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629" r:id="rId3"/>
    <p:sldId id="633" r:id="rId4"/>
    <p:sldId id="632" r:id="rId5"/>
    <p:sldId id="634" r:id="rId6"/>
    <p:sldId id="635" r:id="rId7"/>
    <p:sldId id="636" r:id="rId8"/>
    <p:sldId id="637" r:id="rId9"/>
    <p:sldId id="631" r:id="rId10"/>
    <p:sldId id="630" r:id="rId11"/>
    <p:sldId id="638" r:id="rId12"/>
    <p:sldId id="641" r:id="rId13"/>
    <p:sldId id="642" r:id="rId14"/>
    <p:sldId id="643" r:id="rId15"/>
    <p:sldId id="644" r:id="rId16"/>
    <p:sldId id="645" r:id="rId17"/>
    <p:sldId id="646" r:id="rId18"/>
    <p:sldId id="647" r:id="rId19"/>
    <p:sldId id="648" r:id="rId20"/>
    <p:sldId id="649" r:id="rId21"/>
    <p:sldId id="650" r:id="rId22"/>
    <p:sldId id="656" r:id="rId23"/>
    <p:sldId id="657" r:id="rId24"/>
    <p:sldId id="658" r:id="rId25"/>
    <p:sldId id="659" r:id="rId26"/>
    <p:sldId id="662" r:id="rId27"/>
    <p:sldId id="661" r:id="rId28"/>
    <p:sldId id="660" r:id="rId29"/>
    <p:sldId id="663" r:id="rId30"/>
    <p:sldId id="666" r:id="rId31"/>
    <p:sldId id="667" r:id="rId32"/>
    <p:sldId id="664" r:id="rId33"/>
    <p:sldId id="665" r:id="rId34"/>
    <p:sldId id="668" r:id="rId35"/>
    <p:sldId id="622" r:id="rId36"/>
    <p:sldId id="669" r:id="rId37"/>
    <p:sldId id="623" r:id="rId38"/>
    <p:sldId id="670" r:id="rId39"/>
    <p:sldId id="624" r:id="rId40"/>
    <p:sldId id="671" r:id="rId41"/>
    <p:sldId id="625" r:id="rId42"/>
    <p:sldId id="672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00"/>
    <a:srgbClr val="008000"/>
    <a:srgbClr val="FFFF66"/>
    <a:srgbClr val="FFFFFF"/>
    <a:srgbClr val="0099D8"/>
    <a:srgbClr val="FF00FF"/>
    <a:srgbClr val="E2E2F8"/>
    <a:srgbClr val="F1F1FF"/>
    <a:srgbClr val="D9D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0" autoAdjust="0"/>
    <p:restoredTop sz="89964" autoAdjust="0"/>
  </p:normalViewPr>
  <p:slideViewPr>
    <p:cSldViewPr snapToGrid="0">
      <p:cViewPr varScale="1">
        <p:scale>
          <a:sx n="93" d="100"/>
          <a:sy n="93" d="100"/>
        </p:scale>
        <p:origin x="-5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022" y="-78"/>
      </p:cViewPr>
      <p:guideLst>
        <p:guide orient="horz" pos="2880"/>
        <p:guide pos="2160"/>
      </p:guideLst>
    </p:cSldViewPr>
  </p:notes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0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9A9803-A266-4473-BE15-F00B650ECDF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6A21CB-A5CB-4C9E-B823-0ED65AA05C6D}" type="slidenum">
              <a:rPr lang="el-GR" smtClean="0"/>
              <a:pPr/>
              <a:t>1</a:t>
            </a:fld>
            <a:endParaRPr lang="el-GR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Copyright 2012, </a:t>
            </a:r>
            <a:r>
              <a:rPr lang="el-GR" dirty="0" smtClean="0"/>
              <a:t>Δ. </a:t>
            </a:r>
            <a:r>
              <a:rPr lang="el-GR" dirty="0" err="1" smtClean="0"/>
              <a:t>Χαλαζωνίτης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Απαγορεύεται η μερική ή ολική αναπαραγωγή χωρίς την έγγραφη άδεια του συγγραφέα.</a:t>
            </a:r>
          </a:p>
          <a:p>
            <a:pPr eaLnBrk="1" hangingPunct="1"/>
            <a:r>
              <a:rPr lang="el-GR" dirty="0" smtClean="0"/>
              <a:t>Τελευταία ενημέρωση</a:t>
            </a:r>
            <a:r>
              <a:rPr lang="el-GR" smtClean="0"/>
              <a:t>: 12/9/2012</a:t>
            </a:r>
            <a:r>
              <a:rPr lang="el-GR" dirty="0" smtClean="0"/>
              <a:t>.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dirty="0" err="1" smtClean="0"/>
              <a:t>υπο</a:t>
            </a:r>
            <a:r>
              <a:rPr lang="el-GR" dirty="0" smtClean="0"/>
              <a:t>-αποκλίνων τύπος προσώπου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9A9803-A266-4473-BE15-F00B650ECDFB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χειλική – γλωσσική απόκλιση, θέση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9A9803-A266-4473-BE15-F00B650ECDFB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και ενδεικτική ιχνογράφηση (οι ανατομικές δομές έχουν σχεδιαστεί όσο καλύτερα επιτρέπουν</a:t>
            </a:r>
            <a:r>
              <a:rPr lang="el-GR" baseline="0" dirty="0" smtClean="0"/>
              <a:t> τα σχεδιαστικά εργαλεία – διπλές δομές σχεδιάζονται στο ενδιάμεσο).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9A9803-A266-4473-BE15-F00B650ECDFB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από το άρθρο του </a:t>
            </a:r>
            <a:r>
              <a:rPr lang="en-US" dirty="0" smtClean="0"/>
              <a:t>Broadbent</a:t>
            </a:r>
            <a:r>
              <a:rPr lang="el-GR" baseline="0" dirty="0" smtClean="0"/>
              <a:t> 1931.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9A9803-A266-4473-BE15-F00B650ECDFB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αποστάσεις πηγής-πλάκας και μέσου οβελιαίου επιπέδου-πλάκας είναι σταθερές (όχι</a:t>
            </a:r>
            <a:r>
              <a:rPr lang="el-GR" baseline="0" dirty="0" smtClean="0"/>
              <a:t> ίδιες μεταξύ μηχανημάτων)</a:t>
            </a:r>
            <a:r>
              <a:rPr lang="el-GR" dirty="0" smtClean="0"/>
              <a:t>. Το μέσο οβελιαίο επίπεδο είναι κάθετο στην κεντρική ακτίνα και παράλληλο με την πλάκα. Η κεντρική ακτίνα διέρχεται από τους έξω ακουστικούς πόρους. Στο </a:t>
            </a:r>
            <a:r>
              <a:rPr lang="el-GR" dirty="0" err="1" smtClean="0"/>
              <a:t>επιρρίνιο</a:t>
            </a:r>
            <a:r>
              <a:rPr lang="el-GR" dirty="0" smtClean="0"/>
              <a:t> υπάρχει χάρακας για τη μέτρηση της μεγέθυνσης.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9A9803-A266-4473-BE15-F00B650ECDFB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Στην ακτινογραφία φαίνονται τα βύσματα του </a:t>
            </a:r>
            <a:r>
              <a:rPr lang="el-GR" dirty="0" err="1" smtClean="0"/>
              <a:t>κεφαλοστάση</a:t>
            </a:r>
            <a:r>
              <a:rPr lang="el-GR" dirty="0" smtClean="0"/>
              <a:t>,</a:t>
            </a:r>
            <a:r>
              <a:rPr lang="el-GR" baseline="0" dirty="0" smtClean="0"/>
              <a:t> που πρέπει να είναι ομόκεντρα, και ο χάρακας στο </a:t>
            </a:r>
            <a:r>
              <a:rPr lang="el-GR" baseline="0" dirty="0" err="1" smtClean="0"/>
              <a:t>επιρρίνιο</a:t>
            </a:r>
            <a:r>
              <a:rPr lang="el-GR" baseline="0" dirty="0" smtClean="0"/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9A9803-A266-4473-BE15-F00B650ECDFB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προγναθισμός - </a:t>
            </a:r>
            <a:r>
              <a:rPr lang="el-GR" dirty="0" err="1" smtClean="0"/>
              <a:t>οπισθογναθισμός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9A9803-A266-4473-BE15-F00B650ECDFB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προγναθισμός - </a:t>
            </a:r>
            <a:r>
              <a:rPr lang="el-GR" dirty="0" err="1" smtClean="0"/>
              <a:t>οπισθογναθισμός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9A9803-A266-4473-BE15-F00B650ECDFB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Τάξη</a:t>
            </a:r>
            <a:r>
              <a:rPr lang="el-GR" baseline="0" dirty="0" smtClean="0"/>
              <a:t> ΙΙ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9A9803-A266-4473-BE15-F00B650ECDFB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Τάξη ΙΙΙ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9A9803-A266-4473-BE15-F00B650ECDFB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υπερ</a:t>
            </a:r>
            <a:r>
              <a:rPr lang="el-GR" dirty="0" smtClean="0"/>
              <a:t>-αποκλίνων τύπος προσώπου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9A9803-A266-4473-BE15-F00B650ECDFB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B3D05-8A27-462C-B214-782D4AECC9C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664EC-AFD6-4E0F-A4DA-268F54666C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6D581-29A2-4709-BC84-9FA65F1E706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AD8FA-87F4-4708-8A73-E5FB550877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18E2C-A7D5-4C8B-961B-15872DF1BE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E492-6397-4818-A517-DE461E26E1C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AAFA9-F11E-4909-AFB3-C75EF04F8DB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F1D5B-236A-4D25-9377-9BEAE10678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A2754-34AB-454C-8320-3320648385B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1C573-472F-40F2-8CB5-2748DACA2A2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7A2D1-22C8-4589-866C-94AA71DFE9B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B0748-1CD8-4789-8CE2-603B8C05F97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D9C4D0A-AF76-4FD7-9D6B-2718873E2DB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3600" dirty="0" err="1" smtClean="0"/>
              <a:t>κεφαλομετρική</a:t>
            </a:r>
            <a:r>
              <a:rPr lang="el-GR" sz="3600" dirty="0" smtClean="0"/>
              <a:t> ανάλυση</a:t>
            </a:r>
            <a:endParaRPr lang="el-GR" sz="3600" dirty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35694"/>
            <a:ext cx="6400800" cy="1303106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600" dirty="0" smtClean="0"/>
              <a:t>Δημήτρης Χαλαζωνίτης</a:t>
            </a:r>
            <a:endParaRPr lang="en-GB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8234"/>
          </a:xfrm>
        </p:spPr>
        <p:txBody>
          <a:bodyPr/>
          <a:lstStyle/>
          <a:p>
            <a:r>
              <a:rPr lang="el-GR" sz="3600" dirty="0" smtClean="0"/>
              <a:t>βασικές αρχές</a:t>
            </a:r>
            <a:br>
              <a:rPr lang="el-GR" sz="3600" dirty="0" smtClean="0"/>
            </a:br>
            <a:r>
              <a:rPr lang="el-GR" sz="1600" dirty="0" smtClean="0"/>
              <a:t>(απλοποιημένη θεώρηση)</a:t>
            </a:r>
            <a:endParaRPr lang="el-G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η κρανιακή βάση </a:t>
            </a:r>
            <a:r>
              <a:rPr lang="el-GR" sz="2000" dirty="0" smtClean="0"/>
              <a:t>(κυρίως, αλλά και άλλα στοιχεία του προσώπου)</a:t>
            </a:r>
            <a:r>
              <a:rPr lang="el-GR" sz="2800" dirty="0" smtClean="0"/>
              <a:t> θεωρείται σταθερό σημείο αναφοράς, που δεν παρουσιάζει ανωμαλία σχήματος ή θέσης.</a:t>
            </a:r>
          </a:p>
          <a:p>
            <a:r>
              <a:rPr lang="el-GR" sz="2800" dirty="0" smtClean="0"/>
              <a:t>οι γνάθοι αξιολογούνται στο </a:t>
            </a:r>
            <a:r>
              <a:rPr lang="el-GR" sz="2800" dirty="0" err="1" smtClean="0"/>
              <a:t>προσθιοπίσθιο</a:t>
            </a:r>
            <a:r>
              <a:rPr lang="el-GR" sz="2800" dirty="0" smtClean="0"/>
              <a:t> και το κατακόρυφο επίπεδο ως προς την κρανιακή βάση.</a:t>
            </a:r>
          </a:p>
          <a:p>
            <a:endParaRPr lang="el-GR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8234"/>
          </a:xfrm>
        </p:spPr>
        <p:txBody>
          <a:bodyPr/>
          <a:lstStyle/>
          <a:p>
            <a:r>
              <a:rPr lang="el-GR" sz="3600" dirty="0" smtClean="0"/>
              <a:t>βασικές αρχές</a:t>
            </a:r>
            <a:br>
              <a:rPr lang="el-GR" sz="3600" dirty="0" smtClean="0"/>
            </a:br>
            <a:r>
              <a:rPr lang="el-GR" sz="1600" dirty="0" smtClean="0"/>
              <a:t>(απλοποιημένη θεώρηση)</a:t>
            </a:r>
            <a:endParaRPr lang="el-G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η κρανιακή βάση </a:t>
            </a:r>
            <a:r>
              <a:rPr lang="el-GR" sz="2000" dirty="0" smtClean="0"/>
              <a:t>(κυρίως, αλλά και άλλα στοιχεία του προσώπου)</a:t>
            </a:r>
            <a:r>
              <a:rPr lang="el-GR" sz="2800" dirty="0" smtClean="0"/>
              <a:t> θεωρείται σταθερό σημείο αναφοράς, που δεν παρουσιάζει ανωμαλία σχήματος ή θέσης.</a:t>
            </a:r>
          </a:p>
          <a:p>
            <a:r>
              <a:rPr lang="el-GR" sz="2800" dirty="0" smtClean="0"/>
              <a:t>οι γνάθοι αξιολογούνται στο </a:t>
            </a:r>
            <a:r>
              <a:rPr lang="el-GR" sz="2800" dirty="0" err="1" smtClean="0"/>
              <a:t>προσθιοπίσθιο</a:t>
            </a:r>
            <a:r>
              <a:rPr lang="el-GR" sz="2800" dirty="0" smtClean="0"/>
              <a:t> και το κατακόρυφο επίπεδο ως προς την κρανιακή βάση.</a:t>
            </a:r>
          </a:p>
          <a:p>
            <a:r>
              <a:rPr lang="el-GR" sz="2800" dirty="0" smtClean="0"/>
              <a:t>τα δόντια αξιολογούνται ως προς τη γνάθο που ανήκουν, ως προς την κρανιακή βάση και ως προς το πρόσωπο.</a:t>
            </a:r>
          </a:p>
          <a:p>
            <a:endParaRPr lang="el-GR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1" name="Freeform 16"/>
          <p:cNvSpPr>
            <a:spLocks/>
          </p:cNvSpPr>
          <p:nvPr/>
        </p:nvSpPr>
        <p:spPr bwMode="auto">
          <a:xfrm rot="21326996">
            <a:off x="3088369" y="1577523"/>
            <a:ext cx="3650744" cy="1939375"/>
          </a:xfrm>
          <a:custGeom>
            <a:avLst/>
            <a:gdLst>
              <a:gd name="T0" fmla="*/ 1361 w 1361"/>
              <a:gd name="T1" fmla="*/ 68 h 723"/>
              <a:gd name="T2" fmla="*/ 1315 w 1361"/>
              <a:gd name="T3" fmla="*/ 44 h 723"/>
              <a:gd name="T4" fmla="*/ 1251 w 1361"/>
              <a:gd name="T5" fmla="*/ 23 h 723"/>
              <a:gd name="T6" fmla="*/ 1174 w 1361"/>
              <a:gd name="T7" fmla="*/ 6 h 723"/>
              <a:gd name="T8" fmla="*/ 1121 w 1361"/>
              <a:gd name="T9" fmla="*/ 1 h 723"/>
              <a:gd name="T10" fmla="*/ 1049 w 1361"/>
              <a:gd name="T11" fmla="*/ 8 h 723"/>
              <a:gd name="T12" fmla="*/ 951 w 1361"/>
              <a:gd name="T13" fmla="*/ 47 h 723"/>
              <a:gd name="T14" fmla="*/ 879 w 1361"/>
              <a:gd name="T15" fmla="*/ 78 h 723"/>
              <a:gd name="T16" fmla="*/ 792 w 1361"/>
              <a:gd name="T17" fmla="*/ 100 h 723"/>
              <a:gd name="T18" fmla="*/ 660 w 1361"/>
              <a:gd name="T19" fmla="*/ 131 h 723"/>
              <a:gd name="T20" fmla="*/ 540 w 1361"/>
              <a:gd name="T21" fmla="*/ 155 h 723"/>
              <a:gd name="T22" fmla="*/ 471 w 1361"/>
              <a:gd name="T23" fmla="*/ 164 h 723"/>
              <a:gd name="T24" fmla="*/ 442 w 1361"/>
              <a:gd name="T25" fmla="*/ 179 h 723"/>
              <a:gd name="T26" fmla="*/ 437 w 1361"/>
              <a:gd name="T27" fmla="*/ 210 h 723"/>
              <a:gd name="T28" fmla="*/ 430 w 1361"/>
              <a:gd name="T29" fmla="*/ 244 h 723"/>
              <a:gd name="T30" fmla="*/ 408 w 1361"/>
              <a:gd name="T31" fmla="*/ 265 h 723"/>
              <a:gd name="T32" fmla="*/ 377 w 1361"/>
              <a:gd name="T33" fmla="*/ 282 h 723"/>
              <a:gd name="T34" fmla="*/ 355 w 1361"/>
              <a:gd name="T35" fmla="*/ 275 h 723"/>
              <a:gd name="T36" fmla="*/ 346 w 1361"/>
              <a:gd name="T37" fmla="*/ 256 h 723"/>
              <a:gd name="T38" fmla="*/ 339 w 1361"/>
              <a:gd name="T39" fmla="*/ 224 h 723"/>
              <a:gd name="T40" fmla="*/ 341 w 1361"/>
              <a:gd name="T41" fmla="*/ 186 h 723"/>
              <a:gd name="T42" fmla="*/ 331 w 1361"/>
              <a:gd name="T43" fmla="*/ 167 h 723"/>
              <a:gd name="T44" fmla="*/ 310 w 1361"/>
              <a:gd name="T45" fmla="*/ 164 h 723"/>
              <a:gd name="T46" fmla="*/ 293 w 1361"/>
              <a:gd name="T47" fmla="*/ 184 h 723"/>
              <a:gd name="T48" fmla="*/ 264 w 1361"/>
              <a:gd name="T49" fmla="*/ 241 h 723"/>
              <a:gd name="T50" fmla="*/ 226 w 1361"/>
              <a:gd name="T51" fmla="*/ 318 h 723"/>
              <a:gd name="T52" fmla="*/ 175 w 1361"/>
              <a:gd name="T53" fmla="*/ 388 h 723"/>
              <a:gd name="T54" fmla="*/ 132 w 1361"/>
              <a:gd name="T55" fmla="*/ 469 h 723"/>
              <a:gd name="T56" fmla="*/ 72 w 1361"/>
              <a:gd name="T57" fmla="*/ 563 h 723"/>
              <a:gd name="T58" fmla="*/ 27 w 1361"/>
              <a:gd name="T59" fmla="*/ 640 h 723"/>
              <a:gd name="T60" fmla="*/ 5 w 1361"/>
              <a:gd name="T61" fmla="*/ 671 h 723"/>
              <a:gd name="T62" fmla="*/ 5 w 1361"/>
              <a:gd name="T63" fmla="*/ 716 h 723"/>
              <a:gd name="T64" fmla="*/ 36 w 1361"/>
              <a:gd name="T65" fmla="*/ 716 h 723"/>
              <a:gd name="T66" fmla="*/ 115 w 1361"/>
              <a:gd name="T67" fmla="*/ 671 h 723"/>
              <a:gd name="T68" fmla="*/ 190 w 1361"/>
              <a:gd name="T69" fmla="*/ 613 h 723"/>
              <a:gd name="T70" fmla="*/ 293 w 1361"/>
              <a:gd name="T71" fmla="*/ 548 h 723"/>
              <a:gd name="T72" fmla="*/ 408 w 1361"/>
              <a:gd name="T73" fmla="*/ 493 h 723"/>
              <a:gd name="T74" fmla="*/ 547 w 1361"/>
              <a:gd name="T75" fmla="*/ 431 h 723"/>
              <a:gd name="T76" fmla="*/ 636 w 1361"/>
              <a:gd name="T77" fmla="*/ 376 h 723"/>
              <a:gd name="T78" fmla="*/ 679 w 1361"/>
              <a:gd name="T79" fmla="*/ 301 h 723"/>
              <a:gd name="T80" fmla="*/ 694 w 1361"/>
              <a:gd name="T81" fmla="*/ 208 h 723"/>
              <a:gd name="T82" fmla="*/ 691 w 1361"/>
              <a:gd name="T83" fmla="*/ 164 h 723"/>
              <a:gd name="T84" fmla="*/ 687 w 1361"/>
              <a:gd name="T85" fmla="*/ 145 h 723"/>
              <a:gd name="T86" fmla="*/ 672 w 1361"/>
              <a:gd name="T87" fmla="*/ 92 h 723"/>
              <a:gd name="T88" fmla="*/ 651 w 1361"/>
              <a:gd name="T89" fmla="*/ 59 h 7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61"/>
              <a:gd name="T136" fmla="*/ 0 h 723"/>
              <a:gd name="T137" fmla="*/ 1361 w 1361"/>
              <a:gd name="T138" fmla="*/ 723 h 72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61" h="723">
                <a:moveTo>
                  <a:pt x="1361" y="68"/>
                </a:moveTo>
                <a:cubicBezTo>
                  <a:pt x="1347" y="59"/>
                  <a:pt x="1333" y="51"/>
                  <a:pt x="1315" y="44"/>
                </a:cubicBezTo>
                <a:cubicBezTo>
                  <a:pt x="1297" y="37"/>
                  <a:pt x="1274" y="29"/>
                  <a:pt x="1251" y="23"/>
                </a:cubicBezTo>
                <a:cubicBezTo>
                  <a:pt x="1228" y="17"/>
                  <a:pt x="1196" y="10"/>
                  <a:pt x="1174" y="6"/>
                </a:cubicBezTo>
                <a:cubicBezTo>
                  <a:pt x="1152" y="2"/>
                  <a:pt x="1142" y="1"/>
                  <a:pt x="1121" y="1"/>
                </a:cubicBezTo>
                <a:cubicBezTo>
                  <a:pt x="1100" y="1"/>
                  <a:pt x="1077" y="0"/>
                  <a:pt x="1049" y="8"/>
                </a:cubicBezTo>
                <a:cubicBezTo>
                  <a:pt x="1021" y="16"/>
                  <a:pt x="979" y="35"/>
                  <a:pt x="951" y="47"/>
                </a:cubicBezTo>
                <a:cubicBezTo>
                  <a:pt x="923" y="59"/>
                  <a:pt x="905" y="69"/>
                  <a:pt x="879" y="78"/>
                </a:cubicBezTo>
                <a:cubicBezTo>
                  <a:pt x="853" y="87"/>
                  <a:pt x="828" y="91"/>
                  <a:pt x="792" y="100"/>
                </a:cubicBezTo>
                <a:cubicBezTo>
                  <a:pt x="756" y="109"/>
                  <a:pt x="702" y="122"/>
                  <a:pt x="660" y="131"/>
                </a:cubicBezTo>
                <a:cubicBezTo>
                  <a:pt x="618" y="140"/>
                  <a:pt x="571" y="150"/>
                  <a:pt x="540" y="155"/>
                </a:cubicBezTo>
                <a:cubicBezTo>
                  <a:pt x="509" y="160"/>
                  <a:pt x="487" y="160"/>
                  <a:pt x="471" y="164"/>
                </a:cubicBezTo>
                <a:cubicBezTo>
                  <a:pt x="455" y="168"/>
                  <a:pt x="448" y="171"/>
                  <a:pt x="442" y="179"/>
                </a:cubicBezTo>
                <a:cubicBezTo>
                  <a:pt x="436" y="187"/>
                  <a:pt x="439" y="199"/>
                  <a:pt x="437" y="210"/>
                </a:cubicBezTo>
                <a:cubicBezTo>
                  <a:pt x="435" y="221"/>
                  <a:pt x="435" y="235"/>
                  <a:pt x="430" y="244"/>
                </a:cubicBezTo>
                <a:cubicBezTo>
                  <a:pt x="425" y="253"/>
                  <a:pt x="417" y="259"/>
                  <a:pt x="408" y="265"/>
                </a:cubicBezTo>
                <a:cubicBezTo>
                  <a:pt x="399" y="271"/>
                  <a:pt x="386" y="280"/>
                  <a:pt x="377" y="282"/>
                </a:cubicBezTo>
                <a:cubicBezTo>
                  <a:pt x="368" y="284"/>
                  <a:pt x="360" y="279"/>
                  <a:pt x="355" y="275"/>
                </a:cubicBezTo>
                <a:cubicBezTo>
                  <a:pt x="350" y="271"/>
                  <a:pt x="349" y="264"/>
                  <a:pt x="346" y="256"/>
                </a:cubicBezTo>
                <a:cubicBezTo>
                  <a:pt x="343" y="248"/>
                  <a:pt x="340" y="236"/>
                  <a:pt x="339" y="224"/>
                </a:cubicBezTo>
                <a:cubicBezTo>
                  <a:pt x="338" y="212"/>
                  <a:pt x="342" y="195"/>
                  <a:pt x="341" y="186"/>
                </a:cubicBezTo>
                <a:cubicBezTo>
                  <a:pt x="340" y="177"/>
                  <a:pt x="336" y="171"/>
                  <a:pt x="331" y="167"/>
                </a:cubicBezTo>
                <a:cubicBezTo>
                  <a:pt x="326" y="163"/>
                  <a:pt x="316" y="161"/>
                  <a:pt x="310" y="164"/>
                </a:cubicBezTo>
                <a:cubicBezTo>
                  <a:pt x="304" y="167"/>
                  <a:pt x="301" y="171"/>
                  <a:pt x="293" y="184"/>
                </a:cubicBezTo>
                <a:cubicBezTo>
                  <a:pt x="285" y="197"/>
                  <a:pt x="275" y="219"/>
                  <a:pt x="264" y="241"/>
                </a:cubicBezTo>
                <a:cubicBezTo>
                  <a:pt x="253" y="263"/>
                  <a:pt x="241" y="294"/>
                  <a:pt x="226" y="318"/>
                </a:cubicBezTo>
                <a:cubicBezTo>
                  <a:pt x="211" y="342"/>
                  <a:pt x="191" y="363"/>
                  <a:pt x="175" y="388"/>
                </a:cubicBezTo>
                <a:cubicBezTo>
                  <a:pt x="159" y="413"/>
                  <a:pt x="149" y="440"/>
                  <a:pt x="132" y="469"/>
                </a:cubicBezTo>
                <a:cubicBezTo>
                  <a:pt x="115" y="498"/>
                  <a:pt x="89" y="535"/>
                  <a:pt x="72" y="563"/>
                </a:cubicBezTo>
                <a:cubicBezTo>
                  <a:pt x="55" y="591"/>
                  <a:pt x="38" y="622"/>
                  <a:pt x="27" y="640"/>
                </a:cubicBezTo>
                <a:cubicBezTo>
                  <a:pt x="16" y="658"/>
                  <a:pt x="9" y="658"/>
                  <a:pt x="5" y="671"/>
                </a:cubicBezTo>
                <a:cubicBezTo>
                  <a:pt x="1" y="684"/>
                  <a:pt x="0" y="709"/>
                  <a:pt x="5" y="716"/>
                </a:cubicBezTo>
                <a:cubicBezTo>
                  <a:pt x="10" y="723"/>
                  <a:pt x="18" y="723"/>
                  <a:pt x="36" y="716"/>
                </a:cubicBezTo>
                <a:cubicBezTo>
                  <a:pt x="54" y="709"/>
                  <a:pt x="89" y="688"/>
                  <a:pt x="115" y="671"/>
                </a:cubicBezTo>
                <a:cubicBezTo>
                  <a:pt x="141" y="654"/>
                  <a:pt x="160" y="634"/>
                  <a:pt x="190" y="613"/>
                </a:cubicBezTo>
                <a:cubicBezTo>
                  <a:pt x="220" y="592"/>
                  <a:pt x="257" y="568"/>
                  <a:pt x="293" y="548"/>
                </a:cubicBezTo>
                <a:cubicBezTo>
                  <a:pt x="329" y="528"/>
                  <a:pt x="366" y="512"/>
                  <a:pt x="408" y="493"/>
                </a:cubicBezTo>
                <a:cubicBezTo>
                  <a:pt x="450" y="474"/>
                  <a:pt x="509" y="450"/>
                  <a:pt x="547" y="431"/>
                </a:cubicBezTo>
                <a:cubicBezTo>
                  <a:pt x="585" y="412"/>
                  <a:pt x="614" y="398"/>
                  <a:pt x="636" y="376"/>
                </a:cubicBezTo>
                <a:cubicBezTo>
                  <a:pt x="658" y="354"/>
                  <a:pt x="669" y="329"/>
                  <a:pt x="679" y="301"/>
                </a:cubicBezTo>
                <a:cubicBezTo>
                  <a:pt x="689" y="273"/>
                  <a:pt x="692" y="231"/>
                  <a:pt x="694" y="208"/>
                </a:cubicBezTo>
                <a:cubicBezTo>
                  <a:pt x="696" y="185"/>
                  <a:pt x="692" y="174"/>
                  <a:pt x="691" y="164"/>
                </a:cubicBezTo>
                <a:cubicBezTo>
                  <a:pt x="690" y="154"/>
                  <a:pt x="690" y="157"/>
                  <a:pt x="687" y="145"/>
                </a:cubicBezTo>
                <a:cubicBezTo>
                  <a:pt x="684" y="133"/>
                  <a:pt x="678" y="106"/>
                  <a:pt x="672" y="92"/>
                </a:cubicBezTo>
                <a:cubicBezTo>
                  <a:pt x="666" y="78"/>
                  <a:pt x="658" y="68"/>
                  <a:pt x="651" y="59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2" name="Freeform 17"/>
          <p:cNvSpPr>
            <a:spLocks/>
          </p:cNvSpPr>
          <p:nvPr/>
        </p:nvSpPr>
        <p:spPr bwMode="auto">
          <a:xfrm rot="21326996">
            <a:off x="6713181" y="420814"/>
            <a:ext cx="571259" cy="2146146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555 w 10000"/>
              <a:gd name="connsiteY0" fmla="*/ 9827 h 10020"/>
              <a:gd name="connsiteX1" fmla="*/ 4312 w 10000"/>
              <a:gd name="connsiteY1" fmla="*/ 9847 h 10020"/>
              <a:gd name="connsiteX2" fmla="*/ 4038 w 10000"/>
              <a:gd name="connsiteY2" fmla="*/ 9980 h 10020"/>
              <a:gd name="connsiteX3" fmla="*/ 3808 w 10000"/>
              <a:gd name="connsiteY3" fmla="*/ 9984 h 10020"/>
              <a:gd name="connsiteX4" fmla="*/ 3470 w 10000"/>
              <a:gd name="connsiteY4" fmla="*/ 9751 h 10020"/>
              <a:gd name="connsiteX5" fmla="*/ 3071 w 10000"/>
              <a:gd name="connsiteY5" fmla="*/ 9739 h 10020"/>
              <a:gd name="connsiteX6" fmla="*/ 2509 w 10000"/>
              <a:gd name="connsiteY6" fmla="*/ 9562 h 10020"/>
              <a:gd name="connsiteX7" fmla="*/ 1877 w 10000"/>
              <a:gd name="connsiteY7" fmla="*/ 9228 h 10020"/>
              <a:gd name="connsiteX8" fmla="*/ 1309 w 10000"/>
              <a:gd name="connsiteY8" fmla="*/ 8822 h 10020"/>
              <a:gd name="connsiteX9" fmla="*/ 774 w 10000"/>
              <a:gd name="connsiteY9" fmla="*/ 8380 h 10020"/>
              <a:gd name="connsiteX10" fmla="*/ 402 w 10000"/>
              <a:gd name="connsiteY10" fmla="*/ 7781 h 10020"/>
              <a:gd name="connsiteX11" fmla="*/ 88 w 10000"/>
              <a:gd name="connsiteY11" fmla="*/ 6897 h 10020"/>
              <a:gd name="connsiteX12" fmla="*/ 0 w 10000"/>
              <a:gd name="connsiteY12" fmla="*/ 5985 h 10020"/>
              <a:gd name="connsiteX13" fmla="*/ 88 w 10000"/>
              <a:gd name="connsiteY13" fmla="*/ 5000 h 10020"/>
              <a:gd name="connsiteX14" fmla="*/ 443 w 10000"/>
              <a:gd name="connsiteY14" fmla="*/ 3597 h 10020"/>
              <a:gd name="connsiteX15" fmla="*/ 1082 w 10000"/>
              <a:gd name="connsiteY15" fmla="*/ 2303 h 10020"/>
              <a:gd name="connsiteX16" fmla="*/ 2124 w 10000"/>
              <a:gd name="connsiteY16" fmla="*/ 1073 h 10020"/>
              <a:gd name="connsiteX17" fmla="*/ 3365 w 10000"/>
              <a:gd name="connsiteY17" fmla="*/ 265 h 10020"/>
              <a:gd name="connsiteX18" fmla="*/ 4961 w 10000"/>
              <a:gd name="connsiteY18" fmla="*/ 44 h 10020"/>
              <a:gd name="connsiteX19" fmla="*/ 6881 w 10000"/>
              <a:gd name="connsiteY19" fmla="*/ 531 h 10020"/>
              <a:gd name="connsiteX20" fmla="*/ 8976 w 10000"/>
              <a:gd name="connsiteY20" fmla="*/ 2290 h 10020"/>
              <a:gd name="connsiteX21" fmla="*/ 9830 w 10000"/>
              <a:gd name="connsiteY21" fmla="*/ 4589 h 10020"/>
              <a:gd name="connsiteX22" fmla="*/ 9817 w 10000"/>
              <a:gd name="connsiteY22" fmla="*/ 6045 h 10020"/>
              <a:gd name="connsiteX23" fmla="*/ 9740 w 10000"/>
              <a:gd name="connsiteY23" fmla="*/ 6543 h 10020"/>
              <a:gd name="connsiteX24" fmla="*/ 9652 w 10000"/>
              <a:gd name="connsiteY24" fmla="*/ 6788 h 10020"/>
              <a:gd name="connsiteX25" fmla="*/ 9415 w 10000"/>
              <a:gd name="connsiteY25" fmla="*/ 6929 h 10020"/>
              <a:gd name="connsiteX26" fmla="*/ 9280 w 10000"/>
              <a:gd name="connsiteY26" fmla="*/ 7050 h 10020"/>
              <a:gd name="connsiteX27" fmla="*/ 9412 w 10000"/>
              <a:gd name="connsiteY27" fmla="*/ 7223 h 10020"/>
              <a:gd name="connsiteX28" fmla="*/ 9719 w 10000"/>
              <a:gd name="connsiteY28" fmla="*/ 7532 h 10020"/>
              <a:gd name="connsiteX29" fmla="*/ 9980 w 10000"/>
              <a:gd name="connsiteY29" fmla="*/ 7801 h 10020"/>
              <a:gd name="connsiteX30" fmla="*/ 9848 w 10000"/>
              <a:gd name="connsiteY30" fmla="*/ 7512 h 10020"/>
              <a:gd name="connsiteX31" fmla="*/ 9621 w 10000"/>
              <a:gd name="connsiteY31" fmla="*/ 7002 h 10020"/>
              <a:gd name="connsiteX32" fmla="*/ 9621 w 10000"/>
              <a:gd name="connsiteY32" fmla="*/ 6788 h 10020"/>
              <a:gd name="connsiteX0" fmla="*/ 4312 w 10000"/>
              <a:gd name="connsiteY0" fmla="*/ 9847 h 10020"/>
              <a:gd name="connsiteX1" fmla="*/ 4038 w 10000"/>
              <a:gd name="connsiteY1" fmla="*/ 9980 h 10020"/>
              <a:gd name="connsiteX2" fmla="*/ 3808 w 10000"/>
              <a:gd name="connsiteY2" fmla="*/ 9984 h 10020"/>
              <a:gd name="connsiteX3" fmla="*/ 3470 w 10000"/>
              <a:gd name="connsiteY3" fmla="*/ 9751 h 10020"/>
              <a:gd name="connsiteX4" fmla="*/ 3071 w 10000"/>
              <a:gd name="connsiteY4" fmla="*/ 9739 h 10020"/>
              <a:gd name="connsiteX5" fmla="*/ 2509 w 10000"/>
              <a:gd name="connsiteY5" fmla="*/ 9562 h 10020"/>
              <a:gd name="connsiteX6" fmla="*/ 1877 w 10000"/>
              <a:gd name="connsiteY6" fmla="*/ 9228 h 10020"/>
              <a:gd name="connsiteX7" fmla="*/ 1309 w 10000"/>
              <a:gd name="connsiteY7" fmla="*/ 8822 h 10020"/>
              <a:gd name="connsiteX8" fmla="*/ 774 w 10000"/>
              <a:gd name="connsiteY8" fmla="*/ 8380 h 10020"/>
              <a:gd name="connsiteX9" fmla="*/ 402 w 10000"/>
              <a:gd name="connsiteY9" fmla="*/ 7781 h 10020"/>
              <a:gd name="connsiteX10" fmla="*/ 88 w 10000"/>
              <a:gd name="connsiteY10" fmla="*/ 6897 h 10020"/>
              <a:gd name="connsiteX11" fmla="*/ 0 w 10000"/>
              <a:gd name="connsiteY11" fmla="*/ 5985 h 10020"/>
              <a:gd name="connsiteX12" fmla="*/ 88 w 10000"/>
              <a:gd name="connsiteY12" fmla="*/ 5000 h 10020"/>
              <a:gd name="connsiteX13" fmla="*/ 443 w 10000"/>
              <a:gd name="connsiteY13" fmla="*/ 3597 h 10020"/>
              <a:gd name="connsiteX14" fmla="*/ 1082 w 10000"/>
              <a:gd name="connsiteY14" fmla="*/ 2303 h 10020"/>
              <a:gd name="connsiteX15" fmla="*/ 2124 w 10000"/>
              <a:gd name="connsiteY15" fmla="*/ 1073 h 10020"/>
              <a:gd name="connsiteX16" fmla="*/ 3365 w 10000"/>
              <a:gd name="connsiteY16" fmla="*/ 265 h 10020"/>
              <a:gd name="connsiteX17" fmla="*/ 4961 w 10000"/>
              <a:gd name="connsiteY17" fmla="*/ 44 h 10020"/>
              <a:gd name="connsiteX18" fmla="*/ 6881 w 10000"/>
              <a:gd name="connsiteY18" fmla="*/ 531 h 10020"/>
              <a:gd name="connsiteX19" fmla="*/ 8976 w 10000"/>
              <a:gd name="connsiteY19" fmla="*/ 2290 h 10020"/>
              <a:gd name="connsiteX20" fmla="*/ 9830 w 10000"/>
              <a:gd name="connsiteY20" fmla="*/ 4589 h 10020"/>
              <a:gd name="connsiteX21" fmla="*/ 9817 w 10000"/>
              <a:gd name="connsiteY21" fmla="*/ 6045 h 10020"/>
              <a:gd name="connsiteX22" fmla="*/ 9740 w 10000"/>
              <a:gd name="connsiteY22" fmla="*/ 6543 h 10020"/>
              <a:gd name="connsiteX23" fmla="*/ 9652 w 10000"/>
              <a:gd name="connsiteY23" fmla="*/ 6788 h 10020"/>
              <a:gd name="connsiteX24" fmla="*/ 9415 w 10000"/>
              <a:gd name="connsiteY24" fmla="*/ 6929 h 10020"/>
              <a:gd name="connsiteX25" fmla="*/ 9280 w 10000"/>
              <a:gd name="connsiteY25" fmla="*/ 7050 h 10020"/>
              <a:gd name="connsiteX26" fmla="*/ 9412 w 10000"/>
              <a:gd name="connsiteY26" fmla="*/ 7223 h 10020"/>
              <a:gd name="connsiteX27" fmla="*/ 9719 w 10000"/>
              <a:gd name="connsiteY27" fmla="*/ 7532 h 10020"/>
              <a:gd name="connsiteX28" fmla="*/ 9980 w 10000"/>
              <a:gd name="connsiteY28" fmla="*/ 7801 h 10020"/>
              <a:gd name="connsiteX29" fmla="*/ 9848 w 10000"/>
              <a:gd name="connsiteY29" fmla="*/ 7512 h 10020"/>
              <a:gd name="connsiteX30" fmla="*/ 9621 w 10000"/>
              <a:gd name="connsiteY30" fmla="*/ 7002 h 10020"/>
              <a:gd name="connsiteX31" fmla="*/ 9621 w 10000"/>
              <a:gd name="connsiteY31" fmla="*/ 6788 h 10020"/>
              <a:gd name="connsiteX0" fmla="*/ 4038 w 10000"/>
              <a:gd name="connsiteY0" fmla="*/ 9980 h 10020"/>
              <a:gd name="connsiteX1" fmla="*/ 3808 w 10000"/>
              <a:gd name="connsiteY1" fmla="*/ 9984 h 10020"/>
              <a:gd name="connsiteX2" fmla="*/ 3470 w 10000"/>
              <a:gd name="connsiteY2" fmla="*/ 9751 h 10020"/>
              <a:gd name="connsiteX3" fmla="*/ 3071 w 10000"/>
              <a:gd name="connsiteY3" fmla="*/ 9739 h 10020"/>
              <a:gd name="connsiteX4" fmla="*/ 2509 w 10000"/>
              <a:gd name="connsiteY4" fmla="*/ 9562 h 10020"/>
              <a:gd name="connsiteX5" fmla="*/ 1877 w 10000"/>
              <a:gd name="connsiteY5" fmla="*/ 9228 h 10020"/>
              <a:gd name="connsiteX6" fmla="*/ 1309 w 10000"/>
              <a:gd name="connsiteY6" fmla="*/ 8822 h 10020"/>
              <a:gd name="connsiteX7" fmla="*/ 774 w 10000"/>
              <a:gd name="connsiteY7" fmla="*/ 8380 h 10020"/>
              <a:gd name="connsiteX8" fmla="*/ 402 w 10000"/>
              <a:gd name="connsiteY8" fmla="*/ 7781 h 10020"/>
              <a:gd name="connsiteX9" fmla="*/ 88 w 10000"/>
              <a:gd name="connsiteY9" fmla="*/ 6897 h 10020"/>
              <a:gd name="connsiteX10" fmla="*/ 0 w 10000"/>
              <a:gd name="connsiteY10" fmla="*/ 5985 h 10020"/>
              <a:gd name="connsiteX11" fmla="*/ 88 w 10000"/>
              <a:gd name="connsiteY11" fmla="*/ 5000 h 10020"/>
              <a:gd name="connsiteX12" fmla="*/ 443 w 10000"/>
              <a:gd name="connsiteY12" fmla="*/ 3597 h 10020"/>
              <a:gd name="connsiteX13" fmla="*/ 1082 w 10000"/>
              <a:gd name="connsiteY13" fmla="*/ 2303 h 10020"/>
              <a:gd name="connsiteX14" fmla="*/ 2124 w 10000"/>
              <a:gd name="connsiteY14" fmla="*/ 1073 h 10020"/>
              <a:gd name="connsiteX15" fmla="*/ 3365 w 10000"/>
              <a:gd name="connsiteY15" fmla="*/ 265 h 10020"/>
              <a:gd name="connsiteX16" fmla="*/ 4961 w 10000"/>
              <a:gd name="connsiteY16" fmla="*/ 44 h 10020"/>
              <a:gd name="connsiteX17" fmla="*/ 6881 w 10000"/>
              <a:gd name="connsiteY17" fmla="*/ 531 h 10020"/>
              <a:gd name="connsiteX18" fmla="*/ 8976 w 10000"/>
              <a:gd name="connsiteY18" fmla="*/ 2290 h 10020"/>
              <a:gd name="connsiteX19" fmla="*/ 9830 w 10000"/>
              <a:gd name="connsiteY19" fmla="*/ 4589 h 10020"/>
              <a:gd name="connsiteX20" fmla="*/ 9817 w 10000"/>
              <a:gd name="connsiteY20" fmla="*/ 6045 h 10020"/>
              <a:gd name="connsiteX21" fmla="*/ 9740 w 10000"/>
              <a:gd name="connsiteY21" fmla="*/ 6543 h 10020"/>
              <a:gd name="connsiteX22" fmla="*/ 9652 w 10000"/>
              <a:gd name="connsiteY22" fmla="*/ 6788 h 10020"/>
              <a:gd name="connsiteX23" fmla="*/ 9415 w 10000"/>
              <a:gd name="connsiteY23" fmla="*/ 6929 h 10020"/>
              <a:gd name="connsiteX24" fmla="*/ 9280 w 10000"/>
              <a:gd name="connsiteY24" fmla="*/ 7050 h 10020"/>
              <a:gd name="connsiteX25" fmla="*/ 9412 w 10000"/>
              <a:gd name="connsiteY25" fmla="*/ 7223 h 10020"/>
              <a:gd name="connsiteX26" fmla="*/ 9719 w 10000"/>
              <a:gd name="connsiteY26" fmla="*/ 7532 h 10020"/>
              <a:gd name="connsiteX27" fmla="*/ 9980 w 10000"/>
              <a:gd name="connsiteY27" fmla="*/ 7801 h 10020"/>
              <a:gd name="connsiteX28" fmla="*/ 9848 w 10000"/>
              <a:gd name="connsiteY28" fmla="*/ 7512 h 10020"/>
              <a:gd name="connsiteX29" fmla="*/ 9621 w 10000"/>
              <a:gd name="connsiteY29" fmla="*/ 7002 h 10020"/>
              <a:gd name="connsiteX30" fmla="*/ 9621 w 10000"/>
              <a:gd name="connsiteY30" fmla="*/ 6788 h 10020"/>
              <a:gd name="connsiteX0" fmla="*/ 3808 w 10000"/>
              <a:gd name="connsiteY0" fmla="*/ 9984 h 9984"/>
              <a:gd name="connsiteX1" fmla="*/ 3470 w 10000"/>
              <a:gd name="connsiteY1" fmla="*/ 9751 h 9984"/>
              <a:gd name="connsiteX2" fmla="*/ 3071 w 10000"/>
              <a:gd name="connsiteY2" fmla="*/ 9739 h 9984"/>
              <a:gd name="connsiteX3" fmla="*/ 2509 w 10000"/>
              <a:gd name="connsiteY3" fmla="*/ 9562 h 9984"/>
              <a:gd name="connsiteX4" fmla="*/ 1877 w 10000"/>
              <a:gd name="connsiteY4" fmla="*/ 9228 h 9984"/>
              <a:gd name="connsiteX5" fmla="*/ 1309 w 10000"/>
              <a:gd name="connsiteY5" fmla="*/ 8822 h 9984"/>
              <a:gd name="connsiteX6" fmla="*/ 774 w 10000"/>
              <a:gd name="connsiteY6" fmla="*/ 8380 h 9984"/>
              <a:gd name="connsiteX7" fmla="*/ 402 w 10000"/>
              <a:gd name="connsiteY7" fmla="*/ 7781 h 9984"/>
              <a:gd name="connsiteX8" fmla="*/ 88 w 10000"/>
              <a:gd name="connsiteY8" fmla="*/ 6897 h 9984"/>
              <a:gd name="connsiteX9" fmla="*/ 0 w 10000"/>
              <a:gd name="connsiteY9" fmla="*/ 5985 h 9984"/>
              <a:gd name="connsiteX10" fmla="*/ 88 w 10000"/>
              <a:gd name="connsiteY10" fmla="*/ 5000 h 9984"/>
              <a:gd name="connsiteX11" fmla="*/ 443 w 10000"/>
              <a:gd name="connsiteY11" fmla="*/ 3597 h 9984"/>
              <a:gd name="connsiteX12" fmla="*/ 1082 w 10000"/>
              <a:gd name="connsiteY12" fmla="*/ 2303 h 9984"/>
              <a:gd name="connsiteX13" fmla="*/ 2124 w 10000"/>
              <a:gd name="connsiteY13" fmla="*/ 1073 h 9984"/>
              <a:gd name="connsiteX14" fmla="*/ 3365 w 10000"/>
              <a:gd name="connsiteY14" fmla="*/ 265 h 9984"/>
              <a:gd name="connsiteX15" fmla="*/ 4961 w 10000"/>
              <a:gd name="connsiteY15" fmla="*/ 44 h 9984"/>
              <a:gd name="connsiteX16" fmla="*/ 6881 w 10000"/>
              <a:gd name="connsiteY16" fmla="*/ 531 h 9984"/>
              <a:gd name="connsiteX17" fmla="*/ 8976 w 10000"/>
              <a:gd name="connsiteY17" fmla="*/ 2290 h 9984"/>
              <a:gd name="connsiteX18" fmla="*/ 9830 w 10000"/>
              <a:gd name="connsiteY18" fmla="*/ 4589 h 9984"/>
              <a:gd name="connsiteX19" fmla="*/ 9817 w 10000"/>
              <a:gd name="connsiteY19" fmla="*/ 6045 h 9984"/>
              <a:gd name="connsiteX20" fmla="*/ 9740 w 10000"/>
              <a:gd name="connsiteY20" fmla="*/ 6543 h 9984"/>
              <a:gd name="connsiteX21" fmla="*/ 9652 w 10000"/>
              <a:gd name="connsiteY21" fmla="*/ 6788 h 9984"/>
              <a:gd name="connsiteX22" fmla="*/ 9415 w 10000"/>
              <a:gd name="connsiteY22" fmla="*/ 6929 h 9984"/>
              <a:gd name="connsiteX23" fmla="*/ 9280 w 10000"/>
              <a:gd name="connsiteY23" fmla="*/ 7050 h 9984"/>
              <a:gd name="connsiteX24" fmla="*/ 9412 w 10000"/>
              <a:gd name="connsiteY24" fmla="*/ 7223 h 9984"/>
              <a:gd name="connsiteX25" fmla="*/ 9719 w 10000"/>
              <a:gd name="connsiteY25" fmla="*/ 7532 h 9984"/>
              <a:gd name="connsiteX26" fmla="*/ 9980 w 10000"/>
              <a:gd name="connsiteY26" fmla="*/ 7801 h 9984"/>
              <a:gd name="connsiteX27" fmla="*/ 9848 w 10000"/>
              <a:gd name="connsiteY27" fmla="*/ 7512 h 9984"/>
              <a:gd name="connsiteX28" fmla="*/ 9621 w 10000"/>
              <a:gd name="connsiteY28" fmla="*/ 7002 h 9984"/>
              <a:gd name="connsiteX29" fmla="*/ 9621 w 10000"/>
              <a:gd name="connsiteY29" fmla="*/ 6788 h 9984"/>
              <a:gd name="connsiteX0" fmla="*/ 3470 w 10000"/>
              <a:gd name="connsiteY0" fmla="*/ 9767 h 9787"/>
              <a:gd name="connsiteX1" fmla="*/ 3071 w 10000"/>
              <a:gd name="connsiteY1" fmla="*/ 9755 h 9787"/>
              <a:gd name="connsiteX2" fmla="*/ 2509 w 10000"/>
              <a:gd name="connsiteY2" fmla="*/ 9577 h 9787"/>
              <a:gd name="connsiteX3" fmla="*/ 1877 w 10000"/>
              <a:gd name="connsiteY3" fmla="*/ 9243 h 9787"/>
              <a:gd name="connsiteX4" fmla="*/ 1309 w 10000"/>
              <a:gd name="connsiteY4" fmla="*/ 8836 h 9787"/>
              <a:gd name="connsiteX5" fmla="*/ 774 w 10000"/>
              <a:gd name="connsiteY5" fmla="*/ 8393 h 9787"/>
              <a:gd name="connsiteX6" fmla="*/ 402 w 10000"/>
              <a:gd name="connsiteY6" fmla="*/ 7793 h 9787"/>
              <a:gd name="connsiteX7" fmla="*/ 88 w 10000"/>
              <a:gd name="connsiteY7" fmla="*/ 6908 h 9787"/>
              <a:gd name="connsiteX8" fmla="*/ 0 w 10000"/>
              <a:gd name="connsiteY8" fmla="*/ 5995 h 9787"/>
              <a:gd name="connsiteX9" fmla="*/ 88 w 10000"/>
              <a:gd name="connsiteY9" fmla="*/ 5008 h 9787"/>
              <a:gd name="connsiteX10" fmla="*/ 443 w 10000"/>
              <a:gd name="connsiteY10" fmla="*/ 3603 h 9787"/>
              <a:gd name="connsiteX11" fmla="*/ 1082 w 10000"/>
              <a:gd name="connsiteY11" fmla="*/ 2307 h 9787"/>
              <a:gd name="connsiteX12" fmla="*/ 2124 w 10000"/>
              <a:gd name="connsiteY12" fmla="*/ 1075 h 9787"/>
              <a:gd name="connsiteX13" fmla="*/ 3365 w 10000"/>
              <a:gd name="connsiteY13" fmla="*/ 265 h 9787"/>
              <a:gd name="connsiteX14" fmla="*/ 4961 w 10000"/>
              <a:gd name="connsiteY14" fmla="*/ 44 h 9787"/>
              <a:gd name="connsiteX15" fmla="*/ 6881 w 10000"/>
              <a:gd name="connsiteY15" fmla="*/ 532 h 9787"/>
              <a:gd name="connsiteX16" fmla="*/ 8976 w 10000"/>
              <a:gd name="connsiteY16" fmla="*/ 2294 h 9787"/>
              <a:gd name="connsiteX17" fmla="*/ 9830 w 10000"/>
              <a:gd name="connsiteY17" fmla="*/ 4596 h 9787"/>
              <a:gd name="connsiteX18" fmla="*/ 9817 w 10000"/>
              <a:gd name="connsiteY18" fmla="*/ 6055 h 9787"/>
              <a:gd name="connsiteX19" fmla="*/ 9740 w 10000"/>
              <a:gd name="connsiteY19" fmla="*/ 6553 h 9787"/>
              <a:gd name="connsiteX20" fmla="*/ 9652 w 10000"/>
              <a:gd name="connsiteY20" fmla="*/ 6799 h 9787"/>
              <a:gd name="connsiteX21" fmla="*/ 9415 w 10000"/>
              <a:gd name="connsiteY21" fmla="*/ 6940 h 9787"/>
              <a:gd name="connsiteX22" fmla="*/ 9280 w 10000"/>
              <a:gd name="connsiteY22" fmla="*/ 7061 h 9787"/>
              <a:gd name="connsiteX23" fmla="*/ 9412 w 10000"/>
              <a:gd name="connsiteY23" fmla="*/ 7235 h 9787"/>
              <a:gd name="connsiteX24" fmla="*/ 9719 w 10000"/>
              <a:gd name="connsiteY24" fmla="*/ 7544 h 9787"/>
              <a:gd name="connsiteX25" fmla="*/ 9980 w 10000"/>
              <a:gd name="connsiteY25" fmla="*/ 7814 h 9787"/>
              <a:gd name="connsiteX26" fmla="*/ 9848 w 10000"/>
              <a:gd name="connsiteY26" fmla="*/ 7524 h 9787"/>
              <a:gd name="connsiteX27" fmla="*/ 9621 w 10000"/>
              <a:gd name="connsiteY27" fmla="*/ 7013 h 9787"/>
              <a:gd name="connsiteX28" fmla="*/ 9621 w 10000"/>
              <a:gd name="connsiteY28" fmla="*/ 6799 h 9787"/>
              <a:gd name="connsiteX0" fmla="*/ 3071 w 10000"/>
              <a:gd name="connsiteY0" fmla="*/ 9967 h 9967"/>
              <a:gd name="connsiteX1" fmla="*/ 2509 w 10000"/>
              <a:gd name="connsiteY1" fmla="*/ 9785 h 9967"/>
              <a:gd name="connsiteX2" fmla="*/ 1877 w 10000"/>
              <a:gd name="connsiteY2" fmla="*/ 9444 h 9967"/>
              <a:gd name="connsiteX3" fmla="*/ 1309 w 10000"/>
              <a:gd name="connsiteY3" fmla="*/ 9028 h 9967"/>
              <a:gd name="connsiteX4" fmla="*/ 774 w 10000"/>
              <a:gd name="connsiteY4" fmla="*/ 8576 h 9967"/>
              <a:gd name="connsiteX5" fmla="*/ 402 w 10000"/>
              <a:gd name="connsiteY5" fmla="*/ 7963 h 9967"/>
              <a:gd name="connsiteX6" fmla="*/ 88 w 10000"/>
              <a:gd name="connsiteY6" fmla="*/ 7058 h 9967"/>
              <a:gd name="connsiteX7" fmla="*/ 0 w 10000"/>
              <a:gd name="connsiteY7" fmla="*/ 6125 h 9967"/>
              <a:gd name="connsiteX8" fmla="*/ 88 w 10000"/>
              <a:gd name="connsiteY8" fmla="*/ 5117 h 9967"/>
              <a:gd name="connsiteX9" fmla="*/ 443 w 10000"/>
              <a:gd name="connsiteY9" fmla="*/ 3681 h 9967"/>
              <a:gd name="connsiteX10" fmla="*/ 1082 w 10000"/>
              <a:gd name="connsiteY10" fmla="*/ 2357 h 9967"/>
              <a:gd name="connsiteX11" fmla="*/ 2124 w 10000"/>
              <a:gd name="connsiteY11" fmla="*/ 1098 h 9967"/>
              <a:gd name="connsiteX12" fmla="*/ 3365 w 10000"/>
              <a:gd name="connsiteY12" fmla="*/ 271 h 9967"/>
              <a:gd name="connsiteX13" fmla="*/ 4961 w 10000"/>
              <a:gd name="connsiteY13" fmla="*/ 45 h 9967"/>
              <a:gd name="connsiteX14" fmla="*/ 6881 w 10000"/>
              <a:gd name="connsiteY14" fmla="*/ 544 h 9967"/>
              <a:gd name="connsiteX15" fmla="*/ 8976 w 10000"/>
              <a:gd name="connsiteY15" fmla="*/ 2344 h 9967"/>
              <a:gd name="connsiteX16" fmla="*/ 9830 w 10000"/>
              <a:gd name="connsiteY16" fmla="*/ 4696 h 9967"/>
              <a:gd name="connsiteX17" fmla="*/ 9817 w 10000"/>
              <a:gd name="connsiteY17" fmla="*/ 6187 h 9967"/>
              <a:gd name="connsiteX18" fmla="*/ 9740 w 10000"/>
              <a:gd name="connsiteY18" fmla="*/ 6696 h 9967"/>
              <a:gd name="connsiteX19" fmla="*/ 9652 w 10000"/>
              <a:gd name="connsiteY19" fmla="*/ 6947 h 9967"/>
              <a:gd name="connsiteX20" fmla="*/ 9415 w 10000"/>
              <a:gd name="connsiteY20" fmla="*/ 7091 h 9967"/>
              <a:gd name="connsiteX21" fmla="*/ 9280 w 10000"/>
              <a:gd name="connsiteY21" fmla="*/ 7215 h 9967"/>
              <a:gd name="connsiteX22" fmla="*/ 9412 w 10000"/>
              <a:gd name="connsiteY22" fmla="*/ 7392 h 9967"/>
              <a:gd name="connsiteX23" fmla="*/ 9719 w 10000"/>
              <a:gd name="connsiteY23" fmla="*/ 7708 h 9967"/>
              <a:gd name="connsiteX24" fmla="*/ 9980 w 10000"/>
              <a:gd name="connsiteY24" fmla="*/ 7984 h 9967"/>
              <a:gd name="connsiteX25" fmla="*/ 9848 w 10000"/>
              <a:gd name="connsiteY25" fmla="*/ 7688 h 9967"/>
              <a:gd name="connsiteX26" fmla="*/ 9621 w 10000"/>
              <a:gd name="connsiteY26" fmla="*/ 7166 h 9967"/>
              <a:gd name="connsiteX27" fmla="*/ 9621 w 10000"/>
              <a:gd name="connsiteY27" fmla="*/ 6947 h 9967"/>
              <a:gd name="connsiteX0" fmla="*/ 2509 w 10000"/>
              <a:gd name="connsiteY0" fmla="*/ 9817 h 9817"/>
              <a:gd name="connsiteX1" fmla="*/ 1877 w 10000"/>
              <a:gd name="connsiteY1" fmla="*/ 9475 h 9817"/>
              <a:gd name="connsiteX2" fmla="*/ 1309 w 10000"/>
              <a:gd name="connsiteY2" fmla="*/ 9058 h 9817"/>
              <a:gd name="connsiteX3" fmla="*/ 774 w 10000"/>
              <a:gd name="connsiteY3" fmla="*/ 8604 h 9817"/>
              <a:gd name="connsiteX4" fmla="*/ 402 w 10000"/>
              <a:gd name="connsiteY4" fmla="*/ 7989 h 9817"/>
              <a:gd name="connsiteX5" fmla="*/ 88 w 10000"/>
              <a:gd name="connsiteY5" fmla="*/ 7081 h 9817"/>
              <a:gd name="connsiteX6" fmla="*/ 0 w 10000"/>
              <a:gd name="connsiteY6" fmla="*/ 6145 h 9817"/>
              <a:gd name="connsiteX7" fmla="*/ 88 w 10000"/>
              <a:gd name="connsiteY7" fmla="*/ 5134 h 9817"/>
              <a:gd name="connsiteX8" fmla="*/ 443 w 10000"/>
              <a:gd name="connsiteY8" fmla="*/ 3693 h 9817"/>
              <a:gd name="connsiteX9" fmla="*/ 1082 w 10000"/>
              <a:gd name="connsiteY9" fmla="*/ 2365 h 9817"/>
              <a:gd name="connsiteX10" fmla="*/ 2124 w 10000"/>
              <a:gd name="connsiteY10" fmla="*/ 1102 h 9817"/>
              <a:gd name="connsiteX11" fmla="*/ 3365 w 10000"/>
              <a:gd name="connsiteY11" fmla="*/ 272 h 9817"/>
              <a:gd name="connsiteX12" fmla="*/ 4961 w 10000"/>
              <a:gd name="connsiteY12" fmla="*/ 45 h 9817"/>
              <a:gd name="connsiteX13" fmla="*/ 6881 w 10000"/>
              <a:gd name="connsiteY13" fmla="*/ 546 h 9817"/>
              <a:gd name="connsiteX14" fmla="*/ 8976 w 10000"/>
              <a:gd name="connsiteY14" fmla="*/ 2352 h 9817"/>
              <a:gd name="connsiteX15" fmla="*/ 9830 w 10000"/>
              <a:gd name="connsiteY15" fmla="*/ 4712 h 9817"/>
              <a:gd name="connsiteX16" fmla="*/ 9817 w 10000"/>
              <a:gd name="connsiteY16" fmla="*/ 6207 h 9817"/>
              <a:gd name="connsiteX17" fmla="*/ 9740 w 10000"/>
              <a:gd name="connsiteY17" fmla="*/ 6718 h 9817"/>
              <a:gd name="connsiteX18" fmla="*/ 9652 w 10000"/>
              <a:gd name="connsiteY18" fmla="*/ 6970 h 9817"/>
              <a:gd name="connsiteX19" fmla="*/ 9415 w 10000"/>
              <a:gd name="connsiteY19" fmla="*/ 7114 h 9817"/>
              <a:gd name="connsiteX20" fmla="*/ 9280 w 10000"/>
              <a:gd name="connsiteY20" fmla="*/ 7239 h 9817"/>
              <a:gd name="connsiteX21" fmla="*/ 9412 w 10000"/>
              <a:gd name="connsiteY21" fmla="*/ 7416 h 9817"/>
              <a:gd name="connsiteX22" fmla="*/ 9719 w 10000"/>
              <a:gd name="connsiteY22" fmla="*/ 7734 h 9817"/>
              <a:gd name="connsiteX23" fmla="*/ 9980 w 10000"/>
              <a:gd name="connsiteY23" fmla="*/ 8010 h 9817"/>
              <a:gd name="connsiteX24" fmla="*/ 9848 w 10000"/>
              <a:gd name="connsiteY24" fmla="*/ 7713 h 9817"/>
              <a:gd name="connsiteX25" fmla="*/ 9621 w 10000"/>
              <a:gd name="connsiteY25" fmla="*/ 7190 h 9817"/>
              <a:gd name="connsiteX26" fmla="*/ 9621 w 10000"/>
              <a:gd name="connsiteY26" fmla="*/ 6970 h 9817"/>
              <a:gd name="connsiteX0" fmla="*/ 1877 w 10000"/>
              <a:gd name="connsiteY0" fmla="*/ 9652 h 9652"/>
              <a:gd name="connsiteX1" fmla="*/ 1309 w 10000"/>
              <a:gd name="connsiteY1" fmla="*/ 9227 h 9652"/>
              <a:gd name="connsiteX2" fmla="*/ 774 w 10000"/>
              <a:gd name="connsiteY2" fmla="*/ 8764 h 9652"/>
              <a:gd name="connsiteX3" fmla="*/ 402 w 10000"/>
              <a:gd name="connsiteY3" fmla="*/ 8138 h 9652"/>
              <a:gd name="connsiteX4" fmla="*/ 88 w 10000"/>
              <a:gd name="connsiteY4" fmla="*/ 7213 h 9652"/>
              <a:gd name="connsiteX5" fmla="*/ 0 w 10000"/>
              <a:gd name="connsiteY5" fmla="*/ 6260 h 9652"/>
              <a:gd name="connsiteX6" fmla="*/ 88 w 10000"/>
              <a:gd name="connsiteY6" fmla="*/ 5230 h 9652"/>
              <a:gd name="connsiteX7" fmla="*/ 443 w 10000"/>
              <a:gd name="connsiteY7" fmla="*/ 3762 h 9652"/>
              <a:gd name="connsiteX8" fmla="*/ 1082 w 10000"/>
              <a:gd name="connsiteY8" fmla="*/ 2409 h 9652"/>
              <a:gd name="connsiteX9" fmla="*/ 2124 w 10000"/>
              <a:gd name="connsiteY9" fmla="*/ 1123 h 9652"/>
              <a:gd name="connsiteX10" fmla="*/ 3365 w 10000"/>
              <a:gd name="connsiteY10" fmla="*/ 277 h 9652"/>
              <a:gd name="connsiteX11" fmla="*/ 4961 w 10000"/>
              <a:gd name="connsiteY11" fmla="*/ 46 h 9652"/>
              <a:gd name="connsiteX12" fmla="*/ 6881 w 10000"/>
              <a:gd name="connsiteY12" fmla="*/ 556 h 9652"/>
              <a:gd name="connsiteX13" fmla="*/ 8976 w 10000"/>
              <a:gd name="connsiteY13" fmla="*/ 2396 h 9652"/>
              <a:gd name="connsiteX14" fmla="*/ 9830 w 10000"/>
              <a:gd name="connsiteY14" fmla="*/ 4800 h 9652"/>
              <a:gd name="connsiteX15" fmla="*/ 9817 w 10000"/>
              <a:gd name="connsiteY15" fmla="*/ 6323 h 9652"/>
              <a:gd name="connsiteX16" fmla="*/ 9740 w 10000"/>
              <a:gd name="connsiteY16" fmla="*/ 6843 h 9652"/>
              <a:gd name="connsiteX17" fmla="*/ 9652 w 10000"/>
              <a:gd name="connsiteY17" fmla="*/ 7100 h 9652"/>
              <a:gd name="connsiteX18" fmla="*/ 9415 w 10000"/>
              <a:gd name="connsiteY18" fmla="*/ 7247 h 9652"/>
              <a:gd name="connsiteX19" fmla="*/ 9280 w 10000"/>
              <a:gd name="connsiteY19" fmla="*/ 7374 h 9652"/>
              <a:gd name="connsiteX20" fmla="*/ 9412 w 10000"/>
              <a:gd name="connsiteY20" fmla="*/ 7554 h 9652"/>
              <a:gd name="connsiteX21" fmla="*/ 9719 w 10000"/>
              <a:gd name="connsiteY21" fmla="*/ 7878 h 9652"/>
              <a:gd name="connsiteX22" fmla="*/ 9980 w 10000"/>
              <a:gd name="connsiteY22" fmla="*/ 8159 h 9652"/>
              <a:gd name="connsiteX23" fmla="*/ 9848 w 10000"/>
              <a:gd name="connsiteY23" fmla="*/ 7857 h 9652"/>
              <a:gd name="connsiteX24" fmla="*/ 9621 w 10000"/>
              <a:gd name="connsiteY24" fmla="*/ 7324 h 9652"/>
              <a:gd name="connsiteX25" fmla="*/ 9621 w 10000"/>
              <a:gd name="connsiteY25" fmla="*/ 7100 h 9652"/>
              <a:gd name="connsiteX0" fmla="*/ 1309 w 10000"/>
              <a:gd name="connsiteY0" fmla="*/ 9560 h 9560"/>
              <a:gd name="connsiteX1" fmla="*/ 774 w 10000"/>
              <a:gd name="connsiteY1" fmla="*/ 9080 h 9560"/>
              <a:gd name="connsiteX2" fmla="*/ 402 w 10000"/>
              <a:gd name="connsiteY2" fmla="*/ 8431 h 9560"/>
              <a:gd name="connsiteX3" fmla="*/ 88 w 10000"/>
              <a:gd name="connsiteY3" fmla="*/ 7473 h 9560"/>
              <a:gd name="connsiteX4" fmla="*/ 0 w 10000"/>
              <a:gd name="connsiteY4" fmla="*/ 6486 h 9560"/>
              <a:gd name="connsiteX5" fmla="*/ 88 w 10000"/>
              <a:gd name="connsiteY5" fmla="*/ 5419 h 9560"/>
              <a:gd name="connsiteX6" fmla="*/ 443 w 10000"/>
              <a:gd name="connsiteY6" fmla="*/ 3898 h 9560"/>
              <a:gd name="connsiteX7" fmla="*/ 1082 w 10000"/>
              <a:gd name="connsiteY7" fmla="*/ 2496 h 9560"/>
              <a:gd name="connsiteX8" fmla="*/ 2124 w 10000"/>
              <a:gd name="connsiteY8" fmla="*/ 1163 h 9560"/>
              <a:gd name="connsiteX9" fmla="*/ 3365 w 10000"/>
              <a:gd name="connsiteY9" fmla="*/ 287 h 9560"/>
              <a:gd name="connsiteX10" fmla="*/ 4961 w 10000"/>
              <a:gd name="connsiteY10" fmla="*/ 48 h 9560"/>
              <a:gd name="connsiteX11" fmla="*/ 6881 w 10000"/>
              <a:gd name="connsiteY11" fmla="*/ 576 h 9560"/>
              <a:gd name="connsiteX12" fmla="*/ 8976 w 10000"/>
              <a:gd name="connsiteY12" fmla="*/ 2482 h 9560"/>
              <a:gd name="connsiteX13" fmla="*/ 9830 w 10000"/>
              <a:gd name="connsiteY13" fmla="*/ 4973 h 9560"/>
              <a:gd name="connsiteX14" fmla="*/ 9817 w 10000"/>
              <a:gd name="connsiteY14" fmla="*/ 6551 h 9560"/>
              <a:gd name="connsiteX15" fmla="*/ 9740 w 10000"/>
              <a:gd name="connsiteY15" fmla="*/ 7090 h 9560"/>
              <a:gd name="connsiteX16" fmla="*/ 9652 w 10000"/>
              <a:gd name="connsiteY16" fmla="*/ 7356 h 9560"/>
              <a:gd name="connsiteX17" fmla="*/ 9415 w 10000"/>
              <a:gd name="connsiteY17" fmla="*/ 7508 h 9560"/>
              <a:gd name="connsiteX18" fmla="*/ 9280 w 10000"/>
              <a:gd name="connsiteY18" fmla="*/ 7640 h 9560"/>
              <a:gd name="connsiteX19" fmla="*/ 9412 w 10000"/>
              <a:gd name="connsiteY19" fmla="*/ 7826 h 9560"/>
              <a:gd name="connsiteX20" fmla="*/ 9719 w 10000"/>
              <a:gd name="connsiteY20" fmla="*/ 8162 h 9560"/>
              <a:gd name="connsiteX21" fmla="*/ 9980 w 10000"/>
              <a:gd name="connsiteY21" fmla="*/ 8453 h 9560"/>
              <a:gd name="connsiteX22" fmla="*/ 9848 w 10000"/>
              <a:gd name="connsiteY22" fmla="*/ 8140 h 9560"/>
              <a:gd name="connsiteX23" fmla="*/ 9621 w 10000"/>
              <a:gd name="connsiteY23" fmla="*/ 7588 h 9560"/>
              <a:gd name="connsiteX24" fmla="*/ 9621 w 10000"/>
              <a:gd name="connsiteY24" fmla="*/ 7356 h 9560"/>
              <a:gd name="connsiteX0" fmla="*/ 774 w 10000"/>
              <a:gd name="connsiteY0" fmla="*/ 9498 h 9498"/>
              <a:gd name="connsiteX1" fmla="*/ 402 w 10000"/>
              <a:gd name="connsiteY1" fmla="*/ 8819 h 9498"/>
              <a:gd name="connsiteX2" fmla="*/ 88 w 10000"/>
              <a:gd name="connsiteY2" fmla="*/ 7817 h 9498"/>
              <a:gd name="connsiteX3" fmla="*/ 0 w 10000"/>
              <a:gd name="connsiteY3" fmla="*/ 6785 h 9498"/>
              <a:gd name="connsiteX4" fmla="*/ 88 w 10000"/>
              <a:gd name="connsiteY4" fmla="*/ 5668 h 9498"/>
              <a:gd name="connsiteX5" fmla="*/ 443 w 10000"/>
              <a:gd name="connsiteY5" fmla="*/ 4077 h 9498"/>
              <a:gd name="connsiteX6" fmla="*/ 1082 w 10000"/>
              <a:gd name="connsiteY6" fmla="*/ 2611 h 9498"/>
              <a:gd name="connsiteX7" fmla="*/ 2124 w 10000"/>
              <a:gd name="connsiteY7" fmla="*/ 1217 h 9498"/>
              <a:gd name="connsiteX8" fmla="*/ 3365 w 10000"/>
              <a:gd name="connsiteY8" fmla="*/ 300 h 9498"/>
              <a:gd name="connsiteX9" fmla="*/ 4961 w 10000"/>
              <a:gd name="connsiteY9" fmla="*/ 50 h 9498"/>
              <a:gd name="connsiteX10" fmla="*/ 6881 w 10000"/>
              <a:gd name="connsiteY10" fmla="*/ 603 h 9498"/>
              <a:gd name="connsiteX11" fmla="*/ 8976 w 10000"/>
              <a:gd name="connsiteY11" fmla="*/ 2596 h 9498"/>
              <a:gd name="connsiteX12" fmla="*/ 9830 w 10000"/>
              <a:gd name="connsiteY12" fmla="*/ 5202 h 9498"/>
              <a:gd name="connsiteX13" fmla="*/ 9817 w 10000"/>
              <a:gd name="connsiteY13" fmla="*/ 6853 h 9498"/>
              <a:gd name="connsiteX14" fmla="*/ 9740 w 10000"/>
              <a:gd name="connsiteY14" fmla="*/ 7416 h 9498"/>
              <a:gd name="connsiteX15" fmla="*/ 9652 w 10000"/>
              <a:gd name="connsiteY15" fmla="*/ 7695 h 9498"/>
              <a:gd name="connsiteX16" fmla="*/ 9415 w 10000"/>
              <a:gd name="connsiteY16" fmla="*/ 7854 h 9498"/>
              <a:gd name="connsiteX17" fmla="*/ 9280 w 10000"/>
              <a:gd name="connsiteY17" fmla="*/ 7992 h 9498"/>
              <a:gd name="connsiteX18" fmla="*/ 9412 w 10000"/>
              <a:gd name="connsiteY18" fmla="*/ 8186 h 9498"/>
              <a:gd name="connsiteX19" fmla="*/ 9719 w 10000"/>
              <a:gd name="connsiteY19" fmla="*/ 8538 h 9498"/>
              <a:gd name="connsiteX20" fmla="*/ 9980 w 10000"/>
              <a:gd name="connsiteY20" fmla="*/ 8842 h 9498"/>
              <a:gd name="connsiteX21" fmla="*/ 9848 w 10000"/>
              <a:gd name="connsiteY21" fmla="*/ 8515 h 9498"/>
              <a:gd name="connsiteX22" fmla="*/ 9621 w 10000"/>
              <a:gd name="connsiteY22" fmla="*/ 7937 h 9498"/>
              <a:gd name="connsiteX23" fmla="*/ 9621 w 10000"/>
              <a:gd name="connsiteY23" fmla="*/ 7695 h 9498"/>
              <a:gd name="connsiteX0" fmla="*/ 402 w 10000"/>
              <a:gd name="connsiteY0" fmla="*/ 9285 h 9314"/>
              <a:gd name="connsiteX1" fmla="*/ 88 w 10000"/>
              <a:gd name="connsiteY1" fmla="*/ 8230 h 9314"/>
              <a:gd name="connsiteX2" fmla="*/ 0 w 10000"/>
              <a:gd name="connsiteY2" fmla="*/ 7144 h 9314"/>
              <a:gd name="connsiteX3" fmla="*/ 88 w 10000"/>
              <a:gd name="connsiteY3" fmla="*/ 5968 h 9314"/>
              <a:gd name="connsiteX4" fmla="*/ 443 w 10000"/>
              <a:gd name="connsiteY4" fmla="*/ 4292 h 9314"/>
              <a:gd name="connsiteX5" fmla="*/ 1082 w 10000"/>
              <a:gd name="connsiteY5" fmla="*/ 2749 h 9314"/>
              <a:gd name="connsiteX6" fmla="*/ 2124 w 10000"/>
              <a:gd name="connsiteY6" fmla="*/ 1281 h 9314"/>
              <a:gd name="connsiteX7" fmla="*/ 3365 w 10000"/>
              <a:gd name="connsiteY7" fmla="*/ 316 h 9314"/>
              <a:gd name="connsiteX8" fmla="*/ 4961 w 10000"/>
              <a:gd name="connsiteY8" fmla="*/ 53 h 9314"/>
              <a:gd name="connsiteX9" fmla="*/ 6881 w 10000"/>
              <a:gd name="connsiteY9" fmla="*/ 635 h 9314"/>
              <a:gd name="connsiteX10" fmla="*/ 8976 w 10000"/>
              <a:gd name="connsiteY10" fmla="*/ 2733 h 9314"/>
              <a:gd name="connsiteX11" fmla="*/ 9830 w 10000"/>
              <a:gd name="connsiteY11" fmla="*/ 5477 h 9314"/>
              <a:gd name="connsiteX12" fmla="*/ 9817 w 10000"/>
              <a:gd name="connsiteY12" fmla="*/ 7215 h 9314"/>
              <a:gd name="connsiteX13" fmla="*/ 9740 w 10000"/>
              <a:gd name="connsiteY13" fmla="*/ 7808 h 9314"/>
              <a:gd name="connsiteX14" fmla="*/ 9652 w 10000"/>
              <a:gd name="connsiteY14" fmla="*/ 8102 h 9314"/>
              <a:gd name="connsiteX15" fmla="*/ 9415 w 10000"/>
              <a:gd name="connsiteY15" fmla="*/ 8269 h 9314"/>
              <a:gd name="connsiteX16" fmla="*/ 9280 w 10000"/>
              <a:gd name="connsiteY16" fmla="*/ 8414 h 9314"/>
              <a:gd name="connsiteX17" fmla="*/ 9412 w 10000"/>
              <a:gd name="connsiteY17" fmla="*/ 8619 h 9314"/>
              <a:gd name="connsiteX18" fmla="*/ 9719 w 10000"/>
              <a:gd name="connsiteY18" fmla="*/ 8989 h 9314"/>
              <a:gd name="connsiteX19" fmla="*/ 9980 w 10000"/>
              <a:gd name="connsiteY19" fmla="*/ 9309 h 9314"/>
              <a:gd name="connsiteX20" fmla="*/ 9848 w 10000"/>
              <a:gd name="connsiteY20" fmla="*/ 8965 h 9314"/>
              <a:gd name="connsiteX21" fmla="*/ 9621 w 10000"/>
              <a:gd name="connsiteY21" fmla="*/ 8356 h 9314"/>
              <a:gd name="connsiteX22" fmla="*/ 9621 w 10000"/>
              <a:gd name="connsiteY22" fmla="*/ 8102 h 9314"/>
              <a:gd name="connsiteX0" fmla="*/ 88 w 10000"/>
              <a:gd name="connsiteY0" fmla="*/ 8836 h 10000"/>
              <a:gd name="connsiteX1" fmla="*/ 0 w 10000"/>
              <a:gd name="connsiteY1" fmla="*/ 7670 h 10000"/>
              <a:gd name="connsiteX2" fmla="*/ 88 w 10000"/>
              <a:gd name="connsiteY2" fmla="*/ 6408 h 10000"/>
              <a:gd name="connsiteX3" fmla="*/ 443 w 10000"/>
              <a:gd name="connsiteY3" fmla="*/ 4608 h 10000"/>
              <a:gd name="connsiteX4" fmla="*/ 1082 w 10000"/>
              <a:gd name="connsiteY4" fmla="*/ 2951 h 10000"/>
              <a:gd name="connsiteX5" fmla="*/ 2124 w 10000"/>
              <a:gd name="connsiteY5" fmla="*/ 1375 h 10000"/>
              <a:gd name="connsiteX6" fmla="*/ 3365 w 10000"/>
              <a:gd name="connsiteY6" fmla="*/ 339 h 10000"/>
              <a:gd name="connsiteX7" fmla="*/ 4961 w 10000"/>
              <a:gd name="connsiteY7" fmla="*/ 57 h 10000"/>
              <a:gd name="connsiteX8" fmla="*/ 6881 w 10000"/>
              <a:gd name="connsiteY8" fmla="*/ 682 h 10000"/>
              <a:gd name="connsiteX9" fmla="*/ 8976 w 10000"/>
              <a:gd name="connsiteY9" fmla="*/ 2934 h 10000"/>
              <a:gd name="connsiteX10" fmla="*/ 9830 w 10000"/>
              <a:gd name="connsiteY10" fmla="*/ 5880 h 10000"/>
              <a:gd name="connsiteX11" fmla="*/ 9817 w 10000"/>
              <a:gd name="connsiteY11" fmla="*/ 7746 h 10000"/>
              <a:gd name="connsiteX12" fmla="*/ 9740 w 10000"/>
              <a:gd name="connsiteY12" fmla="*/ 8383 h 10000"/>
              <a:gd name="connsiteX13" fmla="*/ 9652 w 10000"/>
              <a:gd name="connsiteY13" fmla="*/ 8699 h 10000"/>
              <a:gd name="connsiteX14" fmla="*/ 9415 w 10000"/>
              <a:gd name="connsiteY14" fmla="*/ 8878 h 10000"/>
              <a:gd name="connsiteX15" fmla="*/ 9280 w 10000"/>
              <a:gd name="connsiteY15" fmla="*/ 9034 h 10000"/>
              <a:gd name="connsiteX16" fmla="*/ 9412 w 10000"/>
              <a:gd name="connsiteY16" fmla="*/ 9254 h 10000"/>
              <a:gd name="connsiteX17" fmla="*/ 9719 w 10000"/>
              <a:gd name="connsiteY17" fmla="*/ 9651 h 10000"/>
              <a:gd name="connsiteX18" fmla="*/ 9980 w 10000"/>
              <a:gd name="connsiteY18" fmla="*/ 9995 h 10000"/>
              <a:gd name="connsiteX19" fmla="*/ 9848 w 10000"/>
              <a:gd name="connsiteY19" fmla="*/ 9625 h 10000"/>
              <a:gd name="connsiteX20" fmla="*/ 9621 w 10000"/>
              <a:gd name="connsiteY20" fmla="*/ 8971 h 10000"/>
              <a:gd name="connsiteX21" fmla="*/ 9621 w 10000"/>
              <a:gd name="connsiteY21" fmla="*/ 8699 h 10000"/>
              <a:gd name="connsiteX0" fmla="*/ 0 w 10000"/>
              <a:gd name="connsiteY0" fmla="*/ 7670 h 10000"/>
              <a:gd name="connsiteX1" fmla="*/ 88 w 10000"/>
              <a:gd name="connsiteY1" fmla="*/ 6408 h 10000"/>
              <a:gd name="connsiteX2" fmla="*/ 443 w 10000"/>
              <a:gd name="connsiteY2" fmla="*/ 4608 h 10000"/>
              <a:gd name="connsiteX3" fmla="*/ 1082 w 10000"/>
              <a:gd name="connsiteY3" fmla="*/ 2951 h 10000"/>
              <a:gd name="connsiteX4" fmla="*/ 2124 w 10000"/>
              <a:gd name="connsiteY4" fmla="*/ 1375 h 10000"/>
              <a:gd name="connsiteX5" fmla="*/ 3365 w 10000"/>
              <a:gd name="connsiteY5" fmla="*/ 339 h 10000"/>
              <a:gd name="connsiteX6" fmla="*/ 4961 w 10000"/>
              <a:gd name="connsiteY6" fmla="*/ 57 h 10000"/>
              <a:gd name="connsiteX7" fmla="*/ 6881 w 10000"/>
              <a:gd name="connsiteY7" fmla="*/ 682 h 10000"/>
              <a:gd name="connsiteX8" fmla="*/ 8976 w 10000"/>
              <a:gd name="connsiteY8" fmla="*/ 2934 h 10000"/>
              <a:gd name="connsiteX9" fmla="*/ 9830 w 10000"/>
              <a:gd name="connsiteY9" fmla="*/ 5880 h 10000"/>
              <a:gd name="connsiteX10" fmla="*/ 9817 w 10000"/>
              <a:gd name="connsiteY10" fmla="*/ 7746 h 10000"/>
              <a:gd name="connsiteX11" fmla="*/ 9740 w 10000"/>
              <a:gd name="connsiteY11" fmla="*/ 8383 h 10000"/>
              <a:gd name="connsiteX12" fmla="*/ 9652 w 10000"/>
              <a:gd name="connsiteY12" fmla="*/ 8699 h 10000"/>
              <a:gd name="connsiteX13" fmla="*/ 9415 w 10000"/>
              <a:gd name="connsiteY13" fmla="*/ 8878 h 10000"/>
              <a:gd name="connsiteX14" fmla="*/ 9280 w 10000"/>
              <a:gd name="connsiteY14" fmla="*/ 9034 h 10000"/>
              <a:gd name="connsiteX15" fmla="*/ 9412 w 10000"/>
              <a:gd name="connsiteY15" fmla="*/ 9254 h 10000"/>
              <a:gd name="connsiteX16" fmla="*/ 9719 w 10000"/>
              <a:gd name="connsiteY16" fmla="*/ 9651 h 10000"/>
              <a:gd name="connsiteX17" fmla="*/ 9980 w 10000"/>
              <a:gd name="connsiteY17" fmla="*/ 9995 h 10000"/>
              <a:gd name="connsiteX18" fmla="*/ 9848 w 10000"/>
              <a:gd name="connsiteY18" fmla="*/ 9625 h 10000"/>
              <a:gd name="connsiteX19" fmla="*/ 9621 w 10000"/>
              <a:gd name="connsiteY19" fmla="*/ 8971 h 10000"/>
              <a:gd name="connsiteX20" fmla="*/ 9621 w 10000"/>
              <a:gd name="connsiteY20" fmla="*/ 8699 h 10000"/>
              <a:gd name="connsiteX0" fmla="*/ 0 w 9912"/>
              <a:gd name="connsiteY0" fmla="*/ 6408 h 10000"/>
              <a:gd name="connsiteX1" fmla="*/ 355 w 9912"/>
              <a:gd name="connsiteY1" fmla="*/ 4608 h 10000"/>
              <a:gd name="connsiteX2" fmla="*/ 994 w 9912"/>
              <a:gd name="connsiteY2" fmla="*/ 2951 h 10000"/>
              <a:gd name="connsiteX3" fmla="*/ 2036 w 9912"/>
              <a:gd name="connsiteY3" fmla="*/ 1375 h 10000"/>
              <a:gd name="connsiteX4" fmla="*/ 3277 w 9912"/>
              <a:gd name="connsiteY4" fmla="*/ 339 h 10000"/>
              <a:gd name="connsiteX5" fmla="*/ 4873 w 9912"/>
              <a:gd name="connsiteY5" fmla="*/ 57 h 10000"/>
              <a:gd name="connsiteX6" fmla="*/ 6793 w 9912"/>
              <a:gd name="connsiteY6" fmla="*/ 682 h 10000"/>
              <a:gd name="connsiteX7" fmla="*/ 8888 w 9912"/>
              <a:gd name="connsiteY7" fmla="*/ 2934 h 10000"/>
              <a:gd name="connsiteX8" fmla="*/ 9742 w 9912"/>
              <a:gd name="connsiteY8" fmla="*/ 5880 h 10000"/>
              <a:gd name="connsiteX9" fmla="*/ 9729 w 9912"/>
              <a:gd name="connsiteY9" fmla="*/ 7746 h 10000"/>
              <a:gd name="connsiteX10" fmla="*/ 9652 w 9912"/>
              <a:gd name="connsiteY10" fmla="*/ 8383 h 10000"/>
              <a:gd name="connsiteX11" fmla="*/ 9564 w 9912"/>
              <a:gd name="connsiteY11" fmla="*/ 8699 h 10000"/>
              <a:gd name="connsiteX12" fmla="*/ 9327 w 9912"/>
              <a:gd name="connsiteY12" fmla="*/ 8878 h 10000"/>
              <a:gd name="connsiteX13" fmla="*/ 9192 w 9912"/>
              <a:gd name="connsiteY13" fmla="*/ 9034 h 10000"/>
              <a:gd name="connsiteX14" fmla="*/ 9324 w 9912"/>
              <a:gd name="connsiteY14" fmla="*/ 9254 h 10000"/>
              <a:gd name="connsiteX15" fmla="*/ 9631 w 9912"/>
              <a:gd name="connsiteY15" fmla="*/ 9651 h 10000"/>
              <a:gd name="connsiteX16" fmla="*/ 9892 w 9912"/>
              <a:gd name="connsiteY16" fmla="*/ 9995 h 10000"/>
              <a:gd name="connsiteX17" fmla="*/ 9760 w 9912"/>
              <a:gd name="connsiteY17" fmla="*/ 9625 h 10000"/>
              <a:gd name="connsiteX18" fmla="*/ 9533 w 9912"/>
              <a:gd name="connsiteY18" fmla="*/ 8971 h 10000"/>
              <a:gd name="connsiteX19" fmla="*/ 9533 w 9912"/>
              <a:gd name="connsiteY19" fmla="*/ 8699 h 10000"/>
              <a:gd name="connsiteX0" fmla="*/ 0 w 9642"/>
              <a:gd name="connsiteY0" fmla="*/ 4608 h 10000"/>
              <a:gd name="connsiteX1" fmla="*/ 645 w 9642"/>
              <a:gd name="connsiteY1" fmla="*/ 2951 h 10000"/>
              <a:gd name="connsiteX2" fmla="*/ 1696 w 9642"/>
              <a:gd name="connsiteY2" fmla="*/ 1375 h 10000"/>
              <a:gd name="connsiteX3" fmla="*/ 2948 w 9642"/>
              <a:gd name="connsiteY3" fmla="*/ 339 h 10000"/>
              <a:gd name="connsiteX4" fmla="*/ 4558 w 9642"/>
              <a:gd name="connsiteY4" fmla="*/ 57 h 10000"/>
              <a:gd name="connsiteX5" fmla="*/ 6495 w 9642"/>
              <a:gd name="connsiteY5" fmla="*/ 682 h 10000"/>
              <a:gd name="connsiteX6" fmla="*/ 8609 w 9642"/>
              <a:gd name="connsiteY6" fmla="*/ 2934 h 10000"/>
              <a:gd name="connsiteX7" fmla="*/ 9470 w 9642"/>
              <a:gd name="connsiteY7" fmla="*/ 5880 h 10000"/>
              <a:gd name="connsiteX8" fmla="*/ 9457 w 9642"/>
              <a:gd name="connsiteY8" fmla="*/ 7746 h 10000"/>
              <a:gd name="connsiteX9" fmla="*/ 9380 w 9642"/>
              <a:gd name="connsiteY9" fmla="*/ 8383 h 10000"/>
              <a:gd name="connsiteX10" fmla="*/ 9291 w 9642"/>
              <a:gd name="connsiteY10" fmla="*/ 8699 h 10000"/>
              <a:gd name="connsiteX11" fmla="*/ 9052 w 9642"/>
              <a:gd name="connsiteY11" fmla="*/ 8878 h 10000"/>
              <a:gd name="connsiteX12" fmla="*/ 8916 w 9642"/>
              <a:gd name="connsiteY12" fmla="*/ 9034 h 10000"/>
              <a:gd name="connsiteX13" fmla="*/ 9049 w 9642"/>
              <a:gd name="connsiteY13" fmla="*/ 9254 h 10000"/>
              <a:gd name="connsiteX14" fmla="*/ 9359 w 9642"/>
              <a:gd name="connsiteY14" fmla="*/ 9651 h 10000"/>
              <a:gd name="connsiteX15" fmla="*/ 9622 w 9642"/>
              <a:gd name="connsiteY15" fmla="*/ 9995 h 10000"/>
              <a:gd name="connsiteX16" fmla="*/ 9489 w 9642"/>
              <a:gd name="connsiteY16" fmla="*/ 9625 h 10000"/>
              <a:gd name="connsiteX17" fmla="*/ 9260 w 9642"/>
              <a:gd name="connsiteY17" fmla="*/ 8971 h 10000"/>
              <a:gd name="connsiteX18" fmla="*/ 9260 w 9642"/>
              <a:gd name="connsiteY18" fmla="*/ 8699 h 10000"/>
              <a:gd name="connsiteX0" fmla="*/ 0 w 9331"/>
              <a:gd name="connsiteY0" fmla="*/ 2951 h 10000"/>
              <a:gd name="connsiteX1" fmla="*/ 1090 w 9331"/>
              <a:gd name="connsiteY1" fmla="*/ 1375 h 10000"/>
              <a:gd name="connsiteX2" fmla="*/ 2388 w 9331"/>
              <a:gd name="connsiteY2" fmla="*/ 339 h 10000"/>
              <a:gd name="connsiteX3" fmla="*/ 4058 w 9331"/>
              <a:gd name="connsiteY3" fmla="*/ 57 h 10000"/>
              <a:gd name="connsiteX4" fmla="*/ 6067 w 9331"/>
              <a:gd name="connsiteY4" fmla="*/ 682 h 10000"/>
              <a:gd name="connsiteX5" fmla="*/ 8260 w 9331"/>
              <a:gd name="connsiteY5" fmla="*/ 2934 h 10000"/>
              <a:gd name="connsiteX6" fmla="*/ 9153 w 9331"/>
              <a:gd name="connsiteY6" fmla="*/ 5880 h 10000"/>
              <a:gd name="connsiteX7" fmla="*/ 9139 w 9331"/>
              <a:gd name="connsiteY7" fmla="*/ 7746 h 10000"/>
              <a:gd name="connsiteX8" fmla="*/ 9059 w 9331"/>
              <a:gd name="connsiteY8" fmla="*/ 8383 h 10000"/>
              <a:gd name="connsiteX9" fmla="*/ 8967 w 9331"/>
              <a:gd name="connsiteY9" fmla="*/ 8699 h 10000"/>
              <a:gd name="connsiteX10" fmla="*/ 8719 w 9331"/>
              <a:gd name="connsiteY10" fmla="*/ 8878 h 10000"/>
              <a:gd name="connsiteX11" fmla="*/ 8578 w 9331"/>
              <a:gd name="connsiteY11" fmla="*/ 9034 h 10000"/>
              <a:gd name="connsiteX12" fmla="*/ 8716 w 9331"/>
              <a:gd name="connsiteY12" fmla="*/ 9254 h 10000"/>
              <a:gd name="connsiteX13" fmla="*/ 9037 w 9331"/>
              <a:gd name="connsiteY13" fmla="*/ 9651 h 10000"/>
              <a:gd name="connsiteX14" fmla="*/ 9310 w 9331"/>
              <a:gd name="connsiteY14" fmla="*/ 9995 h 10000"/>
              <a:gd name="connsiteX15" fmla="*/ 9172 w 9331"/>
              <a:gd name="connsiteY15" fmla="*/ 9625 h 10000"/>
              <a:gd name="connsiteX16" fmla="*/ 8935 w 9331"/>
              <a:gd name="connsiteY16" fmla="*/ 8971 h 10000"/>
              <a:gd name="connsiteX17" fmla="*/ 8935 w 9331"/>
              <a:gd name="connsiteY17" fmla="*/ 8699 h 10000"/>
              <a:gd name="connsiteX0" fmla="*/ 0 w 8832"/>
              <a:gd name="connsiteY0" fmla="*/ 1375 h 10000"/>
              <a:gd name="connsiteX1" fmla="*/ 1391 w 8832"/>
              <a:gd name="connsiteY1" fmla="*/ 339 h 10000"/>
              <a:gd name="connsiteX2" fmla="*/ 3181 w 8832"/>
              <a:gd name="connsiteY2" fmla="*/ 57 h 10000"/>
              <a:gd name="connsiteX3" fmla="*/ 5334 w 8832"/>
              <a:gd name="connsiteY3" fmla="*/ 682 h 10000"/>
              <a:gd name="connsiteX4" fmla="*/ 7684 w 8832"/>
              <a:gd name="connsiteY4" fmla="*/ 2934 h 10000"/>
              <a:gd name="connsiteX5" fmla="*/ 8641 w 8832"/>
              <a:gd name="connsiteY5" fmla="*/ 5880 h 10000"/>
              <a:gd name="connsiteX6" fmla="*/ 8626 w 8832"/>
              <a:gd name="connsiteY6" fmla="*/ 7746 h 10000"/>
              <a:gd name="connsiteX7" fmla="*/ 8540 w 8832"/>
              <a:gd name="connsiteY7" fmla="*/ 8383 h 10000"/>
              <a:gd name="connsiteX8" fmla="*/ 8442 w 8832"/>
              <a:gd name="connsiteY8" fmla="*/ 8699 h 10000"/>
              <a:gd name="connsiteX9" fmla="*/ 8176 w 8832"/>
              <a:gd name="connsiteY9" fmla="*/ 8878 h 10000"/>
              <a:gd name="connsiteX10" fmla="*/ 8025 w 8832"/>
              <a:gd name="connsiteY10" fmla="*/ 9034 h 10000"/>
              <a:gd name="connsiteX11" fmla="*/ 8173 w 8832"/>
              <a:gd name="connsiteY11" fmla="*/ 9254 h 10000"/>
              <a:gd name="connsiteX12" fmla="*/ 8517 w 8832"/>
              <a:gd name="connsiteY12" fmla="*/ 9651 h 10000"/>
              <a:gd name="connsiteX13" fmla="*/ 8809 w 8832"/>
              <a:gd name="connsiteY13" fmla="*/ 9995 h 10000"/>
              <a:gd name="connsiteX14" fmla="*/ 8662 w 8832"/>
              <a:gd name="connsiteY14" fmla="*/ 9625 h 10000"/>
              <a:gd name="connsiteX15" fmla="*/ 8408 w 8832"/>
              <a:gd name="connsiteY15" fmla="*/ 8971 h 10000"/>
              <a:gd name="connsiteX16" fmla="*/ 8408 w 8832"/>
              <a:gd name="connsiteY16" fmla="*/ 8699 h 10000"/>
              <a:gd name="connsiteX0" fmla="*/ 0 w 8425"/>
              <a:gd name="connsiteY0" fmla="*/ 339 h 10000"/>
              <a:gd name="connsiteX1" fmla="*/ 2027 w 8425"/>
              <a:gd name="connsiteY1" fmla="*/ 57 h 10000"/>
              <a:gd name="connsiteX2" fmla="*/ 4464 w 8425"/>
              <a:gd name="connsiteY2" fmla="*/ 682 h 10000"/>
              <a:gd name="connsiteX3" fmla="*/ 7125 w 8425"/>
              <a:gd name="connsiteY3" fmla="*/ 2934 h 10000"/>
              <a:gd name="connsiteX4" fmla="*/ 8209 w 8425"/>
              <a:gd name="connsiteY4" fmla="*/ 5880 h 10000"/>
              <a:gd name="connsiteX5" fmla="*/ 8192 w 8425"/>
              <a:gd name="connsiteY5" fmla="*/ 7746 h 10000"/>
              <a:gd name="connsiteX6" fmla="*/ 8094 w 8425"/>
              <a:gd name="connsiteY6" fmla="*/ 8383 h 10000"/>
              <a:gd name="connsiteX7" fmla="*/ 7983 w 8425"/>
              <a:gd name="connsiteY7" fmla="*/ 8699 h 10000"/>
              <a:gd name="connsiteX8" fmla="*/ 7682 w 8425"/>
              <a:gd name="connsiteY8" fmla="*/ 8878 h 10000"/>
              <a:gd name="connsiteX9" fmla="*/ 7511 w 8425"/>
              <a:gd name="connsiteY9" fmla="*/ 9034 h 10000"/>
              <a:gd name="connsiteX10" fmla="*/ 7679 w 8425"/>
              <a:gd name="connsiteY10" fmla="*/ 9254 h 10000"/>
              <a:gd name="connsiteX11" fmla="*/ 8068 w 8425"/>
              <a:gd name="connsiteY11" fmla="*/ 9651 h 10000"/>
              <a:gd name="connsiteX12" fmla="*/ 8399 w 8425"/>
              <a:gd name="connsiteY12" fmla="*/ 9995 h 10000"/>
              <a:gd name="connsiteX13" fmla="*/ 8233 w 8425"/>
              <a:gd name="connsiteY13" fmla="*/ 9625 h 10000"/>
              <a:gd name="connsiteX14" fmla="*/ 7945 w 8425"/>
              <a:gd name="connsiteY14" fmla="*/ 8971 h 10000"/>
              <a:gd name="connsiteX15" fmla="*/ 7945 w 8425"/>
              <a:gd name="connsiteY15" fmla="*/ 8699 h 10000"/>
              <a:gd name="connsiteX0" fmla="*/ 0 w 7594"/>
              <a:gd name="connsiteY0" fmla="*/ 0 h 9943"/>
              <a:gd name="connsiteX1" fmla="*/ 2893 w 7594"/>
              <a:gd name="connsiteY1" fmla="*/ 625 h 9943"/>
              <a:gd name="connsiteX2" fmla="*/ 6051 w 7594"/>
              <a:gd name="connsiteY2" fmla="*/ 2877 h 9943"/>
              <a:gd name="connsiteX3" fmla="*/ 7338 w 7594"/>
              <a:gd name="connsiteY3" fmla="*/ 5823 h 9943"/>
              <a:gd name="connsiteX4" fmla="*/ 7317 w 7594"/>
              <a:gd name="connsiteY4" fmla="*/ 7689 h 9943"/>
              <a:gd name="connsiteX5" fmla="*/ 7201 w 7594"/>
              <a:gd name="connsiteY5" fmla="*/ 8326 h 9943"/>
              <a:gd name="connsiteX6" fmla="*/ 7069 w 7594"/>
              <a:gd name="connsiteY6" fmla="*/ 8642 h 9943"/>
              <a:gd name="connsiteX7" fmla="*/ 6712 w 7594"/>
              <a:gd name="connsiteY7" fmla="*/ 8821 h 9943"/>
              <a:gd name="connsiteX8" fmla="*/ 6509 w 7594"/>
              <a:gd name="connsiteY8" fmla="*/ 8977 h 9943"/>
              <a:gd name="connsiteX9" fmla="*/ 6709 w 7594"/>
              <a:gd name="connsiteY9" fmla="*/ 9197 h 9943"/>
              <a:gd name="connsiteX10" fmla="*/ 7170 w 7594"/>
              <a:gd name="connsiteY10" fmla="*/ 9594 h 9943"/>
              <a:gd name="connsiteX11" fmla="*/ 7563 w 7594"/>
              <a:gd name="connsiteY11" fmla="*/ 9938 h 9943"/>
              <a:gd name="connsiteX12" fmla="*/ 7366 w 7594"/>
              <a:gd name="connsiteY12" fmla="*/ 9568 h 9943"/>
              <a:gd name="connsiteX13" fmla="*/ 7024 w 7594"/>
              <a:gd name="connsiteY13" fmla="*/ 8914 h 9943"/>
              <a:gd name="connsiteX14" fmla="*/ 7024 w 7594"/>
              <a:gd name="connsiteY14" fmla="*/ 8642 h 9943"/>
              <a:gd name="connsiteX0" fmla="*/ 0 w 6190"/>
              <a:gd name="connsiteY0" fmla="*/ 0 h 9371"/>
              <a:gd name="connsiteX1" fmla="*/ 4158 w 6190"/>
              <a:gd name="connsiteY1" fmla="*/ 2264 h 9371"/>
              <a:gd name="connsiteX2" fmla="*/ 5853 w 6190"/>
              <a:gd name="connsiteY2" fmla="*/ 5227 h 9371"/>
              <a:gd name="connsiteX3" fmla="*/ 5825 w 6190"/>
              <a:gd name="connsiteY3" fmla="*/ 7104 h 9371"/>
              <a:gd name="connsiteX4" fmla="*/ 5672 w 6190"/>
              <a:gd name="connsiteY4" fmla="*/ 7745 h 9371"/>
              <a:gd name="connsiteX5" fmla="*/ 5499 w 6190"/>
              <a:gd name="connsiteY5" fmla="*/ 8063 h 9371"/>
              <a:gd name="connsiteX6" fmla="*/ 5029 w 6190"/>
              <a:gd name="connsiteY6" fmla="*/ 8243 h 9371"/>
              <a:gd name="connsiteX7" fmla="*/ 4761 w 6190"/>
              <a:gd name="connsiteY7" fmla="*/ 8399 h 9371"/>
              <a:gd name="connsiteX8" fmla="*/ 5025 w 6190"/>
              <a:gd name="connsiteY8" fmla="*/ 8621 h 9371"/>
              <a:gd name="connsiteX9" fmla="*/ 5632 w 6190"/>
              <a:gd name="connsiteY9" fmla="*/ 9020 h 9371"/>
              <a:gd name="connsiteX10" fmla="*/ 6149 w 6190"/>
              <a:gd name="connsiteY10" fmla="*/ 9366 h 9371"/>
              <a:gd name="connsiteX11" fmla="*/ 5890 w 6190"/>
              <a:gd name="connsiteY11" fmla="*/ 8994 h 9371"/>
              <a:gd name="connsiteX12" fmla="*/ 5439 w 6190"/>
              <a:gd name="connsiteY12" fmla="*/ 8336 h 9371"/>
              <a:gd name="connsiteX13" fmla="*/ 5439 w 6190"/>
              <a:gd name="connsiteY13" fmla="*/ 8063 h 9371"/>
              <a:gd name="connsiteX0" fmla="*/ 0 w 3283"/>
              <a:gd name="connsiteY0" fmla="*/ 0 h 7584"/>
              <a:gd name="connsiteX1" fmla="*/ 2739 w 3283"/>
              <a:gd name="connsiteY1" fmla="*/ 3162 h 7584"/>
              <a:gd name="connsiteX2" fmla="*/ 2693 w 3283"/>
              <a:gd name="connsiteY2" fmla="*/ 5165 h 7584"/>
              <a:gd name="connsiteX3" fmla="*/ 2446 w 3283"/>
              <a:gd name="connsiteY3" fmla="*/ 5849 h 7584"/>
              <a:gd name="connsiteX4" fmla="*/ 2167 w 3283"/>
              <a:gd name="connsiteY4" fmla="*/ 6188 h 7584"/>
              <a:gd name="connsiteX5" fmla="*/ 1407 w 3283"/>
              <a:gd name="connsiteY5" fmla="*/ 6380 h 7584"/>
              <a:gd name="connsiteX6" fmla="*/ 974 w 3283"/>
              <a:gd name="connsiteY6" fmla="*/ 6547 h 7584"/>
              <a:gd name="connsiteX7" fmla="*/ 1401 w 3283"/>
              <a:gd name="connsiteY7" fmla="*/ 6784 h 7584"/>
              <a:gd name="connsiteX8" fmla="*/ 2382 w 3283"/>
              <a:gd name="connsiteY8" fmla="*/ 7209 h 7584"/>
              <a:gd name="connsiteX9" fmla="*/ 3217 w 3283"/>
              <a:gd name="connsiteY9" fmla="*/ 7579 h 7584"/>
              <a:gd name="connsiteX10" fmla="*/ 2798 w 3283"/>
              <a:gd name="connsiteY10" fmla="*/ 7182 h 7584"/>
              <a:gd name="connsiteX11" fmla="*/ 2070 w 3283"/>
              <a:gd name="connsiteY11" fmla="*/ 6480 h 7584"/>
              <a:gd name="connsiteX12" fmla="*/ 2070 w 3283"/>
              <a:gd name="connsiteY12" fmla="*/ 6188 h 7584"/>
              <a:gd name="connsiteX0" fmla="*/ 5376 w 7033"/>
              <a:gd name="connsiteY0" fmla="*/ 0 h 5831"/>
              <a:gd name="connsiteX1" fmla="*/ 5236 w 7033"/>
              <a:gd name="connsiteY1" fmla="*/ 2641 h 5831"/>
              <a:gd name="connsiteX2" fmla="*/ 4484 w 7033"/>
              <a:gd name="connsiteY2" fmla="*/ 3543 h 5831"/>
              <a:gd name="connsiteX3" fmla="*/ 3634 w 7033"/>
              <a:gd name="connsiteY3" fmla="*/ 3990 h 5831"/>
              <a:gd name="connsiteX4" fmla="*/ 1319 w 7033"/>
              <a:gd name="connsiteY4" fmla="*/ 4243 h 5831"/>
              <a:gd name="connsiteX5" fmla="*/ 0 w 7033"/>
              <a:gd name="connsiteY5" fmla="*/ 4464 h 5831"/>
              <a:gd name="connsiteX6" fmla="*/ 1300 w 7033"/>
              <a:gd name="connsiteY6" fmla="*/ 4776 h 5831"/>
              <a:gd name="connsiteX7" fmla="*/ 4289 w 7033"/>
              <a:gd name="connsiteY7" fmla="*/ 5337 h 5831"/>
              <a:gd name="connsiteX8" fmla="*/ 6832 w 7033"/>
              <a:gd name="connsiteY8" fmla="*/ 5824 h 5831"/>
              <a:gd name="connsiteX9" fmla="*/ 5556 w 7033"/>
              <a:gd name="connsiteY9" fmla="*/ 5301 h 5831"/>
              <a:gd name="connsiteX10" fmla="*/ 3338 w 7033"/>
              <a:gd name="connsiteY10" fmla="*/ 4375 h 5831"/>
              <a:gd name="connsiteX11" fmla="*/ 3338 w 7033"/>
              <a:gd name="connsiteY11" fmla="*/ 3990 h 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33" h="5831">
                <a:moveTo>
                  <a:pt x="5376" y="0"/>
                </a:moveTo>
                <a:cubicBezTo>
                  <a:pt x="6747" y="1136"/>
                  <a:pt x="5379" y="2057"/>
                  <a:pt x="5236" y="2641"/>
                </a:cubicBezTo>
                <a:cubicBezTo>
                  <a:pt x="5114" y="3224"/>
                  <a:pt x="4761" y="3319"/>
                  <a:pt x="4484" y="3543"/>
                </a:cubicBezTo>
                <a:cubicBezTo>
                  <a:pt x="4219" y="3773"/>
                  <a:pt x="4155" y="3874"/>
                  <a:pt x="3634" y="3990"/>
                </a:cubicBezTo>
                <a:cubicBezTo>
                  <a:pt x="3101" y="4105"/>
                  <a:pt x="1907" y="4162"/>
                  <a:pt x="1319" y="4243"/>
                </a:cubicBezTo>
                <a:cubicBezTo>
                  <a:pt x="731" y="4324"/>
                  <a:pt x="0" y="4375"/>
                  <a:pt x="0" y="4464"/>
                </a:cubicBezTo>
                <a:cubicBezTo>
                  <a:pt x="0" y="4551"/>
                  <a:pt x="557" y="4630"/>
                  <a:pt x="1300" y="4776"/>
                </a:cubicBezTo>
                <a:cubicBezTo>
                  <a:pt x="2010" y="4923"/>
                  <a:pt x="3372" y="5161"/>
                  <a:pt x="4289" y="5337"/>
                </a:cubicBezTo>
                <a:cubicBezTo>
                  <a:pt x="5211" y="5513"/>
                  <a:pt x="6631" y="5831"/>
                  <a:pt x="6832" y="5824"/>
                </a:cubicBezTo>
                <a:cubicBezTo>
                  <a:pt x="7033" y="5815"/>
                  <a:pt x="6153" y="5541"/>
                  <a:pt x="5556" y="5301"/>
                </a:cubicBezTo>
                <a:cubicBezTo>
                  <a:pt x="4946" y="5060"/>
                  <a:pt x="3692" y="4593"/>
                  <a:pt x="3338" y="4375"/>
                </a:cubicBezTo>
                <a:cubicBezTo>
                  <a:pt x="2964" y="4155"/>
                  <a:pt x="3405" y="4105"/>
                  <a:pt x="3338" y="399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6" name="Freeform 21"/>
          <p:cNvSpPr>
            <a:spLocks/>
          </p:cNvSpPr>
          <p:nvPr/>
        </p:nvSpPr>
        <p:spPr bwMode="auto">
          <a:xfrm rot="21326996">
            <a:off x="5012826" y="2572841"/>
            <a:ext cx="271248" cy="992197"/>
          </a:xfrm>
          <a:custGeom>
            <a:avLst/>
            <a:gdLst>
              <a:gd name="T0" fmla="*/ 42 w 87"/>
              <a:gd name="T1" fmla="*/ 250 h 259"/>
              <a:gd name="T2" fmla="*/ 56 w 87"/>
              <a:gd name="T3" fmla="*/ 168 h 259"/>
              <a:gd name="T4" fmla="*/ 80 w 87"/>
              <a:gd name="T5" fmla="*/ 94 h 259"/>
              <a:gd name="T6" fmla="*/ 85 w 87"/>
              <a:gd name="T7" fmla="*/ 38 h 259"/>
              <a:gd name="T8" fmla="*/ 68 w 87"/>
              <a:gd name="T9" fmla="*/ 5 h 259"/>
              <a:gd name="T10" fmla="*/ 35 w 87"/>
              <a:gd name="T11" fmla="*/ 7 h 259"/>
              <a:gd name="T12" fmla="*/ 13 w 87"/>
              <a:gd name="T13" fmla="*/ 31 h 259"/>
              <a:gd name="T14" fmla="*/ 1 w 87"/>
              <a:gd name="T15" fmla="*/ 106 h 259"/>
              <a:gd name="T16" fmla="*/ 18 w 87"/>
              <a:gd name="T17" fmla="*/ 185 h 259"/>
              <a:gd name="T18" fmla="*/ 35 w 87"/>
              <a:gd name="T19" fmla="*/ 221 h 259"/>
              <a:gd name="T20" fmla="*/ 42 w 87"/>
              <a:gd name="T21" fmla="*/ 250 h 2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"/>
              <a:gd name="T34" fmla="*/ 0 h 259"/>
              <a:gd name="T35" fmla="*/ 87 w 87"/>
              <a:gd name="T36" fmla="*/ 259 h 2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" h="259">
                <a:moveTo>
                  <a:pt x="42" y="250"/>
                </a:moveTo>
                <a:cubicBezTo>
                  <a:pt x="45" y="241"/>
                  <a:pt x="50" y="194"/>
                  <a:pt x="56" y="168"/>
                </a:cubicBezTo>
                <a:cubicBezTo>
                  <a:pt x="62" y="142"/>
                  <a:pt x="75" y="116"/>
                  <a:pt x="80" y="94"/>
                </a:cubicBezTo>
                <a:cubicBezTo>
                  <a:pt x="85" y="72"/>
                  <a:pt x="87" y="53"/>
                  <a:pt x="85" y="38"/>
                </a:cubicBezTo>
                <a:cubicBezTo>
                  <a:pt x="83" y="23"/>
                  <a:pt x="76" y="10"/>
                  <a:pt x="68" y="5"/>
                </a:cubicBezTo>
                <a:cubicBezTo>
                  <a:pt x="60" y="0"/>
                  <a:pt x="44" y="3"/>
                  <a:pt x="35" y="7"/>
                </a:cubicBezTo>
                <a:cubicBezTo>
                  <a:pt x="26" y="11"/>
                  <a:pt x="19" y="15"/>
                  <a:pt x="13" y="31"/>
                </a:cubicBezTo>
                <a:cubicBezTo>
                  <a:pt x="7" y="47"/>
                  <a:pt x="0" y="80"/>
                  <a:pt x="1" y="106"/>
                </a:cubicBezTo>
                <a:cubicBezTo>
                  <a:pt x="2" y="132"/>
                  <a:pt x="12" y="166"/>
                  <a:pt x="18" y="185"/>
                </a:cubicBezTo>
                <a:cubicBezTo>
                  <a:pt x="24" y="204"/>
                  <a:pt x="31" y="211"/>
                  <a:pt x="35" y="221"/>
                </a:cubicBezTo>
                <a:cubicBezTo>
                  <a:pt x="39" y="231"/>
                  <a:pt x="39" y="259"/>
                  <a:pt x="42" y="250"/>
                </a:cubicBezTo>
                <a:close/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7" name="Freeform 22"/>
          <p:cNvSpPr>
            <a:spLocks/>
          </p:cNvSpPr>
          <p:nvPr/>
        </p:nvSpPr>
        <p:spPr bwMode="auto">
          <a:xfrm rot="21326996">
            <a:off x="6398966" y="2041709"/>
            <a:ext cx="342247" cy="1067633"/>
          </a:xfrm>
          <a:custGeom>
            <a:avLst/>
            <a:gdLst>
              <a:gd name="T0" fmla="*/ 130 w 130"/>
              <a:gd name="T1" fmla="*/ 202 h 262"/>
              <a:gd name="T2" fmla="*/ 108 w 130"/>
              <a:gd name="T3" fmla="*/ 248 h 262"/>
              <a:gd name="T4" fmla="*/ 53 w 130"/>
              <a:gd name="T5" fmla="*/ 248 h 262"/>
              <a:gd name="T6" fmla="*/ 7 w 130"/>
              <a:gd name="T7" fmla="*/ 161 h 262"/>
              <a:gd name="T8" fmla="*/ 12 w 130"/>
              <a:gd name="T9" fmla="*/ 0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262"/>
              <a:gd name="T17" fmla="*/ 130 w 130"/>
              <a:gd name="T18" fmla="*/ 262 h 262"/>
              <a:gd name="connsiteX0" fmla="*/ 9957 w 9957"/>
              <a:gd name="connsiteY0" fmla="*/ 7710 h 11153"/>
              <a:gd name="connsiteX1" fmla="*/ 8265 w 9957"/>
              <a:gd name="connsiteY1" fmla="*/ 9466 h 11153"/>
              <a:gd name="connsiteX2" fmla="*/ 3849 w 9957"/>
              <a:gd name="connsiteY2" fmla="*/ 10619 h 11153"/>
              <a:gd name="connsiteX3" fmla="*/ 495 w 9957"/>
              <a:gd name="connsiteY3" fmla="*/ 6145 h 11153"/>
              <a:gd name="connsiteX4" fmla="*/ 880 w 9957"/>
              <a:gd name="connsiteY4" fmla="*/ 0 h 11153"/>
              <a:gd name="connsiteX0" fmla="*/ 10000 w 10000"/>
              <a:gd name="connsiteY0" fmla="*/ 6913 h 9755"/>
              <a:gd name="connsiteX1" fmla="*/ 3866 w 10000"/>
              <a:gd name="connsiteY1" fmla="*/ 9521 h 9755"/>
              <a:gd name="connsiteX2" fmla="*/ 497 w 10000"/>
              <a:gd name="connsiteY2" fmla="*/ 5510 h 9755"/>
              <a:gd name="connsiteX3" fmla="*/ 884 w 10000"/>
              <a:gd name="connsiteY3" fmla="*/ 0 h 9755"/>
              <a:gd name="connsiteX0" fmla="*/ 10006 w 10006"/>
              <a:gd name="connsiteY0" fmla="*/ 7087 h 10825"/>
              <a:gd name="connsiteX1" fmla="*/ 3909 w 10006"/>
              <a:gd name="connsiteY1" fmla="*/ 10585 h 10825"/>
              <a:gd name="connsiteX2" fmla="*/ 503 w 10006"/>
              <a:gd name="connsiteY2" fmla="*/ 5648 h 10825"/>
              <a:gd name="connsiteX3" fmla="*/ 890 w 10006"/>
              <a:gd name="connsiteY3" fmla="*/ 0 h 10825"/>
              <a:gd name="connsiteX0" fmla="*/ 10006 w 10006"/>
              <a:gd name="connsiteY0" fmla="*/ 7087 h 10946"/>
              <a:gd name="connsiteX1" fmla="*/ 3909 w 10006"/>
              <a:gd name="connsiteY1" fmla="*/ 10585 h 10946"/>
              <a:gd name="connsiteX2" fmla="*/ 503 w 10006"/>
              <a:gd name="connsiteY2" fmla="*/ 5648 h 10946"/>
              <a:gd name="connsiteX3" fmla="*/ 890 w 10006"/>
              <a:gd name="connsiteY3" fmla="*/ 0 h 10946"/>
              <a:gd name="connsiteX0" fmla="*/ 9857 w 9857"/>
              <a:gd name="connsiteY0" fmla="*/ 10104 h 13963"/>
              <a:gd name="connsiteX1" fmla="*/ 3760 w 9857"/>
              <a:gd name="connsiteY1" fmla="*/ 13602 h 13963"/>
              <a:gd name="connsiteX2" fmla="*/ 354 w 9857"/>
              <a:gd name="connsiteY2" fmla="*/ 8665 h 13963"/>
              <a:gd name="connsiteX3" fmla="*/ 1633 w 9857"/>
              <a:gd name="connsiteY3" fmla="*/ 0 h 1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7" h="13963">
                <a:moveTo>
                  <a:pt x="9857" y="10104"/>
                </a:moveTo>
                <a:cubicBezTo>
                  <a:pt x="8579" y="10660"/>
                  <a:pt x="6412" y="13963"/>
                  <a:pt x="3760" y="13602"/>
                </a:cubicBezTo>
                <a:cubicBezTo>
                  <a:pt x="1108" y="13241"/>
                  <a:pt x="709" y="10932"/>
                  <a:pt x="354" y="8665"/>
                </a:cubicBezTo>
                <a:cubicBezTo>
                  <a:pt x="0" y="6398"/>
                  <a:pt x="1170" y="2105"/>
                  <a:pt x="1633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25" name="Freeform 24"/>
          <p:cNvSpPr/>
          <p:nvPr/>
        </p:nvSpPr>
        <p:spPr>
          <a:xfrm rot="21326996">
            <a:off x="7145095" y="429021"/>
            <a:ext cx="879781" cy="4278134"/>
          </a:xfrm>
          <a:custGeom>
            <a:avLst/>
            <a:gdLst>
              <a:gd name="connsiteX0" fmla="*/ 198408 w 552091"/>
              <a:gd name="connsiteY0" fmla="*/ 0 h 2329132"/>
              <a:gd name="connsiteX1" fmla="*/ 172529 w 552091"/>
              <a:gd name="connsiteY1" fmla="*/ 439947 h 2329132"/>
              <a:gd name="connsiteX2" fmla="*/ 69012 w 552091"/>
              <a:gd name="connsiteY2" fmla="*/ 698740 h 2329132"/>
              <a:gd name="connsiteX3" fmla="*/ 336431 w 552091"/>
              <a:gd name="connsiteY3" fmla="*/ 1199072 h 2329132"/>
              <a:gd name="connsiteX4" fmla="*/ 552091 w 552091"/>
              <a:gd name="connsiteY4" fmla="*/ 1716657 h 2329132"/>
              <a:gd name="connsiteX5" fmla="*/ 345057 w 552091"/>
              <a:gd name="connsiteY5" fmla="*/ 1837427 h 2329132"/>
              <a:gd name="connsiteX6" fmla="*/ 103517 w 552091"/>
              <a:gd name="connsiteY6" fmla="*/ 1846053 h 2329132"/>
              <a:gd name="connsiteX7" fmla="*/ 43133 w 552091"/>
              <a:gd name="connsiteY7" fmla="*/ 2044461 h 2329132"/>
              <a:gd name="connsiteX8" fmla="*/ 172529 w 552091"/>
              <a:gd name="connsiteY8" fmla="*/ 2234242 h 2329132"/>
              <a:gd name="connsiteX9" fmla="*/ 0 w 552091"/>
              <a:gd name="connsiteY9" fmla="*/ 2329132 h 2329132"/>
              <a:gd name="connsiteX0" fmla="*/ 198408 w 552091"/>
              <a:gd name="connsiteY0" fmla="*/ 0 h 2329132"/>
              <a:gd name="connsiteX1" fmla="*/ 172529 w 552091"/>
              <a:gd name="connsiteY1" fmla="*/ 439947 h 2329132"/>
              <a:gd name="connsiteX2" fmla="*/ 69012 w 552091"/>
              <a:gd name="connsiteY2" fmla="*/ 698740 h 2329132"/>
              <a:gd name="connsiteX3" fmla="*/ 336431 w 552091"/>
              <a:gd name="connsiteY3" fmla="*/ 1199072 h 2329132"/>
              <a:gd name="connsiteX4" fmla="*/ 552091 w 552091"/>
              <a:gd name="connsiteY4" fmla="*/ 1716657 h 2329132"/>
              <a:gd name="connsiteX5" fmla="*/ 345057 w 552091"/>
              <a:gd name="connsiteY5" fmla="*/ 1837427 h 2329132"/>
              <a:gd name="connsiteX6" fmla="*/ 103517 w 552091"/>
              <a:gd name="connsiteY6" fmla="*/ 1846053 h 2329132"/>
              <a:gd name="connsiteX7" fmla="*/ 43133 w 552091"/>
              <a:gd name="connsiteY7" fmla="*/ 2044461 h 2329132"/>
              <a:gd name="connsiteX8" fmla="*/ 172529 w 552091"/>
              <a:gd name="connsiteY8" fmla="*/ 2234242 h 2329132"/>
              <a:gd name="connsiteX9" fmla="*/ 0 w 552091"/>
              <a:gd name="connsiteY9" fmla="*/ 2329132 h 2329132"/>
              <a:gd name="connsiteX0" fmla="*/ 198408 w 552091"/>
              <a:gd name="connsiteY0" fmla="*/ 0 h 2329132"/>
              <a:gd name="connsiteX1" fmla="*/ 172529 w 552091"/>
              <a:gd name="connsiteY1" fmla="*/ 439947 h 2329132"/>
              <a:gd name="connsiteX2" fmla="*/ 69012 w 552091"/>
              <a:gd name="connsiteY2" fmla="*/ 698740 h 2329132"/>
              <a:gd name="connsiteX3" fmla="*/ 336431 w 552091"/>
              <a:gd name="connsiteY3" fmla="*/ 1199072 h 2329132"/>
              <a:gd name="connsiteX4" fmla="*/ 552091 w 552091"/>
              <a:gd name="connsiteY4" fmla="*/ 1716657 h 2329132"/>
              <a:gd name="connsiteX5" fmla="*/ 345057 w 552091"/>
              <a:gd name="connsiteY5" fmla="*/ 1837427 h 2329132"/>
              <a:gd name="connsiteX6" fmla="*/ 103517 w 552091"/>
              <a:gd name="connsiteY6" fmla="*/ 1846053 h 2329132"/>
              <a:gd name="connsiteX7" fmla="*/ 43133 w 552091"/>
              <a:gd name="connsiteY7" fmla="*/ 2044461 h 2329132"/>
              <a:gd name="connsiteX8" fmla="*/ 172529 w 552091"/>
              <a:gd name="connsiteY8" fmla="*/ 2234242 h 2329132"/>
              <a:gd name="connsiteX9" fmla="*/ 0 w 552091"/>
              <a:gd name="connsiteY9" fmla="*/ 2329132 h 2329132"/>
              <a:gd name="connsiteX0" fmla="*/ 198408 w 553529"/>
              <a:gd name="connsiteY0" fmla="*/ 0 h 2329132"/>
              <a:gd name="connsiteX1" fmla="*/ 172529 w 553529"/>
              <a:gd name="connsiteY1" fmla="*/ 439947 h 2329132"/>
              <a:gd name="connsiteX2" fmla="*/ 69012 w 553529"/>
              <a:gd name="connsiteY2" fmla="*/ 698740 h 2329132"/>
              <a:gd name="connsiteX3" fmla="*/ 336431 w 553529"/>
              <a:gd name="connsiteY3" fmla="*/ 1199072 h 2329132"/>
              <a:gd name="connsiteX4" fmla="*/ 552091 w 553529"/>
              <a:gd name="connsiteY4" fmla="*/ 1716657 h 2329132"/>
              <a:gd name="connsiteX5" fmla="*/ 345057 w 553529"/>
              <a:gd name="connsiteY5" fmla="*/ 1837427 h 2329132"/>
              <a:gd name="connsiteX6" fmla="*/ 103517 w 553529"/>
              <a:gd name="connsiteY6" fmla="*/ 1846053 h 2329132"/>
              <a:gd name="connsiteX7" fmla="*/ 43133 w 553529"/>
              <a:gd name="connsiteY7" fmla="*/ 2044461 h 2329132"/>
              <a:gd name="connsiteX8" fmla="*/ 172529 w 553529"/>
              <a:gd name="connsiteY8" fmla="*/ 2234242 h 2329132"/>
              <a:gd name="connsiteX9" fmla="*/ 0 w 553529"/>
              <a:gd name="connsiteY9" fmla="*/ 2329132 h 2329132"/>
              <a:gd name="connsiteX0" fmla="*/ 198408 w 553529"/>
              <a:gd name="connsiteY0" fmla="*/ 0 h 2329132"/>
              <a:gd name="connsiteX1" fmla="*/ 172529 w 553529"/>
              <a:gd name="connsiteY1" fmla="*/ 439947 h 2329132"/>
              <a:gd name="connsiteX2" fmla="*/ 69012 w 553529"/>
              <a:gd name="connsiteY2" fmla="*/ 698740 h 2329132"/>
              <a:gd name="connsiteX3" fmla="*/ 336431 w 553529"/>
              <a:gd name="connsiteY3" fmla="*/ 1199072 h 2329132"/>
              <a:gd name="connsiteX4" fmla="*/ 552091 w 553529"/>
              <a:gd name="connsiteY4" fmla="*/ 1716657 h 2329132"/>
              <a:gd name="connsiteX5" fmla="*/ 345057 w 553529"/>
              <a:gd name="connsiteY5" fmla="*/ 1837427 h 2329132"/>
              <a:gd name="connsiteX6" fmla="*/ 103517 w 553529"/>
              <a:gd name="connsiteY6" fmla="*/ 1846053 h 2329132"/>
              <a:gd name="connsiteX7" fmla="*/ 43133 w 553529"/>
              <a:gd name="connsiteY7" fmla="*/ 2044461 h 2329132"/>
              <a:gd name="connsiteX8" fmla="*/ 172529 w 553529"/>
              <a:gd name="connsiteY8" fmla="*/ 2234242 h 2329132"/>
              <a:gd name="connsiteX9" fmla="*/ 0 w 553529"/>
              <a:gd name="connsiteY9" fmla="*/ 2329132 h 2329132"/>
              <a:gd name="connsiteX0" fmla="*/ 198408 w 553529"/>
              <a:gd name="connsiteY0" fmla="*/ 0 h 2329132"/>
              <a:gd name="connsiteX1" fmla="*/ 172529 w 553529"/>
              <a:gd name="connsiteY1" fmla="*/ 439947 h 2329132"/>
              <a:gd name="connsiteX2" fmla="*/ 69012 w 553529"/>
              <a:gd name="connsiteY2" fmla="*/ 698740 h 2329132"/>
              <a:gd name="connsiteX3" fmla="*/ 336431 w 553529"/>
              <a:gd name="connsiteY3" fmla="*/ 1199072 h 2329132"/>
              <a:gd name="connsiteX4" fmla="*/ 552091 w 553529"/>
              <a:gd name="connsiteY4" fmla="*/ 1716657 h 2329132"/>
              <a:gd name="connsiteX5" fmla="*/ 345057 w 553529"/>
              <a:gd name="connsiteY5" fmla="*/ 1837427 h 2329132"/>
              <a:gd name="connsiteX6" fmla="*/ 103517 w 553529"/>
              <a:gd name="connsiteY6" fmla="*/ 1846053 h 2329132"/>
              <a:gd name="connsiteX7" fmla="*/ 43133 w 553529"/>
              <a:gd name="connsiteY7" fmla="*/ 2044461 h 2329132"/>
              <a:gd name="connsiteX8" fmla="*/ 172529 w 553529"/>
              <a:gd name="connsiteY8" fmla="*/ 2234242 h 2329132"/>
              <a:gd name="connsiteX9" fmla="*/ 0 w 553529"/>
              <a:gd name="connsiteY9" fmla="*/ 2329132 h 2329132"/>
              <a:gd name="connsiteX0" fmla="*/ 198408 w 553529"/>
              <a:gd name="connsiteY0" fmla="*/ 0 h 2329132"/>
              <a:gd name="connsiteX1" fmla="*/ 172529 w 553529"/>
              <a:gd name="connsiteY1" fmla="*/ 439947 h 2329132"/>
              <a:gd name="connsiteX2" fmla="*/ 69012 w 553529"/>
              <a:gd name="connsiteY2" fmla="*/ 698740 h 2329132"/>
              <a:gd name="connsiteX3" fmla="*/ 336431 w 553529"/>
              <a:gd name="connsiteY3" fmla="*/ 1199072 h 2329132"/>
              <a:gd name="connsiteX4" fmla="*/ 552091 w 553529"/>
              <a:gd name="connsiteY4" fmla="*/ 1716657 h 2329132"/>
              <a:gd name="connsiteX5" fmla="*/ 345057 w 553529"/>
              <a:gd name="connsiteY5" fmla="*/ 1837427 h 2329132"/>
              <a:gd name="connsiteX6" fmla="*/ 103517 w 553529"/>
              <a:gd name="connsiteY6" fmla="*/ 1846053 h 2329132"/>
              <a:gd name="connsiteX7" fmla="*/ 43133 w 553529"/>
              <a:gd name="connsiteY7" fmla="*/ 2044461 h 2329132"/>
              <a:gd name="connsiteX8" fmla="*/ 172529 w 553529"/>
              <a:gd name="connsiteY8" fmla="*/ 2234242 h 2329132"/>
              <a:gd name="connsiteX9" fmla="*/ 0 w 553529"/>
              <a:gd name="connsiteY9" fmla="*/ 2329132 h 2329132"/>
              <a:gd name="connsiteX0" fmla="*/ 198408 w 553529"/>
              <a:gd name="connsiteY0" fmla="*/ 0 h 2329132"/>
              <a:gd name="connsiteX1" fmla="*/ 172529 w 553529"/>
              <a:gd name="connsiteY1" fmla="*/ 439947 h 2329132"/>
              <a:gd name="connsiteX2" fmla="*/ 69012 w 553529"/>
              <a:gd name="connsiteY2" fmla="*/ 698740 h 2329132"/>
              <a:gd name="connsiteX3" fmla="*/ 336431 w 553529"/>
              <a:gd name="connsiteY3" fmla="*/ 1199072 h 2329132"/>
              <a:gd name="connsiteX4" fmla="*/ 552091 w 553529"/>
              <a:gd name="connsiteY4" fmla="*/ 1716657 h 2329132"/>
              <a:gd name="connsiteX5" fmla="*/ 345057 w 553529"/>
              <a:gd name="connsiteY5" fmla="*/ 1837427 h 2329132"/>
              <a:gd name="connsiteX6" fmla="*/ 103517 w 553529"/>
              <a:gd name="connsiteY6" fmla="*/ 1846053 h 2329132"/>
              <a:gd name="connsiteX7" fmla="*/ 43133 w 553529"/>
              <a:gd name="connsiteY7" fmla="*/ 2044461 h 2329132"/>
              <a:gd name="connsiteX8" fmla="*/ 172529 w 553529"/>
              <a:gd name="connsiteY8" fmla="*/ 2234242 h 2329132"/>
              <a:gd name="connsiteX9" fmla="*/ 0 w 553529"/>
              <a:gd name="connsiteY9" fmla="*/ 2329132 h 2329132"/>
              <a:gd name="connsiteX0" fmla="*/ 206360 w 561481"/>
              <a:gd name="connsiteY0" fmla="*/ 0 h 2352986"/>
              <a:gd name="connsiteX1" fmla="*/ 180481 w 561481"/>
              <a:gd name="connsiteY1" fmla="*/ 439947 h 2352986"/>
              <a:gd name="connsiteX2" fmla="*/ 76964 w 561481"/>
              <a:gd name="connsiteY2" fmla="*/ 698740 h 2352986"/>
              <a:gd name="connsiteX3" fmla="*/ 344383 w 561481"/>
              <a:gd name="connsiteY3" fmla="*/ 1199072 h 2352986"/>
              <a:gd name="connsiteX4" fmla="*/ 560043 w 561481"/>
              <a:gd name="connsiteY4" fmla="*/ 1716657 h 2352986"/>
              <a:gd name="connsiteX5" fmla="*/ 353009 w 561481"/>
              <a:gd name="connsiteY5" fmla="*/ 1837427 h 2352986"/>
              <a:gd name="connsiteX6" fmla="*/ 111469 w 561481"/>
              <a:gd name="connsiteY6" fmla="*/ 1846053 h 2352986"/>
              <a:gd name="connsiteX7" fmla="*/ 51085 w 561481"/>
              <a:gd name="connsiteY7" fmla="*/ 2044461 h 2352986"/>
              <a:gd name="connsiteX8" fmla="*/ 180481 w 561481"/>
              <a:gd name="connsiteY8" fmla="*/ 2234242 h 2352986"/>
              <a:gd name="connsiteX9" fmla="*/ 0 w 561481"/>
              <a:gd name="connsiteY9" fmla="*/ 2352986 h 2352986"/>
              <a:gd name="connsiteX0" fmla="*/ 206360 w 561481"/>
              <a:gd name="connsiteY0" fmla="*/ 0 h 2352986"/>
              <a:gd name="connsiteX1" fmla="*/ 180481 w 561481"/>
              <a:gd name="connsiteY1" fmla="*/ 439947 h 2352986"/>
              <a:gd name="connsiteX2" fmla="*/ 76964 w 561481"/>
              <a:gd name="connsiteY2" fmla="*/ 698740 h 2352986"/>
              <a:gd name="connsiteX3" fmla="*/ 344383 w 561481"/>
              <a:gd name="connsiteY3" fmla="*/ 1199072 h 2352986"/>
              <a:gd name="connsiteX4" fmla="*/ 560043 w 561481"/>
              <a:gd name="connsiteY4" fmla="*/ 1716657 h 2352986"/>
              <a:gd name="connsiteX5" fmla="*/ 353009 w 561481"/>
              <a:gd name="connsiteY5" fmla="*/ 1837427 h 2352986"/>
              <a:gd name="connsiteX6" fmla="*/ 111469 w 561481"/>
              <a:gd name="connsiteY6" fmla="*/ 1846053 h 2352986"/>
              <a:gd name="connsiteX7" fmla="*/ 51085 w 561481"/>
              <a:gd name="connsiteY7" fmla="*/ 2044461 h 2352986"/>
              <a:gd name="connsiteX8" fmla="*/ 152651 w 561481"/>
              <a:gd name="connsiteY8" fmla="*/ 2210388 h 2352986"/>
              <a:gd name="connsiteX9" fmla="*/ 0 w 561481"/>
              <a:gd name="connsiteY9" fmla="*/ 2352986 h 2352986"/>
              <a:gd name="connsiteX0" fmla="*/ 206360 w 561481"/>
              <a:gd name="connsiteY0" fmla="*/ 0 h 2352986"/>
              <a:gd name="connsiteX1" fmla="*/ 180481 w 561481"/>
              <a:gd name="connsiteY1" fmla="*/ 439947 h 2352986"/>
              <a:gd name="connsiteX2" fmla="*/ 76964 w 561481"/>
              <a:gd name="connsiteY2" fmla="*/ 698740 h 2352986"/>
              <a:gd name="connsiteX3" fmla="*/ 344383 w 561481"/>
              <a:gd name="connsiteY3" fmla="*/ 1199072 h 2352986"/>
              <a:gd name="connsiteX4" fmla="*/ 560043 w 561481"/>
              <a:gd name="connsiteY4" fmla="*/ 1716657 h 2352986"/>
              <a:gd name="connsiteX5" fmla="*/ 353009 w 561481"/>
              <a:gd name="connsiteY5" fmla="*/ 1837427 h 2352986"/>
              <a:gd name="connsiteX6" fmla="*/ 111469 w 561481"/>
              <a:gd name="connsiteY6" fmla="*/ 1846053 h 2352986"/>
              <a:gd name="connsiteX7" fmla="*/ 51085 w 561481"/>
              <a:gd name="connsiteY7" fmla="*/ 2044461 h 2352986"/>
              <a:gd name="connsiteX8" fmla="*/ 152651 w 561481"/>
              <a:gd name="connsiteY8" fmla="*/ 2210388 h 2352986"/>
              <a:gd name="connsiteX9" fmla="*/ 0 w 561481"/>
              <a:gd name="connsiteY9" fmla="*/ 2352986 h 2352986"/>
              <a:gd name="connsiteX0" fmla="*/ 206360 w 561481"/>
              <a:gd name="connsiteY0" fmla="*/ 0 h 2352986"/>
              <a:gd name="connsiteX1" fmla="*/ 180481 w 561481"/>
              <a:gd name="connsiteY1" fmla="*/ 439947 h 2352986"/>
              <a:gd name="connsiteX2" fmla="*/ 76964 w 561481"/>
              <a:gd name="connsiteY2" fmla="*/ 698740 h 2352986"/>
              <a:gd name="connsiteX3" fmla="*/ 344383 w 561481"/>
              <a:gd name="connsiteY3" fmla="*/ 1199072 h 2352986"/>
              <a:gd name="connsiteX4" fmla="*/ 560043 w 561481"/>
              <a:gd name="connsiteY4" fmla="*/ 1716657 h 2352986"/>
              <a:gd name="connsiteX5" fmla="*/ 353009 w 561481"/>
              <a:gd name="connsiteY5" fmla="*/ 1837427 h 2352986"/>
              <a:gd name="connsiteX6" fmla="*/ 111469 w 561481"/>
              <a:gd name="connsiteY6" fmla="*/ 1846053 h 2352986"/>
              <a:gd name="connsiteX7" fmla="*/ 78915 w 561481"/>
              <a:gd name="connsiteY7" fmla="*/ 2044461 h 2352986"/>
              <a:gd name="connsiteX8" fmla="*/ 152651 w 561481"/>
              <a:gd name="connsiteY8" fmla="*/ 2210388 h 2352986"/>
              <a:gd name="connsiteX9" fmla="*/ 0 w 561481"/>
              <a:gd name="connsiteY9" fmla="*/ 2352986 h 2352986"/>
              <a:gd name="connsiteX0" fmla="*/ 206360 w 561481"/>
              <a:gd name="connsiteY0" fmla="*/ 0 h 2352986"/>
              <a:gd name="connsiteX1" fmla="*/ 180481 w 561481"/>
              <a:gd name="connsiteY1" fmla="*/ 439947 h 2352986"/>
              <a:gd name="connsiteX2" fmla="*/ 76964 w 561481"/>
              <a:gd name="connsiteY2" fmla="*/ 698740 h 2352986"/>
              <a:gd name="connsiteX3" fmla="*/ 344383 w 561481"/>
              <a:gd name="connsiteY3" fmla="*/ 1199072 h 2352986"/>
              <a:gd name="connsiteX4" fmla="*/ 560043 w 561481"/>
              <a:gd name="connsiteY4" fmla="*/ 1716657 h 2352986"/>
              <a:gd name="connsiteX5" fmla="*/ 353009 w 561481"/>
              <a:gd name="connsiteY5" fmla="*/ 1837427 h 2352986"/>
              <a:gd name="connsiteX6" fmla="*/ 135323 w 561481"/>
              <a:gd name="connsiteY6" fmla="*/ 1857980 h 2352986"/>
              <a:gd name="connsiteX7" fmla="*/ 78915 w 561481"/>
              <a:gd name="connsiteY7" fmla="*/ 2044461 h 2352986"/>
              <a:gd name="connsiteX8" fmla="*/ 152651 w 561481"/>
              <a:gd name="connsiteY8" fmla="*/ 2210388 h 2352986"/>
              <a:gd name="connsiteX9" fmla="*/ 0 w 561481"/>
              <a:gd name="connsiteY9" fmla="*/ 2352986 h 2352986"/>
              <a:gd name="connsiteX0" fmla="*/ 206360 w 594886"/>
              <a:gd name="connsiteY0" fmla="*/ 0 h 2352986"/>
              <a:gd name="connsiteX1" fmla="*/ 180481 w 594886"/>
              <a:gd name="connsiteY1" fmla="*/ 439947 h 2352986"/>
              <a:gd name="connsiteX2" fmla="*/ 76964 w 594886"/>
              <a:gd name="connsiteY2" fmla="*/ 698740 h 2352986"/>
              <a:gd name="connsiteX3" fmla="*/ 344383 w 594886"/>
              <a:gd name="connsiteY3" fmla="*/ 1199072 h 2352986"/>
              <a:gd name="connsiteX4" fmla="*/ 560043 w 594886"/>
              <a:gd name="connsiteY4" fmla="*/ 1716657 h 2352986"/>
              <a:gd name="connsiteX5" fmla="*/ 135323 w 594886"/>
              <a:gd name="connsiteY5" fmla="*/ 1857980 h 2352986"/>
              <a:gd name="connsiteX6" fmla="*/ 78915 w 594886"/>
              <a:gd name="connsiteY6" fmla="*/ 2044461 h 2352986"/>
              <a:gd name="connsiteX7" fmla="*/ 152651 w 594886"/>
              <a:gd name="connsiteY7" fmla="*/ 2210388 h 2352986"/>
              <a:gd name="connsiteX8" fmla="*/ 0 w 594886"/>
              <a:gd name="connsiteY8" fmla="*/ 2352986 h 2352986"/>
              <a:gd name="connsiteX0" fmla="*/ 206360 w 499470"/>
              <a:gd name="connsiteY0" fmla="*/ 0 h 2352986"/>
              <a:gd name="connsiteX1" fmla="*/ 180481 w 499470"/>
              <a:gd name="connsiteY1" fmla="*/ 439947 h 2352986"/>
              <a:gd name="connsiteX2" fmla="*/ 76964 w 499470"/>
              <a:gd name="connsiteY2" fmla="*/ 698740 h 2352986"/>
              <a:gd name="connsiteX3" fmla="*/ 344383 w 499470"/>
              <a:gd name="connsiteY3" fmla="*/ 1199072 h 2352986"/>
              <a:gd name="connsiteX4" fmla="*/ 464627 w 499470"/>
              <a:gd name="connsiteY4" fmla="*/ 1704730 h 2352986"/>
              <a:gd name="connsiteX5" fmla="*/ 135323 w 499470"/>
              <a:gd name="connsiteY5" fmla="*/ 1857980 h 2352986"/>
              <a:gd name="connsiteX6" fmla="*/ 78915 w 499470"/>
              <a:gd name="connsiteY6" fmla="*/ 2044461 h 2352986"/>
              <a:gd name="connsiteX7" fmla="*/ 152651 w 499470"/>
              <a:gd name="connsiteY7" fmla="*/ 2210388 h 2352986"/>
              <a:gd name="connsiteX8" fmla="*/ 0 w 499470"/>
              <a:gd name="connsiteY8" fmla="*/ 2352986 h 2352986"/>
              <a:gd name="connsiteX0" fmla="*/ 206360 w 499470"/>
              <a:gd name="connsiteY0" fmla="*/ 0 h 2352986"/>
              <a:gd name="connsiteX1" fmla="*/ 180481 w 499470"/>
              <a:gd name="connsiteY1" fmla="*/ 439947 h 2352986"/>
              <a:gd name="connsiteX2" fmla="*/ 96842 w 499470"/>
              <a:gd name="connsiteY2" fmla="*/ 754399 h 2352986"/>
              <a:gd name="connsiteX3" fmla="*/ 344383 w 499470"/>
              <a:gd name="connsiteY3" fmla="*/ 1199072 h 2352986"/>
              <a:gd name="connsiteX4" fmla="*/ 464627 w 499470"/>
              <a:gd name="connsiteY4" fmla="*/ 1704730 h 2352986"/>
              <a:gd name="connsiteX5" fmla="*/ 135323 w 499470"/>
              <a:gd name="connsiteY5" fmla="*/ 1857980 h 2352986"/>
              <a:gd name="connsiteX6" fmla="*/ 78915 w 499470"/>
              <a:gd name="connsiteY6" fmla="*/ 2044461 h 2352986"/>
              <a:gd name="connsiteX7" fmla="*/ 152651 w 499470"/>
              <a:gd name="connsiteY7" fmla="*/ 2210388 h 2352986"/>
              <a:gd name="connsiteX8" fmla="*/ 0 w 499470"/>
              <a:gd name="connsiteY8" fmla="*/ 2352986 h 2352986"/>
              <a:gd name="connsiteX0" fmla="*/ 206360 w 499470"/>
              <a:gd name="connsiteY0" fmla="*/ 0 h 2352986"/>
              <a:gd name="connsiteX1" fmla="*/ 180481 w 499470"/>
              <a:gd name="connsiteY1" fmla="*/ 439947 h 2352986"/>
              <a:gd name="connsiteX2" fmla="*/ 96842 w 499470"/>
              <a:gd name="connsiteY2" fmla="*/ 754399 h 2352986"/>
              <a:gd name="connsiteX3" fmla="*/ 344383 w 499470"/>
              <a:gd name="connsiteY3" fmla="*/ 1199072 h 2352986"/>
              <a:gd name="connsiteX4" fmla="*/ 464627 w 499470"/>
              <a:gd name="connsiteY4" fmla="*/ 1704730 h 2352986"/>
              <a:gd name="connsiteX5" fmla="*/ 135323 w 499470"/>
              <a:gd name="connsiteY5" fmla="*/ 1857980 h 2352986"/>
              <a:gd name="connsiteX6" fmla="*/ 78915 w 499470"/>
              <a:gd name="connsiteY6" fmla="*/ 2044461 h 2352986"/>
              <a:gd name="connsiteX7" fmla="*/ 152651 w 499470"/>
              <a:gd name="connsiteY7" fmla="*/ 2210388 h 2352986"/>
              <a:gd name="connsiteX8" fmla="*/ 0 w 499470"/>
              <a:gd name="connsiteY8" fmla="*/ 2352986 h 2352986"/>
              <a:gd name="connsiteX0" fmla="*/ 218287 w 499470"/>
              <a:gd name="connsiteY0" fmla="*/ 0 h 2531890"/>
              <a:gd name="connsiteX1" fmla="*/ 180481 w 499470"/>
              <a:gd name="connsiteY1" fmla="*/ 618851 h 2531890"/>
              <a:gd name="connsiteX2" fmla="*/ 96842 w 499470"/>
              <a:gd name="connsiteY2" fmla="*/ 933303 h 2531890"/>
              <a:gd name="connsiteX3" fmla="*/ 344383 w 499470"/>
              <a:gd name="connsiteY3" fmla="*/ 1377976 h 2531890"/>
              <a:gd name="connsiteX4" fmla="*/ 464627 w 499470"/>
              <a:gd name="connsiteY4" fmla="*/ 1883634 h 2531890"/>
              <a:gd name="connsiteX5" fmla="*/ 135323 w 499470"/>
              <a:gd name="connsiteY5" fmla="*/ 2036884 h 2531890"/>
              <a:gd name="connsiteX6" fmla="*/ 78915 w 499470"/>
              <a:gd name="connsiteY6" fmla="*/ 2223365 h 2531890"/>
              <a:gd name="connsiteX7" fmla="*/ 152651 w 499470"/>
              <a:gd name="connsiteY7" fmla="*/ 2389292 h 2531890"/>
              <a:gd name="connsiteX8" fmla="*/ 0 w 499470"/>
              <a:gd name="connsiteY8" fmla="*/ 2531890 h 2531890"/>
              <a:gd name="connsiteX0" fmla="*/ 218287 w 499470"/>
              <a:gd name="connsiteY0" fmla="*/ 0 h 2531890"/>
              <a:gd name="connsiteX1" fmla="*/ 180481 w 499470"/>
              <a:gd name="connsiteY1" fmla="*/ 618851 h 2531890"/>
              <a:gd name="connsiteX2" fmla="*/ 96842 w 499470"/>
              <a:gd name="connsiteY2" fmla="*/ 933303 h 2531890"/>
              <a:gd name="connsiteX3" fmla="*/ 344383 w 499470"/>
              <a:gd name="connsiteY3" fmla="*/ 1377976 h 2531890"/>
              <a:gd name="connsiteX4" fmla="*/ 464627 w 499470"/>
              <a:gd name="connsiteY4" fmla="*/ 1883634 h 2531890"/>
              <a:gd name="connsiteX5" fmla="*/ 135323 w 499470"/>
              <a:gd name="connsiteY5" fmla="*/ 2036884 h 2531890"/>
              <a:gd name="connsiteX6" fmla="*/ 78915 w 499470"/>
              <a:gd name="connsiteY6" fmla="*/ 2223365 h 2531890"/>
              <a:gd name="connsiteX7" fmla="*/ 152651 w 499470"/>
              <a:gd name="connsiteY7" fmla="*/ 2389292 h 2531890"/>
              <a:gd name="connsiteX8" fmla="*/ 0 w 499470"/>
              <a:gd name="connsiteY8" fmla="*/ 2531890 h 2531890"/>
              <a:gd name="connsiteX0" fmla="*/ 218287 w 551153"/>
              <a:gd name="connsiteY0" fmla="*/ 0 h 2531890"/>
              <a:gd name="connsiteX1" fmla="*/ 180481 w 551153"/>
              <a:gd name="connsiteY1" fmla="*/ 618851 h 2531890"/>
              <a:gd name="connsiteX2" fmla="*/ 96842 w 551153"/>
              <a:gd name="connsiteY2" fmla="*/ 933303 h 2531890"/>
              <a:gd name="connsiteX3" fmla="*/ 344383 w 551153"/>
              <a:gd name="connsiteY3" fmla="*/ 1377976 h 2531890"/>
              <a:gd name="connsiteX4" fmla="*/ 516310 w 551153"/>
              <a:gd name="connsiteY4" fmla="*/ 1879659 h 2531890"/>
              <a:gd name="connsiteX5" fmla="*/ 135323 w 551153"/>
              <a:gd name="connsiteY5" fmla="*/ 2036884 h 2531890"/>
              <a:gd name="connsiteX6" fmla="*/ 78915 w 551153"/>
              <a:gd name="connsiteY6" fmla="*/ 2223365 h 2531890"/>
              <a:gd name="connsiteX7" fmla="*/ 152651 w 551153"/>
              <a:gd name="connsiteY7" fmla="*/ 2389292 h 2531890"/>
              <a:gd name="connsiteX8" fmla="*/ 0 w 551153"/>
              <a:gd name="connsiteY8" fmla="*/ 2531890 h 2531890"/>
              <a:gd name="connsiteX0" fmla="*/ 218287 w 531275"/>
              <a:gd name="connsiteY0" fmla="*/ 0 h 2531890"/>
              <a:gd name="connsiteX1" fmla="*/ 180481 w 531275"/>
              <a:gd name="connsiteY1" fmla="*/ 618851 h 2531890"/>
              <a:gd name="connsiteX2" fmla="*/ 96842 w 531275"/>
              <a:gd name="connsiteY2" fmla="*/ 933303 h 2531890"/>
              <a:gd name="connsiteX3" fmla="*/ 344383 w 531275"/>
              <a:gd name="connsiteY3" fmla="*/ 1377976 h 2531890"/>
              <a:gd name="connsiteX4" fmla="*/ 516310 w 531275"/>
              <a:gd name="connsiteY4" fmla="*/ 1879659 h 2531890"/>
              <a:gd name="connsiteX5" fmla="*/ 135323 w 531275"/>
              <a:gd name="connsiteY5" fmla="*/ 2036884 h 2531890"/>
              <a:gd name="connsiteX6" fmla="*/ 78915 w 531275"/>
              <a:gd name="connsiteY6" fmla="*/ 2223365 h 2531890"/>
              <a:gd name="connsiteX7" fmla="*/ 152651 w 531275"/>
              <a:gd name="connsiteY7" fmla="*/ 2389292 h 2531890"/>
              <a:gd name="connsiteX8" fmla="*/ 0 w 531275"/>
              <a:gd name="connsiteY8" fmla="*/ 2531890 h 2531890"/>
              <a:gd name="connsiteX0" fmla="*/ 218287 w 548503"/>
              <a:gd name="connsiteY0" fmla="*/ 0 h 2531890"/>
              <a:gd name="connsiteX1" fmla="*/ 180481 w 548503"/>
              <a:gd name="connsiteY1" fmla="*/ 618851 h 2531890"/>
              <a:gd name="connsiteX2" fmla="*/ 96842 w 548503"/>
              <a:gd name="connsiteY2" fmla="*/ 933303 h 2531890"/>
              <a:gd name="connsiteX3" fmla="*/ 328480 w 548503"/>
              <a:gd name="connsiteY3" fmla="*/ 1385928 h 2531890"/>
              <a:gd name="connsiteX4" fmla="*/ 516310 w 548503"/>
              <a:gd name="connsiteY4" fmla="*/ 1879659 h 2531890"/>
              <a:gd name="connsiteX5" fmla="*/ 135323 w 548503"/>
              <a:gd name="connsiteY5" fmla="*/ 2036884 h 2531890"/>
              <a:gd name="connsiteX6" fmla="*/ 78915 w 548503"/>
              <a:gd name="connsiteY6" fmla="*/ 2223365 h 2531890"/>
              <a:gd name="connsiteX7" fmla="*/ 152651 w 548503"/>
              <a:gd name="connsiteY7" fmla="*/ 2389292 h 2531890"/>
              <a:gd name="connsiteX8" fmla="*/ 0 w 548503"/>
              <a:gd name="connsiteY8" fmla="*/ 2531890 h 2531890"/>
              <a:gd name="connsiteX0" fmla="*/ 218287 w 548503"/>
              <a:gd name="connsiteY0" fmla="*/ 0 h 2531890"/>
              <a:gd name="connsiteX1" fmla="*/ 180481 w 548503"/>
              <a:gd name="connsiteY1" fmla="*/ 618851 h 2531890"/>
              <a:gd name="connsiteX2" fmla="*/ 96842 w 548503"/>
              <a:gd name="connsiteY2" fmla="*/ 933303 h 2531890"/>
              <a:gd name="connsiteX3" fmla="*/ 328480 w 548503"/>
              <a:gd name="connsiteY3" fmla="*/ 1385928 h 2531890"/>
              <a:gd name="connsiteX4" fmla="*/ 516310 w 548503"/>
              <a:gd name="connsiteY4" fmla="*/ 1879659 h 2531890"/>
              <a:gd name="connsiteX5" fmla="*/ 135323 w 548503"/>
              <a:gd name="connsiteY5" fmla="*/ 2036884 h 2531890"/>
              <a:gd name="connsiteX6" fmla="*/ 78915 w 548503"/>
              <a:gd name="connsiteY6" fmla="*/ 2223365 h 2531890"/>
              <a:gd name="connsiteX7" fmla="*/ 152651 w 548503"/>
              <a:gd name="connsiteY7" fmla="*/ 2389292 h 2531890"/>
              <a:gd name="connsiteX8" fmla="*/ 0 w 548503"/>
              <a:gd name="connsiteY8" fmla="*/ 2531890 h 2531890"/>
              <a:gd name="connsiteX0" fmla="*/ 218287 w 520673"/>
              <a:gd name="connsiteY0" fmla="*/ 0 h 2531890"/>
              <a:gd name="connsiteX1" fmla="*/ 180481 w 520673"/>
              <a:gd name="connsiteY1" fmla="*/ 618851 h 2531890"/>
              <a:gd name="connsiteX2" fmla="*/ 96842 w 520673"/>
              <a:gd name="connsiteY2" fmla="*/ 933303 h 2531890"/>
              <a:gd name="connsiteX3" fmla="*/ 328480 w 520673"/>
              <a:gd name="connsiteY3" fmla="*/ 1385928 h 2531890"/>
              <a:gd name="connsiteX4" fmla="*/ 488480 w 520673"/>
              <a:gd name="connsiteY4" fmla="*/ 1867732 h 2531890"/>
              <a:gd name="connsiteX5" fmla="*/ 135323 w 520673"/>
              <a:gd name="connsiteY5" fmla="*/ 2036884 h 2531890"/>
              <a:gd name="connsiteX6" fmla="*/ 78915 w 520673"/>
              <a:gd name="connsiteY6" fmla="*/ 2223365 h 2531890"/>
              <a:gd name="connsiteX7" fmla="*/ 152651 w 520673"/>
              <a:gd name="connsiteY7" fmla="*/ 2389292 h 2531890"/>
              <a:gd name="connsiteX8" fmla="*/ 0 w 520673"/>
              <a:gd name="connsiteY8" fmla="*/ 2531890 h 253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673" h="2531890">
                <a:moveTo>
                  <a:pt x="218287" y="0"/>
                </a:moveTo>
                <a:cubicBezTo>
                  <a:pt x="225564" y="142673"/>
                  <a:pt x="200722" y="463301"/>
                  <a:pt x="180481" y="618851"/>
                </a:cubicBezTo>
                <a:cubicBezTo>
                  <a:pt x="160240" y="774401"/>
                  <a:pt x="72176" y="805457"/>
                  <a:pt x="96842" y="933303"/>
                </a:cubicBezTo>
                <a:cubicBezTo>
                  <a:pt x="121508" y="1061149"/>
                  <a:pt x="263207" y="1230190"/>
                  <a:pt x="328480" y="1385928"/>
                </a:cubicBezTo>
                <a:cubicBezTo>
                  <a:pt x="393753" y="1541666"/>
                  <a:pt x="520673" y="1759239"/>
                  <a:pt x="488480" y="1867732"/>
                </a:cubicBezTo>
                <a:cubicBezTo>
                  <a:pt x="456287" y="1976225"/>
                  <a:pt x="203584" y="1977612"/>
                  <a:pt x="135323" y="2036884"/>
                </a:cubicBezTo>
                <a:cubicBezTo>
                  <a:pt x="67062" y="2096156"/>
                  <a:pt x="76027" y="2164630"/>
                  <a:pt x="78915" y="2223365"/>
                </a:cubicBezTo>
                <a:cubicBezTo>
                  <a:pt x="81803" y="2282100"/>
                  <a:pt x="165804" y="2337871"/>
                  <a:pt x="152651" y="2389292"/>
                </a:cubicBezTo>
                <a:cubicBezTo>
                  <a:pt x="139498" y="2440713"/>
                  <a:pt x="57510" y="2500260"/>
                  <a:pt x="0" y="2531890"/>
                </a:cubicBezTo>
              </a:path>
            </a:pathLst>
          </a:cu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Freeform 25"/>
          <p:cNvSpPr/>
          <p:nvPr/>
        </p:nvSpPr>
        <p:spPr>
          <a:xfrm rot="21326996">
            <a:off x="5052114" y="4816950"/>
            <a:ext cx="2479937" cy="1779059"/>
          </a:xfrm>
          <a:custGeom>
            <a:avLst/>
            <a:gdLst>
              <a:gd name="connsiteX0" fmla="*/ 946205 w 1073426"/>
              <a:gd name="connsiteY0" fmla="*/ 0 h 970059"/>
              <a:gd name="connsiteX1" fmla="*/ 1073426 w 1073426"/>
              <a:gd name="connsiteY1" fmla="*/ 123246 h 970059"/>
              <a:gd name="connsiteX2" fmla="*/ 1033670 w 1073426"/>
              <a:gd name="connsiteY2" fmla="*/ 302150 h 970059"/>
              <a:gd name="connsiteX3" fmla="*/ 683812 w 1073426"/>
              <a:gd name="connsiteY3" fmla="*/ 950181 h 970059"/>
              <a:gd name="connsiteX4" fmla="*/ 0 w 1073426"/>
              <a:gd name="connsiteY4" fmla="*/ 970059 h 970059"/>
              <a:gd name="connsiteX0" fmla="*/ 946205 w 1098606"/>
              <a:gd name="connsiteY0" fmla="*/ 0 h 970059"/>
              <a:gd name="connsiteX1" fmla="*/ 1073426 w 1098606"/>
              <a:gd name="connsiteY1" fmla="*/ 123246 h 970059"/>
              <a:gd name="connsiteX2" fmla="*/ 1033670 w 1098606"/>
              <a:gd name="connsiteY2" fmla="*/ 302150 h 970059"/>
              <a:gd name="connsiteX3" fmla="*/ 683812 w 1098606"/>
              <a:gd name="connsiteY3" fmla="*/ 950181 h 970059"/>
              <a:gd name="connsiteX4" fmla="*/ 0 w 1098606"/>
              <a:gd name="connsiteY4" fmla="*/ 970059 h 970059"/>
              <a:gd name="connsiteX0" fmla="*/ 946205 w 1098606"/>
              <a:gd name="connsiteY0" fmla="*/ 0 h 970059"/>
              <a:gd name="connsiteX1" fmla="*/ 1073426 w 1098606"/>
              <a:gd name="connsiteY1" fmla="*/ 123246 h 970059"/>
              <a:gd name="connsiteX2" fmla="*/ 1033670 w 1098606"/>
              <a:gd name="connsiteY2" fmla="*/ 302150 h 970059"/>
              <a:gd name="connsiteX3" fmla="*/ 683812 w 1098606"/>
              <a:gd name="connsiteY3" fmla="*/ 950181 h 970059"/>
              <a:gd name="connsiteX4" fmla="*/ 0 w 1098606"/>
              <a:gd name="connsiteY4" fmla="*/ 970059 h 970059"/>
              <a:gd name="connsiteX0" fmla="*/ 946205 w 1088003"/>
              <a:gd name="connsiteY0" fmla="*/ 0 h 970059"/>
              <a:gd name="connsiteX1" fmla="*/ 1073426 w 1088003"/>
              <a:gd name="connsiteY1" fmla="*/ 123246 h 970059"/>
              <a:gd name="connsiteX2" fmla="*/ 1033670 w 1088003"/>
              <a:gd name="connsiteY2" fmla="*/ 302150 h 970059"/>
              <a:gd name="connsiteX3" fmla="*/ 683812 w 1088003"/>
              <a:gd name="connsiteY3" fmla="*/ 950181 h 970059"/>
              <a:gd name="connsiteX4" fmla="*/ 0 w 1088003"/>
              <a:gd name="connsiteY4" fmla="*/ 970059 h 970059"/>
              <a:gd name="connsiteX0" fmla="*/ 946205 w 1100593"/>
              <a:gd name="connsiteY0" fmla="*/ 0 h 970059"/>
              <a:gd name="connsiteX1" fmla="*/ 1073426 w 1100593"/>
              <a:gd name="connsiteY1" fmla="*/ 123246 h 970059"/>
              <a:gd name="connsiteX2" fmla="*/ 783204 w 1100593"/>
              <a:gd name="connsiteY2" fmla="*/ 457200 h 970059"/>
              <a:gd name="connsiteX3" fmla="*/ 683812 w 1100593"/>
              <a:gd name="connsiteY3" fmla="*/ 950181 h 970059"/>
              <a:gd name="connsiteX4" fmla="*/ 0 w 1100593"/>
              <a:gd name="connsiteY4" fmla="*/ 970059 h 970059"/>
              <a:gd name="connsiteX0" fmla="*/ 946205 w 1036983"/>
              <a:gd name="connsiteY0" fmla="*/ 0 h 970059"/>
              <a:gd name="connsiteX1" fmla="*/ 1009816 w 1036983"/>
              <a:gd name="connsiteY1" fmla="*/ 174929 h 970059"/>
              <a:gd name="connsiteX2" fmla="*/ 783204 w 1036983"/>
              <a:gd name="connsiteY2" fmla="*/ 457200 h 970059"/>
              <a:gd name="connsiteX3" fmla="*/ 683812 w 1036983"/>
              <a:gd name="connsiteY3" fmla="*/ 950181 h 970059"/>
              <a:gd name="connsiteX4" fmla="*/ 0 w 1036983"/>
              <a:gd name="connsiteY4" fmla="*/ 970059 h 970059"/>
              <a:gd name="connsiteX0" fmla="*/ 946205 w 1033007"/>
              <a:gd name="connsiteY0" fmla="*/ 0 h 970059"/>
              <a:gd name="connsiteX1" fmla="*/ 1009816 w 1033007"/>
              <a:gd name="connsiteY1" fmla="*/ 174929 h 970059"/>
              <a:gd name="connsiteX2" fmla="*/ 783204 w 1033007"/>
              <a:gd name="connsiteY2" fmla="*/ 457200 h 970059"/>
              <a:gd name="connsiteX3" fmla="*/ 683812 w 1033007"/>
              <a:gd name="connsiteY3" fmla="*/ 950181 h 970059"/>
              <a:gd name="connsiteX4" fmla="*/ 0 w 1033007"/>
              <a:gd name="connsiteY4" fmla="*/ 970059 h 970059"/>
              <a:gd name="connsiteX0" fmla="*/ 946205 w 1033007"/>
              <a:gd name="connsiteY0" fmla="*/ 0 h 970059"/>
              <a:gd name="connsiteX1" fmla="*/ 1009816 w 1033007"/>
              <a:gd name="connsiteY1" fmla="*/ 174929 h 970059"/>
              <a:gd name="connsiteX2" fmla="*/ 783204 w 1033007"/>
              <a:gd name="connsiteY2" fmla="*/ 457200 h 970059"/>
              <a:gd name="connsiteX3" fmla="*/ 552616 w 1033007"/>
              <a:gd name="connsiteY3" fmla="*/ 962108 h 970059"/>
              <a:gd name="connsiteX4" fmla="*/ 0 w 1033007"/>
              <a:gd name="connsiteY4" fmla="*/ 970059 h 970059"/>
              <a:gd name="connsiteX0" fmla="*/ 946205 w 1033007"/>
              <a:gd name="connsiteY0" fmla="*/ 0 h 1069451"/>
              <a:gd name="connsiteX1" fmla="*/ 1009816 w 1033007"/>
              <a:gd name="connsiteY1" fmla="*/ 174929 h 1069451"/>
              <a:gd name="connsiteX2" fmla="*/ 783204 w 1033007"/>
              <a:gd name="connsiteY2" fmla="*/ 457200 h 1069451"/>
              <a:gd name="connsiteX3" fmla="*/ 552616 w 1033007"/>
              <a:gd name="connsiteY3" fmla="*/ 962108 h 1069451"/>
              <a:gd name="connsiteX4" fmla="*/ 0 w 1033007"/>
              <a:gd name="connsiteY4" fmla="*/ 970059 h 1069451"/>
              <a:gd name="connsiteX0" fmla="*/ 1327868 w 1414670"/>
              <a:gd name="connsiteY0" fmla="*/ 0 h 1027044"/>
              <a:gd name="connsiteX1" fmla="*/ 1391479 w 1414670"/>
              <a:gd name="connsiteY1" fmla="*/ 174929 h 1027044"/>
              <a:gd name="connsiteX2" fmla="*/ 1164867 w 1414670"/>
              <a:gd name="connsiteY2" fmla="*/ 457200 h 1027044"/>
              <a:gd name="connsiteX3" fmla="*/ 934279 w 1414670"/>
              <a:gd name="connsiteY3" fmla="*/ 962108 h 1027044"/>
              <a:gd name="connsiteX4" fmla="*/ 0 w 1414670"/>
              <a:gd name="connsiteY4" fmla="*/ 846814 h 1027044"/>
              <a:gd name="connsiteX0" fmla="*/ 1375576 w 1462378"/>
              <a:gd name="connsiteY0" fmla="*/ 0 h 1038308"/>
              <a:gd name="connsiteX1" fmla="*/ 1439187 w 1462378"/>
              <a:gd name="connsiteY1" fmla="*/ 174929 h 1038308"/>
              <a:gd name="connsiteX2" fmla="*/ 1212575 w 1462378"/>
              <a:gd name="connsiteY2" fmla="*/ 457200 h 1038308"/>
              <a:gd name="connsiteX3" fmla="*/ 981987 w 1462378"/>
              <a:gd name="connsiteY3" fmla="*/ 962108 h 1038308"/>
              <a:gd name="connsiteX4" fmla="*/ 0 w 1462378"/>
              <a:gd name="connsiteY4" fmla="*/ 914400 h 1038308"/>
              <a:gd name="connsiteX0" fmla="*/ 1375576 w 1462378"/>
              <a:gd name="connsiteY0" fmla="*/ 0 h 1038308"/>
              <a:gd name="connsiteX1" fmla="*/ 1439187 w 1462378"/>
              <a:gd name="connsiteY1" fmla="*/ 174929 h 1038308"/>
              <a:gd name="connsiteX2" fmla="*/ 1212575 w 1462378"/>
              <a:gd name="connsiteY2" fmla="*/ 457200 h 1038308"/>
              <a:gd name="connsiteX3" fmla="*/ 981987 w 1462378"/>
              <a:gd name="connsiteY3" fmla="*/ 962108 h 1038308"/>
              <a:gd name="connsiteX4" fmla="*/ 0 w 1462378"/>
              <a:gd name="connsiteY4" fmla="*/ 914400 h 1038308"/>
              <a:gd name="connsiteX0" fmla="*/ 1375576 w 1462378"/>
              <a:gd name="connsiteY0" fmla="*/ 0 h 1046259"/>
              <a:gd name="connsiteX1" fmla="*/ 1439187 w 1462378"/>
              <a:gd name="connsiteY1" fmla="*/ 174929 h 1046259"/>
              <a:gd name="connsiteX2" fmla="*/ 1212575 w 1462378"/>
              <a:gd name="connsiteY2" fmla="*/ 457200 h 1046259"/>
              <a:gd name="connsiteX3" fmla="*/ 922352 w 1462378"/>
              <a:gd name="connsiteY3" fmla="*/ 970059 h 1046259"/>
              <a:gd name="connsiteX4" fmla="*/ 0 w 1462378"/>
              <a:gd name="connsiteY4" fmla="*/ 914400 h 1046259"/>
              <a:gd name="connsiteX0" fmla="*/ 1375576 w 1467679"/>
              <a:gd name="connsiteY0" fmla="*/ 0 h 1052885"/>
              <a:gd name="connsiteX1" fmla="*/ 1439187 w 1467679"/>
              <a:gd name="connsiteY1" fmla="*/ 174929 h 1052885"/>
              <a:gd name="connsiteX2" fmla="*/ 1204624 w 1467679"/>
              <a:gd name="connsiteY2" fmla="*/ 417443 h 1052885"/>
              <a:gd name="connsiteX3" fmla="*/ 922352 w 1467679"/>
              <a:gd name="connsiteY3" fmla="*/ 970059 h 1052885"/>
              <a:gd name="connsiteX4" fmla="*/ 0 w 1467679"/>
              <a:gd name="connsiteY4" fmla="*/ 914400 h 1052885"/>
              <a:gd name="connsiteX0" fmla="*/ 1375576 w 1467679"/>
              <a:gd name="connsiteY0" fmla="*/ 0 h 1052885"/>
              <a:gd name="connsiteX1" fmla="*/ 1439187 w 1467679"/>
              <a:gd name="connsiteY1" fmla="*/ 174929 h 1052885"/>
              <a:gd name="connsiteX2" fmla="*/ 1204624 w 1467679"/>
              <a:gd name="connsiteY2" fmla="*/ 417443 h 1052885"/>
              <a:gd name="connsiteX3" fmla="*/ 922352 w 1467679"/>
              <a:gd name="connsiteY3" fmla="*/ 970059 h 1052885"/>
              <a:gd name="connsiteX4" fmla="*/ 0 w 1467679"/>
              <a:gd name="connsiteY4" fmla="*/ 914400 h 105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7679" h="1052885">
                <a:moveTo>
                  <a:pt x="1375576" y="0"/>
                </a:moveTo>
                <a:cubicBezTo>
                  <a:pt x="1417983" y="41082"/>
                  <a:pt x="1467679" y="105355"/>
                  <a:pt x="1439187" y="174929"/>
                </a:cubicBezTo>
                <a:cubicBezTo>
                  <a:pt x="1410695" y="244503"/>
                  <a:pt x="1235103" y="221311"/>
                  <a:pt x="1204624" y="417443"/>
                </a:cubicBezTo>
                <a:cubicBezTo>
                  <a:pt x="1174145" y="613575"/>
                  <a:pt x="1123123" y="887233"/>
                  <a:pt x="922352" y="970059"/>
                </a:cubicBezTo>
                <a:cubicBezTo>
                  <a:pt x="721581" y="1052885"/>
                  <a:pt x="132521" y="780553"/>
                  <a:pt x="0" y="914400"/>
                </a:cubicBezTo>
              </a:path>
            </a:pathLst>
          </a:cu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2964750" y="3101827"/>
            <a:ext cx="260222" cy="26022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Group 23"/>
          <p:cNvGrpSpPr/>
          <p:nvPr/>
        </p:nvGrpSpPr>
        <p:grpSpPr>
          <a:xfrm>
            <a:off x="5374818" y="3715532"/>
            <a:ext cx="1837442" cy="1062644"/>
            <a:chOff x="5420813" y="4456602"/>
            <a:chExt cx="1087437" cy="628895"/>
          </a:xfrm>
        </p:grpSpPr>
        <p:sp>
          <p:nvSpPr>
            <p:cNvPr id="139269" name="Freeform 14"/>
            <p:cNvSpPr>
              <a:spLocks/>
            </p:cNvSpPr>
            <p:nvPr/>
          </p:nvSpPr>
          <p:spPr bwMode="auto">
            <a:xfrm rot="21326996">
              <a:off x="5420813" y="4456602"/>
              <a:ext cx="1087437" cy="488950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5" h="308">
                  <a:moveTo>
                    <a:pt x="552" y="300"/>
                  </a:moveTo>
                  <a:cubicBezTo>
                    <a:pt x="532" y="292"/>
                    <a:pt x="509" y="245"/>
                    <a:pt x="487" y="221"/>
                  </a:cubicBezTo>
                  <a:cubicBezTo>
                    <a:pt x="465" y="197"/>
                    <a:pt x="447" y="174"/>
                    <a:pt x="420" y="154"/>
                  </a:cubicBezTo>
                  <a:cubicBezTo>
                    <a:pt x="393" y="134"/>
                    <a:pt x="360" y="116"/>
                    <a:pt x="327" y="101"/>
                  </a:cubicBezTo>
                  <a:cubicBezTo>
                    <a:pt x="294" y="86"/>
                    <a:pt x="253" y="75"/>
                    <a:pt x="219" y="65"/>
                  </a:cubicBezTo>
                  <a:cubicBezTo>
                    <a:pt x="185" y="55"/>
                    <a:pt x="153" y="47"/>
                    <a:pt x="123" y="39"/>
                  </a:cubicBezTo>
                  <a:cubicBezTo>
                    <a:pt x="93" y="31"/>
                    <a:pt x="55" y="23"/>
                    <a:pt x="36" y="17"/>
                  </a:cubicBezTo>
                  <a:cubicBezTo>
                    <a:pt x="17" y="11"/>
                    <a:pt x="0" y="7"/>
                    <a:pt x="10" y="5"/>
                  </a:cubicBezTo>
                  <a:cubicBezTo>
                    <a:pt x="20" y="3"/>
                    <a:pt x="64" y="0"/>
                    <a:pt x="99" y="3"/>
                  </a:cubicBezTo>
                  <a:cubicBezTo>
                    <a:pt x="134" y="6"/>
                    <a:pt x="187" y="17"/>
                    <a:pt x="223" y="22"/>
                  </a:cubicBezTo>
                  <a:cubicBezTo>
                    <a:pt x="259" y="27"/>
                    <a:pt x="284" y="32"/>
                    <a:pt x="315" y="34"/>
                  </a:cubicBezTo>
                  <a:cubicBezTo>
                    <a:pt x="346" y="36"/>
                    <a:pt x="373" y="37"/>
                    <a:pt x="408" y="36"/>
                  </a:cubicBezTo>
                  <a:cubicBezTo>
                    <a:pt x="443" y="35"/>
                    <a:pt x="491" y="26"/>
                    <a:pt x="523" y="27"/>
                  </a:cubicBezTo>
                  <a:cubicBezTo>
                    <a:pt x="555" y="28"/>
                    <a:pt x="573" y="36"/>
                    <a:pt x="598" y="41"/>
                  </a:cubicBezTo>
                  <a:cubicBezTo>
                    <a:pt x="623" y="46"/>
                    <a:pt x="665" y="54"/>
                    <a:pt x="675" y="58"/>
                  </a:cubicBezTo>
                  <a:cubicBezTo>
                    <a:pt x="685" y="62"/>
                    <a:pt x="665" y="62"/>
                    <a:pt x="658" y="68"/>
                  </a:cubicBezTo>
                  <a:cubicBezTo>
                    <a:pt x="651" y="74"/>
                    <a:pt x="644" y="77"/>
                    <a:pt x="636" y="92"/>
                  </a:cubicBezTo>
                  <a:cubicBezTo>
                    <a:pt x="628" y="107"/>
                    <a:pt x="617" y="140"/>
                    <a:pt x="612" y="156"/>
                  </a:cubicBezTo>
                  <a:cubicBezTo>
                    <a:pt x="607" y="172"/>
                    <a:pt x="608" y="169"/>
                    <a:pt x="607" y="188"/>
                  </a:cubicBezTo>
                  <a:cubicBezTo>
                    <a:pt x="606" y="207"/>
                    <a:pt x="616" y="250"/>
                    <a:pt x="607" y="269"/>
                  </a:cubicBezTo>
                  <a:cubicBezTo>
                    <a:pt x="598" y="288"/>
                    <a:pt x="572" y="308"/>
                    <a:pt x="552" y="3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 rot="528210">
              <a:off x="6181259" y="4575716"/>
              <a:ext cx="289831" cy="509781"/>
              <a:chOff x="5339" y="2337"/>
              <a:chExt cx="285" cy="445"/>
            </a:xfrm>
            <a:solidFill>
              <a:schemeClr val="bg1"/>
            </a:solidFill>
          </p:grpSpPr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5442" y="2548"/>
                <a:ext cx="182" cy="234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grp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5339" y="2337"/>
                <a:ext cx="213" cy="296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grp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" name="Group 45"/>
            <p:cNvGrpSpPr>
              <a:grpSpLocks/>
            </p:cNvGrpSpPr>
            <p:nvPr/>
          </p:nvGrpSpPr>
          <p:grpSpPr bwMode="auto">
            <a:xfrm rot="21115886">
              <a:off x="5557646" y="4472521"/>
              <a:ext cx="285666" cy="555161"/>
              <a:chOff x="4734" y="2133"/>
              <a:chExt cx="298" cy="515"/>
            </a:xfrm>
          </p:grpSpPr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4734" y="2455"/>
                <a:ext cx="250" cy="19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4791" y="2153"/>
                <a:ext cx="241" cy="339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" name="Freeform 44"/>
              <p:cNvSpPr>
                <a:spLocks/>
              </p:cNvSpPr>
              <p:nvPr/>
            </p:nvSpPr>
            <p:spPr bwMode="auto">
              <a:xfrm>
                <a:off x="4897" y="2133"/>
                <a:ext cx="76" cy="203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5" name="Group 26"/>
          <p:cNvGrpSpPr/>
          <p:nvPr/>
        </p:nvGrpSpPr>
        <p:grpSpPr>
          <a:xfrm>
            <a:off x="3485214" y="3038642"/>
            <a:ext cx="3463839" cy="3205489"/>
            <a:chOff x="4302505" y="4056004"/>
            <a:chExt cx="2049973" cy="1897076"/>
          </a:xfrm>
        </p:grpSpPr>
        <p:sp>
          <p:nvSpPr>
            <p:cNvPr id="139268" name="Freeform 13"/>
            <p:cNvSpPr>
              <a:spLocks/>
            </p:cNvSpPr>
            <p:nvPr/>
          </p:nvSpPr>
          <p:spPr bwMode="auto">
            <a:xfrm rot="21326996">
              <a:off x="4302505" y="4056004"/>
              <a:ext cx="1976241" cy="1897076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35" h="10240">
                  <a:moveTo>
                    <a:pt x="1148" y="1108"/>
                  </a:moveTo>
                  <a:cubicBezTo>
                    <a:pt x="1131" y="1057"/>
                    <a:pt x="1173" y="727"/>
                    <a:pt x="1118" y="561"/>
                  </a:cubicBezTo>
                  <a:cubicBezTo>
                    <a:pt x="1063" y="395"/>
                    <a:pt x="966" y="176"/>
                    <a:pt x="816" y="110"/>
                  </a:cubicBezTo>
                  <a:cubicBezTo>
                    <a:pt x="666" y="44"/>
                    <a:pt x="430" y="0"/>
                    <a:pt x="215" y="162"/>
                  </a:cubicBezTo>
                  <a:cubicBezTo>
                    <a:pt x="0" y="324"/>
                    <a:pt x="37" y="708"/>
                    <a:pt x="20" y="879"/>
                  </a:cubicBezTo>
                  <a:cubicBezTo>
                    <a:pt x="3" y="1051"/>
                    <a:pt x="28" y="1136"/>
                    <a:pt x="88" y="1351"/>
                  </a:cubicBezTo>
                  <a:cubicBezTo>
                    <a:pt x="147" y="1565"/>
                    <a:pt x="291" y="1856"/>
                    <a:pt x="358" y="2173"/>
                  </a:cubicBezTo>
                  <a:cubicBezTo>
                    <a:pt x="426" y="2490"/>
                    <a:pt x="434" y="2893"/>
                    <a:pt x="485" y="3262"/>
                  </a:cubicBezTo>
                  <a:cubicBezTo>
                    <a:pt x="536" y="3630"/>
                    <a:pt x="612" y="3990"/>
                    <a:pt x="688" y="4393"/>
                  </a:cubicBezTo>
                  <a:cubicBezTo>
                    <a:pt x="764" y="4795"/>
                    <a:pt x="832" y="5301"/>
                    <a:pt x="951" y="5669"/>
                  </a:cubicBezTo>
                  <a:cubicBezTo>
                    <a:pt x="1069" y="6038"/>
                    <a:pt x="1145" y="6346"/>
                    <a:pt x="1374" y="6612"/>
                  </a:cubicBezTo>
                  <a:cubicBezTo>
                    <a:pt x="1602" y="6878"/>
                    <a:pt x="1966" y="7058"/>
                    <a:pt x="2330" y="7272"/>
                  </a:cubicBezTo>
                  <a:cubicBezTo>
                    <a:pt x="2693" y="7486"/>
                    <a:pt x="3133" y="7683"/>
                    <a:pt x="3548" y="7906"/>
                  </a:cubicBezTo>
                  <a:cubicBezTo>
                    <a:pt x="3962" y="8129"/>
                    <a:pt x="4377" y="8369"/>
                    <a:pt x="4800" y="8591"/>
                  </a:cubicBezTo>
                  <a:cubicBezTo>
                    <a:pt x="5223" y="8814"/>
                    <a:pt x="5663" y="9020"/>
                    <a:pt x="6069" y="9226"/>
                  </a:cubicBezTo>
                  <a:cubicBezTo>
                    <a:pt x="6475" y="9431"/>
                    <a:pt x="6890" y="9697"/>
                    <a:pt x="7237" y="9851"/>
                  </a:cubicBezTo>
                  <a:cubicBezTo>
                    <a:pt x="7583" y="10005"/>
                    <a:pt x="7871" y="10108"/>
                    <a:pt x="8142" y="10151"/>
                  </a:cubicBezTo>
                  <a:cubicBezTo>
                    <a:pt x="8412" y="10194"/>
                    <a:pt x="8705" y="10240"/>
                    <a:pt x="8886" y="10108"/>
                  </a:cubicBezTo>
                  <a:cubicBezTo>
                    <a:pt x="9067" y="9976"/>
                    <a:pt x="9127" y="9679"/>
                    <a:pt x="9228" y="9362"/>
                  </a:cubicBezTo>
                  <a:cubicBezTo>
                    <a:pt x="9329" y="9045"/>
                    <a:pt x="9314" y="8616"/>
                    <a:pt x="9491" y="8206"/>
                  </a:cubicBezTo>
                  <a:cubicBezTo>
                    <a:pt x="9603" y="8018"/>
                    <a:pt x="10067" y="7200"/>
                    <a:pt x="10135" y="7089"/>
                  </a:cubicBezTo>
                </a:path>
              </a:pathLst>
            </a:custGeom>
            <a:noFill/>
            <a:ln w="285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 rot="342526">
              <a:off x="6093793" y="5036634"/>
              <a:ext cx="258685" cy="490141"/>
              <a:chOff x="5201" y="2764"/>
              <a:chExt cx="278" cy="468"/>
            </a:xfrm>
          </p:grpSpPr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5312" y="2764"/>
                <a:ext cx="167" cy="225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5201" y="2916"/>
                <a:ext cx="230" cy="31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7" name="Group 42"/>
            <p:cNvGrpSpPr/>
            <p:nvPr/>
          </p:nvGrpSpPr>
          <p:grpSpPr>
            <a:xfrm rot="21115886">
              <a:off x="5474281" y="4997594"/>
              <a:ext cx="381607" cy="499106"/>
              <a:chOff x="6919680" y="4587410"/>
              <a:chExt cx="561975" cy="735013"/>
            </a:xfrm>
          </p:grpSpPr>
          <p:sp>
            <p:nvSpPr>
              <p:cNvPr id="41" name="Freeform 46"/>
              <p:cNvSpPr>
                <a:spLocks/>
              </p:cNvSpPr>
              <p:nvPr/>
            </p:nvSpPr>
            <p:spPr bwMode="auto">
              <a:xfrm>
                <a:off x="7133992" y="4587410"/>
                <a:ext cx="347663" cy="323850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" name="Freeform 47"/>
              <p:cNvSpPr>
                <a:spLocks/>
              </p:cNvSpPr>
              <p:nvPr/>
            </p:nvSpPr>
            <p:spPr bwMode="auto">
              <a:xfrm>
                <a:off x="6919680" y="4784260"/>
                <a:ext cx="468312" cy="538163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9" name="Freeform 17"/>
          <p:cNvSpPr>
            <a:spLocks/>
          </p:cNvSpPr>
          <p:nvPr/>
        </p:nvSpPr>
        <p:spPr bwMode="auto">
          <a:xfrm rot="21326996">
            <a:off x="584120" y="3659675"/>
            <a:ext cx="2753368" cy="799328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782 w 9970"/>
              <a:gd name="connsiteY0" fmla="*/ 9739 h 10020"/>
              <a:gd name="connsiteX1" fmla="*/ 4555 w 9970"/>
              <a:gd name="connsiteY1" fmla="*/ 9827 h 10020"/>
              <a:gd name="connsiteX2" fmla="*/ 4312 w 9970"/>
              <a:gd name="connsiteY2" fmla="*/ 9847 h 10020"/>
              <a:gd name="connsiteX3" fmla="*/ 4038 w 9970"/>
              <a:gd name="connsiteY3" fmla="*/ 9980 h 10020"/>
              <a:gd name="connsiteX4" fmla="*/ 3808 w 9970"/>
              <a:gd name="connsiteY4" fmla="*/ 9984 h 10020"/>
              <a:gd name="connsiteX5" fmla="*/ 3470 w 9970"/>
              <a:gd name="connsiteY5" fmla="*/ 9751 h 10020"/>
              <a:gd name="connsiteX6" fmla="*/ 3071 w 9970"/>
              <a:gd name="connsiteY6" fmla="*/ 9739 h 10020"/>
              <a:gd name="connsiteX7" fmla="*/ 2509 w 9970"/>
              <a:gd name="connsiteY7" fmla="*/ 9562 h 10020"/>
              <a:gd name="connsiteX8" fmla="*/ 1877 w 9970"/>
              <a:gd name="connsiteY8" fmla="*/ 9228 h 10020"/>
              <a:gd name="connsiteX9" fmla="*/ 1309 w 9970"/>
              <a:gd name="connsiteY9" fmla="*/ 8822 h 10020"/>
              <a:gd name="connsiteX10" fmla="*/ 774 w 9970"/>
              <a:gd name="connsiteY10" fmla="*/ 8380 h 10020"/>
              <a:gd name="connsiteX11" fmla="*/ 402 w 9970"/>
              <a:gd name="connsiteY11" fmla="*/ 7781 h 10020"/>
              <a:gd name="connsiteX12" fmla="*/ 88 w 9970"/>
              <a:gd name="connsiteY12" fmla="*/ 6897 h 10020"/>
              <a:gd name="connsiteX13" fmla="*/ 0 w 9970"/>
              <a:gd name="connsiteY13" fmla="*/ 5985 h 10020"/>
              <a:gd name="connsiteX14" fmla="*/ 88 w 9970"/>
              <a:gd name="connsiteY14" fmla="*/ 5000 h 10020"/>
              <a:gd name="connsiteX15" fmla="*/ 443 w 9970"/>
              <a:gd name="connsiteY15" fmla="*/ 3597 h 10020"/>
              <a:gd name="connsiteX16" fmla="*/ 1082 w 9970"/>
              <a:gd name="connsiteY16" fmla="*/ 2303 h 10020"/>
              <a:gd name="connsiteX17" fmla="*/ 2124 w 9970"/>
              <a:gd name="connsiteY17" fmla="*/ 1073 h 10020"/>
              <a:gd name="connsiteX18" fmla="*/ 3365 w 9970"/>
              <a:gd name="connsiteY18" fmla="*/ 265 h 10020"/>
              <a:gd name="connsiteX19" fmla="*/ 4961 w 9970"/>
              <a:gd name="connsiteY19" fmla="*/ 44 h 10020"/>
              <a:gd name="connsiteX20" fmla="*/ 6881 w 9970"/>
              <a:gd name="connsiteY20" fmla="*/ 531 h 10020"/>
              <a:gd name="connsiteX21" fmla="*/ 8976 w 9970"/>
              <a:gd name="connsiteY21" fmla="*/ 2290 h 10020"/>
              <a:gd name="connsiteX22" fmla="*/ 9830 w 9970"/>
              <a:gd name="connsiteY22" fmla="*/ 4589 h 10020"/>
              <a:gd name="connsiteX23" fmla="*/ 9817 w 9970"/>
              <a:gd name="connsiteY23" fmla="*/ 6045 h 10020"/>
              <a:gd name="connsiteX24" fmla="*/ 9740 w 9970"/>
              <a:gd name="connsiteY24" fmla="*/ 6543 h 10020"/>
              <a:gd name="connsiteX25" fmla="*/ 9652 w 9970"/>
              <a:gd name="connsiteY25" fmla="*/ 6788 h 10020"/>
              <a:gd name="connsiteX26" fmla="*/ 9415 w 9970"/>
              <a:gd name="connsiteY26" fmla="*/ 6929 h 10020"/>
              <a:gd name="connsiteX27" fmla="*/ 9280 w 9970"/>
              <a:gd name="connsiteY27" fmla="*/ 7050 h 10020"/>
              <a:gd name="connsiteX28" fmla="*/ 9412 w 9970"/>
              <a:gd name="connsiteY28" fmla="*/ 7223 h 10020"/>
              <a:gd name="connsiteX29" fmla="*/ 9719 w 9970"/>
              <a:gd name="connsiteY29" fmla="*/ 7532 h 10020"/>
              <a:gd name="connsiteX30" fmla="*/ 9848 w 9970"/>
              <a:gd name="connsiteY30" fmla="*/ 7512 h 10020"/>
              <a:gd name="connsiteX31" fmla="*/ 9621 w 9970"/>
              <a:gd name="connsiteY31" fmla="*/ 7002 h 10020"/>
              <a:gd name="connsiteX32" fmla="*/ 9621 w 9970"/>
              <a:gd name="connsiteY32" fmla="*/ 6788 h 1002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748 w 10000"/>
              <a:gd name="connsiteY29" fmla="*/ 7517 h 10000"/>
              <a:gd name="connsiteX30" fmla="*/ 9650 w 10000"/>
              <a:gd name="connsiteY30" fmla="*/ 6988 h 10000"/>
              <a:gd name="connsiteX31" fmla="*/ 9650 w 10000"/>
              <a:gd name="connsiteY31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650 w 10000"/>
              <a:gd name="connsiteY29" fmla="*/ 6988 h 10000"/>
              <a:gd name="connsiteX30" fmla="*/ 9650 w 10000"/>
              <a:gd name="connsiteY30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650 w 10000"/>
              <a:gd name="connsiteY28" fmla="*/ 6988 h 10000"/>
              <a:gd name="connsiteX29" fmla="*/ 9650 w 10000"/>
              <a:gd name="connsiteY29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650 w 10000"/>
              <a:gd name="connsiteY27" fmla="*/ 6988 h 10000"/>
              <a:gd name="connsiteX28" fmla="*/ 9650 w 10000"/>
              <a:gd name="connsiteY28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988 h 10000"/>
              <a:gd name="connsiteX27" fmla="*/ 9650 w 10000"/>
              <a:gd name="connsiteY27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681 w 10000"/>
              <a:gd name="connsiteY24" fmla="*/ 6774 h 10000"/>
              <a:gd name="connsiteX0" fmla="*/ 4796 w 9973"/>
              <a:gd name="connsiteY0" fmla="*/ 9720 h 10000"/>
              <a:gd name="connsiteX1" fmla="*/ 4569 w 9973"/>
              <a:gd name="connsiteY1" fmla="*/ 9807 h 10000"/>
              <a:gd name="connsiteX2" fmla="*/ 4325 w 9973"/>
              <a:gd name="connsiteY2" fmla="*/ 9827 h 10000"/>
              <a:gd name="connsiteX3" fmla="*/ 4050 w 9973"/>
              <a:gd name="connsiteY3" fmla="*/ 9960 h 10000"/>
              <a:gd name="connsiteX4" fmla="*/ 3819 w 9973"/>
              <a:gd name="connsiteY4" fmla="*/ 9964 h 10000"/>
              <a:gd name="connsiteX5" fmla="*/ 3480 w 9973"/>
              <a:gd name="connsiteY5" fmla="*/ 9732 h 10000"/>
              <a:gd name="connsiteX6" fmla="*/ 3080 w 9973"/>
              <a:gd name="connsiteY6" fmla="*/ 9720 h 10000"/>
              <a:gd name="connsiteX7" fmla="*/ 2517 w 9973"/>
              <a:gd name="connsiteY7" fmla="*/ 9543 h 10000"/>
              <a:gd name="connsiteX8" fmla="*/ 1883 w 9973"/>
              <a:gd name="connsiteY8" fmla="*/ 9210 h 10000"/>
              <a:gd name="connsiteX9" fmla="*/ 1313 w 9973"/>
              <a:gd name="connsiteY9" fmla="*/ 8804 h 10000"/>
              <a:gd name="connsiteX10" fmla="*/ 776 w 9973"/>
              <a:gd name="connsiteY10" fmla="*/ 8363 h 10000"/>
              <a:gd name="connsiteX11" fmla="*/ 403 w 9973"/>
              <a:gd name="connsiteY11" fmla="*/ 7765 h 10000"/>
              <a:gd name="connsiteX12" fmla="*/ 88 w 9973"/>
              <a:gd name="connsiteY12" fmla="*/ 6883 h 10000"/>
              <a:gd name="connsiteX13" fmla="*/ 0 w 9973"/>
              <a:gd name="connsiteY13" fmla="*/ 5973 h 10000"/>
              <a:gd name="connsiteX14" fmla="*/ 88 w 9973"/>
              <a:gd name="connsiteY14" fmla="*/ 4990 h 10000"/>
              <a:gd name="connsiteX15" fmla="*/ 444 w 9973"/>
              <a:gd name="connsiteY15" fmla="*/ 3590 h 10000"/>
              <a:gd name="connsiteX16" fmla="*/ 1085 w 9973"/>
              <a:gd name="connsiteY16" fmla="*/ 2298 h 10000"/>
              <a:gd name="connsiteX17" fmla="*/ 2130 w 9973"/>
              <a:gd name="connsiteY17" fmla="*/ 1071 h 10000"/>
              <a:gd name="connsiteX18" fmla="*/ 3375 w 9973"/>
              <a:gd name="connsiteY18" fmla="*/ 264 h 10000"/>
              <a:gd name="connsiteX19" fmla="*/ 4976 w 9973"/>
              <a:gd name="connsiteY19" fmla="*/ 44 h 10000"/>
              <a:gd name="connsiteX20" fmla="*/ 6902 w 9973"/>
              <a:gd name="connsiteY20" fmla="*/ 530 h 10000"/>
              <a:gd name="connsiteX21" fmla="*/ 9003 w 9973"/>
              <a:gd name="connsiteY21" fmla="*/ 2285 h 10000"/>
              <a:gd name="connsiteX22" fmla="*/ 9860 w 9973"/>
              <a:gd name="connsiteY22" fmla="*/ 4580 h 10000"/>
              <a:gd name="connsiteX23" fmla="*/ 9681 w 9973"/>
              <a:gd name="connsiteY23" fmla="*/ 6774 h 10000"/>
              <a:gd name="connsiteX0" fmla="*/ 4809 w 9887"/>
              <a:gd name="connsiteY0" fmla="*/ 9720 h 10000"/>
              <a:gd name="connsiteX1" fmla="*/ 4581 w 9887"/>
              <a:gd name="connsiteY1" fmla="*/ 9807 h 10000"/>
              <a:gd name="connsiteX2" fmla="*/ 4337 w 9887"/>
              <a:gd name="connsiteY2" fmla="*/ 9827 h 10000"/>
              <a:gd name="connsiteX3" fmla="*/ 4061 w 9887"/>
              <a:gd name="connsiteY3" fmla="*/ 9960 h 10000"/>
              <a:gd name="connsiteX4" fmla="*/ 3829 w 9887"/>
              <a:gd name="connsiteY4" fmla="*/ 9964 h 10000"/>
              <a:gd name="connsiteX5" fmla="*/ 3489 w 9887"/>
              <a:gd name="connsiteY5" fmla="*/ 9732 h 10000"/>
              <a:gd name="connsiteX6" fmla="*/ 3088 w 9887"/>
              <a:gd name="connsiteY6" fmla="*/ 9720 h 10000"/>
              <a:gd name="connsiteX7" fmla="*/ 2524 w 9887"/>
              <a:gd name="connsiteY7" fmla="*/ 9543 h 10000"/>
              <a:gd name="connsiteX8" fmla="*/ 1888 w 9887"/>
              <a:gd name="connsiteY8" fmla="*/ 9210 h 10000"/>
              <a:gd name="connsiteX9" fmla="*/ 1317 w 9887"/>
              <a:gd name="connsiteY9" fmla="*/ 8804 h 10000"/>
              <a:gd name="connsiteX10" fmla="*/ 778 w 9887"/>
              <a:gd name="connsiteY10" fmla="*/ 8363 h 10000"/>
              <a:gd name="connsiteX11" fmla="*/ 404 w 9887"/>
              <a:gd name="connsiteY11" fmla="*/ 7765 h 10000"/>
              <a:gd name="connsiteX12" fmla="*/ 88 w 9887"/>
              <a:gd name="connsiteY12" fmla="*/ 6883 h 10000"/>
              <a:gd name="connsiteX13" fmla="*/ 0 w 9887"/>
              <a:gd name="connsiteY13" fmla="*/ 5973 h 10000"/>
              <a:gd name="connsiteX14" fmla="*/ 88 w 9887"/>
              <a:gd name="connsiteY14" fmla="*/ 4990 h 10000"/>
              <a:gd name="connsiteX15" fmla="*/ 445 w 9887"/>
              <a:gd name="connsiteY15" fmla="*/ 3590 h 10000"/>
              <a:gd name="connsiteX16" fmla="*/ 1088 w 9887"/>
              <a:gd name="connsiteY16" fmla="*/ 2298 h 10000"/>
              <a:gd name="connsiteX17" fmla="*/ 2136 w 9887"/>
              <a:gd name="connsiteY17" fmla="*/ 1071 h 10000"/>
              <a:gd name="connsiteX18" fmla="*/ 3384 w 9887"/>
              <a:gd name="connsiteY18" fmla="*/ 264 h 10000"/>
              <a:gd name="connsiteX19" fmla="*/ 4989 w 9887"/>
              <a:gd name="connsiteY19" fmla="*/ 44 h 10000"/>
              <a:gd name="connsiteX20" fmla="*/ 6921 w 9887"/>
              <a:gd name="connsiteY20" fmla="*/ 530 h 10000"/>
              <a:gd name="connsiteX21" fmla="*/ 9027 w 9887"/>
              <a:gd name="connsiteY21" fmla="*/ 2285 h 10000"/>
              <a:gd name="connsiteX22" fmla="*/ 9887 w 9887"/>
              <a:gd name="connsiteY22" fmla="*/ 4580 h 10000"/>
              <a:gd name="connsiteX0" fmla="*/ 4864 w 9130"/>
              <a:gd name="connsiteY0" fmla="*/ 9720 h 10000"/>
              <a:gd name="connsiteX1" fmla="*/ 4633 w 9130"/>
              <a:gd name="connsiteY1" fmla="*/ 9807 h 10000"/>
              <a:gd name="connsiteX2" fmla="*/ 4387 w 9130"/>
              <a:gd name="connsiteY2" fmla="*/ 9827 h 10000"/>
              <a:gd name="connsiteX3" fmla="*/ 4107 w 9130"/>
              <a:gd name="connsiteY3" fmla="*/ 9960 h 10000"/>
              <a:gd name="connsiteX4" fmla="*/ 3873 w 9130"/>
              <a:gd name="connsiteY4" fmla="*/ 9964 h 10000"/>
              <a:gd name="connsiteX5" fmla="*/ 3529 w 9130"/>
              <a:gd name="connsiteY5" fmla="*/ 9732 h 10000"/>
              <a:gd name="connsiteX6" fmla="*/ 3123 w 9130"/>
              <a:gd name="connsiteY6" fmla="*/ 9720 h 10000"/>
              <a:gd name="connsiteX7" fmla="*/ 2553 w 9130"/>
              <a:gd name="connsiteY7" fmla="*/ 9543 h 10000"/>
              <a:gd name="connsiteX8" fmla="*/ 1910 w 9130"/>
              <a:gd name="connsiteY8" fmla="*/ 9210 h 10000"/>
              <a:gd name="connsiteX9" fmla="*/ 1332 w 9130"/>
              <a:gd name="connsiteY9" fmla="*/ 8804 h 10000"/>
              <a:gd name="connsiteX10" fmla="*/ 787 w 9130"/>
              <a:gd name="connsiteY10" fmla="*/ 8363 h 10000"/>
              <a:gd name="connsiteX11" fmla="*/ 409 w 9130"/>
              <a:gd name="connsiteY11" fmla="*/ 7765 h 10000"/>
              <a:gd name="connsiteX12" fmla="*/ 89 w 9130"/>
              <a:gd name="connsiteY12" fmla="*/ 6883 h 10000"/>
              <a:gd name="connsiteX13" fmla="*/ 0 w 9130"/>
              <a:gd name="connsiteY13" fmla="*/ 5973 h 10000"/>
              <a:gd name="connsiteX14" fmla="*/ 89 w 9130"/>
              <a:gd name="connsiteY14" fmla="*/ 4990 h 10000"/>
              <a:gd name="connsiteX15" fmla="*/ 450 w 9130"/>
              <a:gd name="connsiteY15" fmla="*/ 3590 h 10000"/>
              <a:gd name="connsiteX16" fmla="*/ 1100 w 9130"/>
              <a:gd name="connsiteY16" fmla="*/ 2298 h 10000"/>
              <a:gd name="connsiteX17" fmla="*/ 2160 w 9130"/>
              <a:gd name="connsiteY17" fmla="*/ 1071 h 10000"/>
              <a:gd name="connsiteX18" fmla="*/ 3423 w 9130"/>
              <a:gd name="connsiteY18" fmla="*/ 264 h 10000"/>
              <a:gd name="connsiteX19" fmla="*/ 5046 w 9130"/>
              <a:gd name="connsiteY19" fmla="*/ 44 h 10000"/>
              <a:gd name="connsiteX20" fmla="*/ 7000 w 9130"/>
              <a:gd name="connsiteY20" fmla="*/ 530 h 10000"/>
              <a:gd name="connsiteX21" fmla="*/ 9130 w 9130"/>
              <a:gd name="connsiteY21" fmla="*/ 2285 h 10000"/>
              <a:gd name="connsiteX0" fmla="*/ 5327 w 7667"/>
              <a:gd name="connsiteY0" fmla="*/ 9720 h 10000"/>
              <a:gd name="connsiteX1" fmla="*/ 5074 w 7667"/>
              <a:gd name="connsiteY1" fmla="*/ 9807 h 10000"/>
              <a:gd name="connsiteX2" fmla="*/ 4805 w 7667"/>
              <a:gd name="connsiteY2" fmla="*/ 9827 h 10000"/>
              <a:gd name="connsiteX3" fmla="*/ 4498 w 7667"/>
              <a:gd name="connsiteY3" fmla="*/ 9960 h 10000"/>
              <a:gd name="connsiteX4" fmla="*/ 4242 w 7667"/>
              <a:gd name="connsiteY4" fmla="*/ 9964 h 10000"/>
              <a:gd name="connsiteX5" fmla="*/ 3865 w 7667"/>
              <a:gd name="connsiteY5" fmla="*/ 9732 h 10000"/>
              <a:gd name="connsiteX6" fmla="*/ 3421 w 7667"/>
              <a:gd name="connsiteY6" fmla="*/ 9720 h 10000"/>
              <a:gd name="connsiteX7" fmla="*/ 2796 w 7667"/>
              <a:gd name="connsiteY7" fmla="*/ 9543 h 10000"/>
              <a:gd name="connsiteX8" fmla="*/ 2092 w 7667"/>
              <a:gd name="connsiteY8" fmla="*/ 9210 h 10000"/>
              <a:gd name="connsiteX9" fmla="*/ 1459 w 7667"/>
              <a:gd name="connsiteY9" fmla="*/ 8804 h 10000"/>
              <a:gd name="connsiteX10" fmla="*/ 862 w 7667"/>
              <a:gd name="connsiteY10" fmla="*/ 8363 h 10000"/>
              <a:gd name="connsiteX11" fmla="*/ 448 w 7667"/>
              <a:gd name="connsiteY11" fmla="*/ 7765 h 10000"/>
              <a:gd name="connsiteX12" fmla="*/ 97 w 7667"/>
              <a:gd name="connsiteY12" fmla="*/ 6883 h 10000"/>
              <a:gd name="connsiteX13" fmla="*/ 0 w 7667"/>
              <a:gd name="connsiteY13" fmla="*/ 5973 h 10000"/>
              <a:gd name="connsiteX14" fmla="*/ 97 w 7667"/>
              <a:gd name="connsiteY14" fmla="*/ 4990 h 10000"/>
              <a:gd name="connsiteX15" fmla="*/ 493 w 7667"/>
              <a:gd name="connsiteY15" fmla="*/ 3590 h 10000"/>
              <a:gd name="connsiteX16" fmla="*/ 1205 w 7667"/>
              <a:gd name="connsiteY16" fmla="*/ 2298 h 10000"/>
              <a:gd name="connsiteX17" fmla="*/ 2366 w 7667"/>
              <a:gd name="connsiteY17" fmla="*/ 1071 h 10000"/>
              <a:gd name="connsiteX18" fmla="*/ 3749 w 7667"/>
              <a:gd name="connsiteY18" fmla="*/ 264 h 10000"/>
              <a:gd name="connsiteX19" fmla="*/ 5527 w 7667"/>
              <a:gd name="connsiteY19" fmla="*/ 44 h 10000"/>
              <a:gd name="connsiteX20" fmla="*/ 7667 w 7667"/>
              <a:gd name="connsiteY20" fmla="*/ 530 h 10000"/>
              <a:gd name="connsiteX0" fmla="*/ 6948 w 7209"/>
              <a:gd name="connsiteY0" fmla="*/ 9720 h 10000"/>
              <a:gd name="connsiteX1" fmla="*/ 6618 w 7209"/>
              <a:gd name="connsiteY1" fmla="*/ 9807 h 10000"/>
              <a:gd name="connsiteX2" fmla="*/ 6267 w 7209"/>
              <a:gd name="connsiteY2" fmla="*/ 9827 h 10000"/>
              <a:gd name="connsiteX3" fmla="*/ 5867 w 7209"/>
              <a:gd name="connsiteY3" fmla="*/ 9960 h 10000"/>
              <a:gd name="connsiteX4" fmla="*/ 5533 w 7209"/>
              <a:gd name="connsiteY4" fmla="*/ 9964 h 10000"/>
              <a:gd name="connsiteX5" fmla="*/ 5041 w 7209"/>
              <a:gd name="connsiteY5" fmla="*/ 9732 h 10000"/>
              <a:gd name="connsiteX6" fmla="*/ 4462 w 7209"/>
              <a:gd name="connsiteY6" fmla="*/ 9720 h 10000"/>
              <a:gd name="connsiteX7" fmla="*/ 3647 w 7209"/>
              <a:gd name="connsiteY7" fmla="*/ 9543 h 10000"/>
              <a:gd name="connsiteX8" fmla="*/ 2729 w 7209"/>
              <a:gd name="connsiteY8" fmla="*/ 9210 h 10000"/>
              <a:gd name="connsiteX9" fmla="*/ 1903 w 7209"/>
              <a:gd name="connsiteY9" fmla="*/ 8804 h 10000"/>
              <a:gd name="connsiteX10" fmla="*/ 1124 w 7209"/>
              <a:gd name="connsiteY10" fmla="*/ 8363 h 10000"/>
              <a:gd name="connsiteX11" fmla="*/ 584 w 7209"/>
              <a:gd name="connsiteY11" fmla="*/ 7765 h 10000"/>
              <a:gd name="connsiteX12" fmla="*/ 127 w 7209"/>
              <a:gd name="connsiteY12" fmla="*/ 6883 h 10000"/>
              <a:gd name="connsiteX13" fmla="*/ 0 w 7209"/>
              <a:gd name="connsiteY13" fmla="*/ 5973 h 10000"/>
              <a:gd name="connsiteX14" fmla="*/ 127 w 7209"/>
              <a:gd name="connsiteY14" fmla="*/ 4990 h 10000"/>
              <a:gd name="connsiteX15" fmla="*/ 643 w 7209"/>
              <a:gd name="connsiteY15" fmla="*/ 3590 h 10000"/>
              <a:gd name="connsiteX16" fmla="*/ 1572 w 7209"/>
              <a:gd name="connsiteY16" fmla="*/ 2298 h 10000"/>
              <a:gd name="connsiteX17" fmla="*/ 3086 w 7209"/>
              <a:gd name="connsiteY17" fmla="*/ 1071 h 10000"/>
              <a:gd name="connsiteX18" fmla="*/ 4890 w 7209"/>
              <a:gd name="connsiteY18" fmla="*/ 264 h 10000"/>
              <a:gd name="connsiteX19" fmla="*/ 7209 w 7209"/>
              <a:gd name="connsiteY19" fmla="*/ 44 h 10000"/>
              <a:gd name="connsiteX0" fmla="*/ 9638 w 9638"/>
              <a:gd name="connsiteY0" fmla="*/ 9456 h 9736"/>
              <a:gd name="connsiteX1" fmla="*/ 9180 w 9638"/>
              <a:gd name="connsiteY1" fmla="*/ 9543 h 9736"/>
              <a:gd name="connsiteX2" fmla="*/ 8693 w 9638"/>
              <a:gd name="connsiteY2" fmla="*/ 9563 h 9736"/>
              <a:gd name="connsiteX3" fmla="*/ 8138 w 9638"/>
              <a:gd name="connsiteY3" fmla="*/ 9696 h 9736"/>
              <a:gd name="connsiteX4" fmla="*/ 7675 w 9638"/>
              <a:gd name="connsiteY4" fmla="*/ 9700 h 9736"/>
              <a:gd name="connsiteX5" fmla="*/ 6993 w 9638"/>
              <a:gd name="connsiteY5" fmla="*/ 9468 h 9736"/>
              <a:gd name="connsiteX6" fmla="*/ 6189 w 9638"/>
              <a:gd name="connsiteY6" fmla="*/ 9456 h 9736"/>
              <a:gd name="connsiteX7" fmla="*/ 5059 w 9638"/>
              <a:gd name="connsiteY7" fmla="*/ 9279 h 9736"/>
              <a:gd name="connsiteX8" fmla="*/ 3786 w 9638"/>
              <a:gd name="connsiteY8" fmla="*/ 8946 h 9736"/>
              <a:gd name="connsiteX9" fmla="*/ 2640 w 9638"/>
              <a:gd name="connsiteY9" fmla="*/ 8540 h 9736"/>
              <a:gd name="connsiteX10" fmla="*/ 1559 w 9638"/>
              <a:gd name="connsiteY10" fmla="*/ 8099 h 9736"/>
              <a:gd name="connsiteX11" fmla="*/ 810 w 9638"/>
              <a:gd name="connsiteY11" fmla="*/ 7501 h 9736"/>
              <a:gd name="connsiteX12" fmla="*/ 176 w 9638"/>
              <a:gd name="connsiteY12" fmla="*/ 6619 h 9736"/>
              <a:gd name="connsiteX13" fmla="*/ 0 w 9638"/>
              <a:gd name="connsiteY13" fmla="*/ 5709 h 9736"/>
              <a:gd name="connsiteX14" fmla="*/ 176 w 9638"/>
              <a:gd name="connsiteY14" fmla="*/ 4726 h 9736"/>
              <a:gd name="connsiteX15" fmla="*/ 892 w 9638"/>
              <a:gd name="connsiteY15" fmla="*/ 3326 h 9736"/>
              <a:gd name="connsiteX16" fmla="*/ 2181 w 9638"/>
              <a:gd name="connsiteY16" fmla="*/ 2034 h 9736"/>
              <a:gd name="connsiteX17" fmla="*/ 4281 w 9638"/>
              <a:gd name="connsiteY17" fmla="*/ 807 h 9736"/>
              <a:gd name="connsiteX18" fmla="*/ 6783 w 9638"/>
              <a:gd name="connsiteY18" fmla="*/ 0 h 9736"/>
              <a:gd name="connsiteX0" fmla="*/ 10000 w 10000"/>
              <a:gd name="connsiteY0" fmla="*/ 8883 h 9171"/>
              <a:gd name="connsiteX1" fmla="*/ 9525 w 10000"/>
              <a:gd name="connsiteY1" fmla="*/ 8973 h 9171"/>
              <a:gd name="connsiteX2" fmla="*/ 9020 w 10000"/>
              <a:gd name="connsiteY2" fmla="*/ 8993 h 9171"/>
              <a:gd name="connsiteX3" fmla="*/ 8444 w 10000"/>
              <a:gd name="connsiteY3" fmla="*/ 9130 h 9171"/>
              <a:gd name="connsiteX4" fmla="*/ 7963 w 10000"/>
              <a:gd name="connsiteY4" fmla="*/ 9134 h 9171"/>
              <a:gd name="connsiteX5" fmla="*/ 7256 w 10000"/>
              <a:gd name="connsiteY5" fmla="*/ 8896 h 9171"/>
              <a:gd name="connsiteX6" fmla="*/ 6421 w 10000"/>
              <a:gd name="connsiteY6" fmla="*/ 8883 h 9171"/>
              <a:gd name="connsiteX7" fmla="*/ 5249 w 10000"/>
              <a:gd name="connsiteY7" fmla="*/ 8702 h 9171"/>
              <a:gd name="connsiteX8" fmla="*/ 3928 w 10000"/>
              <a:gd name="connsiteY8" fmla="*/ 8360 h 9171"/>
              <a:gd name="connsiteX9" fmla="*/ 2739 w 10000"/>
              <a:gd name="connsiteY9" fmla="*/ 7943 h 9171"/>
              <a:gd name="connsiteX10" fmla="*/ 1618 w 10000"/>
              <a:gd name="connsiteY10" fmla="*/ 7490 h 9171"/>
              <a:gd name="connsiteX11" fmla="*/ 840 w 10000"/>
              <a:gd name="connsiteY11" fmla="*/ 6875 h 9171"/>
              <a:gd name="connsiteX12" fmla="*/ 183 w 10000"/>
              <a:gd name="connsiteY12" fmla="*/ 5969 h 9171"/>
              <a:gd name="connsiteX13" fmla="*/ 0 w 10000"/>
              <a:gd name="connsiteY13" fmla="*/ 5035 h 9171"/>
              <a:gd name="connsiteX14" fmla="*/ 183 w 10000"/>
              <a:gd name="connsiteY14" fmla="*/ 4025 h 9171"/>
              <a:gd name="connsiteX15" fmla="*/ 926 w 10000"/>
              <a:gd name="connsiteY15" fmla="*/ 2587 h 9171"/>
              <a:gd name="connsiteX16" fmla="*/ 2263 w 10000"/>
              <a:gd name="connsiteY16" fmla="*/ 1260 h 9171"/>
              <a:gd name="connsiteX17" fmla="*/ 4442 w 10000"/>
              <a:gd name="connsiteY17" fmla="*/ 0 h 9171"/>
              <a:gd name="connsiteX0" fmla="*/ 10000 w 10000"/>
              <a:gd name="connsiteY0" fmla="*/ 8312 h 8626"/>
              <a:gd name="connsiteX1" fmla="*/ 9525 w 10000"/>
              <a:gd name="connsiteY1" fmla="*/ 8410 h 8626"/>
              <a:gd name="connsiteX2" fmla="*/ 9020 w 10000"/>
              <a:gd name="connsiteY2" fmla="*/ 8432 h 8626"/>
              <a:gd name="connsiteX3" fmla="*/ 8444 w 10000"/>
              <a:gd name="connsiteY3" fmla="*/ 8581 h 8626"/>
              <a:gd name="connsiteX4" fmla="*/ 7963 w 10000"/>
              <a:gd name="connsiteY4" fmla="*/ 8586 h 8626"/>
              <a:gd name="connsiteX5" fmla="*/ 7256 w 10000"/>
              <a:gd name="connsiteY5" fmla="*/ 8326 h 8626"/>
              <a:gd name="connsiteX6" fmla="*/ 6421 w 10000"/>
              <a:gd name="connsiteY6" fmla="*/ 8312 h 8626"/>
              <a:gd name="connsiteX7" fmla="*/ 5249 w 10000"/>
              <a:gd name="connsiteY7" fmla="*/ 8115 h 8626"/>
              <a:gd name="connsiteX8" fmla="*/ 3928 w 10000"/>
              <a:gd name="connsiteY8" fmla="*/ 7742 h 8626"/>
              <a:gd name="connsiteX9" fmla="*/ 2739 w 10000"/>
              <a:gd name="connsiteY9" fmla="*/ 7287 h 8626"/>
              <a:gd name="connsiteX10" fmla="*/ 1618 w 10000"/>
              <a:gd name="connsiteY10" fmla="*/ 6793 h 8626"/>
              <a:gd name="connsiteX11" fmla="*/ 840 w 10000"/>
              <a:gd name="connsiteY11" fmla="*/ 6122 h 8626"/>
              <a:gd name="connsiteX12" fmla="*/ 183 w 10000"/>
              <a:gd name="connsiteY12" fmla="*/ 5135 h 8626"/>
              <a:gd name="connsiteX13" fmla="*/ 0 w 10000"/>
              <a:gd name="connsiteY13" fmla="*/ 4116 h 8626"/>
              <a:gd name="connsiteX14" fmla="*/ 183 w 10000"/>
              <a:gd name="connsiteY14" fmla="*/ 3015 h 8626"/>
              <a:gd name="connsiteX15" fmla="*/ 926 w 10000"/>
              <a:gd name="connsiteY15" fmla="*/ 1447 h 8626"/>
              <a:gd name="connsiteX16" fmla="*/ 2263 w 10000"/>
              <a:gd name="connsiteY16" fmla="*/ 0 h 8626"/>
              <a:gd name="connsiteX0" fmla="*/ 10000 w 10000"/>
              <a:gd name="connsiteY0" fmla="*/ 7959 h 8323"/>
              <a:gd name="connsiteX1" fmla="*/ 9525 w 10000"/>
              <a:gd name="connsiteY1" fmla="*/ 8073 h 8323"/>
              <a:gd name="connsiteX2" fmla="*/ 9020 w 10000"/>
              <a:gd name="connsiteY2" fmla="*/ 8098 h 8323"/>
              <a:gd name="connsiteX3" fmla="*/ 8444 w 10000"/>
              <a:gd name="connsiteY3" fmla="*/ 8271 h 8323"/>
              <a:gd name="connsiteX4" fmla="*/ 7963 w 10000"/>
              <a:gd name="connsiteY4" fmla="*/ 8277 h 8323"/>
              <a:gd name="connsiteX5" fmla="*/ 7256 w 10000"/>
              <a:gd name="connsiteY5" fmla="*/ 7975 h 8323"/>
              <a:gd name="connsiteX6" fmla="*/ 6421 w 10000"/>
              <a:gd name="connsiteY6" fmla="*/ 7959 h 8323"/>
              <a:gd name="connsiteX7" fmla="*/ 5249 w 10000"/>
              <a:gd name="connsiteY7" fmla="*/ 7731 h 8323"/>
              <a:gd name="connsiteX8" fmla="*/ 3928 w 10000"/>
              <a:gd name="connsiteY8" fmla="*/ 7298 h 8323"/>
              <a:gd name="connsiteX9" fmla="*/ 2739 w 10000"/>
              <a:gd name="connsiteY9" fmla="*/ 6771 h 8323"/>
              <a:gd name="connsiteX10" fmla="*/ 1618 w 10000"/>
              <a:gd name="connsiteY10" fmla="*/ 6198 h 8323"/>
              <a:gd name="connsiteX11" fmla="*/ 840 w 10000"/>
              <a:gd name="connsiteY11" fmla="*/ 5420 h 8323"/>
              <a:gd name="connsiteX12" fmla="*/ 183 w 10000"/>
              <a:gd name="connsiteY12" fmla="*/ 4276 h 8323"/>
              <a:gd name="connsiteX13" fmla="*/ 0 w 10000"/>
              <a:gd name="connsiteY13" fmla="*/ 3095 h 8323"/>
              <a:gd name="connsiteX14" fmla="*/ 183 w 10000"/>
              <a:gd name="connsiteY14" fmla="*/ 1818 h 8323"/>
              <a:gd name="connsiteX15" fmla="*/ 926 w 10000"/>
              <a:gd name="connsiteY15" fmla="*/ 0 h 8323"/>
              <a:gd name="connsiteX0" fmla="*/ 10000 w 10000"/>
              <a:gd name="connsiteY0" fmla="*/ 7379 h 7816"/>
              <a:gd name="connsiteX1" fmla="*/ 9525 w 10000"/>
              <a:gd name="connsiteY1" fmla="*/ 7516 h 7816"/>
              <a:gd name="connsiteX2" fmla="*/ 9020 w 10000"/>
              <a:gd name="connsiteY2" fmla="*/ 7546 h 7816"/>
              <a:gd name="connsiteX3" fmla="*/ 8444 w 10000"/>
              <a:gd name="connsiteY3" fmla="*/ 7754 h 7816"/>
              <a:gd name="connsiteX4" fmla="*/ 7963 w 10000"/>
              <a:gd name="connsiteY4" fmla="*/ 7761 h 7816"/>
              <a:gd name="connsiteX5" fmla="*/ 7256 w 10000"/>
              <a:gd name="connsiteY5" fmla="*/ 7398 h 7816"/>
              <a:gd name="connsiteX6" fmla="*/ 6421 w 10000"/>
              <a:gd name="connsiteY6" fmla="*/ 7379 h 7816"/>
              <a:gd name="connsiteX7" fmla="*/ 5249 w 10000"/>
              <a:gd name="connsiteY7" fmla="*/ 7105 h 7816"/>
              <a:gd name="connsiteX8" fmla="*/ 3928 w 10000"/>
              <a:gd name="connsiteY8" fmla="*/ 6584 h 7816"/>
              <a:gd name="connsiteX9" fmla="*/ 2739 w 10000"/>
              <a:gd name="connsiteY9" fmla="*/ 5951 h 7816"/>
              <a:gd name="connsiteX10" fmla="*/ 1618 w 10000"/>
              <a:gd name="connsiteY10" fmla="*/ 5263 h 7816"/>
              <a:gd name="connsiteX11" fmla="*/ 840 w 10000"/>
              <a:gd name="connsiteY11" fmla="*/ 4328 h 7816"/>
              <a:gd name="connsiteX12" fmla="*/ 183 w 10000"/>
              <a:gd name="connsiteY12" fmla="*/ 2954 h 7816"/>
              <a:gd name="connsiteX13" fmla="*/ 0 w 10000"/>
              <a:gd name="connsiteY13" fmla="*/ 1535 h 7816"/>
              <a:gd name="connsiteX14" fmla="*/ 183 w 10000"/>
              <a:gd name="connsiteY14" fmla="*/ 0 h 7816"/>
              <a:gd name="connsiteX0" fmla="*/ 10000 w 10000"/>
              <a:gd name="connsiteY0" fmla="*/ 7477 h 8036"/>
              <a:gd name="connsiteX1" fmla="*/ 9525 w 10000"/>
              <a:gd name="connsiteY1" fmla="*/ 7652 h 8036"/>
              <a:gd name="connsiteX2" fmla="*/ 9020 w 10000"/>
              <a:gd name="connsiteY2" fmla="*/ 7691 h 8036"/>
              <a:gd name="connsiteX3" fmla="*/ 8444 w 10000"/>
              <a:gd name="connsiteY3" fmla="*/ 7957 h 8036"/>
              <a:gd name="connsiteX4" fmla="*/ 7963 w 10000"/>
              <a:gd name="connsiteY4" fmla="*/ 7966 h 8036"/>
              <a:gd name="connsiteX5" fmla="*/ 7256 w 10000"/>
              <a:gd name="connsiteY5" fmla="*/ 7501 h 8036"/>
              <a:gd name="connsiteX6" fmla="*/ 6421 w 10000"/>
              <a:gd name="connsiteY6" fmla="*/ 7477 h 8036"/>
              <a:gd name="connsiteX7" fmla="*/ 5249 w 10000"/>
              <a:gd name="connsiteY7" fmla="*/ 7126 h 8036"/>
              <a:gd name="connsiteX8" fmla="*/ 3928 w 10000"/>
              <a:gd name="connsiteY8" fmla="*/ 6460 h 8036"/>
              <a:gd name="connsiteX9" fmla="*/ 2739 w 10000"/>
              <a:gd name="connsiteY9" fmla="*/ 5650 h 8036"/>
              <a:gd name="connsiteX10" fmla="*/ 1618 w 10000"/>
              <a:gd name="connsiteY10" fmla="*/ 4770 h 8036"/>
              <a:gd name="connsiteX11" fmla="*/ 840 w 10000"/>
              <a:gd name="connsiteY11" fmla="*/ 3573 h 8036"/>
              <a:gd name="connsiteX12" fmla="*/ 183 w 10000"/>
              <a:gd name="connsiteY12" fmla="*/ 1815 h 8036"/>
              <a:gd name="connsiteX13" fmla="*/ 0 w 10000"/>
              <a:gd name="connsiteY13" fmla="*/ 0 h 8036"/>
              <a:gd name="connsiteX0" fmla="*/ 9817 w 9817"/>
              <a:gd name="connsiteY0" fmla="*/ 7045 h 7741"/>
              <a:gd name="connsiteX1" fmla="*/ 9342 w 9817"/>
              <a:gd name="connsiteY1" fmla="*/ 7263 h 7741"/>
              <a:gd name="connsiteX2" fmla="*/ 8837 w 9817"/>
              <a:gd name="connsiteY2" fmla="*/ 7312 h 7741"/>
              <a:gd name="connsiteX3" fmla="*/ 8261 w 9817"/>
              <a:gd name="connsiteY3" fmla="*/ 7643 h 7741"/>
              <a:gd name="connsiteX4" fmla="*/ 7780 w 9817"/>
              <a:gd name="connsiteY4" fmla="*/ 7654 h 7741"/>
              <a:gd name="connsiteX5" fmla="*/ 7073 w 9817"/>
              <a:gd name="connsiteY5" fmla="*/ 7075 h 7741"/>
              <a:gd name="connsiteX6" fmla="*/ 6238 w 9817"/>
              <a:gd name="connsiteY6" fmla="*/ 7045 h 7741"/>
              <a:gd name="connsiteX7" fmla="*/ 5066 w 9817"/>
              <a:gd name="connsiteY7" fmla="*/ 6609 h 7741"/>
              <a:gd name="connsiteX8" fmla="*/ 3745 w 9817"/>
              <a:gd name="connsiteY8" fmla="*/ 5780 h 7741"/>
              <a:gd name="connsiteX9" fmla="*/ 2556 w 9817"/>
              <a:gd name="connsiteY9" fmla="*/ 4772 h 7741"/>
              <a:gd name="connsiteX10" fmla="*/ 1435 w 9817"/>
              <a:gd name="connsiteY10" fmla="*/ 3677 h 7741"/>
              <a:gd name="connsiteX11" fmla="*/ 657 w 9817"/>
              <a:gd name="connsiteY11" fmla="*/ 2187 h 7741"/>
              <a:gd name="connsiteX12" fmla="*/ 0 w 9817"/>
              <a:gd name="connsiteY12" fmla="*/ 0 h 7741"/>
              <a:gd name="connsiteX0" fmla="*/ 9331 w 9331"/>
              <a:gd name="connsiteY0" fmla="*/ 6276 h 7175"/>
              <a:gd name="connsiteX1" fmla="*/ 8847 w 9331"/>
              <a:gd name="connsiteY1" fmla="*/ 6558 h 7175"/>
              <a:gd name="connsiteX2" fmla="*/ 8333 w 9331"/>
              <a:gd name="connsiteY2" fmla="*/ 6621 h 7175"/>
              <a:gd name="connsiteX3" fmla="*/ 7746 w 9331"/>
              <a:gd name="connsiteY3" fmla="*/ 7048 h 7175"/>
              <a:gd name="connsiteX4" fmla="*/ 7256 w 9331"/>
              <a:gd name="connsiteY4" fmla="*/ 7063 h 7175"/>
              <a:gd name="connsiteX5" fmla="*/ 6536 w 9331"/>
              <a:gd name="connsiteY5" fmla="*/ 6315 h 7175"/>
              <a:gd name="connsiteX6" fmla="*/ 5685 w 9331"/>
              <a:gd name="connsiteY6" fmla="*/ 6276 h 7175"/>
              <a:gd name="connsiteX7" fmla="*/ 4491 w 9331"/>
              <a:gd name="connsiteY7" fmla="*/ 5713 h 7175"/>
              <a:gd name="connsiteX8" fmla="*/ 3146 w 9331"/>
              <a:gd name="connsiteY8" fmla="*/ 4642 h 7175"/>
              <a:gd name="connsiteX9" fmla="*/ 1935 w 9331"/>
              <a:gd name="connsiteY9" fmla="*/ 3340 h 7175"/>
              <a:gd name="connsiteX10" fmla="*/ 793 w 9331"/>
              <a:gd name="connsiteY10" fmla="*/ 1925 h 7175"/>
              <a:gd name="connsiteX11" fmla="*/ 0 w 9331"/>
              <a:gd name="connsiteY11" fmla="*/ 0 h 7175"/>
              <a:gd name="connsiteX0" fmla="*/ 9150 w 9150"/>
              <a:gd name="connsiteY0" fmla="*/ 6064 h 7317"/>
              <a:gd name="connsiteX1" fmla="*/ 8631 w 9150"/>
              <a:gd name="connsiteY1" fmla="*/ 6457 h 7317"/>
              <a:gd name="connsiteX2" fmla="*/ 8080 w 9150"/>
              <a:gd name="connsiteY2" fmla="*/ 6545 h 7317"/>
              <a:gd name="connsiteX3" fmla="*/ 7451 w 9150"/>
              <a:gd name="connsiteY3" fmla="*/ 7140 h 7317"/>
              <a:gd name="connsiteX4" fmla="*/ 6926 w 9150"/>
              <a:gd name="connsiteY4" fmla="*/ 7161 h 7317"/>
              <a:gd name="connsiteX5" fmla="*/ 6155 w 9150"/>
              <a:gd name="connsiteY5" fmla="*/ 6118 h 7317"/>
              <a:gd name="connsiteX6" fmla="*/ 5243 w 9150"/>
              <a:gd name="connsiteY6" fmla="*/ 6064 h 7317"/>
              <a:gd name="connsiteX7" fmla="*/ 3963 w 9150"/>
              <a:gd name="connsiteY7" fmla="*/ 5279 h 7317"/>
              <a:gd name="connsiteX8" fmla="*/ 2522 w 9150"/>
              <a:gd name="connsiteY8" fmla="*/ 3787 h 7317"/>
              <a:gd name="connsiteX9" fmla="*/ 1224 w 9150"/>
              <a:gd name="connsiteY9" fmla="*/ 1972 h 7317"/>
              <a:gd name="connsiteX10" fmla="*/ 0 w 9150"/>
              <a:gd name="connsiteY10" fmla="*/ 0 h 7317"/>
              <a:gd name="connsiteX0" fmla="*/ 8662 w 8662"/>
              <a:gd name="connsiteY0" fmla="*/ 5593 h 7305"/>
              <a:gd name="connsiteX1" fmla="*/ 8095 w 8662"/>
              <a:gd name="connsiteY1" fmla="*/ 6130 h 7305"/>
              <a:gd name="connsiteX2" fmla="*/ 7493 w 8662"/>
              <a:gd name="connsiteY2" fmla="*/ 6250 h 7305"/>
              <a:gd name="connsiteX3" fmla="*/ 6805 w 8662"/>
              <a:gd name="connsiteY3" fmla="*/ 7063 h 7305"/>
              <a:gd name="connsiteX4" fmla="*/ 6231 w 8662"/>
              <a:gd name="connsiteY4" fmla="*/ 7092 h 7305"/>
              <a:gd name="connsiteX5" fmla="*/ 5389 w 8662"/>
              <a:gd name="connsiteY5" fmla="*/ 5666 h 7305"/>
              <a:gd name="connsiteX6" fmla="*/ 4392 w 8662"/>
              <a:gd name="connsiteY6" fmla="*/ 5593 h 7305"/>
              <a:gd name="connsiteX7" fmla="*/ 2993 w 8662"/>
              <a:gd name="connsiteY7" fmla="*/ 4520 h 7305"/>
              <a:gd name="connsiteX8" fmla="*/ 1418 w 8662"/>
              <a:gd name="connsiteY8" fmla="*/ 2481 h 7305"/>
              <a:gd name="connsiteX9" fmla="*/ 0 w 8662"/>
              <a:gd name="connsiteY9" fmla="*/ 0 h 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2" h="7305">
                <a:moveTo>
                  <a:pt x="8662" y="5593"/>
                </a:moveTo>
                <a:cubicBezTo>
                  <a:pt x="8573" y="5694"/>
                  <a:pt x="8293" y="6029"/>
                  <a:pt x="8095" y="6130"/>
                </a:cubicBezTo>
                <a:cubicBezTo>
                  <a:pt x="7904" y="6225"/>
                  <a:pt x="7700" y="6105"/>
                  <a:pt x="7493" y="6250"/>
                </a:cubicBezTo>
                <a:cubicBezTo>
                  <a:pt x="7278" y="6392"/>
                  <a:pt x="7013" y="6914"/>
                  <a:pt x="6805" y="7063"/>
                </a:cubicBezTo>
                <a:cubicBezTo>
                  <a:pt x="6594" y="7209"/>
                  <a:pt x="6472" y="7305"/>
                  <a:pt x="6231" y="7092"/>
                </a:cubicBezTo>
                <a:cubicBezTo>
                  <a:pt x="5996" y="6861"/>
                  <a:pt x="5692" y="5906"/>
                  <a:pt x="5389" y="5666"/>
                </a:cubicBezTo>
                <a:cubicBezTo>
                  <a:pt x="5083" y="5423"/>
                  <a:pt x="4792" y="5787"/>
                  <a:pt x="4392" y="5593"/>
                </a:cubicBezTo>
                <a:cubicBezTo>
                  <a:pt x="3995" y="5393"/>
                  <a:pt x="3489" y="5021"/>
                  <a:pt x="2993" y="4520"/>
                </a:cubicBezTo>
                <a:cubicBezTo>
                  <a:pt x="2497" y="3992"/>
                  <a:pt x="1912" y="3235"/>
                  <a:pt x="1418" y="2481"/>
                </a:cubicBezTo>
                <a:cubicBezTo>
                  <a:pt x="918" y="1721"/>
                  <a:pt x="449" y="856"/>
                  <a:pt x="0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1" name="Freeform 16"/>
          <p:cNvSpPr>
            <a:spLocks/>
          </p:cNvSpPr>
          <p:nvPr/>
        </p:nvSpPr>
        <p:spPr bwMode="auto">
          <a:xfrm rot="21326996">
            <a:off x="3088369" y="1577523"/>
            <a:ext cx="3650744" cy="1939375"/>
          </a:xfrm>
          <a:custGeom>
            <a:avLst/>
            <a:gdLst>
              <a:gd name="T0" fmla="*/ 1361 w 1361"/>
              <a:gd name="T1" fmla="*/ 68 h 723"/>
              <a:gd name="T2" fmla="*/ 1315 w 1361"/>
              <a:gd name="T3" fmla="*/ 44 h 723"/>
              <a:gd name="T4" fmla="*/ 1251 w 1361"/>
              <a:gd name="T5" fmla="*/ 23 h 723"/>
              <a:gd name="T6" fmla="*/ 1174 w 1361"/>
              <a:gd name="T7" fmla="*/ 6 h 723"/>
              <a:gd name="T8" fmla="*/ 1121 w 1361"/>
              <a:gd name="T9" fmla="*/ 1 h 723"/>
              <a:gd name="T10" fmla="*/ 1049 w 1361"/>
              <a:gd name="T11" fmla="*/ 8 h 723"/>
              <a:gd name="T12" fmla="*/ 951 w 1361"/>
              <a:gd name="T13" fmla="*/ 47 h 723"/>
              <a:gd name="T14" fmla="*/ 879 w 1361"/>
              <a:gd name="T15" fmla="*/ 78 h 723"/>
              <a:gd name="T16" fmla="*/ 792 w 1361"/>
              <a:gd name="T17" fmla="*/ 100 h 723"/>
              <a:gd name="T18" fmla="*/ 660 w 1361"/>
              <a:gd name="T19" fmla="*/ 131 h 723"/>
              <a:gd name="T20" fmla="*/ 540 w 1361"/>
              <a:gd name="T21" fmla="*/ 155 h 723"/>
              <a:gd name="T22" fmla="*/ 471 w 1361"/>
              <a:gd name="T23" fmla="*/ 164 h 723"/>
              <a:gd name="T24" fmla="*/ 442 w 1361"/>
              <a:gd name="T25" fmla="*/ 179 h 723"/>
              <a:gd name="T26" fmla="*/ 437 w 1361"/>
              <a:gd name="T27" fmla="*/ 210 h 723"/>
              <a:gd name="T28" fmla="*/ 430 w 1361"/>
              <a:gd name="T29" fmla="*/ 244 h 723"/>
              <a:gd name="T30" fmla="*/ 408 w 1361"/>
              <a:gd name="T31" fmla="*/ 265 h 723"/>
              <a:gd name="T32" fmla="*/ 377 w 1361"/>
              <a:gd name="T33" fmla="*/ 282 h 723"/>
              <a:gd name="T34" fmla="*/ 355 w 1361"/>
              <a:gd name="T35" fmla="*/ 275 h 723"/>
              <a:gd name="T36" fmla="*/ 346 w 1361"/>
              <a:gd name="T37" fmla="*/ 256 h 723"/>
              <a:gd name="T38" fmla="*/ 339 w 1361"/>
              <a:gd name="T39" fmla="*/ 224 h 723"/>
              <a:gd name="T40" fmla="*/ 341 w 1361"/>
              <a:gd name="T41" fmla="*/ 186 h 723"/>
              <a:gd name="T42" fmla="*/ 331 w 1361"/>
              <a:gd name="T43" fmla="*/ 167 h 723"/>
              <a:gd name="T44" fmla="*/ 310 w 1361"/>
              <a:gd name="T45" fmla="*/ 164 h 723"/>
              <a:gd name="T46" fmla="*/ 293 w 1361"/>
              <a:gd name="T47" fmla="*/ 184 h 723"/>
              <a:gd name="T48" fmla="*/ 264 w 1361"/>
              <a:gd name="T49" fmla="*/ 241 h 723"/>
              <a:gd name="T50" fmla="*/ 226 w 1361"/>
              <a:gd name="T51" fmla="*/ 318 h 723"/>
              <a:gd name="T52" fmla="*/ 175 w 1361"/>
              <a:gd name="T53" fmla="*/ 388 h 723"/>
              <a:gd name="T54" fmla="*/ 132 w 1361"/>
              <a:gd name="T55" fmla="*/ 469 h 723"/>
              <a:gd name="T56" fmla="*/ 72 w 1361"/>
              <a:gd name="T57" fmla="*/ 563 h 723"/>
              <a:gd name="T58" fmla="*/ 27 w 1361"/>
              <a:gd name="T59" fmla="*/ 640 h 723"/>
              <a:gd name="T60" fmla="*/ 5 w 1361"/>
              <a:gd name="T61" fmla="*/ 671 h 723"/>
              <a:gd name="T62" fmla="*/ 5 w 1361"/>
              <a:gd name="T63" fmla="*/ 716 h 723"/>
              <a:gd name="T64" fmla="*/ 36 w 1361"/>
              <a:gd name="T65" fmla="*/ 716 h 723"/>
              <a:gd name="T66" fmla="*/ 115 w 1361"/>
              <a:gd name="T67" fmla="*/ 671 h 723"/>
              <a:gd name="T68" fmla="*/ 190 w 1361"/>
              <a:gd name="T69" fmla="*/ 613 h 723"/>
              <a:gd name="T70" fmla="*/ 293 w 1361"/>
              <a:gd name="T71" fmla="*/ 548 h 723"/>
              <a:gd name="T72" fmla="*/ 408 w 1361"/>
              <a:gd name="T73" fmla="*/ 493 h 723"/>
              <a:gd name="T74" fmla="*/ 547 w 1361"/>
              <a:gd name="T75" fmla="*/ 431 h 723"/>
              <a:gd name="T76" fmla="*/ 636 w 1361"/>
              <a:gd name="T77" fmla="*/ 376 h 723"/>
              <a:gd name="T78" fmla="*/ 679 w 1361"/>
              <a:gd name="T79" fmla="*/ 301 h 723"/>
              <a:gd name="T80" fmla="*/ 694 w 1361"/>
              <a:gd name="T81" fmla="*/ 208 h 723"/>
              <a:gd name="T82" fmla="*/ 691 w 1361"/>
              <a:gd name="T83" fmla="*/ 164 h 723"/>
              <a:gd name="T84" fmla="*/ 687 w 1361"/>
              <a:gd name="T85" fmla="*/ 145 h 723"/>
              <a:gd name="T86" fmla="*/ 672 w 1361"/>
              <a:gd name="T87" fmla="*/ 92 h 723"/>
              <a:gd name="T88" fmla="*/ 651 w 1361"/>
              <a:gd name="T89" fmla="*/ 59 h 7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61"/>
              <a:gd name="T136" fmla="*/ 0 h 723"/>
              <a:gd name="T137" fmla="*/ 1361 w 1361"/>
              <a:gd name="T138" fmla="*/ 723 h 72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61" h="723">
                <a:moveTo>
                  <a:pt x="1361" y="68"/>
                </a:moveTo>
                <a:cubicBezTo>
                  <a:pt x="1347" y="59"/>
                  <a:pt x="1333" y="51"/>
                  <a:pt x="1315" y="44"/>
                </a:cubicBezTo>
                <a:cubicBezTo>
                  <a:pt x="1297" y="37"/>
                  <a:pt x="1274" y="29"/>
                  <a:pt x="1251" y="23"/>
                </a:cubicBezTo>
                <a:cubicBezTo>
                  <a:pt x="1228" y="17"/>
                  <a:pt x="1196" y="10"/>
                  <a:pt x="1174" y="6"/>
                </a:cubicBezTo>
                <a:cubicBezTo>
                  <a:pt x="1152" y="2"/>
                  <a:pt x="1142" y="1"/>
                  <a:pt x="1121" y="1"/>
                </a:cubicBezTo>
                <a:cubicBezTo>
                  <a:pt x="1100" y="1"/>
                  <a:pt x="1077" y="0"/>
                  <a:pt x="1049" y="8"/>
                </a:cubicBezTo>
                <a:cubicBezTo>
                  <a:pt x="1021" y="16"/>
                  <a:pt x="979" y="35"/>
                  <a:pt x="951" y="47"/>
                </a:cubicBezTo>
                <a:cubicBezTo>
                  <a:pt x="923" y="59"/>
                  <a:pt x="905" y="69"/>
                  <a:pt x="879" y="78"/>
                </a:cubicBezTo>
                <a:cubicBezTo>
                  <a:pt x="853" y="87"/>
                  <a:pt x="828" y="91"/>
                  <a:pt x="792" y="100"/>
                </a:cubicBezTo>
                <a:cubicBezTo>
                  <a:pt x="756" y="109"/>
                  <a:pt x="702" y="122"/>
                  <a:pt x="660" y="131"/>
                </a:cubicBezTo>
                <a:cubicBezTo>
                  <a:pt x="618" y="140"/>
                  <a:pt x="571" y="150"/>
                  <a:pt x="540" y="155"/>
                </a:cubicBezTo>
                <a:cubicBezTo>
                  <a:pt x="509" y="160"/>
                  <a:pt x="487" y="160"/>
                  <a:pt x="471" y="164"/>
                </a:cubicBezTo>
                <a:cubicBezTo>
                  <a:pt x="455" y="168"/>
                  <a:pt x="448" y="171"/>
                  <a:pt x="442" y="179"/>
                </a:cubicBezTo>
                <a:cubicBezTo>
                  <a:pt x="436" y="187"/>
                  <a:pt x="439" y="199"/>
                  <a:pt x="437" y="210"/>
                </a:cubicBezTo>
                <a:cubicBezTo>
                  <a:pt x="435" y="221"/>
                  <a:pt x="435" y="235"/>
                  <a:pt x="430" y="244"/>
                </a:cubicBezTo>
                <a:cubicBezTo>
                  <a:pt x="425" y="253"/>
                  <a:pt x="417" y="259"/>
                  <a:pt x="408" y="265"/>
                </a:cubicBezTo>
                <a:cubicBezTo>
                  <a:pt x="399" y="271"/>
                  <a:pt x="386" y="280"/>
                  <a:pt x="377" y="282"/>
                </a:cubicBezTo>
                <a:cubicBezTo>
                  <a:pt x="368" y="284"/>
                  <a:pt x="360" y="279"/>
                  <a:pt x="355" y="275"/>
                </a:cubicBezTo>
                <a:cubicBezTo>
                  <a:pt x="350" y="271"/>
                  <a:pt x="349" y="264"/>
                  <a:pt x="346" y="256"/>
                </a:cubicBezTo>
                <a:cubicBezTo>
                  <a:pt x="343" y="248"/>
                  <a:pt x="340" y="236"/>
                  <a:pt x="339" y="224"/>
                </a:cubicBezTo>
                <a:cubicBezTo>
                  <a:pt x="338" y="212"/>
                  <a:pt x="342" y="195"/>
                  <a:pt x="341" y="186"/>
                </a:cubicBezTo>
                <a:cubicBezTo>
                  <a:pt x="340" y="177"/>
                  <a:pt x="336" y="171"/>
                  <a:pt x="331" y="167"/>
                </a:cubicBezTo>
                <a:cubicBezTo>
                  <a:pt x="326" y="163"/>
                  <a:pt x="316" y="161"/>
                  <a:pt x="310" y="164"/>
                </a:cubicBezTo>
                <a:cubicBezTo>
                  <a:pt x="304" y="167"/>
                  <a:pt x="301" y="171"/>
                  <a:pt x="293" y="184"/>
                </a:cubicBezTo>
                <a:cubicBezTo>
                  <a:pt x="285" y="197"/>
                  <a:pt x="275" y="219"/>
                  <a:pt x="264" y="241"/>
                </a:cubicBezTo>
                <a:cubicBezTo>
                  <a:pt x="253" y="263"/>
                  <a:pt x="241" y="294"/>
                  <a:pt x="226" y="318"/>
                </a:cubicBezTo>
                <a:cubicBezTo>
                  <a:pt x="211" y="342"/>
                  <a:pt x="191" y="363"/>
                  <a:pt x="175" y="388"/>
                </a:cubicBezTo>
                <a:cubicBezTo>
                  <a:pt x="159" y="413"/>
                  <a:pt x="149" y="440"/>
                  <a:pt x="132" y="469"/>
                </a:cubicBezTo>
                <a:cubicBezTo>
                  <a:pt x="115" y="498"/>
                  <a:pt x="89" y="535"/>
                  <a:pt x="72" y="563"/>
                </a:cubicBezTo>
                <a:cubicBezTo>
                  <a:pt x="55" y="591"/>
                  <a:pt x="38" y="622"/>
                  <a:pt x="27" y="640"/>
                </a:cubicBezTo>
                <a:cubicBezTo>
                  <a:pt x="16" y="658"/>
                  <a:pt x="9" y="658"/>
                  <a:pt x="5" y="671"/>
                </a:cubicBezTo>
                <a:cubicBezTo>
                  <a:pt x="1" y="684"/>
                  <a:pt x="0" y="709"/>
                  <a:pt x="5" y="716"/>
                </a:cubicBezTo>
                <a:cubicBezTo>
                  <a:pt x="10" y="723"/>
                  <a:pt x="18" y="723"/>
                  <a:pt x="36" y="716"/>
                </a:cubicBezTo>
                <a:cubicBezTo>
                  <a:pt x="54" y="709"/>
                  <a:pt x="89" y="688"/>
                  <a:pt x="115" y="671"/>
                </a:cubicBezTo>
                <a:cubicBezTo>
                  <a:pt x="141" y="654"/>
                  <a:pt x="160" y="634"/>
                  <a:pt x="190" y="613"/>
                </a:cubicBezTo>
                <a:cubicBezTo>
                  <a:pt x="220" y="592"/>
                  <a:pt x="257" y="568"/>
                  <a:pt x="293" y="548"/>
                </a:cubicBezTo>
                <a:cubicBezTo>
                  <a:pt x="329" y="528"/>
                  <a:pt x="366" y="512"/>
                  <a:pt x="408" y="493"/>
                </a:cubicBezTo>
                <a:cubicBezTo>
                  <a:pt x="450" y="474"/>
                  <a:pt x="509" y="450"/>
                  <a:pt x="547" y="431"/>
                </a:cubicBezTo>
                <a:cubicBezTo>
                  <a:pt x="585" y="412"/>
                  <a:pt x="614" y="398"/>
                  <a:pt x="636" y="376"/>
                </a:cubicBezTo>
                <a:cubicBezTo>
                  <a:pt x="658" y="354"/>
                  <a:pt x="669" y="329"/>
                  <a:pt x="679" y="301"/>
                </a:cubicBezTo>
                <a:cubicBezTo>
                  <a:pt x="689" y="273"/>
                  <a:pt x="692" y="231"/>
                  <a:pt x="694" y="208"/>
                </a:cubicBezTo>
                <a:cubicBezTo>
                  <a:pt x="696" y="185"/>
                  <a:pt x="692" y="174"/>
                  <a:pt x="691" y="164"/>
                </a:cubicBezTo>
                <a:cubicBezTo>
                  <a:pt x="690" y="154"/>
                  <a:pt x="690" y="157"/>
                  <a:pt x="687" y="145"/>
                </a:cubicBezTo>
                <a:cubicBezTo>
                  <a:pt x="684" y="133"/>
                  <a:pt x="678" y="106"/>
                  <a:pt x="672" y="92"/>
                </a:cubicBezTo>
                <a:cubicBezTo>
                  <a:pt x="666" y="78"/>
                  <a:pt x="658" y="68"/>
                  <a:pt x="651" y="59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2" name="Freeform 17"/>
          <p:cNvSpPr>
            <a:spLocks/>
          </p:cNvSpPr>
          <p:nvPr/>
        </p:nvSpPr>
        <p:spPr bwMode="auto">
          <a:xfrm rot="21326996">
            <a:off x="6713181" y="420814"/>
            <a:ext cx="571259" cy="2146146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555 w 10000"/>
              <a:gd name="connsiteY0" fmla="*/ 9827 h 10020"/>
              <a:gd name="connsiteX1" fmla="*/ 4312 w 10000"/>
              <a:gd name="connsiteY1" fmla="*/ 9847 h 10020"/>
              <a:gd name="connsiteX2" fmla="*/ 4038 w 10000"/>
              <a:gd name="connsiteY2" fmla="*/ 9980 h 10020"/>
              <a:gd name="connsiteX3" fmla="*/ 3808 w 10000"/>
              <a:gd name="connsiteY3" fmla="*/ 9984 h 10020"/>
              <a:gd name="connsiteX4" fmla="*/ 3470 w 10000"/>
              <a:gd name="connsiteY4" fmla="*/ 9751 h 10020"/>
              <a:gd name="connsiteX5" fmla="*/ 3071 w 10000"/>
              <a:gd name="connsiteY5" fmla="*/ 9739 h 10020"/>
              <a:gd name="connsiteX6" fmla="*/ 2509 w 10000"/>
              <a:gd name="connsiteY6" fmla="*/ 9562 h 10020"/>
              <a:gd name="connsiteX7" fmla="*/ 1877 w 10000"/>
              <a:gd name="connsiteY7" fmla="*/ 9228 h 10020"/>
              <a:gd name="connsiteX8" fmla="*/ 1309 w 10000"/>
              <a:gd name="connsiteY8" fmla="*/ 8822 h 10020"/>
              <a:gd name="connsiteX9" fmla="*/ 774 w 10000"/>
              <a:gd name="connsiteY9" fmla="*/ 8380 h 10020"/>
              <a:gd name="connsiteX10" fmla="*/ 402 w 10000"/>
              <a:gd name="connsiteY10" fmla="*/ 7781 h 10020"/>
              <a:gd name="connsiteX11" fmla="*/ 88 w 10000"/>
              <a:gd name="connsiteY11" fmla="*/ 6897 h 10020"/>
              <a:gd name="connsiteX12" fmla="*/ 0 w 10000"/>
              <a:gd name="connsiteY12" fmla="*/ 5985 h 10020"/>
              <a:gd name="connsiteX13" fmla="*/ 88 w 10000"/>
              <a:gd name="connsiteY13" fmla="*/ 5000 h 10020"/>
              <a:gd name="connsiteX14" fmla="*/ 443 w 10000"/>
              <a:gd name="connsiteY14" fmla="*/ 3597 h 10020"/>
              <a:gd name="connsiteX15" fmla="*/ 1082 w 10000"/>
              <a:gd name="connsiteY15" fmla="*/ 2303 h 10020"/>
              <a:gd name="connsiteX16" fmla="*/ 2124 w 10000"/>
              <a:gd name="connsiteY16" fmla="*/ 1073 h 10020"/>
              <a:gd name="connsiteX17" fmla="*/ 3365 w 10000"/>
              <a:gd name="connsiteY17" fmla="*/ 265 h 10020"/>
              <a:gd name="connsiteX18" fmla="*/ 4961 w 10000"/>
              <a:gd name="connsiteY18" fmla="*/ 44 h 10020"/>
              <a:gd name="connsiteX19" fmla="*/ 6881 w 10000"/>
              <a:gd name="connsiteY19" fmla="*/ 531 h 10020"/>
              <a:gd name="connsiteX20" fmla="*/ 8976 w 10000"/>
              <a:gd name="connsiteY20" fmla="*/ 2290 h 10020"/>
              <a:gd name="connsiteX21" fmla="*/ 9830 w 10000"/>
              <a:gd name="connsiteY21" fmla="*/ 4589 h 10020"/>
              <a:gd name="connsiteX22" fmla="*/ 9817 w 10000"/>
              <a:gd name="connsiteY22" fmla="*/ 6045 h 10020"/>
              <a:gd name="connsiteX23" fmla="*/ 9740 w 10000"/>
              <a:gd name="connsiteY23" fmla="*/ 6543 h 10020"/>
              <a:gd name="connsiteX24" fmla="*/ 9652 w 10000"/>
              <a:gd name="connsiteY24" fmla="*/ 6788 h 10020"/>
              <a:gd name="connsiteX25" fmla="*/ 9415 w 10000"/>
              <a:gd name="connsiteY25" fmla="*/ 6929 h 10020"/>
              <a:gd name="connsiteX26" fmla="*/ 9280 w 10000"/>
              <a:gd name="connsiteY26" fmla="*/ 7050 h 10020"/>
              <a:gd name="connsiteX27" fmla="*/ 9412 w 10000"/>
              <a:gd name="connsiteY27" fmla="*/ 7223 h 10020"/>
              <a:gd name="connsiteX28" fmla="*/ 9719 w 10000"/>
              <a:gd name="connsiteY28" fmla="*/ 7532 h 10020"/>
              <a:gd name="connsiteX29" fmla="*/ 9980 w 10000"/>
              <a:gd name="connsiteY29" fmla="*/ 7801 h 10020"/>
              <a:gd name="connsiteX30" fmla="*/ 9848 w 10000"/>
              <a:gd name="connsiteY30" fmla="*/ 7512 h 10020"/>
              <a:gd name="connsiteX31" fmla="*/ 9621 w 10000"/>
              <a:gd name="connsiteY31" fmla="*/ 7002 h 10020"/>
              <a:gd name="connsiteX32" fmla="*/ 9621 w 10000"/>
              <a:gd name="connsiteY32" fmla="*/ 6788 h 10020"/>
              <a:gd name="connsiteX0" fmla="*/ 4312 w 10000"/>
              <a:gd name="connsiteY0" fmla="*/ 9847 h 10020"/>
              <a:gd name="connsiteX1" fmla="*/ 4038 w 10000"/>
              <a:gd name="connsiteY1" fmla="*/ 9980 h 10020"/>
              <a:gd name="connsiteX2" fmla="*/ 3808 w 10000"/>
              <a:gd name="connsiteY2" fmla="*/ 9984 h 10020"/>
              <a:gd name="connsiteX3" fmla="*/ 3470 w 10000"/>
              <a:gd name="connsiteY3" fmla="*/ 9751 h 10020"/>
              <a:gd name="connsiteX4" fmla="*/ 3071 w 10000"/>
              <a:gd name="connsiteY4" fmla="*/ 9739 h 10020"/>
              <a:gd name="connsiteX5" fmla="*/ 2509 w 10000"/>
              <a:gd name="connsiteY5" fmla="*/ 9562 h 10020"/>
              <a:gd name="connsiteX6" fmla="*/ 1877 w 10000"/>
              <a:gd name="connsiteY6" fmla="*/ 9228 h 10020"/>
              <a:gd name="connsiteX7" fmla="*/ 1309 w 10000"/>
              <a:gd name="connsiteY7" fmla="*/ 8822 h 10020"/>
              <a:gd name="connsiteX8" fmla="*/ 774 w 10000"/>
              <a:gd name="connsiteY8" fmla="*/ 8380 h 10020"/>
              <a:gd name="connsiteX9" fmla="*/ 402 w 10000"/>
              <a:gd name="connsiteY9" fmla="*/ 7781 h 10020"/>
              <a:gd name="connsiteX10" fmla="*/ 88 w 10000"/>
              <a:gd name="connsiteY10" fmla="*/ 6897 h 10020"/>
              <a:gd name="connsiteX11" fmla="*/ 0 w 10000"/>
              <a:gd name="connsiteY11" fmla="*/ 5985 h 10020"/>
              <a:gd name="connsiteX12" fmla="*/ 88 w 10000"/>
              <a:gd name="connsiteY12" fmla="*/ 5000 h 10020"/>
              <a:gd name="connsiteX13" fmla="*/ 443 w 10000"/>
              <a:gd name="connsiteY13" fmla="*/ 3597 h 10020"/>
              <a:gd name="connsiteX14" fmla="*/ 1082 w 10000"/>
              <a:gd name="connsiteY14" fmla="*/ 2303 h 10020"/>
              <a:gd name="connsiteX15" fmla="*/ 2124 w 10000"/>
              <a:gd name="connsiteY15" fmla="*/ 1073 h 10020"/>
              <a:gd name="connsiteX16" fmla="*/ 3365 w 10000"/>
              <a:gd name="connsiteY16" fmla="*/ 265 h 10020"/>
              <a:gd name="connsiteX17" fmla="*/ 4961 w 10000"/>
              <a:gd name="connsiteY17" fmla="*/ 44 h 10020"/>
              <a:gd name="connsiteX18" fmla="*/ 6881 w 10000"/>
              <a:gd name="connsiteY18" fmla="*/ 531 h 10020"/>
              <a:gd name="connsiteX19" fmla="*/ 8976 w 10000"/>
              <a:gd name="connsiteY19" fmla="*/ 2290 h 10020"/>
              <a:gd name="connsiteX20" fmla="*/ 9830 w 10000"/>
              <a:gd name="connsiteY20" fmla="*/ 4589 h 10020"/>
              <a:gd name="connsiteX21" fmla="*/ 9817 w 10000"/>
              <a:gd name="connsiteY21" fmla="*/ 6045 h 10020"/>
              <a:gd name="connsiteX22" fmla="*/ 9740 w 10000"/>
              <a:gd name="connsiteY22" fmla="*/ 6543 h 10020"/>
              <a:gd name="connsiteX23" fmla="*/ 9652 w 10000"/>
              <a:gd name="connsiteY23" fmla="*/ 6788 h 10020"/>
              <a:gd name="connsiteX24" fmla="*/ 9415 w 10000"/>
              <a:gd name="connsiteY24" fmla="*/ 6929 h 10020"/>
              <a:gd name="connsiteX25" fmla="*/ 9280 w 10000"/>
              <a:gd name="connsiteY25" fmla="*/ 7050 h 10020"/>
              <a:gd name="connsiteX26" fmla="*/ 9412 w 10000"/>
              <a:gd name="connsiteY26" fmla="*/ 7223 h 10020"/>
              <a:gd name="connsiteX27" fmla="*/ 9719 w 10000"/>
              <a:gd name="connsiteY27" fmla="*/ 7532 h 10020"/>
              <a:gd name="connsiteX28" fmla="*/ 9980 w 10000"/>
              <a:gd name="connsiteY28" fmla="*/ 7801 h 10020"/>
              <a:gd name="connsiteX29" fmla="*/ 9848 w 10000"/>
              <a:gd name="connsiteY29" fmla="*/ 7512 h 10020"/>
              <a:gd name="connsiteX30" fmla="*/ 9621 w 10000"/>
              <a:gd name="connsiteY30" fmla="*/ 7002 h 10020"/>
              <a:gd name="connsiteX31" fmla="*/ 9621 w 10000"/>
              <a:gd name="connsiteY31" fmla="*/ 6788 h 10020"/>
              <a:gd name="connsiteX0" fmla="*/ 4038 w 10000"/>
              <a:gd name="connsiteY0" fmla="*/ 9980 h 10020"/>
              <a:gd name="connsiteX1" fmla="*/ 3808 w 10000"/>
              <a:gd name="connsiteY1" fmla="*/ 9984 h 10020"/>
              <a:gd name="connsiteX2" fmla="*/ 3470 w 10000"/>
              <a:gd name="connsiteY2" fmla="*/ 9751 h 10020"/>
              <a:gd name="connsiteX3" fmla="*/ 3071 w 10000"/>
              <a:gd name="connsiteY3" fmla="*/ 9739 h 10020"/>
              <a:gd name="connsiteX4" fmla="*/ 2509 w 10000"/>
              <a:gd name="connsiteY4" fmla="*/ 9562 h 10020"/>
              <a:gd name="connsiteX5" fmla="*/ 1877 w 10000"/>
              <a:gd name="connsiteY5" fmla="*/ 9228 h 10020"/>
              <a:gd name="connsiteX6" fmla="*/ 1309 w 10000"/>
              <a:gd name="connsiteY6" fmla="*/ 8822 h 10020"/>
              <a:gd name="connsiteX7" fmla="*/ 774 w 10000"/>
              <a:gd name="connsiteY7" fmla="*/ 8380 h 10020"/>
              <a:gd name="connsiteX8" fmla="*/ 402 w 10000"/>
              <a:gd name="connsiteY8" fmla="*/ 7781 h 10020"/>
              <a:gd name="connsiteX9" fmla="*/ 88 w 10000"/>
              <a:gd name="connsiteY9" fmla="*/ 6897 h 10020"/>
              <a:gd name="connsiteX10" fmla="*/ 0 w 10000"/>
              <a:gd name="connsiteY10" fmla="*/ 5985 h 10020"/>
              <a:gd name="connsiteX11" fmla="*/ 88 w 10000"/>
              <a:gd name="connsiteY11" fmla="*/ 5000 h 10020"/>
              <a:gd name="connsiteX12" fmla="*/ 443 w 10000"/>
              <a:gd name="connsiteY12" fmla="*/ 3597 h 10020"/>
              <a:gd name="connsiteX13" fmla="*/ 1082 w 10000"/>
              <a:gd name="connsiteY13" fmla="*/ 2303 h 10020"/>
              <a:gd name="connsiteX14" fmla="*/ 2124 w 10000"/>
              <a:gd name="connsiteY14" fmla="*/ 1073 h 10020"/>
              <a:gd name="connsiteX15" fmla="*/ 3365 w 10000"/>
              <a:gd name="connsiteY15" fmla="*/ 265 h 10020"/>
              <a:gd name="connsiteX16" fmla="*/ 4961 w 10000"/>
              <a:gd name="connsiteY16" fmla="*/ 44 h 10020"/>
              <a:gd name="connsiteX17" fmla="*/ 6881 w 10000"/>
              <a:gd name="connsiteY17" fmla="*/ 531 h 10020"/>
              <a:gd name="connsiteX18" fmla="*/ 8976 w 10000"/>
              <a:gd name="connsiteY18" fmla="*/ 2290 h 10020"/>
              <a:gd name="connsiteX19" fmla="*/ 9830 w 10000"/>
              <a:gd name="connsiteY19" fmla="*/ 4589 h 10020"/>
              <a:gd name="connsiteX20" fmla="*/ 9817 w 10000"/>
              <a:gd name="connsiteY20" fmla="*/ 6045 h 10020"/>
              <a:gd name="connsiteX21" fmla="*/ 9740 w 10000"/>
              <a:gd name="connsiteY21" fmla="*/ 6543 h 10020"/>
              <a:gd name="connsiteX22" fmla="*/ 9652 w 10000"/>
              <a:gd name="connsiteY22" fmla="*/ 6788 h 10020"/>
              <a:gd name="connsiteX23" fmla="*/ 9415 w 10000"/>
              <a:gd name="connsiteY23" fmla="*/ 6929 h 10020"/>
              <a:gd name="connsiteX24" fmla="*/ 9280 w 10000"/>
              <a:gd name="connsiteY24" fmla="*/ 7050 h 10020"/>
              <a:gd name="connsiteX25" fmla="*/ 9412 w 10000"/>
              <a:gd name="connsiteY25" fmla="*/ 7223 h 10020"/>
              <a:gd name="connsiteX26" fmla="*/ 9719 w 10000"/>
              <a:gd name="connsiteY26" fmla="*/ 7532 h 10020"/>
              <a:gd name="connsiteX27" fmla="*/ 9980 w 10000"/>
              <a:gd name="connsiteY27" fmla="*/ 7801 h 10020"/>
              <a:gd name="connsiteX28" fmla="*/ 9848 w 10000"/>
              <a:gd name="connsiteY28" fmla="*/ 7512 h 10020"/>
              <a:gd name="connsiteX29" fmla="*/ 9621 w 10000"/>
              <a:gd name="connsiteY29" fmla="*/ 7002 h 10020"/>
              <a:gd name="connsiteX30" fmla="*/ 9621 w 10000"/>
              <a:gd name="connsiteY30" fmla="*/ 6788 h 10020"/>
              <a:gd name="connsiteX0" fmla="*/ 3808 w 10000"/>
              <a:gd name="connsiteY0" fmla="*/ 9984 h 9984"/>
              <a:gd name="connsiteX1" fmla="*/ 3470 w 10000"/>
              <a:gd name="connsiteY1" fmla="*/ 9751 h 9984"/>
              <a:gd name="connsiteX2" fmla="*/ 3071 w 10000"/>
              <a:gd name="connsiteY2" fmla="*/ 9739 h 9984"/>
              <a:gd name="connsiteX3" fmla="*/ 2509 w 10000"/>
              <a:gd name="connsiteY3" fmla="*/ 9562 h 9984"/>
              <a:gd name="connsiteX4" fmla="*/ 1877 w 10000"/>
              <a:gd name="connsiteY4" fmla="*/ 9228 h 9984"/>
              <a:gd name="connsiteX5" fmla="*/ 1309 w 10000"/>
              <a:gd name="connsiteY5" fmla="*/ 8822 h 9984"/>
              <a:gd name="connsiteX6" fmla="*/ 774 w 10000"/>
              <a:gd name="connsiteY6" fmla="*/ 8380 h 9984"/>
              <a:gd name="connsiteX7" fmla="*/ 402 w 10000"/>
              <a:gd name="connsiteY7" fmla="*/ 7781 h 9984"/>
              <a:gd name="connsiteX8" fmla="*/ 88 w 10000"/>
              <a:gd name="connsiteY8" fmla="*/ 6897 h 9984"/>
              <a:gd name="connsiteX9" fmla="*/ 0 w 10000"/>
              <a:gd name="connsiteY9" fmla="*/ 5985 h 9984"/>
              <a:gd name="connsiteX10" fmla="*/ 88 w 10000"/>
              <a:gd name="connsiteY10" fmla="*/ 5000 h 9984"/>
              <a:gd name="connsiteX11" fmla="*/ 443 w 10000"/>
              <a:gd name="connsiteY11" fmla="*/ 3597 h 9984"/>
              <a:gd name="connsiteX12" fmla="*/ 1082 w 10000"/>
              <a:gd name="connsiteY12" fmla="*/ 2303 h 9984"/>
              <a:gd name="connsiteX13" fmla="*/ 2124 w 10000"/>
              <a:gd name="connsiteY13" fmla="*/ 1073 h 9984"/>
              <a:gd name="connsiteX14" fmla="*/ 3365 w 10000"/>
              <a:gd name="connsiteY14" fmla="*/ 265 h 9984"/>
              <a:gd name="connsiteX15" fmla="*/ 4961 w 10000"/>
              <a:gd name="connsiteY15" fmla="*/ 44 h 9984"/>
              <a:gd name="connsiteX16" fmla="*/ 6881 w 10000"/>
              <a:gd name="connsiteY16" fmla="*/ 531 h 9984"/>
              <a:gd name="connsiteX17" fmla="*/ 8976 w 10000"/>
              <a:gd name="connsiteY17" fmla="*/ 2290 h 9984"/>
              <a:gd name="connsiteX18" fmla="*/ 9830 w 10000"/>
              <a:gd name="connsiteY18" fmla="*/ 4589 h 9984"/>
              <a:gd name="connsiteX19" fmla="*/ 9817 w 10000"/>
              <a:gd name="connsiteY19" fmla="*/ 6045 h 9984"/>
              <a:gd name="connsiteX20" fmla="*/ 9740 w 10000"/>
              <a:gd name="connsiteY20" fmla="*/ 6543 h 9984"/>
              <a:gd name="connsiteX21" fmla="*/ 9652 w 10000"/>
              <a:gd name="connsiteY21" fmla="*/ 6788 h 9984"/>
              <a:gd name="connsiteX22" fmla="*/ 9415 w 10000"/>
              <a:gd name="connsiteY22" fmla="*/ 6929 h 9984"/>
              <a:gd name="connsiteX23" fmla="*/ 9280 w 10000"/>
              <a:gd name="connsiteY23" fmla="*/ 7050 h 9984"/>
              <a:gd name="connsiteX24" fmla="*/ 9412 w 10000"/>
              <a:gd name="connsiteY24" fmla="*/ 7223 h 9984"/>
              <a:gd name="connsiteX25" fmla="*/ 9719 w 10000"/>
              <a:gd name="connsiteY25" fmla="*/ 7532 h 9984"/>
              <a:gd name="connsiteX26" fmla="*/ 9980 w 10000"/>
              <a:gd name="connsiteY26" fmla="*/ 7801 h 9984"/>
              <a:gd name="connsiteX27" fmla="*/ 9848 w 10000"/>
              <a:gd name="connsiteY27" fmla="*/ 7512 h 9984"/>
              <a:gd name="connsiteX28" fmla="*/ 9621 w 10000"/>
              <a:gd name="connsiteY28" fmla="*/ 7002 h 9984"/>
              <a:gd name="connsiteX29" fmla="*/ 9621 w 10000"/>
              <a:gd name="connsiteY29" fmla="*/ 6788 h 9984"/>
              <a:gd name="connsiteX0" fmla="*/ 3470 w 10000"/>
              <a:gd name="connsiteY0" fmla="*/ 9767 h 9787"/>
              <a:gd name="connsiteX1" fmla="*/ 3071 w 10000"/>
              <a:gd name="connsiteY1" fmla="*/ 9755 h 9787"/>
              <a:gd name="connsiteX2" fmla="*/ 2509 w 10000"/>
              <a:gd name="connsiteY2" fmla="*/ 9577 h 9787"/>
              <a:gd name="connsiteX3" fmla="*/ 1877 w 10000"/>
              <a:gd name="connsiteY3" fmla="*/ 9243 h 9787"/>
              <a:gd name="connsiteX4" fmla="*/ 1309 w 10000"/>
              <a:gd name="connsiteY4" fmla="*/ 8836 h 9787"/>
              <a:gd name="connsiteX5" fmla="*/ 774 w 10000"/>
              <a:gd name="connsiteY5" fmla="*/ 8393 h 9787"/>
              <a:gd name="connsiteX6" fmla="*/ 402 w 10000"/>
              <a:gd name="connsiteY6" fmla="*/ 7793 h 9787"/>
              <a:gd name="connsiteX7" fmla="*/ 88 w 10000"/>
              <a:gd name="connsiteY7" fmla="*/ 6908 h 9787"/>
              <a:gd name="connsiteX8" fmla="*/ 0 w 10000"/>
              <a:gd name="connsiteY8" fmla="*/ 5995 h 9787"/>
              <a:gd name="connsiteX9" fmla="*/ 88 w 10000"/>
              <a:gd name="connsiteY9" fmla="*/ 5008 h 9787"/>
              <a:gd name="connsiteX10" fmla="*/ 443 w 10000"/>
              <a:gd name="connsiteY10" fmla="*/ 3603 h 9787"/>
              <a:gd name="connsiteX11" fmla="*/ 1082 w 10000"/>
              <a:gd name="connsiteY11" fmla="*/ 2307 h 9787"/>
              <a:gd name="connsiteX12" fmla="*/ 2124 w 10000"/>
              <a:gd name="connsiteY12" fmla="*/ 1075 h 9787"/>
              <a:gd name="connsiteX13" fmla="*/ 3365 w 10000"/>
              <a:gd name="connsiteY13" fmla="*/ 265 h 9787"/>
              <a:gd name="connsiteX14" fmla="*/ 4961 w 10000"/>
              <a:gd name="connsiteY14" fmla="*/ 44 h 9787"/>
              <a:gd name="connsiteX15" fmla="*/ 6881 w 10000"/>
              <a:gd name="connsiteY15" fmla="*/ 532 h 9787"/>
              <a:gd name="connsiteX16" fmla="*/ 8976 w 10000"/>
              <a:gd name="connsiteY16" fmla="*/ 2294 h 9787"/>
              <a:gd name="connsiteX17" fmla="*/ 9830 w 10000"/>
              <a:gd name="connsiteY17" fmla="*/ 4596 h 9787"/>
              <a:gd name="connsiteX18" fmla="*/ 9817 w 10000"/>
              <a:gd name="connsiteY18" fmla="*/ 6055 h 9787"/>
              <a:gd name="connsiteX19" fmla="*/ 9740 w 10000"/>
              <a:gd name="connsiteY19" fmla="*/ 6553 h 9787"/>
              <a:gd name="connsiteX20" fmla="*/ 9652 w 10000"/>
              <a:gd name="connsiteY20" fmla="*/ 6799 h 9787"/>
              <a:gd name="connsiteX21" fmla="*/ 9415 w 10000"/>
              <a:gd name="connsiteY21" fmla="*/ 6940 h 9787"/>
              <a:gd name="connsiteX22" fmla="*/ 9280 w 10000"/>
              <a:gd name="connsiteY22" fmla="*/ 7061 h 9787"/>
              <a:gd name="connsiteX23" fmla="*/ 9412 w 10000"/>
              <a:gd name="connsiteY23" fmla="*/ 7235 h 9787"/>
              <a:gd name="connsiteX24" fmla="*/ 9719 w 10000"/>
              <a:gd name="connsiteY24" fmla="*/ 7544 h 9787"/>
              <a:gd name="connsiteX25" fmla="*/ 9980 w 10000"/>
              <a:gd name="connsiteY25" fmla="*/ 7814 h 9787"/>
              <a:gd name="connsiteX26" fmla="*/ 9848 w 10000"/>
              <a:gd name="connsiteY26" fmla="*/ 7524 h 9787"/>
              <a:gd name="connsiteX27" fmla="*/ 9621 w 10000"/>
              <a:gd name="connsiteY27" fmla="*/ 7013 h 9787"/>
              <a:gd name="connsiteX28" fmla="*/ 9621 w 10000"/>
              <a:gd name="connsiteY28" fmla="*/ 6799 h 9787"/>
              <a:gd name="connsiteX0" fmla="*/ 3071 w 10000"/>
              <a:gd name="connsiteY0" fmla="*/ 9967 h 9967"/>
              <a:gd name="connsiteX1" fmla="*/ 2509 w 10000"/>
              <a:gd name="connsiteY1" fmla="*/ 9785 h 9967"/>
              <a:gd name="connsiteX2" fmla="*/ 1877 w 10000"/>
              <a:gd name="connsiteY2" fmla="*/ 9444 h 9967"/>
              <a:gd name="connsiteX3" fmla="*/ 1309 w 10000"/>
              <a:gd name="connsiteY3" fmla="*/ 9028 h 9967"/>
              <a:gd name="connsiteX4" fmla="*/ 774 w 10000"/>
              <a:gd name="connsiteY4" fmla="*/ 8576 h 9967"/>
              <a:gd name="connsiteX5" fmla="*/ 402 w 10000"/>
              <a:gd name="connsiteY5" fmla="*/ 7963 h 9967"/>
              <a:gd name="connsiteX6" fmla="*/ 88 w 10000"/>
              <a:gd name="connsiteY6" fmla="*/ 7058 h 9967"/>
              <a:gd name="connsiteX7" fmla="*/ 0 w 10000"/>
              <a:gd name="connsiteY7" fmla="*/ 6125 h 9967"/>
              <a:gd name="connsiteX8" fmla="*/ 88 w 10000"/>
              <a:gd name="connsiteY8" fmla="*/ 5117 h 9967"/>
              <a:gd name="connsiteX9" fmla="*/ 443 w 10000"/>
              <a:gd name="connsiteY9" fmla="*/ 3681 h 9967"/>
              <a:gd name="connsiteX10" fmla="*/ 1082 w 10000"/>
              <a:gd name="connsiteY10" fmla="*/ 2357 h 9967"/>
              <a:gd name="connsiteX11" fmla="*/ 2124 w 10000"/>
              <a:gd name="connsiteY11" fmla="*/ 1098 h 9967"/>
              <a:gd name="connsiteX12" fmla="*/ 3365 w 10000"/>
              <a:gd name="connsiteY12" fmla="*/ 271 h 9967"/>
              <a:gd name="connsiteX13" fmla="*/ 4961 w 10000"/>
              <a:gd name="connsiteY13" fmla="*/ 45 h 9967"/>
              <a:gd name="connsiteX14" fmla="*/ 6881 w 10000"/>
              <a:gd name="connsiteY14" fmla="*/ 544 h 9967"/>
              <a:gd name="connsiteX15" fmla="*/ 8976 w 10000"/>
              <a:gd name="connsiteY15" fmla="*/ 2344 h 9967"/>
              <a:gd name="connsiteX16" fmla="*/ 9830 w 10000"/>
              <a:gd name="connsiteY16" fmla="*/ 4696 h 9967"/>
              <a:gd name="connsiteX17" fmla="*/ 9817 w 10000"/>
              <a:gd name="connsiteY17" fmla="*/ 6187 h 9967"/>
              <a:gd name="connsiteX18" fmla="*/ 9740 w 10000"/>
              <a:gd name="connsiteY18" fmla="*/ 6696 h 9967"/>
              <a:gd name="connsiteX19" fmla="*/ 9652 w 10000"/>
              <a:gd name="connsiteY19" fmla="*/ 6947 h 9967"/>
              <a:gd name="connsiteX20" fmla="*/ 9415 w 10000"/>
              <a:gd name="connsiteY20" fmla="*/ 7091 h 9967"/>
              <a:gd name="connsiteX21" fmla="*/ 9280 w 10000"/>
              <a:gd name="connsiteY21" fmla="*/ 7215 h 9967"/>
              <a:gd name="connsiteX22" fmla="*/ 9412 w 10000"/>
              <a:gd name="connsiteY22" fmla="*/ 7392 h 9967"/>
              <a:gd name="connsiteX23" fmla="*/ 9719 w 10000"/>
              <a:gd name="connsiteY23" fmla="*/ 7708 h 9967"/>
              <a:gd name="connsiteX24" fmla="*/ 9980 w 10000"/>
              <a:gd name="connsiteY24" fmla="*/ 7984 h 9967"/>
              <a:gd name="connsiteX25" fmla="*/ 9848 w 10000"/>
              <a:gd name="connsiteY25" fmla="*/ 7688 h 9967"/>
              <a:gd name="connsiteX26" fmla="*/ 9621 w 10000"/>
              <a:gd name="connsiteY26" fmla="*/ 7166 h 9967"/>
              <a:gd name="connsiteX27" fmla="*/ 9621 w 10000"/>
              <a:gd name="connsiteY27" fmla="*/ 6947 h 9967"/>
              <a:gd name="connsiteX0" fmla="*/ 2509 w 10000"/>
              <a:gd name="connsiteY0" fmla="*/ 9817 h 9817"/>
              <a:gd name="connsiteX1" fmla="*/ 1877 w 10000"/>
              <a:gd name="connsiteY1" fmla="*/ 9475 h 9817"/>
              <a:gd name="connsiteX2" fmla="*/ 1309 w 10000"/>
              <a:gd name="connsiteY2" fmla="*/ 9058 h 9817"/>
              <a:gd name="connsiteX3" fmla="*/ 774 w 10000"/>
              <a:gd name="connsiteY3" fmla="*/ 8604 h 9817"/>
              <a:gd name="connsiteX4" fmla="*/ 402 w 10000"/>
              <a:gd name="connsiteY4" fmla="*/ 7989 h 9817"/>
              <a:gd name="connsiteX5" fmla="*/ 88 w 10000"/>
              <a:gd name="connsiteY5" fmla="*/ 7081 h 9817"/>
              <a:gd name="connsiteX6" fmla="*/ 0 w 10000"/>
              <a:gd name="connsiteY6" fmla="*/ 6145 h 9817"/>
              <a:gd name="connsiteX7" fmla="*/ 88 w 10000"/>
              <a:gd name="connsiteY7" fmla="*/ 5134 h 9817"/>
              <a:gd name="connsiteX8" fmla="*/ 443 w 10000"/>
              <a:gd name="connsiteY8" fmla="*/ 3693 h 9817"/>
              <a:gd name="connsiteX9" fmla="*/ 1082 w 10000"/>
              <a:gd name="connsiteY9" fmla="*/ 2365 h 9817"/>
              <a:gd name="connsiteX10" fmla="*/ 2124 w 10000"/>
              <a:gd name="connsiteY10" fmla="*/ 1102 h 9817"/>
              <a:gd name="connsiteX11" fmla="*/ 3365 w 10000"/>
              <a:gd name="connsiteY11" fmla="*/ 272 h 9817"/>
              <a:gd name="connsiteX12" fmla="*/ 4961 w 10000"/>
              <a:gd name="connsiteY12" fmla="*/ 45 h 9817"/>
              <a:gd name="connsiteX13" fmla="*/ 6881 w 10000"/>
              <a:gd name="connsiteY13" fmla="*/ 546 h 9817"/>
              <a:gd name="connsiteX14" fmla="*/ 8976 w 10000"/>
              <a:gd name="connsiteY14" fmla="*/ 2352 h 9817"/>
              <a:gd name="connsiteX15" fmla="*/ 9830 w 10000"/>
              <a:gd name="connsiteY15" fmla="*/ 4712 h 9817"/>
              <a:gd name="connsiteX16" fmla="*/ 9817 w 10000"/>
              <a:gd name="connsiteY16" fmla="*/ 6207 h 9817"/>
              <a:gd name="connsiteX17" fmla="*/ 9740 w 10000"/>
              <a:gd name="connsiteY17" fmla="*/ 6718 h 9817"/>
              <a:gd name="connsiteX18" fmla="*/ 9652 w 10000"/>
              <a:gd name="connsiteY18" fmla="*/ 6970 h 9817"/>
              <a:gd name="connsiteX19" fmla="*/ 9415 w 10000"/>
              <a:gd name="connsiteY19" fmla="*/ 7114 h 9817"/>
              <a:gd name="connsiteX20" fmla="*/ 9280 w 10000"/>
              <a:gd name="connsiteY20" fmla="*/ 7239 h 9817"/>
              <a:gd name="connsiteX21" fmla="*/ 9412 w 10000"/>
              <a:gd name="connsiteY21" fmla="*/ 7416 h 9817"/>
              <a:gd name="connsiteX22" fmla="*/ 9719 w 10000"/>
              <a:gd name="connsiteY22" fmla="*/ 7734 h 9817"/>
              <a:gd name="connsiteX23" fmla="*/ 9980 w 10000"/>
              <a:gd name="connsiteY23" fmla="*/ 8010 h 9817"/>
              <a:gd name="connsiteX24" fmla="*/ 9848 w 10000"/>
              <a:gd name="connsiteY24" fmla="*/ 7713 h 9817"/>
              <a:gd name="connsiteX25" fmla="*/ 9621 w 10000"/>
              <a:gd name="connsiteY25" fmla="*/ 7190 h 9817"/>
              <a:gd name="connsiteX26" fmla="*/ 9621 w 10000"/>
              <a:gd name="connsiteY26" fmla="*/ 6970 h 9817"/>
              <a:gd name="connsiteX0" fmla="*/ 1877 w 10000"/>
              <a:gd name="connsiteY0" fmla="*/ 9652 h 9652"/>
              <a:gd name="connsiteX1" fmla="*/ 1309 w 10000"/>
              <a:gd name="connsiteY1" fmla="*/ 9227 h 9652"/>
              <a:gd name="connsiteX2" fmla="*/ 774 w 10000"/>
              <a:gd name="connsiteY2" fmla="*/ 8764 h 9652"/>
              <a:gd name="connsiteX3" fmla="*/ 402 w 10000"/>
              <a:gd name="connsiteY3" fmla="*/ 8138 h 9652"/>
              <a:gd name="connsiteX4" fmla="*/ 88 w 10000"/>
              <a:gd name="connsiteY4" fmla="*/ 7213 h 9652"/>
              <a:gd name="connsiteX5" fmla="*/ 0 w 10000"/>
              <a:gd name="connsiteY5" fmla="*/ 6260 h 9652"/>
              <a:gd name="connsiteX6" fmla="*/ 88 w 10000"/>
              <a:gd name="connsiteY6" fmla="*/ 5230 h 9652"/>
              <a:gd name="connsiteX7" fmla="*/ 443 w 10000"/>
              <a:gd name="connsiteY7" fmla="*/ 3762 h 9652"/>
              <a:gd name="connsiteX8" fmla="*/ 1082 w 10000"/>
              <a:gd name="connsiteY8" fmla="*/ 2409 h 9652"/>
              <a:gd name="connsiteX9" fmla="*/ 2124 w 10000"/>
              <a:gd name="connsiteY9" fmla="*/ 1123 h 9652"/>
              <a:gd name="connsiteX10" fmla="*/ 3365 w 10000"/>
              <a:gd name="connsiteY10" fmla="*/ 277 h 9652"/>
              <a:gd name="connsiteX11" fmla="*/ 4961 w 10000"/>
              <a:gd name="connsiteY11" fmla="*/ 46 h 9652"/>
              <a:gd name="connsiteX12" fmla="*/ 6881 w 10000"/>
              <a:gd name="connsiteY12" fmla="*/ 556 h 9652"/>
              <a:gd name="connsiteX13" fmla="*/ 8976 w 10000"/>
              <a:gd name="connsiteY13" fmla="*/ 2396 h 9652"/>
              <a:gd name="connsiteX14" fmla="*/ 9830 w 10000"/>
              <a:gd name="connsiteY14" fmla="*/ 4800 h 9652"/>
              <a:gd name="connsiteX15" fmla="*/ 9817 w 10000"/>
              <a:gd name="connsiteY15" fmla="*/ 6323 h 9652"/>
              <a:gd name="connsiteX16" fmla="*/ 9740 w 10000"/>
              <a:gd name="connsiteY16" fmla="*/ 6843 h 9652"/>
              <a:gd name="connsiteX17" fmla="*/ 9652 w 10000"/>
              <a:gd name="connsiteY17" fmla="*/ 7100 h 9652"/>
              <a:gd name="connsiteX18" fmla="*/ 9415 w 10000"/>
              <a:gd name="connsiteY18" fmla="*/ 7247 h 9652"/>
              <a:gd name="connsiteX19" fmla="*/ 9280 w 10000"/>
              <a:gd name="connsiteY19" fmla="*/ 7374 h 9652"/>
              <a:gd name="connsiteX20" fmla="*/ 9412 w 10000"/>
              <a:gd name="connsiteY20" fmla="*/ 7554 h 9652"/>
              <a:gd name="connsiteX21" fmla="*/ 9719 w 10000"/>
              <a:gd name="connsiteY21" fmla="*/ 7878 h 9652"/>
              <a:gd name="connsiteX22" fmla="*/ 9980 w 10000"/>
              <a:gd name="connsiteY22" fmla="*/ 8159 h 9652"/>
              <a:gd name="connsiteX23" fmla="*/ 9848 w 10000"/>
              <a:gd name="connsiteY23" fmla="*/ 7857 h 9652"/>
              <a:gd name="connsiteX24" fmla="*/ 9621 w 10000"/>
              <a:gd name="connsiteY24" fmla="*/ 7324 h 9652"/>
              <a:gd name="connsiteX25" fmla="*/ 9621 w 10000"/>
              <a:gd name="connsiteY25" fmla="*/ 7100 h 9652"/>
              <a:gd name="connsiteX0" fmla="*/ 1309 w 10000"/>
              <a:gd name="connsiteY0" fmla="*/ 9560 h 9560"/>
              <a:gd name="connsiteX1" fmla="*/ 774 w 10000"/>
              <a:gd name="connsiteY1" fmla="*/ 9080 h 9560"/>
              <a:gd name="connsiteX2" fmla="*/ 402 w 10000"/>
              <a:gd name="connsiteY2" fmla="*/ 8431 h 9560"/>
              <a:gd name="connsiteX3" fmla="*/ 88 w 10000"/>
              <a:gd name="connsiteY3" fmla="*/ 7473 h 9560"/>
              <a:gd name="connsiteX4" fmla="*/ 0 w 10000"/>
              <a:gd name="connsiteY4" fmla="*/ 6486 h 9560"/>
              <a:gd name="connsiteX5" fmla="*/ 88 w 10000"/>
              <a:gd name="connsiteY5" fmla="*/ 5419 h 9560"/>
              <a:gd name="connsiteX6" fmla="*/ 443 w 10000"/>
              <a:gd name="connsiteY6" fmla="*/ 3898 h 9560"/>
              <a:gd name="connsiteX7" fmla="*/ 1082 w 10000"/>
              <a:gd name="connsiteY7" fmla="*/ 2496 h 9560"/>
              <a:gd name="connsiteX8" fmla="*/ 2124 w 10000"/>
              <a:gd name="connsiteY8" fmla="*/ 1163 h 9560"/>
              <a:gd name="connsiteX9" fmla="*/ 3365 w 10000"/>
              <a:gd name="connsiteY9" fmla="*/ 287 h 9560"/>
              <a:gd name="connsiteX10" fmla="*/ 4961 w 10000"/>
              <a:gd name="connsiteY10" fmla="*/ 48 h 9560"/>
              <a:gd name="connsiteX11" fmla="*/ 6881 w 10000"/>
              <a:gd name="connsiteY11" fmla="*/ 576 h 9560"/>
              <a:gd name="connsiteX12" fmla="*/ 8976 w 10000"/>
              <a:gd name="connsiteY12" fmla="*/ 2482 h 9560"/>
              <a:gd name="connsiteX13" fmla="*/ 9830 w 10000"/>
              <a:gd name="connsiteY13" fmla="*/ 4973 h 9560"/>
              <a:gd name="connsiteX14" fmla="*/ 9817 w 10000"/>
              <a:gd name="connsiteY14" fmla="*/ 6551 h 9560"/>
              <a:gd name="connsiteX15" fmla="*/ 9740 w 10000"/>
              <a:gd name="connsiteY15" fmla="*/ 7090 h 9560"/>
              <a:gd name="connsiteX16" fmla="*/ 9652 w 10000"/>
              <a:gd name="connsiteY16" fmla="*/ 7356 h 9560"/>
              <a:gd name="connsiteX17" fmla="*/ 9415 w 10000"/>
              <a:gd name="connsiteY17" fmla="*/ 7508 h 9560"/>
              <a:gd name="connsiteX18" fmla="*/ 9280 w 10000"/>
              <a:gd name="connsiteY18" fmla="*/ 7640 h 9560"/>
              <a:gd name="connsiteX19" fmla="*/ 9412 w 10000"/>
              <a:gd name="connsiteY19" fmla="*/ 7826 h 9560"/>
              <a:gd name="connsiteX20" fmla="*/ 9719 w 10000"/>
              <a:gd name="connsiteY20" fmla="*/ 8162 h 9560"/>
              <a:gd name="connsiteX21" fmla="*/ 9980 w 10000"/>
              <a:gd name="connsiteY21" fmla="*/ 8453 h 9560"/>
              <a:gd name="connsiteX22" fmla="*/ 9848 w 10000"/>
              <a:gd name="connsiteY22" fmla="*/ 8140 h 9560"/>
              <a:gd name="connsiteX23" fmla="*/ 9621 w 10000"/>
              <a:gd name="connsiteY23" fmla="*/ 7588 h 9560"/>
              <a:gd name="connsiteX24" fmla="*/ 9621 w 10000"/>
              <a:gd name="connsiteY24" fmla="*/ 7356 h 9560"/>
              <a:gd name="connsiteX0" fmla="*/ 774 w 10000"/>
              <a:gd name="connsiteY0" fmla="*/ 9498 h 9498"/>
              <a:gd name="connsiteX1" fmla="*/ 402 w 10000"/>
              <a:gd name="connsiteY1" fmla="*/ 8819 h 9498"/>
              <a:gd name="connsiteX2" fmla="*/ 88 w 10000"/>
              <a:gd name="connsiteY2" fmla="*/ 7817 h 9498"/>
              <a:gd name="connsiteX3" fmla="*/ 0 w 10000"/>
              <a:gd name="connsiteY3" fmla="*/ 6785 h 9498"/>
              <a:gd name="connsiteX4" fmla="*/ 88 w 10000"/>
              <a:gd name="connsiteY4" fmla="*/ 5668 h 9498"/>
              <a:gd name="connsiteX5" fmla="*/ 443 w 10000"/>
              <a:gd name="connsiteY5" fmla="*/ 4077 h 9498"/>
              <a:gd name="connsiteX6" fmla="*/ 1082 w 10000"/>
              <a:gd name="connsiteY6" fmla="*/ 2611 h 9498"/>
              <a:gd name="connsiteX7" fmla="*/ 2124 w 10000"/>
              <a:gd name="connsiteY7" fmla="*/ 1217 h 9498"/>
              <a:gd name="connsiteX8" fmla="*/ 3365 w 10000"/>
              <a:gd name="connsiteY8" fmla="*/ 300 h 9498"/>
              <a:gd name="connsiteX9" fmla="*/ 4961 w 10000"/>
              <a:gd name="connsiteY9" fmla="*/ 50 h 9498"/>
              <a:gd name="connsiteX10" fmla="*/ 6881 w 10000"/>
              <a:gd name="connsiteY10" fmla="*/ 603 h 9498"/>
              <a:gd name="connsiteX11" fmla="*/ 8976 w 10000"/>
              <a:gd name="connsiteY11" fmla="*/ 2596 h 9498"/>
              <a:gd name="connsiteX12" fmla="*/ 9830 w 10000"/>
              <a:gd name="connsiteY12" fmla="*/ 5202 h 9498"/>
              <a:gd name="connsiteX13" fmla="*/ 9817 w 10000"/>
              <a:gd name="connsiteY13" fmla="*/ 6853 h 9498"/>
              <a:gd name="connsiteX14" fmla="*/ 9740 w 10000"/>
              <a:gd name="connsiteY14" fmla="*/ 7416 h 9498"/>
              <a:gd name="connsiteX15" fmla="*/ 9652 w 10000"/>
              <a:gd name="connsiteY15" fmla="*/ 7695 h 9498"/>
              <a:gd name="connsiteX16" fmla="*/ 9415 w 10000"/>
              <a:gd name="connsiteY16" fmla="*/ 7854 h 9498"/>
              <a:gd name="connsiteX17" fmla="*/ 9280 w 10000"/>
              <a:gd name="connsiteY17" fmla="*/ 7992 h 9498"/>
              <a:gd name="connsiteX18" fmla="*/ 9412 w 10000"/>
              <a:gd name="connsiteY18" fmla="*/ 8186 h 9498"/>
              <a:gd name="connsiteX19" fmla="*/ 9719 w 10000"/>
              <a:gd name="connsiteY19" fmla="*/ 8538 h 9498"/>
              <a:gd name="connsiteX20" fmla="*/ 9980 w 10000"/>
              <a:gd name="connsiteY20" fmla="*/ 8842 h 9498"/>
              <a:gd name="connsiteX21" fmla="*/ 9848 w 10000"/>
              <a:gd name="connsiteY21" fmla="*/ 8515 h 9498"/>
              <a:gd name="connsiteX22" fmla="*/ 9621 w 10000"/>
              <a:gd name="connsiteY22" fmla="*/ 7937 h 9498"/>
              <a:gd name="connsiteX23" fmla="*/ 9621 w 10000"/>
              <a:gd name="connsiteY23" fmla="*/ 7695 h 9498"/>
              <a:gd name="connsiteX0" fmla="*/ 402 w 10000"/>
              <a:gd name="connsiteY0" fmla="*/ 9285 h 9314"/>
              <a:gd name="connsiteX1" fmla="*/ 88 w 10000"/>
              <a:gd name="connsiteY1" fmla="*/ 8230 h 9314"/>
              <a:gd name="connsiteX2" fmla="*/ 0 w 10000"/>
              <a:gd name="connsiteY2" fmla="*/ 7144 h 9314"/>
              <a:gd name="connsiteX3" fmla="*/ 88 w 10000"/>
              <a:gd name="connsiteY3" fmla="*/ 5968 h 9314"/>
              <a:gd name="connsiteX4" fmla="*/ 443 w 10000"/>
              <a:gd name="connsiteY4" fmla="*/ 4292 h 9314"/>
              <a:gd name="connsiteX5" fmla="*/ 1082 w 10000"/>
              <a:gd name="connsiteY5" fmla="*/ 2749 h 9314"/>
              <a:gd name="connsiteX6" fmla="*/ 2124 w 10000"/>
              <a:gd name="connsiteY6" fmla="*/ 1281 h 9314"/>
              <a:gd name="connsiteX7" fmla="*/ 3365 w 10000"/>
              <a:gd name="connsiteY7" fmla="*/ 316 h 9314"/>
              <a:gd name="connsiteX8" fmla="*/ 4961 w 10000"/>
              <a:gd name="connsiteY8" fmla="*/ 53 h 9314"/>
              <a:gd name="connsiteX9" fmla="*/ 6881 w 10000"/>
              <a:gd name="connsiteY9" fmla="*/ 635 h 9314"/>
              <a:gd name="connsiteX10" fmla="*/ 8976 w 10000"/>
              <a:gd name="connsiteY10" fmla="*/ 2733 h 9314"/>
              <a:gd name="connsiteX11" fmla="*/ 9830 w 10000"/>
              <a:gd name="connsiteY11" fmla="*/ 5477 h 9314"/>
              <a:gd name="connsiteX12" fmla="*/ 9817 w 10000"/>
              <a:gd name="connsiteY12" fmla="*/ 7215 h 9314"/>
              <a:gd name="connsiteX13" fmla="*/ 9740 w 10000"/>
              <a:gd name="connsiteY13" fmla="*/ 7808 h 9314"/>
              <a:gd name="connsiteX14" fmla="*/ 9652 w 10000"/>
              <a:gd name="connsiteY14" fmla="*/ 8102 h 9314"/>
              <a:gd name="connsiteX15" fmla="*/ 9415 w 10000"/>
              <a:gd name="connsiteY15" fmla="*/ 8269 h 9314"/>
              <a:gd name="connsiteX16" fmla="*/ 9280 w 10000"/>
              <a:gd name="connsiteY16" fmla="*/ 8414 h 9314"/>
              <a:gd name="connsiteX17" fmla="*/ 9412 w 10000"/>
              <a:gd name="connsiteY17" fmla="*/ 8619 h 9314"/>
              <a:gd name="connsiteX18" fmla="*/ 9719 w 10000"/>
              <a:gd name="connsiteY18" fmla="*/ 8989 h 9314"/>
              <a:gd name="connsiteX19" fmla="*/ 9980 w 10000"/>
              <a:gd name="connsiteY19" fmla="*/ 9309 h 9314"/>
              <a:gd name="connsiteX20" fmla="*/ 9848 w 10000"/>
              <a:gd name="connsiteY20" fmla="*/ 8965 h 9314"/>
              <a:gd name="connsiteX21" fmla="*/ 9621 w 10000"/>
              <a:gd name="connsiteY21" fmla="*/ 8356 h 9314"/>
              <a:gd name="connsiteX22" fmla="*/ 9621 w 10000"/>
              <a:gd name="connsiteY22" fmla="*/ 8102 h 9314"/>
              <a:gd name="connsiteX0" fmla="*/ 88 w 10000"/>
              <a:gd name="connsiteY0" fmla="*/ 8836 h 10000"/>
              <a:gd name="connsiteX1" fmla="*/ 0 w 10000"/>
              <a:gd name="connsiteY1" fmla="*/ 7670 h 10000"/>
              <a:gd name="connsiteX2" fmla="*/ 88 w 10000"/>
              <a:gd name="connsiteY2" fmla="*/ 6408 h 10000"/>
              <a:gd name="connsiteX3" fmla="*/ 443 w 10000"/>
              <a:gd name="connsiteY3" fmla="*/ 4608 h 10000"/>
              <a:gd name="connsiteX4" fmla="*/ 1082 w 10000"/>
              <a:gd name="connsiteY4" fmla="*/ 2951 h 10000"/>
              <a:gd name="connsiteX5" fmla="*/ 2124 w 10000"/>
              <a:gd name="connsiteY5" fmla="*/ 1375 h 10000"/>
              <a:gd name="connsiteX6" fmla="*/ 3365 w 10000"/>
              <a:gd name="connsiteY6" fmla="*/ 339 h 10000"/>
              <a:gd name="connsiteX7" fmla="*/ 4961 w 10000"/>
              <a:gd name="connsiteY7" fmla="*/ 57 h 10000"/>
              <a:gd name="connsiteX8" fmla="*/ 6881 w 10000"/>
              <a:gd name="connsiteY8" fmla="*/ 682 h 10000"/>
              <a:gd name="connsiteX9" fmla="*/ 8976 w 10000"/>
              <a:gd name="connsiteY9" fmla="*/ 2934 h 10000"/>
              <a:gd name="connsiteX10" fmla="*/ 9830 w 10000"/>
              <a:gd name="connsiteY10" fmla="*/ 5880 h 10000"/>
              <a:gd name="connsiteX11" fmla="*/ 9817 w 10000"/>
              <a:gd name="connsiteY11" fmla="*/ 7746 h 10000"/>
              <a:gd name="connsiteX12" fmla="*/ 9740 w 10000"/>
              <a:gd name="connsiteY12" fmla="*/ 8383 h 10000"/>
              <a:gd name="connsiteX13" fmla="*/ 9652 w 10000"/>
              <a:gd name="connsiteY13" fmla="*/ 8699 h 10000"/>
              <a:gd name="connsiteX14" fmla="*/ 9415 w 10000"/>
              <a:gd name="connsiteY14" fmla="*/ 8878 h 10000"/>
              <a:gd name="connsiteX15" fmla="*/ 9280 w 10000"/>
              <a:gd name="connsiteY15" fmla="*/ 9034 h 10000"/>
              <a:gd name="connsiteX16" fmla="*/ 9412 w 10000"/>
              <a:gd name="connsiteY16" fmla="*/ 9254 h 10000"/>
              <a:gd name="connsiteX17" fmla="*/ 9719 w 10000"/>
              <a:gd name="connsiteY17" fmla="*/ 9651 h 10000"/>
              <a:gd name="connsiteX18" fmla="*/ 9980 w 10000"/>
              <a:gd name="connsiteY18" fmla="*/ 9995 h 10000"/>
              <a:gd name="connsiteX19" fmla="*/ 9848 w 10000"/>
              <a:gd name="connsiteY19" fmla="*/ 9625 h 10000"/>
              <a:gd name="connsiteX20" fmla="*/ 9621 w 10000"/>
              <a:gd name="connsiteY20" fmla="*/ 8971 h 10000"/>
              <a:gd name="connsiteX21" fmla="*/ 9621 w 10000"/>
              <a:gd name="connsiteY21" fmla="*/ 8699 h 10000"/>
              <a:gd name="connsiteX0" fmla="*/ 0 w 10000"/>
              <a:gd name="connsiteY0" fmla="*/ 7670 h 10000"/>
              <a:gd name="connsiteX1" fmla="*/ 88 w 10000"/>
              <a:gd name="connsiteY1" fmla="*/ 6408 h 10000"/>
              <a:gd name="connsiteX2" fmla="*/ 443 w 10000"/>
              <a:gd name="connsiteY2" fmla="*/ 4608 h 10000"/>
              <a:gd name="connsiteX3" fmla="*/ 1082 w 10000"/>
              <a:gd name="connsiteY3" fmla="*/ 2951 h 10000"/>
              <a:gd name="connsiteX4" fmla="*/ 2124 w 10000"/>
              <a:gd name="connsiteY4" fmla="*/ 1375 h 10000"/>
              <a:gd name="connsiteX5" fmla="*/ 3365 w 10000"/>
              <a:gd name="connsiteY5" fmla="*/ 339 h 10000"/>
              <a:gd name="connsiteX6" fmla="*/ 4961 w 10000"/>
              <a:gd name="connsiteY6" fmla="*/ 57 h 10000"/>
              <a:gd name="connsiteX7" fmla="*/ 6881 w 10000"/>
              <a:gd name="connsiteY7" fmla="*/ 682 h 10000"/>
              <a:gd name="connsiteX8" fmla="*/ 8976 w 10000"/>
              <a:gd name="connsiteY8" fmla="*/ 2934 h 10000"/>
              <a:gd name="connsiteX9" fmla="*/ 9830 w 10000"/>
              <a:gd name="connsiteY9" fmla="*/ 5880 h 10000"/>
              <a:gd name="connsiteX10" fmla="*/ 9817 w 10000"/>
              <a:gd name="connsiteY10" fmla="*/ 7746 h 10000"/>
              <a:gd name="connsiteX11" fmla="*/ 9740 w 10000"/>
              <a:gd name="connsiteY11" fmla="*/ 8383 h 10000"/>
              <a:gd name="connsiteX12" fmla="*/ 9652 w 10000"/>
              <a:gd name="connsiteY12" fmla="*/ 8699 h 10000"/>
              <a:gd name="connsiteX13" fmla="*/ 9415 w 10000"/>
              <a:gd name="connsiteY13" fmla="*/ 8878 h 10000"/>
              <a:gd name="connsiteX14" fmla="*/ 9280 w 10000"/>
              <a:gd name="connsiteY14" fmla="*/ 9034 h 10000"/>
              <a:gd name="connsiteX15" fmla="*/ 9412 w 10000"/>
              <a:gd name="connsiteY15" fmla="*/ 9254 h 10000"/>
              <a:gd name="connsiteX16" fmla="*/ 9719 w 10000"/>
              <a:gd name="connsiteY16" fmla="*/ 9651 h 10000"/>
              <a:gd name="connsiteX17" fmla="*/ 9980 w 10000"/>
              <a:gd name="connsiteY17" fmla="*/ 9995 h 10000"/>
              <a:gd name="connsiteX18" fmla="*/ 9848 w 10000"/>
              <a:gd name="connsiteY18" fmla="*/ 9625 h 10000"/>
              <a:gd name="connsiteX19" fmla="*/ 9621 w 10000"/>
              <a:gd name="connsiteY19" fmla="*/ 8971 h 10000"/>
              <a:gd name="connsiteX20" fmla="*/ 9621 w 10000"/>
              <a:gd name="connsiteY20" fmla="*/ 8699 h 10000"/>
              <a:gd name="connsiteX0" fmla="*/ 0 w 9912"/>
              <a:gd name="connsiteY0" fmla="*/ 6408 h 10000"/>
              <a:gd name="connsiteX1" fmla="*/ 355 w 9912"/>
              <a:gd name="connsiteY1" fmla="*/ 4608 h 10000"/>
              <a:gd name="connsiteX2" fmla="*/ 994 w 9912"/>
              <a:gd name="connsiteY2" fmla="*/ 2951 h 10000"/>
              <a:gd name="connsiteX3" fmla="*/ 2036 w 9912"/>
              <a:gd name="connsiteY3" fmla="*/ 1375 h 10000"/>
              <a:gd name="connsiteX4" fmla="*/ 3277 w 9912"/>
              <a:gd name="connsiteY4" fmla="*/ 339 h 10000"/>
              <a:gd name="connsiteX5" fmla="*/ 4873 w 9912"/>
              <a:gd name="connsiteY5" fmla="*/ 57 h 10000"/>
              <a:gd name="connsiteX6" fmla="*/ 6793 w 9912"/>
              <a:gd name="connsiteY6" fmla="*/ 682 h 10000"/>
              <a:gd name="connsiteX7" fmla="*/ 8888 w 9912"/>
              <a:gd name="connsiteY7" fmla="*/ 2934 h 10000"/>
              <a:gd name="connsiteX8" fmla="*/ 9742 w 9912"/>
              <a:gd name="connsiteY8" fmla="*/ 5880 h 10000"/>
              <a:gd name="connsiteX9" fmla="*/ 9729 w 9912"/>
              <a:gd name="connsiteY9" fmla="*/ 7746 h 10000"/>
              <a:gd name="connsiteX10" fmla="*/ 9652 w 9912"/>
              <a:gd name="connsiteY10" fmla="*/ 8383 h 10000"/>
              <a:gd name="connsiteX11" fmla="*/ 9564 w 9912"/>
              <a:gd name="connsiteY11" fmla="*/ 8699 h 10000"/>
              <a:gd name="connsiteX12" fmla="*/ 9327 w 9912"/>
              <a:gd name="connsiteY12" fmla="*/ 8878 h 10000"/>
              <a:gd name="connsiteX13" fmla="*/ 9192 w 9912"/>
              <a:gd name="connsiteY13" fmla="*/ 9034 h 10000"/>
              <a:gd name="connsiteX14" fmla="*/ 9324 w 9912"/>
              <a:gd name="connsiteY14" fmla="*/ 9254 h 10000"/>
              <a:gd name="connsiteX15" fmla="*/ 9631 w 9912"/>
              <a:gd name="connsiteY15" fmla="*/ 9651 h 10000"/>
              <a:gd name="connsiteX16" fmla="*/ 9892 w 9912"/>
              <a:gd name="connsiteY16" fmla="*/ 9995 h 10000"/>
              <a:gd name="connsiteX17" fmla="*/ 9760 w 9912"/>
              <a:gd name="connsiteY17" fmla="*/ 9625 h 10000"/>
              <a:gd name="connsiteX18" fmla="*/ 9533 w 9912"/>
              <a:gd name="connsiteY18" fmla="*/ 8971 h 10000"/>
              <a:gd name="connsiteX19" fmla="*/ 9533 w 9912"/>
              <a:gd name="connsiteY19" fmla="*/ 8699 h 10000"/>
              <a:gd name="connsiteX0" fmla="*/ 0 w 9642"/>
              <a:gd name="connsiteY0" fmla="*/ 4608 h 10000"/>
              <a:gd name="connsiteX1" fmla="*/ 645 w 9642"/>
              <a:gd name="connsiteY1" fmla="*/ 2951 h 10000"/>
              <a:gd name="connsiteX2" fmla="*/ 1696 w 9642"/>
              <a:gd name="connsiteY2" fmla="*/ 1375 h 10000"/>
              <a:gd name="connsiteX3" fmla="*/ 2948 w 9642"/>
              <a:gd name="connsiteY3" fmla="*/ 339 h 10000"/>
              <a:gd name="connsiteX4" fmla="*/ 4558 w 9642"/>
              <a:gd name="connsiteY4" fmla="*/ 57 h 10000"/>
              <a:gd name="connsiteX5" fmla="*/ 6495 w 9642"/>
              <a:gd name="connsiteY5" fmla="*/ 682 h 10000"/>
              <a:gd name="connsiteX6" fmla="*/ 8609 w 9642"/>
              <a:gd name="connsiteY6" fmla="*/ 2934 h 10000"/>
              <a:gd name="connsiteX7" fmla="*/ 9470 w 9642"/>
              <a:gd name="connsiteY7" fmla="*/ 5880 h 10000"/>
              <a:gd name="connsiteX8" fmla="*/ 9457 w 9642"/>
              <a:gd name="connsiteY8" fmla="*/ 7746 h 10000"/>
              <a:gd name="connsiteX9" fmla="*/ 9380 w 9642"/>
              <a:gd name="connsiteY9" fmla="*/ 8383 h 10000"/>
              <a:gd name="connsiteX10" fmla="*/ 9291 w 9642"/>
              <a:gd name="connsiteY10" fmla="*/ 8699 h 10000"/>
              <a:gd name="connsiteX11" fmla="*/ 9052 w 9642"/>
              <a:gd name="connsiteY11" fmla="*/ 8878 h 10000"/>
              <a:gd name="connsiteX12" fmla="*/ 8916 w 9642"/>
              <a:gd name="connsiteY12" fmla="*/ 9034 h 10000"/>
              <a:gd name="connsiteX13" fmla="*/ 9049 w 9642"/>
              <a:gd name="connsiteY13" fmla="*/ 9254 h 10000"/>
              <a:gd name="connsiteX14" fmla="*/ 9359 w 9642"/>
              <a:gd name="connsiteY14" fmla="*/ 9651 h 10000"/>
              <a:gd name="connsiteX15" fmla="*/ 9622 w 9642"/>
              <a:gd name="connsiteY15" fmla="*/ 9995 h 10000"/>
              <a:gd name="connsiteX16" fmla="*/ 9489 w 9642"/>
              <a:gd name="connsiteY16" fmla="*/ 9625 h 10000"/>
              <a:gd name="connsiteX17" fmla="*/ 9260 w 9642"/>
              <a:gd name="connsiteY17" fmla="*/ 8971 h 10000"/>
              <a:gd name="connsiteX18" fmla="*/ 9260 w 9642"/>
              <a:gd name="connsiteY18" fmla="*/ 8699 h 10000"/>
              <a:gd name="connsiteX0" fmla="*/ 0 w 9331"/>
              <a:gd name="connsiteY0" fmla="*/ 2951 h 10000"/>
              <a:gd name="connsiteX1" fmla="*/ 1090 w 9331"/>
              <a:gd name="connsiteY1" fmla="*/ 1375 h 10000"/>
              <a:gd name="connsiteX2" fmla="*/ 2388 w 9331"/>
              <a:gd name="connsiteY2" fmla="*/ 339 h 10000"/>
              <a:gd name="connsiteX3" fmla="*/ 4058 w 9331"/>
              <a:gd name="connsiteY3" fmla="*/ 57 h 10000"/>
              <a:gd name="connsiteX4" fmla="*/ 6067 w 9331"/>
              <a:gd name="connsiteY4" fmla="*/ 682 h 10000"/>
              <a:gd name="connsiteX5" fmla="*/ 8260 w 9331"/>
              <a:gd name="connsiteY5" fmla="*/ 2934 h 10000"/>
              <a:gd name="connsiteX6" fmla="*/ 9153 w 9331"/>
              <a:gd name="connsiteY6" fmla="*/ 5880 h 10000"/>
              <a:gd name="connsiteX7" fmla="*/ 9139 w 9331"/>
              <a:gd name="connsiteY7" fmla="*/ 7746 h 10000"/>
              <a:gd name="connsiteX8" fmla="*/ 9059 w 9331"/>
              <a:gd name="connsiteY8" fmla="*/ 8383 h 10000"/>
              <a:gd name="connsiteX9" fmla="*/ 8967 w 9331"/>
              <a:gd name="connsiteY9" fmla="*/ 8699 h 10000"/>
              <a:gd name="connsiteX10" fmla="*/ 8719 w 9331"/>
              <a:gd name="connsiteY10" fmla="*/ 8878 h 10000"/>
              <a:gd name="connsiteX11" fmla="*/ 8578 w 9331"/>
              <a:gd name="connsiteY11" fmla="*/ 9034 h 10000"/>
              <a:gd name="connsiteX12" fmla="*/ 8716 w 9331"/>
              <a:gd name="connsiteY12" fmla="*/ 9254 h 10000"/>
              <a:gd name="connsiteX13" fmla="*/ 9037 w 9331"/>
              <a:gd name="connsiteY13" fmla="*/ 9651 h 10000"/>
              <a:gd name="connsiteX14" fmla="*/ 9310 w 9331"/>
              <a:gd name="connsiteY14" fmla="*/ 9995 h 10000"/>
              <a:gd name="connsiteX15" fmla="*/ 9172 w 9331"/>
              <a:gd name="connsiteY15" fmla="*/ 9625 h 10000"/>
              <a:gd name="connsiteX16" fmla="*/ 8935 w 9331"/>
              <a:gd name="connsiteY16" fmla="*/ 8971 h 10000"/>
              <a:gd name="connsiteX17" fmla="*/ 8935 w 9331"/>
              <a:gd name="connsiteY17" fmla="*/ 8699 h 10000"/>
              <a:gd name="connsiteX0" fmla="*/ 0 w 8832"/>
              <a:gd name="connsiteY0" fmla="*/ 1375 h 10000"/>
              <a:gd name="connsiteX1" fmla="*/ 1391 w 8832"/>
              <a:gd name="connsiteY1" fmla="*/ 339 h 10000"/>
              <a:gd name="connsiteX2" fmla="*/ 3181 w 8832"/>
              <a:gd name="connsiteY2" fmla="*/ 57 h 10000"/>
              <a:gd name="connsiteX3" fmla="*/ 5334 w 8832"/>
              <a:gd name="connsiteY3" fmla="*/ 682 h 10000"/>
              <a:gd name="connsiteX4" fmla="*/ 7684 w 8832"/>
              <a:gd name="connsiteY4" fmla="*/ 2934 h 10000"/>
              <a:gd name="connsiteX5" fmla="*/ 8641 w 8832"/>
              <a:gd name="connsiteY5" fmla="*/ 5880 h 10000"/>
              <a:gd name="connsiteX6" fmla="*/ 8626 w 8832"/>
              <a:gd name="connsiteY6" fmla="*/ 7746 h 10000"/>
              <a:gd name="connsiteX7" fmla="*/ 8540 w 8832"/>
              <a:gd name="connsiteY7" fmla="*/ 8383 h 10000"/>
              <a:gd name="connsiteX8" fmla="*/ 8442 w 8832"/>
              <a:gd name="connsiteY8" fmla="*/ 8699 h 10000"/>
              <a:gd name="connsiteX9" fmla="*/ 8176 w 8832"/>
              <a:gd name="connsiteY9" fmla="*/ 8878 h 10000"/>
              <a:gd name="connsiteX10" fmla="*/ 8025 w 8832"/>
              <a:gd name="connsiteY10" fmla="*/ 9034 h 10000"/>
              <a:gd name="connsiteX11" fmla="*/ 8173 w 8832"/>
              <a:gd name="connsiteY11" fmla="*/ 9254 h 10000"/>
              <a:gd name="connsiteX12" fmla="*/ 8517 w 8832"/>
              <a:gd name="connsiteY12" fmla="*/ 9651 h 10000"/>
              <a:gd name="connsiteX13" fmla="*/ 8809 w 8832"/>
              <a:gd name="connsiteY13" fmla="*/ 9995 h 10000"/>
              <a:gd name="connsiteX14" fmla="*/ 8662 w 8832"/>
              <a:gd name="connsiteY14" fmla="*/ 9625 h 10000"/>
              <a:gd name="connsiteX15" fmla="*/ 8408 w 8832"/>
              <a:gd name="connsiteY15" fmla="*/ 8971 h 10000"/>
              <a:gd name="connsiteX16" fmla="*/ 8408 w 8832"/>
              <a:gd name="connsiteY16" fmla="*/ 8699 h 10000"/>
              <a:gd name="connsiteX0" fmla="*/ 0 w 8425"/>
              <a:gd name="connsiteY0" fmla="*/ 339 h 10000"/>
              <a:gd name="connsiteX1" fmla="*/ 2027 w 8425"/>
              <a:gd name="connsiteY1" fmla="*/ 57 h 10000"/>
              <a:gd name="connsiteX2" fmla="*/ 4464 w 8425"/>
              <a:gd name="connsiteY2" fmla="*/ 682 h 10000"/>
              <a:gd name="connsiteX3" fmla="*/ 7125 w 8425"/>
              <a:gd name="connsiteY3" fmla="*/ 2934 h 10000"/>
              <a:gd name="connsiteX4" fmla="*/ 8209 w 8425"/>
              <a:gd name="connsiteY4" fmla="*/ 5880 h 10000"/>
              <a:gd name="connsiteX5" fmla="*/ 8192 w 8425"/>
              <a:gd name="connsiteY5" fmla="*/ 7746 h 10000"/>
              <a:gd name="connsiteX6" fmla="*/ 8094 w 8425"/>
              <a:gd name="connsiteY6" fmla="*/ 8383 h 10000"/>
              <a:gd name="connsiteX7" fmla="*/ 7983 w 8425"/>
              <a:gd name="connsiteY7" fmla="*/ 8699 h 10000"/>
              <a:gd name="connsiteX8" fmla="*/ 7682 w 8425"/>
              <a:gd name="connsiteY8" fmla="*/ 8878 h 10000"/>
              <a:gd name="connsiteX9" fmla="*/ 7511 w 8425"/>
              <a:gd name="connsiteY9" fmla="*/ 9034 h 10000"/>
              <a:gd name="connsiteX10" fmla="*/ 7679 w 8425"/>
              <a:gd name="connsiteY10" fmla="*/ 9254 h 10000"/>
              <a:gd name="connsiteX11" fmla="*/ 8068 w 8425"/>
              <a:gd name="connsiteY11" fmla="*/ 9651 h 10000"/>
              <a:gd name="connsiteX12" fmla="*/ 8399 w 8425"/>
              <a:gd name="connsiteY12" fmla="*/ 9995 h 10000"/>
              <a:gd name="connsiteX13" fmla="*/ 8233 w 8425"/>
              <a:gd name="connsiteY13" fmla="*/ 9625 h 10000"/>
              <a:gd name="connsiteX14" fmla="*/ 7945 w 8425"/>
              <a:gd name="connsiteY14" fmla="*/ 8971 h 10000"/>
              <a:gd name="connsiteX15" fmla="*/ 7945 w 8425"/>
              <a:gd name="connsiteY15" fmla="*/ 8699 h 10000"/>
              <a:gd name="connsiteX0" fmla="*/ 0 w 7594"/>
              <a:gd name="connsiteY0" fmla="*/ 0 h 9943"/>
              <a:gd name="connsiteX1" fmla="*/ 2893 w 7594"/>
              <a:gd name="connsiteY1" fmla="*/ 625 h 9943"/>
              <a:gd name="connsiteX2" fmla="*/ 6051 w 7594"/>
              <a:gd name="connsiteY2" fmla="*/ 2877 h 9943"/>
              <a:gd name="connsiteX3" fmla="*/ 7338 w 7594"/>
              <a:gd name="connsiteY3" fmla="*/ 5823 h 9943"/>
              <a:gd name="connsiteX4" fmla="*/ 7317 w 7594"/>
              <a:gd name="connsiteY4" fmla="*/ 7689 h 9943"/>
              <a:gd name="connsiteX5" fmla="*/ 7201 w 7594"/>
              <a:gd name="connsiteY5" fmla="*/ 8326 h 9943"/>
              <a:gd name="connsiteX6" fmla="*/ 7069 w 7594"/>
              <a:gd name="connsiteY6" fmla="*/ 8642 h 9943"/>
              <a:gd name="connsiteX7" fmla="*/ 6712 w 7594"/>
              <a:gd name="connsiteY7" fmla="*/ 8821 h 9943"/>
              <a:gd name="connsiteX8" fmla="*/ 6509 w 7594"/>
              <a:gd name="connsiteY8" fmla="*/ 8977 h 9943"/>
              <a:gd name="connsiteX9" fmla="*/ 6709 w 7594"/>
              <a:gd name="connsiteY9" fmla="*/ 9197 h 9943"/>
              <a:gd name="connsiteX10" fmla="*/ 7170 w 7594"/>
              <a:gd name="connsiteY10" fmla="*/ 9594 h 9943"/>
              <a:gd name="connsiteX11" fmla="*/ 7563 w 7594"/>
              <a:gd name="connsiteY11" fmla="*/ 9938 h 9943"/>
              <a:gd name="connsiteX12" fmla="*/ 7366 w 7594"/>
              <a:gd name="connsiteY12" fmla="*/ 9568 h 9943"/>
              <a:gd name="connsiteX13" fmla="*/ 7024 w 7594"/>
              <a:gd name="connsiteY13" fmla="*/ 8914 h 9943"/>
              <a:gd name="connsiteX14" fmla="*/ 7024 w 7594"/>
              <a:gd name="connsiteY14" fmla="*/ 8642 h 9943"/>
              <a:gd name="connsiteX0" fmla="*/ 0 w 6190"/>
              <a:gd name="connsiteY0" fmla="*/ 0 h 9371"/>
              <a:gd name="connsiteX1" fmla="*/ 4158 w 6190"/>
              <a:gd name="connsiteY1" fmla="*/ 2264 h 9371"/>
              <a:gd name="connsiteX2" fmla="*/ 5853 w 6190"/>
              <a:gd name="connsiteY2" fmla="*/ 5227 h 9371"/>
              <a:gd name="connsiteX3" fmla="*/ 5825 w 6190"/>
              <a:gd name="connsiteY3" fmla="*/ 7104 h 9371"/>
              <a:gd name="connsiteX4" fmla="*/ 5672 w 6190"/>
              <a:gd name="connsiteY4" fmla="*/ 7745 h 9371"/>
              <a:gd name="connsiteX5" fmla="*/ 5499 w 6190"/>
              <a:gd name="connsiteY5" fmla="*/ 8063 h 9371"/>
              <a:gd name="connsiteX6" fmla="*/ 5029 w 6190"/>
              <a:gd name="connsiteY6" fmla="*/ 8243 h 9371"/>
              <a:gd name="connsiteX7" fmla="*/ 4761 w 6190"/>
              <a:gd name="connsiteY7" fmla="*/ 8399 h 9371"/>
              <a:gd name="connsiteX8" fmla="*/ 5025 w 6190"/>
              <a:gd name="connsiteY8" fmla="*/ 8621 h 9371"/>
              <a:gd name="connsiteX9" fmla="*/ 5632 w 6190"/>
              <a:gd name="connsiteY9" fmla="*/ 9020 h 9371"/>
              <a:gd name="connsiteX10" fmla="*/ 6149 w 6190"/>
              <a:gd name="connsiteY10" fmla="*/ 9366 h 9371"/>
              <a:gd name="connsiteX11" fmla="*/ 5890 w 6190"/>
              <a:gd name="connsiteY11" fmla="*/ 8994 h 9371"/>
              <a:gd name="connsiteX12" fmla="*/ 5439 w 6190"/>
              <a:gd name="connsiteY12" fmla="*/ 8336 h 9371"/>
              <a:gd name="connsiteX13" fmla="*/ 5439 w 6190"/>
              <a:gd name="connsiteY13" fmla="*/ 8063 h 9371"/>
              <a:gd name="connsiteX0" fmla="*/ 0 w 3283"/>
              <a:gd name="connsiteY0" fmla="*/ 0 h 7584"/>
              <a:gd name="connsiteX1" fmla="*/ 2739 w 3283"/>
              <a:gd name="connsiteY1" fmla="*/ 3162 h 7584"/>
              <a:gd name="connsiteX2" fmla="*/ 2693 w 3283"/>
              <a:gd name="connsiteY2" fmla="*/ 5165 h 7584"/>
              <a:gd name="connsiteX3" fmla="*/ 2446 w 3283"/>
              <a:gd name="connsiteY3" fmla="*/ 5849 h 7584"/>
              <a:gd name="connsiteX4" fmla="*/ 2167 w 3283"/>
              <a:gd name="connsiteY4" fmla="*/ 6188 h 7584"/>
              <a:gd name="connsiteX5" fmla="*/ 1407 w 3283"/>
              <a:gd name="connsiteY5" fmla="*/ 6380 h 7584"/>
              <a:gd name="connsiteX6" fmla="*/ 974 w 3283"/>
              <a:gd name="connsiteY6" fmla="*/ 6547 h 7584"/>
              <a:gd name="connsiteX7" fmla="*/ 1401 w 3283"/>
              <a:gd name="connsiteY7" fmla="*/ 6784 h 7584"/>
              <a:gd name="connsiteX8" fmla="*/ 2382 w 3283"/>
              <a:gd name="connsiteY8" fmla="*/ 7209 h 7584"/>
              <a:gd name="connsiteX9" fmla="*/ 3217 w 3283"/>
              <a:gd name="connsiteY9" fmla="*/ 7579 h 7584"/>
              <a:gd name="connsiteX10" fmla="*/ 2798 w 3283"/>
              <a:gd name="connsiteY10" fmla="*/ 7182 h 7584"/>
              <a:gd name="connsiteX11" fmla="*/ 2070 w 3283"/>
              <a:gd name="connsiteY11" fmla="*/ 6480 h 7584"/>
              <a:gd name="connsiteX12" fmla="*/ 2070 w 3283"/>
              <a:gd name="connsiteY12" fmla="*/ 6188 h 7584"/>
              <a:gd name="connsiteX0" fmla="*/ 5376 w 7033"/>
              <a:gd name="connsiteY0" fmla="*/ 0 h 5831"/>
              <a:gd name="connsiteX1" fmla="*/ 5236 w 7033"/>
              <a:gd name="connsiteY1" fmla="*/ 2641 h 5831"/>
              <a:gd name="connsiteX2" fmla="*/ 4484 w 7033"/>
              <a:gd name="connsiteY2" fmla="*/ 3543 h 5831"/>
              <a:gd name="connsiteX3" fmla="*/ 3634 w 7033"/>
              <a:gd name="connsiteY3" fmla="*/ 3990 h 5831"/>
              <a:gd name="connsiteX4" fmla="*/ 1319 w 7033"/>
              <a:gd name="connsiteY4" fmla="*/ 4243 h 5831"/>
              <a:gd name="connsiteX5" fmla="*/ 0 w 7033"/>
              <a:gd name="connsiteY5" fmla="*/ 4464 h 5831"/>
              <a:gd name="connsiteX6" fmla="*/ 1300 w 7033"/>
              <a:gd name="connsiteY6" fmla="*/ 4776 h 5831"/>
              <a:gd name="connsiteX7" fmla="*/ 4289 w 7033"/>
              <a:gd name="connsiteY7" fmla="*/ 5337 h 5831"/>
              <a:gd name="connsiteX8" fmla="*/ 6832 w 7033"/>
              <a:gd name="connsiteY8" fmla="*/ 5824 h 5831"/>
              <a:gd name="connsiteX9" fmla="*/ 5556 w 7033"/>
              <a:gd name="connsiteY9" fmla="*/ 5301 h 5831"/>
              <a:gd name="connsiteX10" fmla="*/ 3338 w 7033"/>
              <a:gd name="connsiteY10" fmla="*/ 4375 h 5831"/>
              <a:gd name="connsiteX11" fmla="*/ 3338 w 7033"/>
              <a:gd name="connsiteY11" fmla="*/ 3990 h 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33" h="5831">
                <a:moveTo>
                  <a:pt x="5376" y="0"/>
                </a:moveTo>
                <a:cubicBezTo>
                  <a:pt x="6747" y="1136"/>
                  <a:pt x="5379" y="2057"/>
                  <a:pt x="5236" y="2641"/>
                </a:cubicBezTo>
                <a:cubicBezTo>
                  <a:pt x="5114" y="3224"/>
                  <a:pt x="4761" y="3319"/>
                  <a:pt x="4484" y="3543"/>
                </a:cubicBezTo>
                <a:cubicBezTo>
                  <a:pt x="4219" y="3773"/>
                  <a:pt x="4155" y="3874"/>
                  <a:pt x="3634" y="3990"/>
                </a:cubicBezTo>
                <a:cubicBezTo>
                  <a:pt x="3101" y="4105"/>
                  <a:pt x="1907" y="4162"/>
                  <a:pt x="1319" y="4243"/>
                </a:cubicBezTo>
                <a:cubicBezTo>
                  <a:pt x="731" y="4324"/>
                  <a:pt x="0" y="4375"/>
                  <a:pt x="0" y="4464"/>
                </a:cubicBezTo>
                <a:cubicBezTo>
                  <a:pt x="0" y="4551"/>
                  <a:pt x="557" y="4630"/>
                  <a:pt x="1300" y="4776"/>
                </a:cubicBezTo>
                <a:cubicBezTo>
                  <a:pt x="2010" y="4923"/>
                  <a:pt x="3372" y="5161"/>
                  <a:pt x="4289" y="5337"/>
                </a:cubicBezTo>
                <a:cubicBezTo>
                  <a:pt x="5211" y="5513"/>
                  <a:pt x="6631" y="5831"/>
                  <a:pt x="6832" y="5824"/>
                </a:cubicBezTo>
                <a:cubicBezTo>
                  <a:pt x="7033" y="5815"/>
                  <a:pt x="6153" y="5541"/>
                  <a:pt x="5556" y="5301"/>
                </a:cubicBezTo>
                <a:cubicBezTo>
                  <a:pt x="4946" y="5060"/>
                  <a:pt x="3692" y="4593"/>
                  <a:pt x="3338" y="4375"/>
                </a:cubicBezTo>
                <a:cubicBezTo>
                  <a:pt x="2964" y="4155"/>
                  <a:pt x="3405" y="4105"/>
                  <a:pt x="3338" y="399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6" name="Freeform 21"/>
          <p:cNvSpPr>
            <a:spLocks/>
          </p:cNvSpPr>
          <p:nvPr/>
        </p:nvSpPr>
        <p:spPr bwMode="auto">
          <a:xfrm rot="21326996">
            <a:off x="5012826" y="2572841"/>
            <a:ext cx="271248" cy="992197"/>
          </a:xfrm>
          <a:custGeom>
            <a:avLst/>
            <a:gdLst>
              <a:gd name="T0" fmla="*/ 42 w 87"/>
              <a:gd name="T1" fmla="*/ 250 h 259"/>
              <a:gd name="T2" fmla="*/ 56 w 87"/>
              <a:gd name="T3" fmla="*/ 168 h 259"/>
              <a:gd name="T4" fmla="*/ 80 w 87"/>
              <a:gd name="T5" fmla="*/ 94 h 259"/>
              <a:gd name="T6" fmla="*/ 85 w 87"/>
              <a:gd name="T7" fmla="*/ 38 h 259"/>
              <a:gd name="T8" fmla="*/ 68 w 87"/>
              <a:gd name="T9" fmla="*/ 5 h 259"/>
              <a:gd name="T10" fmla="*/ 35 w 87"/>
              <a:gd name="T11" fmla="*/ 7 h 259"/>
              <a:gd name="T12" fmla="*/ 13 w 87"/>
              <a:gd name="T13" fmla="*/ 31 h 259"/>
              <a:gd name="T14" fmla="*/ 1 w 87"/>
              <a:gd name="T15" fmla="*/ 106 h 259"/>
              <a:gd name="T16" fmla="*/ 18 w 87"/>
              <a:gd name="T17" fmla="*/ 185 h 259"/>
              <a:gd name="T18" fmla="*/ 35 w 87"/>
              <a:gd name="T19" fmla="*/ 221 h 259"/>
              <a:gd name="T20" fmla="*/ 42 w 87"/>
              <a:gd name="T21" fmla="*/ 250 h 2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"/>
              <a:gd name="T34" fmla="*/ 0 h 259"/>
              <a:gd name="T35" fmla="*/ 87 w 87"/>
              <a:gd name="T36" fmla="*/ 259 h 2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" h="259">
                <a:moveTo>
                  <a:pt x="42" y="250"/>
                </a:moveTo>
                <a:cubicBezTo>
                  <a:pt x="45" y="241"/>
                  <a:pt x="50" y="194"/>
                  <a:pt x="56" y="168"/>
                </a:cubicBezTo>
                <a:cubicBezTo>
                  <a:pt x="62" y="142"/>
                  <a:pt x="75" y="116"/>
                  <a:pt x="80" y="94"/>
                </a:cubicBezTo>
                <a:cubicBezTo>
                  <a:pt x="85" y="72"/>
                  <a:pt x="87" y="53"/>
                  <a:pt x="85" y="38"/>
                </a:cubicBezTo>
                <a:cubicBezTo>
                  <a:pt x="83" y="23"/>
                  <a:pt x="76" y="10"/>
                  <a:pt x="68" y="5"/>
                </a:cubicBezTo>
                <a:cubicBezTo>
                  <a:pt x="60" y="0"/>
                  <a:pt x="44" y="3"/>
                  <a:pt x="35" y="7"/>
                </a:cubicBezTo>
                <a:cubicBezTo>
                  <a:pt x="26" y="11"/>
                  <a:pt x="19" y="15"/>
                  <a:pt x="13" y="31"/>
                </a:cubicBezTo>
                <a:cubicBezTo>
                  <a:pt x="7" y="47"/>
                  <a:pt x="0" y="80"/>
                  <a:pt x="1" y="106"/>
                </a:cubicBezTo>
                <a:cubicBezTo>
                  <a:pt x="2" y="132"/>
                  <a:pt x="12" y="166"/>
                  <a:pt x="18" y="185"/>
                </a:cubicBezTo>
                <a:cubicBezTo>
                  <a:pt x="24" y="204"/>
                  <a:pt x="31" y="211"/>
                  <a:pt x="35" y="221"/>
                </a:cubicBezTo>
                <a:cubicBezTo>
                  <a:pt x="39" y="231"/>
                  <a:pt x="39" y="259"/>
                  <a:pt x="42" y="250"/>
                </a:cubicBezTo>
                <a:close/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7" name="Freeform 22"/>
          <p:cNvSpPr>
            <a:spLocks/>
          </p:cNvSpPr>
          <p:nvPr/>
        </p:nvSpPr>
        <p:spPr bwMode="auto">
          <a:xfrm rot="21326996">
            <a:off x="6398966" y="2041709"/>
            <a:ext cx="342247" cy="1067633"/>
          </a:xfrm>
          <a:custGeom>
            <a:avLst/>
            <a:gdLst>
              <a:gd name="T0" fmla="*/ 130 w 130"/>
              <a:gd name="T1" fmla="*/ 202 h 262"/>
              <a:gd name="T2" fmla="*/ 108 w 130"/>
              <a:gd name="T3" fmla="*/ 248 h 262"/>
              <a:gd name="T4" fmla="*/ 53 w 130"/>
              <a:gd name="T5" fmla="*/ 248 h 262"/>
              <a:gd name="T6" fmla="*/ 7 w 130"/>
              <a:gd name="T7" fmla="*/ 161 h 262"/>
              <a:gd name="T8" fmla="*/ 12 w 130"/>
              <a:gd name="T9" fmla="*/ 0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262"/>
              <a:gd name="T17" fmla="*/ 130 w 130"/>
              <a:gd name="T18" fmla="*/ 262 h 262"/>
              <a:gd name="connsiteX0" fmla="*/ 9957 w 9957"/>
              <a:gd name="connsiteY0" fmla="*/ 7710 h 11153"/>
              <a:gd name="connsiteX1" fmla="*/ 8265 w 9957"/>
              <a:gd name="connsiteY1" fmla="*/ 9466 h 11153"/>
              <a:gd name="connsiteX2" fmla="*/ 3849 w 9957"/>
              <a:gd name="connsiteY2" fmla="*/ 10619 h 11153"/>
              <a:gd name="connsiteX3" fmla="*/ 495 w 9957"/>
              <a:gd name="connsiteY3" fmla="*/ 6145 h 11153"/>
              <a:gd name="connsiteX4" fmla="*/ 880 w 9957"/>
              <a:gd name="connsiteY4" fmla="*/ 0 h 11153"/>
              <a:gd name="connsiteX0" fmla="*/ 10000 w 10000"/>
              <a:gd name="connsiteY0" fmla="*/ 6913 h 9755"/>
              <a:gd name="connsiteX1" fmla="*/ 3866 w 10000"/>
              <a:gd name="connsiteY1" fmla="*/ 9521 h 9755"/>
              <a:gd name="connsiteX2" fmla="*/ 497 w 10000"/>
              <a:gd name="connsiteY2" fmla="*/ 5510 h 9755"/>
              <a:gd name="connsiteX3" fmla="*/ 884 w 10000"/>
              <a:gd name="connsiteY3" fmla="*/ 0 h 9755"/>
              <a:gd name="connsiteX0" fmla="*/ 10006 w 10006"/>
              <a:gd name="connsiteY0" fmla="*/ 7087 h 10825"/>
              <a:gd name="connsiteX1" fmla="*/ 3909 w 10006"/>
              <a:gd name="connsiteY1" fmla="*/ 10585 h 10825"/>
              <a:gd name="connsiteX2" fmla="*/ 503 w 10006"/>
              <a:gd name="connsiteY2" fmla="*/ 5648 h 10825"/>
              <a:gd name="connsiteX3" fmla="*/ 890 w 10006"/>
              <a:gd name="connsiteY3" fmla="*/ 0 h 10825"/>
              <a:gd name="connsiteX0" fmla="*/ 10006 w 10006"/>
              <a:gd name="connsiteY0" fmla="*/ 7087 h 10946"/>
              <a:gd name="connsiteX1" fmla="*/ 3909 w 10006"/>
              <a:gd name="connsiteY1" fmla="*/ 10585 h 10946"/>
              <a:gd name="connsiteX2" fmla="*/ 503 w 10006"/>
              <a:gd name="connsiteY2" fmla="*/ 5648 h 10946"/>
              <a:gd name="connsiteX3" fmla="*/ 890 w 10006"/>
              <a:gd name="connsiteY3" fmla="*/ 0 h 10946"/>
              <a:gd name="connsiteX0" fmla="*/ 9857 w 9857"/>
              <a:gd name="connsiteY0" fmla="*/ 10104 h 13963"/>
              <a:gd name="connsiteX1" fmla="*/ 3760 w 9857"/>
              <a:gd name="connsiteY1" fmla="*/ 13602 h 13963"/>
              <a:gd name="connsiteX2" fmla="*/ 354 w 9857"/>
              <a:gd name="connsiteY2" fmla="*/ 8665 h 13963"/>
              <a:gd name="connsiteX3" fmla="*/ 1633 w 9857"/>
              <a:gd name="connsiteY3" fmla="*/ 0 h 1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7" h="13963">
                <a:moveTo>
                  <a:pt x="9857" y="10104"/>
                </a:moveTo>
                <a:cubicBezTo>
                  <a:pt x="8579" y="10660"/>
                  <a:pt x="6412" y="13963"/>
                  <a:pt x="3760" y="13602"/>
                </a:cubicBezTo>
                <a:cubicBezTo>
                  <a:pt x="1108" y="13241"/>
                  <a:pt x="709" y="10932"/>
                  <a:pt x="354" y="8665"/>
                </a:cubicBezTo>
                <a:cubicBezTo>
                  <a:pt x="0" y="6398"/>
                  <a:pt x="1170" y="2105"/>
                  <a:pt x="1633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2964750" y="3101827"/>
            <a:ext cx="260222" cy="26022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Group 23"/>
          <p:cNvGrpSpPr/>
          <p:nvPr/>
        </p:nvGrpSpPr>
        <p:grpSpPr>
          <a:xfrm>
            <a:off x="4933029" y="3674435"/>
            <a:ext cx="1837442" cy="1062644"/>
            <a:chOff x="5420813" y="4456602"/>
            <a:chExt cx="1087437" cy="628895"/>
          </a:xfrm>
        </p:grpSpPr>
        <p:sp>
          <p:nvSpPr>
            <p:cNvPr id="139269" name="Freeform 14"/>
            <p:cNvSpPr>
              <a:spLocks/>
            </p:cNvSpPr>
            <p:nvPr/>
          </p:nvSpPr>
          <p:spPr bwMode="auto">
            <a:xfrm rot="21326996">
              <a:off x="5420813" y="4456602"/>
              <a:ext cx="1087437" cy="488950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5" h="308">
                  <a:moveTo>
                    <a:pt x="552" y="300"/>
                  </a:moveTo>
                  <a:cubicBezTo>
                    <a:pt x="532" y="292"/>
                    <a:pt x="509" y="245"/>
                    <a:pt x="487" y="221"/>
                  </a:cubicBezTo>
                  <a:cubicBezTo>
                    <a:pt x="465" y="197"/>
                    <a:pt x="447" y="174"/>
                    <a:pt x="420" y="154"/>
                  </a:cubicBezTo>
                  <a:cubicBezTo>
                    <a:pt x="393" y="134"/>
                    <a:pt x="360" y="116"/>
                    <a:pt x="327" y="101"/>
                  </a:cubicBezTo>
                  <a:cubicBezTo>
                    <a:pt x="294" y="86"/>
                    <a:pt x="253" y="75"/>
                    <a:pt x="219" y="65"/>
                  </a:cubicBezTo>
                  <a:cubicBezTo>
                    <a:pt x="185" y="55"/>
                    <a:pt x="153" y="47"/>
                    <a:pt x="123" y="39"/>
                  </a:cubicBezTo>
                  <a:cubicBezTo>
                    <a:pt x="93" y="31"/>
                    <a:pt x="55" y="23"/>
                    <a:pt x="36" y="17"/>
                  </a:cubicBezTo>
                  <a:cubicBezTo>
                    <a:pt x="17" y="11"/>
                    <a:pt x="0" y="7"/>
                    <a:pt x="10" y="5"/>
                  </a:cubicBezTo>
                  <a:cubicBezTo>
                    <a:pt x="20" y="3"/>
                    <a:pt x="64" y="0"/>
                    <a:pt x="99" y="3"/>
                  </a:cubicBezTo>
                  <a:cubicBezTo>
                    <a:pt x="134" y="6"/>
                    <a:pt x="187" y="17"/>
                    <a:pt x="223" y="22"/>
                  </a:cubicBezTo>
                  <a:cubicBezTo>
                    <a:pt x="259" y="27"/>
                    <a:pt x="284" y="32"/>
                    <a:pt x="315" y="34"/>
                  </a:cubicBezTo>
                  <a:cubicBezTo>
                    <a:pt x="346" y="36"/>
                    <a:pt x="373" y="37"/>
                    <a:pt x="408" y="36"/>
                  </a:cubicBezTo>
                  <a:cubicBezTo>
                    <a:pt x="443" y="35"/>
                    <a:pt x="491" y="26"/>
                    <a:pt x="523" y="27"/>
                  </a:cubicBezTo>
                  <a:cubicBezTo>
                    <a:pt x="555" y="28"/>
                    <a:pt x="573" y="36"/>
                    <a:pt x="598" y="41"/>
                  </a:cubicBezTo>
                  <a:cubicBezTo>
                    <a:pt x="623" y="46"/>
                    <a:pt x="665" y="54"/>
                    <a:pt x="675" y="58"/>
                  </a:cubicBezTo>
                  <a:cubicBezTo>
                    <a:pt x="685" y="62"/>
                    <a:pt x="665" y="62"/>
                    <a:pt x="658" y="68"/>
                  </a:cubicBezTo>
                  <a:cubicBezTo>
                    <a:pt x="651" y="74"/>
                    <a:pt x="644" y="77"/>
                    <a:pt x="636" y="92"/>
                  </a:cubicBezTo>
                  <a:cubicBezTo>
                    <a:pt x="628" y="107"/>
                    <a:pt x="617" y="140"/>
                    <a:pt x="612" y="156"/>
                  </a:cubicBezTo>
                  <a:cubicBezTo>
                    <a:pt x="607" y="172"/>
                    <a:pt x="608" y="169"/>
                    <a:pt x="607" y="188"/>
                  </a:cubicBezTo>
                  <a:cubicBezTo>
                    <a:pt x="606" y="207"/>
                    <a:pt x="616" y="250"/>
                    <a:pt x="607" y="269"/>
                  </a:cubicBezTo>
                  <a:cubicBezTo>
                    <a:pt x="598" y="288"/>
                    <a:pt x="572" y="308"/>
                    <a:pt x="552" y="30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 rot="528210">
              <a:off x="6181259" y="4575716"/>
              <a:ext cx="289831" cy="509781"/>
              <a:chOff x="5339" y="2337"/>
              <a:chExt cx="285" cy="445"/>
            </a:xfrm>
            <a:solidFill>
              <a:schemeClr val="bg1"/>
            </a:solidFill>
          </p:grpSpPr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5442" y="2548"/>
                <a:ext cx="182" cy="234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grpFill/>
              <a:ln w="25400" cap="rnd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5339" y="2337"/>
                <a:ext cx="213" cy="296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grpFill/>
              <a:ln w="25400" cap="rnd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" name="Group 45"/>
            <p:cNvGrpSpPr>
              <a:grpSpLocks/>
            </p:cNvGrpSpPr>
            <p:nvPr/>
          </p:nvGrpSpPr>
          <p:grpSpPr bwMode="auto">
            <a:xfrm rot="21115886">
              <a:off x="5557646" y="4472521"/>
              <a:ext cx="285666" cy="555161"/>
              <a:chOff x="4734" y="2133"/>
              <a:chExt cx="298" cy="515"/>
            </a:xfrm>
          </p:grpSpPr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4734" y="2455"/>
                <a:ext cx="250" cy="19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25400" cap="rnd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4791" y="2153"/>
                <a:ext cx="241" cy="339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25400" cap="rnd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" name="Freeform 44"/>
              <p:cNvSpPr>
                <a:spLocks/>
              </p:cNvSpPr>
              <p:nvPr/>
            </p:nvSpPr>
            <p:spPr bwMode="auto">
              <a:xfrm>
                <a:off x="4897" y="2133"/>
                <a:ext cx="76" cy="203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25400" cap="rnd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5" name="Group 26"/>
          <p:cNvGrpSpPr/>
          <p:nvPr/>
        </p:nvGrpSpPr>
        <p:grpSpPr>
          <a:xfrm>
            <a:off x="3485214" y="3038642"/>
            <a:ext cx="3463839" cy="3205489"/>
            <a:chOff x="4302505" y="4056004"/>
            <a:chExt cx="2049973" cy="1897076"/>
          </a:xfrm>
        </p:grpSpPr>
        <p:sp>
          <p:nvSpPr>
            <p:cNvPr id="139268" name="Freeform 13"/>
            <p:cNvSpPr>
              <a:spLocks/>
            </p:cNvSpPr>
            <p:nvPr/>
          </p:nvSpPr>
          <p:spPr bwMode="auto">
            <a:xfrm rot="21326996">
              <a:off x="4302505" y="4056004"/>
              <a:ext cx="1976241" cy="1897076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35" h="10240">
                  <a:moveTo>
                    <a:pt x="1148" y="1108"/>
                  </a:moveTo>
                  <a:cubicBezTo>
                    <a:pt x="1131" y="1057"/>
                    <a:pt x="1173" y="727"/>
                    <a:pt x="1118" y="561"/>
                  </a:cubicBezTo>
                  <a:cubicBezTo>
                    <a:pt x="1063" y="395"/>
                    <a:pt x="966" y="176"/>
                    <a:pt x="816" y="110"/>
                  </a:cubicBezTo>
                  <a:cubicBezTo>
                    <a:pt x="666" y="44"/>
                    <a:pt x="430" y="0"/>
                    <a:pt x="215" y="162"/>
                  </a:cubicBezTo>
                  <a:cubicBezTo>
                    <a:pt x="0" y="324"/>
                    <a:pt x="37" y="708"/>
                    <a:pt x="20" y="879"/>
                  </a:cubicBezTo>
                  <a:cubicBezTo>
                    <a:pt x="3" y="1051"/>
                    <a:pt x="28" y="1136"/>
                    <a:pt x="88" y="1351"/>
                  </a:cubicBezTo>
                  <a:cubicBezTo>
                    <a:pt x="147" y="1565"/>
                    <a:pt x="291" y="1856"/>
                    <a:pt x="358" y="2173"/>
                  </a:cubicBezTo>
                  <a:cubicBezTo>
                    <a:pt x="426" y="2490"/>
                    <a:pt x="434" y="2893"/>
                    <a:pt x="485" y="3262"/>
                  </a:cubicBezTo>
                  <a:cubicBezTo>
                    <a:pt x="536" y="3630"/>
                    <a:pt x="612" y="3990"/>
                    <a:pt x="688" y="4393"/>
                  </a:cubicBezTo>
                  <a:cubicBezTo>
                    <a:pt x="764" y="4795"/>
                    <a:pt x="832" y="5301"/>
                    <a:pt x="951" y="5669"/>
                  </a:cubicBezTo>
                  <a:cubicBezTo>
                    <a:pt x="1069" y="6038"/>
                    <a:pt x="1145" y="6346"/>
                    <a:pt x="1374" y="6612"/>
                  </a:cubicBezTo>
                  <a:cubicBezTo>
                    <a:pt x="1602" y="6878"/>
                    <a:pt x="1966" y="7058"/>
                    <a:pt x="2330" y="7272"/>
                  </a:cubicBezTo>
                  <a:cubicBezTo>
                    <a:pt x="2693" y="7486"/>
                    <a:pt x="3133" y="7683"/>
                    <a:pt x="3548" y="7906"/>
                  </a:cubicBezTo>
                  <a:cubicBezTo>
                    <a:pt x="3962" y="8129"/>
                    <a:pt x="4377" y="8369"/>
                    <a:pt x="4800" y="8591"/>
                  </a:cubicBezTo>
                  <a:cubicBezTo>
                    <a:pt x="5223" y="8814"/>
                    <a:pt x="5663" y="9020"/>
                    <a:pt x="6069" y="9226"/>
                  </a:cubicBezTo>
                  <a:cubicBezTo>
                    <a:pt x="6475" y="9431"/>
                    <a:pt x="6890" y="9697"/>
                    <a:pt x="7237" y="9851"/>
                  </a:cubicBezTo>
                  <a:cubicBezTo>
                    <a:pt x="7583" y="10005"/>
                    <a:pt x="7871" y="10108"/>
                    <a:pt x="8142" y="10151"/>
                  </a:cubicBezTo>
                  <a:cubicBezTo>
                    <a:pt x="8412" y="10194"/>
                    <a:pt x="8705" y="10240"/>
                    <a:pt x="8886" y="10108"/>
                  </a:cubicBezTo>
                  <a:cubicBezTo>
                    <a:pt x="9067" y="9976"/>
                    <a:pt x="9127" y="9679"/>
                    <a:pt x="9228" y="9362"/>
                  </a:cubicBezTo>
                  <a:cubicBezTo>
                    <a:pt x="9329" y="9045"/>
                    <a:pt x="9314" y="8616"/>
                    <a:pt x="9491" y="8206"/>
                  </a:cubicBezTo>
                  <a:cubicBezTo>
                    <a:pt x="9603" y="8018"/>
                    <a:pt x="10067" y="7200"/>
                    <a:pt x="10135" y="7089"/>
                  </a:cubicBezTo>
                </a:path>
              </a:pathLst>
            </a:custGeom>
            <a:noFill/>
            <a:ln w="285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 rot="342526">
              <a:off x="6093793" y="5036634"/>
              <a:ext cx="258685" cy="490141"/>
              <a:chOff x="5201" y="2764"/>
              <a:chExt cx="278" cy="468"/>
            </a:xfrm>
          </p:grpSpPr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5312" y="2764"/>
                <a:ext cx="167" cy="225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5201" y="2916"/>
                <a:ext cx="230" cy="31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7" name="Group 42"/>
            <p:cNvGrpSpPr/>
            <p:nvPr/>
          </p:nvGrpSpPr>
          <p:grpSpPr>
            <a:xfrm rot="21115886">
              <a:off x="5474281" y="4997594"/>
              <a:ext cx="381607" cy="499106"/>
              <a:chOff x="6919680" y="4587410"/>
              <a:chExt cx="561975" cy="735013"/>
            </a:xfrm>
          </p:grpSpPr>
          <p:sp>
            <p:nvSpPr>
              <p:cNvPr id="41" name="Freeform 46"/>
              <p:cNvSpPr>
                <a:spLocks/>
              </p:cNvSpPr>
              <p:nvPr/>
            </p:nvSpPr>
            <p:spPr bwMode="auto">
              <a:xfrm>
                <a:off x="7133992" y="4587410"/>
                <a:ext cx="347663" cy="323850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" name="Freeform 47"/>
              <p:cNvSpPr>
                <a:spLocks/>
              </p:cNvSpPr>
              <p:nvPr/>
            </p:nvSpPr>
            <p:spPr bwMode="auto">
              <a:xfrm>
                <a:off x="6919680" y="4784260"/>
                <a:ext cx="468312" cy="538163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9" name="Freeform 17"/>
          <p:cNvSpPr>
            <a:spLocks/>
          </p:cNvSpPr>
          <p:nvPr/>
        </p:nvSpPr>
        <p:spPr bwMode="auto">
          <a:xfrm rot="21326996">
            <a:off x="584120" y="3659675"/>
            <a:ext cx="2753368" cy="799328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782 w 9970"/>
              <a:gd name="connsiteY0" fmla="*/ 9739 h 10020"/>
              <a:gd name="connsiteX1" fmla="*/ 4555 w 9970"/>
              <a:gd name="connsiteY1" fmla="*/ 9827 h 10020"/>
              <a:gd name="connsiteX2" fmla="*/ 4312 w 9970"/>
              <a:gd name="connsiteY2" fmla="*/ 9847 h 10020"/>
              <a:gd name="connsiteX3" fmla="*/ 4038 w 9970"/>
              <a:gd name="connsiteY3" fmla="*/ 9980 h 10020"/>
              <a:gd name="connsiteX4" fmla="*/ 3808 w 9970"/>
              <a:gd name="connsiteY4" fmla="*/ 9984 h 10020"/>
              <a:gd name="connsiteX5" fmla="*/ 3470 w 9970"/>
              <a:gd name="connsiteY5" fmla="*/ 9751 h 10020"/>
              <a:gd name="connsiteX6" fmla="*/ 3071 w 9970"/>
              <a:gd name="connsiteY6" fmla="*/ 9739 h 10020"/>
              <a:gd name="connsiteX7" fmla="*/ 2509 w 9970"/>
              <a:gd name="connsiteY7" fmla="*/ 9562 h 10020"/>
              <a:gd name="connsiteX8" fmla="*/ 1877 w 9970"/>
              <a:gd name="connsiteY8" fmla="*/ 9228 h 10020"/>
              <a:gd name="connsiteX9" fmla="*/ 1309 w 9970"/>
              <a:gd name="connsiteY9" fmla="*/ 8822 h 10020"/>
              <a:gd name="connsiteX10" fmla="*/ 774 w 9970"/>
              <a:gd name="connsiteY10" fmla="*/ 8380 h 10020"/>
              <a:gd name="connsiteX11" fmla="*/ 402 w 9970"/>
              <a:gd name="connsiteY11" fmla="*/ 7781 h 10020"/>
              <a:gd name="connsiteX12" fmla="*/ 88 w 9970"/>
              <a:gd name="connsiteY12" fmla="*/ 6897 h 10020"/>
              <a:gd name="connsiteX13" fmla="*/ 0 w 9970"/>
              <a:gd name="connsiteY13" fmla="*/ 5985 h 10020"/>
              <a:gd name="connsiteX14" fmla="*/ 88 w 9970"/>
              <a:gd name="connsiteY14" fmla="*/ 5000 h 10020"/>
              <a:gd name="connsiteX15" fmla="*/ 443 w 9970"/>
              <a:gd name="connsiteY15" fmla="*/ 3597 h 10020"/>
              <a:gd name="connsiteX16" fmla="*/ 1082 w 9970"/>
              <a:gd name="connsiteY16" fmla="*/ 2303 h 10020"/>
              <a:gd name="connsiteX17" fmla="*/ 2124 w 9970"/>
              <a:gd name="connsiteY17" fmla="*/ 1073 h 10020"/>
              <a:gd name="connsiteX18" fmla="*/ 3365 w 9970"/>
              <a:gd name="connsiteY18" fmla="*/ 265 h 10020"/>
              <a:gd name="connsiteX19" fmla="*/ 4961 w 9970"/>
              <a:gd name="connsiteY19" fmla="*/ 44 h 10020"/>
              <a:gd name="connsiteX20" fmla="*/ 6881 w 9970"/>
              <a:gd name="connsiteY20" fmla="*/ 531 h 10020"/>
              <a:gd name="connsiteX21" fmla="*/ 8976 w 9970"/>
              <a:gd name="connsiteY21" fmla="*/ 2290 h 10020"/>
              <a:gd name="connsiteX22" fmla="*/ 9830 w 9970"/>
              <a:gd name="connsiteY22" fmla="*/ 4589 h 10020"/>
              <a:gd name="connsiteX23" fmla="*/ 9817 w 9970"/>
              <a:gd name="connsiteY23" fmla="*/ 6045 h 10020"/>
              <a:gd name="connsiteX24" fmla="*/ 9740 w 9970"/>
              <a:gd name="connsiteY24" fmla="*/ 6543 h 10020"/>
              <a:gd name="connsiteX25" fmla="*/ 9652 w 9970"/>
              <a:gd name="connsiteY25" fmla="*/ 6788 h 10020"/>
              <a:gd name="connsiteX26" fmla="*/ 9415 w 9970"/>
              <a:gd name="connsiteY26" fmla="*/ 6929 h 10020"/>
              <a:gd name="connsiteX27" fmla="*/ 9280 w 9970"/>
              <a:gd name="connsiteY27" fmla="*/ 7050 h 10020"/>
              <a:gd name="connsiteX28" fmla="*/ 9412 w 9970"/>
              <a:gd name="connsiteY28" fmla="*/ 7223 h 10020"/>
              <a:gd name="connsiteX29" fmla="*/ 9719 w 9970"/>
              <a:gd name="connsiteY29" fmla="*/ 7532 h 10020"/>
              <a:gd name="connsiteX30" fmla="*/ 9848 w 9970"/>
              <a:gd name="connsiteY30" fmla="*/ 7512 h 10020"/>
              <a:gd name="connsiteX31" fmla="*/ 9621 w 9970"/>
              <a:gd name="connsiteY31" fmla="*/ 7002 h 10020"/>
              <a:gd name="connsiteX32" fmla="*/ 9621 w 9970"/>
              <a:gd name="connsiteY32" fmla="*/ 6788 h 1002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748 w 10000"/>
              <a:gd name="connsiteY29" fmla="*/ 7517 h 10000"/>
              <a:gd name="connsiteX30" fmla="*/ 9650 w 10000"/>
              <a:gd name="connsiteY30" fmla="*/ 6988 h 10000"/>
              <a:gd name="connsiteX31" fmla="*/ 9650 w 10000"/>
              <a:gd name="connsiteY31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650 w 10000"/>
              <a:gd name="connsiteY29" fmla="*/ 6988 h 10000"/>
              <a:gd name="connsiteX30" fmla="*/ 9650 w 10000"/>
              <a:gd name="connsiteY30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650 w 10000"/>
              <a:gd name="connsiteY28" fmla="*/ 6988 h 10000"/>
              <a:gd name="connsiteX29" fmla="*/ 9650 w 10000"/>
              <a:gd name="connsiteY29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650 w 10000"/>
              <a:gd name="connsiteY27" fmla="*/ 6988 h 10000"/>
              <a:gd name="connsiteX28" fmla="*/ 9650 w 10000"/>
              <a:gd name="connsiteY28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988 h 10000"/>
              <a:gd name="connsiteX27" fmla="*/ 9650 w 10000"/>
              <a:gd name="connsiteY27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681 w 10000"/>
              <a:gd name="connsiteY24" fmla="*/ 6774 h 10000"/>
              <a:gd name="connsiteX0" fmla="*/ 4796 w 9973"/>
              <a:gd name="connsiteY0" fmla="*/ 9720 h 10000"/>
              <a:gd name="connsiteX1" fmla="*/ 4569 w 9973"/>
              <a:gd name="connsiteY1" fmla="*/ 9807 h 10000"/>
              <a:gd name="connsiteX2" fmla="*/ 4325 w 9973"/>
              <a:gd name="connsiteY2" fmla="*/ 9827 h 10000"/>
              <a:gd name="connsiteX3" fmla="*/ 4050 w 9973"/>
              <a:gd name="connsiteY3" fmla="*/ 9960 h 10000"/>
              <a:gd name="connsiteX4" fmla="*/ 3819 w 9973"/>
              <a:gd name="connsiteY4" fmla="*/ 9964 h 10000"/>
              <a:gd name="connsiteX5" fmla="*/ 3480 w 9973"/>
              <a:gd name="connsiteY5" fmla="*/ 9732 h 10000"/>
              <a:gd name="connsiteX6" fmla="*/ 3080 w 9973"/>
              <a:gd name="connsiteY6" fmla="*/ 9720 h 10000"/>
              <a:gd name="connsiteX7" fmla="*/ 2517 w 9973"/>
              <a:gd name="connsiteY7" fmla="*/ 9543 h 10000"/>
              <a:gd name="connsiteX8" fmla="*/ 1883 w 9973"/>
              <a:gd name="connsiteY8" fmla="*/ 9210 h 10000"/>
              <a:gd name="connsiteX9" fmla="*/ 1313 w 9973"/>
              <a:gd name="connsiteY9" fmla="*/ 8804 h 10000"/>
              <a:gd name="connsiteX10" fmla="*/ 776 w 9973"/>
              <a:gd name="connsiteY10" fmla="*/ 8363 h 10000"/>
              <a:gd name="connsiteX11" fmla="*/ 403 w 9973"/>
              <a:gd name="connsiteY11" fmla="*/ 7765 h 10000"/>
              <a:gd name="connsiteX12" fmla="*/ 88 w 9973"/>
              <a:gd name="connsiteY12" fmla="*/ 6883 h 10000"/>
              <a:gd name="connsiteX13" fmla="*/ 0 w 9973"/>
              <a:gd name="connsiteY13" fmla="*/ 5973 h 10000"/>
              <a:gd name="connsiteX14" fmla="*/ 88 w 9973"/>
              <a:gd name="connsiteY14" fmla="*/ 4990 h 10000"/>
              <a:gd name="connsiteX15" fmla="*/ 444 w 9973"/>
              <a:gd name="connsiteY15" fmla="*/ 3590 h 10000"/>
              <a:gd name="connsiteX16" fmla="*/ 1085 w 9973"/>
              <a:gd name="connsiteY16" fmla="*/ 2298 h 10000"/>
              <a:gd name="connsiteX17" fmla="*/ 2130 w 9973"/>
              <a:gd name="connsiteY17" fmla="*/ 1071 h 10000"/>
              <a:gd name="connsiteX18" fmla="*/ 3375 w 9973"/>
              <a:gd name="connsiteY18" fmla="*/ 264 h 10000"/>
              <a:gd name="connsiteX19" fmla="*/ 4976 w 9973"/>
              <a:gd name="connsiteY19" fmla="*/ 44 h 10000"/>
              <a:gd name="connsiteX20" fmla="*/ 6902 w 9973"/>
              <a:gd name="connsiteY20" fmla="*/ 530 h 10000"/>
              <a:gd name="connsiteX21" fmla="*/ 9003 w 9973"/>
              <a:gd name="connsiteY21" fmla="*/ 2285 h 10000"/>
              <a:gd name="connsiteX22" fmla="*/ 9860 w 9973"/>
              <a:gd name="connsiteY22" fmla="*/ 4580 h 10000"/>
              <a:gd name="connsiteX23" fmla="*/ 9681 w 9973"/>
              <a:gd name="connsiteY23" fmla="*/ 6774 h 10000"/>
              <a:gd name="connsiteX0" fmla="*/ 4809 w 9887"/>
              <a:gd name="connsiteY0" fmla="*/ 9720 h 10000"/>
              <a:gd name="connsiteX1" fmla="*/ 4581 w 9887"/>
              <a:gd name="connsiteY1" fmla="*/ 9807 h 10000"/>
              <a:gd name="connsiteX2" fmla="*/ 4337 w 9887"/>
              <a:gd name="connsiteY2" fmla="*/ 9827 h 10000"/>
              <a:gd name="connsiteX3" fmla="*/ 4061 w 9887"/>
              <a:gd name="connsiteY3" fmla="*/ 9960 h 10000"/>
              <a:gd name="connsiteX4" fmla="*/ 3829 w 9887"/>
              <a:gd name="connsiteY4" fmla="*/ 9964 h 10000"/>
              <a:gd name="connsiteX5" fmla="*/ 3489 w 9887"/>
              <a:gd name="connsiteY5" fmla="*/ 9732 h 10000"/>
              <a:gd name="connsiteX6" fmla="*/ 3088 w 9887"/>
              <a:gd name="connsiteY6" fmla="*/ 9720 h 10000"/>
              <a:gd name="connsiteX7" fmla="*/ 2524 w 9887"/>
              <a:gd name="connsiteY7" fmla="*/ 9543 h 10000"/>
              <a:gd name="connsiteX8" fmla="*/ 1888 w 9887"/>
              <a:gd name="connsiteY8" fmla="*/ 9210 h 10000"/>
              <a:gd name="connsiteX9" fmla="*/ 1317 w 9887"/>
              <a:gd name="connsiteY9" fmla="*/ 8804 h 10000"/>
              <a:gd name="connsiteX10" fmla="*/ 778 w 9887"/>
              <a:gd name="connsiteY10" fmla="*/ 8363 h 10000"/>
              <a:gd name="connsiteX11" fmla="*/ 404 w 9887"/>
              <a:gd name="connsiteY11" fmla="*/ 7765 h 10000"/>
              <a:gd name="connsiteX12" fmla="*/ 88 w 9887"/>
              <a:gd name="connsiteY12" fmla="*/ 6883 h 10000"/>
              <a:gd name="connsiteX13" fmla="*/ 0 w 9887"/>
              <a:gd name="connsiteY13" fmla="*/ 5973 h 10000"/>
              <a:gd name="connsiteX14" fmla="*/ 88 w 9887"/>
              <a:gd name="connsiteY14" fmla="*/ 4990 h 10000"/>
              <a:gd name="connsiteX15" fmla="*/ 445 w 9887"/>
              <a:gd name="connsiteY15" fmla="*/ 3590 h 10000"/>
              <a:gd name="connsiteX16" fmla="*/ 1088 w 9887"/>
              <a:gd name="connsiteY16" fmla="*/ 2298 h 10000"/>
              <a:gd name="connsiteX17" fmla="*/ 2136 w 9887"/>
              <a:gd name="connsiteY17" fmla="*/ 1071 h 10000"/>
              <a:gd name="connsiteX18" fmla="*/ 3384 w 9887"/>
              <a:gd name="connsiteY18" fmla="*/ 264 h 10000"/>
              <a:gd name="connsiteX19" fmla="*/ 4989 w 9887"/>
              <a:gd name="connsiteY19" fmla="*/ 44 h 10000"/>
              <a:gd name="connsiteX20" fmla="*/ 6921 w 9887"/>
              <a:gd name="connsiteY20" fmla="*/ 530 h 10000"/>
              <a:gd name="connsiteX21" fmla="*/ 9027 w 9887"/>
              <a:gd name="connsiteY21" fmla="*/ 2285 h 10000"/>
              <a:gd name="connsiteX22" fmla="*/ 9887 w 9887"/>
              <a:gd name="connsiteY22" fmla="*/ 4580 h 10000"/>
              <a:gd name="connsiteX0" fmla="*/ 4864 w 9130"/>
              <a:gd name="connsiteY0" fmla="*/ 9720 h 10000"/>
              <a:gd name="connsiteX1" fmla="*/ 4633 w 9130"/>
              <a:gd name="connsiteY1" fmla="*/ 9807 h 10000"/>
              <a:gd name="connsiteX2" fmla="*/ 4387 w 9130"/>
              <a:gd name="connsiteY2" fmla="*/ 9827 h 10000"/>
              <a:gd name="connsiteX3" fmla="*/ 4107 w 9130"/>
              <a:gd name="connsiteY3" fmla="*/ 9960 h 10000"/>
              <a:gd name="connsiteX4" fmla="*/ 3873 w 9130"/>
              <a:gd name="connsiteY4" fmla="*/ 9964 h 10000"/>
              <a:gd name="connsiteX5" fmla="*/ 3529 w 9130"/>
              <a:gd name="connsiteY5" fmla="*/ 9732 h 10000"/>
              <a:gd name="connsiteX6" fmla="*/ 3123 w 9130"/>
              <a:gd name="connsiteY6" fmla="*/ 9720 h 10000"/>
              <a:gd name="connsiteX7" fmla="*/ 2553 w 9130"/>
              <a:gd name="connsiteY7" fmla="*/ 9543 h 10000"/>
              <a:gd name="connsiteX8" fmla="*/ 1910 w 9130"/>
              <a:gd name="connsiteY8" fmla="*/ 9210 h 10000"/>
              <a:gd name="connsiteX9" fmla="*/ 1332 w 9130"/>
              <a:gd name="connsiteY9" fmla="*/ 8804 h 10000"/>
              <a:gd name="connsiteX10" fmla="*/ 787 w 9130"/>
              <a:gd name="connsiteY10" fmla="*/ 8363 h 10000"/>
              <a:gd name="connsiteX11" fmla="*/ 409 w 9130"/>
              <a:gd name="connsiteY11" fmla="*/ 7765 h 10000"/>
              <a:gd name="connsiteX12" fmla="*/ 89 w 9130"/>
              <a:gd name="connsiteY12" fmla="*/ 6883 h 10000"/>
              <a:gd name="connsiteX13" fmla="*/ 0 w 9130"/>
              <a:gd name="connsiteY13" fmla="*/ 5973 h 10000"/>
              <a:gd name="connsiteX14" fmla="*/ 89 w 9130"/>
              <a:gd name="connsiteY14" fmla="*/ 4990 h 10000"/>
              <a:gd name="connsiteX15" fmla="*/ 450 w 9130"/>
              <a:gd name="connsiteY15" fmla="*/ 3590 h 10000"/>
              <a:gd name="connsiteX16" fmla="*/ 1100 w 9130"/>
              <a:gd name="connsiteY16" fmla="*/ 2298 h 10000"/>
              <a:gd name="connsiteX17" fmla="*/ 2160 w 9130"/>
              <a:gd name="connsiteY17" fmla="*/ 1071 h 10000"/>
              <a:gd name="connsiteX18" fmla="*/ 3423 w 9130"/>
              <a:gd name="connsiteY18" fmla="*/ 264 h 10000"/>
              <a:gd name="connsiteX19" fmla="*/ 5046 w 9130"/>
              <a:gd name="connsiteY19" fmla="*/ 44 h 10000"/>
              <a:gd name="connsiteX20" fmla="*/ 7000 w 9130"/>
              <a:gd name="connsiteY20" fmla="*/ 530 h 10000"/>
              <a:gd name="connsiteX21" fmla="*/ 9130 w 9130"/>
              <a:gd name="connsiteY21" fmla="*/ 2285 h 10000"/>
              <a:gd name="connsiteX0" fmla="*/ 5327 w 7667"/>
              <a:gd name="connsiteY0" fmla="*/ 9720 h 10000"/>
              <a:gd name="connsiteX1" fmla="*/ 5074 w 7667"/>
              <a:gd name="connsiteY1" fmla="*/ 9807 h 10000"/>
              <a:gd name="connsiteX2" fmla="*/ 4805 w 7667"/>
              <a:gd name="connsiteY2" fmla="*/ 9827 h 10000"/>
              <a:gd name="connsiteX3" fmla="*/ 4498 w 7667"/>
              <a:gd name="connsiteY3" fmla="*/ 9960 h 10000"/>
              <a:gd name="connsiteX4" fmla="*/ 4242 w 7667"/>
              <a:gd name="connsiteY4" fmla="*/ 9964 h 10000"/>
              <a:gd name="connsiteX5" fmla="*/ 3865 w 7667"/>
              <a:gd name="connsiteY5" fmla="*/ 9732 h 10000"/>
              <a:gd name="connsiteX6" fmla="*/ 3421 w 7667"/>
              <a:gd name="connsiteY6" fmla="*/ 9720 h 10000"/>
              <a:gd name="connsiteX7" fmla="*/ 2796 w 7667"/>
              <a:gd name="connsiteY7" fmla="*/ 9543 h 10000"/>
              <a:gd name="connsiteX8" fmla="*/ 2092 w 7667"/>
              <a:gd name="connsiteY8" fmla="*/ 9210 h 10000"/>
              <a:gd name="connsiteX9" fmla="*/ 1459 w 7667"/>
              <a:gd name="connsiteY9" fmla="*/ 8804 h 10000"/>
              <a:gd name="connsiteX10" fmla="*/ 862 w 7667"/>
              <a:gd name="connsiteY10" fmla="*/ 8363 h 10000"/>
              <a:gd name="connsiteX11" fmla="*/ 448 w 7667"/>
              <a:gd name="connsiteY11" fmla="*/ 7765 h 10000"/>
              <a:gd name="connsiteX12" fmla="*/ 97 w 7667"/>
              <a:gd name="connsiteY12" fmla="*/ 6883 h 10000"/>
              <a:gd name="connsiteX13" fmla="*/ 0 w 7667"/>
              <a:gd name="connsiteY13" fmla="*/ 5973 h 10000"/>
              <a:gd name="connsiteX14" fmla="*/ 97 w 7667"/>
              <a:gd name="connsiteY14" fmla="*/ 4990 h 10000"/>
              <a:gd name="connsiteX15" fmla="*/ 493 w 7667"/>
              <a:gd name="connsiteY15" fmla="*/ 3590 h 10000"/>
              <a:gd name="connsiteX16" fmla="*/ 1205 w 7667"/>
              <a:gd name="connsiteY16" fmla="*/ 2298 h 10000"/>
              <a:gd name="connsiteX17" fmla="*/ 2366 w 7667"/>
              <a:gd name="connsiteY17" fmla="*/ 1071 h 10000"/>
              <a:gd name="connsiteX18" fmla="*/ 3749 w 7667"/>
              <a:gd name="connsiteY18" fmla="*/ 264 h 10000"/>
              <a:gd name="connsiteX19" fmla="*/ 5527 w 7667"/>
              <a:gd name="connsiteY19" fmla="*/ 44 h 10000"/>
              <a:gd name="connsiteX20" fmla="*/ 7667 w 7667"/>
              <a:gd name="connsiteY20" fmla="*/ 530 h 10000"/>
              <a:gd name="connsiteX0" fmla="*/ 6948 w 7209"/>
              <a:gd name="connsiteY0" fmla="*/ 9720 h 10000"/>
              <a:gd name="connsiteX1" fmla="*/ 6618 w 7209"/>
              <a:gd name="connsiteY1" fmla="*/ 9807 h 10000"/>
              <a:gd name="connsiteX2" fmla="*/ 6267 w 7209"/>
              <a:gd name="connsiteY2" fmla="*/ 9827 h 10000"/>
              <a:gd name="connsiteX3" fmla="*/ 5867 w 7209"/>
              <a:gd name="connsiteY3" fmla="*/ 9960 h 10000"/>
              <a:gd name="connsiteX4" fmla="*/ 5533 w 7209"/>
              <a:gd name="connsiteY4" fmla="*/ 9964 h 10000"/>
              <a:gd name="connsiteX5" fmla="*/ 5041 w 7209"/>
              <a:gd name="connsiteY5" fmla="*/ 9732 h 10000"/>
              <a:gd name="connsiteX6" fmla="*/ 4462 w 7209"/>
              <a:gd name="connsiteY6" fmla="*/ 9720 h 10000"/>
              <a:gd name="connsiteX7" fmla="*/ 3647 w 7209"/>
              <a:gd name="connsiteY7" fmla="*/ 9543 h 10000"/>
              <a:gd name="connsiteX8" fmla="*/ 2729 w 7209"/>
              <a:gd name="connsiteY8" fmla="*/ 9210 h 10000"/>
              <a:gd name="connsiteX9" fmla="*/ 1903 w 7209"/>
              <a:gd name="connsiteY9" fmla="*/ 8804 h 10000"/>
              <a:gd name="connsiteX10" fmla="*/ 1124 w 7209"/>
              <a:gd name="connsiteY10" fmla="*/ 8363 h 10000"/>
              <a:gd name="connsiteX11" fmla="*/ 584 w 7209"/>
              <a:gd name="connsiteY11" fmla="*/ 7765 h 10000"/>
              <a:gd name="connsiteX12" fmla="*/ 127 w 7209"/>
              <a:gd name="connsiteY12" fmla="*/ 6883 h 10000"/>
              <a:gd name="connsiteX13" fmla="*/ 0 w 7209"/>
              <a:gd name="connsiteY13" fmla="*/ 5973 h 10000"/>
              <a:gd name="connsiteX14" fmla="*/ 127 w 7209"/>
              <a:gd name="connsiteY14" fmla="*/ 4990 h 10000"/>
              <a:gd name="connsiteX15" fmla="*/ 643 w 7209"/>
              <a:gd name="connsiteY15" fmla="*/ 3590 h 10000"/>
              <a:gd name="connsiteX16" fmla="*/ 1572 w 7209"/>
              <a:gd name="connsiteY16" fmla="*/ 2298 h 10000"/>
              <a:gd name="connsiteX17" fmla="*/ 3086 w 7209"/>
              <a:gd name="connsiteY17" fmla="*/ 1071 h 10000"/>
              <a:gd name="connsiteX18" fmla="*/ 4890 w 7209"/>
              <a:gd name="connsiteY18" fmla="*/ 264 h 10000"/>
              <a:gd name="connsiteX19" fmla="*/ 7209 w 7209"/>
              <a:gd name="connsiteY19" fmla="*/ 44 h 10000"/>
              <a:gd name="connsiteX0" fmla="*/ 9638 w 9638"/>
              <a:gd name="connsiteY0" fmla="*/ 9456 h 9736"/>
              <a:gd name="connsiteX1" fmla="*/ 9180 w 9638"/>
              <a:gd name="connsiteY1" fmla="*/ 9543 h 9736"/>
              <a:gd name="connsiteX2" fmla="*/ 8693 w 9638"/>
              <a:gd name="connsiteY2" fmla="*/ 9563 h 9736"/>
              <a:gd name="connsiteX3" fmla="*/ 8138 w 9638"/>
              <a:gd name="connsiteY3" fmla="*/ 9696 h 9736"/>
              <a:gd name="connsiteX4" fmla="*/ 7675 w 9638"/>
              <a:gd name="connsiteY4" fmla="*/ 9700 h 9736"/>
              <a:gd name="connsiteX5" fmla="*/ 6993 w 9638"/>
              <a:gd name="connsiteY5" fmla="*/ 9468 h 9736"/>
              <a:gd name="connsiteX6" fmla="*/ 6189 w 9638"/>
              <a:gd name="connsiteY6" fmla="*/ 9456 h 9736"/>
              <a:gd name="connsiteX7" fmla="*/ 5059 w 9638"/>
              <a:gd name="connsiteY7" fmla="*/ 9279 h 9736"/>
              <a:gd name="connsiteX8" fmla="*/ 3786 w 9638"/>
              <a:gd name="connsiteY8" fmla="*/ 8946 h 9736"/>
              <a:gd name="connsiteX9" fmla="*/ 2640 w 9638"/>
              <a:gd name="connsiteY9" fmla="*/ 8540 h 9736"/>
              <a:gd name="connsiteX10" fmla="*/ 1559 w 9638"/>
              <a:gd name="connsiteY10" fmla="*/ 8099 h 9736"/>
              <a:gd name="connsiteX11" fmla="*/ 810 w 9638"/>
              <a:gd name="connsiteY11" fmla="*/ 7501 h 9736"/>
              <a:gd name="connsiteX12" fmla="*/ 176 w 9638"/>
              <a:gd name="connsiteY12" fmla="*/ 6619 h 9736"/>
              <a:gd name="connsiteX13" fmla="*/ 0 w 9638"/>
              <a:gd name="connsiteY13" fmla="*/ 5709 h 9736"/>
              <a:gd name="connsiteX14" fmla="*/ 176 w 9638"/>
              <a:gd name="connsiteY14" fmla="*/ 4726 h 9736"/>
              <a:gd name="connsiteX15" fmla="*/ 892 w 9638"/>
              <a:gd name="connsiteY15" fmla="*/ 3326 h 9736"/>
              <a:gd name="connsiteX16" fmla="*/ 2181 w 9638"/>
              <a:gd name="connsiteY16" fmla="*/ 2034 h 9736"/>
              <a:gd name="connsiteX17" fmla="*/ 4281 w 9638"/>
              <a:gd name="connsiteY17" fmla="*/ 807 h 9736"/>
              <a:gd name="connsiteX18" fmla="*/ 6783 w 9638"/>
              <a:gd name="connsiteY18" fmla="*/ 0 h 9736"/>
              <a:gd name="connsiteX0" fmla="*/ 10000 w 10000"/>
              <a:gd name="connsiteY0" fmla="*/ 8883 h 9171"/>
              <a:gd name="connsiteX1" fmla="*/ 9525 w 10000"/>
              <a:gd name="connsiteY1" fmla="*/ 8973 h 9171"/>
              <a:gd name="connsiteX2" fmla="*/ 9020 w 10000"/>
              <a:gd name="connsiteY2" fmla="*/ 8993 h 9171"/>
              <a:gd name="connsiteX3" fmla="*/ 8444 w 10000"/>
              <a:gd name="connsiteY3" fmla="*/ 9130 h 9171"/>
              <a:gd name="connsiteX4" fmla="*/ 7963 w 10000"/>
              <a:gd name="connsiteY4" fmla="*/ 9134 h 9171"/>
              <a:gd name="connsiteX5" fmla="*/ 7256 w 10000"/>
              <a:gd name="connsiteY5" fmla="*/ 8896 h 9171"/>
              <a:gd name="connsiteX6" fmla="*/ 6421 w 10000"/>
              <a:gd name="connsiteY6" fmla="*/ 8883 h 9171"/>
              <a:gd name="connsiteX7" fmla="*/ 5249 w 10000"/>
              <a:gd name="connsiteY7" fmla="*/ 8702 h 9171"/>
              <a:gd name="connsiteX8" fmla="*/ 3928 w 10000"/>
              <a:gd name="connsiteY8" fmla="*/ 8360 h 9171"/>
              <a:gd name="connsiteX9" fmla="*/ 2739 w 10000"/>
              <a:gd name="connsiteY9" fmla="*/ 7943 h 9171"/>
              <a:gd name="connsiteX10" fmla="*/ 1618 w 10000"/>
              <a:gd name="connsiteY10" fmla="*/ 7490 h 9171"/>
              <a:gd name="connsiteX11" fmla="*/ 840 w 10000"/>
              <a:gd name="connsiteY11" fmla="*/ 6875 h 9171"/>
              <a:gd name="connsiteX12" fmla="*/ 183 w 10000"/>
              <a:gd name="connsiteY12" fmla="*/ 5969 h 9171"/>
              <a:gd name="connsiteX13" fmla="*/ 0 w 10000"/>
              <a:gd name="connsiteY13" fmla="*/ 5035 h 9171"/>
              <a:gd name="connsiteX14" fmla="*/ 183 w 10000"/>
              <a:gd name="connsiteY14" fmla="*/ 4025 h 9171"/>
              <a:gd name="connsiteX15" fmla="*/ 926 w 10000"/>
              <a:gd name="connsiteY15" fmla="*/ 2587 h 9171"/>
              <a:gd name="connsiteX16" fmla="*/ 2263 w 10000"/>
              <a:gd name="connsiteY16" fmla="*/ 1260 h 9171"/>
              <a:gd name="connsiteX17" fmla="*/ 4442 w 10000"/>
              <a:gd name="connsiteY17" fmla="*/ 0 h 9171"/>
              <a:gd name="connsiteX0" fmla="*/ 10000 w 10000"/>
              <a:gd name="connsiteY0" fmla="*/ 8312 h 8626"/>
              <a:gd name="connsiteX1" fmla="*/ 9525 w 10000"/>
              <a:gd name="connsiteY1" fmla="*/ 8410 h 8626"/>
              <a:gd name="connsiteX2" fmla="*/ 9020 w 10000"/>
              <a:gd name="connsiteY2" fmla="*/ 8432 h 8626"/>
              <a:gd name="connsiteX3" fmla="*/ 8444 w 10000"/>
              <a:gd name="connsiteY3" fmla="*/ 8581 h 8626"/>
              <a:gd name="connsiteX4" fmla="*/ 7963 w 10000"/>
              <a:gd name="connsiteY4" fmla="*/ 8586 h 8626"/>
              <a:gd name="connsiteX5" fmla="*/ 7256 w 10000"/>
              <a:gd name="connsiteY5" fmla="*/ 8326 h 8626"/>
              <a:gd name="connsiteX6" fmla="*/ 6421 w 10000"/>
              <a:gd name="connsiteY6" fmla="*/ 8312 h 8626"/>
              <a:gd name="connsiteX7" fmla="*/ 5249 w 10000"/>
              <a:gd name="connsiteY7" fmla="*/ 8115 h 8626"/>
              <a:gd name="connsiteX8" fmla="*/ 3928 w 10000"/>
              <a:gd name="connsiteY8" fmla="*/ 7742 h 8626"/>
              <a:gd name="connsiteX9" fmla="*/ 2739 w 10000"/>
              <a:gd name="connsiteY9" fmla="*/ 7287 h 8626"/>
              <a:gd name="connsiteX10" fmla="*/ 1618 w 10000"/>
              <a:gd name="connsiteY10" fmla="*/ 6793 h 8626"/>
              <a:gd name="connsiteX11" fmla="*/ 840 w 10000"/>
              <a:gd name="connsiteY11" fmla="*/ 6122 h 8626"/>
              <a:gd name="connsiteX12" fmla="*/ 183 w 10000"/>
              <a:gd name="connsiteY12" fmla="*/ 5135 h 8626"/>
              <a:gd name="connsiteX13" fmla="*/ 0 w 10000"/>
              <a:gd name="connsiteY13" fmla="*/ 4116 h 8626"/>
              <a:gd name="connsiteX14" fmla="*/ 183 w 10000"/>
              <a:gd name="connsiteY14" fmla="*/ 3015 h 8626"/>
              <a:gd name="connsiteX15" fmla="*/ 926 w 10000"/>
              <a:gd name="connsiteY15" fmla="*/ 1447 h 8626"/>
              <a:gd name="connsiteX16" fmla="*/ 2263 w 10000"/>
              <a:gd name="connsiteY16" fmla="*/ 0 h 8626"/>
              <a:gd name="connsiteX0" fmla="*/ 10000 w 10000"/>
              <a:gd name="connsiteY0" fmla="*/ 7959 h 8323"/>
              <a:gd name="connsiteX1" fmla="*/ 9525 w 10000"/>
              <a:gd name="connsiteY1" fmla="*/ 8073 h 8323"/>
              <a:gd name="connsiteX2" fmla="*/ 9020 w 10000"/>
              <a:gd name="connsiteY2" fmla="*/ 8098 h 8323"/>
              <a:gd name="connsiteX3" fmla="*/ 8444 w 10000"/>
              <a:gd name="connsiteY3" fmla="*/ 8271 h 8323"/>
              <a:gd name="connsiteX4" fmla="*/ 7963 w 10000"/>
              <a:gd name="connsiteY4" fmla="*/ 8277 h 8323"/>
              <a:gd name="connsiteX5" fmla="*/ 7256 w 10000"/>
              <a:gd name="connsiteY5" fmla="*/ 7975 h 8323"/>
              <a:gd name="connsiteX6" fmla="*/ 6421 w 10000"/>
              <a:gd name="connsiteY6" fmla="*/ 7959 h 8323"/>
              <a:gd name="connsiteX7" fmla="*/ 5249 w 10000"/>
              <a:gd name="connsiteY7" fmla="*/ 7731 h 8323"/>
              <a:gd name="connsiteX8" fmla="*/ 3928 w 10000"/>
              <a:gd name="connsiteY8" fmla="*/ 7298 h 8323"/>
              <a:gd name="connsiteX9" fmla="*/ 2739 w 10000"/>
              <a:gd name="connsiteY9" fmla="*/ 6771 h 8323"/>
              <a:gd name="connsiteX10" fmla="*/ 1618 w 10000"/>
              <a:gd name="connsiteY10" fmla="*/ 6198 h 8323"/>
              <a:gd name="connsiteX11" fmla="*/ 840 w 10000"/>
              <a:gd name="connsiteY11" fmla="*/ 5420 h 8323"/>
              <a:gd name="connsiteX12" fmla="*/ 183 w 10000"/>
              <a:gd name="connsiteY12" fmla="*/ 4276 h 8323"/>
              <a:gd name="connsiteX13" fmla="*/ 0 w 10000"/>
              <a:gd name="connsiteY13" fmla="*/ 3095 h 8323"/>
              <a:gd name="connsiteX14" fmla="*/ 183 w 10000"/>
              <a:gd name="connsiteY14" fmla="*/ 1818 h 8323"/>
              <a:gd name="connsiteX15" fmla="*/ 926 w 10000"/>
              <a:gd name="connsiteY15" fmla="*/ 0 h 8323"/>
              <a:gd name="connsiteX0" fmla="*/ 10000 w 10000"/>
              <a:gd name="connsiteY0" fmla="*/ 7379 h 7816"/>
              <a:gd name="connsiteX1" fmla="*/ 9525 w 10000"/>
              <a:gd name="connsiteY1" fmla="*/ 7516 h 7816"/>
              <a:gd name="connsiteX2" fmla="*/ 9020 w 10000"/>
              <a:gd name="connsiteY2" fmla="*/ 7546 h 7816"/>
              <a:gd name="connsiteX3" fmla="*/ 8444 w 10000"/>
              <a:gd name="connsiteY3" fmla="*/ 7754 h 7816"/>
              <a:gd name="connsiteX4" fmla="*/ 7963 w 10000"/>
              <a:gd name="connsiteY4" fmla="*/ 7761 h 7816"/>
              <a:gd name="connsiteX5" fmla="*/ 7256 w 10000"/>
              <a:gd name="connsiteY5" fmla="*/ 7398 h 7816"/>
              <a:gd name="connsiteX6" fmla="*/ 6421 w 10000"/>
              <a:gd name="connsiteY6" fmla="*/ 7379 h 7816"/>
              <a:gd name="connsiteX7" fmla="*/ 5249 w 10000"/>
              <a:gd name="connsiteY7" fmla="*/ 7105 h 7816"/>
              <a:gd name="connsiteX8" fmla="*/ 3928 w 10000"/>
              <a:gd name="connsiteY8" fmla="*/ 6584 h 7816"/>
              <a:gd name="connsiteX9" fmla="*/ 2739 w 10000"/>
              <a:gd name="connsiteY9" fmla="*/ 5951 h 7816"/>
              <a:gd name="connsiteX10" fmla="*/ 1618 w 10000"/>
              <a:gd name="connsiteY10" fmla="*/ 5263 h 7816"/>
              <a:gd name="connsiteX11" fmla="*/ 840 w 10000"/>
              <a:gd name="connsiteY11" fmla="*/ 4328 h 7816"/>
              <a:gd name="connsiteX12" fmla="*/ 183 w 10000"/>
              <a:gd name="connsiteY12" fmla="*/ 2954 h 7816"/>
              <a:gd name="connsiteX13" fmla="*/ 0 w 10000"/>
              <a:gd name="connsiteY13" fmla="*/ 1535 h 7816"/>
              <a:gd name="connsiteX14" fmla="*/ 183 w 10000"/>
              <a:gd name="connsiteY14" fmla="*/ 0 h 7816"/>
              <a:gd name="connsiteX0" fmla="*/ 10000 w 10000"/>
              <a:gd name="connsiteY0" fmla="*/ 7477 h 8036"/>
              <a:gd name="connsiteX1" fmla="*/ 9525 w 10000"/>
              <a:gd name="connsiteY1" fmla="*/ 7652 h 8036"/>
              <a:gd name="connsiteX2" fmla="*/ 9020 w 10000"/>
              <a:gd name="connsiteY2" fmla="*/ 7691 h 8036"/>
              <a:gd name="connsiteX3" fmla="*/ 8444 w 10000"/>
              <a:gd name="connsiteY3" fmla="*/ 7957 h 8036"/>
              <a:gd name="connsiteX4" fmla="*/ 7963 w 10000"/>
              <a:gd name="connsiteY4" fmla="*/ 7966 h 8036"/>
              <a:gd name="connsiteX5" fmla="*/ 7256 w 10000"/>
              <a:gd name="connsiteY5" fmla="*/ 7501 h 8036"/>
              <a:gd name="connsiteX6" fmla="*/ 6421 w 10000"/>
              <a:gd name="connsiteY6" fmla="*/ 7477 h 8036"/>
              <a:gd name="connsiteX7" fmla="*/ 5249 w 10000"/>
              <a:gd name="connsiteY7" fmla="*/ 7126 h 8036"/>
              <a:gd name="connsiteX8" fmla="*/ 3928 w 10000"/>
              <a:gd name="connsiteY8" fmla="*/ 6460 h 8036"/>
              <a:gd name="connsiteX9" fmla="*/ 2739 w 10000"/>
              <a:gd name="connsiteY9" fmla="*/ 5650 h 8036"/>
              <a:gd name="connsiteX10" fmla="*/ 1618 w 10000"/>
              <a:gd name="connsiteY10" fmla="*/ 4770 h 8036"/>
              <a:gd name="connsiteX11" fmla="*/ 840 w 10000"/>
              <a:gd name="connsiteY11" fmla="*/ 3573 h 8036"/>
              <a:gd name="connsiteX12" fmla="*/ 183 w 10000"/>
              <a:gd name="connsiteY12" fmla="*/ 1815 h 8036"/>
              <a:gd name="connsiteX13" fmla="*/ 0 w 10000"/>
              <a:gd name="connsiteY13" fmla="*/ 0 h 8036"/>
              <a:gd name="connsiteX0" fmla="*/ 9817 w 9817"/>
              <a:gd name="connsiteY0" fmla="*/ 7045 h 7741"/>
              <a:gd name="connsiteX1" fmla="*/ 9342 w 9817"/>
              <a:gd name="connsiteY1" fmla="*/ 7263 h 7741"/>
              <a:gd name="connsiteX2" fmla="*/ 8837 w 9817"/>
              <a:gd name="connsiteY2" fmla="*/ 7312 h 7741"/>
              <a:gd name="connsiteX3" fmla="*/ 8261 w 9817"/>
              <a:gd name="connsiteY3" fmla="*/ 7643 h 7741"/>
              <a:gd name="connsiteX4" fmla="*/ 7780 w 9817"/>
              <a:gd name="connsiteY4" fmla="*/ 7654 h 7741"/>
              <a:gd name="connsiteX5" fmla="*/ 7073 w 9817"/>
              <a:gd name="connsiteY5" fmla="*/ 7075 h 7741"/>
              <a:gd name="connsiteX6" fmla="*/ 6238 w 9817"/>
              <a:gd name="connsiteY6" fmla="*/ 7045 h 7741"/>
              <a:gd name="connsiteX7" fmla="*/ 5066 w 9817"/>
              <a:gd name="connsiteY7" fmla="*/ 6609 h 7741"/>
              <a:gd name="connsiteX8" fmla="*/ 3745 w 9817"/>
              <a:gd name="connsiteY8" fmla="*/ 5780 h 7741"/>
              <a:gd name="connsiteX9" fmla="*/ 2556 w 9817"/>
              <a:gd name="connsiteY9" fmla="*/ 4772 h 7741"/>
              <a:gd name="connsiteX10" fmla="*/ 1435 w 9817"/>
              <a:gd name="connsiteY10" fmla="*/ 3677 h 7741"/>
              <a:gd name="connsiteX11" fmla="*/ 657 w 9817"/>
              <a:gd name="connsiteY11" fmla="*/ 2187 h 7741"/>
              <a:gd name="connsiteX12" fmla="*/ 0 w 9817"/>
              <a:gd name="connsiteY12" fmla="*/ 0 h 7741"/>
              <a:gd name="connsiteX0" fmla="*/ 9331 w 9331"/>
              <a:gd name="connsiteY0" fmla="*/ 6276 h 7175"/>
              <a:gd name="connsiteX1" fmla="*/ 8847 w 9331"/>
              <a:gd name="connsiteY1" fmla="*/ 6558 h 7175"/>
              <a:gd name="connsiteX2" fmla="*/ 8333 w 9331"/>
              <a:gd name="connsiteY2" fmla="*/ 6621 h 7175"/>
              <a:gd name="connsiteX3" fmla="*/ 7746 w 9331"/>
              <a:gd name="connsiteY3" fmla="*/ 7048 h 7175"/>
              <a:gd name="connsiteX4" fmla="*/ 7256 w 9331"/>
              <a:gd name="connsiteY4" fmla="*/ 7063 h 7175"/>
              <a:gd name="connsiteX5" fmla="*/ 6536 w 9331"/>
              <a:gd name="connsiteY5" fmla="*/ 6315 h 7175"/>
              <a:gd name="connsiteX6" fmla="*/ 5685 w 9331"/>
              <a:gd name="connsiteY6" fmla="*/ 6276 h 7175"/>
              <a:gd name="connsiteX7" fmla="*/ 4491 w 9331"/>
              <a:gd name="connsiteY7" fmla="*/ 5713 h 7175"/>
              <a:gd name="connsiteX8" fmla="*/ 3146 w 9331"/>
              <a:gd name="connsiteY8" fmla="*/ 4642 h 7175"/>
              <a:gd name="connsiteX9" fmla="*/ 1935 w 9331"/>
              <a:gd name="connsiteY9" fmla="*/ 3340 h 7175"/>
              <a:gd name="connsiteX10" fmla="*/ 793 w 9331"/>
              <a:gd name="connsiteY10" fmla="*/ 1925 h 7175"/>
              <a:gd name="connsiteX11" fmla="*/ 0 w 9331"/>
              <a:gd name="connsiteY11" fmla="*/ 0 h 7175"/>
              <a:gd name="connsiteX0" fmla="*/ 9150 w 9150"/>
              <a:gd name="connsiteY0" fmla="*/ 6064 h 7317"/>
              <a:gd name="connsiteX1" fmla="*/ 8631 w 9150"/>
              <a:gd name="connsiteY1" fmla="*/ 6457 h 7317"/>
              <a:gd name="connsiteX2" fmla="*/ 8080 w 9150"/>
              <a:gd name="connsiteY2" fmla="*/ 6545 h 7317"/>
              <a:gd name="connsiteX3" fmla="*/ 7451 w 9150"/>
              <a:gd name="connsiteY3" fmla="*/ 7140 h 7317"/>
              <a:gd name="connsiteX4" fmla="*/ 6926 w 9150"/>
              <a:gd name="connsiteY4" fmla="*/ 7161 h 7317"/>
              <a:gd name="connsiteX5" fmla="*/ 6155 w 9150"/>
              <a:gd name="connsiteY5" fmla="*/ 6118 h 7317"/>
              <a:gd name="connsiteX6" fmla="*/ 5243 w 9150"/>
              <a:gd name="connsiteY6" fmla="*/ 6064 h 7317"/>
              <a:gd name="connsiteX7" fmla="*/ 3963 w 9150"/>
              <a:gd name="connsiteY7" fmla="*/ 5279 h 7317"/>
              <a:gd name="connsiteX8" fmla="*/ 2522 w 9150"/>
              <a:gd name="connsiteY8" fmla="*/ 3787 h 7317"/>
              <a:gd name="connsiteX9" fmla="*/ 1224 w 9150"/>
              <a:gd name="connsiteY9" fmla="*/ 1972 h 7317"/>
              <a:gd name="connsiteX10" fmla="*/ 0 w 9150"/>
              <a:gd name="connsiteY10" fmla="*/ 0 h 7317"/>
              <a:gd name="connsiteX0" fmla="*/ 8662 w 8662"/>
              <a:gd name="connsiteY0" fmla="*/ 5593 h 7305"/>
              <a:gd name="connsiteX1" fmla="*/ 8095 w 8662"/>
              <a:gd name="connsiteY1" fmla="*/ 6130 h 7305"/>
              <a:gd name="connsiteX2" fmla="*/ 7493 w 8662"/>
              <a:gd name="connsiteY2" fmla="*/ 6250 h 7305"/>
              <a:gd name="connsiteX3" fmla="*/ 6805 w 8662"/>
              <a:gd name="connsiteY3" fmla="*/ 7063 h 7305"/>
              <a:gd name="connsiteX4" fmla="*/ 6231 w 8662"/>
              <a:gd name="connsiteY4" fmla="*/ 7092 h 7305"/>
              <a:gd name="connsiteX5" fmla="*/ 5389 w 8662"/>
              <a:gd name="connsiteY5" fmla="*/ 5666 h 7305"/>
              <a:gd name="connsiteX6" fmla="*/ 4392 w 8662"/>
              <a:gd name="connsiteY6" fmla="*/ 5593 h 7305"/>
              <a:gd name="connsiteX7" fmla="*/ 2993 w 8662"/>
              <a:gd name="connsiteY7" fmla="*/ 4520 h 7305"/>
              <a:gd name="connsiteX8" fmla="*/ 1418 w 8662"/>
              <a:gd name="connsiteY8" fmla="*/ 2481 h 7305"/>
              <a:gd name="connsiteX9" fmla="*/ 0 w 8662"/>
              <a:gd name="connsiteY9" fmla="*/ 0 h 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2" h="7305">
                <a:moveTo>
                  <a:pt x="8662" y="5593"/>
                </a:moveTo>
                <a:cubicBezTo>
                  <a:pt x="8573" y="5694"/>
                  <a:pt x="8293" y="6029"/>
                  <a:pt x="8095" y="6130"/>
                </a:cubicBezTo>
                <a:cubicBezTo>
                  <a:pt x="7904" y="6225"/>
                  <a:pt x="7700" y="6105"/>
                  <a:pt x="7493" y="6250"/>
                </a:cubicBezTo>
                <a:cubicBezTo>
                  <a:pt x="7278" y="6392"/>
                  <a:pt x="7013" y="6914"/>
                  <a:pt x="6805" y="7063"/>
                </a:cubicBezTo>
                <a:cubicBezTo>
                  <a:pt x="6594" y="7209"/>
                  <a:pt x="6472" y="7305"/>
                  <a:pt x="6231" y="7092"/>
                </a:cubicBezTo>
                <a:cubicBezTo>
                  <a:pt x="5996" y="6861"/>
                  <a:pt x="5692" y="5906"/>
                  <a:pt x="5389" y="5666"/>
                </a:cubicBezTo>
                <a:cubicBezTo>
                  <a:pt x="5083" y="5423"/>
                  <a:pt x="4792" y="5787"/>
                  <a:pt x="4392" y="5593"/>
                </a:cubicBezTo>
                <a:cubicBezTo>
                  <a:pt x="3995" y="5393"/>
                  <a:pt x="3489" y="5021"/>
                  <a:pt x="2993" y="4520"/>
                </a:cubicBezTo>
                <a:cubicBezTo>
                  <a:pt x="2497" y="3992"/>
                  <a:pt x="1912" y="3235"/>
                  <a:pt x="1418" y="2481"/>
                </a:cubicBezTo>
                <a:cubicBezTo>
                  <a:pt x="918" y="1721"/>
                  <a:pt x="449" y="856"/>
                  <a:pt x="0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grpSp>
        <p:nvGrpSpPr>
          <p:cNvPr id="27" name="Group 23"/>
          <p:cNvGrpSpPr/>
          <p:nvPr/>
        </p:nvGrpSpPr>
        <p:grpSpPr>
          <a:xfrm>
            <a:off x="5568317" y="3703545"/>
            <a:ext cx="1837442" cy="1062644"/>
            <a:chOff x="5420813" y="4456602"/>
            <a:chExt cx="1087437" cy="628895"/>
          </a:xfrm>
        </p:grpSpPr>
        <p:sp>
          <p:nvSpPr>
            <p:cNvPr id="30" name="Freeform 14"/>
            <p:cNvSpPr>
              <a:spLocks/>
            </p:cNvSpPr>
            <p:nvPr/>
          </p:nvSpPr>
          <p:spPr bwMode="auto">
            <a:xfrm rot="21326996">
              <a:off x="5420813" y="4456602"/>
              <a:ext cx="1087437" cy="488950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5" h="308">
                  <a:moveTo>
                    <a:pt x="552" y="300"/>
                  </a:moveTo>
                  <a:cubicBezTo>
                    <a:pt x="532" y="292"/>
                    <a:pt x="509" y="245"/>
                    <a:pt x="487" y="221"/>
                  </a:cubicBezTo>
                  <a:cubicBezTo>
                    <a:pt x="465" y="197"/>
                    <a:pt x="447" y="174"/>
                    <a:pt x="420" y="154"/>
                  </a:cubicBezTo>
                  <a:cubicBezTo>
                    <a:pt x="393" y="134"/>
                    <a:pt x="360" y="116"/>
                    <a:pt x="327" y="101"/>
                  </a:cubicBezTo>
                  <a:cubicBezTo>
                    <a:pt x="294" y="86"/>
                    <a:pt x="253" y="75"/>
                    <a:pt x="219" y="65"/>
                  </a:cubicBezTo>
                  <a:cubicBezTo>
                    <a:pt x="185" y="55"/>
                    <a:pt x="153" y="47"/>
                    <a:pt x="123" y="39"/>
                  </a:cubicBezTo>
                  <a:cubicBezTo>
                    <a:pt x="93" y="31"/>
                    <a:pt x="55" y="23"/>
                    <a:pt x="36" y="17"/>
                  </a:cubicBezTo>
                  <a:cubicBezTo>
                    <a:pt x="17" y="11"/>
                    <a:pt x="0" y="7"/>
                    <a:pt x="10" y="5"/>
                  </a:cubicBezTo>
                  <a:cubicBezTo>
                    <a:pt x="20" y="3"/>
                    <a:pt x="64" y="0"/>
                    <a:pt x="99" y="3"/>
                  </a:cubicBezTo>
                  <a:cubicBezTo>
                    <a:pt x="134" y="6"/>
                    <a:pt x="187" y="17"/>
                    <a:pt x="223" y="22"/>
                  </a:cubicBezTo>
                  <a:cubicBezTo>
                    <a:pt x="259" y="27"/>
                    <a:pt x="284" y="32"/>
                    <a:pt x="315" y="34"/>
                  </a:cubicBezTo>
                  <a:cubicBezTo>
                    <a:pt x="346" y="36"/>
                    <a:pt x="373" y="37"/>
                    <a:pt x="408" y="36"/>
                  </a:cubicBezTo>
                  <a:cubicBezTo>
                    <a:pt x="443" y="35"/>
                    <a:pt x="491" y="26"/>
                    <a:pt x="523" y="27"/>
                  </a:cubicBezTo>
                  <a:cubicBezTo>
                    <a:pt x="555" y="28"/>
                    <a:pt x="573" y="36"/>
                    <a:pt x="598" y="41"/>
                  </a:cubicBezTo>
                  <a:cubicBezTo>
                    <a:pt x="623" y="46"/>
                    <a:pt x="665" y="54"/>
                    <a:pt x="675" y="58"/>
                  </a:cubicBezTo>
                  <a:cubicBezTo>
                    <a:pt x="685" y="62"/>
                    <a:pt x="665" y="62"/>
                    <a:pt x="658" y="68"/>
                  </a:cubicBezTo>
                  <a:cubicBezTo>
                    <a:pt x="651" y="74"/>
                    <a:pt x="644" y="77"/>
                    <a:pt x="636" y="92"/>
                  </a:cubicBezTo>
                  <a:cubicBezTo>
                    <a:pt x="628" y="107"/>
                    <a:pt x="617" y="140"/>
                    <a:pt x="612" y="156"/>
                  </a:cubicBezTo>
                  <a:cubicBezTo>
                    <a:pt x="607" y="172"/>
                    <a:pt x="608" y="169"/>
                    <a:pt x="607" y="188"/>
                  </a:cubicBezTo>
                  <a:cubicBezTo>
                    <a:pt x="606" y="207"/>
                    <a:pt x="616" y="250"/>
                    <a:pt x="607" y="269"/>
                  </a:cubicBezTo>
                  <a:cubicBezTo>
                    <a:pt x="598" y="288"/>
                    <a:pt x="572" y="308"/>
                    <a:pt x="552" y="30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1" name="Group 38"/>
            <p:cNvGrpSpPr>
              <a:grpSpLocks/>
            </p:cNvGrpSpPr>
            <p:nvPr/>
          </p:nvGrpSpPr>
          <p:grpSpPr bwMode="auto">
            <a:xfrm rot="528210">
              <a:off x="6181259" y="4575716"/>
              <a:ext cx="289831" cy="509781"/>
              <a:chOff x="5339" y="2337"/>
              <a:chExt cx="285" cy="445"/>
            </a:xfrm>
            <a:solidFill>
              <a:schemeClr val="bg1"/>
            </a:solidFill>
          </p:grpSpPr>
          <p:sp>
            <p:nvSpPr>
              <p:cNvPr id="45" name="Freeform 36"/>
              <p:cNvSpPr>
                <a:spLocks/>
              </p:cNvSpPr>
              <p:nvPr/>
            </p:nvSpPr>
            <p:spPr bwMode="auto">
              <a:xfrm>
                <a:off x="5442" y="2548"/>
                <a:ext cx="182" cy="234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grp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" name="Freeform 37"/>
              <p:cNvSpPr>
                <a:spLocks/>
              </p:cNvSpPr>
              <p:nvPr/>
            </p:nvSpPr>
            <p:spPr bwMode="auto">
              <a:xfrm>
                <a:off x="5339" y="2337"/>
                <a:ext cx="213" cy="296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grp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34" name="Group 45"/>
            <p:cNvGrpSpPr>
              <a:grpSpLocks/>
            </p:cNvGrpSpPr>
            <p:nvPr/>
          </p:nvGrpSpPr>
          <p:grpSpPr bwMode="auto">
            <a:xfrm rot="21115886">
              <a:off x="5557646" y="4472521"/>
              <a:ext cx="285666" cy="555161"/>
              <a:chOff x="4734" y="2133"/>
              <a:chExt cx="298" cy="515"/>
            </a:xfrm>
          </p:grpSpPr>
          <p:sp>
            <p:nvSpPr>
              <p:cNvPr id="37" name="Freeform 42"/>
              <p:cNvSpPr>
                <a:spLocks/>
              </p:cNvSpPr>
              <p:nvPr/>
            </p:nvSpPr>
            <p:spPr bwMode="auto">
              <a:xfrm>
                <a:off x="4734" y="2455"/>
                <a:ext cx="250" cy="19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" name="Freeform 43"/>
              <p:cNvSpPr>
                <a:spLocks/>
              </p:cNvSpPr>
              <p:nvPr/>
            </p:nvSpPr>
            <p:spPr bwMode="auto">
              <a:xfrm>
                <a:off x="4791" y="2153"/>
                <a:ext cx="241" cy="339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" name="Freeform 44"/>
              <p:cNvSpPr>
                <a:spLocks/>
              </p:cNvSpPr>
              <p:nvPr/>
            </p:nvSpPr>
            <p:spPr bwMode="auto">
              <a:xfrm>
                <a:off x="4897" y="2133"/>
                <a:ext cx="76" cy="203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81" name="TextBox 80"/>
          <p:cNvSpPr txBox="1"/>
          <p:nvPr/>
        </p:nvSpPr>
        <p:spPr>
          <a:xfrm>
            <a:off x="441789" y="390418"/>
            <a:ext cx="4661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προσθιοπίσθια</a:t>
            </a:r>
            <a:r>
              <a:rPr lang="el-GR" dirty="0" smtClean="0"/>
              <a:t> </a:t>
            </a:r>
            <a:r>
              <a:rPr lang="el-GR" i="1" dirty="0" smtClean="0"/>
              <a:t>θέση</a:t>
            </a:r>
            <a:r>
              <a:rPr lang="el-GR" dirty="0" smtClean="0"/>
              <a:t> άνω γνάθου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1" name="Freeform 16"/>
          <p:cNvSpPr>
            <a:spLocks/>
          </p:cNvSpPr>
          <p:nvPr/>
        </p:nvSpPr>
        <p:spPr bwMode="auto">
          <a:xfrm rot="21326996">
            <a:off x="3088369" y="1577523"/>
            <a:ext cx="3650744" cy="1939375"/>
          </a:xfrm>
          <a:custGeom>
            <a:avLst/>
            <a:gdLst>
              <a:gd name="T0" fmla="*/ 1361 w 1361"/>
              <a:gd name="T1" fmla="*/ 68 h 723"/>
              <a:gd name="T2" fmla="*/ 1315 w 1361"/>
              <a:gd name="T3" fmla="*/ 44 h 723"/>
              <a:gd name="T4" fmla="*/ 1251 w 1361"/>
              <a:gd name="T5" fmla="*/ 23 h 723"/>
              <a:gd name="T6" fmla="*/ 1174 w 1361"/>
              <a:gd name="T7" fmla="*/ 6 h 723"/>
              <a:gd name="T8" fmla="*/ 1121 w 1361"/>
              <a:gd name="T9" fmla="*/ 1 h 723"/>
              <a:gd name="T10" fmla="*/ 1049 w 1361"/>
              <a:gd name="T11" fmla="*/ 8 h 723"/>
              <a:gd name="T12" fmla="*/ 951 w 1361"/>
              <a:gd name="T13" fmla="*/ 47 h 723"/>
              <a:gd name="T14" fmla="*/ 879 w 1361"/>
              <a:gd name="T15" fmla="*/ 78 h 723"/>
              <a:gd name="T16" fmla="*/ 792 w 1361"/>
              <a:gd name="T17" fmla="*/ 100 h 723"/>
              <a:gd name="T18" fmla="*/ 660 w 1361"/>
              <a:gd name="T19" fmla="*/ 131 h 723"/>
              <a:gd name="T20" fmla="*/ 540 w 1361"/>
              <a:gd name="T21" fmla="*/ 155 h 723"/>
              <a:gd name="T22" fmla="*/ 471 w 1361"/>
              <a:gd name="T23" fmla="*/ 164 h 723"/>
              <a:gd name="T24" fmla="*/ 442 w 1361"/>
              <a:gd name="T25" fmla="*/ 179 h 723"/>
              <a:gd name="T26" fmla="*/ 437 w 1361"/>
              <a:gd name="T27" fmla="*/ 210 h 723"/>
              <a:gd name="T28" fmla="*/ 430 w 1361"/>
              <a:gd name="T29" fmla="*/ 244 h 723"/>
              <a:gd name="T30" fmla="*/ 408 w 1361"/>
              <a:gd name="T31" fmla="*/ 265 h 723"/>
              <a:gd name="T32" fmla="*/ 377 w 1361"/>
              <a:gd name="T33" fmla="*/ 282 h 723"/>
              <a:gd name="T34" fmla="*/ 355 w 1361"/>
              <a:gd name="T35" fmla="*/ 275 h 723"/>
              <a:gd name="T36" fmla="*/ 346 w 1361"/>
              <a:gd name="T37" fmla="*/ 256 h 723"/>
              <a:gd name="T38" fmla="*/ 339 w 1361"/>
              <a:gd name="T39" fmla="*/ 224 h 723"/>
              <a:gd name="T40" fmla="*/ 341 w 1361"/>
              <a:gd name="T41" fmla="*/ 186 h 723"/>
              <a:gd name="T42" fmla="*/ 331 w 1361"/>
              <a:gd name="T43" fmla="*/ 167 h 723"/>
              <a:gd name="T44" fmla="*/ 310 w 1361"/>
              <a:gd name="T45" fmla="*/ 164 h 723"/>
              <a:gd name="T46" fmla="*/ 293 w 1361"/>
              <a:gd name="T47" fmla="*/ 184 h 723"/>
              <a:gd name="T48" fmla="*/ 264 w 1361"/>
              <a:gd name="T49" fmla="*/ 241 h 723"/>
              <a:gd name="T50" fmla="*/ 226 w 1361"/>
              <a:gd name="T51" fmla="*/ 318 h 723"/>
              <a:gd name="T52" fmla="*/ 175 w 1361"/>
              <a:gd name="T53" fmla="*/ 388 h 723"/>
              <a:gd name="T54" fmla="*/ 132 w 1361"/>
              <a:gd name="T55" fmla="*/ 469 h 723"/>
              <a:gd name="T56" fmla="*/ 72 w 1361"/>
              <a:gd name="T57" fmla="*/ 563 h 723"/>
              <a:gd name="T58" fmla="*/ 27 w 1361"/>
              <a:gd name="T59" fmla="*/ 640 h 723"/>
              <a:gd name="T60" fmla="*/ 5 w 1361"/>
              <a:gd name="T61" fmla="*/ 671 h 723"/>
              <a:gd name="T62" fmla="*/ 5 w 1361"/>
              <a:gd name="T63" fmla="*/ 716 h 723"/>
              <a:gd name="T64" fmla="*/ 36 w 1361"/>
              <a:gd name="T65" fmla="*/ 716 h 723"/>
              <a:gd name="T66" fmla="*/ 115 w 1361"/>
              <a:gd name="T67" fmla="*/ 671 h 723"/>
              <a:gd name="T68" fmla="*/ 190 w 1361"/>
              <a:gd name="T69" fmla="*/ 613 h 723"/>
              <a:gd name="T70" fmla="*/ 293 w 1361"/>
              <a:gd name="T71" fmla="*/ 548 h 723"/>
              <a:gd name="T72" fmla="*/ 408 w 1361"/>
              <a:gd name="T73" fmla="*/ 493 h 723"/>
              <a:gd name="T74" fmla="*/ 547 w 1361"/>
              <a:gd name="T75" fmla="*/ 431 h 723"/>
              <a:gd name="T76" fmla="*/ 636 w 1361"/>
              <a:gd name="T77" fmla="*/ 376 h 723"/>
              <a:gd name="T78" fmla="*/ 679 w 1361"/>
              <a:gd name="T79" fmla="*/ 301 h 723"/>
              <a:gd name="T80" fmla="*/ 694 w 1361"/>
              <a:gd name="T81" fmla="*/ 208 h 723"/>
              <a:gd name="T82" fmla="*/ 691 w 1361"/>
              <a:gd name="T83" fmla="*/ 164 h 723"/>
              <a:gd name="T84" fmla="*/ 687 w 1361"/>
              <a:gd name="T85" fmla="*/ 145 h 723"/>
              <a:gd name="T86" fmla="*/ 672 w 1361"/>
              <a:gd name="T87" fmla="*/ 92 h 723"/>
              <a:gd name="T88" fmla="*/ 651 w 1361"/>
              <a:gd name="T89" fmla="*/ 59 h 7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61"/>
              <a:gd name="T136" fmla="*/ 0 h 723"/>
              <a:gd name="T137" fmla="*/ 1361 w 1361"/>
              <a:gd name="T138" fmla="*/ 723 h 72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61" h="723">
                <a:moveTo>
                  <a:pt x="1361" y="68"/>
                </a:moveTo>
                <a:cubicBezTo>
                  <a:pt x="1347" y="59"/>
                  <a:pt x="1333" y="51"/>
                  <a:pt x="1315" y="44"/>
                </a:cubicBezTo>
                <a:cubicBezTo>
                  <a:pt x="1297" y="37"/>
                  <a:pt x="1274" y="29"/>
                  <a:pt x="1251" y="23"/>
                </a:cubicBezTo>
                <a:cubicBezTo>
                  <a:pt x="1228" y="17"/>
                  <a:pt x="1196" y="10"/>
                  <a:pt x="1174" y="6"/>
                </a:cubicBezTo>
                <a:cubicBezTo>
                  <a:pt x="1152" y="2"/>
                  <a:pt x="1142" y="1"/>
                  <a:pt x="1121" y="1"/>
                </a:cubicBezTo>
                <a:cubicBezTo>
                  <a:pt x="1100" y="1"/>
                  <a:pt x="1077" y="0"/>
                  <a:pt x="1049" y="8"/>
                </a:cubicBezTo>
                <a:cubicBezTo>
                  <a:pt x="1021" y="16"/>
                  <a:pt x="979" y="35"/>
                  <a:pt x="951" y="47"/>
                </a:cubicBezTo>
                <a:cubicBezTo>
                  <a:pt x="923" y="59"/>
                  <a:pt x="905" y="69"/>
                  <a:pt x="879" y="78"/>
                </a:cubicBezTo>
                <a:cubicBezTo>
                  <a:pt x="853" y="87"/>
                  <a:pt x="828" y="91"/>
                  <a:pt x="792" y="100"/>
                </a:cubicBezTo>
                <a:cubicBezTo>
                  <a:pt x="756" y="109"/>
                  <a:pt x="702" y="122"/>
                  <a:pt x="660" y="131"/>
                </a:cubicBezTo>
                <a:cubicBezTo>
                  <a:pt x="618" y="140"/>
                  <a:pt x="571" y="150"/>
                  <a:pt x="540" y="155"/>
                </a:cubicBezTo>
                <a:cubicBezTo>
                  <a:pt x="509" y="160"/>
                  <a:pt x="487" y="160"/>
                  <a:pt x="471" y="164"/>
                </a:cubicBezTo>
                <a:cubicBezTo>
                  <a:pt x="455" y="168"/>
                  <a:pt x="448" y="171"/>
                  <a:pt x="442" y="179"/>
                </a:cubicBezTo>
                <a:cubicBezTo>
                  <a:pt x="436" y="187"/>
                  <a:pt x="439" y="199"/>
                  <a:pt x="437" y="210"/>
                </a:cubicBezTo>
                <a:cubicBezTo>
                  <a:pt x="435" y="221"/>
                  <a:pt x="435" y="235"/>
                  <a:pt x="430" y="244"/>
                </a:cubicBezTo>
                <a:cubicBezTo>
                  <a:pt x="425" y="253"/>
                  <a:pt x="417" y="259"/>
                  <a:pt x="408" y="265"/>
                </a:cubicBezTo>
                <a:cubicBezTo>
                  <a:pt x="399" y="271"/>
                  <a:pt x="386" y="280"/>
                  <a:pt x="377" y="282"/>
                </a:cubicBezTo>
                <a:cubicBezTo>
                  <a:pt x="368" y="284"/>
                  <a:pt x="360" y="279"/>
                  <a:pt x="355" y="275"/>
                </a:cubicBezTo>
                <a:cubicBezTo>
                  <a:pt x="350" y="271"/>
                  <a:pt x="349" y="264"/>
                  <a:pt x="346" y="256"/>
                </a:cubicBezTo>
                <a:cubicBezTo>
                  <a:pt x="343" y="248"/>
                  <a:pt x="340" y="236"/>
                  <a:pt x="339" y="224"/>
                </a:cubicBezTo>
                <a:cubicBezTo>
                  <a:pt x="338" y="212"/>
                  <a:pt x="342" y="195"/>
                  <a:pt x="341" y="186"/>
                </a:cubicBezTo>
                <a:cubicBezTo>
                  <a:pt x="340" y="177"/>
                  <a:pt x="336" y="171"/>
                  <a:pt x="331" y="167"/>
                </a:cubicBezTo>
                <a:cubicBezTo>
                  <a:pt x="326" y="163"/>
                  <a:pt x="316" y="161"/>
                  <a:pt x="310" y="164"/>
                </a:cubicBezTo>
                <a:cubicBezTo>
                  <a:pt x="304" y="167"/>
                  <a:pt x="301" y="171"/>
                  <a:pt x="293" y="184"/>
                </a:cubicBezTo>
                <a:cubicBezTo>
                  <a:pt x="285" y="197"/>
                  <a:pt x="275" y="219"/>
                  <a:pt x="264" y="241"/>
                </a:cubicBezTo>
                <a:cubicBezTo>
                  <a:pt x="253" y="263"/>
                  <a:pt x="241" y="294"/>
                  <a:pt x="226" y="318"/>
                </a:cubicBezTo>
                <a:cubicBezTo>
                  <a:pt x="211" y="342"/>
                  <a:pt x="191" y="363"/>
                  <a:pt x="175" y="388"/>
                </a:cubicBezTo>
                <a:cubicBezTo>
                  <a:pt x="159" y="413"/>
                  <a:pt x="149" y="440"/>
                  <a:pt x="132" y="469"/>
                </a:cubicBezTo>
                <a:cubicBezTo>
                  <a:pt x="115" y="498"/>
                  <a:pt x="89" y="535"/>
                  <a:pt x="72" y="563"/>
                </a:cubicBezTo>
                <a:cubicBezTo>
                  <a:pt x="55" y="591"/>
                  <a:pt x="38" y="622"/>
                  <a:pt x="27" y="640"/>
                </a:cubicBezTo>
                <a:cubicBezTo>
                  <a:pt x="16" y="658"/>
                  <a:pt x="9" y="658"/>
                  <a:pt x="5" y="671"/>
                </a:cubicBezTo>
                <a:cubicBezTo>
                  <a:pt x="1" y="684"/>
                  <a:pt x="0" y="709"/>
                  <a:pt x="5" y="716"/>
                </a:cubicBezTo>
                <a:cubicBezTo>
                  <a:pt x="10" y="723"/>
                  <a:pt x="18" y="723"/>
                  <a:pt x="36" y="716"/>
                </a:cubicBezTo>
                <a:cubicBezTo>
                  <a:pt x="54" y="709"/>
                  <a:pt x="89" y="688"/>
                  <a:pt x="115" y="671"/>
                </a:cubicBezTo>
                <a:cubicBezTo>
                  <a:pt x="141" y="654"/>
                  <a:pt x="160" y="634"/>
                  <a:pt x="190" y="613"/>
                </a:cubicBezTo>
                <a:cubicBezTo>
                  <a:pt x="220" y="592"/>
                  <a:pt x="257" y="568"/>
                  <a:pt x="293" y="548"/>
                </a:cubicBezTo>
                <a:cubicBezTo>
                  <a:pt x="329" y="528"/>
                  <a:pt x="366" y="512"/>
                  <a:pt x="408" y="493"/>
                </a:cubicBezTo>
                <a:cubicBezTo>
                  <a:pt x="450" y="474"/>
                  <a:pt x="509" y="450"/>
                  <a:pt x="547" y="431"/>
                </a:cubicBezTo>
                <a:cubicBezTo>
                  <a:pt x="585" y="412"/>
                  <a:pt x="614" y="398"/>
                  <a:pt x="636" y="376"/>
                </a:cubicBezTo>
                <a:cubicBezTo>
                  <a:pt x="658" y="354"/>
                  <a:pt x="669" y="329"/>
                  <a:pt x="679" y="301"/>
                </a:cubicBezTo>
                <a:cubicBezTo>
                  <a:pt x="689" y="273"/>
                  <a:pt x="692" y="231"/>
                  <a:pt x="694" y="208"/>
                </a:cubicBezTo>
                <a:cubicBezTo>
                  <a:pt x="696" y="185"/>
                  <a:pt x="692" y="174"/>
                  <a:pt x="691" y="164"/>
                </a:cubicBezTo>
                <a:cubicBezTo>
                  <a:pt x="690" y="154"/>
                  <a:pt x="690" y="157"/>
                  <a:pt x="687" y="145"/>
                </a:cubicBezTo>
                <a:cubicBezTo>
                  <a:pt x="684" y="133"/>
                  <a:pt x="678" y="106"/>
                  <a:pt x="672" y="92"/>
                </a:cubicBezTo>
                <a:cubicBezTo>
                  <a:pt x="666" y="78"/>
                  <a:pt x="658" y="68"/>
                  <a:pt x="651" y="59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2" name="Freeform 17"/>
          <p:cNvSpPr>
            <a:spLocks/>
          </p:cNvSpPr>
          <p:nvPr/>
        </p:nvSpPr>
        <p:spPr bwMode="auto">
          <a:xfrm rot="21326996">
            <a:off x="6713181" y="420814"/>
            <a:ext cx="571259" cy="2146146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555 w 10000"/>
              <a:gd name="connsiteY0" fmla="*/ 9827 h 10020"/>
              <a:gd name="connsiteX1" fmla="*/ 4312 w 10000"/>
              <a:gd name="connsiteY1" fmla="*/ 9847 h 10020"/>
              <a:gd name="connsiteX2" fmla="*/ 4038 w 10000"/>
              <a:gd name="connsiteY2" fmla="*/ 9980 h 10020"/>
              <a:gd name="connsiteX3" fmla="*/ 3808 w 10000"/>
              <a:gd name="connsiteY3" fmla="*/ 9984 h 10020"/>
              <a:gd name="connsiteX4" fmla="*/ 3470 w 10000"/>
              <a:gd name="connsiteY4" fmla="*/ 9751 h 10020"/>
              <a:gd name="connsiteX5" fmla="*/ 3071 w 10000"/>
              <a:gd name="connsiteY5" fmla="*/ 9739 h 10020"/>
              <a:gd name="connsiteX6" fmla="*/ 2509 w 10000"/>
              <a:gd name="connsiteY6" fmla="*/ 9562 h 10020"/>
              <a:gd name="connsiteX7" fmla="*/ 1877 w 10000"/>
              <a:gd name="connsiteY7" fmla="*/ 9228 h 10020"/>
              <a:gd name="connsiteX8" fmla="*/ 1309 w 10000"/>
              <a:gd name="connsiteY8" fmla="*/ 8822 h 10020"/>
              <a:gd name="connsiteX9" fmla="*/ 774 w 10000"/>
              <a:gd name="connsiteY9" fmla="*/ 8380 h 10020"/>
              <a:gd name="connsiteX10" fmla="*/ 402 w 10000"/>
              <a:gd name="connsiteY10" fmla="*/ 7781 h 10020"/>
              <a:gd name="connsiteX11" fmla="*/ 88 w 10000"/>
              <a:gd name="connsiteY11" fmla="*/ 6897 h 10020"/>
              <a:gd name="connsiteX12" fmla="*/ 0 w 10000"/>
              <a:gd name="connsiteY12" fmla="*/ 5985 h 10020"/>
              <a:gd name="connsiteX13" fmla="*/ 88 w 10000"/>
              <a:gd name="connsiteY13" fmla="*/ 5000 h 10020"/>
              <a:gd name="connsiteX14" fmla="*/ 443 w 10000"/>
              <a:gd name="connsiteY14" fmla="*/ 3597 h 10020"/>
              <a:gd name="connsiteX15" fmla="*/ 1082 w 10000"/>
              <a:gd name="connsiteY15" fmla="*/ 2303 h 10020"/>
              <a:gd name="connsiteX16" fmla="*/ 2124 w 10000"/>
              <a:gd name="connsiteY16" fmla="*/ 1073 h 10020"/>
              <a:gd name="connsiteX17" fmla="*/ 3365 w 10000"/>
              <a:gd name="connsiteY17" fmla="*/ 265 h 10020"/>
              <a:gd name="connsiteX18" fmla="*/ 4961 w 10000"/>
              <a:gd name="connsiteY18" fmla="*/ 44 h 10020"/>
              <a:gd name="connsiteX19" fmla="*/ 6881 w 10000"/>
              <a:gd name="connsiteY19" fmla="*/ 531 h 10020"/>
              <a:gd name="connsiteX20" fmla="*/ 8976 w 10000"/>
              <a:gd name="connsiteY20" fmla="*/ 2290 h 10020"/>
              <a:gd name="connsiteX21" fmla="*/ 9830 w 10000"/>
              <a:gd name="connsiteY21" fmla="*/ 4589 h 10020"/>
              <a:gd name="connsiteX22" fmla="*/ 9817 w 10000"/>
              <a:gd name="connsiteY22" fmla="*/ 6045 h 10020"/>
              <a:gd name="connsiteX23" fmla="*/ 9740 w 10000"/>
              <a:gd name="connsiteY23" fmla="*/ 6543 h 10020"/>
              <a:gd name="connsiteX24" fmla="*/ 9652 w 10000"/>
              <a:gd name="connsiteY24" fmla="*/ 6788 h 10020"/>
              <a:gd name="connsiteX25" fmla="*/ 9415 w 10000"/>
              <a:gd name="connsiteY25" fmla="*/ 6929 h 10020"/>
              <a:gd name="connsiteX26" fmla="*/ 9280 w 10000"/>
              <a:gd name="connsiteY26" fmla="*/ 7050 h 10020"/>
              <a:gd name="connsiteX27" fmla="*/ 9412 w 10000"/>
              <a:gd name="connsiteY27" fmla="*/ 7223 h 10020"/>
              <a:gd name="connsiteX28" fmla="*/ 9719 w 10000"/>
              <a:gd name="connsiteY28" fmla="*/ 7532 h 10020"/>
              <a:gd name="connsiteX29" fmla="*/ 9980 w 10000"/>
              <a:gd name="connsiteY29" fmla="*/ 7801 h 10020"/>
              <a:gd name="connsiteX30" fmla="*/ 9848 w 10000"/>
              <a:gd name="connsiteY30" fmla="*/ 7512 h 10020"/>
              <a:gd name="connsiteX31" fmla="*/ 9621 w 10000"/>
              <a:gd name="connsiteY31" fmla="*/ 7002 h 10020"/>
              <a:gd name="connsiteX32" fmla="*/ 9621 w 10000"/>
              <a:gd name="connsiteY32" fmla="*/ 6788 h 10020"/>
              <a:gd name="connsiteX0" fmla="*/ 4312 w 10000"/>
              <a:gd name="connsiteY0" fmla="*/ 9847 h 10020"/>
              <a:gd name="connsiteX1" fmla="*/ 4038 w 10000"/>
              <a:gd name="connsiteY1" fmla="*/ 9980 h 10020"/>
              <a:gd name="connsiteX2" fmla="*/ 3808 w 10000"/>
              <a:gd name="connsiteY2" fmla="*/ 9984 h 10020"/>
              <a:gd name="connsiteX3" fmla="*/ 3470 w 10000"/>
              <a:gd name="connsiteY3" fmla="*/ 9751 h 10020"/>
              <a:gd name="connsiteX4" fmla="*/ 3071 w 10000"/>
              <a:gd name="connsiteY4" fmla="*/ 9739 h 10020"/>
              <a:gd name="connsiteX5" fmla="*/ 2509 w 10000"/>
              <a:gd name="connsiteY5" fmla="*/ 9562 h 10020"/>
              <a:gd name="connsiteX6" fmla="*/ 1877 w 10000"/>
              <a:gd name="connsiteY6" fmla="*/ 9228 h 10020"/>
              <a:gd name="connsiteX7" fmla="*/ 1309 w 10000"/>
              <a:gd name="connsiteY7" fmla="*/ 8822 h 10020"/>
              <a:gd name="connsiteX8" fmla="*/ 774 w 10000"/>
              <a:gd name="connsiteY8" fmla="*/ 8380 h 10020"/>
              <a:gd name="connsiteX9" fmla="*/ 402 w 10000"/>
              <a:gd name="connsiteY9" fmla="*/ 7781 h 10020"/>
              <a:gd name="connsiteX10" fmla="*/ 88 w 10000"/>
              <a:gd name="connsiteY10" fmla="*/ 6897 h 10020"/>
              <a:gd name="connsiteX11" fmla="*/ 0 w 10000"/>
              <a:gd name="connsiteY11" fmla="*/ 5985 h 10020"/>
              <a:gd name="connsiteX12" fmla="*/ 88 w 10000"/>
              <a:gd name="connsiteY12" fmla="*/ 5000 h 10020"/>
              <a:gd name="connsiteX13" fmla="*/ 443 w 10000"/>
              <a:gd name="connsiteY13" fmla="*/ 3597 h 10020"/>
              <a:gd name="connsiteX14" fmla="*/ 1082 w 10000"/>
              <a:gd name="connsiteY14" fmla="*/ 2303 h 10020"/>
              <a:gd name="connsiteX15" fmla="*/ 2124 w 10000"/>
              <a:gd name="connsiteY15" fmla="*/ 1073 h 10020"/>
              <a:gd name="connsiteX16" fmla="*/ 3365 w 10000"/>
              <a:gd name="connsiteY16" fmla="*/ 265 h 10020"/>
              <a:gd name="connsiteX17" fmla="*/ 4961 w 10000"/>
              <a:gd name="connsiteY17" fmla="*/ 44 h 10020"/>
              <a:gd name="connsiteX18" fmla="*/ 6881 w 10000"/>
              <a:gd name="connsiteY18" fmla="*/ 531 h 10020"/>
              <a:gd name="connsiteX19" fmla="*/ 8976 w 10000"/>
              <a:gd name="connsiteY19" fmla="*/ 2290 h 10020"/>
              <a:gd name="connsiteX20" fmla="*/ 9830 w 10000"/>
              <a:gd name="connsiteY20" fmla="*/ 4589 h 10020"/>
              <a:gd name="connsiteX21" fmla="*/ 9817 w 10000"/>
              <a:gd name="connsiteY21" fmla="*/ 6045 h 10020"/>
              <a:gd name="connsiteX22" fmla="*/ 9740 w 10000"/>
              <a:gd name="connsiteY22" fmla="*/ 6543 h 10020"/>
              <a:gd name="connsiteX23" fmla="*/ 9652 w 10000"/>
              <a:gd name="connsiteY23" fmla="*/ 6788 h 10020"/>
              <a:gd name="connsiteX24" fmla="*/ 9415 w 10000"/>
              <a:gd name="connsiteY24" fmla="*/ 6929 h 10020"/>
              <a:gd name="connsiteX25" fmla="*/ 9280 w 10000"/>
              <a:gd name="connsiteY25" fmla="*/ 7050 h 10020"/>
              <a:gd name="connsiteX26" fmla="*/ 9412 w 10000"/>
              <a:gd name="connsiteY26" fmla="*/ 7223 h 10020"/>
              <a:gd name="connsiteX27" fmla="*/ 9719 w 10000"/>
              <a:gd name="connsiteY27" fmla="*/ 7532 h 10020"/>
              <a:gd name="connsiteX28" fmla="*/ 9980 w 10000"/>
              <a:gd name="connsiteY28" fmla="*/ 7801 h 10020"/>
              <a:gd name="connsiteX29" fmla="*/ 9848 w 10000"/>
              <a:gd name="connsiteY29" fmla="*/ 7512 h 10020"/>
              <a:gd name="connsiteX30" fmla="*/ 9621 w 10000"/>
              <a:gd name="connsiteY30" fmla="*/ 7002 h 10020"/>
              <a:gd name="connsiteX31" fmla="*/ 9621 w 10000"/>
              <a:gd name="connsiteY31" fmla="*/ 6788 h 10020"/>
              <a:gd name="connsiteX0" fmla="*/ 4038 w 10000"/>
              <a:gd name="connsiteY0" fmla="*/ 9980 h 10020"/>
              <a:gd name="connsiteX1" fmla="*/ 3808 w 10000"/>
              <a:gd name="connsiteY1" fmla="*/ 9984 h 10020"/>
              <a:gd name="connsiteX2" fmla="*/ 3470 w 10000"/>
              <a:gd name="connsiteY2" fmla="*/ 9751 h 10020"/>
              <a:gd name="connsiteX3" fmla="*/ 3071 w 10000"/>
              <a:gd name="connsiteY3" fmla="*/ 9739 h 10020"/>
              <a:gd name="connsiteX4" fmla="*/ 2509 w 10000"/>
              <a:gd name="connsiteY4" fmla="*/ 9562 h 10020"/>
              <a:gd name="connsiteX5" fmla="*/ 1877 w 10000"/>
              <a:gd name="connsiteY5" fmla="*/ 9228 h 10020"/>
              <a:gd name="connsiteX6" fmla="*/ 1309 w 10000"/>
              <a:gd name="connsiteY6" fmla="*/ 8822 h 10020"/>
              <a:gd name="connsiteX7" fmla="*/ 774 w 10000"/>
              <a:gd name="connsiteY7" fmla="*/ 8380 h 10020"/>
              <a:gd name="connsiteX8" fmla="*/ 402 w 10000"/>
              <a:gd name="connsiteY8" fmla="*/ 7781 h 10020"/>
              <a:gd name="connsiteX9" fmla="*/ 88 w 10000"/>
              <a:gd name="connsiteY9" fmla="*/ 6897 h 10020"/>
              <a:gd name="connsiteX10" fmla="*/ 0 w 10000"/>
              <a:gd name="connsiteY10" fmla="*/ 5985 h 10020"/>
              <a:gd name="connsiteX11" fmla="*/ 88 w 10000"/>
              <a:gd name="connsiteY11" fmla="*/ 5000 h 10020"/>
              <a:gd name="connsiteX12" fmla="*/ 443 w 10000"/>
              <a:gd name="connsiteY12" fmla="*/ 3597 h 10020"/>
              <a:gd name="connsiteX13" fmla="*/ 1082 w 10000"/>
              <a:gd name="connsiteY13" fmla="*/ 2303 h 10020"/>
              <a:gd name="connsiteX14" fmla="*/ 2124 w 10000"/>
              <a:gd name="connsiteY14" fmla="*/ 1073 h 10020"/>
              <a:gd name="connsiteX15" fmla="*/ 3365 w 10000"/>
              <a:gd name="connsiteY15" fmla="*/ 265 h 10020"/>
              <a:gd name="connsiteX16" fmla="*/ 4961 w 10000"/>
              <a:gd name="connsiteY16" fmla="*/ 44 h 10020"/>
              <a:gd name="connsiteX17" fmla="*/ 6881 w 10000"/>
              <a:gd name="connsiteY17" fmla="*/ 531 h 10020"/>
              <a:gd name="connsiteX18" fmla="*/ 8976 w 10000"/>
              <a:gd name="connsiteY18" fmla="*/ 2290 h 10020"/>
              <a:gd name="connsiteX19" fmla="*/ 9830 w 10000"/>
              <a:gd name="connsiteY19" fmla="*/ 4589 h 10020"/>
              <a:gd name="connsiteX20" fmla="*/ 9817 w 10000"/>
              <a:gd name="connsiteY20" fmla="*/ 6045 h 10020"/>
              <a:gd name="connsiteX21" fmla="*/ 9740 w 10000"/>
              <a:gd name="connsiteY21" fmla="*/ 6543 h 10020"/>
              <a:gd name="connsiteX22" fmla="*/ 9652 w 10000"/>
              <a:gd name="connsiteY22" fmla="*/ 6788 h 10020"/>
              <a:gd name="connsiteX23" fmla="*/ 9415 w 10000"/>
              <a:gd name="connsiteY23" fmla="*/ 6929 h 10020"/>
              <a:gd name="connsiteX24" fmla="*/ 9280 w 10000"/>
              <a:gd name="connsiteY24" fmla="*/ 7050 h 10020"/>
              <a:gd name="connsiteX25" fmla="*/ 9412 w 10000"/>
              <a:gd name="connsiteY25" fmla="*/ 7223 h 10020"/>
              <a:gd name="connsiteX26" fmla="*/ 9719 w 10000"/>
              <a:gd name="connsiteY26" fmla="*/ 7532 h 10020"/>
              <a:gd name="connsiteX27" fmla="*/ 9980 w 10000"/>
              <a:gd name="connsiteY27" fmla="*/ 7801 h 10020"/>
              <a:gd name="connsiteX28" fmla="*/ 9848 w 10000"/>
              <a:gd name="connsiteY28" fmla="*/ 7512 h 10020"/>
              <a:gd name="connsiteX29" fmla="*/ 9621 w 10000"/>
              <a:gd name="connsiteY29" fmla="*/ 7002 h 10020"/>
              <a:gd name="connsiteX30" fmla="*/ 9621 w 10000"/>
              <a:gd name="connsiteY30" fmla="*/ 6788 h 10020"/>
              <a:gd name="connsiteX0" fmla="*/ 3808 w 10000"/>
              <a:gd name="connsiteY0" fmla="*/ 9984 h 9984"/>
              <a:gd name="connsiteX1" fmla="*/ 3470 w 10000"/>
              <a:gd name="connsiteY1" fmla="*/ 9751 h 9984"/>
              <a:gd name="connsiteX2" fmla="*/ 3071 w 10000"/>
              <a:gd name="connsiteY2" fmla="*/ 9739 h 9984"/>
              <a:gd name="connsiteX3" fmla="*/ 2509 w 10000"/>
              <a:gd name="connsiteY3" fmla="*/ 9562 h 9984"/>
              <a:gd name="connsiteX4" fmla="*/ 1877 w 10000"/>
              <a:gd name="connsiteY4" fmla="*/ 9228 h 9984"/>
              <a:gd name="connsiteX5" fmla="*/ 1309 w 10000"/>
              <a:gd name="connsiteY5" fmla="*/ 8822 h 9984"/>
              <a:gd name="connsiteX6" fmla="*/ 774 w 10000"/>
              <a:gd name="connsiteY6" fmla="*/ 8380 h 9984"/>
              <a:gd name="connsiteX7" fmla="*/ 402 w 10000"/>
              <a:gd name="connsiteY7" fmla="*/ 7781 h 9984"/>
              <a:gd name="connsiteX8" fmla="*/ 88 w 10000"/>
              <a:gd name="connsiteY8" fmla="*/ 6897 h 9984"/>
              <a:gd name="connsiteX9" fmla="*/ 0 w 10000"/>
              <a:gd name="connsiteY9" fmla="*/ 5985 h 9984"/>
              <a:gd name="connsiteX10" fmla="*/ 88 w 10000"/>
              <a:gd name="connsiteY10" fmla="*/ 5000 h 9984"/>
              <a:gd name="connsiteX11" fmla="*/ 443 w 10000"/>
              <a:gd name="connsiteY11" fmla="*/ 3597 h 9984"/>
              <a:gd name="connsiteX12" fmla="*/ 1082 w 10000"/>
              <a:gd name="connsiteY12" fmla="*/ 2303 h 9984"/>
              <a:gd name="connsiteX13" fmla="*/ 2124 w 10000"/>
              <a:gd name="connsiteY13" fmla="*/ 1073 h 9984"/>
              <a:gd name="connsiteX14" fmla="*/ 3365 w 10000"/>
              <a:gd name="connsiteY14" fmla="*/ 265 h 9984"/>
              <a:gd name="connsiteX15" fmla="*/ 4961 w 10000"/>
              <a:gd name="connsiteY15" fmla="*/ 44 h 9984"/>
              <a:gd name="connsiteX16" fmla="*/ 6881 w 10000"/>
              <a:gd name="connsiteY16" fmla="*/ 531 h 9984"/>
              <a:gd name="connsiteX17" fmla="*/ 8976 w 10000"/>
              <a:gd name="connsiteY17" fmla="*/ 2290 h 9984"/>
              <a:gd name="connsiteX18" fmla="*/ 9830 w 10000"/>
              <a:gd name="connsiteY18" fmla="*/ 4589 h 9984"/>
              <a:gd name="connsiteX19" fmla="*/ 9817 w 10000"/>
              <a:gd name="connsiteY19" fmla="*/ 6045 h 9984"/>
              <a:gd name="connsiteX20" fmla="*/ 9740 w 10000"/>
              <a:gd name="connsiteY20" fmla="*/ 6543 h 9984"/>
              <a:gd name="connsiteX21" fmla="*/ 9652 w 10000"/>
              <a:gd name="connsiteY21" fmla="*/ 6788 h 9984"/>
              <a:gd name="connsiteX22" fmla="*/ 9415 w 10000"/>
              <a:gd name="connsiteY22" fmla="*/ 6929 h 9984"/>
              <a:gd name="connsiteX23" fmla="*/ 9280 w 10000"/>
              <a:gd name="connsiteY23" fmla="*/ 7050 h 9984"/>
              <a:gd name="connsiteX24" fmla="*/ 9412 w 10000"/>
              <a:gd name="connsiteY24" fmla="*/ 7223 h 9984"/>
              <a:gd name="connsiteX25" fmla="*/ 9719 w 10000"/>
              <a:gd name="connsiteY25" fmla="*/ 7532 h 9984"/>
              <a:gd name="connsiteX26" fmla="*/ 9980 w 10000"/>
              <a:gd name="connsiteY26" fmla="*/ 7801 h 9984"/>
              <a:gd name="connsiteX27" fmla="*/ 9848 w 10000"/>
              <a:gd name="connsiteY27" fmla="*/ 7512 h 9984"/>
              <a:gd name="connsiteX28" fmla="*/ 9621 w 10000"/>
              <a:gd name="connsiteY28" fmla="*/ 7002 h 9984"/>
              <a:gd name="connsiteX29" fmla="*/ 9621 w 10000"/>
              <a:gd name="connsiteY29" fmla="*/ 6788 h 9984"/>
              <a:gd name="connsiteX0" fmla="*/ 3470 w 10000"/>
              <a:gd name="connsiteY0" fmla="*/ 9767 h 9787"/>
              <a:gd name="connsiteX1" fmla="*/ 3071 w 10000"/>
              <a:gd name="connsiteY1" fmla="*/ 9755 h 9787"/>
              <a:gd name="connsiteX2" fmla="*/ 2509 w 10000"/>
              <a:gd name="connsiteY2" fmla="*/ 9577 h 9787"/>
              <a:gd name="connsiteX3" fmla="*/ 1877 w 10000"/>
              <a:gd name="connsiteY3" fmla="*/ 9243 h 9787"/>
              <a:gd name="connsiteX4" fmla="*/ 1309 w 10000"/>
              <a:gd name="connsiteY4" fmla="*/ 8836 h 9787"/>
              <a:gd name="connsiteX5" fmla="*/ 774 w 10000"/>
              <a:gd name="connsiteY5" fmla="*/ 8393 h 9787"/>
              <a:gd name="connsiteX6" fmla="*/ 402 w 10000"/>
              <a:gd name="connsiteY6" fmla="*/ 7793 h 9787"/>
              <a:gd name="connsiteX7" fmla="*/ 88 w 10000"/>
              <a:gd name="connsiteY7" fmla="*/ 6908 h 9787"/>
              <a:gd name="connsiteX8" fmla="*/ 0 w 10000"/>
              <a:gd name="connsiteY8" fmla="*/ 5995 h 9787"/>
              <a:gd name="connsiteX9" fmla="*/ 88 w 10000"/>
              <a:gd name="connsiteY9" fmla="*/ 5008 h 9787"/>
              <a:gd name="connsiteX10" fmla="*/ 443 w 10000"/>
              <a:gd name="connsiteY10" fmla="*/ 3603 h 9787"/>
              <a:gd name="connsiteX11" fmla="*/ 1082 w 10000"/>
              <a:gd name="connsiteY11" fmla="*/ 2307 h 9787"/>
              <a:gd name="connsiteX12" fmla="*/ 2124 w 10000"/>
              <a:gd name="connsiteY12" fmla="*/ 1075 h 9787"/>
              <a:gd name="connsiteX13" fmla="*/ 3365 w 10000"/>
              <a:gd name="connsiteY13" fmla="*/ 265 h 9787"/>
              <a:gd name="connsiteX14" fmla="*/ 4961 w 10000"/>
              <a:gd name="connsiteY14" fmla="*/ 44 h 9787"/>
              <a:gd name="connsiteX15" fmla="*/ 6881 w 10000"/>
              <a:gd name="connsiteY15" fmla="*/ 532 h 9787"/>
              <a:gd name="connsiteX16" fmla="*/ 8976 w 10000"/>
              <a:gd name="connsiteY16" fmla="*/ 2294 h 9787"/>
              <a:gd name="connsiteX17" fmla="*/ 9830 w 10000"/>
              <a:gd name="connsiteY17" fmla="*/ 4596 h 9787"/>
              <a:gd name="connsiteX18" fmla="*/ 9817 w 10000"/>
              <a:gd name="connsiteY18" fmla="*/ 6055 h 9787"/>
              <a:gd name="connsiteX19" fmla="*/ 9740 w 10000"/>
              <a:gd name="connsiteY19" fmla="*/ 6553 h 9787"/>
              <a:gd name="connsiteX20" fmla="*/ 9652 w 10000"/>
              <a:gd name="connsiteY20" fmla="*/ 6799 h 9787"/>
              <a:gd name="connsiteX21" fmla="*/ 9415 w 10000"/>
              <a:gd name="connsiteY21" fmla="*/ 6940 h 9787"/>
              <a:gd name="connsiteX22" fmla="*/ 9280 w 10000"/>
              <a:gd name="connsiteY22" fmla="*/ 7061 h 9787"/>
              <a:gd name="connsiteX23" fmla="*/ 9412 w 10000"/>
              <a:gd name="connsiteY23" fmla="*/ 7235 h 9787"/>
              <a:gd name="connsiteX24" fmla="*/ 9719 w 10000"/>
              <a:gd name="connsiteY24" fmla="*/ 7544 h 9787"/>
              <a:gd name="connsiteX25" fmla="*/ 9980 w 10000"/>
              <a:gd name="connsiteY25" fmla="*/ 7814 h 9787"/>
              <a:gd name="connsiteX26" fmla="*/ 9848 w 10000"/>
              <a:gd name="connsiteY26" fmla="*/ 7524 h 9787"/>
              <a:gd name="connsiteX27" fmla="*/ 9621 w 10000"/>
              <a:gd name="connsiteY27" fmla="*/ 7013 h 9787"/>
              <a:gd name="connsiteX28" fmla="*/ 9621 w 10000"/>
              <a:gd name="connsiteY28" fmla="*/ 6799 h 9787"/>
              <a:gd name="connsiteX0" fmla="*/ 3071 w 10000"/>
              <a:gd name="connsiteY0" fmla="*/ 9967 h 9967"/>
              <a:gd name="connsiteX1" fmla="*/ 2509 w 10000"/>
              <a:gd name="connsiteY1" fmla="*/ 9785 h 9967"/>
              <a:gd name="connsiteX2" fmla="*/ 1877 w 10000"/>
              <a:gd name="connsiteY2" fmla="*/ 9444 h 9967"/>
              <a:gd name="connsiteX3" fmla="*/ 1309 w 10000"/>
              <a:gd name="connsiteY3" fmla="*/ 9028 h 9967"/>
              <a:gd name="connsiteX4" fmla="*/ 774 w 10000"/>
              <a:gd name="connsiteY4" fmla="*/ 8576 h 9967"/>
              <a:gd name="connsiteX5" fmla="*/ 402 w 10000"/>
              <a:gd name="connsiteY5" fmla="*/ 7963 h 9967"/>
              <a:gd name="connsiteX6" fmla="*/ 88 w 10000"/>
              <a:gd name="connsiteY6" fmla="*/ 7058 h 9967"/>
              <a:gd name="connsiteX7" fmla="*/ 0 w 10000"/>
              <a:gd name="connsiteY7" fmla="*/ 6125 h 9967"/>
              <a:gd name="connsiteX8" fmla="*/ 88 w 10000"/>
              <a:gd name="connsiteY8" fmla="*/ 5117 h 9967"/>
              <a:gd name="connsiteX9" fmla="*/ 443 w 10000"/>
              <a:gd name="connsiteY9" fmla="*/ 3681 h 9967"/>
              <a:gd name="connsiteX10" fmla="*/ 1082 w 10000"/>
              <a:gd name="connsiteY10" fmla="*/ 2357 h 9967"/>
              <a:gd name="connsiteX11" fmla="*/ 2124 w 10000"/>
              <a:gd name="connsiteY11" fmla="*/ 1098 h 9967"/>
              <a:gd name="connsiteX12" fmla="*/ 3365 w 10000"/>
              <a:gd name="connsiteY12" fmla="*/ 271 h 9967"/>
              <a:gd name="connsiteX13" fmla="*/ 4961 w 10000"/>
              <a:gd name="connsiteY13" fmla="*/ 45 h 9967"/>
              <a:gd name="connsiteX14" fmla="*/ 6881 w 10000"/>
              <a:gd name="connsiteY14" fmla="*/ 544 h 9967"/>
              <a:gd name="connsiteX15" fmla="*/ 8976 w 10000"/>
              <a:gd name="connsiteY15" fmla="*/ 2344 h 9967"/>
              <a:gd name="connsiteX16" fmla="*/ 9830 w 10000"/>
              <a:gd name="connsiteY16" fmla="*/ 4696 h 9967"/>
              <a:gd name="connsiteX17" fmla="*/ 9817 w 10000"/>
              <a:gd name="connsiteY17" fmla="*/ 6187 h 9967"/>
              <a:gd name="connsiteX18" fmla="*/ 9740 w 10000"/>
              <a:gd name="connsiteY18" fmla="*/ 6696 h 9967"/>
              <a:gd name="connsiteX19" fmla="*/ 9652 w 10000"/>
              <a:gd name="connsiteY19" fmla="*/ 6947 h 9967"/>
              <a:gd name="connsiteX20" fmla="*/ 9415 w 10000"/>
              <a:gd name="connsiteY20" fmla="*/ 7091 h 9967"/>
              <a:gd name="connsiteX21" fmla="*/ 9280 w 10000"/>
              <a:gd name="connsiteY21" fmla="*/ 7215 h 9967"/>
              <a:gd name="connsiteX22" fmla="*/ 9412 w 10000"/>
              <a:gd name="connsiteY22" fmla="*/ 7392 h 9967"/>
              <a:gd name="connsiteX23" fmla="*/ 9719 w 10000"/>
              <a:gd name="connsiteY23" fmla="*/ 7708 h 9967"/>
              <a:gd name="connsiteX24" fmla="*/ 9980 w 10000"/>
              <a:gd name="connsiteY24" fmla="*/ 7984 h 9967"/>
              <a:gd name="connsiteX25" fmla="*/ 9848 w 10000"/>
              <a:gd name="connsiteY25" fmla="*/ 7688 h 9967"/>
              <a:gd name="connsiteX26" fmla="*/ 9621 w 10000"/>
              <a:gd name="connsiteY26" fmla="*/ 7166 h 9967"/>
              <a:gd name="connsiteX27" fmla="*/ 9621 w 10000"/>
              <a:gd name="connsiteY27" fmla="*/ 6947 h 9967"/>
              <a:gd name="connsiteX0" fmla="*/ 2509 w 10000"/>
              <a:gd name="connsiteY0" fmla="*/ 9817 h 9817"/>
              <a:gd name="connsiteX1" fmla="*/ 1877 w 10000"/>
              <a:gd name="connsiteY1" fmla="*/ 9475 h 9817"/>
              <a:gd name="connsiteX2" fmla="*/ 1309 w 10000"/>
              <a:gd name="connsiteY2" fmla="*/ 9058 h 9817"/>
              <a:gd name="connsiteX3" fmla="*/ 774 w 10000"/>
              <a:gd name="connsiteY3" fmla="*/ 8604 h 9817"/>
              <a:gd name="connsiteX4" fmla="*/ 402 w 10000"/>
              <a:gd name="connsiteY4" fmla="*/ 7989 h 9817"/>
              <a:gd name="connsiteX5" fmla="*/ 88 w 10000"/>
              <a:gd name="connsiteY5" fmla="*/ 7081 h 9817"/>
              <a:gd name="connsiteX6" fmla="*/ 0 w 10000"/>
              <a:gd name="connsiteY6" fmla="*/ 6145 h 9817"/>
              <a:gd name="connsiteX7" fmla="*/ 88 w 10000"/>
              <a:gd name="connsiteY7" fmla="*/ 5134 h 9817"/>
              <a:gd name="connsiteX8" fmla="*/ 443 w 10000"/>
              <a:gd name="connsiteY8" fmla="*/ 3693 h 9817"/>
              <a:gd name="connsiteX9" fmla="*/ 1082 w 10000"/>
              <a:gd name="connsiteY9" fmla="*/ 2365 h 9817"/>
              <a:gd name="connsiteX10" fmla="*/ 2124 w 10000"/>
              <a:gd name="connsiteY10" fmla="*/ 1102 h 9817"/>
              <a:gd name="connsiteX11" fmla="*/ 3365 w 10000"/>
              <a:gd name="connsiteY11" fmla="*/ 272 h 9817"/>
              <a:gd name="connsiteX12" fmla="*/ 4961 w 10000"/>
              <a:gd name="connsiteY12" fmla="*/ 45 h 9817"/>
              <a:gd name="connsiteX13" fmla="*/ 6881 w 10000"/>
              <a:gd name="connsiteY13" fmla="*/ 546 h 9817"/>
              <a:gd name="connsiteX14" fmla="*/ 8976 w 10000"/>
              <a:gd name="connsiteY14" fmla="*/ 2352 h 9817"/>
              <a:gd name="connsiteX15" fmla="*/ 9830 w 10000"/>
              <a:gd name="connsiteY15" fmla="*/ 4712 h 9817"/>
              <a:gd name="connsiteX16" fmla="*/ 9817 w 10000"/>
              <a:gd name="connsiteY16" fmla="*/ 6207 h 9817"/>
              <a:gd name="connsiteX17" fmla="*/ 9740 w 10000"/>
              <a:gd name="connsiteY17" fmla="*/ 6718 h 9817"/>
              <a:gd name="connsiteX18" fmla="*/ 9652 w 10000"/>
              <a:gd name="connsiteY18" fmla="*/ 6970 h 9817"/>
              <a:gd name="connsiteX19" fmla="*/ 9415 w 10000"/>
              <a:gd name="connsiteY19" fmla="*/ 7114 h 9817"/>
              <a:gd name="connsiteX20" fmla="*/ 9280 w 10000"/>
              <a:gd name="connsiteY20" fmla="*/ 7239 h 9817"/>
              <a:gd name="connsiteX21" fmla="*/ 9412 w 10000"/>
              <a:gd name="connsiteY21" fmla="*/ 7416 h 9817"/>
              <a:gd name="connsiteX22" fmla="*/ 9719 w 10000"/>
              <a:gd name="connsiteY22" fmla="*/ 7734 h 9817"/>
              <a:gd name="connsiteX23" fmla="*/ 9980 w 10000"/>
              <a:gd name="connsiteY23" fmla="*/ 8010 h 9817"/>
              <a:gd name="connsiteX24" fmla="*/ 9848 w 10000"/>
              <a:gd name="connsiteY24" fmla="*/ 7713 h 9817"/>
              <a:gd name="connsiteX25" fmla="*/ 9621 w 10000"/>
              <a:gd name="connsiteY25" fmla="*/ 7190 h 9817"/>
              <a:gd name="connsiteX26" fmla="*/ 9621 w 10000"/>
              <a:gd name="connsiteY26" fmla="*/ 6970 h 9817"/>
              <a:gd name="connsiteX0" fmla="*/ 1877 w 10000"/>
              <a:gd name="connsiteY0" fmla="*/ 9652 h 9652"/>
              <a:gd name="connsiteX1" fmla="*/ 1309 w 10000"/>
              <a:gd name="connsiteY1" fmla="*/ 9227 h 9652"/>
              <a:gd name="connsiteX2" fmla="*/ 774 w 10000"/>
              <a:gd name="connsiteY2" fmla="*/ 8764 h 9652"/>
              <a:gd name="connsiteX3" fmla="*/ 402 w 10000"/>
              <a:gd name="connsiteY3" fmla="*/ 8138 h 9652"/>
              <a:gd name="connsiteX4" fmla="*/ 88 w 10000"/>
              <a:gd name="connsiteY4" fmla="*/ 7213 h 9652"/>
              <a:gd name="connsiteX5" fmla="*/ 0 w 10000"/>
              <a:gd name="connsiteY5" fmla="*/ 6260 h 9652"/>
              <a:gd name="connsiteX6" fmla="*/ 88 w 10000"/>
              <a:gd name="connsiteY6" fmla="*/ 5230 h 9652"/>
              <a:gd name="connsiteX7" fmla="*/ 443 w 10000"/>
              <a:gd name="connsiteY7" fmla="*/ 3762 h 9652"/>
              <a:gd name="connsiteX8" fmla="*/ 1082 w 10000"/>
              <a:gd name="connsiteY8" fmla="*/ 2409 h 9652"/>
              <a:gd name="connsiteX9" fmla="*/ 2124 w 10000"/>
              <a:gd name="connsiteY9" fmla="*/ 1123 h 9652"/>
              <a:gd name="connsiteX10" fmla="*/ 3365 w 10000"/>
              <a:gd name="connsiteY10" fmla="*/ 277 h 9652"/>
              <a:gd name="connsiteX11" fmla="*/ 4961 w 10000"/>
              <a:gd name="connsiteY11" fmla="*/ 46 h 9652"/>
              <a:gd name="connsiteX12" fmla="*/ 6881 w 10000"/>
              <a:gd name="connsiteY12" fmla="*/ 556 h 9652"/>
              <a:gd name="connsiteX13" fmla="*/ 8976 w 10000"/>
              <a:gd name="connsiteY13" fmla="*/ 2396 h 9652"/>
              <a:gd name="connsiteX14" fmla="*/ 9830 w 10000"/>
              <a:gd name="connsiteY14" fmla="*/ 4800 h 9652"/>
              <a:gd name="connsiteX15" fmla="*/ 9817 w 10000"/>
              <a:gd name="connsiteY15" fmla="*/ 6323 h 9652"/>
              <a:gd name="connsiteX16" fmla="*/ 9740 w 10000"/>
              <a:gd name="connsiteY16" fmla="*/ 6843 h 9652"/>
              <a:gd name="connsiteX17" fmla="*/ 9652 w 10000"/>
              <a:gd name="connsiteY17" fmla="*/ 7100 h 9652"/>
              <a:gd name="connsiteX18" fmla="*/ 9415 w 10000"/>
              <a:gd name="connsiteY18" fmla="*/ 7247 h 9652"/>
              <a:gd name="connsiteX19" fmla="*/ 9280 w 10000"/>
              <a:gd name="connsiteY19" fmla="*/ 7374 h 9652"/>
              <a:gd name="connsiteX20" fmla="*/ 9412 w 10000"/>
              <a:gd name="connsiteY20" fmla="*/ 7554 h 9652"/>
              <a:gd name="connsiteX21" fmla="*/ 9719 w 10000"/>
              <a:gd name="connsiteY21" fmla="*/ 7878 h 9652"/>
              <a:gd name="connsiteX22" fmla="*/ 9980 w 10000"/>
              <a:gd name="connsiteY22" fmla="*/ 8159 h 9652"/>
              <a:gd name="connsiteX23" fmla="*/ 9848 w 10000"/>
              <a:gd name="connsiteY23" fmla="*/ 7857 h 9652"/>
              <a:gd name="connsiteX24" fmla="*/ 9621 w 10000"/>
              <a:gd name="connsiteY24" fmla="*/ 7324 h 9652"/>
              <a:gd name="connsiteX25" fmla="*/ 9621 w 10000"/>
              <a:gd name="connsiteY25" fmla="*/ 7100 h 9652"/>
              <a:gd name="connsiteX0" fmla="*/ 1309 w 10000"/>
              <a:gd name="connsiteY0" fmla="*/ 9560 h 9560"/>
              <a:gd name="connsiteX1" fmla="*/ 774 w 10000"/>
              <a:gd name="connsiteY1" fmla="*/ 9080 h 9560"/>
              <a:gd name="connsiteX2" fmla="*/ 402 w 10000"/>
              <a:gd name="connsiteY2" fmla="*/ 8431 h 9560"/>
              <a:gd name="connsiteX3" fmla="*/ 88 w 10000"/>
              <a:gd name="connsiteY3" fmla="*/ 7473 h 9560"/>
              <a:gd name="connsiteX4" fmla="*/ 0 w 10000"/>
              <a:gd name="connsiteY4" fmla="*/ 6486 h 9560"/>
              <a:gd name="connsiteX5" fmla="*/ 88 w 10000"/>
              <a:gd name="connsiteY5" fmla="*/ 5419 h 9560"/>
              <a:gd name="connsiteX6" fmla="*/ 443 w 10000"/>
              <a:gd name="connsiteY6" fmla="*/ 3898 h 9560"/>
              <a:gd name="connsiteX7" fmla="*/ 1082 w 10000"/>
              <a:gd name="connsiteY7" fmla="*/ 2496 h 9560"/>
              <a:gd name="connsiteX8" fmla="*/ 2124 w 10000"/>
              <a:gd name="connsiteY8" fmla="*/ 1163 h 9560"/>
              <a:gd name="connsiteX9" fmla="*/ 3365 w 10000"/>
              <a:gd name="connsiteY9" fmla="*/ 287 h 9560"/>
              <a:gd name="connsiteX10" fmla="*/ 4961 w 10000"/>
              <a:gd name="connsiteY10" fmla="*/ 48 h 9560"/>
              <a:gd name="connsiteX11" fmla="*/ 6881 w 10000"/>
              <a:gd name="connsiteY11" fmla="*/ 576 h 9560"/>
              <a:gd name="connsiteX12" fmla="*/ 8976 w 10000"/>
              <a:gd name="connsiteY12" fmla="*/ 2482 h 9560"/>
              <a:gd name="connsiteX13" fmla="*/ 9830 w 10000"/>
              <a:gd name="connsiteY13" fmla="*/ 4973 h 9560"/>
              <a:gd name="connsiteX14" fmla="*/ 9817 w 10000"/>
              <a:gd name="connsiteY14" fmla="*/ 6551 h 9560"/>
              <a:gd name="connsiteX15" fmla="*/ 9740 w 10000"/>
              <a:gd name="connsiteY15" fmla="*/ 7090 h 9560"/>
              <a:gd name="connsiteX16" fmla="*/ 9652 w 10000"/>
              <a:gd name="connsiteY16" fmla="*/ 7356 h 9560"/>
              <a:gd name="connsiteX17" fmla="*/ 9415 w 10000"/>
              <a:gd name="connsiteY17" fmla="*/ 7508 h 9560"/>
              <a:gd name="connsiteX18" fmla="*/ 9280 w 10000"/>
              <a:gd name="connsiteY18" fmla="*/ 7640 h 9560"/>
              <a:gd name="connsiteX19" fmla="*/ 9412 w 10000"/>
              <a:gd name="connsiteY19" fmla="*/ 7826 h 9560"/>
              <a:gd name="connsiteX20" fmla="*/ 9719 w 10000"/>
              <a:gd name="connsiteY20" fmla="*/ 8162 h 9560"/>
              <a:gd name="connsiteX21" fmla="*/ 9980 w 10000"/>
              <a:gd name="connsiteY21" fmla="*/ 8453 h 9560"/>
              <a:gd name="connsiteX22" fmla="*/ 9848 w 10000"/>
              <a:gd name="connsiteY22" fmla="*/ 8140 h 9560"/>
              <a:gd name="connsiteX23" fmla="*/ 9621 w 10000"/>
              <a:gd name="connsiteY23" fmla="*/ 7588 h 9560"/>
              <a:gd name="connsiteX24" fmla="*/ 9621 w 10000"/>
              <a:gd name="connsiteY24" fmla="*/ 7356 h 9560"/>
              <a:gd name="connsiteX0" fmla="*/ 774 w 10000"/>
              <a:gd name="connsiteY0" fmla="*/ 9498 h 9498"/>
              <a:gd name="connsiteX1" fmla="*/ 402 w 10000"/>
              <a:gd name="connsiteY1" fmla="*/ 8819 h 9498"/>
              <a:gd name="connsiteX2" fmla="*/ 88 w 10000"/>
              <a:gd name="connsiteY2" fmla="*/ 7817 h 9498"/>
              <a:gd name="connsiteX3" fmla="*/ 0 w 10000"/>
              <a:gd name="connsiteY3" fmla="*/ 6785 h 9498"/>
              <a:gd name="connsiteX4" fmla="*/ 88 w 10000"/>
              <a:gd name="connsiteY4" fmla="*/ 5668 h 9498"/>
              <a:gd name="connsiteX5" fmla="*/ 443 w 10000"/>
              <a:gd name="connsiteY5" fmla="*/ 4077 h 9498"/>
              <a:gd name="connsiteX6" fmla="*/ 1082 w 10000"/>
              <a:gd name="connsiteY6" fmla="*/ 2611 h 9498"/>
              <a:gd name="connsiteX7" fmla="*/ 2124 w 10000"/>
              <a:gd name="connsiteY7" fmla="*/ 1217 h 9498"/>
              <a:gd name="connsiteX8" fmla="*/ 3365 w 10000"/>
              <a:gd name="connsiteY8" fmla="*/ 300 h 9498"/>
              <a:gd name="connsiteX9" fmla="*/ 4961 w 10000"/>
              <a:gd name="connsiteY9" fmla="*/ 50 h 9498"/>
              <a:gd name="connsiteX10" fmla="*/ 6881 w 10000"/>
              <a:gd name="connsiteY10" fmla="*/ 603 h 9498"/>
              <a:gd name="connsiteX11" fmla="*/ 8976 w 10000"/>
              <a:gd name="connsiteY11" fmla="*/ 2596 h 9498"/>
              <a:gd name="connsiteX12" fmla="*/ 9830 w 10000"/>
              <a:gd name="connsiteY12" fmla="*/ 5202 h 9498"/>
              <a:gd name="connsiteX13" fmla="*/ 9817 w 10000"/>
              <a:gd name="connsiteY13" fmla="*/ 6853 h 9498"/>
              <a:gd name="connsiteX14" fmla="*/ 9740 w 10000"/>
              <a:gd name="connsiteY14" fmla="*/ 7416 h 9498"/>
              <a:gd name="connsiteX15" fmla="*/ 9652 w 10000"/>
              <a:gd name="connsiteY15" fmla="*/ 7695 h 9498"/>
              <a:gd name="connsiteX16" fmla="*/ 9415 w 10000"/>
              <a:gd name="connsiteY16" fmla="*/ 7854 h 9498"/>
              <a:gd name="connsiteX17" fmla="*/ 9280 w 10000"/>
              <a:gd name="connsiteY17" fmla="*/ 7992 h 9498"/>
              <a:gd name="connsiteX18" fmla="*/ 9412 w 10000"/>
              <a:gd name="connsiteY18" fmla="*/ 8186 h 9498"/>
              <a:gd name="connsiteX19" fmla="*/ 9719 w 10000"/>
              <a:gd name="connsiteY19" fmla="*/ 8538 h 9498"/>
              <a:gd name="connsiteX20" fmla="*/ 9980 w 10000"/>
              <a:gd name="connsiteY20" fmla="*/ 8842 h 9498"/>
              <a:gd name="connsiteX21" fmla="*/ 9848 w 10000"/>
              <a:gd name="connsiteY21" fmla="*/ 8515 h 9498"/>
              <a:gd name="connsiteX22" fmla="*/ 9621 w 10000"/>
              <a:gd name="connsiteY22" fmla="*/ 7937 h 9498"/>
              <a:gd name="connsiteX23" fmla="*/ 9621 w 10000"/>
              <a:gd name="connsiteY23" fmla="*/ 7695 h 9498"/>
              <a:gd name="connsiteX0" fmla="*/ 402 w 10000"/>
              <a:gd name="connsiteY0" fmla="*/ 9285 h 9314"/>
              <a:gd name="connsiteX1" fmla="*/ 88 w 10000"/>
              <a:gd name="connsiteY1" fmla="*/ 8230 h 9314"/>
              <a:gd name="connsiteX2" fmla="*/ 0 w 10000"/>
              <a:gd name="connsiteY2" fmla="*/ 7144 h 9314"/>
              <a:gd name="connsiteX3" fmla="*/ 88 w 10000"/>
              <a:gd name="connsiteY3" fmla="*/ 5968 h 9314"/>
              <a:gd name="connsiteX4" fmla="*/ 443 w 10000"/>
              <a:gd name="connsiteY4" fmla="*/ 4292 h 9314"/>
              <a:gd name="connsiteX5" fmla="*/ 1082 w 10000"/>
              <a:gd name="connsiteY5" fmla="*/ 2749 h 9314"/>
              <a:gd name="connsiteX6" fmla="*/ 2124 w 10000"/>
              <a:gd name="connsiteY6" fmla="*/ 1281 h 9314"/>
              <a:gd name="connsiteX7" fmla="*/ 3365 w 10000"/>
              <a:gd name="connsiteY7" fmla="*/ 316 h 9314"/>
              <a:gd name="connsiteX8" fmla="*/ 4961 w 10000"/>
              <a:gd name="connsiteY8" fmla="*/ 53 h 9314"/>
              <a:gd name="connsiteX9" fmla="*/ 6881 w 10000"/>
              <a:gd name="connsiteY9" fmla="*/ 635 h 9314"/>
              <a:gd name="connsiteX10" fmla="*/ 8976 w 10000"/>
              <a:gd name="connsiteY10" fmla="*/ 2733 h 9314"/>
              <a:gd name="connsiteX11" fmla="*/ 9830 w 10000"/>
              <a:gd name="connsiteY11" fmla="*/ 5477 h 9314"/>
              <a:gd name="connsiteX12" fmla="*/ 9817 w 10000"/>
              <a:gd name="connsiteY12" fmla="*/ 7215 h 9314"/>
              <a:gd name="connsiteX13" fmla="*/ 9740 w 10000"/>
              <a:gd name="connsiteY13" fmla="*/ 7808 h 9314"/>
              <a:gd name="connsiteX14" fmla="*/ 9652 w 10000"/>
              <a:gd name="connsiteY14" fmla="*/ 8102 h 9314"/>
              <a:gd name="connsiteX15" fmla="*/ 9415 w 10000"/>
              <a:gd name="connsiteY15" fmla="*/ 8269 h 9314"/>
              <a:gd name="connsiteX16" fmla="*/ 9280 w 10000"/>
              <a:gd name="connsiteY16" fmla="*/ 8414 h 9314"/>
              <a:gd name="connsiteX17" fmla="*/ 9412 w 10000"/>
              <a:gd name="connsiteY17" fmla="*/ 8619 h 9314"/>
              <a:gd name="connsiteX18" fmla="*/ 9719 w 10000"/>
              <a:gd name="connsiteY18" fmla="*/ 8989 h 9314"/>
              <a:gd name="connsiteX19" fmla="*/ 9980 w 10000"/>
              <a:gd name="connsiteY19" fmla="*/ 9309 h 9314"/>
              <a:gd name="connsiteX20" fmla="*/ 9848 w 10000"/>
              <a:gd name="connsiteY20" fmla="*/ 8965 h 9314"/>
              <a:gd name="connsiteX21" fmla="*/ 9621 w 10000"/>
              <a:gd name="connsiteY21" fmla="*/ 8356 h 9314"/>
              <a:gd name="connsiteX22" fmla="*/ 9621 w 10000"/>
              <a:gd name="connsiteY22" fmla="*/ 8102 h 9314"/>
              <a:gd name="connsiteX0" fmla="*/ 88 w 10000"/>
              <a:gd name="connsiteY0" fmla="*/ 8836 h 10000"/>
              <a:gd name="connsiteX1" fmla="*/ 0 w 10000"/>
              <a:gd name="connsiteY1" fmla="*/ 7670 h 10000"/>
              <a:gd name="connsiteX2" fmla="*/ 88 w 10000"/>
              <a:gd name="connsiteY2" fmla="*/ 6408 h 10000"/>
              <a:gd name="connsiteX3" fmla="*/ 443 w 10000"/>
              <a:gd name="connsiteY3" fmla="*/ 4608 h 10000"/>
              <a:gd name="connsiteX4" fmla="*/ 1082 w 10000"/>
              <a:gd name="connsiteY4" fmla="*/ 2951 h 10000"/>
              <a:gd name="connsiteX5" fmla="*/ 2124 w 10000"/>
              <a:gd name="connsiteY5" fmla="*/ 1375 h 10000"/>
              <a:gd name="connsiteX6" fmla="*/ 3365 w 10000"/>
              <a:gd name="connsiteY6" fmla="*/ 339 h 10000"/>
              <a:gd name="connsiteX7" fmla="*/ 4961 w 10000"/>
              <a:gd name="connsiteY7" fmla="*/ 57 h 10000"/>
              <a:gd name="connsiteX8" fmla="*/ 6881 w 10000"/>
              <a:gd name="connsiteY8" fmla="*/ 682 h 10000"/>
              <a:gd name="connsiteX9" fmla="*/ 8976 w 10000"/>
              <a:gd name="connsiteY9" fmla="*/ 2934 h 10000"/>
              <a:gd name="connsiteX10" fmla="*/ 9830 w 10000"/>
              <a:gd name="connsiteY10" fmla="*/ 5880 h 10000"/>
              <a:gd name="connsiteX11" fmla="*/ 9817 w 10000"/>
              <a:gd name="connsiteY11" fmla="*/ 7746 h 10000"/>
              <a:gd name="connsiteX12" fmla="*/ 9740 w 10000"/>
              <a:gd name="connsiteY12" fmla="*/ 8383 h 10000"/>
              <a:gd name="connsiteX13" fmla="*/ 9652 w 10000"/>
              <a:gd name="connsiteY13" fmla="*/ 8699 h 10000"/>
              <a:gd name="connsiteX14" fmla="*/ 9415 w 10000"/>
              <a:gd name="connsiteY14" fmla="*/ 8878 h 10000"/>
              <a:gd name="connsiteX15" fmla="*/ 9280 w 10000"/>
              <a:gd name="connsiteY15" fmla="*/ 9034 h 10000"/>
              <a:gd name="connsiteX16" fmla="*/ 9412 w 10000"/>
              <a:gd name="connsiteY16" fmla="*/ 9254 h 10000"/>
              <a:gd name="connsiteX17" fmla="*/ 9719 w 10000"/>
              <a:gd name="connsiteY17" fmla="*/ 9651 h 10000"/>
              <a:gd name="connsiteX18" fmla="*/ 9980 w 10000"/>
              <a:gd name="connsiteY18" fmla="*/ 9995 h 10000"/>
              <a:gd name="connsiteX19" fmla="*/ 9848 w 10000"/>
              <a:gd name="connsiteY19" fmla="*/ 9625 h 10000"/>
              <a:gd name="connsiteX20" fmla="*/ 9621 w 10000"/>
              <a:gd name="connsiteY20" fmla="*/ 8971 h 10000"/>
              <a:gd name="connsiteX21" fmla="*/ 9621 w 10000"/>
              <a:gd name="connsiteY21" fmla="*/ 8699 h 10000"/>
              <a:gd name="connsiteX0" fmla="*/ 0 w 10000"/>
              <a:gd name="connsiteY0" fmla="*/ 7670 h 10000"/>
              <a:gd name="connsiteX1" fmla="*/ 88 w 10000"/>
              <a:gd name="connsiteY1" fmla="*/ 6408 h 10000"/>
              <a:gd name="connsiteX2" fmla="*/ 443 w 10000"/>
              <a:gd name="connsiteY2" fmla="*/ 4608 h 10000"/>
              <a:gd name="connsiteX3" fmla="*/ 1082 w 10000"/>
              <a:gd name="connsiteY3" fmla="*/ 2951 h 10000"/>
              <a:gd name="connsiteX4" fmla="*/ 2124 w 10000"/>
              <a:gd name="connsiteY4" fmla="*/ 1375 h 10000"/>
              <a:gd name="connsiteX5" fmla="*/ 3365 w 10000"/>
              <a:gd name="connsiteY5" fmla="*/ 339 h 10000"/>
              <a:gd name="connsiteX6" fmla="*/ 4961 w 10000"/>
              <a:gd name="connsiteY6" fmla="*/ 57 h 10000"/>
              <a:gd name="connsiteX7" fmla="*/ 6881 w 10000"/>
              <a:gd name="connsiteY7" fmla="*/ 682 h 10000"/>
              <a:gd name="connsiteX8" fmla="*/ 8976 w 10000"/>
              <a:gd name="connsiteY8" fmla="*/ 2934 h 10000"/>
              <a:gd name="connsiteX9" fmla="*/ 9830 w 10000"/>
              <a:gd name="connsiteY9" fmla="*/ 5880 h 10000"/>
              <a:gd name="connsiteX10" fmla="*/ 9817 w 10000"/>
              <a:gd name="connsiteY10" fmla="*/ 7746 h 10000"/>
              <a:gd name="connsiteX11" fmla="*/ 9740 w 10000"/>
              <a:gd name="connsiteY11" fmla="*/ 8383 h 10000"/>
              <a:gd name="connsiteX12" fmla="*/ 9652 w 10000"/>
              <a:gd name="connsiteY12" fmla="*/ 8699 h 10000"/>
              <a:gd name="connsiteX13" fmla="*/ 9415 w 10000"/>
              <a:gd name="connsiteY13" fmla="*/ 8878 h 10000"/>
              <a:gd name="connsiteX14" fmla="*/ 9280 w 10000"/>
              <a:gd name="connsiteY14" fmla="*/ 9034 h 10000"/>
              <a:gd name="connsiteX15" fmla="*/ 9412 w 10000"/>
              <a:gd name="connsiteY15" fmla="*/ 9254 h 10000"/>
              <a:gd name="connsiteX16" fmla="*/ 9719 w 10000"/>
              <a:gd name="connsiteY16" fmla="*/ 9651 h 10000"/>
              <a:gd name="connsiteX17" fmla="*/ 9980 w 10000"/>
              <a:gd name="connsiteY17" fmla="*/ 9995 h 10000"/>
              <a:gd name="connsiteX18" fmla="*/ 9848 w 10000"/>
              <a:gd name="connsiteY18" fmla="*/ 9625 h 10000"/>
              <a:gd name="connsiteX19" fmla="*/ 9621 w 10000"/>
              <a:gd name="connsiteY19" fmla="*/ 8971 h 10000"/>
              <a:gd name="connsiteX20" fmla="*/ 9621 w 10000"/>
              <a:gd name="connsiteY20" fmla="*/ 8699 h 10000"/>
              <a:gd name="connsiteX0" fmla="*/ 0 w 9912"/>
              <a:gd name="connsiteY0" fmla="*/ 6408 h 10000"/>
              <a:gd name="connsiteX1" fmla="*/ 355 w 9912"/>
              <a:gd name="connsiteY1" fmla="*/ 4608 h 10000"/>
              <a:gd name="connsiteX2" fmla="*/ 994 w 9912"/>
              <a:gd name="connsiteY2" fmla="*/ 2951 h 10000"/>
              <a:gd name="connsiteX3" fmla="*/ 2036 w 9912"/>
              <a:gd name="connsiteY3" fmla="*/ 1375 h 10000"/>
              <a:gd name="connsiteX4" fmla="*/ 3277 w 9912"/>
              <a:gd name="connsiteY4" fmla="*/ 339 h 10000"/>
              <a:gd name="connsiteX5" fmla="*/ 4873 w 9912"/>
              <a:gd name="connsiteY5" fmla="*/ 57 h 10000"/>
              <a:gd name="connsiteX6" fmla="*/ 6793 w 9912"/>
              <a:gd name="connsiteY6" fmla="*/ 682 h 10000"/>
              <a:gd name="connsiteX7" fmla="*/ 8888 w 9912"/>
              <a:gd name="connsiteY7" fmla="*/ 2934 h 10000"/>
              <a:gd name="connsiteX8" fmla="*/ 9742 w 9912"/>
              <a:gd name="connsiteY8" fmla="*/ 5880 h 10000"/>
              <a:gd name="connsiteX9" fmla="*/ 9729 w 9912"/>
              <a:gd name="connsiteY9" fmla="*/ 7746 h 10000"/>
              <a:gd name="connsiteX10" fmla="*/ 9652 w 9912"/>
              <a:gd name="connsiteY10" fmla="*/ 8383 h 10000"/>
              <a:gd name="connsiteX11" fmla="*/ 9564 w 9912"/>
              <a:gd name="connsiteY11" fmla="*/ 8699 h 10000"/>
              <a:gd name="connsiteX12" fmla="*/ 9327 w 9912"/>
              <a:gd name="connsiteY12" fmla="*/ 8878 h 10000"/>
              <a:gd name="connsiteX13" fmla="*/ 9192 w 9912"/>
              <a:gd name="connsiteY13" fmla="*/ 9034 h 10000"/>
              <a:gd name="connsiteX14" fmla="*/ 9324 w 9912"/>
              <a:gd name="connsiteY14" fmla="*/ 9254 h 10000"/>
              <a:gd name="connsiteX15" fmla="*/ 9631 w 9912"/>
              <a:gd name="connsiteY15" fmla="*/ 9651 h 10000"/>
              <a:gd name="connsiteX16" fmla="*/ 9892 w 9912"/>
              <a:gd name="connsiteY16" fmla="*/ 9995 h 10000"/>
              <a:gd name="connsiteX17" fmla="*/ 9760 w 9912"/>
              <a:gd name="connsiteY17" fmla="*/ 9625 h 10000"/>
              <a:gd name="connsiteX18" fmla="*/ 9533 w 9912"/>
              <a:gd name="connsiteY18" fmla="*/ 8971 h 10000"/>
              <a:gd name="connsiteX19" fmla="*/ 9533 w 9912"/>
              <a:gd name="connsiteY19" fmla="*/ 8699 h 10000"/>
              <a:gd name="connsiteX0" fmla="*/ 0 w 9642"/>
              <a:gd name="connsiteY0" fmla="*/ 4608 h 10000"/>
              <a:gd name="connsiteX1" fmla="*/ 645 w 9642"/>
              <a:gd name="connsiteY1" fmla="*/ 2951 h 10000"/>
              <a:gd name="connsiteX2" fmla="*/ 1696 w 9642"/>
              <a:gd name="connsiteY2" fmla="*/ 1375 h 10000"/>
              <a:gd name="connsiteX3" fmla="*/ 2948 w 9642"/>
              <a:gd name="connsiteY3" fmla="*/ 339 h 10000"/>
              <a:gd name="connsiteX4" fmla="*/ 4558 w 9642"/>
              <a:gd name="connsiteY4" fmla="*/ 57 h 10000"/>
              <a:gd name="connsiteX5" fmla="*/ 6495 w 9642"/>
              <a:gd name="connsiteY5" fmla="*/ 682 h 10000"/>
              <a:gd name="connsiteX6" fmla="*/ 8609 w 9642"/>
              <a:gd name="connsiteY6" fmla="*/ 2934 h 10000"/>
              <a:gd name="connsiteX7" fmla="*/ 9470 w 9642"/>
              <a:gd name="connsiteY7" fmla="*/ 5880 h 10000"/>
              <a:gd name="connsiteX8" fmla="*/ 9457 w 9642"/>
              <a:gd name="connsiteY8" fmla="*/ 7746 h 10000"/>
              <a:gd name="connsiteX9" fmla="*/ 9380 w 9642"/>
              <a:gd name="connsiteY9" fmla="*/ 8383 h 10000"/>
              <a:gd name="connsiteX10" fmla="*/ 9291 w 9642"/>
              <a:gd name="connsiteY10" fmla="*/ 8699 h 10000"/>
              <a:gd name="connsiteX11" fmla="*/ 9052 w 9642"/>
              <a:gd name="connsiteY11" fmla="*/ 8878 h 10000"/>
              <a:gd name="connsiteX12" fmla="*/ 8916 w 9642"/>
              <a:gd name="connsiteY12" fmla="*/ 9034 h 10000"/>
              <a:gd name="connsiteX13" fmla="*/ 9049 w 9642"/>
              <a:gd name="connsiteY13" fmla="*/ 9254 h 10000"/>
              <a:gd name="connsiteX14" fmla="*/ 9359 w 9642"/>
              <a:gd name="connsiteY14" fmla="*/ 9651 h 10000"/>
              <a:gd name="connsiteX15" fmla="*/ 9622 w 9642"/>
              <a:gd name="connsiteY15" fmla="*/ 9995 h 10000"/>
              <a:gd name="connsiteX16" fmla="*/ 9489 w 9642"/>
              <a:gd name="connsiteY16" fmla="*/ 9625 h 10000"/>
              <a:gd name="connsiteX17" fmla="*/ 9260 w 9642"/>
              <a:gd name="connsiteY17" fmla="*/ 8971 h 10000"/>
              <a:gd name="connsiteX18" fmla="*/ 9260 w 9642"/>
              <a:gd name="connsiteY18" fmla="*/ 8699 h 10000"/>
              <a:gd name="connsiteX0" fmla="*/ 0 w 9331"/>
              <a:gd name="connsiteY0" fmla="*/ 2951 h 10000"/>
              <a:gd name="connsiteX1" fmla="*/ 1090 w 9331"/>
              <a:gd name="connsiteY1" fmla="*/ 1375 h 10000"/>
              <a:gd name="connsiteX2" fmla="*/ 2388 w 9331"/>
              <a:gd name="connsiteY2" fmla="*/ 339 h 10000"/>
              <a:gd name="connsiteX3" fmla="*/ 4058 w 9331"/>
              <a:gd name="connsiteY3" fmla="*/ 57 h 10000"/>
              <a:gd name="connsiteX4" fmla="*/ 6067 w 9331"/>
              <a:gd name="connsiteY4" fmla="*/ 682 h 10000"/>
              <a:gd name="connsiteX5" fmla="*/ 8260 w 9331"/>
              <a:gd name="connsiteY5" fmla="*/ 2934 h 10000"/>
              <a:gd name="connsiteX6" fmla="*/ 9153 w 9331"/>
              <a:gd name="connsiteY6" fmla="*/ 5880 h 10000"/>
              <a:gd name="connsiteX7" fmla="*/ 9139 w 9331"/>
              <a:gd name="connsiteY7" fmla="*/ 7746 h 10000"/>
              <a:gd name="connsiteX8" fmla="*/ 9059 w 9331"/>
              <a:gd name="connsiteY8" fmla="*/ 8383 h 10000"/>
              <a:gd name="connsiteX9" fmla="*/ 8967 w 9331"/>
              <a:gd name="connsiteY9" fmla="*/ 8699 h 10000"/>
              <a:gd name="connsiteX10" fmla="*/ 8719 w 9331"/>
              <a:gd name="connsiteY10" fmla="*/ 8878 h 10000"/>
              <a:gd name="connsiteX11" fmla="*/ 8578 w 9331"/>
              <a:gd name="connsiteY11" fmla="*/ 9034 h 10000"/>
              <a:gd name="connsiteX12" fmla="*/ 8716 w 9331"/>
              <a:gd name="connsiteY12" fmla="*/ 9254 h 10000"/>
              <a:gd name="connsiteX13" fmla="*/ 9037 w 9331"/>
              <a:gd name="connsiteY13" fmla="*/ 9651 h 10000"/>
              <a:gd name="connsiteX14" fmla="*/ 9310 w 9331"/>
              <a:gd name="connsiteY14" fmla="*/ 9995 h 10000"/>
              <a:gd name="connsiteX15" fmla="*/ 9172 w 9331"/>
              <a:gd name="connsiteY15" fmla="*/ 9625 h 10000"/>
              <a:gd name="connsiteX16" fmla="*/ 8935 w 9331"/>
              <a:gd name="connsiteY16" fmla="*/ 8971 h 10000"/>
              <a:gd name="connsiteX17" fmla="*/ 8935 w 9331"/>
              <a:gd name="connsiteY17" fmla="*/ 8699 h 10000"/>
              <a:gd name="connsiteX0" fmla="*/ 0 w 8832"/>
              <a:gd name="connsiteY0" fmla="*/ 1375 h 10000"/>
              <a:gd name="connsiteX1" fmla="*/ 1391 w 8832"/>
              <a:gd name="connsiteY1" fmla="*/ 339 h 10000"/>
              <a:gd name="connsiteX2" fmla="*/ 3181 w 8832"/>
              <a:gd name="connsiteY2" fmla="*/ 57 h 10000"/>
              <a:gd name="connsiteX3" fmla="*/ 5334 w 8832"/>
              <a:gd name="connsiteY3" fmla="*/ 682 h 10000"/>
              <a:gd name="connsiteX4" fmla="*/ 7684 w 8832"/>
              <a:gd name="connsiteY4" fmla="*/ 2934 h 10000"/>
              <a:gd name="connsiteX5" fmla="*/ 8641 w 8832"/>
              <a:gd name="connsiteY5" fmla="*/ 5880 h 10000"/>
              <a:gd name="connsiteX6" fmla="*/ 8626 w 8832"/>
              <a:gd name="connsiteY6" fmla="*/ 7746 h 10000"/>
              <a:gd name="connsiteX7" fmla="*/ 8540 w 8832"/>
              <a:gd name="connsiteY7" fmla="*/ 8383 h 10000"/>
              <a:gd name="connsiteX8" fmla="*/ 8442 w 8832"/>
              <a:gd name="connsiteY8" fmla="*/ 8699 h 10000"/>
              <a:gd name="connsiteX9" fmla="*/ 8176 w 8832"/>
              <a:gd name="connsiteY9" fmla="*/ 8878 h 10000"/>
              <a:gd name="connsiteX10" fmla="*/ 8025 w 8832"/>
              <a:gd name="connsiteY10" fmla="*/ 9034 h 10000"/>
              <a:gd name="connsiteX11" fmla="*/ 8173 w 8832"/>
              <a:gd name="connsiteY11" fmla="*/ 9254 h 10000"/>
              <a:gd name="connsiteX12" fmla="*/ 8517 w 8832"/>
              <a:gd name="connsiteY12" fmla="*/ 9651 h 10000"/>
              <a:gd name="connsiteX13" fmla="*/ 8809 w 8832"/>
              <a:gd name="connsiteY13" fmla="*/ 9995 h 10000"/>
              <a:gd name="connsiteX14" fmla="*/ 8662 w 8832"/>
              <a:gd name="connsiteY14" fmla="*/ 9625 h 10000"/>
              <a:gd name="connsiteX15" fmla="*/ 8408 w 8832"/>
              <a:gd name="connsiteY15" fmla="*/ 8971 h 10000"/>
              <a:gd name="connsiteX16" fmla="*/ 8408 w 8832"/>
              <a:gd name="connsiteY16" fmla="*/ 8699 h 10000"/>
              <a:gd name="connsiteX0" fmla="*/ 0 w 8425"/>
              <a:gd name="connsiteY0" fmla="*/ 339 h 10000"/>
              <a:gd name="connsiteX1" fmla="*/ 2027 w 8425"/>
              <a:gd name="connsiteY1" fmla="*/ 57 h 10000"/>
              <a:gd name="connsiteX2" fmla="*/ 4464 w 8425"/>
              <a:gd name="connsiteY2" fmla="*/ 682 h 10000"/>
              <a:gd name="connsiteX3" fmla="*/ 7125 w 8425"/>
              <a:gd name="connsiteY3" fmla="*/ 2934 h 10000"/>
              <a:gd name="connsiteX4" fmla="*/ 8209 w 8425"/>
              <a:gd name="connsiteY4" fmla="*/ 5880 h 10000"/>
              <a:gd name="connsiteX5" fmla="*/ 8192 w 8425"/>
              <a:gd name="connsiteY5" fmla="*/ 7746 h 10000"/>
              <a:gd name="connsiteX6" fmla="*/ 8094 w 8425"/>
              <a:gd name="connsiteY6" fmla="*/ 8383 h 10000"/>
              <a:gd name="connsiteX7" fmla="*/ 7983 w 8425"/>
              <a:gd name="connsiteY7" fmla="*/ 8699 h 10000"/>
              <a:gd name="connsiteX8" fmla="*/ 7682 w 8425"/>
              <a:gd name="connsiteY8" fmla="*/ 8878 h 10000"/>
              <a:gd name="connsiteX9" fmla="*/ 7511 w 8425"/>
              <a:gd name="connsiteY9" fmla="*/ 9034 h 10000"/>
              <a:gd name="connsiteX10" fmla="*/ 7679 w 8425"/>
              <a:gd name="connsiteY10" fmla="*/ 9254 h 10000"/>
              <a:gd name="connsiteX11" fmla="*/ 8068 w 8425"/>
              <a:gd name="connsiteY11" fmla="*/ 9651 h 10000"/>
              <a:gd name="connsiteX12" fmla="*/ 8399 w 8425"/>
              <a:gd name="connsiteY12" fmla="*/ 9995 h 10000"/>
              <a:gd name="connsiteX13" fmla="*/ 8233 w 8425"/>
              <a:gd name="connsiteY13" fmla="*/ 9625 h 10000"/>
              <a:gd name="connsiteX14" fmla="*/ 7945 w 8425"/>
              <a:gd name="connsiteY14" fmla="*/ 8971 h 10000"/>
              <a:gd name="connsiteX15" fmla="*/ 7945 w 8425"/>
              <a:gd name="connsiteY15" fmla="*/ 8699 h 10000"/>
              <a:gd name="connsiteX0" fmla="*/ 0 w 7594"/>
              <a:gd name="connsiteY0" fmla="*/ 0 h 9943"/>
              <a:gd name="connsiteX1" fmla="*/ 2893 w 7594"/>
              <a:gd name="connsiteY1" fmla="*/ 625 h 9943"/>
              <a:gd name="connsiteX2" fmla="*/ 6051 w 7594"/>
              <a:gd name="connsiteY2" fmla="*/ 2877 h 9943"/>
              <a:gd name="connsiteX3" fmla="*/ 7338 w 7594"/>
              <a:gd name="connsiteY3" fmla="*/ 5823 h 9943"/>
              <a:gd name="connsiteX4" fmla="*/ 7317 w 7594"/>
              <a:gd name="connsiteY4" fmla="*/ 7689 h 9943"/>
              <a:gd name="connsiteX5" fmla="*/ 7201 w 7594"/>
              <a:gd name="connsiteY5" fmla="*/ 8326 h 9943"/>
              <a:gd name="connsiteX6" fmla="*/ 7069 w 7594"/>
              <a:gd name="connsiteY6" fmla="*/ 8642 h 9943"/>
              <a:gd name="connsiteX7" fmla="*/ 6712 w 7594"/>
              <a:gd name="connsiteY7" fmla="*/ 8821 h 9943"/>
              <a:gd name="connsiteX8" fmla="*/ 6509 w 7594"/>
              <a:gd name="connsiteY8" fmla="*/ 8977 h 9943"/>
              <a:gd name="connsiteX9" fmla="*/ 6709 w 7594"/>
              <a:gd name="connsiteY9" fmla="*/ 9197 h 9943"/>
              <a:gd name="connsiteX10" fmla="*/ 7170 w 7594"/>
              <a:gd name="connsiteY10" fmla="*/ 9594 h 9943"/>
              <a:gd name="connsiteX11" fmla="*/ 7563 w 7594"/>
              <a:gd name="connsiteY11" fmla="*/ 9938 h 9943"/>
              <a:gd name="connsiteX12" fmla="*/ 7366 w 7594"/>
              <a:gd name="connsiteY12" fmla="*/ 9568 h 9943"/>
              <a:gd name="connsiteX13" fmla="*/ 7024 w 7594"/>
              <a:gd name="connsiteY13" fmla="*/ 8914 h 9943"/>
              <a:gd name="connsiteX14" fmla="*/ 7024 w 7594"/>
              <a:gd name="connsiteY14" fmla="*/ 8642 h 9943"/>
              <a:gd name="connsiteX0" fmla="*/ 0 w 6190"/>
              <a:gd name="connsiteY0" fmla="*/ 0 h 9371"/>
              <a:gd name="connsiteX1" fmla="*/ 4158 w 6190"/>
              <a:gd name="connsiteY1" fmla="*/ 2264 h 9371"/>
              <a:gd name="connsiteX2" fmla="*/ 5853 w 6190"/>
              <a:gd name="connsiteY2" fmla="*/ 5227 h 9371"/>
              <a:gd name="connsiteX3" fmla="*/ 5825 w 6190"/>
              <a:gd name="connsiteY3" fmla="*/ 7104 h 9371"/>
              <a:gd name="connsiteX4" fmla="*/ 5672 w 6190"/>
              <a:gd name="connsiteY4" fmla="*/ 7745 h 9371"/>
              <a:gd name="connsiteX5" fmla="*/ 5499 w 6190"/>
              <a:gd name="connsiteY5" fmla="*/ 8063 h 9371"/>
              <a:gd name="connsiteX6" fmla="*/ 5029 w 6190"/>
              <a:gd name="connsiteY6" fmla="*/ 8243 h 9371"/>
              <a:gd name="connsiteX7" fmla="*/ 4761 w 6190"/>
              <a:gd name="connsiteY7" fmla="*/ 8399 h 9371"/>
              <a:gd name="connsiteX8" fmla="*/ 5025 w 6190"/>
              <a:gd name="connsiteY8" fmla="*/ 8621 h 9371"/>
              <a:gd name="connsiteX9" fmla="*/ 5632 w 6190"/>
              <a:gd name="connsiteY9" fmla="*/ 9020 h 9371"/>
              <a:gd name="connsiteX10" fmla="*/ 6149 w 6190"/>
              <a:gd name="connsiteY10" fmla="*/ 9366 h 9371"/>
              <a:gd name="connsiteX11" fmla="*/ 5890 w 6190"/>
              <a:gd name="connsiteY11" fmla="*/ 8994 h 9371"/>
              <a:gd name="connsiteX12" fmla="*/ 5439 w 6190"/>
              <a:gd name="connsiteY12" fmla="*/ 8336 h 9371"/>
              <a:gd name="connsiteX13" fmla="*/ 5439 w 6190"/>
              <a:gd name="connsiteY13" fmla="*/ 8063 h 9371"/>
              <a:gd name="connsiteX0" fmla="*/ 0 w 3283"/>
              <a:gd name="connsiteY0" fmla="*/ 0 h 7584"/>
              <a:gd name="connsiteX1" fmla="*/ 2739 w 3283"/>
              <a:gd name="connsiteY1" fmla="*/ 3162 h 7584"/>
              <a:gd name="connsiteX2" fmla="*/ 2693 w 3283"/>
              <a:gd name="connsiteY2" fmla="*/ 5165 h 7584"/>
              <a:gd name="connsiteX3" fmla="*/ 2446 w 3283"/>
              <a:gd name="connsiteY3" fmla="*/ 5849 h 7584"/>
              <a:gd name="connsiteX4" fmla="*/ 2167 w 3283"/>
              <a:gd name="connsiteY4" fmla="*/ 6188 h 7584"/>
              <a:gd name="connsiteX5" fmla="*/ 1407 w 3283"/>
              <a:gd name="connsiteY5" fmla="*/ 6380 h 7584"/>
              <a:gd name="connsiteX6" fmla="*/ 974 w 3283"/>
              <a:gd name="connsiteY6" fmla="*/ 6547 h 7584"/>
              <a:gd name="connsiteX7" fmla="*/ 1401 w 3283"/>
              <a:gd name="connsiteY7" fmla="*/ 6784 h 7584"/>
              <a:gd name="connsiteX8" fmla="*/ 2382 w 3283"/>
              <a:gd name="connsiteY8" fmla="*/ 7209 h 7584"/>
              <a:gd name="connsiteX9" fmla="*/ 3217 w 3283"/>
              <a:gd name="connsiteY9" fmla="*/ 7579 h 7584"/>
              <a:gd name="connsiteX10" fmla="*/ 2798 w 3283"/>
              <a:gd name="connsiteY10" fmla="*/ 7182 h 7584"/>
              <a:gd name="connsiteX11" fmla="*/ 2070 w 3283"/>
              <a:gd name="connsiteY11" fmla="*/ 6480 h 7584"/>
              <a:gd name="connsiteX12" fmla="*/ 2070 w 3283"/>
              <a:gd name="connsiteY12" fmla="*/ 6188 h 7584"/>
              <a:gd name="connsiteX0" fmla="*/ 5376 w 7033"/>
              <a:gd name="connsiteY0" fmla="*/ 0 h 5831"/>
              <a:gd name="connsiteX1" fmla="*/ 5236 w 7033"/>
              <a:gd name="connsiteY1" fmla="*/ 2641 h 5831"/>
              <a:gd name="connsiteX2" fmla="*/ 4484 w 7033"/>
              <a:gd name="connsiteY2" fmla="*/ 3543 h 5831"/>
              <a:gd name="connsiteX3" fmla="*/ 3634 w 7033"/>
              <a:gd name="connsiteY3" fmla="*/ 3990 h 5831"/>
              <a:gd name="connsiteX4" fmla="*/ 1319 w 7033"/>
              <a:gd name="connsiteY4" fmla="*/ 4243 h 5831"/>
              <a:gd name="connsiteX5" fmla="*/ 0 w 7033"/>
              <a:gd name="connsiteY5" fmla="*/ 4464 h 5831"/>
              <a:gd name="connsiteX6" fmla="*/ 1300 w 7033"/>
              <a:gd name="connsiteY6" fmla="*/ 4776 h 5831"/>
              <a:gd name="connsiteX7" fmla="*/ 4289 w 7033"/>
              <a:gd name="connsiteY7" fmla="*/ 5337 h 5831"/>
              <a:gd name="connsiteX8" fmla="*/ 6832 w 7033"/>
              <a:gd name="connsiteY8" fmla="*/ 5824 h 5831"/>
              <a:gd name="connsiteX9" fmla="*/ 5556 w 7033"/>
              <a:gd name="connsiteY9" fmla="*/ 5301 h 5831"/>
              <a:gd name="connsiteX10" fmla="*/ 3338 w 7033"/>
              <a:gd name="connsiteY10" fmla="*/ 4375 h 5831"/>
              <a:gd name="connsiteX11" fmla="*/ 3338 w 7033"/>
              <a:gd name="connsiteY11" fmla="*/ 3990 h 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33" h="5831">
                <a:moveTo>
                  <a:pt x="5376" y="0"/>
                </a:moveTo>
                <a:cubicBezTo>
                  <a:pt x="6747" y="1136"/>
                  <a:pt x="5379" y="2057"/>
                  <a:pt x="5236" y="2641"/>
                </a:cubicBezTo>
                <a:cubicBezTo>
                  <a:pt x="5114" y="3224"/>
                  <a:pt x="4761" y="3319"/>
                  <a:pt x="4484" y="3543"/>
                </a:cubicBezTo>
                <a:cubicBezTo>
                  <a:pt x="4219" y="3773"/>
                  <a:pt x="4155" y="3874"/>
                  <a:pt x="3634" y="3990"/>
                </a:cubicBezTo>
                <a:cubicBezTo>
                  <a:pt x="3101" y="4105"/>
                  <a:pt x="1907" y="4162"/>
                  <a:pt x="1319" y="4243"/>
                </a:cubicBezTo>
                <a:cubicBezTo>
                  <a:pt x="731" y="4324"/>
                  <a:pt x="0" y="4375"/>
                  <a:pt x="0" y="4464"/>
                </a:cubicBezTo>
                <a:cubicBezTo>
                  <a:pt x="0" y="4551"/>
                  <a:pt x="557" y="4630"/>
                  <a:pt x="1300" y="4776"/>
                </a:cubicBezTo>
                <a:cubicBezTo>
                  <a:pt x="2010" y="4923"/>
                  <a:pt x="3372" y="5161"/>
                  <a:pt x="4289" y="5337"/>
                </a:cubicBezTo>
                <a:cubicBezTo>
                  <a:pt x="5211" y="5513"/>
                  <a:pt x="6631" y="5831"/>
                  <a:pt x="6832" y="5824"/>
                </a:cubicBezTo>
                <a:cubicBezTo>
                  <a:pt x="7033" y="5815"/>
                  <a:pt x="6153" y="5541"/>
                  <a:pt x="5556" y="5301"/>
                </a:cubicBezTo>
                <a:cubicBezTo>
                  <a:pt x="4946" y="5060"/>
                  <a:pt x="3692" y="4593"/>
                  <a:pt x="3338" y="4375"/>
                </a:cubicBezTo>
                <a:cubicBezTo>
                  <a:pt x="2964" y="4155"/>
                  <a:pt x="3405" y="4105"/>
                  <a:pt x="3338" y="399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6" name="Freeform 21"/>
          <p:cNvSpPr>
            <a:spLocks/>
          </p:cNvSpPr>
          <p:nvPr/>
        </p:nvSpPr>
        <p:spPr bwMode="auto">
          <a:xfrm rot="21326996">
            <a:off x="5012826" y="2572841"/>
            <a:ext cx="271248" cy="992197"/>
          </a:xfrm>
          <a:custGeom>
            <a:avLst/>
            <a:gdLst>
              <a:gd name="T0" fmla="*/ 42 w 87"/>
              <a:gd name="T1" fmla="*/ 250 h 259"/>
              <a:gd name="T2" fmla="*/ 56 w 87"/>
              <a:gd name="T3" fmla="*/ 168 h 259"/>
              <a:gd name="T4" fmla="*/ 80 w 87"/>
              <a:gd name="T5" fmla="*/ 94 h 259"/>
              <a:gd name="T6" fmla="*/ 85 w 87"/>
              <a:gd name="T7" fmla="*/ 38 h 259"/>
              <a:gd name="T8" fmla="*/ 68 w 87"/>
              <a:gd name="T9" fmla="*/ 5 h 259"/>
              <a:gd name="T10" fmla="*/ 35 w 87"/>
              <a:gd name="T11" fmla="*/ 7 h 259"/>
              <a:gd name="T12" fmla="*/ 13 w 87"/>
              <a:gd name="T13" fmla="*/ 31 h 259"/>
              <a:gd name="T14" fmla="*/ 1 w 87"/>
              <a:gd name="T15" fmla="*/ 106 h 259"/>
              <a:gd name="T16" fmla="*/ 18 w 87"/>
              <a:gd name="T17" fmla="*/ 185 h 259"/>
              <a:gd name="T18" fmla="*/ 35 w 87"/>
              <a:gd name="T19" fmla="*/ 221 h 259"/>
              <a:gd name="T20" fmla="*/ 42 w 87"/>
              <a:gd name="T21" fmla="*/ 250 h 2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"/>
              <a:gd name="T34" fmla="*/ 0 h 259"/>
              <a:gd name="T35" fmla="*/ 87 w 87"/>
              <a:gd name="T36" fmla="*/ 259 h 2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" h="259">
                <a:moveTo>
                  <a:pt x="42" y="250"/>
                </a:moveTo>
                <a:cubicBezTo>
                  <a:pt x="45" y="241"/>
                  <a:pt x="50" y="194"/>
                  <a:pt x="56" y="168"/>
                </a:cubicBezTo>
                <a:cubicBezTo>
                  <a:pt x="62" y="142"/>
                  <a:pt x="75" y="116"/>
                  <a:pt x="80" y="94"/>
                </a:cubicBezTo>
                <a:cubicBezTo>
                  <a:pt x="85" y="72"/>
                  <a:pt x="87" y="53"/>
                  <a:pt x="85" y="38"/>
                </a:cubicBezTo>
                <a:cubicBezTo>
                  <a:pt x="83" y="23"/>
                  <a:pt x="76" y="10"/>
                  <a:pt x="68" y="5"/>
                </a:cubicBezTo>
                <a:cubicBezTo>
                  <a:pt x="60" y="0"/>
                  <a:pt x="44" y="3"/>
                  <a:pt x="35" y="7"/>
                </a:cubicBezTo>
                <a:cubicBezTo>
                  <a:pt x="26" y="11"/>
                  <a:pt x="19" y="15"/>
                  <a:pt x="13" y="31"/>
                </a:cubicBezTo>
                <a:cubicBezTo>
                  <a:pt x="7" y="47"/>
                  <a:pt x="0" y="80"/>
                  <a:pt x="1" y="106"/>
                </a:cubicBezTo>
                <a:cubicBezTo>
                  <a:pt x="2" y="132"/>
                  <a:pt x="12" y="166"/>
                  <a:pt x="18" y="185"/>
                </a:cubicBezTo>
                <a:cubicBezTo>
                  <a:pt x="24" y="204"/>
                  <a:pt x="31" y="211"/>
                  <a:pt x="35" y="221"/>
                </a:cubicBezTo>
                <a:cubicBezTo>
                  <a:pt x="39" y="231"/>
                  <a:pt x="39" y="259"/>
                  <a:pt x="42" y="250"/>
                </a:cubicBezTo>
                <a:close/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7" name="Freeform 22"/>
          <p:cNvSpPr>
            <a:spLocks/>
          </p:cNvSpPr>
          <p:nvPr/>
        </p:nvSpPr>
        <p:spPr bwMode="auto">
          <a:xfrm rot="21326996">
            <a:off x="6398966" y="2041709"/>
            <a:ext cx="342247" cy="1067633"/>
          </a:xfrm>
          <a:custGeom>
            <a:avLst/>
            <a:gdLst>
              <a:gd name="T0" fmla="*/ 130 w 130"/>
              <a:gd name="T1" fmla="*/ 202 h 262"/>
              <a:gd name="T2" fmla="*/ 108 w 130"/>
              <a:gd name="T3" fmla="*/ 248 h 262"/>
              <a:gd name="T4" fmla="*/ 53 w 130"/>
              <a:gd name="T5" fmla="*/ 248 h 262"/>
              <a:gd name="T6" fmla="*/ 7 w 130"/>
              <a:gd name="T7" fmla="*/ 161 h 262"/>
              <a:gd name="T8" fmla="*/ 12 w 130"/>
              <a:gd name="T9" fmla="*/ 0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262"/>
              <a:gd name="T17" fmla="*/ 130 w 130"/>
              <a:gd name="T18" fmla="*/ 262 h 262"/>
              <a:gd name="connsiteX0" fmla="*/ 9957 w 9957"/>
              <a:gd name="connsiteY0" fmla="*/ 7710 h 11153"/>
              <a:gd name="connsiteX1" fmla="*/ 8265 w 9957"/>
              <a:gd name="connsiteY1" fmla="*/ 9466 h 11153"/>
              <a:gd name="connsiteX2" fmla="*/ 3849 w 9957"/>
              <a:gd name="connsiteY2" fmla="*/ 10619 h 11153"/>
              <a:gd name="connsiteX3" fmla="*/ 495 w 9957"/>
              <a:gd name="connsiteY3" fmla="*/ 6145 h 11153"/>
              <a:gd name="connsiteX4" fmla="*/ 880 w 9957"/>
              <a:gd name="connsiteY4" fmla="*/ 0 h 11153"/>
              <a:gd name="connsiteX0" fmla="*/ 10000 w 10000"/>
              <a:gd name="connsiteY0" fmla="*/ 6913 h 9755"/>
              <a:gd name="connsiteX1" fmla="*/ 3866 w 10000"/>
              <a:gd name="connsiteY1" fmla="*/ 9521 h 9755"/>
              <a:gd name="connsiteX2" fmla="*/ 497 w 10000"/>
              <a:gd name="connsiteY2" fmla="*/ 5510 h 9755"/>
              <a:gd name="connsiteX3" fmla="*/ 884 w 10000"/>
              <a:gd name="connsiteY3" fmla="*/ 0 h 9755"/>
              <a:gd name="connsiteX0" fmla="*/ 10006 w 10006"/>
              <a:gd name="connsiteY0" fmla="*/ 7087 h 10825"/>
              <a:gd name="connsiteX1" fmla="*/ 3909 w 10006"/>
              <a:gd name="connsiteY1" fmla="*/ 10585 h 10825"/>
              <a:gd name="connsiteX2" fmla="*/ 503 w 10006"/>
              <a:gd name="connsiteY2" fmla="*/ 5648 h 10825"/>
              <a:gd name="connsiteX3" fmla="*/ 890 w 10006"/>
              <a:gd name="connsiteY3" fmla="*/ 0 h 10825"/>
              <a:gd name="connsiteX0" fmla="*/ 10006 w 10006"/>
              <a:gd name="connsiteY0" fmla="*/ 7087 h 10946"/>
              <a:gd name="connsiteX1" fmla="*/ 3909 w 10006"/>
              <a:gd name="connsiteY1" fmla="*/ 10585 h 10946"/>
              <a:gd name="connsiteX2" fmla="*/ 503 w 10006"/>
              <a:gd name="connsiteY2" fmla="*/ 5648 h 10946"/>
              <a:gd name="connsiteX3" fmla="*/ 890 w 10006"/>
              <a:gd name="connsiteY3" fmla="*/ 0 h 10946"/>
              <a:gd name="connsiteX0" fmla="*/ 9857 w 9857"/>
              <a:gd name="connsiteY0" fmla="*/ 10104 h 13963"/>
              <a:gd name="connsiteX1" fmla="*/ 3760 w 9857"/>
              <a:gd name="connsiteY1" fmla="*/ 13602 h 13963"/>
              <a:gd name="connsiteX2" fmla="*/ 354 w 9857"/>
              <a:gd name="connsiteY2" fmla="*/ 8665 h 13963"/>
              <a:gd name="connsiteX3" fmla="*/ 1633 w 9857"/>
              <a:gd name="connsiteY3" fmla="*/ 0 h 1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7" h="13963">
                <a:moveTo>
                  <a:pt x="9857" y="10104"/>
                </a:moveTo>
                <a:cubicBezTo>
                  <a:pt x="8579" y="10660"/>
                  <a:pt x="6412" y="13963"/>
                  <a:pt x="3760" y="13602"/>
                </a:cubicBezTo>
                <a:cubicBezTo>
                  <a:pt x="1108" y="13241"/>
                  <a:pt x="709" y="10932"/>
                  <a:pt x="354" y="8665"/>
                </a:cubicBezTo>
                <a:cubicBezTo>
                  <a:pt x="0" y="6398"/>
                  <a:pt x="1170" y="2105"/>
                  <a:pt x="1633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2964750" y="3101827"/>
            <a:ext cx="260222" cy="26022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Group 23"/>
          <p:cNvGrpSpPr/>
          <p:nvPr/>
        </p:nvGrpSpPr>
        <p:grpSpPr>
          <a:xfrm>
            <a:off x="5374818" y="3715532"/>
            <a:ext cx="1837442" cy="1062644"/>
            <a:chOff x="5420813" y="4456602"/>
            <a:chExt cx="1087437" cy="628895"/>
          </a:xfrm>
        </p:grpSpPr>
        <p:sp>
          <p:nvSpPr>
            <p:cNvPr id="139269" name="Freeform 14"/>
            <p:cNvSpPr>
              <a:spLocks/>
            </p:cNvSpPr>
            <p:nvPr/>
          </p:nvSpPr>
          <p:spPr bwMode="auto">
            <a:xfrm rot="21326996">
              <a:off x="5420813" y="4456602"/>
              <a:ext cx="1087437" cy="488950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5" h="308">
                  <a:moveTo>
                    <a:pt x="552" y="300"/>
                  </a:moveTo>
                  <a:cubicBezTo>
                    <a:pt x="532" y="292"/>
                    <a:pt x="509" y="245"/>
                    <a:pt x="487" y="221"/>
                  </a:cubicBezTo>
                  <a:cubicBezTo>
                    <a:pt x="465" y="197"/>
                    <a:pt x="447" y="174"/>
                    <a:pt x="420" y="154"/>
                  </a:cubicBezTo>
                  <a:cubicBezTo>
                    <a:pt x="393" y="134"/>
                    <a:pt x="360" y="116"/>
                    <a:pt x="327" y="101"/>
                  </a:cubicBezTo>
                  <a:cubicBezTo>
                    <a:pt x="294" y="86"/>
                    <a:pt x="253" y="75"/>
                    <a:pt x="219" y="65"/>
                  </a:cubicBezTo>
                  <a:cubicBezTo>
                    <a:pt x="185" y="55"/>
                    <a:pt x="153" y="47"/>
                    <a:pt x="123" y="39"/>
                  </a:cubicBezTo>
                  <a:cubicBezTo>
                    <a:pt x="93" y="31"/>
                    <a:pt x="55" y="23"/>
                    <a:pt x="36" y="17"/>
                  </a:cubicBezTo>
                  <a:cubicBezTo>
                    <a:pt x="17" y="11"/>
                    <a:pt x="0" y="7"/>
                    <a:pt x="10" y="5"/>
                  </a:cubicBezTo>
                  <a:cubicBezTo>
                    <a:pt x="20" y="3"/>
                    <a:pt x="64" y="0"/>
                    <a:pt x="99" y="3"/>
                  </a:cubicBezTo>
                  <a:cubicBezTo>
                    <a:pt x="134" y="6"/>
                    <a:pt x="187" y="17"/>
                    <a:pt x="223" y="22"/>
                  </a:cubicBezTo>
                  <a:cubicBezTo>
                    <a:pt x="259" y="27"/>
                    <a:pt x="284" y="32"/>
                    <a:pt x="315" y="34"/>
                  </a:cubicBezTo>
                  <a:cubicBezTo>
                    <a:pt x="346" y="36"/>
                    <a:pt x="373" y="37"/>
                    <a:pt x="408" y="36"/>
                  </a:cubicBezTo>
                  <a:cubicBezTo>
                    <a:pt x="443" y="35"/>
                    <a:pt x="491" y="26"/>
                    <a:pt x="523" y="27"/>
                  </a:cubicBezTo>
                  <a:cubicBezTo>
                    <a:pt x="555" y="28"/>
                    <a:pt x="573" y="36"/>
                    <a:pt x="598" y="41"/>
                  </a:cubicBezTo>
                  <a:cubicBezTo>
                    <a:pt x="623" y="46"/>
                    <a:pt x="665" y="54"/>
                    <a:pt x="675" y="58"/>
                  </a:cubicBezTo>
                  <a:cubicBezTo>
                    <a:pt x="685" y="62"/>
                    <a:pt x="665" y="62"/>
                    <a:pt x="658" y="68"/>
                  </a:cubicBezTo>
                  <a:cubicBezTo>
                    <a:pt x="651" y="74"/>
                    <a:pt x="644" y="77"/>
                    <a:pt x="636" y="92"/>
                  </a:cubicBezTo>
                  <a:cubicBezTo>
                    <a:pt x="628" y="107"/>
                    <a:pt x="617" y="140"/>
                    <a:pt x="612" y="156"/>
                  </a:cubicBezTo>
                  <a:cubicBezTo>
                    <a:pt x="607" y="172"/>
                    <a:pt x="608" y="169"/>
                    <a:pt x="607" y="188"/>
                  </a:cubicBezTo>
                  <a:cubicBezTo>
                    <a:pt x="606" y="207"/>
                    <a:pt x="616" y="250"/>
                    <a:pt x="607" y="269"/>
                  </a:cubicBezTo>
                  <a:cubicBezTo>
                    <a:pt x="598" y="288"/>
                    <a:pt x="572" y="308"/>
                    <a:pt x="552" y="3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 rot="528210">
              <a:off x="6181259" y="4575716"/>
              <a:ext cx="289831" cy="509781"/>
              <a:chOff x="5339" y="2337"/>
              <a:chExt cx="285" cy="445"/>
            </a:xfrm>
            <a:solidFill>
              <a:schemeClr val="bg1"/>
            </a:solidFill>
          </p:grpSpPr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5442" y="2548"/>
                <a:ext cx="182" cy="234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grp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5339" y="2337"/>
                <a:ext cx="213" cy="296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grp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" name="Group 45"/>
            <p:cNvGrpSpPr>
              <a:grpSpLocks/>
            </p:cNvGrpSpPr>
            <p:nvPr/>
          </p:nvGrpSpPr>
          <p:grpSpPr bwMode="auto">
            <a:xfrm rot="21115886">
              <a:off x="5557646" y="4472521"/>
              <a:ext cx="285666" cy="555161"/>
              <a:chOff x="4734" y="2133"/>
              <a:chExt cx="298" cy="515"/>
            </a:xfrm>
          </p:grpSpPr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4734" y="2455"/>
                <a:ext cx="250" cy="19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4791" y="2153"/>
                <a:ext cx="241" cy="339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" name="Freeform 44"/>
              <p:cNvSpPr>
                <a:spLocks/>
              </p:cNvSpPr>
              <p:nvPr/>
            </p:nvSpPr>
            <p:spPr bwMode="auto">
              <a:xfrm>
                <a:off x="4897" y="2133"/>
                <a:ext cx="76" cy="203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5" name="Group 26"/>
          <p:cNvGrpSpPr/>
          <p:nvPr/>
        </p:nvGrpSpPr>
        <p:grpSpPr>
          <a:xfrm>
            <a:off x="3351650" y="3069464"/>
            <a:ext cx="3463839" cy="3205489"/>
            <a:chOff x="4302505" y="4056004"/>
            <a:chExt cx="2049973" cy="1897076"/>
          </a:xfrm>
        </p:grpSpPr>
        <p:sp>
          <p:nvSpPr>
            <p:cNvPr id="139268" name="Freeform 13"/>
            <p:cNvSpPr>
              <a:spLocks/>
            </p:cNvSpPr>
            <p:nvPr/>
          </p:nvSpPr>
          <p:spPr bwMode="auto">
            <a:xfrm rot="21326996">
              <a:off x="4302505" y="4056004"/>
              <a:ext cx="1976241" cy="1897076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35" h="10240">
                  <a:moveTo>
                    <a:pt x="1148" y="1108"/>
                  </a:moveTo>
                  <a:cubicBezTo>
                    <a:pt x="1131" y="1057"/>
                    <a:pt x="1173" y="727"/>
                    <a:pt x="1118" y="561"/>
                  </a:cubicBezTo>
                  <a:cubicBezTo>
                    <a:pt x="1063" y="395"/>
                    <a:pt x="966" y="176"/>
                    <a:pt x="816" y="110"/>
                  </a:cubicBezTo>
                  <a:cubicBezTo>
                    <a:pt x="666" y="44"/>
                    <a:pt x="430" y="0"/>
                    <a:pt x="215" y="162"/>
                  </a:cubicBezTo>
                  <a:cubicBezTo>
                    <a:pt x="0" y="324"/>
                    <a:pt x="37" y="708"/>
                    <a:pt x="20" y="879"/>
                  </a:cubicBezTo>
                  <a:cubicBezTo>
                    <a:pt x="3" y="1051"/>
                    <a:pt x="28" y="1136"/>
                    <a:pt x="88" y="1351"/>
                  </a:cubicBezTo>
                  <a:cubicBezTo>
                    <a:pt x="147" y="1565"/>
                    <a:pt x="291" y="1856"/>
                    <a:pt x="358" y="2173"/>
                  </a:cubicBezTo>
                  <a:cubicBezTo>
                    <a:pt x="426" y="2490"/>
                    <a:pt x="434" y="2893"/>
                    <a:pt x="485" y="3262"/>
                  </a:cubicBezTo>
                  <a:cubicBezTo>
                    <a:pt x="536" y="3630"/>
                    <a:pt x="612" y="3990"/>
                    <a:pt x="688" y="4393"/>
                  </a:cubicBezTo>
                  <a:cubicBezTo>
                    <a:pt x="764" y="4795"/>
                    <a:pt x="832" y="5301"/>
                    <a:pt x="951" y="5669"/>
                  </a:cubicBezTo>
                  <a:cubicBezTo>
                    <a:pt x="1069" y="6038"/>
                    <a:pt x="1145" y="6346"/>
                    <a:pt x="1374" y="6612"/>
                  </a:cubicBezTo>
                  <a:cubicBezTo>
                    <a:pt x="1602" y="6878"/>
                    <a:pt x="1966" y="7058"/>
                    <a:pt x="2330" y="7272"/>
                  </a:cubicBezTo>
                  <a:cubicBezTo>
                    <a:pt x="2693" y="7486"/>
                    <a:pt x="3133" y="7683"/>
                    <a:pt x="3548" y="7906"/>
                  </a:cubicBezTo>
                  <a:cubicBezTo>
                    <a:pt x="3962" y="8129"/>
                    <a:pt x="4377" y="8369"/>
                    <a:pt x="4800" y="8591"/>
                  </a:cubicBezTo>
                  <a:cubicBezTo>
                    <a:pt x="5223" y="8814"/>
                    <a:pt x="5663" y="9020"/>
                    <a:pt x="6069" y="9226"/>
                  </a:cubicBezTo>
                  <a:cubicBezTo>
                    <a:pt x="6475" y="9431"/>
                    <a:pt x="6890" y="9697"/>
                    <a:pt x="7237" y="9851"/>
                  </a:cubicBezTo>
                  <a:cubicBezTo>
                    <a:pt x="7583" y="10005"/>
                    <a:pt x="7871" y="10108"/>
                    <a:pt x="8142" y="10151"/>
                  </a:cubicBezTo>
                  <a:cubicBezTo>
                    <a:pt x="8412" y="10194"/>
                    <a:pt x="8705" y="10240"/>
                    <a:pt x="8886" y="10108"/>
                  </a:cubicBezTo>
                  <a:cubicBezTo>
                    <a:pt x="9067" y="9976"/>
                    <a:pt x="9127" y="9679"/>
                    <a:pt x="9228" y="9362"/>
                  </a:cubicBezTo>
                  <a:cubicBezTo>
                    <a:pt x="9329" y="9045"/>
                    <a:pt x="9314" y="8616"/>
                    <a:pt x="9491" y="8206"/>
                  </a:cubicBezTo>
                  <a:cubicBezTo>
                    <a:pt x="9603" y="8018"/>
                    <a:pt x="10067" y="7200"/>
                    <a:pt x="10135" y="7089"/>
                  </a:cubicBezTo>
                </a:path>
              </a:pathLst>
            </a:cu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 rot="342526">
              <a:off x="6093793" y="5036634"/>
              <a:ext cx="258685" cy="490141"/>
              <a:chOff x="5201" y="2764"/>
              <a:chExt cx="278" cy="468"/>
            </a:xfrm>
          </p:grpSpPr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5312" y="2764"/>
                <a:ext cx="167" cy="225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25400" cap="rnd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5201" y="2916"/>
                <a:ext cx="230" cy="31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25400" cap="rnd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7" name="Group 42"/>
            <p:cNvGrpSpPr/>
            <p:nvPr/>
          </p:nvGrpSpPr>
          <p:grpSpPr>
            <a:xfrm rot="21115886">
              <a:off x="5474281" y="4997594"/>
              <a:ext cx="381607" cy="499106"/>
              <a:chOff x="6919680" y="4587410"/>
              <a:chExt cx="561975" cy="735013"/>
            </a:xfrm>
          </p:grpSpPr>
          <p:sp>
            <p:nvSpPr>
              <p:cNvPr id="41" name="Freeform 46"/>
              <p:cNvSpPr>
                <a:spLocks/>
              </p:cNvSpPr>
              <p:nvPr/>
            </p:nvSpPr>
            <p:spPr bwMode="auto">
              <a:xfrm>
                <a:off x="7133992" y="4587410"/>
                <a:ext cx="347663" cy="323850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25400" cap="rnd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" name="Freeform 47"/>
              <p:cNvSpPr>
                <a:spLocks/>
              </p:cNvSpPr>
              <p:nvPr/>
            </p:nvSpPr>
            <p:spPr bwMode="auto">
              <a:xfrm>
                <a:off x="6919680" y="4784260"/>
                <a:ext cx="468312" cy="538163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25400" cap="rnd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9" name="Freeform 17"/>
          <p:cNvSpPr>
            <a:spLocks/>
          </p:cNvSpPr>
          <p:nvPr/>
        </p:nvSpPr>
        <p:spPr bwMode="auto">
          <a:xfrm rot="21326996">
            <a:off x="584120" y="3659675"/>
            <a:ext cx="2753368" cy="799328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782 w 9970"/>
              <a:gd name="connsiteY0" fmla="*/ 9739 h 10020"/>
              <a:gd name="connsiteX1" fmla="*/ 4555 w 9970"/>
              <a:gd name="connsiteY1" fmla="*/ 9827 h 10020"/>
              <a:gd name="connsiteX2" fmla="*/ 4312 w 9970"/>
              <a:gd name="connsiteY2" fmla="*/ 9847 h 10020"/>
              <a:gd name="connsiteX3" fmla="*/ 4038 w 9970"/>
              <a:gd name="connsiteY3" fmla="*/ 9980 h 10020"/>
              <a:gd name="connsiteX4" fmla="*/ 3808 w 9970"/>
              <a:gd name="connsiteY4" fmla="*/ 9984 h 10020"/>
              <a:gd name="connsiteX5" fmla="*/ 3470 w 9970"/>
              <a:gd name="connsiteY5" fmla="*/ 9751 h 10020"/>
              <a:gd name="connsiteX6" fmla="*/ 3071 w 9970"/>
              <a:gd name="connsiteY6" fmla="*/ 9739 h 10020"/>
              <a:gd name="connsiteX7" fmla="*/ 2509 w 9970"/>
              <a:gd name="connsiteY7" fmla="*/ 9562 h 10020"/>
              <a:gd name="connsiteX8" fmla="*/ 1877 w 9970"/>
              <a:gd name="connsiteY8" fmla="*/ 9228 h 10020"/>
              <a:gd name="connsiteX9" fmla="*/ 1309 w 9970"/>
              <a:gd name="connsiteY9" fmla="*/ 8822 h 10020"/>
              <a:gd name="connsiteX10" fmla="*/ 774 w 9970"/>
              <a:gd name="connsiteY10" fmla="*/ 8380 h 10020"/>
              <a:gd name="connsiteX11" fmla="*/ 402 w 9970"/>
              <a:gd name="connsiteY11" fmla="*/ 7781 h 10020"/>
              <a:gd name="connsiteX12" fmla="*/ 88 w 9970"/>
              <a:gd name="connsiteY12" fmla="*/ 6897 h 10020"/>
              <a:gd name="connsiteX13" fmla="*/ 0 w 9970"/>
              <a:gd name="connsiteY13" fmla="*/ 5985 h 10020"/>
              <a:gd name="connsiteX14" fmla="*/ 88 w 9970"/>
              <a:gd name="connsiteY14" fmla="*/ 5000 h 10020"/>
              <a:gd name="connsiteX15" fmla="*/ 443 w 9970"/>
              <a:gd name="connsiteY15" fmla="*/ 3597 h 10020"/>
              <a:gd name="connsiteX16" fmla="*/ 1082 w 9970"/>
              <a:gd name="connsiteY16" fmla="*/ 2303 h 10020"/>
              <a:gd name="connsiteX17" fmla="*/ 2124 w 9970"/>
              <a:gd name="connsiteY17" fmla="*/ 1073 h 10020"/>
              <a:gd name="connsiteX18" fmla="*/ 3365 w 9970"/>
              <a:gd name="connsiteY18" fmla="*/ 265 h 10020"/>
              <a:gd name="connsiteX19" fmla="*/ 4961 w 9970"/>
              <a:gd name="connsiteY19" fmla="*/ 44 h 10020"/>
              <a:gd name="connsiteX20" fmla="*/ 6881 w 9970"/>
              <a:gd name="connsiteY20" fmla="*/ 531 h 10020"/>
              <a:gd name="connsiteX21" fmla="*/ 8976 w 9970"/>
              <a:gd name="connsiteY21" fmla="*/ 2290 h 10020"/>
              <a:gd name="connsiteX22" fmla="*/ 9830 w 9970"/>
              <a:gd name="connsiteY22" fmla="*/ 4589 h 10020"/>
              <a:gd name="connsiteX23" fmla="*/ 9817 w 9970"/>
              <a:gd name="connsiteY23" fmla="*/ 6045 h 10020"/>
              <a:gd name="connsiteX24" fmla="*/ 9740 w 9970"/>
              <a:gd name="connsiteY24" fmla="*/ 6543 h 10020"/>
              <a:gd name="connsiteX25" fmla="*/ 9652 w 9970"/>
              <a:gd name="connsiteY25" fmla="*/ 6788 h 10020"/>
              <a:gd name="connsiteX26" fmla="*/ 9415 w 9970"/>
              <a:gd name="connsiteY26" fmla="*/ 6929 h 10020"/>
              <a:gd name="connsiteX27" fmla="*/ 9280 w 9970"/>
              <a:gd name="connsiteY27" fmla="*/ 7050 h 10020"/>
              <a:gd name="connsiteX28" fmla="*/ 9412 w 9970"/>
              <a:gd name="connsiteY28" fmla="*/ 7223 h 10020"/>
              <a:gd name="connsiteX29" fmla="*/ 9719 w 9970"/>
              <a:gd name="connsiteY29" fmla="*/ 7532 h 10020"/>
              <a:gd name="connsiteX30" fmla="*/ 9848 w 9970"/>
              <a:gd name="connsiteY30" fmla="*/ 7512 h 10020"/>
              <a:gd name="connsiteX31" fmla="*/ 9621 w 9970"/>
              <a:gd name="connsiteY31" fmla="*/ 7002 h 10020"/>
              <a:gd name="connsiteX32" fmla="*/ 9621 w 9970"/>
              <a:gd name="connsiteY32" fmla="*/ 6788 h 1002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748 w 10000"/>
              <a:gd name="connsiteY29" fmla="*/ 7517 h 10000"/>
              <a:gd name="connsiteX30" fmla="*/ 9650 w 10000"/>
              <a:gd name="connsiteY30" fmla="*/ 6988 h 10000"/>
              <a:gd name="connsiteX31" fmla="*/ 9650 w 10000"/>
              <a:gd name="connsiteY31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650 w 10000"/>
              <a:gd name="connsiteY29" fmla="*/ 6988 h 10000"/>
              <a:gd name="connsiteX30" fmla="*/ 9650 w 10000"/>
              <a:gd name="connsiteY30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650 w 10000"/>
              <a:gd name="connsiteY28" fmla="*/ 6988 h 10000"/>
              <a:gd name="connsiteX29" fmla="*/ 9650 w 10000"/>
              <a:gd name="connsiteY29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650 w 10000"/>
              <a:gd name="connsiteY27" fmla="*/ 6988 h 10000"/>
              <a:gd name="connsiteX28" fmla="*/ 9650 w 10000"/>
              <a:gd name="connsiteY28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988 h 10000"/>
              <a:gd name="connsiteX27" fmla="*/ 9650 w 10000"/>
              <a:gd name="connsiteY27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681 w 10000"/>
              <a:gd name="connsiteY24" fmla="*/ 6774 h 10000"/>
              <a:gd name="connsiteX0" fmla="*/ 4796 w 9973"/>
              <a:gd name="connsiteY0" fmla="*/ 9720 h 10000"/>
              <a:gd name="connsiteX1" fmla="*/ 4569 w 9973"/>
              <a:gd name="connsiteY1" fmla="*/ 9807 h 10000"/>
              <a:gd name="connsiteX2" fmla="*/ 4325 w 9973"/>
              <a:gd name="connsiteY2" fmla="*/ 9827 h 10000"/>
              <a:gd name="connsiteX3" fmla="*/ 4050 w 9973"/>
              <a:gd name="connsiteY3" fmla="*/ 9960 h 10000"/>
              <a:gd name="connsiteX4" fmla="*/ 3819 w 9973"/>
              <a:gd name="connsiteY4" fmla="*/ 9964 h 10000"/>
              <a:gd name="connsiteX5" fmla="*/ 3480 w 9973"/>
              <a:gd name="connsiteY5" fmla="*/ 9732 h 10000"/>
              <a:gd name="connsiteX6" fmla="*/ 3080 w 9973"/>
              <a:gd name="connsiteY6" fmla="*/ 9720 h 10000"/>
              <a:gd name="connsiteX7" fmla="*/ 2517 w 9973"/>
              <a:gd name="connsiteY7" fmla="*/ 9543 h 10000"/>
              <a:gd name="connsiteX8" fmla="*/ 1883 w 9973"/>
              <a:gd name="connsiteY8" fmla="*/ 9210 h 10000"/>
              <a:gd name="connsiteX9" fmla="*/ 1313 w 9973"/>
              <a:gd name="connsiteY9" fmla="*/ 8804 h 10000"/>
              <a:gd name="connsiteX10" fmla="*/ 776 w 9973"/>
              <a:gd name="connsiteY10" fmla="*/ 8363 h 10000"/>
              <a:gd name="connsiteX11" fmla="*/ 403 w 9973"/>
              <a:gd name="connsiteY11" fmla="*/ 7765 h 10000"/>
              <a:gd name="connsiteX12" fmla="*/ 88 w 9973"/>
              <a:gd name="connsiteY12" fmla="*/ 6883 h 10000"/>
              <a:gd name="connsiteX13" fmla="*/ 0 w 9973"/>
              <a:gd name="connsiteY13" fmla="*/ 5973 h 10000"/>
              <a:gd name="connsiteX14" fmla="*/ 88 w 9973"/>
              <a:gd name="connsiteY14" fmla="*/ 4990 h 10000"/>
              <a:gd name="connsiteX15" fmla="*/ 444 w 9973"/>
              <a:gd name="connsiteY15" fmla="*/ 3590 h 10000"/>
              <a:gd name="connsiteX16" fmla="*/ 1085 w 9973"/>
              <a:gd name="connsiteY16" fmla="*/ 2298 h 10000"/>
              <a:gd name="connsiteX17" fmla="*/ 2130 w 9973"/>
              <a:gd name="connsiteY17" fmla="*/ 1071 h 10000"/>
              <a:gd name="connsiteX18" fmla="*/ 3375 w 9973"/>
              <a:gd name="connsiteY18" fmla="*/ 264 h 10000"/>
              <a:gd name="connsiteX19" fmla="*/ 4976 w 9973"/>
              <a:gd name="connsiteY19" fmla="*/ 44 h 10000"/>
              <a:gd name="connsiteX20" fmla="*/ 6902 w 9973"/>
              <a:gd name="connsiteY20" fmla="*/ 530 h 10000"/>
              <a:gd name="connsiteX21" fmla="*/ 9003 w 9973"/>
              <a:gd name="connsiteY21" fmla="*/ 2285 h 10000"/>
              <a:gd name="connsiteX22" fmla="*/ 9860 w 9973"/>
              <a:gd name="connsiteY22" fmla="*/ 4580 h 10000"/>
              <a:gd name="connsiteX23" fmla="*/ 9681 w 9973"/>
              <a:gd name="connsiteY23" fmla="*/ 6774 h 10000"/>
              <a:gd name="connsiteX0" fmla="*/ 4809 w 9887"/>
              <a:gd name="connsiteY0" fmla="*/ 9720 h 10000"/>
              <a:gd name="connsiteX1" fmla="*/ 4581 w 9887"/>
              <a:gd name="connsiteY1" fmla="*/ 9807 h 10000"/>
              <a:gd name="connsiteX2" fmla="*/ 4337 w 9887"/>
              <a:gd name="connsiteY2" fmla="*/ 9827 h 10000"/>
              <a:gd name="connsiteX3" fmla="*/ 4061 w 9887"/>
              <a:gd name="connsiteY3" fmla="*/ 9960 h 10000"/>
              <a:gd name="connsiteX4" fmla="*/ 3829 w 9887"/>
              <a:gd name="connsiteY4" fmla="*/ 9964 h 10000"/>
              <a:gd name="connsiteX5" fmla="*/ 3489 w 9887"/>
              <a:gd name="connsiteY5" fmla="*/ 9732 h 10000"/>
              <a:gd name="connsiteX6" fmla="*/ 3088 w 9887"/>
              <a:gd name="connsiteY6" fmla="*/ 9720 h 10000"/>
              <a:gd name="connsiteX7" fmla="*/ 2524 w 9887"/>
              <a:gd name="connsiteY7" fmla="*/ 9543 h 10000"/>
              <a:gd name="connsiteX8" fmla="*/ 1888 w 9887"/>
              <a:gd name="connsiteY8" fmla="*/ 9210 h 10000"/>
              <a:gd name="connsiteX9" fmla="*/ 1317 w 9887"/>
              <a:gd name="connsiteY9" fmla="*/ 8804 h 10000"/>
              <a:gd name="connsiteX10" fmla="*/ 778 w 9887"/>
              <a:gd name="connsiteY10" fmla="*/ 8363 h 10000"/>
              <a:gd name="connsiteX11" fmla="*/ 404 w 9887"/>
              <a:gd name="connsiteY11" fmla="*/ 7765 h 10000"/>
              <a:gd name="connsiteX12" fmla="*/ 88 w 9887"/>
              <a:gd name="connsiteY12" fmla="*/ 6883 h 10000"/>
              <a:gd name="connsiteX13" fmla="*/ 0 w 9887"/>
              <a:gd name="connsiteY13" fmla="*/ 5973 h 10000"/>
              <a:gd name="connsiteX14" fmla="*/ 88 w 9887"/>
              <a:gd name="connsiteY14" fmla="*/ 4990 h 10000"/>
              <a:gd name="connsiteX15" fmla="*/ 445 w 9887"/>
              <a:gd name="connsiteY15" fmla="*/ 3590 h 10000"/>
              <a:gd name="connsiteX16" fmla="*/ 1088 w 9887"/>
              <a:gd name="connsiteY16" fmla="*/ 2298 h 10000"/>
              <a:gd name="connsiteX17" fmla="*/ 2136 w 9887"/>
              <a:gd name="connsiteY17" fmla="*/ 1071 h 10000"/>
              <a:gd name="connsiteX18" fmla="*/ 3384 w 9887"/>
              <a:gd name="connsiteY18" fmla="*/ 264 h 10000"/>
              <a:gd name="connsiteX19" fmla="*/ 4989 w 9887"/>
              <a:gd name="connsiteY19" fmla="*/ 44 h 10000"/>
              <a:gd name="connsiteX20" fmla="*/ 6921 w 9887"/>
              <a:gd name="connsiteY20" fmla="*/ 530 h 10000"/>
              <a:gd name="connsiteX21" fmla="*/ 9027 w 9887"/>
              <a:gd name="connsiteY21" fmla="*/ 2285 h 10000"/>
              <a:gd name="connsiteX22" fmla="*/ 9887 w 9887"/>
              <a:gd name="connsiteY22" fmla="*/ 4580 h 10000"/>
              <a:gd name="connsiteX0" fmla="*/ 4864 w 9130"/>
              <a:gd name="connsiteY0" fmla="*/ 9720 h 10000"/>
              <a:gd name="connsiteX1" fmla="*/ 4633 w 9130"/>
              <a:gd name="connsiteY1" fmla="*/ 9807 h 10000"/>
              <a:gd name="connsiteX2" fmla="*/ 4387 w 9130"/>
              <a:gd name="connsiteY2" fmla="*/ 9827 h 10000"/>
              <a:gd name="connsiteX3" fmla="*/ 4107 w 9130"/>
              <a:gd name="connsiteY3" fmla="*/ 9960 h 10000"/>
              <a:gd name="connsiteX4" fmla="*/ 3873 w 9130"/>
              <a:gd name="connsiteY4" fmla="*/ 9964 h 10000"/>
              <a:gd name="connsiteX5" fmla="*/ 3529 w 9130"/>
              <a:gd name="connsiteY5" fmla="*/ 9732 h 10000"/>
              <a:gd name="connsiteX6" fmla="*/ 3123 w 9130"/>
              <a:gd name="connsiteY6" fmla="*/ 9720 h 10000"/>
              <a:gd name="connsiteX7" fmla="*/ 2553 w 9130"/>
              <a:gd name="connsiteY7" fmla="*/ 9543 h 10000"/>
              <a:gd name="connsiteX8" fmla="*/ 1910 w 9130"/>
              <a:gd name="connsiteY8" fmla="*/ 9210 h 10000"/>
              <a:gd name="connsiteX9" fmla="*/ 1332 w 9130"/>
              <a:gd name="connsiteY9" fmla="*/ 8804 h 10000"/>
              <a:gd name="connsiteX10" fmla="*/ 787 w 9130"/>
              <a:gd name="connsiteY10" fmla="*/ 8363 h 10000"/>
              <a:gd name="connsiteX11" fmla="*/ 409 w 9130"/>
              <a:gd name="connsiteY11" fmla="*/ 7765 h 10000"/>
              <a:gd name="connsiteX12" fmla="*/ 89 w 9130"/>
              <a:gd name="connsiteY12" fmla="*/ 6883 h 10000"/>
              <a:gd name="connsiteX13" fmla="*/ 0 w 9130"/>
              <a:gd name="connsiteY13" fmla="*/ 5973 h 10000"/>
              <a:gd name="connsiteX14" fmla="*/ 89 w 9130"/>
              <a:gd name="connsiteY14" fmla="*/ 4990 h 10000"/>
              <a:gd name="connsiteX15" fmla="*/ 450 w 9130"/>
              <a:gd name="connsiteY15" fmla="*/ 3590 h 10000"/>
              <a:gd name="connsiteX16" fmla="*/ 1100 w 9130"/>
              <a:gd name="connsiteY16" fmla="*/ 2298 h 10000"/>
              <a:gd name="connsiteX17" fmla="*/ 2160 w 9130"/>
              <a:gd name="connsiteY17" fmla="*/ 1071 h 10000"/>
              <a:gd name="connsiteX18" fmla="*/ 3423 w 9130"/>
              <a:gd name="connsiteY18" fmla="*/ 264 h 10000"/>
              <a:gd name="connsiteX19" fmla="*/ 5046 w 9130"/>
              <a:gd name="connsiteY19" fmla="*/ 44 h 10000"/>
              <a:gd name="connsiteX20" fmla="*/ 7000 w 9130"/>
              <a:gd name="connsiteY20" fmla="*/ 530 h 10000"/>
              <a:gd name="connsiteX21" fmla="*/ 9130 w 9130"/>
              <a:gd name="connsiteY21" fmla="*/ 2285 h 10000"/>
              <a:gd name="connsiteX0" fmla="*/ 5327 w 7667"/>
              <a:gd name="connsiteY0" fmla="*/ 9720 h 10000"/>
              <a:gd name="connsiteX1" fmla="*/ 5074 w 7667"/>
              <a:gd name="connsiteY1" fmla="*/ 9807 h 10000"/>
              <a:gd name="connsiteX2" fmla="*/ 4805 w 7667"/>
              <a:gd name="connsiteY2" fmla="*/ 9827 h 10000"/>
              <a:gd name="connsiteX3" fmla="*/ 4498 w 7667"/>
              <a:gd name="connsiteY3" fmla="*/ 9960 h 10000"/>
              <a:gd name="connsiteX4" fmla="*/ 4242 w 7667"/>
              <a:gd name="connsiteY4" fmla="*/ 9964 h 10000"/>
              <a:gd name="connsiteX5" fmla="*/ 3865 w 7667"/>
              <a:gd name="connsiteY5" fmla="*/ 9732 h 10000"/>
              <a:gd name="connsiteX6" fmla="*/ 3421 w 7667"/>
              <a:gd name="connsiteY6" fmla="*/ 9720 h 10000"/>
              <a:gd name="connsiteX7" fmla="*/ 2796 w 7667"/>
              <a:gd name="connsiteY7" fmla="*/ 9543 h 10000"/>
              <a:gd name="connsiteX8" fmla="*/ 2092 w 7667"/>
              <a:gd name="connsiteY8" fmla="*/ 9210 h 10000"/>
              <a:gd name="connsiteX9" fmla="*/ 1459 w 7667"/>
              <a:gd name="connsiteY9" fmla="*/ 8804 h 10000"/>
              <a:gd name="connsiteX10" fmla="*/ 862 w 7667"/>
              <a:gd name="connsiteY10" fmla="*/ 8363 h 10000"/>
              <a:gd name="connsiteX11" fmla="*/ 448 w 7667"/>
              <a:gd name="connsiteY11" fmla="*/ 7765 h 10000"/>
              <a:gd name="connsiteX12" fmla="*/ 97 w 7667"/>
              <a:gd name="connsiteY12" fmla="*/ 6883 h 10000"/>
              <a:gd name="connsiteX13" fmla="*/ 0 w 7667"/>
              <a:gd name="connsiteY13" fmla="*/ 5973 h 10000"/>
              <a:gd name="connsiteX14" fmla="*/ 97 w 7667"/>
              <a:gd name="connsiteY14" fmla="*/ 4990 h 10000"/>
              <a:gd name="connsiteX15" fmla="*/ 493 w 7667"/>
              <a:gd name="connsiteY15" fmla="*/ 3590 h 10000"/>
              <a:gd name="connsiteX16" fmla="*/ 1205 w 7667"/>
              <a:gd name="connsiteY16" fmla="*/ 2298 h 10000"/>
              <a:gd name="connsiteX17" fmla="*/ 2366 w 7667"/>
              <a:gd name="connsiteY17" fmla="*/ 1071 h 10000"/>
              <a:gd name="connsiteX18" fmla="*/ 3749 w 7667"/>
              <a:gd name="connsiteY18" fmla="*/ 264 h 10000"/>
              <a:gd name="connsiteX19" fmla="*/ 5527 w 7667"/>
              <a:gd name="connsiteY19" fmla="*/ 44 h 10000"/>
              <a:gd name="connsiteX20" fmla="*/ 7667 w 7667"/>
              <a:gd name="connsiteY20" fmla="*/ 530 h 10000"/>
              <a:gd name="connsiteX0" fmla="*/ 6948 w 7209"/>
              <a:gd name="connsiteY0" fmla="*/ 9720 h 10000"/>
              <a:gd name="connsiteX1" fmla="*/ 6618 w 7209"/>
              <a:gd name="connsiteY1" fmla="*/ 9807 h 10000"/>
              <a:gd name="connsiteX2" fmla="*/ 6267 w 7209"/>
              <a:gd name="connsiteY2" fmla="*/ 9827 h 10000"/>
              <a:gd name="connsiteX3" fmla="*/ 5867 w 7209"/>
              <a:gd name="connsiteY3" fmla="*/ 9960 h 10000"/>
              <a:gd name="connsiteX4" fmla="*/ 5533 w 7209"/>
              <a:gd name="connsiteY4" fmla="*/ 9964 h 10000"/>
              <a:gd name="connsiteX5" fmla="*/ 5041 w 7209"/>
              <a:gd name="connsiteY5" fmla="*/ 9732 h 10000"/>
              <a:gd name="connsiteX6" fmla="*/ 4462 w 7209"/>
              <a:gd name="connsiteY6" fmla="*/ 9720 h 10000"/>
              <a:gd name="connsiteX7" fmla="*/ 3647 w 7209"/>
              <a:gd name="connsiteY7" fmla="*/ 9543 h 10000"/>
              <a:gd name="connsiteX8" fmla="*/ 2729 w 7209"/>
              <a:gd name="connsiteY8" fmla="*/ 9210 h 10000"/>
              <a:gd name="connsiteX9" fmla="*/ 1903 w 7209"/>
              <a:gd name="connsiteY9" fmla="*/ 8804 h 10000"/>
              <a:gd name="connsiteX10" fmla="*/ 1124 w 7209"/>
              <a:gd name="connsiteY10" fmla="*/ 8363 h 10000"/>
              <a:gd name="connsiteX11" fmla="*/ 584 w 7209"/>
              <a:gd name="connsiteY11" fmla="*/ 7765 h 10000"/>
              <a:gd name="connsiteX12" fmla="*/ 127 w 7209"/>
              <a:gd name="connsiteY12" fmla="*/ 6883 h 10000"/>
              <a:gd name="connsiteX13" fmla="*/ 0 w 7209"/>
              <a:gd name="connsiteY13" fmla="*/ 5973 h 10000"/>
              <a:gd name="connsiteX14" fmla="*/ 127 w 7209"/>
              <a:gd name="connsiteY14" fmla="*/ 4990 h 10000"/>
              <a:gd name="connsiteX15" fmla="*/ 643 w 7209"/>
              <a:gd name="connsiteY15" fmla="*/ 3590 h 10000"/>
              <a:gd name="connsiteX16" fmla="*/ 1572 w 7209"/>
              <a:gd name="connsiteY16" fmla="*/ 2298 h 10000"/>
              <a:gd name="connsiteX17" fmla="*/ 3086 w 7209"/>
              <a:gd name="connsiteY17" fmla="*/ 1071 h 10000"/>
              <a:gd name="connsiteX18" fmla="*/ 4890 w 7209"/>
              <a:gd name="connsiteY18" fmla="*/ 264 h 10000"/>
              <a:gd name="connsiteX19" fmla="*/ 7209 w 7209"/>
              <a:gd name="connsiteY19" fmla="*/ 44 h 10000"/>
              <a:gd name="connsiteX0" fmla="*/ 9638 w 9638"/>
              <a:gd name="connsiteY0" fmla="*/ 9456 h 9736"/>
              <a:gd name="connsiteX1" fmla="*/ 9180 w 9638"/>
              <a:gd name="connsiteY1" fmla="*/ 9543 h 9736"/>
              <a:gd name="connsiteX2" fmla="*/ 8693 w 9638"/>
              <a:gd name="connsiteY2" fmla="*/ 9563 h 9736"/>
              <a:gd name="connsiteX3" fmla="*/ 8138 w 9638"/>
              <a:gd name="connsiteY3" fmla="*/ 9696 h 9736"/>
              <a:gd name="connsiteX4" fmla="*/ 7675 w 9638"/>
              <a:gd name="connsiteY4" fmla="*/ 9700 h 9736"/>
              <a:gd name="connsiteX5" fmla="*/ 6993 w 9638"/>
              <a:gd name="connsiteY5" fmla="*/ 9468 h 9736"/>
              <a:gd name="connsiteX6" fmla="*/ 6189 w 9638"/>
              <a:gd name="connsiteY6" fmla="*/ 9456 h 9736"/>
              <a:gd name="connsiteX7" fmla="*/ 5059 w 9638"/>
              <a:gd name="connsiteY7" fmla="*/ 9279 h 9736"/>
              <a:gd name="connsiteX8" fmla="*/ 3786 w 9638"/>
              <a:gd name="connsiteY8" fmla="*/ 8946 h 9736"/>
              <a:gd name="connsiteX9" fmla="*/ 2640 w 9638"/>
              <a:gd name="connsiteY9" fmla="*/ 8540 h 9736"/>
              <a:gd name="connsiteX10" fmla="*/ 1559 w 9638"/>
              <a:gd name="connsiteY10" fmla="*/ 8099 h 9736"/>
              <a:gd name="connsiteX11" fmla="*/ 810 w 9638"/>
              <a:gd name="connsiteY11" fmla="*/ 7501 h 9736"/>
              <a:gd name="connsiteX12" fmla="*/ 176 w 9638"/>
              <a:gd name="connsiteY12" fmla="*/ 6619 h 9736"/>
              <a:gd name="connsiteX13" fmla="*/ 0 w 9638"/>
              <a:gd name="connsiteY13" fmla="*/ 5709 h 9736"/>
              <a:gd name="connsiteX14" fmla="*/ 176 w 9638"/>
              <a:gd name="connsiteY14" fmla="*/ 4726 h 9736"/>
              <a:gd name="connsiteX15" fmla="*/ 892 w 9638"/>
              <a:gd name="connsiteY15" fmla="*/ 3326 h 9736"/>
              <a:gd name="connsiteX16" fmla="*/ 2181 w 9638"/>
              <a:gd name="connsiteY16" fmla="*/ 2034 h 9736"/>
              <a:gd name="connsiteX17" fmla="*/ 4281 w 9638"/>
              <a:gd name="connsiteY17" fmla="*/ 807 h 9736"/>
              <a:gd name="connsiteX18" fmla="*/ 6783 w 9638"/>
              <a:gd name="connsiteY18" fmla="*/ 0 h 9736"/>
              <a:gd name="connsiteX0" fmla="*/ 10000 w 10000"/>
              <a:gd name="connsiteY0" fmla="*/ 8883 h 9171"/>
              <a:gd name="connsiteX1" fmla="*/ 9525 w 10000"/>
              <a:gd name="connsiteY1" fmla="*/ 8973 h 9171"/>
              <a:gd name="connsiteX2" fmla="*/ 9020 w 10000"/>
              <a:gd name="connsiteY2" fmla="*/ 8993 h 9171"/>
              <a:gd name="connsiteX3" fmla="*/ 8444 w 10000"/>
              <a:gd name="connsiteY3" fmla="*/ 9130 h 9171"/>
              <a:gd name="connsiteX4" fmla="*/ 7963 w 10000"/>
              <a:gd name="connsiteY4" fmla="*/ 9134 h 9171"/>
              <a:gd name="connsiteX5" fmla="*/ 7256 w 10000"/>
              <a:gd name="connsiteY5" fmla="*/ 8896 h 9171"/>
              <a:gd name="connsiteX6" fmla="*/ 6421 w 10000"/>
              <a:gd name="connsiteY6" fmla="*/ 8883 h 9171"/>
              <a:gd name="connsiteX7" fmla="*/ 5249 w 10000"/>
              <a:gd name="connsiteY7" fmla="*/ 8702 h 9171"/>
              <a:gd name="connsiteX8" fmla="*/ 3928 w 10000"/>
              <a:gd name="connsiteY8" fmla="*/ 8360 h 9171"/>
              <a:gd name="connsiteX9" fmla="*/ 2739 w 10000"/>
              <a:gd name="connsiteY9" fmla="*/ 7943 h 9171"/>
              <a:gd name="connsiteX10" fmla="*/ 1618 w 10000"/>
              <a:gd name="connsiteY10" fmla="*/ 7490 h 9171"/>
              <a:gd name="connsiteX11" fmla="*/ 840 w 10000"/>
              <a:gd name="connsiteY11" fmla="*/ 6875 h 9171"/>
              <a:gd name="connsiteX12" fmla="*/ 183 w 10000"/>
              <a:gd name="connsiteY12" fmla="*/ 5969 h 9171"/>
              <a:gd name="connsiteX13" fmla="*/ 0 w 10000"/>
              <a:gd name="connsiteY13" fmla="*/ 5035 h 9171"/>
              <a:gd name="connsiteX14" fmla="*/ 183 w 10000"/>
              <a:gd name="connsiteY14" fmla="*/ 4025 h 9171"/>
              <a:gd name="connsiteX15" fmla="*/ 926 w 10000"/>
              <a:gd name="connsiteY15" fmla="*/ 2587 h 9171"/>
              <a:gd name="connsiteX16" fmla="*/ 2263 w 10000"/>
              <a:gd name="connsiteY16" fmla="*/ 1260 h 9171"/>
              <a:gd name="connsiteX17" fmla="*/ 4442 w 10000"/>
              <a:gd name="connsiteY17" fmla="*/ 0 h 9171"/>
              <a:gd name="connsiteX0" fmla="*/ 10000 w 10000"/>
              <a:gd name="connsiteY0" fmla="*/ 8312 h 8626"/>
              <a:gd name="connsiteX1" fmla="*/ 9525 w 10000"/>
              <a:gd name="connsiteY1" fmla="*/ 8410 h 8626"/>
              <a:gd name="connsiteX2" fmla="*/ 9020 w 10000"/>
              <a:gd name="connsiteY2" fmla="*/ 8432 h 8626"/>
              <a:gd name="connsiteX3" fmla="*/ 8444 w 10000"/>
              <a:gd name="connsiteY3" fmla="*/ 8581 h 8626"/>
              <a:gd name="connsiteX4" fmla="*/ 7963 w 10000"/>
              <a:gd name="connsiteY4" fmla="*/ 8586 h 8626"/>
              <a:gd name="connsiteX5" fmla="*/ 7256 w 10000"/>
              <a:gd name="connsiteY5" fmla="*/ 8326 h 8626"/>
              <a:gd name="connsiteX6" fmla="*/ 6421 w 10000"/>
              <a:gd name="connsiteY6" fmla="*/ 8312 h 8626"/>
              <a:gd name="connsiteX7" fmla="*/ 5249 w 10000"/>
              <a:gd name="connsiteY7" fmla="*/ 8115 h 8626"/>
              <a:gd name="connsiteX8" fmla="*/ 3928 w 10000"/>
              <a:gd name="connsiteY8" fmla="*/ 7742 h 8626"/>
              <a:gd name="connsiteX9" fmla="*/ 2739 w 10000"/>
              <a:gd name="connsiteY9" fmla="*/ 7287 h 8626"/>
              <a:gd name="connsiteX10" fmla="*/ 1618 w 10000"/>
              <a:gd name="connsiteY10" fmla="*/ 6793 h 8626"/>
              <a:gd name="connsiteX11" fmla="*/ 840 w 10000"/>
              <a:gd name="connsiteY11" fmla="*/ 6122 h 8626"/>
              <a:gd name="connsiteX12" fmla="*/ 183 w 10000"/>
              <a:gd name="connsiteY12" fmla="*/ 5135 h 8626"/>
              <a:gd name="connsiteX13" fmla="*/ 0 w 10000"/>
              <a:gd name="connsiteY13" fmla="*/ 4116 h 8626"/>
              <a:gd name="connsiteX14" fmla="*/ 183 w 10000"/>
              <a:gd name="connsiteY14" fmla="*/ 3015 h 8626"/>
              <a:gd name="connsiteX15" fmla="*/ 926 w 10000"/>
              <a:gd name="connsiteY15" fmla="*/ 1447 h 8626"/>
              <a:gd name="connsiteX16" fmla="*/ 2263 w 10000"/>
              <a:gd name="connsiteY16" fmla="*/ 0 h 8626"/>
              <a:gd name="connsiteX0" fmla="*/ 10000 w 10000"/>
              <a:gd name="connsiteY0" fmla="*/ 7959 h 8323"/>
              <a:gd name="connsiteX1" fmla="*/ 9525 w 10000"/>
              <a:gd name="connsiteY1" fmla="*/ 8073 h 8323"/>
              <a:gd name="connsiteX2" fmla="*/ 9020 w 10000"/>
              <a:gd name="connsiteY2" fmla="*/ 8098 h 8323"/>
              <a:gd name="connsiteX3" fmla="*/ 8444 w 10000"/>
              <a:gd name="connsiteY3" fmla="*/ 8271 h 8323"/>
              <a:gd name="connsiteX4" fmla="*/ 7963 w 10000"/>
              <a:gd name="connsiteY4" fmla="*/ 8277 h 8323"/>
              <a:gd name="connsiteX5" fmla="*/ 7256 w 10000"/>
              <a:gd name="connsiteY5" fmla="*/ 7975 h 8323"/>
              <a:gd name="connsiteX6" fmla="*/ 6421 w 10000"/>
              <a:gd name="connsiteY6" fmla="*/ 7959 h 8323"/>
              <a:gd name="connsiteX7" fmla="*/ 5249 w 10000"/>
              <a:gd name="connsiteY7" fmla="*/ 7731 h 8323"/>
              <a:gd name="connsiteX8" fmla="*/ 3928 w 10000"/>
              <a:gd name="connsiteY8" fmla="*/ 7298 h 8323"/>
              <a:gd name="connsiteX9" fmla="*/ 2739 w 10000"/>
              <a:gd name="connsiteY9" fmla="*/ 6771 h 8323"/>
              <a:gd name="connsiteX10" fmla="*/ 1618 w 10000"/>
              <a:gd name="connsiteY10" fmla="*/ 6198 h 8323"/>
              <a:gd name="connsiteX11" fmla="*/ 840 w 10000"/>
              <a:gd name="connsiteY11" fmla="*/ 5420 h 8323"/>
              <a:gd name="connsiteX12" fmla="*/ 183 w 10000"/>
              <a:gd name="connsiteY12" fmla="*/ 4276 h 8323"/>
              <a:gd name="connsiteX13" fmla="*/ 0 w 10000"/>
              <a:gd name="connsiteY13" fmla="*/ 3095 h 8323"/>
              <a:gd name="connsiteX14" fmla="*/ 183 w 10000"/>
              <a:gd name="connsiteY14" fmla="*/ 1818 h 8323"/>
              <a:gd name="connsiteX15" fmla="*/ 926 w 10000"/>
              <a:gd name="connsiteY15" fmla="*/ 0 h 8323"/>
              <a:gd name="connsiteX0" fmla="*/ 10000 w 10000"/>
              <a:gd name="connsiteY0" fmla="*/ 7379 h 7816"/>
              <a:gd name="connsiteX1" fmla="*/ 9525 w 10000"/>
              <a:gd name="connsiteY1" fmla="*/ 7516 h 7816"/>
              <a:gd name="connsiteX2" fmla="*/ 9020 w 10000"/>
              <a:gd name="connsiteY2" fmla="*/ 7546 h 7816"/>
              <a:gd name="connsiteX3" fmla="*/ 8444 w 10000"/>
              <a:gd name="connsiteY3" fmla="*/ 7754 h 7816"/>
              <a:gd name="connsiteX4" fmla="*/ 7963 w 10000"/>
              <a:gd name="connsiteY4" fmla="*/ 7761 h 7816"/>
              <a:gd name="connsiteX5" fmla="*/ 7256 w 10000"/>
              <a:gd name="connsiteY5" fmla="*/ 7398 h 7816"/>
              <a:gd name="connsiteX6" fmla="*/ 6421 w 10000"/>
              <a:gd name="connsiteY6" fmla="*/ 7379 h 7816"/>
              <a:gd name="connsiteX7" fmla="*/ 5249 w 10000"/>
              <a:gd name="connsiteY7" fmla="*/ 7105 h 7816"/>
              <a:gd name="connsiteX8" fmla="*/ 3928 w 10000"/>
              <a:gd name="connsiteY8" fmla="*/ 6584 h 7816"/>
              <a:gd name="connsiteX9" fmla="*/ 2739 w 10000"/>
              <a:gd name="connsiteY9" fmla="*/ 5951 h 7816"/>
              <a:gd name="connsiteX10" fmla="*/ 1618 w 10000"/>
              <a:gd name="connsiteY10" fmla="*/ 5263 h 7816"/>
              <a:gd name="connsiteX11" fmla="*/ 840 w 10000"/>
              <a:gd name="connsiteY11" fmla="*/ 4328 h 7816"/>
              <a:gd name="connsiteX12" fmla="*/ 183 w 10000"/>
              <a:gd name="connsiteY12" fmla="*/ 2954 h 7816"/>
              <a:gd name="connsiteX13" fmla="*/ 0 w 10000"/>
              <a:gd name="connsiteY13" fmla="*/ 1535 h 7816"/>
              <a:gd name="connsiteX14" fmla="*/ 183 w 10000"/>
              <a:gd name="connsiteY14" fmla="*/ 0 h 7816"/>
              <a:gd name="connsiteX0" fmla="*/ 10000 w 10000"/>
              <a:gd name="connsiteY0" fmla="*/ 7477 h 8036"/>
              <a:gd name="connsiteX1" fmla="*/ 9525 w 10000"/>
              <a:gd name="connsiteY1" fmla="*/ 7652 h 8036"/>
              <a:gd name="connsiteX2" fmla="*/ 9020 w 10000"/>
              <a:gd name="connsiteY2" fmla="*/ 7691 h 8036"/>
              <a:gd name="connsiteX3" fmla="*/ 8444 w 10000"/>
              <a:gd name="connsiteY3" fmla="*/ 7957 h 8036"/>
              <a:gd name="connsiteX4" fmla="*/ 7963 w 10000"/>
              <a:gd name="connsiteY4" fmla="*/ 7966 h 8036"/>
              <a:gd name="connsiteX5" fmla="*/ 7256 w 10000"/>
              <a:gd name="connsiteY5" fmla="*/ 7501 h 8036"/>
              <a:gd name="connsiteX6" fmla="*/ 6421 w 10000"/>
              <a:gd name="connsiteY6" fmla="*/ 7477 h 8036"/>
              <a:gd name="connsiteX7" fmla="*/ 5249 w 10000"/>
              <a:gd name="connsiteY7" fmla="*/ 7126 h 8036"/>
              <a:gd name="connsiteX8" fmla="*/ 3928 w 10000"/>
              <a:gd name="connsiteY8" fmla="*/ 6460 h 8036"/>
              <a:gd name="connsiteX9" fmla="*/ 2739 w 10000"/>
              <a:gd name="connsiteY9" fmla="*/ 5650 h 8036"/>
              <a:gd name="connsiteX10" fmla="*/ 1618 w 10000"/>
              <a:gd name="connsiteY10" fmla="*/ 4770 h 8036"/>
              <a:gd name="connsiteX11" fmla="*/ 840 w 10000"/>
              <a:gd name="connsiteY11" fmla="*/ 3573 h 8036"/>
              <a:gd name="connsiteX12" fmla="*/ 183 w 10000"/>
              <a:gd name="connsiteY12" fmla="*/ 1815 h 8036"/>
              <a:gd name="connsiteX13" fmla="*/ 0 w 10000"/>
              <a:gd name="connsiteY13" fmla="*/ 0 h 8036"/>
              <a:gd name="connsiteX0" fmla="*/ 9817 w 9817"/>
              <a:gd name="connsiteY0" fmla="*/ 7045 h 7741"/>
              <a:gd name="connsiteX1" fmla="*/ 9342 w 9817"/>
              <a:gd name="connsiteY1" fmla="*/ 7263 h 7741"/>
              <a:gd name="connsiteX2" fmla="*/ 8837 w 9817"/>
              <a:gd name="connsiteY2" fmla="*/ 7312 h 7741"/>
              <a:gd name="connsiteX3" fmla="*/ 8261 w 9817"/>
              <a:gd name="connsiteY3" fmla="*/ 7643 h 7741"/>
              <a:gd name="connsiteX4" fmla="*/ 7780 w 9817"/>
              <a:gd name="connsiteY4" fmla="*/ 7654 h 7741"/>
              <a:gd name="connsiteX5" fmla="*/ 7073 w 9817"/>
              <a:gd name="connsiteY5" fmla="*/ 7075 h 7741"/>
              <a:gd name="connsiteX6" fmla="*/ 6238 w 9817"/>
              <a:gd name="connsiteY6" fmla="*/ 7045 h 7741"/>
              <a:gd name="connsiteX7" fmla="*/ 5066 w 9817"/>
              <a:gd name="connsiteY7" fmla="*/ 6609 h 7741"/>
              <a:gd name="connsiteX8" fmla="*/ 3745 w 9817"/>
              <a:gd name="connsiteY8" fmla="*/ 5780 h 7741"/>
              <a:gd name="connsiteX9" fmla="*/ 2556 w 9817"/>
              <a:gd name="connsiteY9" fmla="*/ 4772 h 7741"/>
              <a:gd name="connsiteX10" fmla="*/ 1435 w 9817"/>
              <a:gd name="connsiteY10" fmla="*/ 3677 h 7741"/>
              <a:gd name="connsiteX11" fmla="*/ 657 w 9817"/>
              <a:gd name="connsiteY11" fmla="*/ 2187 h 7741"/>
              <a:gd name="connsiteX12" fmla="*/ 0 w 9817"/>
              <a:gd name="connsiteY12" fmla="*/ 0 h 7741"/>
              <a:gd name="connsiteX0" fmla="*/ 9331 w 9331"/>
              <a:gd name="connsiteY0" fmla="*/ 6276 h 7175"/>
              <a:gd name="connsiteX1" fmla="*/ 8847 w 9331"/>
              <a:gd name="connsiteY1" fmla="*/ 6558 h 7175"/>
              <a:gd name="connsiteX2" fmla="*/ 8333 w 9331"/>
              <a:gd name="connsiteY2" fmla="*/ 6621 h 7175"/>
              <a:gd name="connsiteX3" fmla="*/ 7746 w 9331"/>
              <a:gd name="connsiteY3" fmla="*/ 7048 h 7175"/>
              <a:gd name="connsiteX4" fmla="*/ 7256 w 9331"/>
              <a:gd name="connsiteY4" fmla="*/ 7063 h 7175"/>
              <a:gd name="connsiteX5" fmla="*/ 6536 w 9331"/>
              <a:gd name="connsiteY5" fmla="*/ 6315 h 7175"/>
              <a:gd name="connsiteX6" fmla="*/ 5685 w 9331"/>
              <a:gd name="connsiteY6" fmla="*/ 6276 h 7175"/>
              <a:gd name="connsiteX7" fmla="*/ 4491 w 9331"/>
              <a:gd name="connsiteY7" fmla="*/ 5713 h 7175"/>
              <a:gd name="connsiteX8" fmla="*/ 3146 w 9331"/>
              <a:gd name="connsiteY8" fmla="*/ 4642 h 7175"/>
              <a:gd name="connsiteX9" fmla="*/ 1935 w 9331"/>
              <a:gd name="connsiteY9" fmla="*/ 3340 h 7175"/>
              <a:gd name="connsiteX10" fmla="*/ 793 w 9331"/>
              <a:gd name="connsiteY10" fmla="*/ 1925 h 7175"/>
              <a:gd name="connsiteX11" fmla="*/ 0 w 9331"/>
              <a:gd name="connsiteY11" fmla="*/ 0 h 7175"/>
              <a:gd name="connsiteX0" fmla="*/ 9150 w 9150"/>
              <a:gd name="connsiteY0" fmla="*/ 6064 h 7317"/>
              <a:gd name="connsiteX1" fmla="*/ 8631 w 9150"/>
              <a:gd name="connsiteY1" fmla="*/ 6457 h 7317"/>
              <a:gd name="connsiteX2" fmla="*/ 8080 w 9150"/>
              <a:gd name="connsiteY2" fmla="*/ 6545 h 7317"/>
              <a:gd name="connsiteX3" fmla="*/ 7451 w 9150"/>
              <a:gd name="connsiteY3" fmla="*/ 7140 h 7317"/>
              <a:gd name="connsiteX4" fmla="*/ 6926 w 9150"/>
              <a:gd name="connsiteY4" fmla="*/ 7161 h 7317"/>
              <a:gd name="connsiteX5" fmla="*/ 6155 w 9150"/>
              <a:gd name="connsiteY5" fmla="*/ 6118 h 7317"/>
              <a:gd name="connsiteX6" fmla="*/ 5243 w 9150"/>
              <a:gd name="connsiteY6" fmla="*/ 6064 h 7317"/>
              <a:gd name="connsiteX7" fmla="*/ 3963 w 9150"/>
              <a:gd name="connsiteY7" fmla="*/ 5279 h 7317"/>
              <a:gd name="connsiteX8" fmla="*/ 2522 w 9150"/>
              <a:gd name="connsiteY8" fmla="*/ 3787 h 7317"/>
              <a:gd name="connsiteX9" fmla="*/ 1224 w 9150"/>
              <a:gd name="connsiteY9" fmla="*/ 1972 h 7317"/>
              <a:gd name="connsiteX10" fmla="*/ 0 w 9150"/>
              <a:gd name="connsiteY10" fmla="*/ 0 h 7317"/>
              <a:gd name="connsiteX0" fmla="*/ 8662 w 8662"/>
              <a:gd name="connsiteY0" fmla="*/ 5593 h 7305"/>
              <a:gd name="connsiteX1" fmla="*/ 8095 w 8662"/>
              <a:gd name="connsiteY1" fmla="*/ 6130 h 7305"/>
              <a:gd name="connsiteX2" fmla="*/ 7493 w 8662"/>
              <a:gd name="connsiteY2" fmla="*/ 6250 h 7305"/>
              <a:gd name="connsiteX3" fmla="*/ 6805 w 8662"/>
              <a:gd name="connsiteY3" fmla="*/ 7063 h 7305"/>
              <a:gd name="connsiteX4" fmla="*/ 6231 w 8662"/>
              <a:gd name="connsiteY4" fmla="*/ 7092 h 7305"/>
              <a:gd name="connsiteX5" fmla="*/ 5389 w 8662"/>
              <a:gd name="connsiteY5" fmla="*/ 5666 h 7305"/>
              <a:gd name="connsiteX6" fmla="*/ 4392 w 8662"/>
              <a:gd name="connsiteY6" fmla="*/ 5593 h 7305"/>
              <a:gd name="connsiteX7" fmla="*/ 2993 w 8662"/>
              <a:gd name="connsiteY7" fmla="*/ 4520 h 7305"/>
              <a:gd name="connsiteX8" fmla="*/ 1418 w 8662"/>
              <a:gd name="connsiteY8" fmla="*/ 2481 h 7305"/>
              <a:gd name="connsiteX9" fmla="*/ 0 w 8662"/>
              <a:gd name="connsiteY9" fmla="*/ 0 h 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2" h="7305">
                <a:moveTo>
                  <a:pt x="8662" y="5593"/>
                </a:moveTo>
                <a:cubicBezTo>
                  <a:pt x="8573" y="5694"/>
                  <a:pt x="8293" y="6029"/>
                  <a:pt x="8095" y="6130"/>
                </a:cubicBezTo>
                <a:cubicBezTo>
                  <a:pt x="7904" y="6225"/>
                  <a:pt x="7700" y="6105"/>
                  <a:pt x="7493" y="6250"/>
                </a:cubicBezTo>
                <a:cubicBezTo>
                  <a:pt x="7278" y="6392"/>
                  <a:pt x="7013" y="6914"/>
                  <a:pt x="6805" y="7063"/>
                </a:cubicBezTo>
                <a:cubicBezTo>
                  <a:pt x="6594" y="7209"/>
                  <a:pt x="6472" y="7305"/>
                  <a:pt x="6231" y="7092"/>
                </a:cubicBezTo>
                <a:cubicBezTo>
                  <a:pt x="5996" y="6861"/>
                  <a:pt x="5692" y="5906"/>
                  <a:pt x="5389" y="5666"/>
                </a:cubicBezTo>
                <a:cubicBezTo>
                  <a:pt x="5083" y="5423"/>
                  <a:pt x="4792" y="5787"/>
                  <a:pt x="4392" y="5593"/>
                </a:cubicBezTo>
                <a:cubicBezTo>
                  <a:pt x="3995" y="5393"/>
                  <a:pt x="3489" y="5021"/>
                  <a:pt x="2993" y="4520"/>
                </a:cubicBezTo>
                <a:cubicBezTo>
                  <a:pt x="2497" y="3992"/>
                  <a:pt x="1912" y="3235"/>
                  <a:pt x="1418" y="2481"/>
                </a:cubicBezTo>
                <a:cubicBezTo>
                  <a:pt x="918" y="1721"/>
                  <a:pt x="449" y="856"/>
                  <a:pt x="0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grpSp>
        <p:nvGrpSpPr>
          <p:cNvPr id="27" name="Group 26"/>
          <p:cNvGrpSpPr/>
          <p:nvPr/>
        </p:nvGrpSpPr>
        <p:grpSpPr>
          <a:xfrm>
            <a:off x="3750630" y="3119123"/>
            <a:ext cx="3463839" cy="3205489"/>
            <a:chOff x="4302505" y="4056004"/>
            <a:chExt cx="2049973" cy="1897076"/>
          </a:xfrm>
        </p:grpSpPr>
        <p:sp>
          <p:nvSpPr>
            <p:cNvPr id="30" name="Freeform 13"/>
            <p:cNvSpPr>
              <a:spLocks/>
            </p:cNvSpPr>
            <p:nvPr/>
          </p:nvSpPr>
          <p:spPr bwMode="auto">
            <a:xfrm rot="21326996">
              <a:off x="4302505" y="4056004"/>
              <a:ext cx="1976241" cy="1897076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35" h="10240">
                  <a:moveTo>
                    <a:pt x="1148" y="1108"/>
                  </a:moveTo>
                  <a:cubicBezTo>
                    <a:pt x="1131" y="1057"/>
                    <a:pt x="1173" y="727"/>
                    <a:pt x="1118" y="561"/>
                  </a:cubicBezTo>
                  <a:cubicBezTo>
                    <a:pt x="1063" y="395"/>
                    <a:pt x="966" y="176"/>
                    <a:pt x="816" y="110"/>
                  </a:cubicBezTo>
                  <a:cubicBezTo>
                    <a:pt x="666" y="44"/>
                    <a:pt x="430" y="0"/>
                    <a:pt x="215" y="162"/>
                  </a:cubicBezTo>
                  <a:cubicBezTo>
                    <a:pt x="0" y="324"/>
                    <a:pt x="37" y="708"/>
                    <a:pt x="20" y="879"/>
                  </a:cubicBezTo>
                  <a:cubicBezTo>
                    <a:pt x="3" y="1051"/>
                    <a:pt x="28" y="1136"/>
                    <a:pt x="88" y="1351"/>
                  </a:cubicBezTo>
                  <a:cubicBezTo>
                    <a:pt x="147" y="1565"/>
                    <a:pt x="291" y="1856"/>
                    <a:pt x="358" y="2173"/>
                  </a:cubicBezTo>
                  <a:cubicBezTo>
                    <a:pt x="426" y="2490"/>
                    <a:pt x="434" y="2893"/>
                    <a:pt x="485" y="3262"/>
                  </a:cubicBezTo>
                  <a:cubicBezTo>
                    <a:pt x="536" y="3630"/>
                    <a:pt x="612" y="3990"/>
                    <a:pt x="688" y="4393"/>
                  </a:cubicBezTo>
                  <a:cubicBezTo>
                    <a:pt x="764" y="4795"/>
                    <a:pt x="832" y="5301"/>
                    <a:pt x="951" y="5669"/>
                  </a:cubicBezTo>
                  <a:cubicBezTo>
                    <a:pt x="1069" y="6038"/>
                    <a:pt x="1145" y="6346"/>
                    <a:pt x="1374" y="6612"/>
                  </a:cubicBezTo>
                  <a:cubicBezTo>
                    <a:pt x="1602" y="6878"/>
                    <a:pt x="1966" y="7058"/>
                    <a:pt x="2330" y="7272"/>
                  </a:cubicBezTo>
                  <a:cubicBezTo>
                    <a:pt x="2693" y="7486"/>
                    <a:pt x="3133" y="7683"/>
                    <a:pt x="3548" y="7906"/>
                  </a:cubicBezTo>
                  <a:cubicBezTo>
                    <a:pt x="3962" y="8129"/>
                    <a:pt x="4377" y="8369"/>
                    <a:pt x="4800" y="8591"/>
                  </a:cubicBezTo>
                  <a:cubicBezTo>
                    <a:pt x="5223" y="8814"/>
                    <a:pt x="5663" y="9020"/>
                    <a:pt x="6069" y="9226"/>
                  </a:cubicBezTo>
                  <a:cubicBezTo>
                    <a:pt x="6475" y="9431"/>
                    <a:pt x="6890" y="9697"/>
                    <a:pt x="7237" y="9851"/>
                  </a:cubicBezTo>
                  <a:cubicBezTo>
                    <a:pt x="7583" y="10005"/>
                    <a:pt x="7871" y="10108"/>
                    <a:pt x="8142" y="10151"/>
                  </a:cubicBezTo>
                  <a:cubicBezTo>
                    <a:pt x="8412" y="10194"/>
                    <a:pt x="8705" y="10240"/>
                    <a:pt x="8886" y="10108"/>
                  </a:cubicBezTo>
                  <a:cubicBezTo>
                    <a:pt x="9067" y="9976"/>
                    <a:pt x="9127" y="9679"/>
                    <a:pt x="9228" y="9362"/>
                  </a:cubicBezTo>
                  <a:cubicBezTo>
                    <a:pt x="9329" y="9045"/>
                    <a:pt x="9314" y="8616"/>
                    <a:pt x="9491" y="8206"/>
                  </a:cubicBezTo>
                  <a:cubicBezTo>
                    <a:pt x="9603" y="8018"/>
                    <a:pt x="10067" y="7200"/>
                    <a:pt x="10135" y="7089"/>
                  </a:cubicBezTo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1" name="Group 41"/>
            <p:cNvGrpSpPr>
              <a:grpSpLocks/>
            </p:cNvGrpSpPr>
            <p:nvPr/>
          </p:nvGrpSpPr>
          <p:grpSpPr bwMode="auto">
            <a:xfrm rot="342526">
              <a:off x="6093793" y="5036634"/>
              <a:ext cx="258685" cy="490141"/>
              <a:chOff x="5201" y="2764"/>
              <a:chExt cx="278" cy="468"/>
            </a:xfrm>
          </p:grpSpPr>
          <p:sp>
            <p:nvSpPr>
              <p:cNvPr id="44" name="Freeform 39"/>
              <p:cNvSpPr>
                <a:spLocks/>
              </p:cNvSpPr>
              <p:nvPr/>
            </p:nvSpPr>
            <p:spPr bwMode="auto">
              <a:xfrm>
                <a:off x="5312" y="2764"/>
                <a:ext cx="167" cy="225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" name="Freeform 40"/>
              <p:cNvSpPr>
                <a:spLocks/>
              </p:cNvSpPr>
              <p:nvPr/>
            </p:nvSpPr>
            <p:spPr bwMode="auto">
              <a:xfrm>
                <a:off x="5201" y="2916"/>
                <a:ext cx="230" cy="31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34" name="Group 42"/>
            <p:cNvGrpSpPr/>
            <p:nvPr/>
          </p:nvGrpSpPr>
          <p:grpSpPr>
            <a:xfrm rot="21115886">
              <a:off x="5474281" y="4997594"/>
              <a:ext cx="381607" cy="499106"/>
              <a:chOff x="6919680" y="4587410"/>
              <a:chExt cx="561975" cy="735013"/>
            </a:xfrm>
          </p:grpSpPr>
          <p:sp>
            <p:nvSpPr>
              <p:cNvPr id="37" name="Freeform 46"/>
              <p:cNvSpPr>
                <a:spLocks/>
              </p:cNvSpPr>
              <p:nvPr/>
            </p:nvSpPr>
            <p:spPr bwMode="auto">
              <a:xfrm>
                <a:off x="7133992" y="4587410"/>
                <a:ext cx="347663" cy="323850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" name="Freeform 47"/>
              <p:cNvSpPr>
                <a:spLocks/>
              </p:cNvSpPr>
              <p:nvPr/>
            </p:nvSpPr>
            <p:spPr bwMode="auto">
              <a:xfrm>
                <a:off x="6919680" y="4784260"/>
                <a:ext cx="468312" cy="538163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441789" y="390418"/>
            <a:ext cx="4966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προσθιοπίσθια</a:t>
            </a:r>
            <a:r>
              <a:rPr lang="el-GR" dirty="0" smtClean="0"/>
              <a:t> </a:t>
            </a:r>
            <a:r>
              <a:rPr lang="el-GR" i="1" dirty="0" smtClean="0"/>
              <a:t>θέση</a:t>
            </a:r>
            <a:r>
              <a:rPr lang="el-GR" dirty="0" smtClean="0"/>
              <a:t> κάτω γνάθου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3"/>
          <p:cNvGrpSpPr/>
          <p:nvPr/>
        </p:nvGrpSpPr>
        <p:grpSpPr>
          <a:xfrm>
            <a:off x="5374818" y="3715532"/>
            <a:ext cx="1837442" cy="1062644"/>
            <a:chOff x="5420813" y="4456602"/>
            <a:chExt cx="1087437" cy="628895"/>
          </a:xfrm>
        </p:grpSpPr>
        <p:sp>
          <p:nvSpPr>
            <p:cNvPr id="30" name="Freeform 14"/>
            <p:cNvSpPr>
              <a:spLocks/>
            </p:cNvSpPr>
            <p:nvPr/>
          </p:nvSpPr>
          <p:spPr bwMode="auto">
            <a:xfrm rot="21326996">
              <a:off x="5420813" y="4456602"/>
              <a:ext cx="1087437" cy="488950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5" h="308">
                  <a:moveTo>
                    <a:pt x="552" y="300"/>
                  </a:moveTo>
                  <a:cubicBezTo>
                    <a:pt x="532" y="292"/>
                    <a:pt x="509" y="245"/>
                    <a:pt x="487" y="221"/>
                  </a:cubicBezTo>
                  <a:cubicBezTo>
                    <a:pt x="465" y="197"/>
                    <a:pt x="447" y="174"/>
                    <a:pt x="420" y="154"/>
                  </a:cubicBezTo>
                  <a:cubicBezTo>
                    <a:pt x="393" y="134"/>
                    <a:pt x="360" y="116"/>
                    <a:pt x="327" y="101"/>
                  </a:cubicBezTo>
                  <a:cubicBezTo>
                    <a:pt x="294" y="86"/>
                    <a:pt x="253" y="75"/>
                    <a:pt x="219" y="65"/>
                  </a:cubicBezTo>
                  <a:cubicBezTo>
                    <a:pt x="185" y="55"/>
                    <a:pt x="153" y="47"/>
                    <a:pt x="123" y="39"/>
                  </a:cubicBezTo>
                  <a:cubicBezTo>
                    <a:pt x="93" y="31"/>
                    <a:pt x="55" y="23"/>
                    <a:pt x="36" y="17"/>
                  </a:cubicBezTo>
                  <a:cubicBezTo>
                    <a:pt x="17" y="11"/>
                    <a:pt x="0" y="7"/>
                    <a:pt x="10" y="5"/>
                  </a:cubicBezTo>
                  <a:cubicBezTo>
                    <a:pt x="20" y="3"/>
                    <a:pt x="64" y="0"/>
                    <a:pt x="99" y="3"/>
                  </a:cubicBezTo>
                  <a:cubicBezTo>
                    <a:pt x="134" y="6"/>
                    <a:pt x="187" y="17"/>
                    <a:pt x="223" y="22"/>
                  </a:cubicBezTo>
                  <a:cubicBezTo>
                    <a:pt x="259" y="27"/>
                    <a:pt x="284" y="32"/>
                    <a:pt x="315" y="34"/>
                  </a:cubicBezTo>
                  <a:cubicBezTo>
                    <a:pt x="346" y="36"/>
                    <a:pt x="373" y="37"/>
                    <a:pt x="408" y="36"/>
                  </a:cubicBezTo>
                  <a:cubicBezTo>
                    <a:pt x="443" y="35"/>
                    <a:pt x="491" y="26"/>
                    <a:pt x="523" y="27"/>
                  </a:cubicBezTo>
                  <a:cubicBezTo>
                    <a:pt x="555" y="28"/>
                    <a:pt x="573" y="36"/>
                    <a:pt x="598" y="41"/>
                  </a:cubicBezTo>
                  <a:cubicBezTo>
                    <a:pt x="623" y="46"/>
                    <a:pt x="665" y="54"/>
                    <a:pt x="675" y="58"/>
                  </a:cubicBezTo>
                  <a:cubicBezTo>
                    <a:pt x="685" y="62"/>
                    <a:pt x="665" y="62"/>
                    <a:pt x="658" y="68"/>
                  </a:cubicBezTo>
                  <a:cubicBezTo>
                    <a:pt x="651" y="74"/>
                    <a:pt x="644" y="77"/>
                    <a:pt x="636" y="92"/>
                  </a:cubicBezTo>
                  <a:cubicBezTo>
                    <a:pt x="628" y="107"/>
                    <a:pt x="617" y="140"/>
                    <a:pt x="612" y="156"/>
                  </a:cubicBezTo>
                  <a:cubicBezTo>
                    <a:pt x="607" y="172"/>
                    <a:pt x="608" y="169"/>
                    <a:pt x="607" y="188"/>
                  </a:cubicBezTo>
                  <a:cubicBezTo>
                    <a:pt x="606" y="207"/>
                    <a:pt x="616" y="250"/>
                    <a:pt x="607" y="269"/>
                  </a:cubicBezTo>
                  <a:cubicBezTo>
                    <a:pt x="598" y="288"/>
                    <a:pt x="572" y="308"/>
                    <a:pt x="552" y="3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>
                  <a:lumMod val="50000"/>
                </a:schemeClr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1" name="Group 38"/>
            <p:cNvGrpSpPr>
              <a:grpSpLocks/>
            </p:cNvGrpSpPr>
            <p:nvPr/>
          </p:nvGrpSpPr>
          <p:grpSpPr bwMode="auto">
            <a:xfrm rot="528210">
              <a:off x="6181259" y="4575716"/>
              <a:ext cx="289831" cy="509781"/>
              <a:chOff x="5339" y="2337"/>
              <a:chExt cx="285" cy="445"/>
            </a:xfrm>
            <a:solidFill>
              <a:schemeClr val="bg1"/>
            </a:solidFill>
          </p:grpSpPr>
          <p:sp>
            <p:nvSpPr>
              <p:cNvPr id="45" name="Freeform 36"/>
              <p:cNvSpPr>
                <a:spLocks/>
              </p:cNvSpPr>
              <p:nvPr/>
            </p:nvSpPr>
            <p:spPr bwMode="auto">
              <a:xfrm>
                <a:off x="5442" y="2548"/>
                <a:ext cx="182" cy="234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grp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" name="Freeform 37"/>
              <p:cNvSpPr>
                <a:spLocks/>
              </p:cNvSpPr>
              <p:nvPr/>
            </p:nvSpPr>
            <p:spPr bwMode="auto">
              <a:xfrm>
                <a:off x="5339" y="2337"/>
                <a:ext cx="213" cy="296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grp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34" name="Group 45"/>
            <p:cNvGrpSpPr>
              <a:grpSpLocks/>
            </p:cNvGrpSpPr>
            <p:nvPr/>
          </p:nvGrpSpPr>
          <p:grpSpPr bwMode="auto">
            <a:xfrm rot="21115886">
              <a:off x="5557646" y="4472521"/>
              <a:ext cx="285666" cy="555161"/>
              <a:chOff x="4734" y="2133"/>
              <a:chExt cx="298" cy="515"/>
            </a:xfrm>
          </p:grpSpPr>
          <p:sp>
            <p:nvSpPr>
              <p:cNvPr id="37" name="Freeform 42"/>
              <p:cNvSpPr>
                <a:spLocks/>
              </p:cNvSpPr>
              <p:nvPr/>
            </p:nvSpPr>
            <p:spPr bwMode="auto">
              <a:xfrm>
                <a:off x="4734" y="2455"/>
                <a:ext cx="250" cy="19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" name="Freeform 43"/>
              <p:cNvSpPr>
                <a:spLocks/>
              </p:cNvSpPr>
              <p:nvPr/>
            </p:nvSpPr>
            <p:spPr bwMode="auto">
              <a:xfrm>
                <a:off x="4791" y="2153"/>
                <a:ext cx="241" cy="339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" name="Freeform 44"/>
              <p:cNvSpPr>
                <a:spLocks/>
              </p:cNvSpPr>
              <p:nvPr/>
            </p:nvSpPr>
            <p:spPr bwMode="auto">
              <a:xfrm>
                <a:off x="4897" y="2133"/>
                <a:ext cx="76" cy="203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47" name="Group 26"/>
          <p:cNvGrpSpPr/>
          <p:nvPr/>
        </p:nvGrpSpPr>
        <p:grpSpPr>
          <a:xfrm>
            <a:off x="3485214" y="3038642"/>
            <a:ext cx="3463839" cy="3205489"/>
            <a:chOff x="4302505" y="4056004"/>
            <a:chExt cx="2049973" cy="1897076"/>
          </a:xfrm>
        </p:grpSpPr>
        <p:sp>
          <p:nvSpPr>
            <p:cNvPr id="48" name="Freeform 13"/>
            <p:cNvSpPr>
              <a:spLocks/>
            </p:cNvSpPr>
            <p:nvPr/>
          </p:nvSpPr>
          <p:spPr bwMode="auto">
            <a:xfrm rot="21326996">
              <a:off x="4302505" y="4056004"/>
              <a:ext cx="1976241" cy="1897076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35" h="10240">
                  <a:moveTo>
                    <a:pt x="1148" y="1108"/>
                  </a:moveTo>
                  <a:cubicBezTo>
                    <a:pt x="1131" y="1057"/>
                    <a:pt x="1173" y="727"/>
                    <a:pt x="1118" y="561"/>
                  </a:cubicBezTo>
                  <a:cubicBezTo>
                    <a:pt x="1063" y="395"/>
                    <a:pt x="966" y="176"/>
                    <a:pt x="816" y="110"/>
                  </a:cubicBezTo>
                  <a:cubicBezTo>
                    <a:pt x="666" y="44"/>
                    <a:pt x="430" y="0"/>
                    <a:pt x="215" y="162"/>
                  </a:cubicBezTo>
                  <a:cubicBezTo>
                    <a:pt x="0" y="324"/>
                    <a:pt x="37" y="708"/>
                    <a:pt x="20" y="879"/>
                  </a:cubicBezTo>
                  <a:cubicBezTo>
                    <a:pt x="3" y="1051"/>
                    <a:pt x="28" y="1136"/>
                    <a:pt x="88" y="1351"/>
                  </a:cubicBezTo>
                  <a:cubicBezTo>
                    <a:pt x="147" y="1565"/>
                    <a:pt x="291" y="1856"/>
                    <a:pt x="358" y="2173"/>
                  </a:cubicBezTo>
                  <a:cubicBezTo>
                    <a:pt x="426" y="2490"/>
                    <a:pt x="434" y="2893"/>
                    <a:pt x="485" y="3262"/>
                  </a:cubicBezTo>
                  <a:cubicBezTo>
                    <a:pt x="536" y="3630"/>
                    <a:pt x="612" y="3990"/>
                    <a:pt x="688" y="4393"/>
                  </a:cubicBezTo>
                  <a:cubicBezTo>
                    <a:pt x="764" y="4795"/>
                    <a:pt x="832" y="5301"/>
                    <a:pt x="951" y="5669"/>
                  </a:cubicBezTo>
                  <a:cubicBezTo>
                    <a:pt x="1069" y="6038"/>
                    <a:pt x="1145" y="6346"/>
                    <a:pt x="1374" y="6612"/>
                  </a:cubicBezTo>
                  <a:cubicBezTo>
                    <a:pt x="1602" y="6878"/>
                    <a:pt x="1966" y="7058"/>
                    <a:pt x="2330" y="7272"/>
                  </a:cubicBezTo>
                  <a:cubicBezTo>
                    <a:pt x="2693" y="7486"/>
                    <a:pt x="3133" y="7683"/>
                    <a:pt x="3548" y="7906"/>
                  </a:cubicBezTo>
                  <a:cubicBezTo>
                    <a:pt x="3962" y="8129"/>
                    <a:pt x="4377" y="8369"/>
                    <a:pt x="4800" y="8591"/>
                  </a:cubicBezTo>
                  <a:cubicBezTo>
                    <a:pt x="5223" y="8814"/>
                    <a:pt x="5663" y="9020"/>
                    <a:pt x="6069" y="9226"/>
                  </a:cubicBezTo>
                  <a:cubicBezTo>
                    <a:pt x="6475" y="9431"/>
                    <a:pt x="6890" y="9697"/>
                    <a:pt x="7237" y="9851"/>
                  </a:cubicBezTo>
                  <a:cubicBezTo>
                    <a:pt x="7583" y="10005"/>
                    <a:pt x="7871" y="10108"/>
                    <a:pt x="8142" y="10151"/>
                  </a:cubicBezTo>
                  <a:cubicBezTo>
                    <a:pt x="8412" y="10194"/>
                    <a:pt x="8705" y="10240"/>
                    <a:pt x="8886" y="10108"/>
                  </a:cubicBezTo>
                  <a:cubicBezTo>
                    <a:pt x="9067" y="9976"/>
                    <a:pt x="9127" y="9679"/>
                    <a:pt x="9228" y="9362"/>
                  </a:cubicBezTo>
                  <a:cubicBezTo>
                    <a:pt x="9329" y="9045"/>
                    <a:pt x="9314" y="8616"/>
                    <a:pt x="9491" y="8206"/>
                  </a:cubicBezTo>
                  <a:cubicBezTo>
                    <a:pt x="9603" y="8018"/>
                    <a:pt x="10067" y="7200"/>
                    <a:pt x="10135" y="7089"/>
                  </a:cubicBezTo>
                </a:path>
              </a:pathLst>
            </a:custGeom>
            <a:noFill/>
            <a:ln w="28575" cap="flat" cmpd="sng">
              <a:solidFill>
                <a:schemeClr val="bg1">
                  <a:lumMod val="50000"/>
                </a:schemeClr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9" name="Group 41"/>
            <p:cNvGrpSpPr>
              <a:grpSpLocks/>
            </p:cNvGrpSpPr>
            <p:nvPr/>
          </p:nvGrpSpPr>
          <p:grpSpPr bwMode="auto">
            <a:xfrm rot="342526">
              <a:off x="6093793" y="5036634"/>
              <a:ext cx="258685" cy="490141"/>
              <a:chOff x="5201" y="2764"/>
              <a:chExt cx="278" cy="468"/>
            </a:xfrm>
          </p:grpSpPr>
          <p:sp>
            <p:nvSpPr>
              <p:cNvPr id="53" name="Freeform 39"/>
              <p:cNvSpPr>
                <a:spLocks/>
              </p:cNvSpPr>
              <p:nvPr/>
            </p:nvSpPr>
            <p:spPr bwMode="auto">
              <a:xfrm>
                <a:off x="5312" y="2764"/>
                <a:ext cx="167" cy="225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4" name="Freeform 40"/>
              <p:cNvSpPr>
                <a:spLocks/>
              </p:cNvSpPr>
              <p:nvPr/>
            </p:nvSpPr>
            <p:spPr bwMode="auto">
              <a:xfrm>
                <a:off x="5201" y="2916"/>
                <a:ext cx="230" cy="31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0" name="Group 42"/>
            <p:cNvGrpSpPr/>
            <p:nvPr/>
          </p:nvGrpSpPr>
          <p:grpSpPr>
            <a:xfrm rot="21115886">
              <a:off x="5474281" y="4997594"/>
              <a:ext cx="381607" cy="499106"/>
              <a:chOff x="6919680" y="4587410"/>
              <a:chExt cx="561975" cy="735013"/>
            </a:xfrm>
          </p:grpSpPr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7133992" y="4587410"/>
                <a:ext cx="347663" cy="323850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2" name="Freeform 47"/>
              <p:cNvSpPr>
                <a:spLocks/>
              </p:cNvSpPr>
              <p:nvPr/>
            </p:nvSpPr>
            <p:spPr bwMode="auto">
              <a:xfrm>
                <a:off x="6919680" y="4784260"/>
                <a:ext cx="468312" cy="538163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139271" name="Freeform 16"/>
          <p:cNvSpPr>
            <a:spLocks/>
          </p:cNvSpPr>
          <p:nvPr/>
        </p:nvSpPr>
        <p:spPr bwMode="auto">
          <a:xfrm rot="21326996">
            <a:off x="3088369" y="1577523"/>
            <a:ext cx="3650744" cy="1939375"/>
          </a:xfrm>
          <a:custGeom>
            <a:avLst/>
            <a:gdLst>
              <a:gd name="T0" fmla="*/ 1361 w 1361"/>
              <a:gd name="T1" fmla="*/ 68 h 723"/>
              <a:gd name="T2" fmla="*/ 1315 w 1361"/>
              <a:gd name="T3" fmla="*/ 44 h 723"/>
              <a:gd name="T4" fmla="*/ 1251 w 1361"/>
              <a:gd name="T5" fmla="*/ 23 h 723"/>
              <a:gd name="T6" fmla="*/ 1174 w 1361"/>
              <a:gd name="T7" fmla="*/ 6 h 723"/>
              <a:gd name="T8" fmla="*/ 1121 w 1361"/>
              <a:gd name="T9" fmla="*/ 1 h 723"/>
              <a:gd name="T10" fmla="*/ 1049 w 1361"/>
              <a:gd name="T11" fmla="*/ 8 h 723"/>
              <a:gd name="T12" fmla="*/ 951 w 1361"/>
              <a:gd name="T13" fmla="*/ 47 h 723"/>
              <a:gd name="T14" fmla="*/ 879 w 1361"/>
              <a:gd name="T15" fmla="*/ 78 h 723"/>
              <a:gd name="T16" fmla="*/ 792 w 1361"/>
              <a:gd name="T17" fmla="*/ 100 h 723"/>
              <a:gd name="T18" fmla="*/ 660 w 1361"/>
              <a:gd name="T19" fmla="*/ 131 h 723"/>
              <a:gd name="T20" fmla="*/ 540 w 1361"/>
              <a:gd name="T21" fmla="*/ 155 h 723"/>
              <a:gd name="T22" fmla="*/ 471 w 1361"/>
              <a:gd name="T23" fmla="*/ 164 h 723"/>
              <a:gd name="T24" fmla="*/ 442 w 1361"/>
              <a:gd name="T25" fmla="*/ 179 h 723"/>
              <a:gd name="T26" fmla="*/ 437 w 1361"/>
              <a:gd name="T27" fmla="*/ 210 h 723"/>
              <a:gd name="T28" fmla="*/ 430 w 1361"/>
              <a:gd name="T29" fmla="*/ 244 h 723"/>
              <a:gd name="T30" fmla="*/ 408 w 1361"/>
              <a:gd name="T31" fmla="*/ 265 h 723"/>
              <a:gd name="T32" fmla="*/ 377 w 1361"/>
              <a:gd name="T33" fmla="*/ 282 h 723"/>
              <a:gd name="T34" fmla="*/ 355 w 1361"/>
              <a:gd name="T35" fmla="*/ 275 h 723"/>
              <a:gd name="T36" fmla="*/ 346 w 1361"/>
              <a:gd name="T37" fmla="*/ 256 h 723"/>
              <a:gd name="T38" fmla="*/ 339 w 1361"/>
              <a:gd name="T39" fmla="*/ 224 h 723"/>
              <a:gd name="T40" fmla="*/ 341 w 1361"/>
              <a:gd name="T41" fmla="*/ 186 h 723"/>
              <a:gd name="T42" fmla="*/ 331 w 1361"/>
              <a:gd name="T43" fmla="*/ 167 h 723"/>
              <a:gd name="T44" fmla="*/ 310 w 1361"/>
              <a:gd name="T45" fmla="*/ 164 h 723"/>
              <a:gd name="T46" fmla="*/ 293 w 1361"/>
              <a:gd name="T47" fmla="*/ 184 h 723"/>
              <a:gd name="T48" fmla="*/ 264 w 1361"/>
              <a:gd name="T49" fmla="*/ 241 h 723"/>
              <a:gd name="T50" fmla="*/ 226 w 1361"/>
              <a:gd name="T51" fmla="*/ 318 h 723"/>
              <a:gd name="T52" fmla="*/ 175 w 1361"/>
              <a:gd name="T53" fmla="*/ 388 h 723"/>
              <a:gd name="T54" fmla="*/ 132 w 1361"/>
              <a:gd name="T55" fmla="*/ 469 h 723"/>
              <a:gd name="T56" fmla="*/ 72 w 1361"/>
              <a:gd name="T57" fmla="*/ 563 h 723"/>
              <a:gd name="T58" fmla="*/ 27 w 1361"/>
              <a:gd name="T59" fmla="*/ 640 h 723"/>
              <a:gd name="T60" fmla="*/ 5 w 1361"/>
              <a:gd name="T61" fmla="*/ 671 h 723"/>
              <a:gd name="T62" fmla="*/ 5 w 1361"/>
              <a:gd name="T63" fmla="*/ 716 h 723"/>
              <a:gd name="T64" fmla="*/ 36 w 1361"/>
              <a:gd name="T65" fmla="*/ 716 h 723"/>
              <a:gd name="T66" fmla="*/ 115 w 1361"/>
              <a:gd name="T67" fmla="*/ 671 h 723"/>
              <a:gd name="T68" fmla="*/ 190 w 1361"/>
              <a:gd name="T69" fmla="*/ 613 h 723"/>
              <a:gd name="T70" fmla="*/ 293 w 1361"/>
              <a:gd name="T71" fmla="*/ 548 h 723"/>
              <a:gd name="T72" fmla="*/ 408 w 1361"/>
              <a:gd name="T73" fmla="*/ 493 h 723"/>
              <a:gd name="T74" fmla="*/ 547 w 1361"/>
              <a:gd name="T75" fmla="*/ 431 h 723"/>
              <a:gd name="T76" fmla="*/ 636 w 1361"/>
              <a:gd name="T77" fmla="*/ 376 h 723"/>
              <a:gd name="T78" fmla="*/ 679 w 1361"/>
              <a:gd name="T79" fmla="*/ 301 h 723"/>
              <a:gd name="T80" fmla="*/ 694 w 1361"/>
              <a:gd name="T81" fmla="*/ 208 h 723"/>
              <a:gd name="T82" fmla="*/ 691 w 1361"/>
              <a:gd name="T83" fmla="*/ 164 h 723"/>
              <a:gd name="T84" fmla="*/ 687 w 1361"/>
              <a:gd name="T85" fmla="*/ 145 h 723"/>
              <a:gd name="T86" fmla="*/ 672 w 1361"/>
              <a:gd name="T87" fmla="*/ 92 h 723"/>
              <a:gd name="T88" fmla="*/ 651 w 1361"/>
              <a:gd name="T89" fmla="*/ 59 h 7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61"/>
              <a:gd name="T136" fmla="*/ 0 h 723"/>
              <a:gd name="T137" fmla="*/ 1361 w 1361"/>
              <a:gd name="T138" fmla="*/ 723 h 72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61" h="723">
                <a:moveTo>
                  <a:pt x="1361" y="68"/>
                </a:moveTo>
                <a:cubicBezTo>
                  <a:pt x="1347" y="59"/>
                  <a:pt x="1333" y="51"/>
                  <a:pt x="1315" y="44"/>
                </a:cubicBezTo>
                <a:cubicBezTo>
                  <a:pt x="1297" y="37"/>
                  <a:pt x="1274" y="29"/>
                  <a:pt x="1251" y="23"/>
                </a:cubicBezTo>
                <a:cubicBezTo>
                  <a:pt x="1228" y="17"/>
                  <a:pt x="1196" y="10"/>
                  <a:pt x="1174" y="6"/>
                </a:cubicBezTo>
                <a:cubicBezTo>
                  <a:pt x="1152" y="2"/>
                  <a:pt x="1142" y="1"/>
                  <a:pt x="1121" y="1"/>
                </a:cubicBezTo>
                <a:cubicBezTo>
                  <a:pt x="1100" y="1"/>
                  <a:pt x="1077" y="0"/>
                  <a:pt x="1049" y="8"/>
                </a:cubicBezTo>
                <a:cubicBezTo>
                  <a:pt x="1021" y="16"/>
                  <a:pt x="979" y="35"/>
                  <a:pt x="951" y="47"/>
                </a:cubicBezTo>
                <a:cubicBezTo>
                  <a:pt x="923" y="59"/>
                  <a:pt x="905" y="69"/>
                  <a:pt x="879" y="78"/>
                </a:cubicBezTo>
                <a:cubicBezTo>
                  <a:pt x="853" y="87"/>
                  <a:pt x="828" y="91"/>
                  <a:pt x="792" y="100"/>
                </a:cubicBezTo>
                <a:cubicBezTo>
                  <a:pt x="756" y="109"/>
                  <a:pt x="702" y="122"/>
                  <a:pt x="660" y="131"/>
                </a:cubicBezTo>
                <a:cubicBezTo>
                  <a:pt x="618" y="140"/>
                  <a:pt x="571" y="150"/>
                  <a:pt x="540" y="155"/>
                </a:cubicBezTo>
                <a:cubicBezTo>
                  <a:pt x="509" y="160"/>
                  <a:pt x="487" y="160"/>
                  <a:pt x="471" y="164"/>
                </a:cubicBezTo>
                <a:cubicBezTo>
                  <a:pt x="455" y="168"/>
                  <a:pt x="448" y="171"/>
                  <a:pt x="442" y="179"/>
                </a:cubicBezTo>
                <a:cubicBezTo>
                  <a:pt x="436" y="187"/>
                  <a:pt x="439" y="199"/>
                  <a:pt x="437" y="210"/>
                </a:cubicBezTo>
                <a:cubicBezTo>
                  <a:pt x="435" y="221"/>
                  <a:pt x="435" y="235"/>
                  <a:pt x="430" y="244"/>
                </a:cubicBezTo>
                <a:cubicBezTo>
                  <a:pt x="425" y="253"/>
                  <a:pt x="417" y="259"/>
                  <a:pt x="408" y="265"/>
                </a:cubicBezTo>
                <a:cubicBezTo>
                  <a:pt x="399" y="271"/>
                  <a:pt x="386" y="280"/>
                  <a:pt x="377" y="282"/>
                </a:cubicBezTo>
                <a:cubicBezTo>
                  <a:pt x="368" y="284"/>
                  <a:pt x="360" y="279"/>
                  <a:pt x="355" y="275"/>
                </a:cubicBezTo>
                <a:cubicBezTo>
                  <a:pt x="350" y="271"/>
                  <a:pt x="349" y="264"/>
                  <a:pt x="346" y="256"/>
                </a:cubicBezTo>
                <a:cubicBezTo>
                  <a:pt x="343" y="248"/>
                  <a:pt x="340" y="236"/>
                  <a:pt x="339" y="224"/>
                </a:cubicBezTo>
                <a:cubicBezTo>
                  <a:pt x="338" y="212"/>
                  <a:pt x="342" y="195"/>
                  <a:pt x="341" y="186"/>
                </a:cubicBezTo>
                <a:cubicBezTo>
                  <a:pt x="340" y="177"/>
                  <a:pt x="336" y="171"/>
                  <a:pt x="331" y="167"/>
                </a:cubicBezTo>
                <a:cubicBezTo>
                  <a:pt x="326" y="163"/>
                  <a:pt x="316" y="161"/>
                  <a:pt x="310" y="164"/>
                </a:cubicBezTo>
                <a:cubicBezTo>
                  <a:pt x="304" y="167"/>
                  <a:pt x="301" y="171"/>
                  <a:pt x="293" y="184"/>
                </a:cubicBezTo>
                <a:cubicBezTo>
                  <a:pt x="285" y="197"/>
                  <a:pt x="275" y="219"/>
                  <a:pt x="264" y="241"/>
                </a:cubicBezTo>
                <a:cubicBezTo>
                  <a:pt x="253" y="263"/>
                  <a:pt x="241" y="294"/>
                  <a:pt x="226" y="318"/>
                </a:cubicBezTo>
                <a:cubicBezTo>
                  <a:pt x="211" y="342"/>
                  <a:pt x="191" y="363"/>
                  <a:pt x="175" y="388"/>
                </a:cubicBezTo>
                <a:cubicBezTo>
                  <a:pt x="159" y="413"/>
                  <a:pt x="149" y="440"/>
                  <a:pt x="132" y="469"/>
                </a:cubicBezTo>
                <a:cubicBezTo>
                  <a:pt x="115" y="498"/>
                  <a:pt x="89" y="535"/>
                  <a:pt x="72" y="563"/>
                </a:cubicBezTo>
                <a:cubicBezTo>
                  <a:pt x="55" y="591"/>
                  <a:pt x="38" y="622"/>
                  <a:pt x="27" y="640"/>
                </a:cubicBezTo>
                <a:cubicBezTo>
                  <a:pt x="16" y="658"/>
                  <a:pt x="9" y="658"/>
                  <a:pt x="5" y="671"/>
                </a:cubicBezTo>
                <a:cubicBezTo>
                  <a:pt x="1" y="684"/>
                  <a:pt x="0" y="709"/>
                  <a:pt x="5" y="716"/>
                </a:cubicBezTo>
                <a:cubicBezTo>
                  <a:pt x="10" y="723"/>
                  <a:pt x="18" y="723"/>
                  <a:pt x="36" y="716"/>
                </a:cubicBezTo>
                <a:cubicBezTo>
                  <a:pt x="54" y="709"/>
                  <a:pt x="89" y="688"/>
                  <a:pt x="115" y="671"/>
                </a:cubicBezTo>
                <a:cubicBezTo>
                  <a:pt x="141" y="654"/>
                  <a:pt x="160" y="634"/>
                  <a:pt x="190" y="613"/>
                </a:cubicBezTo>
                <a:cubicBezTo>
                  <a:pt x="220" y="592"/>
                  <a:pt x="257" y="568"/>
                  <a:pt x="293" y="548"/>
                </a:cubicBezTo>
                <a:cubicBezTo>
                  <a:pt x="329" y="528"/>
                  <a:pt x="366" y="512"/>
                  <a:pt x="408" y="493"/>
                </a:cubicBezTo>
                <a:cubicBezTo>
                  <a:pt x="450" y="474"/>
                  <a:pt x="509" y="450"/>
                  <a:pt x="547" y="431"/>
                </a:cubicBezTo>
                <a:cubicBezTo>
                  <a:pt x="585" y="412"/>
                  <a:pt x="614" y="398"/>
                  <a:pt x="636" y="376"/>
                </a:cubicBezTo>
                <a:cubicBezTo>
                  <a:pt x="658" y="354"/>
                  <a:pt x="669" y="329"/>
                  <a:pt x="679" y="301"/>
                </a:cubicBezTo>
                <a:cubicBezTo>
                  <a:pt x="689" y="273"/>
                  <a:pt x="692" y="231"/>
                  <a:pt x="694" y="208"/>
                </a:cubicBezTo>
                <a:cubicBezTo>
                  <a:pt x="696" y="185"/>
                  <a:pt x="692" y="174"/>
                  <a:pt x="691" y="164"/>
                </a:cubicBezTo>
                <a:cubicBezTo>
                  <a:pt x="690" y="154"/>
                  <a:pt x="690" y="157"/>
                  <a:pt x="687" y="145"/>
                </a:cubicBezTo>
                <a:cubicBezTo>
                  <a:pt x="684" y="133"/>
                  <a:pt x="678" y="106"/>
                  <a:pt x="672" y="92"/>
                </a:cubicBezTo>
                <a:cubicBezTo>
                  <a:pt x="666" y="78"/>
                  <a:pt x="658" y="68"/>
                  <a:pt x="651" y="59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2" name="Freeform 17"/>
          <p:cNvSpPr>
            <a:spLocks/>
          </p:cNvSpPr>
          <p:nvPr/>
        </p:nvSpPr>
        <p:spPr bwMode="auto">
          <a:xfrm rot="21326996">
            <a:off x="6713181" y="420814"/>
            <a:ext cx="571259" cy="2146146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555 w 10000"/>
              <a:gd name="connsiteY0" fmla="*/ 9827 h 10020"/>
              <a:gd name="connsiteX1" fmla="*/ 4312 w 10000"/>
              <a:gd name="connsiteY1" fmla="*/ 9847 h 10020"/>
              <a:gd name="connsiteX2" fmla="*/ 4038 w 10000"/>
              <a:gd name="connsiteY2" fmla="*/ 9980 h 10020"/>
              <a:gd name="connsiteX3" fmla="*/ 3808 w 10000"/>
              <a:gd name="connsiteY3" fmla="*/ 9984 h 10020"/>
              <a:gd name="connsiteX4" fmla="*/ 3470 w 10000"/>
              <a:gd name="connsiteY4" fmla="*/ 9751 h 10020"/>
              <a:gd name="connsiteX5" fmla="*/ 3071 w 10000"/>
              <a:gd name="connsiteY5" fmla="*/ 9739 h 10020"/>
              <a:gd name="connsiteX6" fmla="*/ 2509 w 10000"/>
              <a:gd name="connsiteY6" fmla="*/ 9562 h 10020"/>
              <a:gd name="connsiteX7" fmla="*/ 1877 w 10000"/>
              <a:gd name="connsiteY7" fmla="*/ 9228 h 10020"/>
              <a:gd name="connsiteX8" fmla="*/ 1309 w 10000"/>
              <a:gd name="connsiteY8" fmla="*/ 8822 h 10020"/>
              <a:gd name="connsiteX9" fmla="*/ 774 w 10000"/>
              <a:gd name="connsiteY9" fmla="*/ 8380 h 10020"/>
              <a:gd name="connsiteX10" fmla="*/ 402 w 10000"/>
              <a:gd name="connsiteY10" fmla="*/ 7781 h 10020"/>
              <a:gd name="connsiteX11" fmla="*/ 88 w 10000"/>
              <a:gd name="connsiteY11" fmla="*/ 6897 h 10020"/>
              <a:gd name="connsiteX12" fmla="*/ 0 w 10000"/>
              <a:gd name="connsiteY12" fmla="*/ 5985 h 10020"/>
              <a:gd name="connsiteX13" fmla="*/ 88 w 10000"/>
              <a:gd name="connsiteY13" fmla="*/ 5000 h 10020"/>
              <a:gd name="connsiteX14" fmla="*/ 443 w 10000"/>
              <a:gd name="connsiteY14" fmla="*/ 3597 h 10020"/>
              <a:gd name="connsiteX15" fmla="*/ 1082 w 10000"/>
              <a:gd name="connsiteY15" fmla="*/ 2303 h 10020"/>
              <a:gd name="connsiteX16" fmla="*/ 2124 w 10000"/>
              <a:gd name="connsiteY16" fmla="*/ 1073 h 10020"/>
              <a:gd name="connsiteX17" fmla="*/ 3365 w 10000"/>
              <a:gd name="connsiteY17" fmla="*/ 265 h 10020"/>
              <a:gd name="connsiteX18" fmla="*/ 4961 w 10000"/>
              <a:gd name="connsiteY18" fmla="*/ 44 h 10020"/>
              <a:gd name="connsiteX19" fmla="*/ 6881 w 10000"/>
              <a:gd name="connsiteY19" fmla="*/ 531 h 10020"/>
              <a:gd name="connsiteX20" fmla="*/ 8976 w 10000"/>
              <a:gd name="connsiteY20" fmla="*/ 2290 h 10020"/>
              <a:gd name="connsiteX21" fmla="*/ 9830 w 10000"/>
              <a:gd name="connsiteY21" fmla="*/ 4589 h 10020"/>
              <a:gd name="connsiteX22" fmla="*/ 9817 w 10000"/>
              <a:gd name="connsiteY22" fmla="*/ 6045 h 10020"/>
              <a:gd name="connsiteX23" fmla="*/ 9740 w 10000"/>
              <a:gd name="connsiteY23" fmla="*/ 6543 h 10020"/>
              <a:gd name="connsiteX24" fmla="*/ 9652 w 10000"/>
              <a:gd name="connsiteY24" fmla="*/ 6788 h 10020"/>
              <a:gd name="connsiteX25" fmla="*/ 9415 w 10000"/>
              <a:gd name="connsiteY25" fmla="*/ 6929 h 10020"/>
              <a:gd name="connsiteX26" fmla="*/ 9280 w 10000"/>
              <a:gd name="connsiteY26" fmla="*/ 7050 h 10020"/>
              <a:gd name="connsiteX27" fmla="*/ 9412 w 10000"/>
              <a:gd name="connsiteY27" fmla="*/ 7223 h 10020"/>
              <a:gd name="connsiteX28" fmla="*/ 9719 w 10000"/>
              <a:gd name="connsiteY28" fmla="*/ 7532 h 10020"/>
              <a:gd name="connsiteX29" fmla="*/ 9980 w 10000"/>
              <a:gd name="connsiteY29" fmla="*/ 7801 h 10020"/>
              <a:gd name="connsiteX30" fmla="*/ 9848 w 10000"/>
              <a:gd name="connsiteY30" fmla="*/ 7512 h 10020"/>
              <a:gd name="connsiteX31" fmla="*/ 9621 w 10000"/>
              <a:gd name="connsiteY31" fmla="*/ 7002 h 10020"/>
              <a:gd name="connsiteX32" fmla="*/ 9621 w 10000"/>
              <a:gd name="connsiteY32" fmla="*/ 6788 h 10020"/>
              <a:gd name="connsiteX0" fmla="*/ 4312 w 10000"/>
              <a:gd name="connsiteY0" fmla="*/ 9847 h 10020"/>
              <a:gd name="connsiteX1" fmla="*/ 4038 w 10000"/>
              <a:gd name="connsiteY1" fmla="*/ 9980 h 10020"/>
              <a:gd name="connsiteX2" fmla="*/ 3808 w 10000"/>
              <a:gd name="connsiteY2" fmla="*/ 9984 h 10020"/>
              <a:gd name="connsiteX3" fmla="*/ 3470 w 10000"/>
              <a:gd name="connsiteY3" fmla="*/ 9751 h 10020"/>
              <a:gd name="connsiteX4" fmla="*/ 3071 w 10000"/>
              <a:gd name="connsiteY4" fmla="*/ 9739 h 10020"/>
              <a:gd name="connsiteX5" fmla="*/ 2509 w 10000"/>
              <a:gd name="connsiteY5" fmla="*/ 9562 h 10020"/>
              <a:gd name="connsiteX6" fmla="*/ 1877 w 10000"/>
              <a:gd name="connsiteY6" fmla="*/ 9228 h 10020"/>
              <a:gd name="connsiteX7" fmla="*/ 1309 w 10000"/>
              <a:gd name="connsiteY7" fmla="*/ 8822 h 10020"/>
              <a:gd name="connsiteX8" fmla="*/ 774 w 10000"/>
              <a:gd name="connsiteY8" fmla="*/ 8380 h 10020"/>
              <a:gd name="connsiteX9" fmla="*/ 402 w 10000"/>
              <a:gd name="connsiteY9" fmla="*/ 7781 h 10020"/>
              <a:gd name="connsiteX10" fmla="*/ 88 w 10000"/>
              <a:gd name="connsiteY10" fmla="*/ 6897 h 10020"/>
              <a:gd name="connsiteX11" fmla="*/ 0 w 10000"/>
              <a:gd name="connsiteY11" fmla="*/ 5985 h 10020"/>
              <a:gd name="connsiteX12" fmla="*/ 88 w 10000"/>
              <a:gd name="connsiteY12" fmla="*/ 5000 h 10020"/>
              <a:gd name="connsiteX13" fmla="*/ 443 w 10000"/>
              <a:gd name="connsiteY13" fmla="*/ 3597 h 10020"/>
              <a:gd name="connsiteX14" fmla="*/ 1082 w 10000"/>
              <a:gd name="connsiteY14" fmla="*/ 2303 h 10020"/>
              <a:gd name="connsiteX15" fmla="*/ 2124 w 10000"/>
              <a:gd name="connsiteY15" fmla="*/ 1073 h 10020"/>
              <a:gd name="connsiteX16" fmla="*/ 3365 w 10000"/>
              <a:gd name="connsiteY16" fmla="*/ 265 h 10020"/>
              <a:gd name="connsiteX17" fmla="*/ 4961 w 10000"/>
              <a:gd name="connsiteY17" fmla="*/ 44 h 10020"/>
              <a:gd name="connsiteX18" fmla="*/ 6881 w 10000"/>
              <a:gd name="connsiteY18" fmla="*/ 531 h 10020"/>
              <a:gd name="connsiteX19" fmla="*/ 8976 w 10000"/>
              <a:gd name="connsiteY19" fmla="*/ 2290 h 10020"/>
              <a:gd name="connsiteX20" fmla="*/ 9830 w 10000"/>
              <a:gd name="connsiteY20" fmla="*/ 4589 h 10020"/>
              <a:gd name="connsiteX21" fmla="*/ 9817 w 10000"/>
              <a:gd name="connsiteY21" fmla="*/ 6045 h 10020"/>
              <a:gd name="connsiteX22" fmla="*/ 9740 w 10000"/>
              <a:gd name="connsiteY22" fmla="*/ 6543 h 10020"/>
              <a:gd name="connsiteX23" fmla="*/ 9652 w 10000"/>
              <a:gd name="connsiteY23" fmla="*/ 6788 h 10020"/>
              <a:gd name="connsiteX24" fmla="*/ 9415 w 10000"/>
              <a:gd name="connsiteY24" fmla="*/ 6929 h 10020"/>
              <a:gd name="connsiteX25" fmla="*/ 9280 w 10000"/>
              <a:gd name="connsiteY25" fmla="*/ 7050 h 10020"/>
              <a:gd name="connsiteX26" fmla="*/ 9412 w 10000"/>
              <a:gd name="connsiteY26" fmla="*/ 7223 h 10020"/>
              <a:gd name="connsiteX27" fmla="*/ 9719 w 10000"/>
              <a:gd name="connsiteY27" fmla="*/ 7532 h 10020"/>
              <a:gd name="connsiteX28" fmla="*/ 9980 w 10000"/>
              <a:gd name="connsiteY28" fmla="*/ 7801 h 10020"/>
              <a:gd name="connsiteX29" fmla="*/ 9848 w 10000"/>
              <a:gd name="connsiteY29" fmla="*/ 7512 h 10020"/>
              <a:gd name="connsiteX30" fmla="*/ 9621 w 10000"/>
              <a:gd name="connsiteY30" fmla="*/ 7002 h 10020"/>
              <a:gd name="connsiteX31" fmla="*/ 9621 w 10000"/>
              <a:gd name="connsiteY31" fmla="*/ 6788 h 10020"/>
              <a:gd name="connsiteX0" fmla="*/ 4038 w 10000"/>
              <a:gd name="connsiteY0" fmla="*/ 9980 h 10020"/>
              <a:gd name="connsiteX1" fmla="*/ 3808 w 10000"/>
              <a:gd name="connsiteY1" fmla="*/ 9984 h 10020"/>
              <a:gd name="connsiteX2" fmla="*/ 3470 w 10000"/>
              <a:gd name="connsiteY2" fmla="*/ 9751 h 10020"/>
              <a:gd name="connsiteX3" fmla="*/ 3071 w 10000"/>
              <a:gd name="connsiteY3" fmla="*/ 9739 h 10020"/>
              <a:gd name="connsiteX4" fmla="*/ 2509 w 10000"/>
              <a:gd name="connsiteY4" fmla="*/ 9562 h 10020"/>
              <a:gd name="connsiteX5" fmla="*/ 1877 w 10000"/>
              <a:gd name="connsiteY5" fmla="*/ 9228 h 10020"/>
              <a:gd name="connsiteX6" fmla="*/ 1309 w 10000"/>
              <a:gd name="connsiteY6" fmla="*/ 8822 h 10020"/>
              <a:gd name="connsiteX7" fmla="*/ 774 w 10000"/>
              <a:gd name="connsiteY7" fmla="*/ 8380 h 10020"/>
              <a:gd name="connsiteX8" fmla="*/ 402 w 10000"/>
              <a:gd name="connsiteY8" fmla="*/ 7781 h 10020"/>
              <a:gd name="connsiteX9" fmla="*/ 88 w 10000"/>
              <a:gd name="connsiteY9" fmla="*/ 6897 h 10020"/>
              <a:gd name="connsiteX10" fmla="*/ 0 w 10000"/>
              <a:gd name="connsiteY10" fmla="*/ 5985 h 10020"/>
              <a:gd name="connsiteX11" fmla="*/ 88 w 10000"/>
              <a:gd name="connsiteY11" fmla="*/ 5000 h 10020"/>
              <a:gd name="connsiteX12" fmla="*/ 443 w 10000"/>
              <a:gd name="connsiteY12" fmla="*/ 3597 h 10020"/>
              <a:gd name="connsiteX13" fmla="*/ 1082 w 10000"/>
              <a:gd name="connsiteY13" fmla="*/ 2303 h 10020"/>
              <a:gd name="connsiteX14" fmla="*/ 2124 w 10000"/>
              <a:gd name="connsiteY14" fmla="*/ 1073 h 10020"/>
              <a:gd name="connsiteX15" fmla="*/ 3365 w 10000"/>
              <a:gd name="connsiteY15" fmla="*/ 265 h 10020"/>
              <a:gd name="connsiteX16" fmla="*/ 4961 w 10000"/>
              <a:gd name="connsiteY16" fmla="*/ 44 h 10020"/>
              <a:gd name="connsiteX17" fmla="*/ 6881 w 10000"/>
              <a:gd name="connsiteY17" fmla="*/ 531 h 10020"/>
              <a:gd name="connsiteX18" fmla="*/ 8976 w 10000"/>
              <a:gd name="connsiteY18" fmla="*/ 2290 h 10020"/>
              <a:gd name="connsiteX19" fmla="*/ 9830 w 10000"/>
              <a:gd name="connsiteY19" fmla="*/ 4589 h 10020"/>
              <a:gd name="connsiteX20" fmla="*/ 9817 w 10000"/>
              <a:gd name="connsiteY20" fmla="*/ 6045 h 10020"/>
              <a:gd name="connsiteX21" fmla="*/ 9740 w 10000"/>
              <a:gd name="connsiteY21" fmla="*/ 6543 h 10020"/>
              <a:gd name="connsiteX22" fmla="*/ 9652 w 10000"/>
              <a:gd name="connsiteY22" fmla="*/ 6788 h 10020"/>
              <a:gd name="connsiteX23" fmla="*/ 9415 w 10000"/>
              <a:gd name="connsiteY23" fmla="*/ 6929 h 10020"/>
              <a:gd name="connsiteX24" fmla="*/ 9280 w 10000"/>
              <a:gd name="connsiteY24" fmla="*/ 7050 h 10020"/>
              <a:gd name="connsiteX25" fmla="*/ 9412 w 10000"/>
              <a:gd name="connsiteY25" fmla="*/ 7223 h 10020"/>
              <a:gd name="connsiteX26" fmla="*/ 9719 w 10000"/>
              <a:gd name="connsiteY26" fmla="*/ 7532 h 10020"/>
              <a:gd name="connsiteX27" fmla="*/ 9980 w 10000"/>
              <a:gd name="connsiteY27" fmla="*/ 7801 h 10020"/>
              <a:gd name="connsiteX28" fmla="*/ 9848 w 10000"/>
              <a:gd name="connsiteY28" fmla="*/ 7512 h 10020"/>
              <a:gd name="connsiteX29" fmla="*/ 9621 w 10000"/>
              <a:gd name="connsiteY29" fmla="*/ 7002 h 10020"/>
              <a:gd name="connsiteX30" fmla="*/ 9621 w 10000"/>
              <a:gd name="connsiteY30" fmla="*/ 6788 h 10020"/>
              <a:gd name="connsiteX0" fmla="*/ 3808 w 10000"/>
              <a:gd name="connsiteY0" fmla="*/ 9984 h 9984"/>
              <a:gd name="connsiteX1" fmla="*/ 3470 w 10000"/>
              <a:gd name="connsiteY1" fmla="*/ 9751 h 9984"/>
              <a:gd name="connsiteX2" fmla="*/ 3071 w 10000"/>
              <a:gd name="connsiteY2" fmla="*/ 9739 h 9984"/>
              <a:gd name="connsiteX3" fmla="*/ 2509 w 10000"/>
              <a:gd name="connsiteY3" fmla="*/ 9562 h 9984"/>
              <a:gd name="connsiteX4" fmla="*/ 1877 w 10000"/>
              <a:gd name="connsiteY4" fmla="*/ 9228 h 9984"/>
              <a:gd name="connsiteX5" fmla="*/ 1309 w 10000"/>
              <a:gd name="connsiteY5" fmla="*/ 8822 h 9984"/>
              <a:gd name="connsiteX6" fmla="*/ 774 w 10000"/>
              <a:gd name="connsiteY6" fmla="*/ 8380 h 9984"/>
              <a:gd name="connsiteX7" fmla="*/ 402 w 10000"/>
              <a:gd name="connsiteY7" fmla="*/ 7781 h 9984"/>
              <a:gd name="connsiteX8" fmla="*/ 88 w 10000"/>
              <a:gd name="connsiteY8" fmla="*/ 6897 h 9984"/>
              <a:gd name="connsiteX9" fmla="*/ 0 w 10000"/>
              <a:gd name="connsiteY9" fmla="*/ 5985 h 9984"/>
              <a:gd name="connsiteX10" fmla="*/ 88 w 10000"/>
              <a:gd name="connsiteY10" fmla="*/ 5000 h 9984"/>
              <a:gd name="connsiteX11" fmla="*/ 443 w 10000"/>
              <a:gd name="connsiteY11" fmla="*/ 3597 h 9984"/>
              <a:gd name="connsiteX12" fmla="*/ 1082 w 10000"/>
              <a:gd name="connsiteY12" fmla="*/ 2303 h 9984"/>
              <a:gd name="connsiteX13" fmla="*/ 2124 w 10000"/>
              <a:gd name="connsiteY13" fmla="*/ 1073 h 9984"/>
              <a:gd name="connsiteX14" fmla="*/ 3365 w 10000"/>
              <a:gd name="connsiteY14" fmla="*/ 265 h 9984"/>
              <a:gd name="connsiteX15" fmla="*/ 4961 w 10000"/>
              <a:gd name="connsiteY15" fmla="*/ 44 h 9984"/>
              <a:gd name="connsiteX16" fmla="*/ 6881 w 10000"/>
              <a:gd name="connsiteY16" fmla="*/ 531 h 9984"/>
              <a:gd name="connsiteX17" fmla="*/ 8976 w 10000"/>
              <a:gd name="connsiteY17" fmla="*/ 2290 h 9984"/>
              <a:gd name="connsiteX18" fmla="*/ 9830 w 10000"/>
              <a:gd name="connsiteY18" fmla="*/ 4589 h 9984"/>
              <a:gd name="connsiteX19" fmla="*/ 9817 w 10000"/>
              <a:gd name="connsiteY19" fmla="*/ 6045 h 9984"/>
              <a:gd name="connsiteX20" fmla="*/ 9740 w 10000"/>
              <a:gd name="connsiteY20" fmla="*/ 6543 h 9984"/>
              <a:gd name="connsiteX21" fmla="*/ 9652 w 10000"/>
              <a:gd name="connsiteY21" fmla="*/ 6788 h 9984"/>
              <a:gd name="connsiteX22" fmla="*/ 9415 w 10000"/>
              <a:gd name="connsiteY22" fmla="*/ 6929 h 9984"/>
              <a:gd name="connsiteX23" fmla="*/ 9280 w 10000"/>
              <a:gd name="connsiteY23" fmla="*/ 7050 h 9984"/>
              <a:gd name="connsiteX24" fmla="*/ 9412 w 10000"/>
              <a:gd name="connsiteY24" fmla="*/ 7223 h 9984"/>
              <a:gd name="connsiteX25" fmla="*/ 9719 w 10000"/>
              <a:gd name="connsiteY25" fmla="*/ 7532 h 9984"/>
              <a:gd name="connsiteX26" fmla="*/ 9980 w 10000"/>
              <a:gd name="connsiteY26" fmla="*/ 7801 h 9984"/>
              <a:gd name="connsiteX27" fmla="*/ 9848 w 10000"/>
              <a:gd name="connsiteY27" fmla="*/ 7512 h 9984"/>
              <a:gd name="connsiteX28" fmla="*/ 9621 w 10000"/>
              <a:gd name="connsiteY28" fmla="*/ 7002 h 9984"/>
              <a:gd name="connsiteX29" fmla="*/ 9621 w 10000"/>
              <a:gd name="connsiteY29" fmla="*/ 6788 h 9984"/>
              <a:gd name="connsiteX0" fmla="*/ 3470 w 10000"/>
              <a:gd name="connsiteY0" fmla="*/ 9767 h 9787"/>
              <a:gd name="connsiteX1" fmla="*/ 3071 w 10000"/>
              <a:gd name="connsiteY1" fmla="*/ 9755 h 9787"/>
              <a:gd name="connsiteX2" fmla="*/ 2509 w 10000"/>
              <a:gd name="connsiteY2" fmla="*/ 9577 h 9787"/>
              <a:gd name="connsiteX3" fmla="*/ 1877 w 10000"/>
              <a:gd name="connsiteY3" fmla="*/ 9243 h 9787"/>
              <a:gd name="connsiteX4" fmla="*/ 1309 w 10000"/>
              <a:gd name="connsiteY4" fmla="*/ 8836 h 9787"/>
              <a:gd name="connsiteX5" fmla="*/ 774 w 10000"/>
              <a:gd name="connsiteY5" fmla="*/ 8393 h 9787"/>
              <a:gd name="connsiteX6" fmla="*/ 402 w 10000"/>
              <a:gd name="connsiteY6" fmla="*/ 7793 h 9787"/>
              <a:gd name="connsiteX7" fmla="*/ 88 w 10000"/>
              <a:gd name="connsiteY7" fmla="*/ 6908 h 9787"/>
              <a:gd name="connsiteX8" fmla="*/ 0 w 10000"/>
              <a:gd name="connsiteY8" fmla="*/ 5995 h 9787"/>
              <a:gd name="connsiteX9" fmla="*/ 88 w 10000"/>
              <a:gd name="connsiteY9" fmla="*/ 5008 h 9787"/>
              <a:gd name="connsiteX10" fmla="*/ 443 w 10000"/>
              <a:gd name="connsiteY10" fmla="*/ 3603 h 9787"/>
              <a:gd name="connsiteX11" fmla="*/ 1082 w 10000"/>
              <a:gd name="connsiteY11" fmla="*/ 2307 h 9787"/>
              <a:gd name="connsiteX12" fmla="*/ 2124 w 10000"/>
              <a:gd name="connsiteY12" fmla="*/ 1075 h 9787"/>
              <a:gd name="connsiteX13" fmla="*/ 3365 w 10000"/>
              <a:gd name="connsiteY13" fmla="*/ 265 h 9787"/>
              <a:gd name="connsiteX14" fmla="*/ 4961 w 10000"/>
              <a:gd name="connsiteY14" fmla="*/ 44 h 9787"/>
              <a:gd name="connsiteX15" fmla="*/ 6881 w 10000"/>
              <a:gd name="connsiteY15" fmla="*/ 532 h 9787"/>
              <a:gd name="connsiteX16" fmla="*/ 8976 w 10000"/>
              <a:gd name="connsiteY16" fmla="*/ 2294 h 9787"/>
              <a:gd name="connsiteX17" fmla="*/ 9830 w 10000"/>
              <a:gd name="connsiteY17" fmla="*/ 4596 h 9787"/>
              <a:gd name="connsiteX18" fmla="*/ 9817 w 10000"/>
              <a:gd name="connsiteY18" fmla="*/ 6055 h 9787"/>
              <a:gd name="connsiteX19" fmla="*/ 9740 w 10000"/>
              <a:gd name="connsiteY19" fmla="*/ 6553 h 9787"/>
              <a:gd name="connsiteX20" fmla="*/ 9652 w 10000"/>
              <a:gd name="connsiteY20" fmla="*/ 6799 h 9787"/>
              <a:gd name="connsiteX21" fmla="*/ 9415 w 10000"/>
              <a:gd name="connsiteY21" fmla="*/ 6940 h 9787"/>
              <a:gd name="connsiteX22" fmla="*/ 9280 w 10000"/>
              <a:gd name="connsiteY22" fmla="*/ 7061 h 9787"/>
              <a:gd name="connsiteX23" fmla="*/ 9412 w 10000"/>
              <a:gd name="connsiteY23" fmla="*/ 7235 h 9787"/>
              <a:gd name="connsiteX24" fmla="*/ 9719 w 10000"/>
              <a:gd name="connsiteY24" fmla="*/ 7544 h 9787"/>
              <a:gd name="connsiteX25" fmla="*/ 9980 w 10000"/>
              <a:gd name="connsiteY25" fmla="*/ 7814 h 9787"/>
              <a:gd name="connsiteX26" fmla="*/ 9848 w 10000"/>
              <a:gd name="connsiteY26" fmla="*/ 7524 h 9787"/>
              <a:gd name="connsiteX27" fmla="*/ 9621 w 10000"/>
              <a:gd name="connsiteY27" fmla="*/ 7013 h 9787"/>
              <a:gd name="connsiteX28" fmla="*/ 9621 w 10000"/>
              <a:gd name="connsiteY28" fmla="*/ 6799 h 9787"/>
              <a:gd name="connsiteX0" fmla="*/ 3071 w 10000"/>
              <a:gd name="connsiteY0" fmla="*/ 9967 h 9967"/>
              <a:gd name="connsiteX1" fmla="*/ 2509 w 10000"/>
              <a:gd name="connsiteY1" fmla="*/ 9785 h 9967"/>
              <a:gd name="connsiteX2" fmla="*/ 1877 w 10000"/>
              <a:gd name="connsiteY2" fmla="*/ 9444 h 9967"/>
              <a:gd name="connsiteX3" fmla="*/ 1309 w 10000"/>
              <a:gd name="connsiteY3" fmla="*/ 9028 h 9967"/>
              <a:gd name="connsiteX4" fmla="*/ 774 w 10000"/>
              <a:gd name="connsiteY4" fmla="*/ 8576 h 9967"/>
              <a:gd name="connsiteX5" fmla="*/ 402 w 10000"/>
              <a:gd name="connsiteY5" fmla="*/ 7963 h 9967"/>
              <a:gd name="connsiteX6" fmla="*/ 88 w 10000"/>
              <a:gd name="connsiteY6" fmla="*/ 7058 h 9967"/>
              <a:gd name="connsiteX7" fmla="*/ 0 w 10000"/>
              <a:gd name="connsiteY7" fmla="*/ 6125 h 9967"/>
              <a:gd name="connsiteX8" fmla="*/ 88 w 10000"/>
              <a:gd name="connsiteY8" fmla="*/ 5117 h 9967"/>
              <a:gd name="connsiteX9" fmla="*/ 443 w 10000"/>
              <a:gd name="connsiteY9" fmla="*/ 3681 h 9967"/>
              <a:gd name="connsiteX10" fmla="*/ 1082 w 10000"/>
              <a:gd name="connsiteY10" fmla="*/ 2357 h 9967"/>
              <a:gd name="connsiteX11" fmla="*/ 2124 w 10000"/>
              <a:gd name="connsiteY11" fmla="*/ 1098 h 9967"/>
              <a:gd name="connsiteX12" fmla="*/ 3365 w 10000"/>
              <a:gd name="connsiteY12" fmla="*/ 271 h 9967"/>
              <a:gd name="connsiteX13" fmla="*/ 4961 w 10000"/>
              <a:gd name="connsiteY13" fmla="*/ 45 h 9967"/>
              <a:gd name="connsiteX14" fmla="*/ 6881 w 10000"/>
              <a:gd name="connsiteY14" fmla="*/ 544 h 9967"/>
              <a:gd name="connsiteX15" fmla="*/ 8976 w 10000"/>
              <a:gd name="connsiteY15" fmla="*/ 2344 h 9967"/>
              <a:gd name="connsiteX16" fmla="*/ 9830 w 10000"/>
              <a:gd name="connsiteY16" fmla="*/ 4696 h 9967"/>
              <a:gd name="connsiteX17" fmla="*/ 9817 w 10000"/>
              <a:gd name="connsiteY17" fmla="*/ 6187 h 9967"/>
              <a:gd name="connsiteX18" fmla="*/ 9740 w 10000"/>
              <a:gd name="connsiteY18" fmla="*/ 6696 h 9967"/>
              <a:gd name="connsiteX19" fmla="*/ 9652 w 10000"/>
              <a:gd name="connsiteY19" fmla="*/ 6947 h 9967"/>
              <a:gd name="connsiteX20" fmla="*/ 9415 w 10000"/>
              <a:gd name="connsiteY20" fmla="*/ 7091 h 9967"/>
              <a:gd name="connsiteX21" fmla="*/ 9280 w 10000"/>
              <a:gd name="connsiteY21" fmla="*/ 7215 h 9967"/>
              <a:gd name="connsiteX22" fmla="*/ 9412 w 10000"/>
              <a:gd name="connsiteY22" fmla="*/ 7392 h 9967"/>
              <a:gd name="connsiteX23" fmla="*/ 9719 w 10000"/>
              <a:gd name="connsiteY23" fmla="*/ 7708 h 9967"/>
              <a:gd name="connsiteX24" fmla="*/ 9980 w 10000"/>
              <a:gd name="connsiteY24" fmla="*/ 7984 h 9967"/>
              <a:gd name="connsiteX25" fmla="*/ 9848 w 10000"/>
              <a:gd name="connsiteY25" fmla="*/ 7688 h 9967"/>
              <a:gd name="connsiteX26" fmla="*/ 9621 w 10000"/>
              <a:gd name="connsiteY26" fmla="*/ 7166 h 9967"/>
              <a:gd name="connsiteX27" fmla="*/ 9621 w 10000"/>
              <a:gd name="connsiteY27" fmla="*/ 6947 h 9967"/>
              <a:gd name="connsiteX0" fmla="*/ 2509 w 10000"/>
              <a:gd name="connsiteY0" fmla="*/ 9817 h 9817"/>
              <a:gd name="connsiteX1" fmla="*/ 1877 w 10000"/>
              <a:gd name="connsiteY1" fmla="*/ 9475 h 9817"/>
              <a:gd name="connsiteX2" fmla="*/ 1309 w 10000"/>
              <a:gd name="connsiteY2" fmla="*/ 9058 h 9817"/>
              <a:gd name="connsiteX3" fmla="*/ 774 w 10000"/>
              <a:gd name="connsiteY3" fmla="*/ 8604 h 9817"/>
              <a:gd name="connsiteX4" fmla="*/ 402 w 10000"/>
              <a:gd name="connsiteY4" fmla="*/ 7989 h 9817"/>
              <a:gd name="connsiteX5" fmla="*/ 88 w 10000"/>
              <a:gd name="connsiteY5" fmla="*/ 7081 h 9817"/>
              <a:gd name="connsiteX6" fmla="*/ 0 w 10000"/>
              <a:gd name="connsiteY6" fmla="*/ 6145 h 9817"/>
              <a:gd name="connsiteX7" fmla="*/ 88 w 10000"/>
              <a:gd name="connsiteY7" fmla="*/ 5134 h 9817"/>
              <a:gd name="connsiteX8" fmla="*/ 443 w 10000"/>
              <a:gd name="connsiteY8" fmla="*/ 3693 h 9817"/>
              <a:gd name="connsiteX9" fmla="*/ 1082 w 10000"/>
              <a:gd name="connsiteY9" fmla="*/ 2365 h 9817"/>
              <a:gd name="connsiteX10" fmla="*/ 2124 w 10000"/>
              <a:gd name="connsiteY10" fmla="*/ 1102 h 9817"/>
              <a:gd name="connsiteX11" fmla="*/ 3365 w 10000"/>
              <a:gd name="connsiteY11" fmla="*/ 272 h 9817"/>
              <a:gd name="connsiteX12" fmla="*/ 4961 w 10000"/>
              <a:gd name="connsiteY12" fmla="*/ 45 h 9817"/>
              <a:gd name="connsiteX13" fmla="*/ 6881 w 10000"/>
              <a:gd name="connsiteY13" fmla="*/ 546 h 9817"/>
              <a:gd name="connsiteX14" fmla="*/ 8976 w 10000"/>
              <a:gd name="connsiteY14" fmla="*/ 2352 h 9817"/>
              <a:gd name="connsiteX15" fmla="*/ 9830 w 10000"/>
              <a:gd name="connsiteY15" fmla="*/ 4712 h 9817"/>
              <a:gd name="connsiteX16" fmla="*/ 9817 w 10000"/>
              <a:gd name="connsiteY16" fmla="*/ 6207 h 9817"/>
              <a:gd name="connsiteX17" fmla="*/ 9740 w 10000"/>
              <a:gd name="connsiteY17" fmla="*/ 6718 h 9817"/>
              <a:gd name="connsiteX18" fmla="*/ 9652 w 10000"/>
              <a:gd name="connsiteY18" fmla="*/ 6970 h 9817"/>
              <a:gd name="connsiteX19" fmla="*/ 9415 w 10000"/>
              <a:gd name="connsiteY19" fmla="*/ 7114 h 9817"/>
              <a:gd name="connsiteX20" fmla="*/ 9280 w 10000"/>
              <a:gd name="connsiteY20" fmla="*/ 7239 h 9817"/>
              <a:gd name="connsiteX21" fmla="*/ 9412 w 10000"/>
              <a:gd name="connsiteY21" fmla="*/ 7416 h 9817"/>
              <a:gd name="connsiteX22" fmla="*/ 9719 w 10000"/>
              <a:gd name="connsiteY22" fmla="*/ 7734 h 9817"/>
              <a:gd name="connsiteX23" fmla="*/ 9980 w 10000"/>
              <a:gd name="connsiteY23" fmla="*/ 8010 h 9817"/>
              <a:gd name="connsiteX24" fmla="*/ 9848 w 10000"/>
              <a:gd name="connsiteY24" fmla="*/ 7713 h 9817"/>
              <a:gd name="connsiteX25" fmla="*/ 9621 w 10000"/>
              <a:gd name="connsiteY25" fmla="*/ 7190 h 9817"/>
              <a:gd name="connsiteX26" fmla="*/ 9621 w 10000"/>
              <a:gd name="connsiteY26" fmla="*/ 6970 h 9817"/>
              <a:gd name="connsiteX0" fmla="*/ 1877 w 10000"/>
              <a:gd name="connsiteY0" fmla="*/ 9652 h 9652"/>
              <a:gd name="connsiteX1" fmla="*/ 1309 w 10000"/>
              <a:gd name="connsiteY1" fmla="*/ 9227 h 9652"/>
              <a:gd name="connsiteX2" fmla="*/ 774 w 10000"/>
              <a:gd name="connsiteY2" fmla="*/ 8764 h 9652"/>
              <a:gd name="connsiteX3" fmla="*/ 402 w 10000"/>
              <a:gd name="connsiteY3" fmla="*/ 8138 h 9652"/>
              <a:gd name="connsiteX4" fmla="*/ 88 w 10000"/>
              <a:gd name="connsiteY4" fmla="*/ 7213 h 9652"/>
              <a:gd name="connsiteX5" fmla="*/ 0 w 10000"/>
              <a:gd name="connsiteY5" fmla="*/ 6260 h 9652"/>
              <a:gd name="connsiteX6" fmla="*/ 88 w 10000"/>
              <a:gd name="connsiteY6" fmla="*/ 5230 h 9652"/>
              <a:gd name="connsiteX7" fmla="*/ 443 w 10000"/>
              <a:gd name="connsiteY7" fmla="*/ 3762 h 9652"/>
              <a:gd name="connsiteX8" fmla="*/ 1082 w 10000"/>
              <a:gd name="connsiteY8" fmla="*/ 2409 h 9652"/>
              <a:gd name="connsiteX9" fmla="*/ 2124 w 10000"/>
              <a:gd name="connsiteY9" fmla="*/ 1123 h 9652"/>
              <a:gd name="connsiteX10" fmla="*/ 3365 w 10000"/>
              <a:gd name="connsiteY10" fmla="*/ 277 h 9652"/>
              <a:gd name="connsiteX11" fmla="*/ 4961 w 10000"/>
              <a:gd name="connsiteY11" fmla="*/ 46 h 9652"/>
              <a:gd name="connsiteX12" fmla="*/ 6881 w 10000"/>
              <a:gd name="connsiteY12" fmla="*/ 556 h 9652"/>
              <a:gd name="connsiteX13" fmla="*/ 8976 w 10000"/>
              <a:gd name="connsiteY13" fmla="*/ 2396 h 9652"/>
              <a:gd name="connsiteX14" fmla="*/ 9830 w 10000"/>
              <a:gd name="connsiteY14" fmla="*/ 4800 h 9652"/>
              <a:gd name="connsiteX15" fmla="*/ 9817 w 10000"/>
              <a:gd name="connsiteY15" fmla="*/ 6323 h 9652"/>
              <a:gd name="connsiteX16" fmla="*/ 9740 w 10000"/>
              <a:gd name="connsiteY16" fmla="*/ 6843 h 9652"/>
              <a:gd name="connsiteX17" fmla="*/ 9652 w 10000"/>
              <a:gd name="connsiteY17" fmla="*/ 7100 h 9652"/>
              <a:gd name="connsiteX18" fmla="*/ 9415 w 10000"/>
              <a:gd name="connsiteY18" fmla="*/ 7247 h 9652"/>
              <a:gd name="connsiteX19" fmla="*/ 9280 w 10000"/>
              <a:gd name="connsiteY19" fmla="*/ 7374 h 9652"/>
              <a:gd name="connsiteX20" fmla="*/ 9412 w 10000"/>
              <a:gd name="connsiteY20" fmla="*/ 7554 h 9652"/>
              <a:gd name="connsiteX21" fmla="*/ 9719 w 10000"/>
              <a:gd name="connsiteY21" fmla="*/ 7878 h 9652"/>
              <a:gd name="connsiteX22" fmla="*/ 9980 w 10000"/>
              <a:gd name="connsiteY22" fmla="*/ 8159 h 9652"/>
              <a:gd name="connsiteX23" fmla="*/ 9848 w 10000"/>
              <a:gd name="connsiteY23" fmla="*/ 7857 h 9652"/>
              <a:gd name="connsiteX24" fmla="*/ 9621 w 10000"/>
              <a:gd name="connsiteY24" fmla="*/ 7324 h 9652"/>
              <a:gd name="connsiteX25" fmla="*/ 9621 w 10000"/>
              <a:gd name="connsiteY25" fmla="*/ 7100 h 9652"/>
              <a:gd name="connsiteX0" fmla="*/ 1309 w 10000"/>
              <a:gd name="connsiteY0" fmla="*/ 9560 h 9560"/>
              <a:gd name="connsiteX1" fmla="*/ 774 w 10000"/>
              <a:gd name="connsiteY1" fmla="*/ 9080 h 9560"/>
              <a:gd name="connsiteX2" fmla="*/ 402 w 10000"/>
              <a:gd name="connsiteY2" fmla="*/ 8431 h 9560"/>
              <a:gd name="connsiteX3" fmla="*/ 88 w 10000"/>
              <a:gd name="connsiteY3" fmla="*/ 7473 h 9560"/>
              <a:gd name="connsiteX4" fmla="*/ 0 w 10000"/>
              <a:gd name="connsiteY4" fmla="*/ 6486 h 9560"/>
              <a:gd name="connsiteX5" fmla="*/ 88 w 10000"/>
              <a:gd name="connsiteY5" fmla="*/ 5419 h 9560"/>
              <a:gd name="connsiteX6" fmla="*/ 443 w 10000"/>
              <a:gd name="connsiteY6" fmla="*/ 3898 h 9560"/>
              <a:gd name="connsiteX7" fmla="*/ 1082 w 10000"/>
              <a:gd name="connsiteY7" fmla="*/ 2496 h 9560"/>
              <a:gd name="connsiteX8" fmla="*/ 2124 w 10000"/>
              <a:gd name="connsiteY8" fmla="*/ 1163 h 9560"/>
              <a:gd name="connsiteX9" fmla="*/ 3365 w 10000"/>
              <a:gd name="connsiteY9" fmla="*/ 287 h 9560"/>
              <a:gd name="connsiteX10" fmla="*/ 4961 w 10000"/>
              <a:gd name="connsiteY10" fmla="*/ 48 h 9560"/>
              <a:gd name="connsiteX11" fmla="*/ 6881 w 10000"/>
              <a:gd name="connsiteY11" fmla="*/ 576 h 9560"/>
              <a:gd name="connsiteX12" fmla="*/ 8976 w 10000"/>
              <a:gd name="connsiteY12" fmla="*/ 2482 h 9560"/>
              <a:gd name="connsiteX13" fmla="*/ 9830 w 10000"/>
              <a:gd name="connsiteY13" fmla="*/ 4973 h 9560"/>
              <a:gd name="connsiteX14" fmla="*/ 9817 w 10000"/>
              <a:gd name="connsiteY14" fmla="*/ 6551 h 9560"/>
              <a:gd name="connsiteX15" fmla="*/ 9740 w 10000"/>
              <a:gd name="connsiteY15" fmla="*/ 7090 h 9560"/>
              <a:gd name="connsiteX16" fmla="*/ 9652 w 10000"/>
              <a:gd name="connsiteY16" fmla="*/ 7356 h 9560"/>
              <a:gd name="connsiteX17" fmla="*/ 9415 w 10000"/>
              <a:gd name="connsiteY17" fmla="*/ 7508 h 9560"/>
              <a:gd name="connsiteX18" fmla="*/ 9280 w 10000"/>
              <a:gd name="connsiteY18" fmla="*/ 7640 h 9560"/>
              <a:gd name="connsiteX19" fmla="*/ 9412 w 10000"/>
              <a:gd name="connsiteY19" fmla="*/ 7826 h 9560"/>
              <a:gd name="connsiteX20" fmla="*/ 9719 w 10000"/>
              <a:gd name="connsiteY20" fmla="*/ 8162 h 9560"/>
              <a:gd name="connsiteX21" fmla="*/ 9980 w 10000"/>
              <a:gd name="connsiteY21" fmla="*/ 8453 h 9560"/>
              <a:gd name="connsiteX22" fmla="*/ 9848 w 10000"/>
              <a:gd name="connsiteY22" fmla="*/ 8140 h 9560"/>
              <a:gd name="connsiteX23" fmla="*/ 9621 w 10000"/>
              <a:gd name="connsiteY23" fmla="*/ 7588 h 9560"/>
              <a:gd name="connsiteX24" fmla="*/ 9621 w 10000"/>
              <a:gd name="connsiteY24" fmla="*/ 7356 h 9560"/>
              <a:gd name="connsiteX0" fmla="*/ 774 w 10000"/>
              <a:gd name="connsiteY0" fmla="*/ 9498 h 9498"/>
              <a:gd name="connsiteX1" fmla="*/ 402 w 10000"/>
              <a:gd name="connsiteY1" fmla="*/ 8819 h 9498"/>
              <a:gd name="connsiteX2" fmla="*/ 88 w 10000"/>
              <a:gd name="connsiteY2" fmla="*/ 7817 h 9498"/>
              <a:gd name="connsiteX3" fmla="*/ 0 w 10000"/>
              <a:gd name="connsiteY3" fmla="*/ 6785 h 9498"/>
              <a:gd name="connsiteX4" fmla="*/ 88 w 10000"/>
              <a:gd name="connsiteY4" fmla="*/ 5668 h 9498"/>
              <a:gd name="connsiteX5" fmla="*/ 443 w 10000"/>
              <a:gd name="connsiteY5" fmla="*/ 4077 h 9498"/>
              <a:gd name="connsiteX6" fmla="*/ 1082 w 10000"/>
              <a:gd name="connsiteY6" fmla="*/ 2611 h 9498"/>
              <a:gd name="connsiteX7" fmla="*/ 2124 w 10000"/>
              <a:gd name="connsiteY7" fmla="*/ 1217 h 9498"/>
              <a:gd name="connsiteX8" fmla="*/ 3365 w 10000"/>
              <a:gd name="connsiteY8" fmla="*/ 300 h 9498"/>
              <a:gd name="connsiteX9" fmla="*/ 4961 w 10000"/>
              <a:gd name="connsiteY9" fmla="*/ 50 h 9498"/>
              <a:gd name="connsiteX10" fmla="*/ 6881 w 10000"/>
              <a:gd name="connsiteY10" fmla="*/ 603 h 9498"/>
              <a:gd name="connsiteX11" fmla="*/ 8976 w 10000"/>
              <a:gd name="connsiteY11" fmla="*/ 2596 h 9498"/>
              <a:gd name="connsiteX12" fmla="*/ 9830 w 10000"/>
              <a:gd name="connsiteY12" fmla="*/ 5202 h 9498"/>
              <a:gd name="connsiteX13" fmla="*/ 9817 w 10000"/>
              <a:gd name="connsiteY13" fmla="*/ 6853 h 9498"/>
              <a:gd name="connsiteX14" fmla="*/ 9740 w 10000"/>
              <a:gd name="connsiteY14" fmla="*/ 7416 h 9498"/>
              <a:gd name="connsiteX15" fmla="*/ 9652 w 10000"/>
              <a:gd name="connsiteY15" fmla="*/ 7695 h 9498"/>
              <a:gd name="connsiteX16" fmla="*/ 9415 w 10000"/>
              <a:gd name="connsiteY16" fmla="*/ 7854 h 9498"/>
              <a:gd name="connsiteX17" fmla="*/ 9280 w 10000"/>
              <a:gd name="connsiteY17" fmla="*/ 7992 h 9498"/>
              <a:gd name="connsiteX18" fmla="*/ 9412 w 10000"/>
              <a:gd name="connsiteY18" fmla="*/ 8186 h 9498"/>
              <a:gd name="connsiteX19" fmla="*/ 9719 w 10000"/>
              <a:gd name="connsiteY19" fmla="*/ 8538 h 9498"/>
              <a:gd name="connsiteX20" fmla="*/ 9980 w 10000"/>
              <a:gd name="connsiteY20" fmla="*/ 8842 h 9498"/>
              <a:gd name="connsiteX21" fmla="*/ 9848 w 10000"/>
              <a:gd name="connsiteY21" fmla="*/ 8515 h 9498"/>
              <a:gd name="connsiteX22" fmla="*/ 9621 w 10000"/>
              <a:gd name="connsiteY22" fmla="*/ 7937 h 9498"/>
              <a:gd name="connsiteX23" fmla="*/ 9621 w 10000"/>
              <a:gd name="connsiteY23" fmla="*/ 7695 h 9498"/>
              <a:gd name="connsiteX0" fmla="*/ 402 w 10000"/>
              <a:gd name="connsiteY0" fmla="*/ 9285 h 9314"/>
              <a:gd name="connsiteX1" fmla="*/ 88 w 10000"/>
              <a:gd name="connsiteY1" fmla="*/ 8230 h 9314"/>
              <a:gd name="connsiteX2" fmla="*/ 0 w 10000"/>
              <a:gd name="connsiteY2" fmla="*/ 7144 h 9314"/>
              <a:gd name="connsiteX3" fmla="*/ 88 w 10000"/>
              <a:gd name="connsiteY3" fmla="*/ 5968 h 9314"/>
              <a:gd name="connsiteX4" fmla="*/ 443 w 10000"/>
              <a:gd name="connsiteY4" fmla="*/ 4292 h 9314"/>
              <a:gd name="connsiteX5" fmla="*/ 1082 w 10000"/>
              <a:gd name="connsiteY5" fmla="*/ 2749 h 9314"/>
              <a:gd name="connsiteX6" fmla="*/ 2124 w 10000"/>
              <a:gd name="connsiteY6" fmla="*/ 1281 h 9314"/>
              <a:gd name="connsiteX7" fmla="*/ 3365 w 10000"/>
              <a:gd name="connsiteY7" fmla="*/ 316 h 9314"/>
              <a:gd name="connsiteX8" fmla="*/ 4961 w 10000"/>
              <a:gd name="connsiteY8" fmla="*/ 53 h 9314"/>
              <a:gd name="connsiteX9" fmla="*/ 6881 w 10000"/>
              <a:gd name="connsiteY9" fmla="*/ 635 h 9314"/>
              <a:gd name="connsiteX10" fmla="*/ 8976 w 10000"/>
              <a:gd name="connsiteY10" fmla="*/ 2733 h 9314"/>
              <a:gd name="connsiteX11" fmla="*/ 9830 w 10000"/>
              <a:gd name="connsiteY11" fmla="*/ 5477 h 9314"/>
              <a:gd name="connsiteX12" fmla="*/ 9817 w 10000"/>
              <a:gd name="connsiteY12" fmla="*/ 7215 h 9314"/>
              <a:gd name="connsiteX13" fmla="*/ 9740 w 10000"/>
              <a:gd name="connsiteY13" fmla="*/ 7808 h 9314"/>
              <a:gd name="connsiteX14" fmla="*/ 9652 w 10000"/>
              <a:gd name="connsiteY14" fmla="*/ 8102 h 9314"/>
              <a:gd name="connsiteX15" fmla="*/ 9415 w 10000"/>
              <a:gd name="connsiteY15" fmla="*/ 8269 h 9314"/>
              <a:gd name="connsiteX16" fmla="*/ 9280 w 10000"/>
              <a:gd name="connsiteY16" fmla="*/ 8414 h 9314"/>
              <a:gd name="connsiteX17" fmla="*/ 9412 w 10000"/>
              <a:gd name="connsiteY17" fmla="*/ 8619 h 9314"/>
              <a:gd name="connsiteX18" fmla="*/ 9719 w 10000"/>
              <a:gd name="connsiteY18" fmla="*/ 8989 h 9314"/>
              <a:gd name="connsiteX19" fmla="*/ 9980 w 10000"/>
              <a:gd name="connsiteY19" fmla="*/ 9309 h 9314"/>
              <a:gd name="connsiteX20" fmla="*/ 9848 w 10000"/>
              <a:gd name="connsiteY20" fmla="*/ 8965 h 9314"/>
              <a:gd name="connsiteX21" fmla="*/ 9621 w 10000"/>
              <a:gd name="connsiteY21" fmla="*/ 8356 h 9314"/>
              <a:gd name="connsiteX22" fmla="*/ 9621 w 10000"/>
              <a:gd name="connsiteY22" fmla="*/ 8102 h 9314"/>
              <a:gd name="connsiteX0" fmla="*/ 88 w 10000"/>
              <a:gd name="connsiteY0" fmla="*/ 8836 h 10000"/>
              <a:gd name="connsiteX1" fmla="*/ 0 w 10000"/>
              <a:gd name="connsiteY1" fmla="*/ 7670 h 10000"/>
              <a:gd name="connsiteX2" fmla="*/ 88 w 10000"/>
              <a:gd name="connsiteY2" fmla="*/ 6408 h 10000"/>
              <a:gd name="connsiteX3" fmla="*/ 443 w 10000"/>
              <a:gd name="connsiteY3" fmla="*/ 4608 h 10000"/>
              <a:gd name="connsiteX4" fmla="*/ 1082 w 10000"/>
              <a:gd name="connsiteY4" fmla="*/ 2951 h 10000"/>
              <a:gd name="connsiteX5" fmla="*/ 2124 w 10000"/>
              <a:gd name="connsiteY5" fmla="*/ 1375 h 10000"/>
              <a:gd name="connsiteX6" fmla="*/ 3365 w 10000"/>
              <a:gd name="connsiteY6" fmla="*/ 339 h 10000"/>
              <a:gd name="connsiteX7" fmla="*/ 4961 w 10000"/>
              <a:gd name="connsiteY7" fmla="*/ 57 h 10000"/>
              <a:gd name="connsiteX8" fmla="*/ 6881 w 10000"/>
              <a:gd name="connsiteY8" fmla="*/ 682 h 10000"/>
              <a:gd name="connsiteX9" fmla="*/ 8976 w 10000"/>
              <a:gd name="connsiteY9" fmla="*/ 2934 h 10000"/>
              <a:gd name="connsiteX10" fmla="*/ 9830 w 10000"/>
              <a:gd name="connsiteY10" fmla="*/ 5880 h 10000"/>
              <a:gd name="connsiteX11" fmla="*/ 9817 w 10000"/>
              <a:gd name="connsiteY11" fmla="*/ 7746 h 10000"/>
              <a:gd name="connsiteX12" fmla="*/ 9740 w 10000"/>
              <a:gd name="connsiteY12" fmla="*/ 8383 h 10000"/>
              <a:gd name="connsiteX13" fmla="*/ 9652 w 10000"/>
              <a:gd name="connsiteY13" fmla="*/ 8699 h 10000"/>
              <a:gd name="connsiteX14" fmla="*/ 9415 w 10000"/>
              <a:gd name="connsiteY14" fmla="*/ 8878 h 10000"/>
              <a:gd name="connsiteX15" fmla="*/ 9280 w 10000"/>
              <a:gd name="connsiteY15" fmla="*/ 9034 h 10000"/>
              <a:gd name="connsiteX16" fmla="*/ 9412 w 10000"/>
              <a:gd name="connsiteY16" fmla="*/ 9254 h 10000"/>
              <a:gd name="connsiteX17" fmla="*/ 9719 w 10000"/>
              <a:gd name="connsiteY17" fmla="*/ 9651 h 10000"/>
              <a:gd name="connsiteX18" fmla="*/ 9980 w 10000"/>
              <a:gd name="connsiteY18" fmla="*/ 9995 h 10000"/>
              <a:gd name="connsiteX19" fmla="*/ 9848 w 10000"/>
              <a:gd name="connsiteY19" fmla="*/ 9625 h 10000"/>
              <a:gd name="connsiteX20" fmla="*/ 9621 w 10000"/>
              <a:gd name="connsiteY20" fmla="*/ 8971 h 10000"/>
              <a:gd name="connsiteX21" fmla="*/ 9621 w 10000"/>
              <a:gd name="connsiteY21" fmla="*/ 8699 h 10000"/>
              <a:gd name="connsiteX0" fmla="*/ 0 w 10000"/>
              <a:gd name="connsiteY0" fmla="*/ 7670 h 10000"/>
              <a:gd name="connsiteX1" fmla="*/ 88 w 10000"/>
              <a:gd name="connsiteY1" fmla="*/ 6408 h 10000"/>
              <a:gd name="connsiteX2" fmla="*/ 443 w 10000"/>
              <a:gd name="connsiteY2" fmla="*/ 4608 h 10000"/>
              <a:gd name="connsiteX3" fmla="*/ 1082 w 10000"/>
              <a:gd name="connsiteY3" fmla="*/ 2951 h 10000"/>
              <a:gd name="connsiteX4" fmla="*/ 2124 w 10000"/>
              <a:gd name="connsiteY4" fmla="*/ 1375 h 10000"/>
              <a:gd name="connsiteX5" fmla="*/ 3365 w 10000"/>
              <a:gd name="connsiteY5" fmla="*/ 339 h 10000"/>
              <a:gd name="connsiteX6" fmla="*/ 4961 w 10000"/>
              <a:gd name="connsiteY6" fmla="*/ 57 h 10000"/>
              <a:gd name="connsiteX7" fmla="*/ 6881 w 10000"/>
              <a:gd name="connsiteY7" fmla="*/ 682 h 10000"/>
              <a:gd name="connsiteX8" fmla="*/ 8976 w 10000"/>
              <a:gd name="connsiteY8" fmla="*/ 2934 h 10000"/>
              <a:gd name="connsiteX9" fmla="*/ 9830 w 10000"/>
              <a:gd name="connsiteY9" fmla="*/ 5880 h 10000"/>
              <a:gd name="connsiteX10" fmla="*/ 9817 w 10000"/>
              <a:gd name="connsiteY10" fmla="*/ 7746 h 10000"/>
              <a:gd name="connsiteX11" fmla="*/ 9740 w 10000"/>
              <a:gd name="connsiteY11" fmla="*/ 8383 h 10000"/>
              <a:gd name="connsiteX12" fmla="*/ 9652 w 10000"/>
              <a:gd name="connsiteY12" fmla="*/ 8699 h 10000"/>
              <a:gd name="connsiteX13" fmla="*/ 9415 w 10000"/>
              <a:gd name="connsiteY13" fmla="*/ 8878 h 10000"/>
              <a:gd name="connsiteX14" fmla="*/ 9280 w 10000"/>
              <a:gd name="connsiteY14" fmla="*/ 9034 h 10000"/>
              <a:gd name="connsiteX15" fmla="*/ 9412 w 10000"/>
              <a:gd name="connsiteY15" fmla="*/ 9254 h 10000"/>
              <a:gd name="connsiteX16" fmla="*/ 9719 w 10000"/>
              <a:gd name="connsiteY16" fmla="*/ 9651 h 10000"/>
              <a:gd name="connsiteX17" fmla="*/ 9980 w 10000"/>
              <a:gd name="connsiteY17" fmla="*/ 9995 h 10000"/>
              <a:gd name="connsiteX18" fmla="*/ 9848 w 10000"/>
              <a:gd name="connsiteY18" fmla="*/ 9625 h 10000"/>
              <a:gd name="connsiteX19" fmla="*/ 9621 w 10000"/>
              <a:gd name="connsiteY19" fmla="*/ 8971 h 10000"/>
              <a:gd name="connsiteX20" fmla="*/ 9621 w 10000"/>
              <a:gd name="connsiteY20" fmla="*/ 8699 h 10000"/>
              <a:gd name="connsiteX0" fmla="*/ 0 w 9912"/>
              <a:gd name="connsiteY0" fmla="*/ 6408 h 10000"/>
              <a:gd name="connsiteX1" fmla="*/ 355 w 9912"/>
              <a:gd name="connsiteY1" fmla="*/ 4608 h 10000"/>
              <a:gd name="connsiteX2" fmla="*/ 994 w 9912"/>
              <a:gd name="connsiteY2" fmla="*/ 2951 h 10000"/>
              <a:gd name="connsiteX3" fmla="*/ 2036 w 9912"/>
              <a:gd name="connsiteY3" fmla="*/ 1375 h 10000"/>
              <a:gd name="connsiteX4" fmla="*/ 3277 w 9912"/>
              <a:gd name="connsiteY4" fmla="*/ 339 h 10000"/>
              <a:gd name="connsiteX5" fmla="*/ 4873 w 9912"/>
              <a:gd name="connsiteY5" fmla="*/ 57 h 10000"/>
              <a:gd name="connsiteX6" fmla="*/ 6793 w 9912"/>
              <a:gd name="connsiteY6" fmla="*/ 682 h 10000"/>
              <a:gd name="connsiteX7" fmla="*/ 8888 w 9912"/>
              <a:gd name="connsiteY7" fmla="*/ 2934 h 10000"/>
              <a:gd name="connsiteX8" fmla="*/ 9742 w 9912"/>
              <a:gd name="connsiteY8" fmla="*/ 5880 h 10000"/>
              <a:gd name="connsiteX9" fmla="*/ 9729 w 9912"/>
              <a:gd name="connsiteY9" fmla="*/ 7746 h 10000"/>
              <a:gd name="connsiteX10" fmla="*/ 9652 w 9912"/>
              <a:gd name="connsiteY10" fmla="*/ 8383 h 10000"/>
              <a:gd name="connsiteX11" fmla="*/ 9564 w 9912"/>
              <a:gd name="connsiteY11" fmla="*/ 8699 h 10000"/>
              <a:gd name="connsiteX12" fmla="*/ 9327 w 9912"/>
              <a:gd name="connsiteY12" fmla="*/ 8878 h 10000"/>
              <a:gd name="connsiteX13" fmla="*/ 9192 w 9912"/>
              <a:gd name="connsiteY13" fmla="*/ 9034 h 10000"/>
              <a:gd name="connsiteX14" fmla="*/ 9324 w 9912"/>
              <a:gd name="connsiteY14" fmla="*/ 9254 h 10000"/>
              <a:gd name="connsiteX15" fmla="*/ 9631 w 9912"/>
              <a:gd name="connsiteY15" fmla="*/ 9651 h 10000"/>
              <a:gd name="connsiteX16" fmla="*/ 9892 w 9912"/>
              <a:gd name="connsiteY16" fmla="*/ 9995 h 10000"/>
              <a:gd name="connsiteX17" fmla="*/ 9760 w 9912"/>
              <a:gd name="connsiteY17" fmla="*/ 9625 h 10000"/>
              <a:gd name="connsiteX18" fmla="*/ 9533 w 9912"/>
              <a:gd name="connsiteY18" fmla="*/ 8971 h 10000"/>
              <a:gd name="connsiteX19" fmla="*/ 9533 w 9912"/>
              <a:gd name="connsiteY19" fmla="*/ 8699 h 10000"/>
              <a:gd name="connsiteX0" fmla="*/ 0 w 9642"/>
              <a:gd name="connsiteY0" fmla="*/ 4608 h 10000"/>
              <a:gd name="connsiteX1" fmla="*/ 645 w 9642"/>
              <a:gd name="connsiteY1" fmla="*/ 2951 h 10000"/>
              <a:gd name="connsiteX2" fmla="*/ 1696 w 9642"/>
              <a:gd name="connsiteY2" fmla="*/ 1375 h 10000"/>
              <a:gd name="connsiteX3" fmla="*/ 2948 w 9642"/>
              <a:gd name="connsiteY3" fmla="*/ 339 h 10000"/>
              <a:gd name="connsiteX4" fmla="*/ 4558 w 9642"/>
              <a:gd name="connsiteY4" fmla="*/ 57 h 10000"/>
              <a:gd name="connsiteX5" fmla="*/ 6495 w 9642"/>
              <a:gd name="connsiteY5" fmla="*/ 682 h 10000"/>
              <a:gd name="connsiteX6" fmla="*/ 8609 w 9642"/>
              <a:gd name="connsiteY6" fmla="*/ 2934 h 10000"/>
              <a:gd name="connsiteX7" fmla="*/ 9470 w 9642"/>
              <a:gd name="connsiteY7" fmla="*/ 5880 h 10000"/>
              <a:gd name="connsiteX8" fmla="*/ 9457 w 9642"/>
              <a:gd name="connsiteY8" fmla="*/ 7746 h 10000"/>
              <a:gd name="connsiteX9" fmla="*/ 9380 w 9642"/>
              <a:gd name="connsiteY9" fmla="*/ 8383 h 10000"/>
              <a:gd name="connsiteX10" fmla="*/ 9291 w 9642"/>
              <a:gd name="connsiteY10" fmla="*/ 8699 h 10000"/>
              <a:gd name="connsiteX11" fmla="*/ 9052 w 9642"/>
              <a:gd name="connsiteY11" fmla="*/ 8878 h 10000"/>
              <a:gd name="connsiteX12" fmla="*/ 8916 w 9642"/>
              <a:gd name="connsiteY12" fmla="*/ 9034 h 10000"/>
              <a:gd name="connsiteX13" fmla="*/ 9049 w 9642"/>
              <a:gd name="connsiteY13" fmla="*/ 9254 h 10000"/>
              <a:gd name="connsiteX14" fmla="*/ 9359 w 9642"/>
              <a:gd name="connsiteY14" fmla="*/ 9651 h 10000"/>
              <a:gd name="connsiteX15" fmla="*/ 9622 w 9642"/>
              <a:gd name="connsiteY15" fmla="*/ 9995 h 10000"/>
              <a:gd name="connsiteX16" fmla="*/ 9489 w 9642"/>
              <a:gd name="connsiteY16" fmla="*/ 9625 h 10000"/>
              <a:gd name="connsiteX17" fmla="*/ 9260 w 9642"/>
              <a:gd name="connsiteY17" fmla="*/ 8971 h 10000"/>
              <a:gd name="connsiteX18" fmla="*/ 9260 w 9642"/>
              <a:gd name="connsiteY18" fmla="*/ 8699 h 10000"/>
              <a:gd name="connsiteX0" fmla="*/ 0 w 9331"/>
              <a:gd name="connsiteY0" fmla="*/ 2951 h 10000"/>
              <a:gd name="connsiteX1" fmla="*/ 1090 w 9331"/>
              <a:gd name="connsiteY1" fmla="*/ 1375 h 10000"/>
              <a:gd name="connsiteX2" fmla="*/ 2388 w 9331"/>
              <a:gd name="connsiteY2" fmla="*/ 339 h 10000"/>
              <a:gd name="connsiteX3" fmla="*/ 4058 w 9331"/>
              <a:gd name="connsiteY3" fmla="*/ 57 h 10000"/>
              <a:gd name="connsiteX4" fmla="*/ 6067 w 9331"/>
              <a:gd name="connsiteY4" fmla="*/ 682 h 10000"/>
              <a:gd name="connsiteX5" fmla="*/ 8260 w 9331"/>
              <a:gd name="connsiteY5" fmla="*/ 2934 h 10000"/>
              <a:gd name="connsiteX6" fmla="*/ 9153 w 9331"/>
              <a:gd name="connsiteY6" fmla="*/ 5880 h 10000"/>
              <a:gd name="connsiteX7" fmla="*/ 9139 w 9331"/>
              <a:gd name="connsiteY7" fmla="*/ 7746 h 10000"/>
              <a:gd name="connsiteX8" fmla="*/ 9059 w 9331"/>
              <a:gd name="connsiteY8" fmla="*/ 8383 h 10000"/>
              <a:gd name="connsiteX9" fmla="*/ 8967 w 9331"/>
              <a:gd name="connsiteY9" fmla="*/ 8699 h 10000"/>
              <a:gd name="connsiteX10" fmla="*/ 8719 w 9331"/>
              <a:gd name="connsiteY10" fmla="*/ 8878 h 10000"/>
              <a:gd name="connsiteX11" fmla="*/ 8578 w 9331"/>
              <a:gd name="connsiteY11" fmla="*/ 9034 h 10000"/>
              <a:gd name="connsiteX12" fmla="*/ 8716 w 9331"/>
              <a:gd name="connsiteY12" fmla="*/ 9254 h 10000"/>
              <a:gd name="connsiteX13" fmla="*/ 9037 w 9331"/>
              <a:gd name="connsiteY13" fmla="*/ 9651 h 10000"/>
              <a:gd name="connsiteX14" fmla="*/ 9310 w 9331"/>
              <a:gd name="connsiteY14" fmla="*/ 9995 h 10000"/>
              <a:gd name="connsiteX15" fmla="*/ 9172 w 9331"/>
              <a:gd name="connsiteY15" fmla="*/ 9625 h 10000"/>
              <a:gd name="connsiteX16" fmla="*/ 8935 w 9331"/>
              <a:gd name="connsiteY16" fmla="*/ 8971 h 10000"/>
              <a:gd name="connsiteX17" fmla="*/ 8935 w 9331"/>
              <a:gd name="connsiteY17" fmla="*/ 8699 h 10000"/>
              <a:gd name="connsiteX0" fmla="*/ 0 w 8832"/>
              <a:gd name="connsiteY0" fmla="*/ 1375 h 10000"/>
              <a:gd name="connsiteX1" fmla="*/ 1391 w 8832"/>
              <a:gd name="connsiteY1" fmla="*/ 339 h 10000"/>
              <a:gd name="connsiteX2" fmla="*/ 3181 w 8832"/>
              <a:gd name="connsiteY2" fmla="*/ 57 h 10000"/>
              <a:gd name="connsiteX3" fmla="*/ 5334 w 8832"/>
              <a:gd name="connsiteY3" fmla="*/ 682 h 10000"/>
              <a:gd name="connsiteX4" fmla="*/ 7684 w 8832"/>
              <a:gd name="connsiteY4" fmla="*/ 2934 h 10000"/>
              <a:gd name="connsiteX5" fmla="*/ 8641 w 8832"/>
              <a:gd name="connsiteY5" fmla="*/ 5880 h 10000"/>
              <a:gd name="connsiteX6" fmla="*/ 8626 w 8832"/>
              <a:gd name="connsiteY6" fmla="*/ 7746 h 10000"/>
              <a:gd name="connsiteX7" fmla="*/ 8540 w 8832"/>
              <a:gd name="connsiteY7" fmla="*/ 8383 h 10000"/>
              <a:gd name="connsiteX8" fmla="*/ 8442 w 8832"/>
              <a:gd name="connsiteY8" fmla="*/ 8699 h 10000"/>
              <a:gd name="connsiteX9" fmla="*/ 8176 w 8832"/>
              <a:gd name="connsiteY9" fmla="*/ 8878 h 10000"/>
              <a:gd name="connsiteX10" fmla="*/ 8025 w 8832"/>
              <a:gd name="connsiteY10" fmla="*/ 9034 h 10000"/>
              <a:gd name="connsiteX11" fmla="*/ 8173 w 8832"/>
              <a:gd name="connsiteY11" fmla="*/ 9254 h 10000"/>
              <a:gd name="connsiteX12" fmla="*/ 8517 w 8832"/>
              <a:gd name="connsiteY12" fmla="*/ 9651 h 10000"/>
              <a:gd name="connsiteX13" fmla="*/ 8809 w 8832"/>
              <a:gd name="connsiteY13" fmla="*/ 9995 h 10000"/>
              <a:gd name="connsiteX14" fmla="*/ 8662 w 8832"/>
              <a:gd name="connsiteY14" fmla="*/ 9625 h 10000"/>
              <a:gd name="connsiteX15" fmla="*/ 8408 w 8832"/>
              <a:gd name="connsiteY15" fmla="*/ 8971 h 10000"/>
              <a:gd name="connsiteX16" fmla="*/ 8408 w 8832"/>
              <a:gd name="connsiteY16" fmla="*/ 8699 h 10000"/>
              <a:gd name="connsiteX0" fmla="*/ 0 w 8425"/>
              <a:gd name="connsiteY0" fmla="*/ 339 h 10000"/>
              <a:gd name="connsiteX1" fmla="*/ 2027 w 8425"/>
              <a:gd name="connsiteY1" fmla="*/ 57 h 10000"/>
              <a:gd name="connsiteX2" fmla="*/ 4464 w 8425"/>
              <a:gd name="connsiteY2" fmla="*/ 682 h 10000"/>
              <a:gd name="connsiteX3" fmla="*/ 7125 w 8425"/>
              <a:gd name="connsiteY3" fmla="*/ 2934 h 10000"/>
              <a:gd name="connsiteX4" fmla="*/ 8209 w 8425"/>
              <a:gd name="connsiteY4" fmla="*/ 5880 h 10000"/>
              <a:gd name="connsiteX5" fmla="*/ 8192 w 8425"/>
              <a:gd name="connsiteY5" fmla="*/ 7746 h 10000"/>
              <a:gd name="connsiteX6" fmla="*/ 8094 w 8425"/>
              <a:gd name="connsiteY6" fmla="*/ 8383 h 10000"/>
              <a:gd name="connsiteX7" fmla="*/ 7983 w 8425"/>
              <a:gd name="connsiteY7" fmla="*/ 8699 h 10000"/>
              <a:gd name="connsiteX8" fmla="*/ 7682 w 8425"/>
              <a:gd name="connsiteY8" fmla="*/ 8878 h 10000"/>
              <a:gd name="connsiteX9" fmla="*/ 7511 w 8425"/>
              <a:gd name="connsiteY9" fmla="*/ 9034 h 10000"/>
              <a:gd name="connsiteX10" fmla="*/ 7679 w 8425"/>
              <a:gd name="connsiteY10" fmla="*/ 9254 h 10000"/>
              <a:gd name="connsiteX11" fmla="*/ 8068 w 8425"/>
              <a:gd name="connsiteY11" fmla="*/ 9651 h 10000"/>
              <a:gd name="connsiteX12" fmla="*/ 8399 w 8425"/>
              <a:gd name="connsiteY12" fmla="*/ 9995 h 10000"/>
              <a:gd name="connsiteX13" fmla="*/ 8233 w 8425"/>
              <a:gd name="connsiteY13" fmla="*/ 9625 h 10000"/>
              <a:gd name="connsiteX14" fmla="*/ 7945 w 8425"/>
              <a:gd name="connsiteY14" fmla="*/ 8971 h 10000"/>
              <a:gd name="connsiteX15" fmla="*/ 7945 w 8425"/>
              <a:gd name="connsiteY15" fmla="*/ 8699 h 10000"/>
              <a:gd name="connsiteX0" fmla="*/ 0 w 7594"/>
              <a:gd name="connsiteY0" fmla="*/ 0 h 9943"/>
              <a:gd name="connsiteX1" fmla="*/ 2893 w 7594"/>
              <a:gd name="connsiteY1" fmla="*/ 625 h 9943"/>
              <a:gd name="connsiteX2" fmla="*/ 6051 w 7594"/>
              <a:gd name="connsiteY2" fmla="*/ 2877 h 9943"/>
              <a:gd name="connsiteX3" fmla="*/ 7338 w 7594"/>
              <a:gd name="connsiteY3" fmla="*/ 5823 h 9943"/>
              <a:gd name="connsiteX4" fmla="*/ 7317 w 7594"/>
              <a:gd name="connsiteY4" fmla="*/ 7689 h 9943"/>
              <a:gd name="connsiteX5" fmla="*/ 7201 w 7594"/>
              <a:gd name="connsiteY5" fmla="*/ 8326 h 9943"/>
              <a:gd name="connsiteX6" fmla="*/ 7069 w 7594"/>
              <a:gd name="connsiteY6" fmla="*/ 8642 h 9943"/>
              <a:gd name="connsiteX7" fmla="*/ 6712 w 7594"/>
              <a:gd name="connsiteY7" fmla="*/ 8821 h 9943"/>
              <a:gd name="connsiteX8" fmla="*/ 6509 w 7594"/>
              <a:gd name="connsiteY8" fmla="*/ 8977 h 9943"/>
              <a:gd name="connsiteX9" fmla="*/ 6709 w 7594"/>
              <a:gd name="connsiteY9" fmla="*/ 9197 h 9943"/>
              <a:gd name="connsiteX10" fmla="*/ 7170 w 7594"/>
              <a:gd name="connsiteY10" fmla="*/ 9594 h 9943"/>
              <a:gd name="connsiteX11" fmla="*/ 7563 w 7594"/>
              <a:gd name="connsiteY11" fmla="*/ 9938 h 9943"/>
              <a:gd name="connsiteX12" fmla="*/ 7366 w 7594"/>
              <a:gd name="connsiteY12" fmla="*/ 9568 h 9943"/>
              <a:gd name="connsiteX13" fmla="*/ 7024 w 7594"/>
              <a:gd name="connsiteY13" fmla="*/ 8914 h 9943"/>
              <a:gd name="connsiteX14" fmla="*/ 7024 w 7594"/>
              <a:gd name="connsiteY14" fmla="*/ 8642 h 9943"/>
              <a:gd name="connsiteX0" fmla="*/ 0 w 6190"/>
              <a:gd name="connsiteY0" fmla="*/ 0 h 9371"/>
              <a:gd name="connsiteX1" fmla="*/ 4158 w 6190"/>
              <a:gd name="connsiteY1" fmla="*/ 2264 h 9371"/>
              <a:gd name="connsiteX2" fmla="*/ 5853 w 6190"/>
              <a:gd name="connsiteY2" fmla="*/ 5227 h 9371"/>
              <a:gd name="connsiteX3" fmla="*/ 5825 w 6190"/>
              <a:gd name="connsiteY3" fmla="*/ 7104 h 9371"/>
              <a:gd name="connsiteX4" fmla="*/ 5672 w 6190"/>
              <a:gd name="connsiteY4" fmla="*/ 7745 h 9371"/>
              <a:gd name="connsiteX5" fmla="*/ 5499 w 6190"/>
              <a:gd name="connsiteY5" fmla="*/ 8063 h 9371"/>
              <a:gd name="connsiteX6" fmla="*/ 5029 w 6190"/>
              <a:gd name="connsiteY6" fmla="*/ 8243 h 9371"/>
              <a:gd name="connsiteX7" fmla="*/ 4761 w 6190"/>
              <a:gd name="connsiteY7" fmla="*/ 8399 h 9371"/>
              <a:gd name="connsiteX8" fmla="*/ 5025 w 6190"/>
              <a:gd name="connsiteY8" fmla="*/ 8621 h 9371"/>
              <a:gd name="connsiteX9" fmla="*/ 5632 w 6190"/>
              <a:gd name="connsiteY9" fmla="*/ 9020 h 9371"/>
              <a:gd name="connsiteX10" fmla="*/ 6149 w 6190"/>
              <a:gd name="connsiteY10" fmla="*/ 9366 h 9371"/>
              <a:gd name="connsiteX11" fmla="*/ 5890 w 6190"/>
              <a:gd name="connsiteY11" fmla="*/ 8994 h 9371"/>
              <a:gd name="connsiteX12" fmla="*/ 5439 w 6190"/>
              <a:gd name="connsiteY12" fmla="*/ 8336 h 9371"/>
              <a:gd name="connsiteX13" fmla="*/ 5439 w 6190"/>
              <a:gd name="connsiteY13" fmla="*/ 8063 h 9371"/>
              <a:gd name="connsiteX0" fmla="*/ 0 w 3283"/>
              <a:gd name="connsiteY0" fmla="*/ 0 h 7584"/>
              <a:gd name="connsiteX1" fmla="*/ 2739 w 3283"/>
              <a:gd name="connsiteY1" fmla="*/ 3162 h 7584"/>
              <a:gd name="connsiteX2" fmla="*/ 2693 w 3283"/>
              <a:gd name="connsiteY2" fmla="*/ 5165 h 7584"/>
              <a:gd name="connsiteX3" fmla="*/ 2446 w 3283"/>
              <a:gd name="connsiteY3" fmla="*/ 5849 h 7584"/>
              <a:gd name="connsiteX4" fmla="*/ 2167 w 3283"/>
              <a:gd name="connsiteY4" fmla="*/ 6188 h 7584"/>
              <a:gd name="connsiteX5" fmla="*/ 1407 w 3283"/>
              <a:gd name="connsiteY5" fmla="*/ 6380 h 7584"/>
              <a:gd name="connsiteX6" fmla="*/ 974 w 3283"/>
              <a:gd name="connsiteY6" fmla="*/ 6547 h 7584"/>
              <a:gd name="connsiteX7" fmla="*/ 1401 w 3283"/>
              <a:gd name="connsiteY7" fmla="*/ 6784 h 7584"/>
              <a:gd name="connsiteX8" fmla="*/ 2382 w 3283"/>
              <a:gd name="connsiteY8" fmla="*/ 7209 h 7584"/>
              <a:gd name="connsiteX9" fmla="*/ 3217 w 3283"/>
              <a:gd name="connsiteY9" fmla="*/ 7579 h 7584"/>
              <a:gd name="connsiteX10" fmla="*/ 2798 w 3283"/>
              <a:gd name="connsiteY10" fmla="*/ 7182 h 7584"/>
              <a:gd name="connsiteX11" fmla="*/ 2070 w 3283"/>
              <a:gd name="connsiteY11" fmla="*/ 6480 h 7584"/>
              <a:gd name="connsiteX12" fmla="*/ 2070 w 3283"/>
              <a:gd name="connsiteY12" fmla="*/ 6188 h 7584"/>
              <a:gd name="connsiteX0" fmla="*/ 5376 w 7033"/>
              <a:gd name="connsiteY0" fmla="*/ 0 h 5831"/>
              <a:gd name="connsiteX1" fmla="*/ 5236 w 7033"/>
              <a:gd name="connsiteY1" fmla="*/ 2641 h 5831"/>
              <a:gd name="connsiteX2" fmla="*/ 4484 w 7033"/>
              <a:gd name="connsiteY2" fmla="*/ 3543 h 5831"/>
              <a:gd name="connsiteX3" fmla="*/ 3634 w 7033"/>
              <a:gd name="connsiteY3" fmla="*/ 3990 h 5831"/>
              <a:gd name="connsiteX4" fmla="*/ 1319 w 7033"/>
              <a:gd name="connsiteY4" fmla="*/ 4243 h 5831"/>
              <a:gd name="connsiteX5" fmla="*/ 0 w 7033"/>
              <a:gd name="connsiteY5" fmla="*/ 4464 h 5831"/>
              <a:gd name="connsiteX6" fmla="*/ 1300 w 7033"/>
              <a:gd name="connsiteY6" fmla="*/ 4776 h 5831"/>
              <a:gd name="connsiteX7" fmla="*/ 4289 w 7033"/>
              <a:gd name="connsiteY7" fmla="*/ 5337 h 5831"/>
              <a:gd name="connsiteX8" fmla="*/ 6832 w 7033"/>
              <a:gd name="connsiteY8" fmla="*/ 5824 h 5831"/>
              <a:gd name="connsiteX9" fmla="*/ 5556 w 7033"/>
              <a:gd name="connsiteY9" fmla="*/ 5301 h 5831"/>
              <a:gd name="connsiteX10" fmla="*/ 3338 w 7033"/>
              <a:gd name="connsiteY10" fmla="*/ 4375 h 5831"/>
              <a:gd name="connsiteX11" fmla="*/ 3338 w 7033"/>
              <a:gd name="connsiteY11" fmla="*/ 3990 h 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33" h="5831">
                <a:moveTo>
                  <a:pt x="5376" y="0"/>
                </a:moveTo>
                <a:cubicBezTo>
                  <a:pt x="6747" y="1136"/>
                  <a:pt x="5379" y="2057"/>
                  <a:pt x="5236" y="2641"/>
                </a:cubicBezTo>
                <a:cubicBezTo>
                  <a:pt x="5114" y="3224"/>
                  <a:pt x="4761" y="3319"/>
                  <a:pt x="4484" y="3543"/>
                </a:cubicBezTo>
                <a:cubicBezTo>
                  <a:pt x="4219" y="3773"/>
                  <a:pt x="4155" y="3874"/>
                  <a:pt x="3634" y="3990"/>
                </a:cubicBezTo>
                <a:cubicBezTo>
                  <a:pt x="3101" y="4105"/>
                  <a:pt x="1907" y="4162"/>
                  <a:pt x="1319" y="4243"/>
                </a:cubicBezTo>
                <a:cubicBezTo>
                  <a:pt x="731" y="4324"/>
                  <a:pt x="0" y="4375"/>
                  <a:pt x="0" y="4464"/>
                </a:cubicBezTo>
                <a:cubicBezTo>
                  <a:pt x="0" y="4551"/>
                  <a:pt x="557" y="4630"/>
                  <a:pt x="1300" y="4776"/>
                </a:cubicBezTo>
                <a:cubicBezTo>
                  <a:pt x="2010" y="4923"/>
                  <a:pt x="3372" y="5161"/>
                  <a:pt x="4289" y="5337"/>
                </a:cubicBezTo>
                <a:cubicBezTo>
                  <a:pt x="5211" y="5513"/>
                  <a:pt x="6631" y="5831"/>
                  <a:pt x="6832" y="5824"/>
                </a:cubicBezTo>
                <a:cubicBezTo>
                  <a:pt x="7033" y="5815"/>
                  <a:pt x="6153" y="5541"/>
                  <a:pt x="5556" y="5301"/>
                </a:cubicBezTo>
                <a:cubicBezTo>
                  <a:pt x="4946" y="5060"/>
                  <a:pt x="3692" y="4593"/>
                  <a:pt x="3338" y="4375"/>
                </a:cubicBezTo>
                <a:cubicBezTo>
                  <a:pt x="2964" y="4155"/>
                  <a:pt x="3405" y="4105"/>
                  <a:pt x="3338" y="399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6" name="Freeform 21"/>
          <p:cNvSpPr>
            <a:spLocks/>
          </p:cNvSpPr>
          <p:nvPr/>
        </p:nvSpPr>
        <p:spPr bwMode="auto">
          <a:xfrm rot="21326996">
            <a:off x="5012826" y="2572841"/>
            <a:ext cx="271248" cy="992197"/>
          </a:xfrm>
          <a:custGeom>
            <a:avLst/>
            <a:gdLst>
              <a:gd name="T0" fmla="*/ 42 w 87"/>
              <a:gd name="T1" fmla="*/ 250 h 259"/>
              <a:gd name="T2" fmla="*/ 56 w 87"/>
              <a:gd name="T3" fmla="*/ 168 h 259"/>
              <a:gd name="T4" fmla="*/ 80 w 87"/>
              <a:gd name="T5" fmla="*/ 94 h 259"/>
              <a:gd name="T6" fmla="*/ 85 w 87"/>
              <a:gd name="T7" fmla="*/ 38 h 259"/>
              <a:gd name="T8" fmla="*/ 68 w 87"/>
              <a:gd name="T9" fmla="*/ 5 h 259"/>
              <a:gd name="T10" fmla="*/ 35 w 87"/>
              <a:gd name="T11" fmla="*/ 7 h 259"/>
              <a:gd name="T12" fmla="*/ 13 w 87"/>
              <a:gd name="T13" fmla="*/ 31 h 259"/>
              <a:gd name="T14" fmla="*/ 1 w 87"/>
              <a:gd name="T15" fmla="*/ 106 h 259"/>
              <a:gd name="T16" fmla="*/ 18 w 87"/>
              <a:gd name="T17" fmla="*/ 185 h 259"/>
              <a:gd name="T18" fmla="*/ 35 w 87"/>
              <a:gd name="T19" fmla="*/ 221 h 259"/>
              <a:gd name="T20" fmla="*/ 42 w 87"/>
              <a:gd name="T21" fmla="*/ 250 h 2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"/>
              <a:gd name="T34" fmla="*/ 0 h 259"/>
              <a:gd name="T35" fmla="*/ 87 w 87"/>
              <a:gd name="T36" fmla="*/ 259 h 2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" h="259">
                <a:moveTo>
                  <a:pt x="42" y="250"/>
                </a:moveTo>
                <a:cubicBezTo>
                  <a:pt x="45" y="241"/>
                  <a:pt x="50" y="194"/>
                  <a:pt x="56" y="168"/>
                </a:cubicBezTo>
                <a:cubicBezTo>
                  <a:pt x="62" y="142"/>
                  <a:pt x="75" y="116"/>
                  <a:pt x="80" y="94"/>
                </a:cubicBezTo>
                <a:cubicBezTo>
                  <a:pt x="85" y="72"/>
                  <a:pt x="87" y="53"/>
                  <a:pt x="85" y="38"/>
                </a:cubicBezTo>
                <a:cubicBezTo>
                  <a:pt x="83" y="23"/>
                  <a:pt x="76" y="10"/>
                  <a:pt x="68" y="5"/>
                </a:cubicBezTo>
                <a:cubicBezTo>
                  <a:pt x="60" y="0"/>
                  <a:pt x="44" y="3"/>
                  <a:pt x="35" y="7"/>
                </a:cubicBezTo>
                <a:cubicBezTo>
                  <a:pt x="26" y="11"/>
                  <a:pt x="19" y="15"/>
                  <a:pt x="13" y="31"/>
                </a:cubicBezTo>
                <a:cubicBezTo>
                  <a:pt x="7" y="47"/>
                  <a:pt x="0" y="80"/>
                  <a:pt x="1" y="106"/>
                </a:cubicBezTo>
                <a:cubicBezTo>
                  <a:pt x="2" y="132"/>
                  <a:pt x="12" y="166"/>
                  <a:pt x="18" y="185"/>
                </a:cubicBezTo>
                <a:cubicBezTo>
                  <a:pt x="24" y="204"/>
                  <a:pt x="31" y="211"/>
                  <a:pt x="35" y="221"/>
                </a:cubicBezTo>
                <a:cubicBezTo>
                  <a:pt x="39" y="231"/>
                  <a:pt x="39" y="259"/>
                  <a:pt x="42" y="250"/>
                </a:cubicBezTo>
                <a:close/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7" name="Freeform 22"/>
          <p:cNvSpPr>
            <a:spLocks/>
          </p:cNvSpPr>
          <p:nvPr/>
        </p:nvSpPr>
        <p:spPr bwMode="auto">
          <a:xfrm rot="21326996">
            <a:off x="6398966" y="2041709"/>
            <a:ext cx="342247" cy="1067633"/>
          </a:xfrm>
          <a:custGeom>
            <a:avLst/>
            <a:gdLst>
              <a:gd name="T0" fmla="*/ 130 w 130"/>
              <a:gd name="T1" fmla="*/ 202 h 262"/>
              <a:gd name="T2" fmla="*/ 108 w 130"/>
              <a:gd name="T3" fmla="*/ 248 h 262"/>
              <a:gd name="T4" fmla="*/ 53 w 130"/>
              <a:gd name="T5" fmla="*/ 248 h 262"/>
              <a:gd name="T6" fmla="*/ 7 w 130"/>
              <a:gd name="T7" fmla="*/ 161 h 262"/>
              <a:gd name="T8" fmla="*/ 12 w 130"/>
              <a:gd name="T9" fmla="*/ 0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262"/>
              <a:gd name="T17" fmla="*/ 130 w 130"/>
              <a:gd name="T18" fmla="*/ 262 h 262"/>
              <a:gd name="connsiteX0" fmla="*/ 9957 w 9957"/>
              <a:gd name="connsiteY0" fmla="*/ 7710 h 11153"/>
              <a:gd name="connsiteX1" fmla="*/ 8265 w 9957"/>
              <a:gd name="connsiteY1" fmla="*/ 9466 h 11153"/>
              <a:gd name="connsiteX2" fmla="*/ 3849 w 9957"/>
              <a:gd name="connsiteY2" fmla="*/ 10619 h 11153"/>
              <a:gd name="connsiteX3" fmla="*/ 495 w 9957"/>
              <a:gd name="connsiteY3" fmla="*/ 6145 h 11153"/>
              <a:gd name="connsiteX4" fmla="*/ 880 w 9957"/>
              <a:gd name="connsiteY4" fmla="*/ 0 h 11153"/>
              <a:gd name="connsiteX0" fmla="*/ 10000 w 10000"/>
              <a:gd name="connsiteY0" fmla="*/ 6913 h 9755"/>
              <a:gd name="connsiteX1" fmla="*/ 3866 w 10000"/>
              <a:gd name="connsiteY1" fmla="*/ 9521 h 9755"/>
              <a:gd name="connsiteX2" fmla="*/ 497 w 10000"/>
              <a:gd name="connsiteY2" fmla="*/ 5510 h 9755"/>
              <a:gd name="connsiteX3" fmla="*/ 884 w 10000"/>
              <a:gd name="connsiteY3" fmla="*/ 0 h 9755"/>
              <a:gd name="connsiteX0" fmla="*/ 10006 w 10006"/>
              <a:gd name="connsiteY0" fmla="*/ 7087 h 10825"/>
              <a:gd name="connsiteX1" fmla="*/ 3909 w 10006"/>
              <a:gd name="connsiteY1" fmla="*/ 10585 h 10825"/>
              <a:gd name="connsiteX2" fmla="*/ 503 w 10006"/>
              <a:gd name="connsiteY2" fmla="*/ 5648 h 10825"/>
              <a:gd name="connsiteX3" fmla="*/ 890 w 10006"/>
              <a:gd name="connsiteY3" fmla="*/ 0 h 10825"/>
              <a:gd name="connsiteX0" fmla="*/ 10006 w 10006"/>
              <a:gd name="connsiteY0" fmla="*/ 7087 h 10946"/>
              <a:gd name="connsiteX1" fmla="*/ 3909 w 10006"/>
              <a:gd name="connsiteY1" fmla="*/ 10585 h 10946"/>
              <a:gd name="connsiteX2" fmla="*/ 503 w 10006"/>
              <a:gd name="connsiteY2" fmla="*/ 5648 h 10946"/>
              <a:gd name="connsiteX3" fmla="*/ 890 w 10006"/>
              <a:gd name="connsiteY3" fmla="*/ 0 h 10946"/>
              <a:gd name="connsiteX0" fmla="*/ 9857 w 9857"/>
              <a:gd name="connsiteY0" fmla="*/ 10104 h 13963"/>
              <a:gd name="connsiteX1" fmla="*/ 3760 w 9857"/>
              <a:gd name="connsiteY1" fmla="*/ 13602 h 13963"/>
              <a:gd name="connsiteX2" fmla="*/ 354 w 9857"/>
              <a:gd name="connsiteY2" fmla="*/ 8665 h 13963"/>
              <a:gd name="connsiteX3" fmla="*/ 1633 w 9857"/>
              <a:gd name="connsiteY3" fmla="*/ 0 h 1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7" h="13963">
                <a:moveTo>
                  <a:pt x="9857" y="10104"/>
                </a:moveTo>
                <a:cubicBezTo>
                  <a:pt x="8579" y="10660"/>
                  <a:pt x="6412" y="13963"/>
                  <a:pt x="3760" y="13602"/>
                </a:cubicBezTo>
                <a:cubicBezTo>
                  <a:pt x="1108" y="13241"/>
                  <a:pt x="709" y="10932"/>
                  <a:pt x="354" y="8665"/>
                </a:cubicBezTo>
                <a:cubicBezTo>
                  <a:pt x="0" y="6398"/>
                  <a:pt x="1170" y="2105"/>
                  <a:pt x="1633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2964750" y="3101827"/>
            <a:ext cx="260222" cy="26022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Group 23"/>
          <p:cNvGrpSpPr/>
          <p:nvPr/>
        </p:nvGrpSpPr>
        <p:grpSpPr>
          <a:xfrm>
            <a:off x="5518656" y="3725807"/>
            <a:ext cx="1837442" cy="1062644"/>
            <a:chOff x="5420813" y="4456602"/>
            <a:chExt cx="1087437" cy="628895"/>
          </a:xfrm>
        </p:grpSpPr>
        <p:sp>
          <p:nvSpPr>
            <p:cNvPr id="139269" name="Freeform 14"/>
            <p:cNvSpPr>
              <a:spLocks/>
            </p:cNvSpPr>
            <p:nvPr/>
          </p:nvSpPr>
          <p:spPr bwMode="auto">
            <a:xfrm rot="21326996">
              <a:off x="5420813" y="4456602"/>
              <a:ext cx="1087437" cy="488950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5" h="308">
                  <a:moveTo>
                    <a:pt x="552" y="300"/>
                  </a:moveTo>
                  <a:cubicBezTo>
                    <a:pt x="532" y="292"/>
                    <a:pt x="509" y="245"/>
                    <a:pt x="487" y="221"/>
                  </a:cubicBezTo>
                  <a:cubicBezTo>
                    <a:pt x="465" y="197"/>
                    <a:pt x="447" y="174"/>
                    <a:pt x="420" y="154"/>
                  </a:cubicBezTo>
                  <a:cubicBezTo>
                    <a:pt x="393" y="134"/>
                    <a:pt x="360" y="116"/>
                    <a:pt x="327" y="101"/>
                  </a:cubicBezTo>
                  <a:cubicBezTo>
                    <a:pt x="294" y="86"/>
                    <a:pt x="253" y="75"/>
                    <a:pt x="219" y="65"/>
                  </a:cubicBezTo>
                  <a:cubicBezTo>
                    <a:pt x="185" y="55"/>
                    <a:pt x="153" y="47"/>
                    <a:pt x="123" y="39"/>
                  </a:cubicBezTo>
                  <a:cubicBezTo>
                    <a:pt x="93" y="31"/>
                    <a:pt x="55" y="23"/>
                    <a:pt x="36" y="17"/>
                  </a:cubicBezTo>
                  <a:cubicBezTo>
                    <a:pt x="17" y="11"/>
                    <a:pt x="0" y="7"/>
                    <a:pt x="10" y="5"/>
                  </a:cubicBezTo>
                  <a:cubicBezTo>
                    <a:pt x="20" y="3"/>
                    <a:pt x="64" y="0"/>
                    <a:pt x="99" y="3"/>
                  </a:cubicBezTo>
                  <a:cubicBezTo>
                    <a:pt x="134" y="6"/>
                    <a:pt x="187" y="17"/>
                    <a:pt x="223" y="22"/>
                  </a:cubicBezTo>
                  <a:cubicBezTo>
                    <a:pt x="259" y="27"/>
                    <a:pt x="284" y="32"/>
                    <a:pt x="315" y="34"/>
                  </a:cubicBezTo>
                  <a:cubicBezTo>
                    <a:pt x="346" y="36"/>
                    <a:pt x="373" y="37"/>
                    <a:pt x="408" y="36"/>
                  </a:cubicBezTo>
                  <a:cubicBezTo>
                    <a:pt x="443" y="35"/>
                    <a:pt x="491" y="26"/>
                    <a:pt x="523" y="27"/>
                  </a:cubicBezTo>
                  <a:cubicBezTo>
                    <a:pt x="555" y="28"/>
                    <a:pt x="573" y="36"/>
                    <a:pt x="598" y="41"/>
                  </a:cubicBezTo>
                  <a:cubicBezTo>
                    <a:pt x="623" y="46"/>
                    <a:pt x="665" y="54"/>
                    <a:pt x="675" y="58"/>
                  </a:cubicBezTo>
                  <a:cubicBezTo>
                    <a:pt x="685" y="62"/>
                    <a:pt x="665" y="62"/>
                    <a:pt x="658" y="68"/>
                  </a:cubicBezTo>
                  <a:cubicBezTo>
                    <a:pt x="651" y="74"/>
                    <a:pt x="644" y="77"/>
                    <a:pt x="636" y="92"/>
                  </a:cubicBezTo>
                  <a:cubicBezTo>
                    <a:pt x="628" y="107"/>
                    <a:pt x="617" y="140"/>
                    <a:pt x="612" y="156"/>
                  </a:cubicBezTo>
                  <a:cubicBezTo>
                    <a:pt x="607" y="172"/>
                    <a:pt x="608" y="169"/>
                    <a:pt x="607" y="188"/>
                  </a:cubicBezTo>
                  <a:cubicBezTo>
                    <a:pt x="606" y="207"/>
                    <a:pt x="616" y="250"/>
                    <a:pt x="607" y="269"/>
                  </a:cubicBezTo>
                  <a:cubicBezTo>
                    <a:pt x="598" y="288"/>
                    <a:pt x="572" y="308"/>
                    <a:pt x="552" y="30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 rot="528210">
              <a:off x="6181259" y="4575716"/>
              <a:ext cx="289831" cy="509781"/>
              <a:chOff x="5339" y="2337"/>
              <a:chExt cx="285" cy="445"/>
            </a:xfrm>
            <a:solidFill>
              <a:schemeClr val="bg1"/>
            </a:solidFill>
          </p:grpSpPr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5442" y="2548"/>
                <a:ext cx="182" cy="234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grp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5339" y="2337"/>
                <a:ext cx="213" cy="296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grp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" name="Group 45"/>
            <p:cNvGrpSpPr>
              <a:grpSpLocks/>
            </p:cNvGrpSpPr>
            <p:nvPr/>
          </p:nvGrpSpPr>
          <p:grpSpPr bwMode="auto">
            <a:xfrm rot="21115886">
              <a:off x="5557646" y="4472521"/>
              <a:ext cx="285666" cy="555161"/>
              <a:chOff x="4734" y="2133"/>
              <a:chExt cx="298" cy="515"/>
            </a:xfrm>
          </p:grpSpPr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4734" y="2455"/>
                <a:ext cx="250" cy="19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4791" y="2153"/>
                <a:ext cx="241" cy="339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" name="Freeform 44"/>
              <p:cNvSpPr>
                <a:spLocks/>
              </p:cNvSpPr>
              <p:nvPr/>
            </p:nvSpPr>
            <p:spPr bwMode="auto">
              <a:xfrm>
                <a:off x="4897" y="2133"/>
                <a:ext cx="76" cy="203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5" name="Group 26"/>
          <p:cNvGrpSpPr/>
          <p:nvPr/>
        </p:nvGrpSpPr>
        <p:grpSpPr>
          <a:xfrm>
            <a:off x="3372198" y="3018094"/>
            <a:ext cx="3463839" cy="3205489"/>
            <a:chOff x="4302505" y="4056004"/>
            <a:chExt cx="2049973" cy="1897076"/>
          </a:xfrm>
        </p:grpSpPr>
        <p:sp>
          <p:nvSpPr>
            <p:cNvPr id="139268" name="Freeform 13"/>
            <p:cNvSpPr>
              <a:spLocks/>
            </p:cNvSpPr>
            <p:nvPr/>
          </p:nvSpPr>
          <p:spPr bwMode="auto">
            <a:xfrm rot="21326996">
              <a:off x="4302505" y="4056004"/>
              <a:ext cx="1976241" cy="1897076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35" h="10240">
                  <a:moveTo>
                    <a:pt x="1148" y="1108"/>
                  </a:moveTo>
                  <a:cubicBezTo>
                    <a:pt x="1131" y="1057"/>
                    <a:pt x="1173" y="727"/>
                    <a:pt x="1118" y="561"/>
                  </a:cubicBezTo>
                  <a:cubicBezTo>
                    <a:pt x="1063" y="395"/>
                    <a:pt x="966" y="176"/>
                    <a:pt x="816" y="110"/>
                  </a:cubicBezTo>
                  <a:cubicBezTo>
                    <a:pt x="666" y="44"/>
                    <a:pt x="430" y="0"/>
                    <a:pt x="215" y="162"/>
                  </a:cubicBezTo>
                  <a:cubicBezTo>
                    <a:pt x="0" y="324"/>
                    <a:pt x="37" y="708"/>
                    <a:pt x="20" y="879"/>
                  </a:cubicBezTo>
                  <a:cubicBezTo>
                    <a:pt x="3" y="1051"/>
                    <a:pt x="28" y="1136"/>
                    <a:pt x="88" y="1351"/>
                  </a:cubicBezTo>
                  <a:cubicBezTo>
                    <a:pt x="147" y="1565"/>
                    <a:pt x="291" y="1856"/>
                    <a:pt x="358" y="2173"/>
                  </a:cubicBezTo>
                  <a:cubicBezTo>
                    <a:pt x="426" y="2490"/>
                    <a:pt x="434" y="2893"/>
                    <a:pt x="485" y="3262"/>
                  </a:cubicBezTo>
                  <a:cubicBezTo>
                    <a:pt x="536" y="3630"/>
                    <a:pt x="612" y="3990"/>
                    <a:pt x="688" y="4393"/>
                  </a:cubicBezTo>
                  <a:cubicBezTo>
                    <a:pt x="764" y="4795"/>
                    <a:pt x="832" y="5301"/>
                    <a:pt x="951" y="5669"/>
                  </a:cubicBezTo>
                  <a:cubicBezTo>
                    <a:pt x="1069" y="6038"/>
                    <a:pt x="1145" y="6346"/>
                    <a:pt x="1374" y="6612"/>
                  </a:cubicBezTo>
                  <a:cubicBezTo>
                    <a:pt x="1602" y="6878"/>
                    <a:pt x="1966" y="7058"/>
                    <a:pt x="2330" y="7272"/>
                  </a:cubicBezTo>
                  <a:cubicBezTo>
                    <a:pt x="2693" y="7486"/>
                    <a:pt x="3133" y="7683"/>
                    <a:pt x="3548" y="7906"/>
                  </a:cubicBezTo>
                  <a:cubicBezTo>
                    <a:pt x="3962" y="8129"/>
                    <a:pt x="4377" y="8369"/>
                    <a:pt x="4800" y="8591"/>
                  </a:cubicBezTo>
                  <a:cubicBezTo>
                    <a:pt x="5223" y="8814"/>
                    <a:pt x="5663" y="9020"/>
                    <a:pt x="6069" y="9226"/>
                  </a:cubicBezTo>
                  <a:cubicBezTo>
                    <a:pt x="6475" y="9431"/>
                    <a:pt x="6890" y="9697"/>
                    <a:pt x="7237" y="9851"/>
                  </a:cubicBezTo>
                  <a:cubicBezTo>
                    <a:pt x="7583" y="10005"/>
                    <a:pt x="7871" y="10108"/>
                    <a:pt x="8142" y="10151"/>
                  </a:cubicBezTo>
                  <a:cubicBezTo>
                    <a:pt x="8412" y="10194"/>
                    <a:pt x="8705" y="10240"/>
                    <a:pt x="8886" y="10108"/>
                  </a:cubicBezTo>
                  <a:cubicBezTo>
                    <a:pt x="9067" y="9976"/>
                    <a:pt x="9127" y="9679"/>
                    <a:pt x="9228" y="9362"/>
                  </a:cubicBezTo>
                  <a:cubicBezTo>
                    <a:pt x="9329" y="9045"/>
                    <a:pt x="9314" y="8616"/>
                    <a:pt x="9491" y="8206"/>
                  </a:cubicBezTo>
                  <a:cubicBezTo>
                    <a:pt x="9603" y="8018"/>
                    <a:pt x="10067" y="7200"/>
                    <a:pt x="10135" y="7089"/>
                  </a:cubicBezTo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 rot="342526">
              <a:off x="6093793" y="5036634"/>
              <a:ext cx="258685" cy="490141"/>
              <a:chOff x="5201" y="2764"/>
              <a:chExt cx="278" cy="468"/>
            </a:xfrm>
          </p:grpSpPr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5312" y="2764"/>
                <a:ext cx="167" cy="225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5201" y="2916"/>
                <a:ext cx="230" cy="31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7" name="Group 42"/>
            <p:cNvGrpSpPr/>
            <p:nvPr/>
          </p:nvGrpSpPr>
          <p:grpSpPr>
            <a:xfrm rot="21115886">
              <a:off x="5474281" y="4997594"/>
              <a:ext cx="381607" cy="499106"/>
              <a:chOff x="6919680" y="4587410"/>
              <a:chExt cx="561975" cy="735013"/>
            </a:xfrm>
          </p:grpSpPr>
          <p:sp>
            <p:nvSpPr>
              <p:cNvPr id="41" name="Freeform 46"/>
              <p:cNvSpPr>
                <a:spLocks/>
              </p:cNvSpPr>
              <p:nvPr/>
            </p:nvSpPr>
            <p:spPr bwMode="auto">
              <a:xfrm>
                <a:off x="7133992" y="4587410"/>
                <a:ext cx="347663" cy="323850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" name="Freeform 47"/>
              <p:cNvSpPr>
                <a:spLocks/>
              </p:cNvSpPr>
              <p:nvPr/>
            </p:nvSpPr>
            <p:spPr bwMode="auto">
              <a:xfrm>
                <a:off x="6919680" y="4784260"/>
                <a:ext cx="468312" cy="538163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9" name="Freeform 17"/>
          <p:cNvSpPr>
            <a:spLocks/>
          </p:cNvSpPr>
          <p:nvPr/>
        </p:nvSpPr>
        <p:spPr bwMode="auto">
          <a:xfrm rot="21326996">
            <a:off x="584120" y="3659675"/>
            <a:ext cx="2753368" cy="799328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782 w 9970"/>
              <a:gd name="connsiteY0" fmla="*/ 9739 h 10020"/>
              <a:gd name="connsiteX1" fmla="*/ 4555 w 9970"/>
              <a:gd name="connsiteY1" fmla="*/ 9827 h 10020"/>
              <a:gd name="connsiteX2" fmla="*/ 4312 w 9970"/>
              <a:gd name="connsiteY2" fmla="*/ 9847 h 10020"/>
              <a:gd name="connsiteX3" fmla="*/ 4038 w 9970"/>
              <a:gd name="connsiteY3" fmla="*/ 9980 h 10020"/>
              <a:gd name="connsiteX4" fmla="*/ 3808 w 9970"/>
              <a:gd name="connsiteY4" fmla="*/ 9984 h 10020"/>
              <a:gd name="connsiteX5" fmla="*/ 3470 w 9970"/>
              <a:gd name="connsiteY5" fmla="*/ 9751 h 10020"/>
              <a:gd name="connsiteX6" fmla="*/ 3071 w 9970"/>
              <a:gd name="connsiteY6" fmla="*/ 9739 h 10020"/>
              <a:gd name="connsiteX7" fmla="*/ 2509 w 9970"/>
              <a:gd name="connsiteY7" fmla="*/ 9562 h 10020"/>
              <a:gd name="connsiteX8" fmla="*/ 1877 w 9970"/>
              <a:gd name="connsiteY8" fmla="*/ 9228 h 10020"/>
              <a:gd name="connsiteX9" fmla="*/ 1309 w 9970"/>
              <a:gd name="connsiteY9" fmla="*/ 8822 h 10020"/>
              <a:gd name="connsiteX10" fmla="*/ 774 w 9970"/>
              <a:gd name="connsiteY10" fmla="*/ 8380 h 10020"/>
              <a:gd name="connsiteX11" fmla="*/ 402 w 9970"/>
              <a:gd name="connsiteY11" fmla="*/ 7781 h 10020"/>
              <a:gd name="connsiteX12" fmla="*/ 88 w 9970"/>
              <a:gd name="connsiteY12" fmla="*/ 6897 h 10020"/>
              <a:gd name="connsiteX13" fmla="*/ 0 w 9970"/>
              <a:gd name="connsiteY13" fmla="*/ 5985 h 10020"/>
              <a:gd name="connsiteX14" fmla="*/ 88 w 9970"/>
              <a:gd name="connsiteY14" fmla="*/ 5000 h 10020"/>
              <a:gd name="connsiteX15" fmla="*/ 443 w 9970"/>
              <a:gd name="connsiteY15" fmla="*/ 3597 h 10020"/>
              <a:gd name="connsiteX16" fmla="*/ 1082 w 9970"/>
              <a:gd name="connsiteY16" fmla="*/ 2303 h 10020"/>
              <a:gd name="connsiteX17" fmla="*/ 2124 w 9970"/>
              <a:gd name="connsiteY17" fmla="*/ 1073 h 10020"/>
              <a:gd name="connsiteX18" fmla="*/ 3365 w 9970"/>
              <a:gd name="connsiteY18" fmla="*/ 265 h 10020"/>
              <a:gd name="connsiteX19" fmla="*/ 4961 w 9970"/>
              <a:gd name="connsiteY19" fmla="*/ 44 h 10020"/>
              <a:gd name="connsiteX20" fmla="*/ 6881 w 9970"/>
              <a:gd name="connsiteY20" fmla="*/ 531 h 10020"/>
              <a:gd name="connsiteX21" fmla="*/ 8976 w 9970"/>
              <a:gd name="connsiteY21" fmla="*/ 2290 h 10020"/>
              <a:gd name="connsiteX22" fmla="*/ 9830 w 9970"/>
              <a:gd name="connsiteY22" fmla="*/ 4589 h 10020"/>
              <a:gd name="connsiteX23" fmla="*/ 9817 w 9970"/>
              <a:gd name="connsiteY23" fmla="*/ 6045 h 10020"/>
              <a:gd name="connsiteX24" fmla="*/ 9740 w 9970"/>
              <a:gd name="connsiteY24" fmla="*/ 6543 h 10020"/>
              <a:gd name="connsiteX25" fmla="*/ 9652 w 9970"/>
              <a:gd name="connsiteY25" fmla="*/ 6788 h 10020"/>
              <a:gd name="connsiteX26" fmla="*/ 9415 w 9970"/>
              <a:gd name="connsiteY26" fmla="*/ 6929 h 10020"/>
              <a:gd name="connsiteX27" fmla="*/ 9280 w 9970"/>
              <a:gd name="connsiteY27" fmla="*/ 7050 h 10020"/>
              <a:gd name="connsiteX28" fmla="*/ 9412 w 9970"/>
              <a:gd name="connsiteY28" fmla="*/ 7223 h 10020"/>
              <a:gd name="connsiteX29" fmla="*/ 9719 w 9970"/>
              <a:gd name="connsiteY29" fmla="*/ 7532 h 10020"/>
              <a:gd name="connsiteX30" fmla="*/ 9848 w 9970"/>
              <a:gd name="connsiteY30" fmla="*/ 7512 h 10020"/>
              <a:gd name="connsiteX31" fmla="*/ 9621 w 9970"/>
              <a:gd name="connsiteY31" fmla="*/ 7002 h 10020"/>
              <a:gd name="connsiteX32" fmla="*/ 9621 w 9970"/>
              <a:gd name="connsiteY32" fmla="*/ 6788 h 1002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748 w 10000"/>
              <a:gd name="connsiteY29" fmla="*/ 7517 h 10000"/>
              <a:gd name="connsiteX30" fmla="*/ 9650 w 10000"/>
              <a:gd name="connsiteY30" fmla="*/ 6988 h 10000"/>
              <a:gd name="connsiteX31" fmla="*/ 9650 w 10000"/>
              <a:gd name="connsiteY31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650 w 10000"/>
              <a:gd name="connsiteY29" fmla="*/ 6988 h 10000"/>
              <a:gd name="connsiteX30" fmla="*/ 9650 w 10000"/>
              <a:gd name="connsiteY30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650 w 10000"/>
              <a:gd name="connsiteY28" fmla="*/ 6988 h 10000"/>
              <a:gd name="connsiteX29" fmla="*/ 9650 w 10000"/>
              <a:gd name="connsiteY29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650 w 10000"/>
              <a:gd name="connsiteY27" fmla="*/ 6988 h 10000"/>
              <a:gd name="connsiteX28" fmla="*/ 9650 w 10000"/>
              <a:gd name="connsiteY28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988 h 10000"/>
              <a:gd name="connsiteX27" fmla="*/ 9650 w 10000"/>
              <a:gd name="connsiteY27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681 w 10000"/>
              <a:gd name="connsiteY24" fmla="*/ 6774 h 10000"/>
              <a:gd name="connsiteX0" fmla="*/ 4796 w 9973"/>
              <a:gd name="connsiteY0" fmla="*/ 9720 h 10000"/>
              <a:gd name="connsiteX1" fmla="*/ 4569 w 9973"/>
              <a:gd name="connsiteY1" fmla="*/ 9807 h 10000"/>
              <a:gd name="connsiteX2" fmla="*/ 4325 w 9973"/>
              <a:gd name="connsiteY2" fmla="*/ 9827 h 10000"/>
              <a:gd name="connsiteX3" fmla="*/ 4050 w 9973"/>
              <a:gd name="connsiteY3" fmla="*/ 9960 h 10000"/>
              <a:gd name="connsiteX4" fmla="*/ 3819 w 9973"/>
              <a:gd name="connsiteY4" fmla="*/ 9964 h 10000"/>
              <a:gd name="connsiteX5" fmla="*/ 3480 w 9973"/>
              <a:gd name="connsiteY5" fmla="*/ 9732 h 10000"/>
              <a:gd name="connsiteX6" fmla="*/ 3080 w 9973"/>
              <a:gd name="connsiteY6" fmla="*/ 9720 h 10000"/>
              <a:gd name="connsiteX7" fmla="*/ 2517 w 9973"/>
              <a:gd name="connsiteY7" fmla="*/ 9543 h 10000"/>
              <a:gd name="connsiteX8" fmla="*/ 1883 w 9973"/>
              <a:gd name="connsiteY8" fmla="*/ 9210 h 10000"/>
              <a:gd name="connsiteX9" fmla="*/ 1313 w 9973"/>
              <a:gd name="connsiteY9" fmla="*/ 8804 h 10000"/>
              <a:gd name="connsiteX10" fmla="*/ 776 w 9973"/>
              <a:gd name="connsiteY10" fmla="*/ 8363 h 10000"/>
              <a:gd name="connsiteX11" fmla="*/ 403 w 9973"/>
              <a:gd name="connsiteY11" fmla="*/ 7765 h 10000"/>
              <a:gd name="connsiteX12" fmla="*/ 88 w 9973"/>
              <a:gd name="connsiteY12" fmla="*/ 6883 h 10000"/>
              <a:gd name="connsiteX13" fmla="*/ 0 w 9973"/>
              <a:gd name="connsiteY13" fmla="*/ 5973 h 10000"/>
              <a:gd name="connsiteX14" fmla="*/ 88 w 9973"/>
              <a:gd name="connsiteY14" fmla="*/ 4990 h 10000"/>
              <a:gd name="connsiteX15" fmla="*/ 444 w 9973"/>
              <a:gd name="connsiteY15" fmla="*/ 3590 h 10000"/>
              <a:gd name="connsiteX16" fmla="*/ 1085 w 9973"/>
              <a:gd name="connsiteY16" fmla="*/ 2298 h 10000"/>
              <a:gd name="connsiteX17" fmla="*/ 2130 w 9973"/>
              <a:gd name="connsiteY17" fmla="*/ 1071 h 10000"/>
              <a:gd name="connsiteX18" fmla="*/ 3375 w 9973"/>
              <a:gd name="connsiteY18" fmla="*/ 264 h 10000"/>
              <a:gd name="connsiteX19" fmla="*/ 4976 w 9973"/>
              <a:gd name="connsiteY19" fmla="*/ 44 h 10000"/>
              <a:gd name="connsiteX20" fmla="*/ 6902 w 9973"/>
              <a:gd name="connsiteY20" fmla="*/ 530 h 10000"/>
              <a:gd name="connsiteX21" fmla="*/ 9003 w 9973"/>
              <a:gd name="connsiteY21" fmla="*/ 2285 h 10000"/>
              <a:gd name="connsiteX22" fmla="*/ 9860 w 9973"/>
              <a:gd name="connsiteY22" fmla="*/ 4580 h 10000"/>
              <a:gd name="connsiteX23" fmla="*/ 9681 w 9973"/>
              <a:gd name="connsiteY23" fmla="*/ 6774 h 10000"/>
              <a:gd name="connsiteX0" fmla="*/ 4809 w 9887"/>
              <a:gd name="connsiteY0" fmla="*/ 9720 h 10000"/>
              <a:gd name="connsiteX1" fmla="*/ 4581 w 9887"/>
              <a:gd name="connsiteY1" fmla="*/ 9807 h 10000"/>
              <a:gd name="connsiteX2" fmla="*/ 4337 w 9887"/>
              <a:gd name="connsiteY2" fmla="*/ 9827 h 10000"/>
              <a:gd name="connsiteX3" fmla="*/ 4061 w 9887"/>
              <a:gd name="connsiteY3" fmla="*/ 9960 h 10000"/>
              <a:gd name="connsiteX4" fmla="*/ 3829 w 9887"/>
              <a:gd name="connsiteY4" fmla="*/ 9964 h 10000"/>
              <a:gd name="connsiteX5" fmla="*/ 3489 w 9887"/>
              <a:gd name="connsiteY5" fmla="*/ 9732 h 10000"/>
              <a:gd name="connsiteX6" fmla="*/ 3088 w 9887"/>
              <a:gd name="connsiteY6" fmla="*/ 9720 h 10000"/>
              <a:gd name="connsiteX7" fmla="*/ 2524 w 9887"/>
              <a:gd name="connsiteY7" fmla="*/ 9543 h 10000"/>
              <a:gd name="connsiteX8" fmla="*/ 1888 w 9887"/>
              <a:gd name="connsiteY8" fmla="*/ 9210 h 10000"/>
              <a:gd name="connsiteX9" fmla="*/ 1317 w 9887"/>
              <a:gd name="connsiteY9" fmla="*/ 8804 h 10000"/>
              <a:gd name="connsiteX10" fmla="*/ 778 w 9887"/>
              <a:gd name="connsiteY10" fmla="*/ 8363 h 10000"/>
              <a:gd name="connsiteX11" fmla="*/ 404 w 9887"/>
              <a:gd name="connsiteY11" fmla="*/ 7765 h 10000"/>
              <a:gd name="connsiteX12" fmla="*/ 88 w 9887"/>
              <a:gd name="connsiteY12" fmla="*/ 6883 h 10000"/>
              <a:gd name="connsiteX13" fmla="*/ 0 w 9887"/>
              <a:gd name="connsiteY13" fmla="*/ 5973 h 10000"/>
              <a:gd name="connsiteX14" fmla="*/ 88 w 9887"/>
              <a:gd name="connsiteY14" fmla="*/ 4990 h 10000"/>
              <a:gd name="connsiteX15" fmla="*/ 445 w 9887"/>
              <a:gd name="connsiteY15" fmla="*/ 3590 h 10000"/>
              <a:gd name="connsiteX16" fmla="*/ 1088 w 9887"/>
              <a:gd name="connsiteY16" fmla="*/ 2298 h 10000"/>
              <a:gd name="connsiteX17" fmla="*/ 2136 w 9887"/>
              <a:gd name="connsiteY17" fmla="*/ 1071 h 10000"/>
              <a:gd name="connsiteX18" fmla="*/ 3384 w 9887"/>
              <a:gd name="connsiteY18" fmla="*/ 264 h 10000"/>
              <a:gd name="connsiteX19" fmla="*/ 4989 w 9887"/>
              <a:gd name="connsiteY19" fmla="*/ 44 h 10000"/>
              <a:gd name="connsiteX20" fmla="*/ 6921 w 9887"/>
              <a:gd name="connsiteY20" fmla="*/ 530 h 10000"/>
              <a:gd name="connsiteX21" fmla="*/ 9027 w 9887"/>
              <a:gd name="connsiteY21" fmla="*/ 2285 h 10000"/>
              <a:gd name="connsiteX22" fmla="*/ 9887 w 9887"/>
              <a:gd name="connsiteY22" fmla="*/ 4580 h 10000"/>
              <a:gd name="connsiteX0" fmla="*/ 4864 w 9130"/>
              <a:gd name="connsiteY0" fmla="*/ 9720 h 10000"/>
              <a:gd name="connsiteX1" fmla="*/ 4633 w 9130"/>
              <a:gd name="connsiteY1" fmla="*/ 9807 h 10000"/>
              <a:gd name="connsiteX2" fmla="*/ 4387 w 9130"/>
              <a:gd name="connsiteY2" fmla="*/ 9827 h 10000"/>
              <a:gd name="connsiteX3" fmla="*/ 4107 w 9130"/>
              <a:gd name="connsiteY3" fmla="*/ 9960 h 10000"/>
              <a:gd name="connsiteX4" fmla="*/ 3873 w 9130"/>
              <a:gd name="connsiteY4" fmla="*/ 9964 h 10000"/>
              <a:gd name="connsiteX5" fmla="*/ 3529 w 9130"/>
              <a:gd name="connsiteY5" fmla="*/ 9732 h 10000"/>
              <a:gd name="connsiteX6" fmla="*/ 3123 w 9130"/>
              <a:gd name="connsiteY6" fmla="*/ 9720 h 10000"/>
              <a:gd name="connsiteX7" fmla="*/ 2553 w 9130"/>
              <a:gd name="connsiteY7" fmla="*/ 9543 h 10000"/>
              <a:gd name="connsiteX8" fmla="*/ 1910 w 9130"/>
              <a:gd name="connsiteY8" fmla="*/ 9210 h 10000"/>
              <a:gd name="connsiteX9" fmla="*/ 1332 w 9130"/>
              <a:gd name="connsiteY9" fmla="*/ 8804 h 10000"/>
              <a:gd name="connsiteX10" fmla="*/ 787 w 9130"/>
              <a:gd name="connsiteY10" fmla="*/ 8363 h 10000"/>
              <a:gd name="connsiteX11" fmla="*/ 409 w 9130"/>
              <a:gd name="connsiteY11" fmla="*/ 7765 h 10000"/>
              <a:gd name="connsiteX12" fmla="*/ 89 w 9130"/>
              <a:gd name="connsiteY12" fmla="*/ 6883 h 10000"/>
              <a:gd name="connsiteX13" fmla="*/ 0 w 9130"/>
              <a:gd name="connsiteY13" fmla="*/ 5973 h 10000"/>
              <a:gd name="connsiteX14" fmla="*/ 89 w 9130"/>
              <a:gd name="connsiteY14" fmla="*/ 4990 h 10000"/>
              <a:gd name="connsiteX15" fmla="*/ 450 w 9130"/>
              <a:gd name="connsiteY15" fmla="*/ 3590 h 10000"/>
              <a:gd name="connsiteX16" fmla="*/ 1100 w 9130"/>
              <a:gd name="connsiteY16" fmla="*/ 2298 h 10000"/>
              <a:gd name="connsiteX17" fmla="*/ 2160 w 9130"/>
              <a:gd name="connsiteY17" fmla="*/ 1071 h 10000"/>
              <a:gd name="connsiteX18" fmla="*/ 3423 w 9130"/>
              <a:gd name="connsiteY18" fmla="*/ 264 h 10000"/>
              <a:gd name="connsiteX19" fmla="*/ 5046 w 9130"/>
              <a:gd name="connsiteY19" fmla="*/ 44 h 10000"/>
              <a:gd name="connsiteX20" fmla="*/ 7000 w 9130"/>
              <a:gd name="connsiteY20" fmla="*/ 530 h 10000"/>
              <a:gd name="connsiteX21" fmla="*/ 9130 w 9130"/>
              <a:gd name="connsiteY21" fmla="*/ 2285 h 10000"/>
              <a:gd name="connsiteX0" fmla="*/ 5327 w 7667"/>
              <a:gd name="connsiteY0" fmla="*/ 9720 h 10000"/>
              <a:gd name="connsiteX1" fmla="*/ 5074 w 7667"/>
              <a:gd name="connsiteY1" fmla="*/ 9807 h 10000"/>
              <a:gd name="connsiteX2" fmla="*/ 4805 w 7667"/>
              <a:gd name="connsiteY2" fmla="*/ 9827 h 10000"/>
              <a:gd name="connsiteX3" fmla="*/ 4498 w 7667"/>
              <a:gd name="connsiteY3" fmla="*/ 9960 h 10000"/>
              <a:gd name="connsiteX4" fmla="*/ 4242 w 7667"/>
              <a:gd name="connsiteY4" fmla="*/ 9964 h 10000"/>
              <a:gd name="connsiteX5" fmla="*/ 3865 w 7667"/>
              <a:gd name="connsiteY5" fmla="*/ 9732 h 10000"/>
              <a:gd name="connsiteX6" fmla="*/ 3421 w 7667"/>
              <a:gd name="connsiteY6" fmla="*/ 9720 h 10000"/>
              <a:gd name="connsiteX7" fmla="*/ 2796 w 7667"/>
              <a:gd name="connsiteY7" fmla="*/ 9543 h 10000"/>
              <a:gd name="connsiteX8" fmla="*/ 2092 w 7667"/>
              <a:gd name="connsiteY8" fmla="*/ 9210 h 10000"/>
              <a:gd name="connsiteX9" fmla="*/ 1459 w 7667"/>
              <a:gd name="connsiteY9" fmla="*/ 8804 h 10000"/>
              <a:gd name="connsiteX10" fmla="*/ 862 w 7667"/>
              <a:gd name="connsiteY10" fmla="*/ 8363 h 10000"/>
              <a:gd name="connsiteX11" fmla="*/ 448 w 7667"/>
              <a:gd name="connsiteY11" fmla="*/ 7765 h 10000"/>
              <a:gd name="connsiteX12" fmla="*/ 97 w 7667"/>
              <a:gd name="connsiteY12" fmla="*/ 6883 h 10000"/>
              <a:gd name="connsiteX13" fmla="*/ 0 w 7667"/>
              <a:gd name="connsiteY13" fmla="*/ 5973 h 10000"/>
              <a:gd name="connsiteX14" fmla="*/ 97 w 7667"/>
              <a:gd name="connsiteY14" fmla="*/ 4990 h 10000"/>
              <a:gd name="connsiteX15" fmla="*/ 493 w 7667"/>
              <a:gd name="connsiteY15" fmla="*/ 3590 h 10000"/>
              <a:gd name="connsiteX16" fmla="*/ 1205 w 7667"/>
              <a:gd name="connsiteY16" fmla="*/ 2298 h 10000"/>
              <a:gd name="connsiteX17" fmla="*/ 2366 w 7667"/>
              <a:gd name="connsiteY17" fmla="*/ 1071 h 10000"/>
              <a:gd name="connsiteX18" fmla="*/ 3749 w 7667"/>
              <a:gd name="connsiteY18" fmla="*/ 264 h 10000"/>
              <a:gd name="connsiteX19" fmla="*/ 5527 w 7667"/>
              <a:gd name="connsiteY19" fmla="*/ 44 h 10000"/>
              <a:gd name="connsiteX20" fmla="*/ 7667 w 7667"/>
              <a:gd name="connsiteY20" fmla="*/ 530 h 10000"/>
              <a:gd name="connsiteX0" fmla="*/ 6948 w 7209"/>
              <a:gd name="connsiteY0" fmla="*/ 9720 h 10000"/>
              <a:gd name="connsiteX1" fmla="*/ 6618 w 7209"/>
              <a:gd name="connsiteY1" fmla="*/ 9807 h 10000"/>
              <a:gd name="connsiteX2" fmla="*/ 6267 w 7209"/>
              <a:gd name="connsiteY2" fmla="*/ 9827 h 10000"/>
              <a:gd name="connsiteX3" fmla="*/ 5867 w 7209"/>
              <a:gd name="connsiteY3" fmla="*/ 9960 h 10000"/>
              <a:gd name="connsiteX4" fmla="*/ 5533 w 7209"/>
              <a:gd name="connsiteY4" fmla="*/ 9964 h 10000"/>
              <a:gd name="connsiteX5" fmla="*/ 5041 w 7209"/>
              <a:gd name="connsiteY5" fmla="*/ 9732 h 10000"/>
              <a:gd name="connsiteX6" fmla="*/ 4462 w 7209"/>
              <a:gd name="connsiteY6" fmla="*/ 9720 h 10000"/>
              <a:gd name="connsiteX7" fmla="*/ 3647 w 7209"/>
              <a:gd name="connsiteY7" fmla="*/ 9543 h 10000"/>
              <a:gd name="connsiteX8" fmla="*/ 2729 w 7209"/>
              <a:gd name="connsiteY8" fmla="*/ 9210 h 10000"/>
              <a:gd name="connsiteX9" fmla="*/ 1903 w 7209"/>
              <a:gd name="connsiteY9" fmla="*/ 8804 h 10000"/>
              <a:gd name="connsiteX10" fmla="*/ 1124 w 7209"/>
              <a:gd name="connsiteY10" fmla="*/ 8363 h 10000"/>
              <a:gd name="connsiteX11" fmla="*/ 584 w 7209"/>
              <a:gd name="connsiteY11" fmla="*/ 7765 h 10000"/>
              <a:gd name="connsiteX12" fmla="*/ 127 w 7209"/>
              <a:gd name="connsiteY12" fmla="*/ 6883 h 10000"/>
              <a:gd name="connsiteX13" fmla="*/ 0 w 7209"/>
              <a:gd name="connsiteY13" fmla="*/ 5973 h 10000"/>
              <a:gd name="connsiteX14" fmla="*/ 127 w 7209"/>
              <a:gd name="connsiteY14" fmla="*/ 4990 h 10000"/>
              <a:gd name="connsiteX15" fmla="*/ 643 w 7209"/>
              <a:gd name="connsiteY15" fmla="*/ 3590 h 10000"/>
              <a:gd name="connsiteX16" fmla="*/ 1572 w 7209"/>
              <a:gd name="connsiteY16" fmla="*/ 2298 h 10000"/>
              <a:gd name="connsiteX17" fmla="*/ 3086 w 7209"/>
              <a:gd name="connsiteY17" fmla="*/ 1071 h 10000"/>
              <a:gd name="connsiteX18" fmla="*/ 4890 w 7209"/>
              <a:gd name="connsiteY18" fmla="*/ 264 h 10000"/>
              <a:gd name="connsiteX19" fmla="*/ 7209 w 7209"/>
              <a:gd name="connsiteY19" fmla="*/ 44 h 10000"/>
              <a:gd name="connsiteX0" fmla="*/ 9638 w 9638"/>
              <a:gd name="connsiteY0" fmla="*/ 9456 h 9736"/>
              <a:gd name="connsiteX1" fmla="*/ 9180 w 9638"/>
              <a:gd name="connsiteY1" fmla="*/ 9543 h 9736"/>
              <a:gd name="connsiteX2" fmla="*/ 8693 w 9638"/>
              <a:gd name="connsiteY2" fmla="*/ 9563 h 9736"/>
              <a:gd name="connsiteX3" fmla="*/ 8138 w 9638"/>
              <a:gd name="connsiteY3" fmla="*/ 9696 h 9736"/>
              <a:gd name="connsiteX4" fmla="*/ 7675 w 9638"/>
              <a:gd name="connsiteY4" fmla="*/ 9700 h 9736"/>
              <a:gd name="connsiteX5" fmla="*/ 6993 w 9638"/>
              <a:gd name="connsiteY5" fmla="*/ 9468 h 9736"/>
              <a:gd name="connsiteX6" fmla="*/ 6189 w 9638"/>
              <a:gd name="connsiteY6" fmla="*/ 9456 h 9736"/>
              <a:gd name="connsiteX7" fmla="*/ 5059 w 9638"/>
              <a:gd name="connsiteY7" fmla="*/ 9279 h 9736"/>
              <a:gd name="connsiteX8" fmla="*/ 3786 w 9638"/>
              <a:gd name="connsiteY8" fmla="*/ 8946 h 9736"/>
              <a:gd name="connsiteX9" fmla="*/ 2640 w 9638"/>
              <a:gd name="connsiteY9" fmla="*/ 8540 h 9736"/>
              <a:gd name="connsiteX10" fmla="*/ 1559 w 9638"/>
              <a:gd name="connsiteY10" fmla="*/ 8099 h 9736"/>
              <a:gd name="connsiteX11" fmla="*/ 810 w 9638"/>
              <a:gd name="connsiteY11" fmla="*/ 7501 h 9736"/>
              <a:gd name="connsiteX12" fmla="*/ 176 w 9638"/>
              <a:gd name="connsiteY12" fmla="*/ 6619 h 9736"/>
              <a:gd name="connsiteX13" fmla="*/ 0 w 9638"/>
              <a:gd name="connsiteY13" fmla="*/ 5709 h 9736"/>
              <a:gd name="connsiteX14" fmla="*/ 176 w 9638"/>
              <a:gd name="connsiteY14" fmla="*/ 4726 h 9736"/>
              <a:gd name="connsiteX15" fmla="*/ 892 w 9638"/>
              <a:gd name="connsiteY15" fmla="*/ 3326 h 9736"/>
              <a:gd name="connsiteX16" fmla="*/ 2181 w 9638"/>
              <a:gd name="connsiteY16" fmla="*/ 2034 h 9736"/>
              <a:gd name="connsiteX17" fmla="*/ 4281 w 9638"/>
              <a:gd name="connsiteY17" fmla="*/ 807 h 9736"/>
              <a:gd name="connsiteX18" fmla="*/ 6783 w 9638"/>
              <a:gd name="connsiteY18" fmla="*/ 0 h 9736"/>
              <a:gd name="connsiteX0" fmla="*/ 10000 w 10000"/>
              <a:gd name="connsiteY0" fmla="*/ 8883 h 9171"/>
              <a:gd name="connsiteX1" fmla="*/ 9525 w 10000"/>
              <a:gd name="connsiteY1" fmla="*/ 8973 h 9171"/>
              <a:gd name="connsiteX2" fmla="*/ 9020 w 10000"/>
              <a:gd name="connsiteY2" fmla="*/ 8993 h 9171"/>
              <a:gd name="connsiteX3" fmla="*/ 8444 w 10000"/>
              <a:gd name="connsiteY3" fmla="*/ 9130 h 9171"/>
              <a:gd name="connsiteX4" fmla="*/ 7963 w 10000"/>
              <a:gd name="connsiteY4" fmla="*/ 9134 h 9171"/>
              <a:gd name="connsiteX5" fmla="*/ 7256 w 10000"/>
              <a:gd name="connsiteY5" fmla="*/ 8896 h 9171"/>
              <a:gd name="connsiteX6" fmla="*/ 6421 w 10000"/>
              <a:gd name="connsiteY6" fmla="*/ 8883 h 9171"/>
              <a:gd name="connsiteX7" fmla="*/ 5249 w 10000"/>
              <a:gd name="connsiteY7" fmla="*/ 8702 h 9171"/>
              <a:gd name="connsiteX8" fmla="*/ 3928 w 10000"/>
              <a:gd name="connsiteY8" fmla="*/ 8360 h 9171"/>
              <a:gd name="connsiteX9" fmla="*/ 2739 w 10000"/>
              <a:gd name="connsiteY9" fmla="*/ 7943 h 9171"/>
              <a:gd name="connsiteX10" fmla="*/ 1618 w 10000"/>
              <a:gd name="connsiteY10" fmla="*/ 7490 h 9171"/>
              <a:gd name="connsiteX11" fmla="*/ 840 w 10000"/>
              <a:gd name="connsiteY11" fmla="*/ 6875 h 9171"/>
              <a:gd name="connsiteX12" fmla="*/ 183 w 10000"/>
              <a:gd name="connsiteY12" fmla="*/ 5969 h 9171"/>
              <a:gd name="connsiteX13" fmla="*/ 0 w 10000"/>
              <a:gd name="connsiteY13" fmla="*/ 5035 h 9171"/>
              <a:gd name="connsiteX14" fmla="*/ 183 w 10000"/>
              <a:gd name="connsiteY14" fmla="*/ 4025 h 9171"/>
              <a:gd name="connsiteX15" fmla="*/ 926 w 10000"/>
              <a:gd name="connsiteY15" fmla="*/ 2587 h 9171"/>
              <a:gd name="connsiteX16" fmla="*/ 2263 w 10000"/>
              <a:gd name="connsiteY16" fmla="*/ 1260 h 9171"/>
              <a:gd name="connsiteX17" fmla="*/ 4442 w 10000"/>
              <a:gd name="connsiteY17" fmla="*/ 0 h 9171"/>
              <a:gd name="connsiteX0" fmla="*/ 10000 w 10000"/>
              <a:gd name="connsiteY0" fmla="*/ 8312 h 8626"/>
              <a:gd name="connsiteX1" fmla="*/ 9525 w 10000"/>
              <a:gd name="connsiteY1" fmla="*/ 8410 h 8626"/>
              <a:gd name="connsiteX2" fmla="*/ 9020 w 10000"/>
              <a:gd name="connsiteY2" fmla="*/ 8432 h 8626"/>
              <a:gd name="connsiteX3" fmla="*/ 8444 w 10000"/>
              <a:gd name="connsiteY3" fmla="*/ 8581 h 8626"/>
              <a:gd name="connsiteX4" fmla="*/ 7963 w 10000"/>
              <a:gd name="connsiteY4" fmla="*/ 8586 h 8626"/>
              <a:gd name="connsiteX5" fmla="*/ 7256 w 10000"/>
              <a:gd name="connsiteY5" fmla="*/ 8326 h 8626"/>
              <a:gd name="connsiteX6" fmla="*/ 6421 w 10000"/>
              <a:gd name="connsiteY6" fmla="*/ 8312 h 8626"/>
              <a:gd name="connsiteX7" fmla="*/ 5249 w 10000"/>
              <a:gd name="connsiteY7" fmla="*/ 8115 h 8626"/>
              <a:gd name="connsiteX8" fmla="*/ 3928 w 10000"/>
              <a:gd name="connsiteY8" fmla="*/ 7742 h 8626"/>
              <a:gd name="connsiteX9" fmla="*/ 2739 w 10000"/>
              <a:gd name="connsiteY9" fmla="*/ 7287 h 8626"/>
              <a:gd name="connsiteX10" fmla="*/ 1618 w 10000"/>
              <a:gd name="connsiteY10" fmla="*/ 6793 h 8626"/>
              <a:gd name="connsiteX11" fmla="*/ 840 w 10000"/>
              <a:gd name="connsiteY11" fmla="*/ 6122 h 8626"/>
              <a:gd name="connsiteX12" fmla="*/ 183 w 10000"/>
              <a:gd name="connsiteY12" fmla="*/ 5135 h 8626"/>
              <a:gd name="connsiteX13" fmla="*/ 0 w 10000"/>
              <a:gd name="connsiteY13" fmla="*/ 4116 h 8626"/>
              <a:gd name="connsiteX14" fmla="*/ 183 w 10000"/>
              <a:gd name="connsiteY14" fmla="*/ 3015 h 8626"/>
              <a:gd name="connsiteX15" fmla="*/ 926 w 10000"/>
              <a:gd name="connsiteY15" fmla="*/ 1447 h 8626"/>
              <a:gd name="connsiteX16" fmla="*/ 2263 w 10000"/>
              <a:gd name="connsiteY16" fmla="*/ 0 h 8626"/>
              <a:gd name="connsiteX0" fmla="*/ 10000 w 10000"/>
              <a:gd name="connsiteY0" fmla="*/ 7959 h 8323"/>
              <a:gd name="connsiteX1" fmla="*/ 9525 w 10000"/>
              <a:gd name="connsiteY1" fmla="*/ 8073 h 8323"/>
              <a:gd name="connsiteX2" fmla="*/ 9020 w 10000"/>
              <a:gd name="connsiteY2" fmla="*/ 8098 h 8323"/>
              <a:gd name="connsiteX3" fmla="*/ 8444 w 10000"/>
              <a:gd name="connsiteY3" fmla="*/ 8271 h 8323"/>
              <a:gd name="connsiteX4" fmla="*/ 7963 w 10000"/>
              <a:gd name="connsiteY4" fmla="*/ 8277 h 8323"/>
              <a:gd name="connsiteX5" fmla="*/ 7256 w 10000"/>
              <a:gd name="connsiteY5" fmla="*/ 7975 h 8323"/>
              <a:gd name="connsiteX6" fmla="*/ 6421 w 10000"/>
              <a:gd name="connsiteY6" fmla="*/ 7959 h 8323"/>
              <a:gd name="connsiteX7" fmla="*/ 5249 w 10000"/>
              <a:gd name="connsiteY7" fmla="*/ 7731 h 8323"/>
              <a:gd name="connsiteX8" fmla="*/ 3928 w 10000"/>
              <a:gd name="connsiteY8" fmla="*/ 7298 h 8323"/>
              <a:gd name="connsiteX9" fmla="*/ 2739 w 10000"/>
              <a:gd name="connsiteY9" fmla="*/ 6771 h 8323"/>
              <a:gd name="connsiteX10" fmla="*/ 1618 w 10000"/>
              <a:gd name="connsiteY10" fmla="*/ 6198 h 8323"/>
              <a:gd name="connsiteX11" fmla="*/ 840 w 10000"/>
              <a:gd name="connsiteY11" fmla="*/ 5420 h 8323"/>
              <a:gd name="connsiteX12" fmla="*/ 183 w 10000"/>
              <a:gd name="connsiteY12" fmla="*/ 4276 h 8323"/>
              <a:gd name="connsiteX13" fmla="*/ 0 w 10000"/>
              <a:gd name="connsiteY13" fmla="*/ 3095 h 8323"/>
              <a:gd name="connsiteX14" fmla="*/ 183 w 10000"/>
              <a:gd name="connsiteY14" fmla="*/ 1818 h 8323"/>
              <a:gd name="connsiteX15" fmla="*/ 926 w 10000"/>
              <a:gd name="connsiteY15" fmla="*/ 0 h 8323"/>
              <a:gd name="connsiteX0" fmla="*/ 10000 w 10000"/>
              <a:gd name="connsiteY0" fmla="*/ 7379 h 7816"/>
              <a:gd name="connsiteX1" fmla="*/ 9525 w 10000"/>
              <a:gd name="connsiteY1" fmla="*/ 7516 h 7816"/>
              <a:gd name="connsiteX2" fmla="*/ 9020 w 10000"/>
              <a:gd name="connsiteY2" fmla="*/ 7546 h 7816"/>
              <a:gd name="connsiteX3" fmla="*/ 8444 w 10000"/>
              <a:gd name="connsiteY3" fmla="*/ 7754 h 7816"/>
              <a:gd name="connsiteX4" fmla="*/ 7963 w 10000"/>
              <a:gd name="connsiteY4" fmla="*/ 7761 h 7816"/>
              <a:gd name="connsiteX5" fmla="*/ 7256 w 10000"/>
              <a:gd name="connsiteY5" fmla="*/ 7398 h 7816"/>
              <a:gd name="connsiteX6" fmla="*/ 6421 w 10000"/>
              <a:gd name="connsiteY6" fmla="*/ 7379 h 7816"/>
              <a:gd name="connsiteX7" fmla="*/ 5249 w 10000"/>
              <a:gd name="connsiteY7" fmla="*/ 7105 h 7816"/>
              <a:gd name="connsiteX8" fmla="*/ 3928 w 10000"/>
              <a:gd name="connsiteY8" fmla="*/ 6584 h 7816"/>
              <a:gd name="connsiteX9" fmla="*/ 2739 w 10000"/>
              <a:gd name="connsiteY9" fmla="*/ 5951 h 7816"/>
              <a:gd name="connsiteX10" fmla="*/ 1618 w 10000"/>
              <a:gd name="connsiteY10" fmla="*/ 5263 h 7816"/>
              <a:gd name="connsiteX11" fmla="*/ 840 w 10000"/>
              <a:gd name="connsiteY11" fmla="*/ 4328 h 7816"/>
              <a:gd name="connsiteX12" fmla="*/ 183 w 10000"/>
              <a:gd name="connsiteY12" fmla="*/ 2954 h 7816"/>
              <a:gd name="connsiteX13" fmla="*/ 0 w 10000"/>
              <a:gd name="connsiteY13" fmla="*/ 1535 h 7816"/>
              <a:gd name="connsiteX14" fmla="*/ 183 w 10000"/>
              <a:gd name="connsiteY14" fmla="*/ 0 h 7816"/>
              <a:gd name="connsiteX0" fmla="*/ 10000 w 10000"/>
              <a:gd name="connsiteY0" fmla="*/ 7477 h 8036"/>
              <a:gd name="connsiteX1" fmla="*/ 9525 w 10000"/>
              <a:gd name="connsiteY1" fmla="*/ 7652 h 8036"/>
              <a:gd name="connsiteX2" fmla="*/ 9020 w 10000"/>
              <a:gd name="connsiteY2" fmla="*/ 7691 h 8036"/>
              <a:gd name="connsiteX3" fmla="*/ 8444 w 10000"/>
              <a:gd name="connsiteY3" fmla="*/ 7957 h 8036"/>
              <a:gd name="connsiteX4" fmla="*/ 7963 w 10000"/>
              <a:gd name="connsiteY4" fmla="*/ 7966 h 8036"/>
              <a:gd name="connsiteX5" fmla="*/ 7256 w 10000"/>
              <a:gd name="connsiteY5" fmla="*/ 7501 h 8036"/>
              <a:gd name="connsiteX6" fmla="*/ 6421 w 10000"/>
              <a:gd name="connsiteY6" fmla="*/ 7477 h 8036"/>
              <a:gd name="connsiteX7" fmla="*/ 5249 w 10000"/>
              <a:gd name="connsiteY7" fmla="*/ 7126 h 8036"/>
              <a:gd name="connsiteX8" fmla="*/ 3928 w 10000"/>
              <a:gd name="connsiteY8" fmla="*/ 6460 h 8036"/>
              <a:gd name="connsiteX9" fmla="*/ 2739 w 10000"/>
              <a:gd name="connsiteY9" fmla="*/ 5650 h 8036"/>
              <a:gd name="connsiteX10" fmla="*/ 1618 w 10000"/>
              <a:gd name="connsiteY10" fmla="*/ 4770 h 8036"/>
              <a:gd name="connsiteX11" fmla="*/ 840 w 10000"/>
              <a:gd name="connsiteY11" fmla="*/ 3573 h 8036"/>
              <a:gd name="connsiteX12" fmla="*/ 183 w 10000"/>
              <a:gd name="connsiteY12" fmla="*/ 1815 h 8036"/>
              <a:gd name="connsiteX13" fmla="*/ 0 w 10000"/>
              <a:gd name="connsiteY13" fmla="*/ 0 h 8036"/>
              <a:gd name="connsiteX0" fmla="*/ 9817 w 9817"/>
              <a:gd name="connsiteY0" fmla="*/ 7045 h 7741"/>
              <a:gd name="connsiteX1" fmla="*/ 9342 w 9817"/>
              <a:gd name="connsiteY1" fmla="*/ 7263 h 7741"/>
              <a:gd name="connsiteX2" fmla="*/ 8837 w 9817"/>
              <a:gd name="connsiteY2" fmla="*/ 7312 h 7741"/>
              <a:gd name="connsiteX3" fmla="*/ 8261 w 9817"/>
              <a:gd name="connsiteY3" fmla="*/ 7643 h 7741"/>
              <a:gd name="connsiteX4" fmla="*/ 7780 w 9817"/>
              <a:gd name="connsiteY4" fmla="*/ 7654 h 7741"/>
              <a:gd name="connsiteX5" fmla="*/ 7073 w 9817"/>
              <a:gd name="connsiteY5" fmla="*/ 7075 h 7741"/>
              <a:gd name="connsiteX6" fmla="*/ 6238 w 9817"/>
              <a:gd name="connsiteY6" fmla="*/ 7045 h 7741"/>
              <a:gd name="connsiteX7" fmla="*/ 5066 w 9817"/>
              <a:gd name="connsiteY7" fmla="*/ 6609 h 7741"/>
              <a:gd name="connsiteX8" fmla="*/ 3745 w 9817"/>
              <a:gd name="connsiteY8" fmla="*/ 5780 h 7741"/>
              <a:gd name="connsiteX9" fmla="*/ 2556 w 9817"/>
              <a:gd name="connsiteY9" fmla="*/ 4772 h 7741"/>
              <a:gd name="connsiteX10" fmla="*/ 1435 w 9817"/>
              <a:gd name="connsiteY10" fmla="*/ 3677 h 7741"/>
              <a:gd name="connsiteX11" fmla="*/ 657 w 9817"/>
              <a:gd name="connsiteY11" fmla="*/ 2187 h 7741"/>
              <a:gd name="connsiteX12" fmla="*/ 0 w 9817"/>
              <a:gd name="connsiteY12" fmla="*/ 0 h 7741"/>
              <a:gd name="connsiteX0" fmla="*/ 9331 w 9331"/>
              <a:gd name="connsiteY0" fmla="*/ 6276 h 7175"/>
              <a:gd name="connsiteX1" fmla="*/ 8847 w 9331"/>
              <a:gd name="connsiteY1" fmla="*/ 6558 h 7175"/>
              <a:gd name="connsiteX2" fmla="*/ 8333 w 9331"/>
              <a:gd name="connsiteY2" fmla="*/ 6621 h 7175"/>
              <a:gd name="connsiteX3" fmla="*/ 7746 w 9331"/>
              <a:gd name="connsiteY3" fmla="*/ 7048 h 7175"/>
              <a:gd name="connsiteX4" fmla="*/ 7256 w 9331"/>
              <a:gd name="connsiteY4" fmla="*/ 7063 h 7175"/>
              <a:gd name="connsiteX5" fmla="*/ 6536 w 9331"/>
              <a:gd name="connsiteY5" fmla="*/ 6315 h 7175"/>
              <a:gd name="connsiteX6" fmla="*/ 5685 w 9331"/>
              <a:gd name="connsiteY6" fmla="*/ 6276 h 7175"/>
              <a:gd name="connsiteX7" fmla="*/ 4491 w 9331"/>
              <a:gd name="connsiteY7" fmla="*/ 5713 h 7175"/>
              <a:gd name="connsiteX8" fmla="*/ 3146 w 9331"/>
              <a:gd name="connsiteY8" fmla="*/ 4642 h 7175"/>
              <a:gd name="connsiteX9" fmla="*/ 1935 w 9331"/>
              <a:gd name="connsiteY9" fmla="*/ 3340 h 7175"/>
              <a:gd name="connsiteX10" fmla="*/ 793 w 9331"/>
              <a:gd name="connsiteY10" fmla="*/ 1925 h 7175"/>
              <a:gd name="connsiteX11" fmla="*/ 0 w 9331"/>
              <a:gd name="connsiteY11" fmla="*/ 0 h 7175"/>
              <a:gd name="connsiteX0" fmla="*/ 9150 w 9150"/>
              <a:gd name="connsiteY0" fmla="*/ 6064 h 7317"/>
              <a:gd name="connsiteX1" fmla="*/ 8631 w 9150"/>
              <a:gd name="connsiteY1" fmla="*/ 6457 h 7317"/>
              <a:gd name="connsiteX2" fmla="*/ 8080 w 9150"/>
              <a:gd name="connsiteY2" fmla="*/ 6545 h 7317"/>
              <a:gd name="connsiteX3" fmla="*/ 7451 w 9150"/>
              <a:gd name="connsiteY3" fmla="*/ 7140 h 7317"/>
              <a:gd name="connsiteX4" fmla="*/ 6926 w 9150"/>
              <a:gd name="connsiteY4" fmla="*/ 7161 h 7317"/>
              <a:gd name="connsiteX5" fmla="*/ 6155 w 9150"/>
              <a:gd name="connsiteY5" fmla="*/ 6118 h 7317"/>
              <a:gd name="connsiteX6" fmla="*/ 5243 w 9150"/>
              <a:gd name="connsiteY6" fmla="*/ 6064 h 7317"/>
              <a:gd name="connsiteX7" fmla="*/ 3963 w 9150"/>
              <a:gd name="connsiteY7" fmla="*/ 5279 h 7317"/>
              <a:gd name="connsiteX8" fmla="*/ 2522 w 9150"/>
              <a:gd name="connsiteY8" fmla="*/ 3787 h 7317"/>
              <a:gd name="connsiteX9" fmla="*/ 1224 w 9150"/>
              <a:gd name="connsiteY9" fmla="*/ 1972 h 7317"/>
              <a:gd name="connsiteX10" fmla="*/ 0 w 9150"/>
              <a:gd name="connsiteY10" fmla="*/ 0 h 7317"/>
              <a:gd name="connsiteX0" fmla="*/ 8662 w 8662"/>
              <a:gd name="connsiteY0" fmla="*/ 5593 h 7305"/>
              <a:gd name="connsiteX1" fmla="*/ 8095 w 8662"/>
              <a:gd name="connsiteY1" fmla="*/ 6130 h 7305"/>
              <a:gd name="connsiteX2" fmla="*/ 7493 w 8662"/>
              <a:gd name="connsiteY2" fmla="*/ 6250 h 7305"/>
              <a:gd name="connsiteX3" fmla="*/ 6805 w 8662"/>
              <a:gd name="connsiteY3" fmla="*/ 7063 h 7305"/>
              <a:gd name="connsiteX4" fmla="*/ 6231 w 8662"/>
              <a:gd name="connsiteY4" fmla="*/ 7092 h 7305"/>
              <a:gd name="connsiteX5" fmla="*/ 5389 w 8662"/>
              <a:gd name="connsiteY5" fmla="*/ 5666 h 7305"/>
              <a:gd name="connsiteX6" fmla="*/ 4392 w 8662"/>
              <a:gd name="connsiteY6" fmla="*/ 5593 h 7305"/>
              <a:gd name="connsiteX7" fmla="*/ 2993 w 8662"/>
              <a:gd name="connsiteY7" fmla="*/ 4520 h 7305"/>
              <a:gd name="connsiteX8" fmla="*/ 1418 w 8662"/>
              <a:gd name="connsiteY8" fmla="*/ 2481 h 7305"/>
              <a:gd name="connsiteX9" fmla="*/ 0 w 8662"/>
              <a:gd name="connsiteY9" fmla="*/ 0 h 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2" h="7305">
                <a:moveTo>
                  <a:pt x="8662" y="5593"/>
                </a:moveTo>
                <a:cubicBezTo>
                  <a:pt x="8573" y="5694"/>
                  <a:pt x="8293" y="6029"/>
                  <a:pt x="8095" y="6130"/>
                </a:cubicBezTo>
                <a:cubicBezTo>
                  <a:pt x="7904" y="6225"/>
                  <a:pt x="7700" y="6105"/>
                  <a:pt x="7493" y="6250"/>
                </a:cubicBezTo>
                <a:cubicBezTo>
                  <a:pt x="7278" y="6392"/>
                  <a:pt x="7013" y="6914"/>
                  <a:pt x="6805" y="7063"/>
                </a:cubicBezTo>
                <a:cubicBezTo>
                  <a:pt x="6594" y="7209"/>
                  <a:pt x="6472" y="7305"/>
                  <a:pt x="6231" y="7092"/>
                </a:cubicBezTo>
                <a:cubicBezTo>
                  <a:pt x="5996" y="6861"/>
                  <a:pt x="5692" y="5906"/>
                  <a:pt x="5389" y="5666"/>
                </a:cubicBezTo>
                <a:cubicBezTo>
                  <a:pt x="5083" y="5423"/>
                  <a:pt x="4792" y="5787"/>
                  <a:pt x="4392" y="5593"/>
                </a:cubicBezTo>
                <a:cubicBezTo>
                  <a:pt x="3995" y="5393"/>
                  <a:pt x="3489" y="5021"/>
                  <a:pt x="2993" y="4520"/>
                </a:cubicBezTo>
                <a:cubicBezTo>
                  <a:pt x="2497" y="3992"/>
                  <a:pt x="1912" y="3235"/>
                  <a:pt x="1418" y="2481"/>
                </a:cubicBezTo>
                <a:cubicBezTo>
                  <a:pt x="918" y="1721"/>
                  <a:pt x="449" y="856"/>
                  <a:pt x="0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55" name="TextBox 54"/>
          <p:cNvSpPr txBox="1"/>
          <p:nvPr/>
        </p:nvSpPr>
        <p:spPr>
          <a:xfrm>
            <a:off x="441789" y="390418"/>
            <a:ext cx="4230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προσθιοπίσθια</a:t>
            </a:r>
            <a:r>
              <a:rPr lang="el-GR" dirty="0" smtClean="0"/>
              <a:t> </a:t>
            </a:r>
            <a:r>
              <a:rPr lang="el-GR" i="1" dirty="0" smtClean="0"/>
              <a:t>σχέση</a:t>
            </a:r>
            <a:r>
              <a:rPr lang="el-GR" dirty="0" smtClean="0"/>
              <a:t> γνάθων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3"/>
          <p:cNvGrpSpPr/>
          <p:nvPr/>
        </p:nvGrpSpPr>
        <p:grpSpPr>
          <a:xfrm>
            <a:off x="5374818" y="3715532"/>
            <a:ext cx="1837442" cy="1062644"/>
            <a:chOff x="5420813" y="4456602"/>
            <a:chExt cx="1087437" cy="628895"/>
          </a:xfrm>
        </p:grpSpPr>
        <p:sp>
          <p:nvSpPr>
            <p:cNvPr id="30" name="Freeform 14"/>
            <p:cNvSpPr>
              <a:spLocks/>
            </p:cNvSpPr>
            <p:nvPr/>
          </p:nvSpPr>
          <p:spPr bwMode="auto">
            <a:xfrm rot="21326996">
              <a:off x="5420813" y="4456602"/>
              <a:ext cx="1087437" cy="488950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5" h="308">
                  <a:moveTo>
                    <a:pt x="552" y="300"/>
                  </a:moveTo>
                  <a:cubicBezTo>
                    <a:pt x="532" y="292"/>
                    <a:pt x="509" y="245"/>
                    <a:pt x="487" y="221"/>
                  </a:cubicBezTo>
                  <a:cubicBezTo>
                    <a:pt x="465" y="197"/>
                    <a:pt x="447" y="174"/>
                    <a:pt x="420" y="154"/>
                  </a:cubicBezTo>
                  <a:cubicBezTo>
                    <a:pt x="393" y="134"/>
                    <a:pt x="360" y="116"/>
                    <a:pt x="327" y="101"/>
                  </a:cubicBezTo>
                  <a:cubicBezTo>
                    <a:pt x="294" y="86"/>
                    <a:pt x="253" y="75"/>
                    <a:pt x="219" y="65"/>
                  </a:cubicBezTo>
                  <a:cubicBezTo>
                    <a:pt x="185" y="55"/>
                    <a:pt x="153" y="47"/>
                    <a:pt x="123" y="39"/>
                  </a:cubicBezTo>
                  <a:cubicBezTo>
                    <a:pt x="93" y="31"/>
                    <a:pt x="55" y="23"/>
                    <a:pt x="36" y="17"/>
                  </a:cubicBezTo>
                  <a:cubicBezTo>
                    <a:pt x="17" y="11"/>
                    <a:pt x="0" y="7"/>
                    <a:pt x="10" y="5"/>
                  </a:cubicBezTo>
                  <a:cubicBezTo>
                    <a:pt x="20" y="3"/>
                    <a:pt x="64" y="0"/>
                    <a:pt x="99" y="3"/>
                  </a:cubicBezTo>
                  <a:cubicBezTo>
                    <a:pt x="134" y="6"/>
                    <a:pt x="187" y="17"/>
                    <a:pt x="223" y="22"/>
                  </a:cubicBezTo>
                  <a:cubicBezTo>
                    <a:pt x="259" y="27"/>
                    <a:pt x="284" y="32"/>
                    <a:pt x="315" y="34"/>
                  </a:cubicBezTo>
                  <a:cubicBezTo>
                    <a:pt x="346" y="36"/>
                    <a:pt x="373" y="37"/>
                    <a:pt x="408" y="36"/>
                  </a:cubicBezTo>
                  <a:cubicBezTo>
                    <a:pt x="443" y="35"/>
                    <a:pt x="491" y="26"/>
                    <a:pt x="523" y="27"/>
                  </a:cubicBezTo>
                  <a:cubicBezTo>
                    <a:pt x="555" y="28"/>
                    <a:pt x="573" y="36"/>
                    <a:pt x="598" y="41"/>
                  </a:cubicBezTo>
                  <a:cubicBezTo>
                    <a:pt x="623" y="46"/>
                    <a:pt x="665" y="54"/>
                    <a:pt x="675" y="58"/>
                  </a:cubicBezTo>
                  <a:cubicBezTo>
                    <a:pt x="685" y="62"/>
                    <a:pt x="665" y="62"/>
                    <a:pt x="658" y="68"/>
                  </a:cubicBezTo>
                  <a:cubicBezTo>
                    <a:pt x="651" y="74"/>
                    <a:pt x="644" y="77"/>
                    <a:pt x="636" y="92"/>
                  </a:cubicBezTo>
                  <a:cubicBezTo>
                    <a:pt x="628" y="107"/>
                    <a:pt x="617" y="140"/>
                    <a:pt x="612" y="156"/>
                  </a:cubicBezTo>
                  <a:cubicBezTo>
                    <a:pt x="607" y="172"/>
                    <a:pt x="608" y="169"/>
                    <a:pt x="607" y="188"/>
                  </a:cubicBezTo>
                  <a:cubicBezTo>
                    <a:pt x="606" y="207"/>
                    <a:pt x="616" y="250"/>
                    <a:pt x="607" y="269"/>
                  </a:cubicBezTo>
                  <a:cubicBezTo>
                    <a:pt x="598" y="288"/>
                    <a:pt x="572" y="308"/>
                    <a:pt x="552" y="3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>
                  <a:lumMod val="50000"/>
                </a:schemeClr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1" name="Group 38"/>
            <p:cNvGrpSpPr>
              <a:grpSpLocks/>
            </p:cNvGrpSpPr>
            <p:nvPr/>
          </p:nvGrpSpPr>
          <p:grpSpPr bwMode="auto">
            <a:xfrm rot="528210">
              <a:off x="6181259" y="4575716"/>
              <a:ext cx="289831" cy="509781"/>
              <a:chOff x="5339" y="2337"/>
              <a:chExt cx="285" cy="445"/>
            </a:xfrm>
            <a:solidFill>
              <a:schemeClr val="bg1"/>
            </a:solidFill>
          </p:grpSpPr>
          <p:sp>
            <p:nvSpPr>
              <p:cNvPr id="45" name="Freeform 36"/>
              <p:cNvSpPr>
                <a:spLocks/>
              </p:cNvSpPr>
              <p:nvPr/>
            </p:nvSpPr>
            <p:spPr bwMode="auto">
              <a:xfrm>
                <a:off x="5442" y="2548"/>
                <a:ext cx="182" cy="234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grp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" name="Freeform 37"/>
              <p:cNvSpPr>
                <a:spLocks/>
              </p:cNvSpPr>
              <p:nvPr/>
            </p:nvSpPr>
            <p:spPr bwMode="auto">
              <a:xfrm>
                <a:off x="5339" y="2337"/>
                <a:ext cx="213" cy="296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grp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34" name="Group 45"/>
            <p:cNvGrpSpPr>
              <a:grpSpLocks/>
            </p:cNvGrpSpPr>
            <p:nvPr/>
          </p:nvGrpSpPr>
          <p:grpSpPr bwMode="auto">
            <a:xfrm rot="21115886">
              <a:off x="5557646" y="4472521"/>
              <a:ext cx="285666" cy="555161"/>
              <a:chOff x="4734" y="2133"/>
              <a:chExt cx="298" cy="515"/>
            </a:xfrm>
          </p:grpSpPr>
          <p:sp>
            <p:nvSpPr>
              <p:cNvPr id="37" name="Freeform 42"/>
              <p:cNvSpPr>
                <a:spLocks/>
              </p:cNvSpPr>
              <p:nvPr/>
            </p:nvSpPr>
            <p:spPr bwMode="auto">
              <a:xfrm>
                <a:off x="4734" y="2455"/>
                <a:ext cx="250" cy="19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" name="Freeform 43"/>
              <p:cNvSpPr>
                <a:spLocks/>
              </p:cNvSpPr>
              <p:nvPr/>
            </p:nvSpPr>
            <p:spPr bwMode="auto">
              <a:xfrm>
                <a:off x="4791" y="2153"/>
                <a:ext cx="241" cy="339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" name="Freeform 44"/>
              <p:cNvSpPr>
                <a:spLocks/>
              </p:cNvSpPr>
              <p:nvPr/>
            </p:nvSpPr>
            <p:spPr bwMode="auto">
              <a:xfrm>
                <a:off x="4897" y="2133"/>
                <a:ext cx="76" cy="203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47" name="Group 26"/>
          <p:cNvGrpSpPr/>
          <p:nvPr/>
        </p:nvGrpSpPr>
        <p:grpSpPr>
          <a:xfrm>
            <a:off x="3485214" y="3038642"/>
            <a:ext cx="3463839" cy="3205489"/>
            <a:chOff x="4302505" y="4056004"/>
            <a:chExt cx="2049973" cy="1897076"/>
          </a:xfrm>
        </p:grpSpPr>
        <p:sp>
          <p:nvSpPr>
            <p:cNvPr id="48" name="Freeform 13"/>
            <p:cNvSpPr>
              <a:spLocks/>
            </p:cNvSpPr>
            <p:nvPr/>
          </p:nvSpPr>
          <p:spPr bwMode="auto">
            <a:xfrm rot="21326996">
              <a:off x="4302505" y="4056004"/>
              <a:ext cx="1976241" cy="1897076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35" h="10240">
                  <a:moveTo>
                    <a:pt x="1148" y="1108"/>
                  </a:moveTo>
                  <a:cubicBezTo>
                    <a:pt x="1131" y="1057"/>
                    <a:pt x="1173" y="727"/>
                    <a:pt x="1118" y="561"/>
                  </a:cubicBezTo>
                  <a:cubicBezTo>
                    <a:pt x="1063" y="395"/>
                    <a:pt x="966" y="176"/>
                    <a:pt x="816" y="110"/>
                  </a:cubicBezTo>
                  <a:cubicBezTo>
                    <a:pt x="666" y="44"/>
                    <a:pt x="430" y="0"/>
                    <a:pt x="215" y="162"/>
                  </a:cubicBezTo>
                  <a:cubicBezTo>
                    <a:pt x="0" y="324"/>
                    <a:pt x="37" y="708"/>
                    <a:pt x="20" y="879"/>
                  </a:cubicBezTo>
                  <a:cubicBezTo>
                    <a:pt x="3" y="1051"/>
                    <a:pt x="28" y="1136"/>
                    <a:pt x="88" y="1351"/>
                  </a:cubicBezTo>
                  <a:cubicBezTo>
                    <a:pt x="147" y="1565"/>
                    <a:pt x="291" y="1856"/>
                    <a:pt x="358" y="2173"/>
                  </a:cubicBezTo>
                  <a:cubicBezTo>
                    <a:pt x="426" y="2490"/>
                    <a:pt x="434" y="2893"/>
                    <a:pt x="485" y="3262"/>
                  </a:cubicBezTo>
                  <a:cubicBezTo>
                    <a:pt x="536" y="3630"/>
                    <a:pt x="612" y="3990"/>
                    <a:pt x="688" y="4393"/>
                  </a:cubicBezTo>
                  <a:cubicBezTo>
                    <a:pt x="764" y="4795"/>
                    <a:pt x="832" y="5301"/>
                    <a:pt x="951" y="5669"/>
                  </a:cubicBezTo>
                  <a:cubicBezTo>
                    <a:pt x="1069" y="6038"/>
                    <a:pt x="1145" y="6346"/>
                    <a:pt x="1374" y="6612"/>
                  </a:cubicBezTo>
                  <a:cubicBezTo>
                    <a:pt x="1602" y="6878"/>
                    <a:pt x="1966" y="7058"/>
                    <a:pt x="2330" y="7272"/>
                  </a:cubicBezTo>
                  <a:cubicBezTo>
                    <a:pt x="2693" y="7486"/>
                    <a:pt x="3133" y="7683"/>
                    <a:pt x="3548" y="7906"/>
                  </a:cubicBezTo>
                  <a:cubicBezTo>
                    <a:pt x="3962" y="8129"/>
                    <a:pt x="4377" y="8369"/>
                    <a:pt x="4800" y="8591"/>
                  </a:cubicBezTo>
                  <a:cubicBezTo>
                    <a:pt x="5223" y="8814"/>
                    <a:pt x="5663" y="9020"/>
                    <a:pt x="6069" y="9226"/>
                  </a:cubicBezTo>
                  <a:cubicBezTo>
                    <a:pt x="6475" y="9431"/>
                    <a:pt x="6890" y="9697"/>
                    <a:pt x="7237" y="9851"/>
                  </a:cubicBezTo>
                  <a:cubicBezTo>
                    <a:pt x="7583" y="10005"/>
                    <a:pt x="7871" y="10108"/>
                    <a:pt x="8142" y="10151"/>
                  </a:cubicBezTo>
                  <a:cubicBezTo>
                    <a:pt x="8412" y="10194"/>
                    <a:pt x="8705" y="10240"/>
                    <a:pt x="8886" y="10108"/>
                  </a:cubicBezTo>
                  <a:cubicBezTo>
                    <a:pt x="9067" y="9976"/>
                    <a:pt x="9127" y="9679"/>
                    <a:pt x="9228" y="9362"/>
                  </a:cubicBezTo>
                  <a:cubicBezTo>
                    <a:pt x="9329" y="9045"/>
                    <a:pt x="9314" y="8616"/>
                    <a:pt x="9491" y="8206"/>
                  </a:cubicBezTo>
                  <a:cubicBezTo>
                    <a:pt x="9603" y="8018"/>
                    <a:pt x="10067" y="7200"/>
                    <a:pt x="10135" y="7089"/>
                  </a:cubicBezTo>
                </a:path>
              </a:pathLst>
            </a:custGeom>
            <a:noFill/>
            <a:ln w="28575" cap="flat" cmpd="sng">
              <a:solidFill>
                <a:schemeClr val="bg1">
                  <a:lumMod val="50000"/>
                </a:schemeClr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9" name="Group 41"/>
            <p:cNvGrpSpPr>
              <a:grpSpLocks/>
            </p:cNvGrpSpPr>
            <p:nvPr/>
          </p:nvGrpSpPr>
          <p:grpSpPr bwMode="auto">
            <a:xfrm rot="342526">
              <a:off x="6093793" y="5036634"/>
              <a:ext cx="258685" cy="490141"/>
              <a:chOff x="5201" y="2764"/>
              <a:chExt cx="278" cy="468"/>
            </a:xfrm>
          </p:grpSpPr>
          <p:sp>
            <p:nvSpPr>
              <p:cNvPr id="53" name="Freeform 39"/>
              <p:cNvSpPr>
                <a:spLocks/>
              </p:cNvSpPr>
              <p:nvPr/>
            </p:nvSpPr>
            <p:spPr bwMode="auto">
              <a:xfrm>
                <a:off x="5312" y="2764"/>
                <a:ext cx="167" cy="225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4" name="Freeform 40"/>
              <p:cNvSpPr>
                <a:spLocks/>
              </p:cNvSpPr>
              <p:nvPr/>
            </p:nvSpPr>
            <p:spPr bwMode="auto">
              <a:xfrm>
                <a:off x="5201" y="2916"/>
                <a:ext cx="230" cy="31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0" name="Group 42"/>
            <p:cNvGrpSpPr/>
            <p:nvPr/>
          </p:nvGrpSpPr>
          <p:grpSpPr>
            <a:xfrm rot="21115886">
              <a:off x="5474281" y="4997594"/>
              <a:ext cx="381607" cy="499106"/>
              <a:chOff x="6919680" y="4587410"/>
              <a:chExt cx="561975" cy="735013"/>
            </a:xfrm>
          </p:grpSpPr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7133992" y="4587410"/>
                <a:ext cx="347663" cy="323850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2" name="Freeform 47"/>
              <p:cNvSpPr>
                <a:spLocks/>
              </p:cNvSpPr>
              <p:nvPr/>
            </p:nvSpPr>
            <p:spPr bwMode="auto">
              <a:xfrm>
                <a:off x="6919680" y="4784260"/>
                <a:ext cx="468312" cy="538163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139271" name="Freeform 16"/>
          <p:cNvSpPr>
            <a:spLocks/>
          </p:cNvSpPr>
          <p:nvPr/>
        </p:nvSpPr>
        <p:spPr bwMode="auto">
          <a:xfrm rot="21326996">
            <a:off x="3088369" y="1577523"/>
            <a:ext cx="3650744" cy="1939375"/>
          </a:xfrm>
          <a:custGeom>
            <a:avLst/>
            <a:gdLst>
              <a:gd name="T0" fmla="*/ 1361 w 1361"/>
              <a:gd name="T1" fmla="*/ 68 h 723"/>
              <a:gd name="T2" fmla="*/ 1315 w 1361"/>
              <a:gd name="T3" fmla="*/ 44 h 723"/>
              <a:gd name="T4" fmla="*/ 1251 w 1361"/>
              <a:gd name="T5" fmla="*/ 23 h 723"/>
              <a:gd name="T6" fmla="*/ 1174 w 1361"/>
              <a:gd name="T7" fmla="*/ 6 h 723"/>
              <a:gd name="T8" fmla="*/ 1121 w 1361"/>
              <a:gd name="T9" fmla="*/ 1 h 723"/>
              <a:gd name="T10" fmla="*/ 1049 w 1361"/>
              <a:gd name="T11" fmla="*/ 8 h 723"/>
              <a:gd name="T12" fmla="*/ 951 w 1361"/>
              <a:gd name="T13" fmla="*/ 47 h 723"/>
              <a:gd name="T14" fmla="*/ 879 w 1361"/>
              <a:gd name="T15" fmla="*/ 78 h 723"/>
              <a:gd name="T16" fmla="*/ 792 w 1361"/>
              <a:gd name="T17" fmla="*/ 100 h 723"/>
              <a:gd name="T18" fmla="*/ 660 w 1361"/>
              <a:gd name="T19" fmla="*/ 131 h 723"/>
              <a:gd name="T20" fmla="*/ 540 w 1361"/>
              <a:gd name="T21" fmla="*/ 155 h 723"/>
              <a:gd name="T22" fmla="*/ 471 w 1361"/>
              <a:gd name="T23" fmla="*/ 164 h 723"/>
              <a:gd name="T24" fmla="*/ 442 w 1361"/>
              <a:gd name="T25" fmla="*/ 179 h 723"/>
              <a:gd name="T26" fmla="*/ 437 w 1361"/>
              <a:gd name="T27" fmla="*/ 210 h 723"/>
              <a:gd name="T28" fmla="*/ 430 w 1361"/>
              <a:gd name="T29" fmla="*/ 244 h 723"/>
              <a:gd name="T30" fmla="*/ 408 w 1361"/>
              <a:gd name="T31" fmla="*/ 265 h 723"/>
              <a:gd name="T32" fmla="*/ 377 w 1361"/>
              <a:gd name="T33" fmla="*/ 282 h 723"/>
              <a:gd name="T34" fmla="*/ 355 w 1361"/>
              <a:gd name="T35" fmla="*/ 275 h 723"/>
              <a:gd name="T36" fmla="*/ 346 w 1361"/>
              <a:gd name="T37" fmla="*/ 256 h 723"/>
              <a:gd name="T38" fmla="*/ 339 w 1361"/>
              <a:gd name="T39" fmla="*/ 224 h 723"/>
              <a:gd name="T40" fmla="*/ 341 w 1361"/>
              <a:gd name="T41" fmla="*/ 186 h 723"/>
              <a:gd name="T42" fmla="*/ 331 w 1361"/>
              <a:gd name="T43" fmla="*/ 167 h 723"/>
              <a:gd name="T44" fmla="*/ 310 w 1361"/>
              <a:gd name="T45" fmla="*/ 164 h 723"/>
              <a:gd name="T46" fmla="*/ 293 w 1361"/>
              <a:gd name="T47" fmla="*/ 184 h 723"/>
              <a:gd name="T48" fmla="*/ 264 w 1361"/>
              <a:gd name="T49" fmla="*/ 241 h 723"/>
              <a:gd name="T50" fmla="*/ 226 w 1361"/>
              <a:gd name="T51" fmla="*/ 318 h 723"/>
              <a:gd name="T52" fmla="*/ 175 w 1361"/>
              <a:gd name="T53" fmla="*/ 388 h 723"/>
              <a:gd name="T54" fmla="*/ 132 w 1361"/>
              <a:gd name="T55" fmla="*/ 469 h 723"/>
              <a:gd name="T56" fmla="*/ 72 w 1361"/>
              <a:gd name="T57" fmla="*/ 563 h 723"/>
              <a:gd name="T58" fmla="*/ 27 w 1361"/>
              <a:gd name="T59" fmla="*/ 640 h 723"/>
              <a:gd name="T60" fmla="*/ 5 w 1361"/>
              <a:gd name="T61" fmla="*/ 671 h 723"/>
              <a:gd name="T62" fmla="*/ 5 w 1361"/>
              <a:gd name="T63" fmla="*/ 716 h 723"/>
              <a:gd name="T64" fmla="*/ 36 w 1361"/>
              <a:gd name="T65" fmla="*/ 716 h 723"/>
              <a:gd name="T66" fmla="*/ 115 w 1361"/>
              <a:gd name="T67" fmla="*/ 671 h 723"/>
              <a:gd name="T68" fmla="*/ 190 w 1361"/>
              <a:gd name="T69" fmla="*/ 613 h 723"/>
              <a:gd name="T70" fmla="*/ 293 w 1361"/>
              <a:gd name="T71" fmla="*/ 548 h 723"/>
              <a:gd name="T72" fmla="*/ 408 w 1361"/>
              <a:gd name="T73" fmla="*/ 493 h 723"/>
              <a:gd name="T74" fmla="*/ 547 w 1361"/>
              <a:gd name="T75" fmla="*/ 431 h 723"/>
              <a:gd name="T76" fmla="*/ 636 w 1361"/>
              <a:gd name="T77" fmla="*/ 376 h 723"/>
              <a:gd name="T78" fmla="*/ 679 w 1361"/>
              <a:gd name="T79" fmla="*/ 301 h 723"/>
              <a:gd name="T80" fmla="*/ 694 w 1361"/>
              <a:gd name="T81" fmla="*/ 208 h 723"/>
              <a:gd name="T82" fmla="*/ 691 w 1361"/>
              <a:gd name="T83" fmla="*/ 164 h 723"/>
              <a:gd name="T84" fmla="*/ 687 w 1361"/>
              <a:gd name="T85" fmla="*/ 145 h 723"/>
              <a:gd name="T86" fmla="*/ 672 w 1361"/>
              <a:gd name="T87" fmla="*/ 92 h 723"/>
              <a:gd name="T88" fmla="*/ 651 w 1361"/>
              <a:gd name="T89" fmla="*/ 59 h 7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61"/>
              <a:gd name="T136" fmla="*/ 0 h 723"/>
              <a:gd name="T137" fmla="*/ 1361 w 1361"/>
              <a:gd name="T138" fmla="*/ 723 h 72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61" h="723">
                <a:moveTo>
                  <a:pt x="1361" y="68"/>
                </a:moveTo>
                <a:cubicBezTo>
                  <a:pt x="1347" y="59"/>
                  <a:pt x="1333" y="51"/>
                  <a:pt x="1315" y="44"/>
                </a:cubicBezTo>
                <a:cubicBezTo>
                  <a:pt x="1297" y="37"/>
                  <a:pt x="1274" y="29"/>
                  <a:pt x="1251" y="23"/>
                </a:cubicBezTo>
                <a:cubicBezTo>
                  <a:pt x="1228" y="17"/>
                  <a:pt x="1196" y="10"/>
                  <a:pt x="1174" y="6"/>
                </a:cubicBezTo>
                <a:cubicBezTo>
                  <a:pt x="1152" y="2"/>
                  <a:pt x="1142" y="1"/>
                  <a:pt x="1121" y="1"/>
                </a:cubicBezTo>
                <a:cubicBezTo>
                  <a:pt x="1100" y="1"/>
                  <a:pt x="1077" y="0"/>
                  <a:pt x="1049" y="8"/>
                </a:cubicBezTo>
                <a:cubicBezTo>
                  <a:pt x="1021" y="16"/>
                  <a:pt x="979" y="35"/>
                  <a:pt x="951" y="47"/>
                </a:cubicBezTo>
                <a:cubicBezTo>
                  <a:pt x="923" y="59"/>
                  <a:pt x="905" y="69"/>
                  <a:pt x="879" y="78"/>
                </a:cubicBezTo>
                <a:cubicBezTo>
                  <a:pt x="853" y="87"/>
                  <a:pt x="828" y="91"/>
                  <a:pt x="792" y="100"/>
                </a:cubicBezTo>
                <a:cubicBezTo>
                  <a:pt x="756" y="109"/>
                  <a:pt x="702" y="122"/>
                  <a:pt x="660" y="131"/>
                </a:cubicBezTo>
                <a:cubicBezTo>
                  <a:pt x="618" y="140"/>
                  <a:pt x="571" y="150"/>
                  <a:pt x="540" y="155"/>
                </a:cubicBezTo>
                <a:cubicBezTo>
                  <a:pt x="509" y="160"/>
                  <a:pt x="487" y="160"/>
                  <a:pt x="471" y="164"/>
                </a:cubicBezTo>
                <a:cubicBezTo>
                  <a:pt x="455" y="168"/>
                  <a:pt x="448" y="171"/>
                  <a:pt x="442" y="179"/>
                </a:cubicBezTo>
                <a:cubicBezTo>
                  <a:pt x="436" y="187"/>
                  <a:pt x="439" y="199"/>
                  <a:pt x="437" y="210"/>
                </a:cubicBezTo>
                <a:cubicBezTo>
                  <a:pt x="435" y="221"/>
                  <a:pt x="435" y="235"/>
                  <a:pt x="430" y="244"/>
                </a:cubicBezTo>
                <a:cubicBezTo>
                  <a:pt x="425" y="253"/>
                  <a:pt x="417" y="259"/>
                  <a:pt x="408" y="265"/>
                </a:cubicBezTo>
                <a:cubicBezTo>
                  <a:pt x="399" y="271"/>
                  <a:pt x="386" y="280"/>
                  <a:pt x="377" y="282"/>
                </a:cubicBezTo>
                <a:cubicBezTo>
                  <a:pt x="368" y="284"/>
                  <a:pt x="360" y="279"/>
                  <a:pt x="355" y="275"/>
                </a:cubicBezTo>
                <a:cubicBezTo>
                  <a:pt x="350" y="271"/>
                  <a:pt x="349" y="264"/>
                  <a:pt x="346" y="256"/>
                </a:cubicBezTo>
                <a:cubicBezTo>
                  <a:pt x="343" y="248"/>
                  <a:pt x="340" y="236"/>
                  <a:pt x="339" y="224"/>
                </a:cubicBezTo>
                <a:cubicBezTo>
                  <a:pt x="338" y="212"/>
                  <a:pt x="342" y="195"/>
                  <a:pt x="341" y="186"/>
                </a:cubicBezTo>
                <a:cubicBezTo>
                  <a:pt x="340" y="177"/>
                  <a:pt x="336" y="171"/>
                  <a:pt x="331" y="167"/>
                </a:cubicBezTo>
                <a:cubicBezTo>
                  <a:pt x="326" y="163"/>
                  <a:pt x="316" y="161"/>
                  <a:pt x="310" y="164"/>
                </a:cubicBezTo>
                <a:cubicBezTo>
                  <a:pt x="304" y="167"/>
                  <a:pt x="301" y="171"/>
                  <a:pt x="293" y="184"/>
                </a:cubicBezTo>
                <a:cubicBezTo>
                  <a:pt x="285" y="197"/>
                  <a:pt x="275" y="219"/>
                  <a:pt x="264" y="241"/>
                </a:cubicBezTo>
                <a:cubicBezTo>
                  <a:pt x="253" y="263"/>
                  <a:pt x="241" y="294"/>
                  <a:pt x="226" y="318"/>
                </a:cubicBezTo>
                <a:cubicBezTo>
                  <a:pt x="211" y="342"/>
                  <a:pt x="191" y="363"/>
                  <a:pt x="175" y="388"/>
                </a:cubicBezTo>
                <a:cubicBezTo>
                  <a:pt x="159" y="413"/>
                  <a:pt x="149" y="440"/>
                  <a:pt x="132" y="469"/>
                </a:cubicBezTo>
                <a:cubicBezTo>
                  <a:pt x="115" y="498"/>
                  <a:pt x="89" y="535"/>
                  <a:pt x="72" y="563"/>
                </a:cubicBezTo>
                <a:cubicBezTo>
                  <a:pt x="55" y="591"/>
                  <a:pt x="38" y="622"/>
                  <a:pt x="27" y="640"/>
                </a:cubicBezTo>
                <a:cubicBezTo>
                  <a:pt x="16" y="658"/>
                  <a:pt x="9" y="658"/>
                  <a:pt x="5" y="671"/>
                </a:cubicBezTo>
                <a:cubicBezTo>
                  <a:pt x="1" y="684"/>
                  <a:pt x="0" y="709"/>
                  <a:pt x="5" y="716"/>
                </a:cubicBezTo>
                <a:cubicBezTo>
                  <a:pt x="10" y="723"/>
                  <a:pt x="18" y="723"/>
                  <a:pt x="36" y="716"/>
                </a:cubicBezTo>
                <a:cubicBezTo>
                  <a:pt x="54" y="709"/>
                  <a:pt x="89" y="688"/>
                  <a:pt x="115" y="671"/>
                </a:cubicBezTo>
                <a:cubicBezTo>
                  <a:pt x="141" y="654"/>
                  <a:pt x="160" y="634"/>
                  <a:pt x="190" y="613"/>
                </a:cubicBezTo>
                <a:cubicBezTo>
                  <a:pt x="220" y="592"/>
                  <a:pt x="257" y="568"/>
                  <a:pt x="293" y="548"/>
                </a:cubicBezTo>
                <a:cubicBezTo>
                  <a:pt x="329" y="528"/>
                  <a:pt x="366" y="512"/>
                  <a:pt x="408" y="493"/>
                </a:cubicBezTo>
                <a:cubicBezTo>
                  <a:pt x="450" y="474"/>
                  <a:pt x="509" y="450"/>
                  <a:pt x="547" y="431"/>
                </a:cubicBezTo>
                <a:cubicBezTo>
                  <a:pt x="585" y="412"/>
                  <a:pt x="614" y="398"/>
                  <a:pt x="636" y="376"/>
                </a:cubicBezTo>
                <a:cubicBezTo>
                  <a:pt x="658" y="354"/>
                  <a:pt x="669" y="329"/>
                  <a:pt x="679" y="301"/>
                </a:cubicBezTo>
                <a:cubicBezTo>
                  <a:pt x="689" y="273"/>
                  <a:pt x="692" y="231"/>
                  <a:pt x="694" y="208"/>
                </a:cubicBezTo>
                <a:cubicBezTo>
                  <a:pt x="696" y="185"/>
                  <a:pt x="692" y="174"/>
                  <a:pt x="691" y="164"/>
                </a:cubicBezTo>
                <a:cubicBezTo>
                  <a:pt x="690" y="154"/>
                  <a:pt x="690" y="157"/>
                  <a:pt x="687" y="145"/>
                </a:cubicBezTo>
                <a:cubicBezTo>
                  <a:pt x="684" y="133"/>
                  <a:pt x="678" y="106"/>
                  <a:pt x="672" y="92"/>
                </a:cubicBezTo>
                <a:cubicBezTo>
                  <a:pt x="666" y="78"/>
                  <a:pt x="658" y="68"/>
                  <a:pt x="651" y="59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2" name="Freeform 17"/>
          <p:cNvSpPr>
            <a:spLocks/>
          </p:cNvSpPr>
          <p:nvPr/>
        </p:nvSpPr>
        <p:spPr bwMode="auto">
          <a:xfrm rot="21326996">
            <a:off x="6713181" y="420814"/>
            <a:ext cx="571259" cy="2146146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555 w 10000"/>
              <a:gd name="connsiteY0" fmla="*/ 9827 h 10020"/>
              <a:gd name="connsiteX1" fmla="*/ 4312 w 10000"/>
              <a:gd name="connsiteY1" fmla="*/ 9847 h 10020"/>
              <a:gd name="connsiteX2" fmla="*/ 4038 w 10000"/>
              <a:gd name="connsiteY2" fmla="*/ 9980 h 10020"/>
              <a:gd name="connsiteX3" fmla="*/ 3808 w 10000"/>
              <a:gd name="connsiteY3" fmla="*/ 9984 h 10020"/>
              <a:gd name="connsiteX4" fmla="*/ 3470 w 10000"/>
              <a:gd name="connsiteY4" fmla="*/ 9751 h 10020"/>
              <a:gd name="connsiteX5" fmla="*/ 3071 w 10000"/>
              <a:gd name="connsiteY5" fmla="*/ 9739 h 10020"/>
              <a:gd name="connsiteX6" fmla="*/ 2509 w 10000"/>
              <a:gd name="connsiteY6" fmla="*/ 9562 h 10020"/>
              <a:gd name="connsiteX7" fmla="*/ 1877 w 10000"/>
              <a:gd name="connsiteY7" fmla="*/ 9228 h 10020"/>
              <a:gd name="connsiteX8" fmla="*/ 1309 w 10000"/>
              <a:gd name="connsiteY8" fmla="*/ 8822 h 10020"/>
              <a:gd name="connsiteX9" fmla="*/ 774 w 10000"/>
              <a:gd name="connsiteY9" fmla="*/ 8380 h 10020"/>
              <a:gd name="connsiteX10" fmla="*/ 402 w 10000"/>
              <a:gd name="connsiteY10" fmla="*/ 7781 h 10020"/>
              <a:gd name="connsiteX11" fmla="*/ 88 w 10000"/>
              <a:gd name="connsiteY11" fmla="*/ 6897 h 10020"/>
              <a:gd name="connsiteX12" fmla="*/ 0 w 10000"/>
              <a:gd name="connsiteY12" fmla="*/ 5985 h 10020"/>
              <a:gd name="connsiteX13" fmla="*/ 88 w 10000"/>
              <a:gd name="connsiteY13" fmla="*/ 5000 h 10020"/>
              <a:gd name="connsiteX14" fmla="*/ 443 w 10000"/>
              <a:gd name="connsiteY14" fmla="*/ 3597 h 10020"/>
              <a:gd name="connsiteX15" fmla="*/ 1082 w 10000"/>
              <a:gd name="connsiteY15" fmla="*/ 2303 h 10020"/>
              <a:gd name="connsiteX16" fmla="*/ 2124 w 10000"/>
              <a:gd name="connsiteY16" fmla="*/ 1073 h 10020"/>
              <a:gd name="connsiteX17" fmla="*/ 3365 w 10000"/>
              <a:gd name="connsiteY17" fmla="*/ 265 h 10020"/>
              <a:gd name="connsiteX18" fmla="*/ 4961 w 10000"/>
              <a:gd name="connsiteY18" fmla="*/ 44 h 10020"/>
              <a:gd name="connsiteX19" fmla="*/ 6881 w 10000"/>
              <a:gd name="connsiteY19" fmla="*/ 531 h 10020"/>
              <a:gd name="connsiteX20" fmla="*/ 8976 w 10000"/>
              <a:gd name="connsiteY20" fmla="*/ 2290 h 10020"/>
              <a:gd name="connsiteX21" fmla="*/ 9830 w 10000"/>
              <a:gd name="connsiteY21" fmla="*/ 4589 h 10020"/>
              <a:gd name="connsiteX22" fmla="*/ 9817 w 10000"/>
              <a:gd name="connsiteY22" fmla="*/ 6045 h 10020"/>
              <a:gd name="connsiteX23" fmla="*/ 9740 w 10000"/>
              <a:gd name="connsiteY23" fmla="*/ 6543 h 10020"/>
              <a:gd name="connsiteX24" fmla="*/ 9652 w 10000"/>
              <a:gd name="connsiteY24" fmla="*/ 6788 h 10020"/>
              <a:gd name="connsiteX25" fmla="*/ 9415 w 10000"/>
              <a:gd name="connsiteY25" fmla="*/ 6929 h 10020"/>
              <a:gd name="connsiteX26" fmla="*/ 9280 w 10000"/>
              <a:gd name="connsiteY26" fmla="*/ 7050 h 10020"/>
              <a:gd name="connsiteX27" fmla="*/ 9412 w 10000"/>
              <a:gd name="connsiteY27" fmla="*/ 7223 h 10020"/>
              <a:gd name="connsiteX28" fmla="*/ 9719 w 10000"/>
              <a:gd name="connsiteY28" fmla="*/ 7532 h 10020"/>
              <a:gd name="connsiteX29" fmla="*/ 9980 w 10000"/>
              <a:gd name="connsiteY29" fmla="*/ 7801 h 10020"/>
              <a:gd name="connsiteX30" fmla="*/ 9848 w 10000"/>
              <a:gd name="connsiteY30" fmla="*/ 7512 h 10020"/>
              <a:gd name="connsiteX31" fmla="*/ 9621 w 10000"/>
              <a:gd name="connsiteY31" fmla="*/ 7002 h 10020"/>
              <a:gd name="connsiteX32" fmla="*/ 9621 w 10000"/>
              <a:gd name="connsiteY32" fmla="*/ 6788 h 10020"/>
              <a:gd name="connsiteX0" fmla="*/ 4312 w 10000"/>
              <a:gd name="connsiteY0" fmla="*/ 9847 h 10020"/>
              <a:gd name="connsiteX1" fmla="*/ 4038 w 10000"/>
              <a:gd name="connsiteY1" fmla="*/ 9980 h 10020"/>
              <a:gd name="connsiteX2" fmla="*/ 3808 w 10000"/>
              <a:gd name="connsiteY2" fmla="*/ 9984 h 10020"/>
              <a:gd name="connsiteX3" fmla="*/ 3470 w 10000"/>
              <a:gd name="connsiteY3" fmla="*/ 9751 h 10020"/>
              <a:gd name="connsiteX4" fmla="*/ 3071 w 10000"/>
              <a:gd name="connsiteY4" fmla="*/ 9739 h 10020"/>
              <a:gd name="connsiteX5" fmla="*/ 2509 w 10000"/>
              <a:gd name="connsiteY5" fmla="*/ 9562 h 10020"/>
              <a:gd name="connsiteX6" fmla="*/ 1877 w 10000"/>
              <a:gd name="connsiteY6" fmla="*/ 9228 h 10020"/>
              <a:gd name="connsiteX7" fmla="*/ 1309 w 10000"/>
              <a:gd name="connsiteY7" fmla="*/ 8822 h 10020"/>
              <a:gd name="connsiteX8" fmla="*/ 774 w 10000"/>
              <a:gd name="connsiteY8" fmla="*/ 8380 h 10020"/>
              <a:gd name="connsiteX9" fmla="*/ 402 w 10000"/>
              <a:gd name="connsiteY9" fmla="*/ 7781 h 10020"/>
              <a:gd name="connsiteX10" fmla="*/ 88 w 10000"/>
              <a:gd name="connsiteY10" fmla="*/ 6897 h 10020"/>
              <a:gd name="connsiteX11" fmla="*/ 0 w 10000"/>
              <a:gd name="connsiteY11" fmla="*/ 5985 h 10020"/>
              <a:gd name="connsiteX12" fmla="*/ 88 w 10000"/>
              <a:gd name="connsiteY12" fmla="*/ 5000 h 10020"/>
              <a:gd name="connsiteX13" fmla="*/ 443 w 10000"/>
              <a:gd name="connsiteY13" fmla="*/ 3597 h 10020"/>
              <a:gd name="connsiteX14" fmla="*/ 1082 w 10000"/>
              <a:gd name="connsiteY14" fmla="*/ 2303 h 10020"/>
              <a:gd name="connsiteX15" fmla="*/ 2124 w 10000"/>
              <a:gd name="connsiteY15" fmla="*/ 1073 h 10020"/>
              <a:gd name="connsiteX16" fmla="*/ 3365 w 10000"/>
              <a:gd name="connsiteY16" fmla="*/ 265 h 10020"/>
              <a:gd name="connsiteX17" fmla="*/ 4961 w 10000"/>
              <a:gd name="connsiteY17" fmla="*/ 44 h 10020"/>
              <a:gd name="connsiteX18" fmla="*/ 6881 w 10000"/>
              <a:gd name="connsiteY18" fmla="*/ 531 h 10020"/>
              <a:gd name="connsiteX19" fmla="*/ 8976 w 10000"/>
              <a:gd name="connsiteY19" fmla="*/ 2290 h 10020"/>
              <a:gd name="connsiteX20" fmla="*/ 9830 w 10000"/>
              <a:gd name="connsiteY20" fmla="*/ 4589 h 10020"/>
              <a:gd name="connsiteX21" fmla="*/ 9817 w 10000"/>
              <a:gd name="connsiteY21" fmla="*/ 6045 h 10020"/>
              <a:gd name="connsiteX22" fmla="*/ 9740 w 10000"/>
              <a:gd name="connsiteY22" fmla="*/ 6543 h 10020"/>
              <a:gd name="connsiteX23" fmla="*/ 9652 w 10000"/>
              <a:gd name="connsiteY23" fmla="*/ 6788 h 10020"/>
              <a:gd name="connsiteX24" fmla="*/ 9415 w 10000"/>
              <a:gd name="connsiteY24" fmla="*/ 6929 h 10020"/>
              <a:gd name="connsiteX25" fmla="*/ 9280 w 10000"/>
              <a:gd name="connsiteY25" fmla="*/ 7050 h 10020"/>
              <a:gd name="connsiteX26" fmla="*/ 9412 w 10000"/>
              <a:gd name="connsiteY26" fmla="*/ 7223 h 10020"/>
              <a:gd name="connsiteX27" fmla="*/ 9719 w 10000"/>
              <a:gd name="connsiteY27" fmla="*/ 7532 h 10020"/>
              <a:gd name="connsiteX28" fmla="*/ 9980 w 10000"/>
              <a:gd name="connsiteY28" fmla="*/ 7801 h 10020"/>
              <a:gd name="connsiteX29" fmla="*/ 9848 w 10000"/>
              <a:gd name="connsiteY29" fmla="*/ 7512 h 10020"/>
              <a:gd name="connsiteX30" fmla="*/ 9621 w 10000"/>
              <a:gd name="connsiteY30" fmla="*/ 7002 h 10020"/>
              <a:gd name="connsiteX31" fmla="*/ 9621 w 10000"/>
              <a:gd name="connsiteY31" fmla="*/ 6788 h 10020"/>
              <a:gd name="connsiteX0" fmla="*/ 4038 w 10000"/>
              <a:gd name="connsiteY0" fmla="*/ 9980 h 10020"/>
              <a:gd name="connsiteX1" fmla="*/ 3808 w 10000"/>
              <a:gd name="connsiteY1" fmla="*/ 9984 h 10020"/>
              <a:gd name="connsiteX2" fmla="*/ 3470 w 10000"/>
              <a:gd name="connsiteY2" fmla="*/ 9751 h 10020"/>
              <a:gd name="connsiteX3" fmla="*/ 3071 w 10000"/>
              <a:gd name="connsiteY3" fmla="*/ 9739 h 10020"/>
              <a:gd name="connsiteX4" fmla="*/ 2509 w 10000"/>
              <a:gd name="connsiteY4" fmla="*/ 9562 h 10020"/>
              <a:gd name="connsiteX5" fmla="*/ 1877 w 10000"/>
              <a:gd name="connsiteY5" fmla="*/ 9228 h 10020"/>
              <a:gd name="connsiteX6" fmla="*/ 1309 w 10000"/>
              <a:gd name="connsiteY6" fmla="*/ 8822 h 10020"/>
              <a:gd name="connsiteX7" fmla="*/ 774 w 10000"/>
              <a:gd name="connsiteY7" fmla="*/ 8380 h 10020"/>
              <a:gd name="connsiteX8" fmla="*/ 402 w 10000"/>
              <a:gd name="connsiteY8" fmla="*/ 7781 h 10020"/>
              <a:gd name="connsiteX9" fmla="*/ 88 w 10000"/>
              <a:gd name="connsiteY9" fmla="*/ 6897 h 10020"/>
              <a:gd name="connsiteX10" fmla="*/ 0 w 10000"/>
              <a:gd name="connsiteY10" fmla="*/ 5985 h 10020"/>
              <a:gd name="connsiteX11" fmla="*/ 88 w 10000"/>
              <a:gd name="connsiteY11" fmla="*/ 5000 h 10020"/>
              <a:gd name="connsiteX12" fmla="*/ 443 w 10000"/>
              <a:gd name="connsiteY12" fmla="*/ 3597 h 10020"/>
              <a:gd name="connsiteX13" fmla="*/ 1082 w 10000"/>
              <a:gd name="connsiteY13" fmla="*/ 2303 h 10020"/>
              <a:gd name="connsiteX14" fmla="*/ 2124 w 10000"/>
              <a:gd name="connsiteY14" fmla="*/ 1073 h 10020"/>
              <a:gd name="connsiteX15" fmla="*/ 3365 w 10000"/>
              <a:gd name="connsiteY15" fmla="*/ 265 h 10020"/>
              <a:gd name="connsiteX16" fmla="*/ 4961 w 10000"/>
              <a:gd name="connsiteY16" fmla="*/ 44 h 10020"/>
              <a:gd name="connsiteX17" fmla="*/ 6881 w 10000"/>
              <a:gd name="connsiteY17" fmla="*/ 531 h 10020"/>
              <a:gd name="connsiteX18" fmla="*/ 8976 w 10000"/>
              <a:gd name="connsiteY18" fmla="*/ 2290 h 10020"/>
              <a:gd name="connsiteX19" fmla="*/ 9830 w 10000"/>
              <a:gd name="connsiteY19" fmla="*/ 4589 h 10020"/>
              <a:gd name="connsiteX20" fmla="*/ 9817 w 10000"/>
              <a:gd name="connsiteY20" fmla="*/ 6045 h 10020"/>
              <a:gd name="connsiteX21" fmla="*/ 9740 w 10000"/>
              <a:gd name="connsiteY21" fmla="*/ 6543 h 10020"/>
              <a:gd name="connsiteX22" fmla="*/ 9652 w 10000"/>
              <a:gd name="connsiteY22" fmla="*/ 6788 h 10020"/>
              <a:gd name="connsiteX23" fmla="*/ 9415 w 10000"/>
              <a:gd name="connsiteY23" fmla="*/ 6929 h 10020"/>
              <a:gd name="connsiteX24" fmla="*/ 9280 w 10000"/>
              <a:gd name="connsiteY24" fmla="*/ 7050 h 10020"/>
              <a:gd name="connsiteX25" fmla="*/ 9412 w 10000"/>
              <a:gd name="connsiteY25" fmla="*/ 7223 h 10020"/>
              <a:gd name="connsiteX26" fmla="*/ 9719 w 10000"/>
              <a:gd name="connsiteY26" fmla="*/ 7532 h 10020"/>
              <a:gd name="connsiteX27" fmla="*/ 9980 w 10000"/>
              <a:gd name="connsiteY27" fmla="*/ 7801 h 10020"/>
              <a:gd name="connsiteX28" fmla="*/ 9848 w 10000"/>
              <a:gd name="connsiteY28" fmla="*/ 7512 h 10020"/>
              <a:gd name="connsiteX29" fmla="*/ 9621 w 10000"/>
              <a:gd name="connsiteY29" fmla="*/ 7002 h 10020"/>
              <a:gd name="connsiteX30" fmla="*/ 9621 w 10000"/>
              <a:gd name="connsiteY30" fmla="*/ 6788 h 10020"/>
              <a:gd name="connsiteX0" fmla="*/ 3808 w 10000"/>
              <a:gd name="connsiteY0" fmla="*/ 9984 h 9984"/>
              <a:gd name="connsiteX1" fmla="*/ 3470 w 10000"/>
              <a:gd name="connsiteY1" fmla="*/ 9751 h 9984"/>
              <a:gd name="connsiteX2" fmla="*/ 3071 w 10000"/>
              <a:gd name="connsiteY2" fmla="*/ 9739 h 9984"/>
              <a:gd name="connsiteX3" fmla="*/ 2509 w 10000"/>
              <a:gd name="connsiteY3" fmla="*/ 9562 h 9984"/>
              <a:gd name="connsiteX4" fmla="*/ 1877 w 10000"/>
              <a:gd name="connsiteY4" fmla="*/ 9228 h 9984"/>
              <a:gd name="connsiteX5" fmla="*/ 1309 w 10000"/>
              <a:gd name="connsiteY5" fmla="*/ 8822 h 9984"/>
              <a:gd name="connsiteX6" fmla="*/ 774 w 10000"/>
              <a:gd name="connsiteY6" fmla="*/ 8380 h 9984"/>
              <a:gd name="connsiteX7" fmla="*/ 402 w 10000"/>
              <a:gd name="connsiteY7" fmla="*/ 7781 h 9984"/>
              <a:gd name="connsiteX8" fmla="*/ 88 w 10000"/>
              <a:gd name="connsiteY8" fmla="*/ 6897 h 9984"/>
              <a:gd name="connsiteX9" fmla="*/ 0 w 10000"/>
              <a:gd name="connsiteY9" fmla="*/ 5985 h 9984"/>
              <a:gd name="connsiteX10" fmla="*/ 88 w 10000"/>
              <a:gd name="connsiteY10" fmla="*/ 5000 h 9984"/>
              <a:gd name="connsiteX11" fmla="*/ 443 w 10000"/>
              <a:gd name="connsiteY11" fmla="*/ 3597 h 9984"/>
              <a:gd name="connsiteX12" fmla="*/ 1082 w 10000"/>
              <a:gd name="connsiteY12" fmla="*/ 2303 h 9984"/>
              <a:gd name="connsiteX13" fmla="*/ 2124 w 10000"/>
              <a:gd name="connsiteY13" fmla="*/ 1073 h 9984"/>
              <a:gd name="connsiteX14" fmla="*/ 3365 w 10000"/>
              <a:gd name="connsiteY14" fmla="*/ 265 h 9984"/>
              <a:gd name="connsiteX15" fmla="*/ 4961 w 10000"/>
              <a:gd name="connsiteY15" fmla="*/ 44 h 9984"/>
              <a:gd name="connsiteX16" fmla="*/ 6881 w 10000"/>
              <a:gd name="connsiteY16" fmla="*/ 531 h 9984"/>
              <a:gd name="connsiteX17" fmla="*/ 8976 w 10000"/>
              <a:gd name="connsiteY17" fmla="*/ 2290 h 9984"/>
              <a:gd name="connsiteX18" fmla="*/ 9830 w 10000"/>
              <a:gd name="connsiteY18" fmla="*/ 4589 h 9984"/>
              <a:gd name="connsiteX19" fmla="*/ 9817 w 10000"/>
              <a:gd name="connsiteY19" fmla="*/ 6045 h 9984"/>
              <a:gd name="connsiteX20" fmla="*/ 9740 w 10000"/>
              <a:gd name="connsiteY20" fmla="*/ 6543 h 9984"/>
              <a:gd name="connsiteX21" fmla="*/ 9652 w 10000"/>
              <a:gd name="connsiteY21" fmla="*/ 6788 h 9984"/>
              <a:gd name="connsiteX22" fmla="*/ 9415 w 10000"/>
              <a:gd name="connsiteY22" fmla="*/ 6929 h 9984"/>
              <a:gd name="connsiteX23" fmla="*/ 9280 w 10000"/>
              <a:gd name="connsiteY23" fmla="*/ 7050 h 9984"/>
              <a:gd name="connsiteX24" fmla="*/ 9412 w 10000"/>
              <a:gd name="connsiteY24" fmla="*/ 7223 h 9984"/>
              <a:gd name="connsiteX25" fmla="*/ 9719 w 10000"/>
              <a:gd name="connsiteY25" fmla="*/ 7532 h 9984"/>
              <a:gd name="connsiteX26" fmla="*/ 9980 w 10000"/>
              <a:gd name="connsiteY26" fmla="*/ 7801 h 9984"/>
              <a:gd name="connsiteX27" fmla="*/ 9848 w 10000"/>
              <a:gd name="connsiteY27" fmla="*/ 7512 h 9984"/>
              <a:gd name="connsiteX28" fmla="*/ 9621 w 10000"/>
              <a:gd name="connsiteY28" fmla="*/ 7002 h 9984"/>
              <a:gd name="connsiteX29" fmla="*/ 9621 w 10000"/>
              <a:gd name="connsiteY29" fmla="*/ 6788 h 9984"/>
              <a:gd name="connsiteX0" fmla="*/ 3470 w 10000"/>
              <a:gd name="connsiteY0" fmla="*/ 9767 h 9787"/>
              <a:gd name="connsiteX1" fmla="*/ 3071 w 10000"/>
              <a:gd name="connsiteY1" fmla="*/ 9755 h 9787"/>
              <a:gd name="connsiteX2" fmla="*/ 2509 w 10000"/>
              <a:gd name="connsiteY2" fmla="*/ 9577 h 9787"/>
              <a:gd name="connsiteX3" fmla="*/ 1877 w 10000"/>
              <a:gd name="connsiteY3" fmla="*/ 9243 h 9787"/>
              <a:gd name="connsiteX4" fmla="*/ 1309 w 10000"/>
              <a:gd name="connsiteY4" fmla="*/ 8836 h 9787"/>
              <a:gd name="connsiteX5" fmla="*/ 774 w 10000"/>
              <a:gd name="connsiteY5" fmla="*/ 8393 h 9787"/>
              <a:gd name="connsiteX6" fmla="*/ 402 w 10000"/>
              <a:gd name="connsiteY6" fmla="*/ 7793 h 9787"/>
              <a:gd name="connsiteX7" fmla="*/ 88 w 10000"/>
              <a:gd name="connsiteY7" fmla="*/ 6908 h 9787"/>
              <a:gd name="connsiteX8" fmla="*/ 0 w 10000"/>
              <a:gd name="connsiteY8" fmla="*/ 5995 h 9787"/>
              <a:gd name="connsiteX9" fmla="*/ 88 w 10000"/>
              <a:gd name="connsiteY9" fmla="*/ 5008 h 9787"/>
              <a:gd name="connsiteX10" fmla="*/ 443 w 10000"/>
              <a:gd name="connsiteY10" fmla="*/ 3603 h 9787"/>
              <a:gd name="connsiteX11" fmla="*/ 1082 w 10000"/>
              <a:gd name="connsiteY11" fmla="*/ 2307 h 9787"/>
              <a:gd name="connsiteX12" fmla="*/ 2124 w 10000"/>
              <a:gd name="connsiteY12" fmla="*/ 1075 h 9787"/>
              <a:gd name="connsiteX13" fmla="*/ 3365 w 10000"/>
              <a:gd name="connsiteY13" fmla="*/ 265 h 9787"/>
              <a:gd name="connsiteX14" fmla="*/ 4961 w 10000"/>
              <a:gd name="connsiteY14" fmla="*/ 44 h 9787"/>
              <a:gd name="connsiteX15" fmla="*/ 6881 w 10000"/>
              <a:gd name="connsiteY15" fmla="*/ 532 h 9787"/>
              <a:gd name="connsiteX16" fmla="*/ 8976 w 10000"/>
              <a:gd name="connsiteY16" fmla="*/ 2294 h 9787"/>
              <a:gd name="connsiteX17" fmla="*/ 9830 w 10000"/>
              <a:gd name="connsiteY17" fmla="*/ 4596 h 9787"/>
              <a:gd name="connsiteX18" fmla="*/ 9817 w 10000"/>
              <a:gd name="connsiteY18" fmla="*/ 6055 h 9787"/>
              <a:gd name="connsiteX19" fmla="*/ 9740 w 10000"/>
              <a:gd name="connsiteY19" fmla="*/ 6553 h 9787"/>
              <a:gd name="connsiteX20" fmla="*/ 9652 w 10000"/>
              <a:gd name="connsiteY20" fmla="*/ 6799 h 9787"/>
              <a:gd name="connsiteX21" fmla="*/ 9415 w 10000"/>
              <a:gd name="connsiteY21" fmla="*/ 6940 h 9787"/>
              <a:gd name="connsiteX22" fmla="*/ 9280 w 10000"/>
              <a:gd name="connsiteY22" fmla="*/ 7061 h 9787"/>
              <a:gd name="connsiteX23" fmla="*/ 9412 w 10000"/>
              <a:gd name="connsiteY23" fmla="*/ 7235 h 9787"/>
              <a:gd name="connsiteX24" fmla="*/ 9719 w 10000"/>
              <a:gd name="connsiteY24" fmla="*/ 7544 h 9787"/>
              <a:gd name="connsiteX25" fmla="*/ 9980 w 10000"/>
              <a:gd name="connsiteY25" fmla="*/ 7814 h 9787"/>
              <a:gd name="connsiteX26" fmla="*/ 9848 w 10000"/>
              <a:gd name="connsiteY26" fmla="*/ 7524 h 9787"/>
              <a:gd name="connsiteX27" fmla="*/ 9621 w 10000"/>
              <a:gd name="connsiteY27" fmla="*/ 7013 h 9787"/>
              <a:gd name="connsiteX28" fmla="*/ 9621 w 10000"/>
              <a:gd name="connsiteY28" fmla="*/ 6799 h 9787"/>
              <a:gd name="connsiteX0" fmla="*/ 3071 w 10000"/>
              <a:gd name="connsiteY0" fmla="*/ 9967 h 9967"/>
              <a:gd name="connsiteX1" fmla="*/ 2509 w 10000"/>
              <a:gd name="connsiteY1" fmla="*/ 9785 h 9967"/>
              <a:gd name="connsiteX2" fmla="*/ 1877 w 10000"/>
              <a:gd name="connsiteY2" fmla="*/ 9444 h 9967"/>
              <a:gd name="connsiteX3" fmla="*/ 1309 w 10000"/>
              <a:gd name="connsiteY3" fmla="*/ 9028 h 9967"/>
              <a:gd name="connsiteX4" fmla="*/ 774 w 10000"/>
              <a:gd name="connsiteY4" fmla="*/ 8576 h 9967"/>
              <a:gd name="connsiteX5" fmla="*/ 402 w 10000"/>
              <a:gd name="connsiteY5" fmla="*/ 7963 h 9967"/>
              <a:gd name="connsiteX6" fmla="*/ 88 w 10000"/>
              <a:gd name="connsiteY6" fmla="*/ 7058 h 9967"/>
              <a:gd name="connsiteX7" fmla="*/ 0 w 10000"/>
              <a:gd name="connsiteY7" fmla="*/ 6125 h 9967"/>
              <a:gd name="connsiteX8" fmla="*/ 88 w 10000"/>
              <a:gd name="connsiteY8" fmla="*/ 5117 h 9967"/>
              <a:gd name="connsiteX9" fmla="*/ 443 w 10000"/>
              <a:gd name="connsiteY9" fmla="*/ 3681 h 9967"/>
              <a:gd name="connsiteX10" fmla="*/ 1082 w 10000"/>
              <a:gd name="connsiteY10" fmla="*/ 2357 h 9967"/>
              <a:gd name="connsiteX11" fmla="*/ 2124 w 10000"/>
              <a:gd name="connsiteY11" fmla="*/ 1098 h 9967"/>
              <a:gd name="connsiteX12" fmla="*/ 3365 w 10000"/>
              <a:gd name="connsiteY12" fmla="*/ 271 h 9967"/>
              <a:gd name="connsiteX13" fmla="*/ 4961 w 10000"/>
              <a:gd name="connsiteY13" fmla="*/ 45 h 9967"/>
              <a:gd name="connsiteX14" fmla="*/ 6881 w 10000"/>
              <a:gd name="connsiteY14" fmla="*/ 544 h 9967"/>
              <a:gd name="connsiteX15" fmla="*/ 8976 w 10000"/>
              <a:gd name="connsiteY15" fmla="*/ 2344 h 9967"/>
              <a:gd name="connsiteX16" fmla="*/ 9830 w 10000"/>
              <a:gd name="connsiteY16" fmla="*/ 4696 h 9967"/>
              <a:gd name="connsiteX17" fmla="*/ 9817 w 10000"/>
              <a:gd name="connsiteY17" fmla="*/ 6187 h 9967"/>
              <a:gd name="connsiteX18" fmla="*/ 9740 w 10000"/>
              <a:gd name="connsiteY18" fmla="*/ 6696 h 9967"/>
              <a:gd name="connsiteX19" fmla="*/ 9652 w 10000"/>
              <a:gd name="connsiteY19" fmla="*/ 6947 h 9967"/>
              <a:gd name="connsiteX20" fmla="*/ 9415 w 10000"/>
              <a:gd name="connsiteY20" fmla="*/ 7091 h 9967"/>
              <a:gd name="connsiteX21" fmla="*/ 9280 w 10000"/>
              <a:gd name="connsiteY21" fmla="*/ 7215 h 9967"/>
              <a:gd name="connsiteX22" fmla="*/ 9412 w 10000"/>
              <a:gd name="connsiteY22" fmla="*/ 7392 h 9967"/>
              <a:gd name="connsiteX23" fmla="*/ 9719 w 10000"/>
              <a:gd name="connsiteY23" fmla="*/ 7708 h 9967"/>
              <a:gd name="connsiteX24" fmla="*/ 9980 w 10000"/>
              <a:gd name="connsiteY24" fmla="*/ 7984 h 9967"/>
              <a:gd name="connsiteX25" fmla="*/ 9848 w 10000"/>
              <a:gd name="connsiteY25" fmla="*/ 7688 h 9967"/>
              <a:gd name="connsiteX26" fmla="*/ 9621 w 10000"/>
              <a:gd name="connsiteY26" fmla="*/ 7166 h 9967"/>
              <a:gd name="connsiteX27" fmla="*/ 9621 w 10000"/>
              <a:gd name="connsiteY27" fmla="*/ 6947 h 9967"/>
              <a:gd name="connsiteX0" fmla="*/ 2509 w 10000"/>
              <a:gd name="connsiteY0" fmla="*/ 9817 h 9817"/>
              <a:gd name="connsiteX1" fmla="*/ 1877 w 10000"/>
              <a:gd name="connsiteY1" fmla="*/ 9475 h 9817"/>
              <a:gd name="connsiteX2" fmla="*/ 1309 w 10000"/>
              <a:gd name="connsiteY2" fmla="*/ 9058 h 9817"/>
              <a:gd name="connsiteX3" fmla="*/ 774 w 10000"/>
              <a:gd name="connsiteY3" fmla="*/ 8604 h 9817"/>
              <a:gd name="connsiteX4" fmla="*/ 402 w 10000"/>
              <a:gd name="connsiteY4" fmla="*/ 7989 h 9817"/>
              <a:gd name="connsiteX5" fmla="*/ 88 w 10000"/>
              <a:gd name="connsiteY5" fmla="*/ 7081 h 9817"/>
              <a:gd name="connsiteX6" fmla="*/ 0 w 10000"/>
              <a:gd name="connsiteY6" fmla="*/ 6145 h 9817"/>
              <a:gd name="connsiteX7" fmla="*/ 88 w 10000"/>
              <a:gd name="connsiteY7" fmla="*/ 5134 h 9817"/>
              <a:gd name="connsiteX8" fmla="*/ 443 w 10000"/>
              <a:gd name="connsiteY8" fmla="*/ 3693 h 9817"/>
              <a:gd name="connsiteX9" fmla="*/ 1082 w 10000"/>
              <a:gd name="connsiteY9" fmla="*/ 2365 h 9817"/>
              <a:gd name="connsiteX10" fmla="*/ 2124 w 10000"/>
              <a:gd name="connsiteY10" fmla="*/ 1102 h 9817"/>
              <a:gd name="connsiteX11" fmla="*/ 3365 w 10000"/>
              <a:gd name="connsiteY11" fmla="*/ 272 h 9817"/>
              <a:gd name="connsiteX12" fmla="*/ 4961 w 10000"/>
              <a:gd name="connsiteY12" fmla="*/ 45 h 9817"/>
              <a:gd name="connsiteX13" fmla="*/ 6881 w 10000"/>
              <a:gd name="connsiteY13" fmla="*/ 546 h 9817"/>
              <a:gd name="connsiteX14" fmla="*/ 8976 w 10000"/>
              <a:gd name="connsiteY14" fmla="*/ 2352 h 9817"/>
              <a:gd name="connsiteX15" fmla="*/ 9830 w 10000"/>
              <a:gd name="connsiteY15" fmla="*/ 4712 h 9817"/>
              <a:gd name="connsiteX16" fmla="*/ 9817 w 10000"/>
              <a:gd name="connsiteY16" fmla="*/ 6207 h 9817"/>
              <a:gd name="connsiteX17" fmla="*/ 9740 w 10000"/>
              <a:gd name="connsiteY17" fmla="*/ 6718 h 9817"/>
              <a:gd name="connsiteX18" fmla="*/ 9652 w 10000"/>
              <a:gd name="connsiteY18" fmla="*/ 6970 h 9817"/>
              <a:gd name="connsiteX19" fmla="*/ 9415 w 10000"/>
              <a:gd name="connsiteY19" fmla="*/ 7114 h 9817"/>
              <a:gd name="connsiteX20" fmla="*/ 9280 w 10000"/>
              <a:gd name="connsiteY20" fmla="*/ 7239 h 9817"/>
              <a:gd name="connsiteX21" fmla="*/ 9412 w 10000"/>
              <a:gd name="connsiteY21" fmla="*/ 7416 h 9817"/>
              <a:gd name="connsiteX22" fmla="*/ 9719 w 10000"/>
              <a:gd name="connsiteY22" fmla="*/ 7734 h 9817"/>
              <a:gd name="connsiteX23" fmla="*/ 9980 w 10000"/>
              <a:gd name="connsiteY23" fmla="*/ 8010 h 9817"/>
              <a:gd name="connsiteX24" fmla="*/ 9848 w 10000"/>
              <a:gd name="connsiteY24" fmla="*/ 7713 h 9817"/>
              <a:gd name="connsiteX25" fmla="*/ 9621 w 10000"/>
              <a:gd name="connsiteY25" fmla="*/ 7190 h 9817"/>
              <a:gd name="connsiteX26" fmla="*/ 9621 w 10000"/>
              <a:gd name="connsiteY26" fmla="*/ 6970 h 9817"/>
              <a:gd name="connsiteX0" fmla="*/ 1877 w 10000"/>
              <a:gd name="connsiteY0" fmla="*/ 9652 h 9652"/>
              <a:gd name="connsiteX1" fmla="*/ 1309 w 10000"/>
              <a:gd name="connsiteY1" fmla="*/ 9227 h 9652"/>
              <a:gd name="connsiteX2" fmla="*/ 774 w 10000"/>
              <a:gd name="connsiteY2" fmla="*/ 8764 h 9652"/>
              <a:gd name="connsiteX3" fmla="*/ 402 w 10000"/>
              <a:gd name="connsiteY3" fmla="*/ 8138 h 9652"/>
              <a:gd name="connsiteX4" fmla="*/ 88 w 10000"/>
              <a:gd name="connsiteY4" fmla="*/ 7213 h 9652"/>
              <a:gd name="connsiteX5" fmla="*/ 0 w 10000"/>
              <a:gd name="connsiteY5" fmla="*/ 6260 h 9652"/>
              <a:gd name="connsiteX6" fmla="*/ 88 w 10000"/>
              <a:gd name="connsiteY6" fmla="*/ 5230 h 9652"/>
              <a:gd name="connsiteX7" fmla="*/ 443 w 10000"/>
              <a:gd name="connsiteY7" fmla="*/ 3762 h 9652"/>
              <a:gd name="connsiteX8" fmla="*/ 1082 w 10000"/>
              <a:gd name="connsiteY8" fmla="*/ 2409 h 9652"/>
              <a:gd name="connsiteX9" fmla="*/ 2124 w 10000"/>
              <a:gd name="connsiteY9" fmla="*/ 1123 h 9652"/>
              <a:gd name="connsiteX10" fmla="*/ 3365 w 10000"/>
              <a:gd name="connsiteY10" fmla="*/ 277 h 9652"/>
              <a:gd name="connsiteX11" fmla="*/ 4961 w 10000"/>
              <a:gd name="connsiteY11" fmla="*/ 46 h 9652"/>
              <a:gd name="connsiteX12" fmla="*/ 6881 w 10000"/>
              <a:gd name="connsiteY12" fmla="*/ 556 h 9652"/>
              <a:gd name="connsiteX13" fmla="*/ 8976 w 10000"/>
              <a:gd name="connsiteY13" fmla="*/ 2396 h 9652"/>
              <a:gd name="connsiteX14" fmla="*/ 9830 w 10000"/>
              <a:gd name="connsiteY14" fmla="*/ 4800 h 9652"/>
              <a:gd name="connsiteX15" fmla="*/ 9817 w 10000"/>
              <a:gd name="connsiteY15" fmla="*/ 6323 h 9652"/>
              <a:gd name="connsiteX16" fmla="*/ 9740 w 10000"/>
              <a:gd name="connsiteY16" fmla="*/ 6843 h 9652"/>
              <a:gd name="connsiteX17" fmla="*/ 9652 w 10000"/>
              <a:gd name="connsiteY17" fmla="*/ 7100 h 9652"/>
              <a:gd name="connsiteX18" fmla="*/ 9415 w 10000"/>
              <a:gd name="connsiteY18" fmla="*/ 7247 h 9652"/>
              <a:gd name="connsiteX19" fmla="*/ 9280 w 10000"/>
              <a:gd name="connsiteY19" fmla="*/ 7374 h 9652"/>
              <a:gd name="connsiteX20" fmla="*/ 9412 w 10000"/>
              <a:gd name="connsiteY20" fmla="*/ 7554 h 9652"/>
              <a:gd name="connsiteX21" fmla="*/ 9719 w 10000"/>
              <a:gd name="connsiteY21" fmla="*/ 7878 h 9652"/>
              <a:gd name="connsiteX22" fmla="*/ 9980 w 10000"/>
              <a:gd name="connsiteY22" fmla="*/ 8159 h 9652"/>
              <a:gd name="connsiteX23" fmla="*/ 9848 w 10000"/>
              <a:gd name="connsiteY23" fmla="*/ 7857 h 9652"/>
              <a:gd name="connsiteX24" fmla="*/ 9621 w 10000"/>
              <a:gd name="connsiteY24" fmla="*/ 7324 h 9652"/>
              <a:gd name="connsiteX25" fmla="*/ 9621 w 10000"/>
              <a:gd name="connsiteY25" fmla="*/ 7100 h 9652"/>
              <a:gd name="connsiteX0" fmla="*/ 1309 w 10000"/>
              <a:gd name="connsiteY0" fmla="*/ 9560 h 9560"/>
              <a:gd name="connsiteX1" fmla="*/ 774 w 10000"/>
              <a:gd name="connsiteY1" fmla="*/ 9080 h 9560"/>
              <a:gd name="connsiteX2" fmla="*/ 402 w 10000"/>
              <a:gd name="connsiteY2" fmla="*/ 8431 h 9560"/>
              <a:gd name="connsiteX3" fmla="*/ 88 w 10000"/>
              <a:gd name="connsiteY3" fmla="*/ 7473 h 9560"/>
              <a:gd name="connsiteX4" fmla="*/ 0 w 10000"/>
              <a:gd name="connsiteY4" fmla="*/ 6486 h 9560"/>
              <a:gd name="connsiteX5" fmla="*/ 88 w 10000"/>
              <a:gd name="connsiteY5" fmla="*/ 5419 h 9560"/>
              <a:gd name="connsiteX6" fmla="*/ 443 w 10000"/>
              <a:gd name="connsiteY6" fmla="*/ 3898 h 9560"/>
              <a:gd name="connsiteX7" fmla="*/ 1082 w 10000"/>
              <a:gd name="connsiteY7" fmla="*/ 2496 h 9560"/>
              <a:gd name="connsiteX8" fmla="*/ 2124 w 10000"/>
              <a:gd name="connsiteY8" fmla="*/ 1163 h 9560"/>
              <a:gd name="connsiteX9" fmla="*/ 3365 w 10000"/>
              <a:gd name="connsiteY9" fmla="*/ 287 h 9560"/>
              <a:gd name="connsiteX10" fmla="*/ 4961 w 10000"/>
              <a:gd name="connsiteY10" fmla="*/ 48 h 9560"/>
              <a:gd name="connsiteX11" fmla="*/ 6881 w 10000"/>
              <a:gd name="connsiteY11" fmla="*/ 576 h 9560"/>
              <a:gd name="connsiteX12" fmla="*/ 8976 w 10000"/>
              <a:gd name="connsiteY12" fmla="*/ 2482 h 9560"/>
              <a:gd name="connsiteX13" fmla="*/ 9830 w 10000"/>
              <a:gd name="connsiteY13" fmla="*/ 4973 h 9560"/>
              <a:gd name="connsiteX14" fmla="*/ 9817 w 10000"/>
              <a:gd name="connsiteY14" fmla="*/ 6551 h 9560"/>
              <a:gd name="connsiteX15" fmla="*/ 9740 w 10000"/>
              <a:gd name="connsiteY15" fmla="*/ 7090 h 9560"/>
              <a:gd name="connsiteX16" fmla="*/ 9652 w 10000"/>
              <a:gd name="connsiteY16" fmla="*/ 7356 h 9560"/>
              <a:gd name="connsiteX17" fmla="*/ 9415 w 10000"/>
              <a:gd name="connsiteY17" fmla="*/ 7508 h 9560"/>
              <a:gd name="connsiteX18" fmla="*/ 9280 w 10000"/>
              <a:gd name="connsiteY18" fmla="*/ 7640 h 9560"/>
              <a:gd name="connsiteX19" fmla="*/ 9412 w 10000"/>
              <a:gd name="connsiteY19" fmla="*/ 7826 h 9560"/>
              <a:gd name="connsiteX20" fmla="*/ 9719 w 10000"/>
              <a:gd name="connsiteY20" fmla="*/ 8162 h 9560"/>
              <a:gd name="connsiteX21" fmla="*/ 9980 w 10000"/>
              <a:gd name="connsiteY21" fmla="*/ 8453 h 9560"/>
              <a:gd name="connsiteX22" fmla="*/ 9848 w 10000"/>
              <a:gd name="connsiteY22" fmla="*/ 8140 h 9560"/>
              <a:gd name="connsiteX23" fmla="*/ 9621 w 10000"/>
              <a:gd name="connsiteY23" fmla="*/ 7588 h 9560"/>
              <a:gd name="connsiteX24" fmla="*/ 9621 w 10000"/>
              <a:gd name="connsiteY24" fmla="*/ 7356 h 9560"/>
              <a:gd name="connsiteX0" fmla="*/ 774 w 10000"/>
              <a:gd name="connsiteY0" fmla="*/ 9498 h 9498"/>
              <a:gd name="connsiteX1" fmla="*/ 402 w 10000"/>
              <a:gd name="connsiteY1" fmla="*/ 8819 h 9498"/>
              <a:gd name="connsiteX2" fmla="*/ 88 w 10000"/>
              <a:gd name="connsiteY2" fmla="*/ 7817 h 9498"/>
              <a:gd name="connsiteX3" fmla="*/ 0 w 10000"/>
              <a:gd name="connsiteY3" fmla="*/ 6785 h 9498"/>
              <a:gd name="connsiteX4" fmla="*/ 88 w 10000"/>
              <a:gd name="connsiteY4" fmla="*/ 5668 h 9498"/>
              <a:gd name="connsiteX5" fmla="*/ 443 w 10000"/>
              <a:gd name="connsiteY5" fmla="*/ 4077 h 9498"/>
              <a:gd name="connsiteX6" fmla="*/ 1082 w 10000"/>
              <a:gd name="connsiteY6" fmla="*/ 2611 h 9498"/>
              <a:gd name="connsiteX7" fmla="*/ 2124 w 10000"/>
              <a:gd name="connsiteY7" fmla="*/ 1217 h 9498"/>
              <a:gd name="connsiteX8" fmla="*/ 3365 w 10000"/>
              <a:gd name="connsiteY8" fmla="*/ 300 h 9498"/>
              <a:gd name="connsiteX9" fmla="*/ 4961 w 10000"/>
              <a:gd name="connsiteY9" fmla="*/ 50 h 9498"/>
              <a:gd name="connsiteX10" fmla="*/ 6881 w 10000"/>
              <a:gd name="connsiteY10" fmla="*/ 603 h 9498"/>
              <a:gd name="connsiteX11" fmla="*/ 8976 w 10000"/>
              <a:gd name="connsiteY11" fmla="*/ 2596 h 9498"/>
              <a:gd name="connsiteX12" fmla="*/ 9830 w 10000"/>
              <a:gd name="connsiteY12" fmla="*/ 5202 h 9498"/>
              <a:gd name="connsiteX13" fmla="*/ 9817 w 10000"/>
              <a:gd name="connsiteY13" fmla="*/ 6853 h 9498"/>
              <a:gd name="connsiteX14" fmla="*/ 9740 w 10000"/>
              <a:gd name="connsiteY14" fmla="*/ 7416 h 9498"/>
              <a:gd name="connsiteX15" fmla="*/ 9652 w 10000"/>
              <a:gd name="connsiteY15" fmla="*/ 7695 h 9498"/>
              <a:gd name="connsiteX16" fmla="*/ 9415 w 10000"/>
              <a:gd name="connsiteY16" fmla="*/ 7854 h 9498"/>
              <a:gd name="connsiteX17" fmla="*/ 9280 w 10000"/>
              <a:gd name="connsiteY17" fmla="*/ 7992 h 9498"/>
              <a:gd name="connsiteX18" fmla="*/ 9412 w 10000"/>
              <a:gd name="connsiteY18" fmla="*/ 8186 h 9498"/>
              <a:gd name="connsiteX19" fmla="*/ 9719 w 10000"/>
              <a:gd name="connsiteY19" fmla="*/ 8538 h 9498"/>
              <a:gd name="connsiteX20" fmla="*/ 9980 w 10000"/>
              <a:gd name="connsiteY20" fmla="*/ 8842 h 9498"/>
              <a:gd name="connsiteX21" fmla="*/ 9848 w 10000"/>
              <a:gd name="connsiteY21" fmla="*/ 8515 h 9498"/>
              <a:gd name="connsiteX22" fmla="*/ 9621 w 10000"/>
              <a:gd name="connsiteY22" fmla="*/ 7937 h 9498"/>
              <a:gd name="connsiteX23" fmla="*/ 9621 w 10000"/>
              <a:gd name="connsiteY23" fmla="*/ 7695 h 9498"/>
              <a:gd name="connsiteX0" fmla="*/ 402 w 10000"/>
              <a:gd name="connsiteY0" fmla="*/ 9285 h 9314"/>
              <a:gd name="connsiteX1" fmla="*/ 88 w 10000"/>
              <a:gd name="connsiteY1" fmla="*/ 8230 h 9314"/>
              <a:gd name="connsiteX2" fmla="*/ 0 w 10000"/>
              <a:gd name="connsiteY2" fmla="*/ 7144 h 9314"/>
              <a:gd name="connsiteX3" fmla="*/ 88 w 10000"/>
              <a:gd name="connsiteY3" fmla="*/ 5968 h 9314"/>
              <a:gd name="connsiteX4" fmla="*/ 443 w 10000"/>
              <a:gd name="connsiteY4" fmla="*/ 4292 h 9314"/>
              <a:gd name="connsiteX5" fmla="*/ 1082 w 10000"/>
              <a:gd name="connsiteY5" fmla="*/ 2749 h 9314"/>
              <a:gd name="connsiteX6" fmla="*/ 2124 w 10000"/>
              <a:gd name="connsiteY6" fmla="*/ 1281 h 9314"/>
              <a:gd name="connsiteX7" fmla="*/ 3365 w 10000"/>
              <a:gd name="connsiteY7" fmla="*/ 316 h 9314"/>
              <a:gd name="connsiteX8" fmla="*/ 4961 w 10000"/>
              <a:gd name="connsiteY8" fmla="*/ 53 h 9314"/>
              <a:gd name="connsiteX9" fmla="*/ 6881 w 10000"/>
              <a:gd name="connsiteY9" fmla="*/ 635 h 9314"/>
              <a:gd name="connsiteX10" fmla="*/ 8976 w 10000"/>
              <a:gd name="connsiteY10" fmla="*/ 2733 h 9314"/>
              <a:gd name="connsiteX11" fmla="*/ 9830 w 10000"/>
              <a:gd name="connsiteY11" fmla="*/ 5477 h 9314"/>
              <a:gd name="connsiteX12" fmla="*/ 9817 w 10000"/>
              <a:gd name="connsiteY12" fmla="*/ 7215 h 9314"/>
              <a:gd name="connsiteX13" fmla="*/ 9740 w 10000"/>
              <a:gd name="connsiteY13" fmla="*/ 7808 h 9314"/>
              <a:gd name="connsiteX14" fmla="*/ 9652 w 10000"/>
              <a:gd name="connsiteY14" fmla="*/ 8102 h 9314"/>
              <a:gd name="connsiteX15" fmla="*/ 9415 w 10000"/>
              <a:gd name="connsiteY15" fmla="*/ 8269 h 9314"/>
              <a:gd name="connsiteX16" fmla="*/ 9280 w 10000"/>
              <a:gd name="connsiteY16" fmla="*/ 8414 h 9314"/>
              <a:gd name="connsiteX17" fmla="*/ 9412 w 10000"/>
              <a:gd name="connsiteY17" fmla="*/ 8619 h 9314"/>
              <a:gd name="connsiteX18" fmla="*/ 9719 w 10000"/>
              <a:gd name="connsiteY18" fmla="*/ 8989 h 9314"/>
              <a:gd name="connsiteX19" fmla="*/ 9980 w 10000"/>
              <a:gd name="connsiteY19" fmla="*/ 9309 h 9314"/>
              <a:gd name="connsiteX20" fmla="*/ 9848 w 10000"/>
              <a:gd name="connsiteY20" fmla="*/ 8965 h 9314"/>
              <a:gd name="connsiteX21" fmla="*/ 9621 w 10000"/>
              <a:gd name="connsiteY21" fmla="*/ 8356 h 9314"/>
              <a:gd name="connsiteX22" fmla="*/ 9621 w 10000"/>
              <a:gd name="connsiteY22" fmla="*/ 8102 h 9314"/>
              <a:gd name="connsiteX0" fmla="*/ 88 w 10000"/>
              <a:gd name="connsiteY0" fmla="*/ 8836 h 10000"/>
              <a:gd name="connsiteX1" fmla="*/ 0 w 10000"/>
              <a:gd name="connsiteY1" fmla="*/ 7670 h 10000"/>
              <a:gd name="connsiteX2" fmla="*/ 88 w 10000"/>
              <a:gd name="connsiteY2" fmla="*/ 6408 h 10000"/>
              <a:gd name="connsiteX3" fmla="*/ 443 w 10000"/>
              <a:gd name="connsiteY3" fmla="*/ 4608 h 10000"/>
              <a:gd name="connsiteX4" fmla="*/ 1082 w 10000"/>
              <a:gd name="connsiteY4" fmla="*/ 2951 h 10000"/>
              <a:gd name="connsiteX5" fmla="*/ 2124 w 10000"/>
              <a:gd name="connsiteY5" fmla="*/ 1375 h 10000"/>
              <a:gd name="connsiteX6" fmla="*/ 3365 w 10000"/>
              <a:gd name="connsiteY6" fmla="*/ 339 h 10000"/>
              <a:gd name="connsiteX7" fmla="*/ 4961 w 10000"/>
              <a:gd name="connsiteY7" fmla="*/ 57 h 10000"/>
              <a:gd name="connsiteX8" fmla="*/ 6881 w 10000"/>
              <a:gd name="connsiteY8" fmla="*/ 682 h 10000"/>
              <a:gd name="connsiteX9" fmla="*/ 8976 w 10000"/>
              <a:gd name="connsiteY9" fmla="*/ 2934 h 10000"/>
              <a:gd name="connsiteX10" fmla="*/ 9830 w 10000"/>
              <a:gd name="connsiteY10" fmla="*/ 5880 h 10000"/>
              <a:gd name="connsiteX11" fmla="*/ 9817 w 10000"/>
              <a:gd name="connsiteY11" fmla="*/ 7746 h 10000"/>
              <a:gd name="connsiteX12" fmla="*/ 9740 w 10000"/>
              <a:gd name="connsiteY12" fmla="*/ 8383 h 10000"/>
              <a:gd name="connsiteX13" fmla="*/ 9652 w 10000"/>
              <a:gd name="connsiteY13" fmla="*/ 8699 h 10000"/>
              <a:gd name="connsiteX14" fmla="*/ 9415 w 10000"/>
              <a:gd name="connsiteY14" fmla="*/ 8878 h 10000"/>
              <a:gd name="connsiteX15" fmla="*/ 9280 w 10000"/>
              <a:gd name="connsiteY15" fmla="*/ 9034 h 10000"/>
              <a:gd name="connsiteX16" fmla="*/ 9412 w 10000"/>
              <a:gd name="connsiteY16" fmla="*/ 9254 h 10000"/>
              <a:gd name="connsiteX17" fmla="*/ 9719 w 10000"/>
              <a:gd name="connsiteY17" fmla="*/ 9651 h 10000"/>
              <a:gd name="connsiteX18" fmla="*/ 9980 w 10000"/>
              <a:gd name="connsiteY18" fmla="*/ 9995 h 10000"/>
              <a:gd name="connsiteX19" fmla="*/ 9848 w 10000"/>
              <a:gd name="connsiteY19" fmla="*/ 9625 h 10000"/>
              <a:gd name="connsiteX20" fmla="*/ 9621 w 10000"/>
              <a:gd name="connsiteY20" fmla="*/ 8971 h 10000"/>
              <a:gd name="connsiteX21" fmla="*/ 9621 w 10000"/>
              <a:gd name="connsiteY21" fmla="*/ 8699 h 10000"/>
              <a:gd name="connsiteX0" fmla="*/ 0 w 10000"/>
              <a:gd name="connsiteY0" fmla="*/ 7670 h 10000"/>
              <a:gd name="connsiteX1" fmla="*/ 88 w 10000"/>
              <a:gd name="connsiteY1" fmla="*/ 6408 h 10000"/>
              <a:gd name="connsiteX2" fmla="*/ 443 w 10000"/>
              <a:gd name="connsiteY2" fmla="*/ 4608 h 10000"/>
              <a:gd name="connsiteX3" fmla="*/ 1082 w 10000"/>
              <a:gd name="connsiteY3" fmla="*/ 2951 h 10000"/>
              <a:gd name="connsiteX4" fmla="*/ 2124 w 10000"/>
              <a:gd name="connsiteY4" fmla="*/ 1375 h 10000"/>
              <a:gd name="connsiteX5" fmla="*/ 3365 w 10000"/>
              <a:gd name="connsiteY5" fmla="*/ 339 h 10000"/>
              <a:gd name="connsiteX6" fmla="*/ 4961 w 10000"/>
              <a:gd name="connsiteY6" fmla="*/ 57 h 10000"/>
              <a:gd name="connsiteX7" fmla="*/ 6881 w 10000"/>
              <a:gd name="connsiteY7" fmla="*/ 682 h 10000"/>
              <a:gd name="connsiteX8" fmla="*/ 8976 w 10000"/>
              <a:gd name="connsiteY8" fmla="*/ 2934 h 10000"/>
              <a:gd name="connsiteX9" fmla="*/ 9830 w 10000"/>
              <a:gd name="connsiteY9" fmla="*/ 5880 h 10000"/>
              <a:gd name="connsiteX10" fmla="*/ 9817 w 10000"/>
              <a:gd name="connsiteY10" fmla="*/ 7746 h 10000"/>
              <a:gd name="connsiteX11" fmla="*/ 9740 w 10000"/>
              <a:gd name="connsiteY11" fmla="*/ 8383 h 10000"/>
              <a:gd name="connsiteX12" fmla="*/ 9652 w 10000"/>
              <a:gd name="connsiteY12" fmla="*/ 8699 h 10000"/>
              <a:gd name="connsiteX13" fmla="*/ 9415 w 10000"/>
              <a:gd name="connsiteY13" fmla="*/ 8878 h 10000"/>
              <a:gd name="connsiteX14" fmla="*/ 9280 w 10000"/>
              <a:gd name="connsiteY14" fmla="*/ 9034 h 10000"/>
              <a:gd name="connsiteX15" fmla="*/ 9412 w 10000"/>
              <a:gd name="connsiteY15" fmla="*/ 9254 h 10000"/>
              <a:gd name="connsiteX16" fmla="*/ 9719 w 10000"/>
              <a:gd name="connsiteY16" fmla="*/ 9651 h 10000"/>
              <a:gd name="connsiteX17" fmla="*/ 9980 w 10000"/>
              <a:gd name="connsiteY17" fmla="*/ 9995 h 10000"/>
              <a:gd name="connsiteX18" fmla="*/ 9848 w 10000"/>
              <a:gd name="connsiteY18" fmla="*/ 9625 h 10000"/>
              <a:gd name="connsiteX19" fmla="*/ 9621 w 10000"/>
              <a:gd name="connsiteY19" fmla="*/ 8971 h 10000"/>
              <a:gd name="connsiteX20" fmla="*/ 9621 w 10000"/>
              <a:gd name="connsiteY20" fmla="*/ 8699 h 10000"/>
              <a:gd name="connsiteX0" fmla="*/ 0 w 9912"/>
              <a:gd name="connsiteY0" fmla="*/ 6408 h 10000"/>
              <a:gd name="connsiteX1" fmla="*/ 355 w 9912"/>
              <a:gd name="connsiteY1" fmla="*/ 4608 h 10000"/>
              <a:gd name="connsiteX2" fmla="*/ 994 w 9912"/>
              <a:gd name="connsiteY2" fmla="*/ 2951 h 10000"/>
              <a:gd name="connsiteX3" fmla="*/ 2036 w 9912"/>
              <a:gd name="connsiteY3" fmla="*/ 1375 h 10000"/>
              <a:gd name="connsiteX4" fmla="*/ 3277 w 9912"/>
              <a:gd name="connsiteY4" fmla="*/ 339 h 10000"/>
              <a:gd name="connsiteX5" fmla="*/ 4873 w 9912"/>
              <a:gd name="connsiteY5" fmla="*/ 57 h 10000"/>
              <a:gd name="connsiteX6" fmla="*/ 6793 w 9912"/>
              <a:gd name="connsiteY6" fmla="*/ 682 h 10000"/>
              <a:gd name="connsiteX7" fmla="*/ 8888 w 9912"/>
              <a:gd name="connsiteY7" fmla="*/ 2934 h 10000"/>
              <a:gd name="connsiteX8" fmla="*/ 9742 w 9912"/>
              <a:gd name="connsiteY8" fmla="*/ 5880 h 10000"/>
              <a:gd name="connsiteX9" fmla="*/ 9729 w 9912"/>
              <a:gd name="connsiteY9" fmla="*/ 7746 h 10000"/>
              <a:gd name="connsiteX10" fmla="*/ 9652 w 9912"/>
              <a:gd name="connsiteY10" fmla="*/ 8383 h 10000"/>
              <a:gd name="connsiteX11" fmla="*/ 9564 w 9912"/>
              <a:gd name="connsiteY11" fmla="*/ 8699 h 10000"/>
              <a:gd name="connsiteX12" fmla="*/ 9327 w 9912"/>
              <a:gd name="connsiteY12" fmla="*/ 8878 h 10000"/>
              <a:gd name="connsiteX13" fmla="*/ 9192 w 9912"/>
              <a:gd name="connsiteY13" fmla="*/ 9034 h 10000"/>
              <a:gd name="connsiteX14" fmla="*/ 9324 w 9912"/>
              <a:gd name="connsiteY14" fmla="*/ 9254 h 10000"/>
              <a:gd name="connsiteX15" fmla="*/ 9631 w 9912"/>
              <a:gd name="connsiteY15" fmla="*/ 9651 h 10000"/>
              <a:gd name="connsiteX16" fmla="*/ 9892 w 9912"/>
              <a:gd name="connsiteY16" fmla="*/ 9995 h 10000"/>
              <a:gd name="connsiteX17" fmla="*/ 9760 w 9912"/>
              <a:gd name="connsiteY17" fmla="*/ 9625 h 10000"/>
              <a:gd name="connsiteX18" fmla="*/ 9533 w 9912"/>
              <a:gd name="connsiteY18" fmla="*/ 8971 h 10000"/>
              <a:gd name="connsiteX19" fmla="*/ 9533 w 9912"/>
              <a:gd name="connsiteY19" fmla="*/ 8699 h 10000"/>
              <a:gd name="connsiteX0" fmla="*/ 0 w 9642"/>
              <a:gd name="connsiteY0" fmla="*/ 4608 h 10000"/>
              <a:gd name="connsiteX1" fmla="*/ 645 w 9642"/>
              <a:gd name="connsiteY1" fmla="*/ 2951 h 10000"/>
              <a:gd name="connsiteX2" fmla="*/ 1696 w 9642"/>
              <a:gd name="connsiteY2" fmla="*/ 1375 h 10000"/>
              <a:gd name="connsiteX3" fmla="*/ 2948 w 9642"/>
              <a:gd name="connsiteY3" fmla="*/ 339 h 10000"/>
              <a:gd name="connsiteX4" fmla="*/ 4558 w 9642"/>
              <a:gd name="connsiteY4" fmla="*/ 57 h 10000"/>
              <a:gd name="connsiteX5" fmla="*/ 6495 w 9642"/>
              <a:gd name="connsiteY5" fmla="*/ 682 h 10000"/>
              <a:gd name="connsiteX6" fmla="*/ 8609 w 9642"/>
              <a:gd name="connsiteY6" fmla="*/ 2934 h 10000"/>
              <a:gd name="connsiteX7" fmla="*/ 9470 w 9642"/>
              <a:gd name="connsiteY7" fmla="*/ 5880 h 10000"/>
              <a:gd name="connsiteX8" fmla="*/ 9457 w 9642"/>
              <a:gd name="connsiteY8" fmla="*/ 7746 h 10000"/>
              <a:gd name="connsiteX9" fmla="*/ 9380 w 9642"/>
              <a:gd name="connsiteY9" fmla="*/ 8383 h 10000"/>
              <a:gd name="connsiteX10" fmla="*/ 9291 w 9642"/>
              <a:gd name="connsiteY10" fmla="*/ 8699 h 10000"/>
              <a:gd name="connsiteX11" fmla="*/ 9052 w 9642"/>
              <a:gd name="connsiteY11" fmla="*/ 8878 h 10000"/>
              <a:gd name="connsiteX12" fmla="*/ 8916 w 9642"/>
              <a:gd name="connsiteY12" fmla="*/ 9034 h 10000"/>
              <a:gd name="connsiteX13" fmla="*/ 9049 w 9642"/>
              <a:gd name="connsiteY13" fmla="*/ 9254 h 10000"/>
              <a:gd name="connsiteX14" fmla="*/ 9359 w 9642"/>
              <a:gd name="connsiteY14" fmla="*/ 9651 h 10000"/>
              <a:gd name="connsiteX15" fmla="*/ 9622 w 9642"/>
              <a:gd name="connsiteY15" fmla="*/ 9995 h 10000"/>
              <a:gd name="connsiteX16" fmla="*/ 9489 w 9642"/>
              <a:gd name="connsiteY16" fmla="*/ 9625 h 10000"/>
              <a:gd name="connsiteX17" fmla="*/ 9260 w 9642"/>
              <a:gd name="connsiteY17" fmla="*/ 8971 h 10000"/>
              <a:gd name="connsiteX18" fmla="*/ 9260 w 9642"/>
              <a:gd name="connsiteY18" fmla="*/ 8699 h 10000"/>
              <a:gd name="connsiteX0" fmla="*/ 0 w 9331"/>
              <a:gd name="connsiteY0" fmla="*/ 2951 h 10000"/>
              <a:gd name="connsiteX1" fmla="*/ 1090 w 9331"/>
              <a:gd name="connsiteY1" fmla="*/ 1375 h 10000"/>
              <a:gd name="connsiteX2" fmla="*/ 2388 w 9331"/>
              <a:gd name="connsiteY2" fmla="*/ 339 h 10000"/>
              <a:gd name="connsiteX3" fmla="*/ 4058 w 9331"/>
              <a:gd name="connsiteY3" fmla="*/ 57 h 10000"/>
              <a:gd name="connsiteX4" fmla="*/ 6067 w 9331"/>
              <a:gd name="connsiteY4" fmla="*/ 682 h 10000"/>
              <a:gd name="connsiteX5" fmla="*/ 8260 w 9331"/>
              <a:gd name="connsiteY5" fmla="*/ 2934 h 10000"/>
              <a:gd name="connsiteX6" fmla="*/ 9153 w 9331"/>
              <a:gd name="connsiteY6" fmla="*/ 5880 h 10000"/>
              <a:gd name="connsiteX7" fmla="*/ 9139 w 9331"/>
              <a:gd name="connsiteY7" fmla="*/ 7746 h 10000"/>
              <a:gd name="connsiteX8" fmla="*/ 9059 w 9331"/>
              <a:gd name="connsiteY8" fmla="*/ 8383 h 10000"/>
              <a:gd name="connsiteX9" fmla="*/ 8967 w 9331"/>
              <a:gd name="connsiteY9" fmla="*/ 8699 h 10000"/>
              <a:gd name="connsiteX10" fmla="*/ 8719 w 9331"/>
              <a:gd name="connsiteY10" fmla="*/ 8878 h 10000"/>
              <a:gd name="connsiteX11" fmla="*/ 8578 w 9331"/>
              <a:gd name="connsiteY11" fmla="*/ 9034 h 10000"/>
              <a:gd name="connsiteX12" fmla="*/ 8716 w 9331"/>
              <a:gd name="connsiteY12" fmla="*/ 9254 h 10000"/>
              <a:gd name="connsiteX13" fmla="*/ 9037 w 9331"/>
              <a:gd name="connsiteY13" fmla="*/ 9651 h 10000"/>
              <a:gd name="connsiteX14" fmla="*/ 9310 w 9331"/>
              <a:gd name="connsiteY14" fmla="*/ 9995 h 10000"/>
              <a:gd name="connsiteX15" fmla="*/ 9172 w 9331"/>
              <a:gd name="connsiteY15" fmla="*/ 9625 h 10000"/>
              <a:gd name="connsiteX16" fmla="*/ 8935 w 9331"/>
              <a:gd name="connsiteY16" fmla="*/ 8971 h 10000"/>
              <a:gd name="connsiteX17" fmla="*/ 8935 w 9331"/>
              <a:gd name="connsiteY17" fmla="*/ 8699 h 10000"/>
              <a:gd name="connsiteX0" fmla="*/ 0 w 8832"/>
              <a:gd name="connsiteY0" fmla="*/ 1375 h 10000"/>
              <a:gd name="connsiteX1" fmla="*/ 1391 w 8832"/>
              <a:gd name="connsiteY1" fmla="*/ 339 h 10000"/>
              <a:gd name="connsiteX2" fmla="*/ 3181 w 8832"/>
              <a:gd name="connsiteY2" fmla="*/ 57 h 10000"/>
              <a:gd name="connsiteX3" fmla="*/ 5334 w 8832"/>
              <a:gd name="connsiteY3" fmla="*/ 682 h 10000"/>
              <a:gd name="connsiteX4" fmla="*/ 7684 w 8832"/>
              <a:gd name="connsiteY4" fmla="*/ 2934 h 10000"/>
              <a:gd name="connsiteX5" fmla="*/ 8641 w 8832"/>
              <a:gd name="connsiteY5" fmla="*/ 5880 h 10000"/>
              <a:gd name="connsiteX6" fmla="*/ 8626 w 8832"/>
              <a:gd name="connsiteY6" fmla="*/ 7746 h 10000"/>
              <a:gd name="connsiteX7" fmla="*/ 8540 w 8832"/>
              <a:gd name="connsiteY7" fmla="*/ 8383 h 10000"/>
              <a:gd name="connsiteX8" fmla="*/ 8442 w 8832"/>
              <a:gd name="connsiteY8" fmla="*/ 8699 h 10000"/>
              <a:gd name="connsiteX9" fmla="*/ 8176 w 8832"/>
              <a:gd name="connsiteY9" fmla="*/ 8878 h 10000"/>
              <a:gd name="connsiteX10" fmla="*/ 8025 w 8832"/>
              <a:gd name="connsiteY10" fmla="*/ 9034 h 10000"/>
              <a:gd name="connsiteX11" fmla="*/ 8173 w 8832"/>
              <a:gd name="connsiteY11" fmla="*/ 9254 h 10000"/>
              <a:gd name="connsiteX12" fmla="*/ 8517 w 8832"/>
              <a:gd name="connsiteY12" fmla="*/ 9651 h 10000"/>
              <a:gd name="connsiteX13" fmla="*/ 8809 w 8832"/>
              <a:gd name="connsiteY13" fmla="*/ 9995 h 10000"/>
              <a:gd name="connsiteX14" fmla="*/ 8662 w 8832"/>
              <a:gd name="connsiteY14" fmla="*/ 9625 h 10000"/>
              <a:gd name="connsiteX15" fmla="*/ 8408 w 8832"/>
              <a:gd name="connsiteY15" fmla="*/ 8971 h 10000"/>
              <a:gd name="connsiteX16" fmla="*/ 8408 w 8832"/>
              <a:gd name="connsiteY16" fmla="*/ 8699 h 10000"/>
              <a:gd name="connsiteX0" fmla="*/ 0 w 8425"/>
              <a:gd name="connsiteY0" fmla="*/ 339 h 10000"/>
              <a:gd name="connsiteX1" fmla="*/ 2027 w 8425"/>
              <a:gd name="connsiteY1" fmla="*/ 57 h 10000"/>
              <a:gd name="connsiteX2" fmla="*/ 4464 w 8425"/>
              <a:gd name="connsiteY2" fmla="*/ 682 h 10000"/>
              <a:gd name="connsiteX3" fmla="*/ 7125 w 8425"/>
              <a:gd name="connsiteY3" fmla="*/ 2934 h 10000"/>
              <a:gd name="connsiteX4" fmla="*/ 8209 w 8425"/>
              <a:gd name="connsiteY4" fmla="*/ 5880 h 10000"/>
              <a:gd name="connsiteX5" fmla="*/ 8192 w 8425"/>
              <a:gd name="connsiteY5" fmla="*/ 7746 h 10000"/>
              <a:gd name="connsiteX6" fmla="*/ 8094 w 8425"/>
              <a:gd name="connsiteY6" fmla="*/ 8383 h 10000"/>
              <a:gd name="connsiteX7" fmla="*/ 7983 w 8425"/>
              <a:gd name="connsiteY7" fmla="*/ 8699 h 10000"/>
              <a:gd name="connsiteX8" fmla="*/ 7682 w 8425"/>
              <a:gd name="connsiteY8" fmla="*/ 8878 h 10000"/>
              <a:gd name="connsiteX9" fmla="*/ 7511 w 8425"/>
              <a:gd name="connsiteY9" fmla="*/ 9034 h 10000"/>
              <a:gd name="connsiteX10" fmla="*/ 7679 w 8425"/>
              <a:gd name="connsiteY10" fmla="*/ 9254 h 10000"/>
              <a:gd name="connsiteX11" fmla="*/ 8068 w 8425"/>
              <a:gd name="connsiteY11" fmla="*/ 9651 h 10000"/>
              <a:gd name="connsiteX12" fmla="*/ 8399 w 8425"/>
              <a:gd name="connsiteY12" fmla="*/ 9995 h 10000"/>
              <a:gd name="connsiteX13" fmla="*/ 8233 w 8425"/>
              <a:gd name="connsiteY13" fmla="*/ 9625 h 10000"/>
              <a:gd name="connsiteX14" fmla="*/ 7945 w 8425"/>
              <a:gd name="connsiteY14" fmla="*/ 8971 h 10000"/>
              <a:gd name="connsiteX15" fmla="*/ 7945 w 8425"/>
              <a:gd name="connsiteY15" fmla="*/ 8699 h 10000"/>
              <a:gd name="connsiteX0" fmla="*/ 0 w 7594"/>
              <a:gd name="connsiteY0" fmla="*/ 0 h 9943"/>
              <a:gd name="connsiteX1" fmla="*/ 2893 w 7594"/>
              <a:gd name="connsiteY1" fmla="*/ 625 h 9943"/>
              <a:gd name="connsiteX2" fmla="*/ 6051 w 7594"/>
              <a:gd name="connsiteY2" fmla="*/ 2877 h 9943"/>
              <a:gd name="connsiteX3" fmla="*/ 7338 w 7594"/>
              <a:gd name="connsiteY3" fmla="*/ 5823 h 9943"/>
              <a:gd name="connsiteX4" fmla="*/ 7317 w 7594"/>
              <a:gd name="connsiteY4" fmla="*/ 7689 h 9943"/>
              <a:gd name="connsiteX5" fmla="*/ 7201 w 7594"/>
              <a:gd name="connsiteY5" fmla="*/ 8326 h 9943"/>
              <a:gd name="connsiteX6" fmla="*/ 7069 w 7594"/>
              <a:gd name="connsiteY6" fmla="*/ 8642 h 9943"/>
              <a:gd name="connsiteX7" fmla="*/ 6712 w 7594"/>
              <a:gd name="connsiteY7" fmla="*/ 8821 h 9943"/>
              <a:gd name="connsiteX8" fmla="*/ 6509 w 7594"/>
              <a:gd name="connsiteY8" fmla="*/ 8977 h 9943"/>
              <a:gd name="connsiteX9" fmla="*/ 6709 w 7594"/>
              <a:gd name="connsiteY9" fmla="*/ 9197 h 9943"/>
              <a:gd name="connsiteX10" fmla="*/ 7170 w 7594"/>
              <a:gd name="connsiteY10" fmla="*/ 9594 h 9943"/>
              <a:gd name="connsiteX11" fmla="*/ 7563 w 7594"/>
              <a:gd name="connsiteY11" fmla="*/ 9938 h 9943"/>
              <a:gd name="connsiteX12" fmla="*/ 7366 w 7594"/>
              <a:gd name="connsiteY12" fmla="*/ 9568 h 9943"/>
              <a:gd name="connsiteX13" fmla="*/ 7024 w 7594"/>
              <a:gd name="connsiteY13" fmla="*/ 8914 h 9943"/>
              <a:gd name="connsiteX14" fmla="*/ 7024 w 7594"/>
              <a:gd name="connsiteY14" fmla="*/ 8642 h 9943"/>
              <a:gd name="connsiteX0" fmla="*/ 0 w 6190"/>
              <a:gd name="connsiteY0" fmla="*/ 0 h 9371"/>
              <a:gd name="connsiteX1" fmla="*/ 4158 w 6190"/>
              <a:gd name="connsiteY1" fmla="*/ 2264 h 9371"/>
              <a:gd name="connsiteX2" fmla="*/ 5853 w 6190"/>
              <a:gd name="connsiteY2" fmla="*/ 5227 h 9371"/>
              <a:gd name="connsiteX3" fmla="*/ 5825 w 6190"/>
              <a:gd name="connsiteY3" fmla="*/ 7104 h 9371"/>
              <a:gd name="connsiteX4" fmla="*/ 5672 w 6190"/>
              <a:gd name="connsiteY4" fmla="*/ 7745 h 9371"/>
              <a:gd name="connsiteX5" fmla="*/ 5499 w 6190"/>
              <a:gd name="connsiteY5" fmla="*/ 8063 h 9371"/>
              <a:gd name="connsiteX6" fmla="*/ 5029 w 6190"/>
              <a:gd name="connsiteY6" fmla="*/ 8243 h 9371"/>
              <a:gd name="connsiteX7" fmla="*/ 4761 w 6190"/>
              <a:gd name="connsiteY7" fmla="*/ 8399 h 9371"/>
              <a:gd name="connsiteX8" fmla="*/ 5025 w 6190"/>
              <a:gd name="connsiteY8" fmla="*/ 8621 h 9371"/>
              <a:gd name="connsiteX9" fmla="*/ 5632 w 6190"/>
              <a:gd name="connsiteY9" fmla="*/ 9020 h 9371"/>
              <a:gd name="connsiteX10" fmla="*/ 6149 w 6190"/>
              <a:gd name="connsiteY10" fmla="*/ 9366 h 9371"/>
              <a:gd name="connsiteX11" fmla="*/ 5890 w 6190"/>
              <a:gd name="connsiteY11" fmla="*/ 8994 h 9371"/>
              <a:gd name="connsiteX12" fmla="*/ 5439 w 6190"/>
              <a:gd name="connsiteY12" fmla="*/ 8336 h 9371"/>
              <a:gd name="connsiteX13" fmla="*/ 5439 w 6190"/>
              <a:gd name="connsiteY13" fmla="*/ 8063 h 9371"/>
              <a:gd name="connsiteX0" fmla="*/ 0 w 3283"/>
              <a:gd name="connsiteY0" fmla="*/ 0 h 7584"/>
              <a:gd name="connsiteX1" fmla="*/ 2739 w 3283"/>
              <a:gd name="connsiteY1" fmla="*/ 3162 h 7584"/>
              <a:gd name="connsiteX2" fmla="*/ 2693 w 3283"/>
              <a:gd name="connsiteY2" fmla="*/ 5165 h 7584"/>
              <a:gd name="connsiteX3" fmla="*/ 2446 w 3283"/>
              <a:gd name="connsiteY3" fmla="*/ 5849 h 7584"/>
              <a:gd name="connsiteX4" fmla="*/ 2167 w 3283"/>
              <a:gd name="connsiteY4" fmla="*/ 6188 h 7584"/>
              <a:gd name="connsiteX5" fmla="*/ 1407 w 3283"/>
              <a:gd name="connsiteY5" fmla="*/ 6380 h 7584"/>
              <a:gd name="connsiteX6" fmla="*/ 974 w 3283"/>
              <a:gd name="connsiteY6" fmla="*/ 6547 h 7584"/>
              <a:gd name="connsiteX7" fmla="*/ 1401 w 3283"/>
              <a:gd name="connsiteY7" fmla="*/ 6784 h 7584"/>
              <a:gd name="connsiteX8" fmla="*/ 2382 w 3283"/>
              <a:gd name="connsiteY8" fmla="*/ 7209 h 7584"/>
              <a:gd name="connsiteX9" fmla="*/ 3217 w 3283"/>
              <a:gd name="connsiteY9" fmla="*/ 7579 h 7584"/>
              <a:gd name="connsiteX10" fmla="*/ 2798 w 3283"/>
              <a:gd name="connsiteY10" fmla="*/ 7182 h 7584"/>
              <a:gd name="connsiteX11" fmla="*/ 2070 w 3283"/>
              <a:gd name="connsiteY11" fmla="*/ 6480 h 7584"/>
              <a:gd name="connsiteX12" fmla="*/ 2070 w 3283"/>
              <a:gd name="connsiteY12" fmla="*/ 6188 h 7584"/>
              <a:gd name="connsiteX0" fmla="*/ 5376 w 7033"/>
              <a:gd name="connsiteY0" fmla="*/ 0 h 5831"/>
              <a:gd name="connsiteX1" fmla="*/ 5236 w 7033"/>
              <a:gd name="connsiteY1" fmla="*/ 2641 h 5831"/>
              <a:gd name="connsiteX2" fmla="*/ 4484 w 7033"/>
              <a:gd name="connsiteY2" fmla="*/ 3543 h 5831"/>
              <a:gd name="connsiteX3" fmla="*/ 3634 w 7033"/>
              <a:gd name="connsiteY3" fmla="*/ 3990 h 5831"/>
              <a:gd name="connsiteX4" fmla="*/ 1319 w 7033"/>
              <a:gd name="connsiteY4" fmla="*/ 4243 h 5831"/>
              <a:gd name="connsiteX5" fmla="*/ 0 w 7033"/>
              <a:gd name="connsiteY5" fmla="*/ 4464 h 5831"/>
              <a:gd name="connsiteX6" fmla="*/ 1300 w 7033"/>
              <a:gd name="connsiteY6" fmla="*/ 4776 h 5831"/>
              <a:gd name="connsiteX7" fmla="*/ 4289 w 7033"/>
              <a:gd name="connsiteY7" fmla="*/ 5337 h 5831"/>
              <a:gd name="connsiteX8" fmla="*/ 6832 w 7033"/>
              <a:gd name="connsiteY8" fmla="*/ 5824 h 5831"/>
              <a:gd name="connsiteX9" fmla="*/ 5556 w 7033"/>
              <a:gd name="connsiteY9" fmla="*/ 5301 h 5831"/>
              <a:gd name="connsiteX10" fmla="*/ 3338 w 7033"/>
              <a:gd name="connsiteY10" fmla="*/ 4375 h 5831"/>
              <a:gd name="connsiteX11" fmla="*/ 3338 w 7033"/>
              <a:gd name="connsiteY11" fmla="*/ 3990 h 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33" h="5831">
                <a:moveTo>
                  <a:pt x="5376" y="0"/>
                </a:moveTo>
                <a:cubicBezTo>
                  <a:pt x="6747" y="1136"/>
                  <a:pt x="5379" y="2057"/>
                  <a:pt x="5236" y="2641"/>
                </a:cubicBezTo>
                <a:cubicBezTo>
                  <a:pt x="5114" y="3224"/>
                  <a:pt x="4761" y="3319"/>
                  <a:pt x="4484" y="3543"/>
                </a:cubicBezTo>
                <a:cubicBezTo>
                  <a:pt x="4219" y="3773"/>
                  <a:pt x="4155" y="3874"/>
                  <a:pt x="3634" y="3990"/>
                </a:cubicBezTo>
                <a:cubicBezTo>
                  <a:pt x="3101" y="4105"/>
                  <a:pt x="1907" y="4162"/>
                  <a:pt x="1319" y="4243"/>
                </a:cubicBezTo>
                <a:cubicBezTo>
                  <a:pt x="731" y="4324"/>
                  <a:pt x="0" y="4375"/>
                  <a:pt x="0" y="4464"/>
                </a:cubicBezTo>
                <a:cubicBezTo>
                  <a:pt x="0" y="4551"/>
                  <a:pt x="557" y="4630"/>
                  <a:pt x="1300" y="4776"/>
                </a:cubicBezTo>
                <a:cubicBezTo>
                  <a:pt x="2010" y="4923"/>
                  <a:pt x="3372" y="5161"/>
                  <a:pt x="4289" y="5337"/>
                </a:cubicBezTo>
                <a:cubicBezTo>
                  <a:pt x="5211" y="5513"/>
                  <a:pt x="6631" y="5831"/>
                  <a:pt x="6832" y="5824"/>
                </a:cubicBezTo>
                <a:cubicBezTo>
                  <a:pt x="7033" y="5815"/>
                  <a:pt x="6153" y="5541"/>
                  <a:pt x="5556" y="5301"/>
                </a:cubicBezTo>
                <a:cubicBezTo>
                  <a:pt x="4946" y="5060"/>
                  <a:pt x="3692" y="4593"/>
                  <a:pt x="3338" y="4375"/>
                </a:cubicBezTo>
                <a:cubicBezTo>
                  <a:pt x="2964" y="4155"/>
                  <a:pt x="3405" y="4105"/>
                  <a:pt x="3338" y="399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6" name="Freeform 21"/>
          <p:cNvSpPr>
            <a:spLocks/>
          </p:cNvSpPr>
          <p:nvPr/>
        </p:nvSpPr>
        <p:spPr bwMode="auto">
          <a:xfrm rot="21326996">
            <a:off x="5012826" y="2572841"/>
            <a:ext cx="271248" cy="992197"/>
          </a:xfrm>
          <a:custGeom>
            <a:avLst/>
            <a:gdLst>
              <a:gd name="T0" fmla="*/ 42 w 87"/>
              <a:gd name="T1" fmla="*/ 250 h 259"/>
              <a:gd name="T2" fmla="*/ 56 w 87"/>
              <a:gd name="T3" fmla="*/ 168 h 259"/>
              <a:gd name="T4" fmla="*/ 80 w 87"/>
              <a:gd name="T5" fmla="*/ 94 h 259"/>
              <a:gd name="T6" fmla="*/ 85 w 87"/>
              <a:gd name="T7" fmla="*/ 38 h 259"/>
              <a:gd name="T8" fmla="*/ 68 w 87"/>
              <a:gd name="T9" fmla="*/ 5 h 259"/>
              <a:gd name="T10" fmla="*/ 35 w 87"/>
              <a:gd name="T11" fmla="*/ 7 h 259"/>
              <a:gd name="T12" fmla="*/ 13 w 87"/>
              <a:gd name="T13" fmla="*/ 31 h 259"/>
              <a:gd name="T14" fmla="*/ 1 w 87"/>
              <a:gd name="T15" fmla="*/ 106 h 259"/>
              <a:gd name="T16" fmla="*/ 18 w 87"/>
              <a:gd name="T17" fmla="*/ 185 h 259"/>
              <a:gd name="T18" fmla="*/ 35 w 87"/>
              <a:gd name="T19" fmla="*/ 221 h 259"/>
              <a:gd name="T20" fmla="*/ 42 w 87"/>
              <a:gd name="T21" fmla="*/ 250 h 2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"/>
              <a:gd name="T34" fmla="*/ 0 h 259"/>
              <a:gd name="T35" fmla="*/ 87 w 87"/>
              <a:gd name="T36" fmla="*/ 259 h 2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" h="259">
                <a:moveTo>
                  <a:pt x="42" y="250"/>
                </a:moveTo>
                <a:cubicBezTo>
                  <a:pt x="45" y="241"/>
                  <a:pt x="50" y="194"/>
                  <a:pt x="56" y="168"/>
                </a:cubicBezTo>
                <a:cubicBezTo>
                  <a:pt x="62" y="142"/>
                  <a:pt x="75" y="116"/>
                  <a:pt x="80" y="94"/>
                </a:cubicBezTo>
                <a:cubicBezTo>
                  <a:pt x="85" y="72"/>
                  <a:pt x="87" y="53"/>
                  <a:pt x="85" y="38"/>
                </a:cubicBezTo>
                <a:cubicBezTo>
                  <a:pt x="83" y="23"/>
                  <a:pt x="76" y="10"/>
                  <a:pt x="68" y="5"/>
                </a:cubicBezTo>
                <a:cubicBezTo>
                  <a:pt x="60" y="0"/>
                  <a:pt x="44" y="3"/>
                  <a:pt x="35" y="7"/>
                </a:cubicBezTo>
                <a:cubicBezTo>
                  <a:pt x="26" y="11"/>
                  <a:pt x="19" y="15"/>
                  <a:pt x="13" y="31"/>
                </a:cubicBezTo>
                <a:cubicBezTo>
                  <a:pt x="7" y="47"/>
                  <a:pt x="0" y="80"/>
                  <a:pt x="1" y="106"/>
                </a:cubicBezTo>
                <a:cubicBezTo>
                  <a:pt x="2" y="132"/>
                  <a:pt x="12" y="166"/>
                  <a:pt x="18" y="185"/>
                </a:cubicBezTo>
                <a:cubicBezTo>
                  <a:pt x="24" y="204"/>
                  <a:pt x="31" y="211"/>
                  <a:pt x="35" y="221"/>
                </a:cubicBezTo>
                <a:cubicBezTo>
                  <a:pt x="39" y="231"/>
                  <a:pt x="39" y="259"/>
                  <a:pt x="42" y="250"/>
                </a:cubicBezTo>
                <a:close/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7" name="Freeform 22"/>
          <p:cNvSpPr>
            <a:spLocks/>
          </p:cNvSpPr>
          <p:nvPr/>
        </p:nvSpPr>
        <p:spPr bwMode="auto">
          <a:xfrm rot="21326996">
            <a:off x="6398966" y="2041709"/>
            <a:ext cx="342247" cy="1067633"/>
          </a:xfrm>
          <a:custGeom>
            <a:avLst/>
            <a:gdLst>
              <a:gd name="T0" fmla="*/ 130 w 130"/>
              <a:gd name="T1" fmla="*/ 202 h 262"/>
              <a:gd name="T2" fmla="*/ 108 w 130"/>
              <a:gd name="T3" fmla="*/ 248 h 262"/>
              <a:gd name="T4" fmla="*/ 53 w 130"/>
              <a:gd name="T5" fmla="*/ 248 h 262"/>
              <a:gd name="T6" fmla="*/ 7 w 130"/>
              <a:gd name="T7" fmla="*/ 161 h 262"/>
              <a:gd name="T8" fmla="*/ 12 w 130"/>
              <a:gd name="T9" fmla="*/ 0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262"/>
              <a:gd name="T17" fmla="*/ 130 w 130"/>
              <a:gd name="T18" fmla="*/ 262 h 262"/>
              <a:gd name="connsiteX0" fmla="*/ 9957 w 9957"/>
              <a:gd name="connsiteY0" fmla="*/ 7710 h 11153"/>
              <a:gd name="connsiteX1" fmla="*/ 8265 w 9957"/>
              <a:gd name="connsiteY1" fmla="*/ 9466 h 11153"/>
              <a:gd name="connsiteX2" fmla="*/ 3849 w 9957"/>
              <a:gd name="connsiteY2" fmla="*/ 10619 h 11153"/>
              <a:gd name="connsiteX3" fmla="*/ 495 w 9957"/>
              <a:gd name="connsiteY3" fmla="*/ 6145 h 11153"/>
              <a:gd name="connsiteX4" fmla="*/ 880 w 9957"/>
              <a:gd name="connsiteY4" fmla="*/ 0 h 11153"/>
              <a:gd name="connsiteX0" fmla="*/ 10000 w 10000"/>
              <a:gd name="connsiteY0" fmla="*/ 6913 h 9755"/>
              <a:gd name="connsiteX1" fmla="*/ 3866 w 10000"/>
              <a:gd name="connsiteY1" fmla="*/ 9521 h 9755"/>
              <a:gd name="connsiteX2" fmla="*/ 497 w 10000"/>
              <a:gd name="connsiteY2" fmla="*/ 5510 h 9755"/>
              <a:gd name="connsiteX3" fmla="*/ 884 w 10000"/>
              <a:gd name="connsiteY3" fmla="*/ 0 h 9755"/>
              <a:gd name="connsiteX0" fmla="*/ 10006 w 10006"/>
              <a:gd name="connsiteY0" fmla="*/ 7087 h 10825"/>
              <a:gd name="connsiteX1" fmla="*/ 3909 w 10006"/>
              <a:gd name="connsiteY1" fmla="*/ 10585 h 10825"/>
              <a:gd name="connsiteX2" fmla="*/ 503 w 10006"/>
              <a:gd name="connsiteY2" fmla="*/ 5648 h 10825"/>
              <a:gd name="connsiteX3" fmla="*/ 890 w 10006"/>
              <a:gd name="connsiteY3" fmla="*/ 0 h 10825"/>
              <a:gd name="connsiteX0" fmla="*/ 10006 w 10006"/>
              <a:gd name="connsiteY0" fmla="*/ 7087 h 10946"/>
              <a:gd name="connsiteX1" fmla="*/ 3909 w 10006"/>
              <a:gd name="connsiteY1" fmla="*/ 10585 h 10946"/>
              <a:gd name="connsiteX2" fmla="*/ 503 w 10006"/>
              <a:gd name="connsiteY2" fmla="*/ 5648 h 10946"/>
              <a:gd name="connsiteX3" fmla="*/ 890 w 10006"/>
              <a:gd name="connsiteY3" fmla="*/ 0 h 10946"/>
              <a:gd name="connsiteX0" fmla="*/ 9857 w 9857"/>
              <a:gd name="connsiteY0" fmla="*/ 10104 h 13963"/>
              <a:gd name="connsiteX1" fmla="*/ 3760 w 9857"/>
              <a:gd name="connsiteY1" fmla="*/ 13602 h 13963"/>
              <a:gd name="connsiteX2" fmla="*/ 354 w 9857"/>
              <a:gd name="connsiteY2" fmla="*/ 8665 h 13963"/>
              <a:gd name="connsiteX3" fmla="*/ 1633 w 9857"/>
              <a:gd name="connsiteY3" fmla="*/ 0 h 1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7" h="13963">
                <a:moveTo>
                  <a:pt x="9857" y="10104"/>
                </a:moveTo>
                <a:cubicBezTo>
                  <a:pt x="8579" y="10660"/>
                  <a:pt x="6412" y="13963"/>
                  <a:pt x="3760" y="13602"/>
                </a:cubicBezTo>
                <a:cubicBezTo>
                  <a:pt x="1108" y="13241"/>
                  <a:pt x="709" y="10932"/>
                  <a:pt x="354" y="8665"/>
                </a:cubicBezTo>
                <a:cubicBezTo>
                  <a:pt x="0" y="6398"/>
                  <a:pt x="1170" y="2105"/>
                  <a:pt x="1633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2964750" y="3101827"/>
            <a:ext cx="260222" cy="26022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Group 23"/>
          <p:cNvGrpSpPr/>
          <p:nvPr/>
        </p:nvGrpSpPr>
        <p:grpSpPr>
          <a:xfrm>
            <a:off x="5220705" y="3705258"/>
            <a:ext cx="1837442" cy="1062644"/>
            <a:chOff x="5420813" y="4456602"/>
            <a:chExt cx="1087437" cy="628895"/>
          </a:xfrm>
        </p:grpSpPr>
        <p:sp>
          <p:nvSpPr>
            <p:cNvPr id="139269" name="Freeform 14"/>
            <p:cNvSpPr>
              <a:spLocks/>
            </p:cNvSpPr>
            <p:nvPr/>
          </p:nvSpPr>
          <p:spPr bwMode="auto">
            <a:xfrm rot="21326996">
              <a:off x="5420813" y="4456602"/>
              <a:ext cx="1087437" cy="488950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5" h="308">
                  <a:moveTo>
                    <a:pt x="552" y="300"/>
                  </a:moveTo>
                  <a:cubicBezTo>
                    <a:pt x="532" y="292"/>
                    <a:pt x="509" y="245"/>
                    <a:pt x="487" y="221"/>
                  </a:cubicBezTo>
                  <a:cubicBezTo>
                    <a:pt x="465" y="197"/>
                    <a:pt x="447" y="174"/>
                    <a:pt x="420" y="154"/>
                  </a:cubicBezTo>
                  <a:cubicBezTo>
                    <a:pt x="393" y="134"/>
                    <a:pt x="360" y="116"/>
                    <a:pt x="327" y="101"/>
                  </a:cubicBezTo>
                  <a:cubicBezTo>
                    <a:pt x="294" y="86"/>
                    <a:pt x="253" y="75"/>
                    <a:pt x="219" y="65"/>
                  </a:cubicBezTo>
                  <a:cubicBezTo>
                    <a:pt x="185" y="55"/>
                    <a:pt x="153" y="47"/>
                    <a:pt x="123" y="39"/>
                  </a:cubicBezTo>
                  <a:cubicBezTo>
                    <a:pt x="93" y="31"/>
                    <a:pt x="55" y="23"/>
                    <a:pt x="36" y="17"/>
                  </a:cubicBezTo>
                  <a:cubicBezTo>
                    <a:pt x="17" y="11"/>
                    <a:pt x="0" y="7"/>
                    <a:pt x="10" y="5"/>
                  </a:cubicBezTo>
                  <a:cubicBezTo>
                    <a:pt x="20" y="3"/>
                    <a:pt x="64" y="0"/>
                    <a:pt x="99" y="3"/>
                  </a:cubicBezTo>
                  <a:cubicBezTo>
                    <a:pt x="134" y="6"/>
                    <a:pt x="187" y="17"/>
                    <a:pt x="223" y="22"/>
                  </a:cubicBezTo>
                  <a:cubicBezTo>
                    <a:pt x="259" y="27"/>
                    <a:pt x="284" y="32"/>
                    <a:pt x="315" y="34"/>
                  </a:cubicBezTo>
                  <a:cubicBezTo>
                    <a:pt x="346" y="36"/>
                    <a:pt x="373" y="37"/>
                    <a:pt x="408" y="36"/>
                  </a:cubicBezTo>
                  <a:cubicBezTo>
                    <a:pt x="443" y="35"/>
                    <a:pt x="491" y="26"/>
                    <a:pt x="523" y="27"/>
                  </a:cubicBezTo>
                  <a:cubicBezTo>
                    <a:pt x="555" y="28"/>
                    <a:pt x="573" y="36"/>
                    <a:pt x="598" y="41"/>
                  </a:cubicBezTo>
                  <a:cubicBezTo>
                    <a:pt x="623" y="46"/>
                    <a:pt x="665" y="54"/>
                    <a:pt x="675" y="58"/>
                  </a:cubicBezTo>
                  <a:cubicBezTo>
                    <a:pt x="685" y="62"/>
                    <a:pt x="665" y="62"/>
                    <a:pt x="658" y="68"/>
                  </a:cubicBezTo>
                  <a:cubicBezTo>
                    <a:pt x="651" y="74"/>
                    <a:pt x="644" y="77"/>
                    <a:pt x="636" y="92"/>
                  </a:cubicBezTo>
                  <a:cubicBezTo>
                    <a:pt x="628" y="107"/>
                    <a:pt x="617" y="140"/>
                    <a:pt x="612" y="156"/>
                  </a:cubicBezTo>
                  <a:cubicBezTo>
                    <a:pt x="607" y="172"/>
                    <a:pt x="608" y="169"/>
                    <a:pt x="607" y="188"/>
                  </a:cubicBezTo>
                  <a:cubicBezTo>
                    <a:pt x="606" y="207"/>
                    <a:pt x="616" y="250"/>
                    <a:pt x="607" y="269"/>
                  </a:cubicBezTo>
                  <a:cubicBezTo>
                    <a:pt x="598" y="288"/>
                    <a:pt x="572" y="308"/>
                    <a:pt x="552" y="30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 rot="528210">
              <a:off x="6181259" y="4575716"/>
              <a:ext cx="289831" cy="509781"/>
              <a:chOff x="5339" y="2337"/>
              <a:chExt cx="285" cy="445"/>
            </a:xfrm>
            <a:solidFill>
              <a:schemeClr val="bg1"/>
            </a:solidFill>
          </p:grpSpPr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5442" y="2548"/>
                <a:ext cx="182" cy="234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grpFill/>
              <a:ln w="25400" cap="rnd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5339" y="2337"/>
                <a:ext cx="213" cy="296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grpFill/>
              <a:ln w="25400" cap="rnd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" name="Group 45"/>
            <p:cNvGrpSpPr>
              <a:grpSpLocks/>
            </p:cNvGrpSpPr>
            <p:nvPr/>
          </p:nvGrpSpPr>
          <p:grpSpPr bwMode="auto">
            <a:xfrm rot="21115886">
              <a:off x="5557646" y="4472521"/>
              <a:ext cx="285666" cy="555161"/>
              <a:chOff x="4734" y="2133"/>
              <a:chExt cx="298" cy="515"/>
            </a:xfrm>
          </p:grpSpPr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4734" y="2455"/>
                <a:ext cx="250" cy="19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25400" cap="rnd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4791" y="2153"/>
                <a:ext cx="241" cy="339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25400" cap="rnd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" name="Freeform 44"/>
              <p:cNvSpPr>
                <a:spLocks/>
              </p:cNvSpPr>
              <p:nvPr/>
            </p:nvSpPr>
            <p:spPr bwMode="auto">
              <a:xfrm>
                <a:off x="4897" y="2133"/>
                <a:ext cx="76" cy="203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25400" cap="rnd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5" name="Group 26"/>
          <p:cNvGrpSpPr/>
          <p:nvPr/>
        </p:nvGrpSpPr>
        <p:grpSpPr>
          <a:xfrm>
            <a:off x="3731794" y="3038642"/>
            <a:ext cx="3463839" cy="3205489"/>
            <a:chOff x="4302505" y="4056004"/>
            <a:chExt cx="2049973" cy="1897076"/>
          </a:xfrm>
        </p:grpSpPr>
        <p:sp>
          <p:nvSpPr>
            <p:cNvPr id="139268" name="Freeform 13"/>
            <p:cNvSpPr>
              <a:spLocks/>
            </p:cNvSpPr>
            <p:nvPr/>
          </p:nvSpPr>
          <p:spPr bwMode="auto">
            <a:xfrm rot="21326996">
              <a:off x="4302505" y="4056004"/>
              <a:ext cx="1976241" cy="1897076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35" h="10240">
                  <a:moveTo>
                    <a:pt x="1148" y="1108"/>
                  </a:moveTo>
                  <a:cubicBezTo>
                    <a:pt x="1131" y="1057"/>
                    <a:pt x="1173" y="727"/>
                    <a:pt x="1118" y="561"/>
                  </a:cubicBezTo>
                  <a:cubicBezTo>
                    <a:pt x="1063" y="395"/>
                    <a:pt x="966" y="176"/>
                    <a:pt x="816" y="110"/>
                  </a:cubicBezTo>
                  <a:cubicBezTo>
                    <a:pt x="666" y="44"/>
                    <a:pt x="430" y="0"/>
                    <a:pt x="215" y="162"/>
                  </a:cubicBezTo>
                  <a:cubicBezTo>
                    <a:pt x="0" y="324"/>
                    <a:pt x="37" y="708"/>
                    <a:pt x="20" y="879"/>
                  </a:cubicBezTo>
                  <a:cubicBezTo>
                    <a:pt x="3" y="1051"/>
                    <a:pt x="28" y="1136"/>
                    <a:pt x="88" y="1351"/>
                  </a:cubicBezTo>
                  <a:cubicBezTo>
                    <a:pt x="147" y="1565"/>
                    <a:pt x="291" y="1856"/>
                    <a:pt x="358" y="2173"/>
                  </a:cubicBezTo>
                  <a:cubicBezTo>
                    <a:pt x="426" y="2490"/>
                    <a:pt x="434" y="2893"/>
                    <a:pt x="485" y="3262"/>
                  </a:cubicBezTo>
                  <a:cubicBezTo>
                    <a:pt x="536" y="3630"/>
                    <a:pt x="612" y="3990"/>
                    <a:pt x="688" y="4393"/>
                  </a:cubicBezTo>
                  <a:cubicBezTo>
                    <a:pt x="764" y="4795"/>
                    <a:pt x="832" y="5301"/>
                    <a:pt x="951" y="5669"/>
                  </a:cubicBezTo>
                  <a:cubicBezTo>
                    <a:pt x="1069" y="6038"/>
                    <a:pt x="1145" y="6346"/>
                    <a:pt x="1374" y="6612"/>
                  </a:cubicBezTo>
                  <a:cubicBezTo>
                    <a:pt x="1602" y="6878"/>
                    <a:pt x="1966" y="7058"/>
                    <a:pt x="2330" y="7272"/>
                  </a:cubicBezTo>
                  <a:cubicBezTo>
                    <a:pt x="2693" y="7486"/>
                    <a:pt x="3133" y="7683"/>
                    <a:pt x="3548" y="7906"/>
                  </a:cubicBezTo>
                  <a:cubicBezTo>
                    <a:pt x="3962" y="8129"/>
                    <a:pt x="4377" y="8369"/>
                    <a:pt x="4800" y="8591"/>
                  </a:cubicBezTo>
                  <a:cubicBezTo>
                    <a:pt x="5223" y="8814"/>
                    <a:pt x="5663" y="9020"/>
                    <a:pt x="6069" y="9226"/>
                  </a:cubicBezTo>
                  <a:cubicBezTo>
                    <a:pt x="6475" y="9431"/>
                    <a:pt x="6890" y="9697"/>
                    <a:pt x="7237" y="9851"/>
                  </a:cubicBezTo>
                  <a:cubicBezTo>
                    <a:pt x="7583" y="10005"/>
                    <a:pt x="7871" y="10108"/>
                    <a:pt x="8142" y="10151"/>
                  </a:cubicBezTo>
                  <a:cubicBezTo>
                    <a:pt x="8412" y="10194"/>
                    <a:pt x="8705" y="10240"/>
                    <a:pt x="8886" y="10108"/>
                  </a:cubicBezTo>
                  <a:cubicBezTo>
                    <a:pt x="9067" y="9976"/>
                    <a:pt x="9127" y="9679"/>
                    <a:pt x="9228" y="9362"/>
                  </a:cubicBezTo>
                  <a:cubicBezTo>
                    <a:pt x="9329" y="9045"/>
                    <a:pt x="9314" y="8616"/>
                    <a:pt x="9491" y="8206"/>
                  </a:cubicBezTo>
                  <a:cubicBezTo>
                    <a:pt x="9603" y="8018"/>
                    <a:pt x="10067" y="7200"/>
                    <a:pt x="10135" y="7089"/>
                  </a:cubicBezTo>
                </a:path>
              </a:pathLst>
            </a:cu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 rot="342526">
              <a:off x="6093793" y="5036634"/>
              <a:ext cx="258685" cy="490141"/>
              <a:chOff x="5201" y="2764"/>
              <a:chExt cx="278" cy="468"/>
            </a:xfrm>
          </p:grpSpPr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5312" y="2764"/>
                <a:ext cx="167" cy="225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25400" cap="rnd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5201" y="2916"/>
                <a:ext cx="230" cy="31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25400" cap="rnd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7" name="Group 42"/>
            <p:cNvGrpSpPr/>
            <p:nvPr/>
          </p:nvGrpSpPr>
          <p:grpSpPr>
            <a:xfrm rot="21115886">
              <a:off x="5474281" y="4997594"/>
              <a:ext cx="381607" cy="499106"/>
              <a:chOff x="6919680" y="4587410"/>
              <a:chExt cx="561975" cy="735013"/>
            </a:xfrm>
          </p:grpSpPr>
          <p:sp>
            <p:nvSpPr>
              <p:cNvPr id="41" name="Freeform 46"/>
              <p:cNvSpPr>
                <a:spLocks/>
              </p:cNvSpPr>
              <p:nvPr/>
            </p:nvSpPr>
            <p:spPr bwMode="auto">
              <a:xfrm>
                <a:off x="7133992" y="4587410"/>
                <a:ext cx="347663" cy="323850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25400" cap="rnd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" name="Freeform 47"/>
              <p:cNvSpPr>
                <a:spLocks/>
              </p:cNvSpPr>
              <p:nvPr/>
            </p:nvSpPr>
            <p:spPr bwMode="auto">
              <a:xfrm>
                <a:off x="6919680" y="4784260"/>
                <a:ext cx="468312" cy="538163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25400" cap="rnd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9" name="Freeform 17"/>
          <p:cNvSpPr>
            <a:spLocks/>
          </p:cNvSpPr>
          <p:nvPr/>
        </p:nvSpPr>
        <p:spPr bwMode="auto">
          <a:xfrm rot="21326996">
            <a:off x="584120" y="3659675"/>
            <a:ext cx="2753368" cy="799328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782 w 9970"/>
              <a:gd name="connsiteY0" fmla="*/ 9739 h 10020"/>
              <a:gd name="connsiteX1" fmla="*/ 4555 w 9970"/>
              <a:gd name="connsiteY1" fmla="*/ 9827 h 10020"/>
              <a:gd name="connsiteX2" fmla="*/ 4312 w 9970"/>
              <a:gd name="connsiteY2" fmla="*/ 9847 h 10020"/>
              <a:gd name="connsiteX3" fmla="*/ 4038 w 9970"/>
              <a:gd name="connsiteY3" fmla="*/ 9980 h 10020"/>
              <a:gd name="connsiteX4" fmla="*/ 3808 w 9970"/>
              <a:gd name="connsiteY4" fmla="*/ 9984 h 10020"/>
              <a:gd name="connsiteX5" fmla="*/ 3470 w 9970"/>
              <a:gd name="connsiteY5" fmla="*/ 9751 h 10020"/>
              <a:gd name="connsiteX6" fmla="*/ 3071 w 9970"/>
              <a:gd name="connsiteY6" fmla="*/ 9739 h 10020"/>
              <a:gd name="connsiteX7" fmla="*/ 2509 w 9970"/>
              <a:gd name="connsiteY7" fmla="*/ 9562 h 10020"/>
              <a:gd name="connsiteX8" fmla="*/ 1877 w 9970"/>
              <a:gd name="connsiteY8" fmla="*/ 9228 h 10020"/>
              <a:gd name="connsiteX9" fmla="*/ 1309 w 9970"/>
              <a:gd name="connsiteY9" fmla="*/ 8822 h 10020"/>
              <a:gd name="connsiteX10" fmla="*/ 774 w 9970"/>
              <a:gd name="connsiteY10" fmla="*/ 8380 h 10020"/>
              <a:gd name="connsiteX11" fmla="*/ 402 w 9970"/>
              <a:gd name="connsiteY11" fmla="*/ 7781 h 10020"/>
              <a:gd name="connsiteX12" fmla="*/ 88 w 9970"/>
              <a:gd name="connsiteY12" fmla="*/ 6897 h 10020"/>
              <a:gd name="connsiteX13" fmla="*/ 0 w 9970"/>
              <a:gd name="connsiteY13" fmla="*/ 5985 h 10020"/>
              <a:gd name="connsiteX14" fmla="*/ 88 w 9970"/>
              <a:gd name="connsiteY14" fmla="*/ 5000 h 10020"/>
              <a:gd name="connsiteX15" fmla="*/ 443 w 9970"/>
              <a:gd name="connsiteY15" fmla="*/ 3597 h 10020"/>
              <a:gd name="connsiteX16" fmla="*/ 1082 w 9970"/>
              <a:gd name="connsiteY16" fmla="*/ 2303 h 10020"/>
              <a:gd name="connsiteX17" fmla="*/ 2124 w 9970"/>
              <a:gd name="connsiteY17" fmla="*/ 1073 h 10020"/>
              <a:gd name="connsiteX18" fmla="*/ 3365 w 9970"/>
              <a:gd name="connsiteY18" fmla="*/ 265 h 10020"/>
              <a:gd name="connsiteX19" fmla="*/ 4961 w 9970"/>
              <a:gd name="connsiteY19" fmla="*/ 44 h 10020"/>
              <a:gd name="connsiteX20" fmla="*/ 6881 w 9970"/>
              <a:gd name="connsiteY20" fmla="*/ 531 h 10020"/>
              <a:gd name="connsiteX21" fmla="*/ 8976 w 9970"/>
              <a:gd name="connsiteY21" fmla="*/ 2290 h 10020"/>
              <a:gd name="connsiteX22" fmla="*/ 9830 w 9970"/>
              <a:gd name="connsiteY22" fmla="*/ 4589 h 10020"/>
              <a:gd name="connsiteX23" fmla="*/ 9817 w 9970"/>
              <a:gd name="connsiteY23" fmla="*/ 6045 h 10020"/>
              <a:gd name="connsiteX24" fmla="*/ 9740 w 9970"/>
              <a:gd name="connsiteY24" fmla="*/ 6543 h 10020"/>
              <a:gd name="connsiteX25" fmla="*/ 9652 w 9970"/>
              <a:gd name="connsiteY25" fmla="*/ 6788 h 10020"/>
              <a:gd name="connsiteX26" fmla="*/ 9415 w 9970"/>
              <a:gd name="connsiteY26" fmla="*/ 6929 h 10020"/>
              <a:gd name="connsiteX27" fmla="*/ 9280 w 9970"/>
              <a:gd name="connsiteY27" fmla="*/ 7050 h 10020"/>
              <a:gd name="connsiteX28" fmla="*/ 9412 w 9970"/>
              <a:gd name="connsiteY28" fmla="*/ 7223 h 10020"/>
              <a:gd name="connsiteX29" fmla="*/ 9719 w 9970"/>
              <a:gd name="connsiteY29" fmla="*/ 7532 h 10020"/>
              <a:gd name="connsiteX30" fmla="*/ 9848 w 9970"/>
              <a:gd name="connsiteY30" fmla="*/ 7512 h 10020"/>
              <a:gd name="connsiteX31" fmla="*/ 9621 w 9970"/>
              <a:gd name="connsiteY31" fmla="*/ 7002 h 10020"/>
              <a:gd name="connsiteX32" fmla="*/ 9621 w 9970"/>
              <a:gd name="connsiteY32" fmla="*/ 6788 h 1002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748 w 10000"/>
              <a:gd name="connsiteY29" fmla="*/ 7517 h 10000"/>
              <a:gd name="connsiteX30" fmla="*/ 9650 w 10000"/>
              <a:gd name="connsiteY30" fmla="*/ 6988 h 10000"/>
              <a:gd name="connsiteX31" fmla="*/ 9650 w 10000"/>
              <a:gd name="connsiteY31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650 w 10000"/>
              <a:gd name="connsiteY29" fmla="*/ 6988 h 10000"/>
              <a:gd name="connsiteX30" fmla="*/ 9650 w 10000"/>
              <a:gd name="connsiteY30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650 w 10000"/>
              <a:gd name="connsiteY28" fmla="*/ 6988 h 10000"/>
              <a:gd name="connsiteX29" fmla="*/ 9650 w 10000"/>
              <a:gd name="connsiteY29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650 w 10000"/>
              <a:gd name="connsiteY27" fmla="*/ 6988 h 10000"/>
              <a:gd name="connsiteX28" fmla="*/ 9650 w 10000"/>
              <a:gd name="connsiteY28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988 h 10000"/>
              <a:gd name="connsiteX27" fmla="*/ 9650 w 10000"/>
              <a:gd name="connsiteY27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681 w 10000"/>
              <a:gd name="connsiteY24" fmla="*/ 6774 h 10000"/>
              <a:gd name="connsiteX0" fmla="*/ 4796 w 9973"/>
              <a:gd name="connsiteY0" fmla="*/ 9720 h 10000"/>
              <a:gd name="connsiteX1" fmla="*/ 4569 w 9973"/>
              <a:gd name="connsiteY1" fmla="*/ 9807 h 10000"/>
              <a:gd name="connsiteX2" fmla="*/ 4325 w 9973"/>
              <a:gd name="connsiteY2" fmla="*/ 9827 h 10000"/>
              <a:gd name="connsiteX3" fmla="*/ 4050 w 9973"/>
              <a:gd name="connsiteY3" fmla="*/ 9960 h 10000"/>
              <a:gd name="connsiteX4" fmla="*/ 3819 w 9973"/>
              <a:gd name="connsiteY4" fmla="*/ 9964 h 10000"/>
              <a:gd name="connsiteX5" fmla="*/ 3480 w 9973"/>
              <a:gd name="connsiteY5" fmla="*/ 9732 h 10000"/>
              <a:gd name="connsiteX6" fmla="*/ 3080 w 9973"/>
              <a:gd name="connsiteY6" fmla="*/ 9720 h 10000"/>
              <a:gd name="connsiteX7" fmla="*/ 2517 w 9973"/>
              <a:gd name="connsiteY7" fmla="*/ 9543 h 10000"/>
              <a:gd name="connsiteX8" fmla="*/ 1883 w 9973"/>
              <a:gd name="connsiteY8" fmla="*/ 9210 h 10000"/>
              <a:gd name="connsiteX9" fmla="*/ 1313 w 9973"/>
              <a:gd name="connsiteY9" fmla="*/ 8804 h 10000"/>
              <a:gd name="connsiteX10" fmla="*/ 776 w 9973"/>
              <a:gd name="connsiteY10" fmla="*/ 8363 h 10000"/>
              <a:gd name="connsiteX11" fmla="*/ 403 w 9973"/>
              <a:gd name="connsiteY11" fmla="*/ 7765 h 10000"/>
              <a:gd name="connsiteX12" fmla="*/ 88 w 9973"/>
              <a:gd name="connsiteY12" fmla="*/ 6883 h 10000"/>
              <a:gd name="connsiteX13" fmla="*/ 0 w 9973"/>
              <a:gd name="connsiteY13" fmla="*/ 5973 h 10000"/>
              <a:gd name="connsiteX14" fmla="*/ 88 w 9973"/>
              <a:gd name="connsiteY14" fmla="*/ 4990 h 10000"/>
              <a:gd name="connsiteX15" fmla="*/ 444 w 9973"/>
              <a:gd name="connsiteY15" fmla="*/ 3590 h 10000"/>
              <a:gd name="connsiteX16" fmla="*/ 1085 w 9973"/>
              <a:gd name="connsiteY16" fmla="*/ 2298 h 10000"/>
              <a:gd name="connsiteX17" fmla="*/ 2130 w 9973"/>
              <a:gd name="connsiteY17" fmla="*/ 1071 h 10000"/>
              <a:gd name="connsiteX18" fmla="*/ 3375 w 9973"/>
              <a:gd name="connsiteY18" fmla="*/ 264 h 10000"/>
              <a:gd name="connsiteX19" fmla="*/ 4976 w 9973"/>
              <a:gd name="connsiteY19" fmla="*/ 44 h 10000"/>
              <a:gd name="connsiteX20" fmla="*/ 6902 w 9973"/>
              <a:gd name="connsiteY20" fmla="*/ 530 h 10000"/>
              <a:gd name="connsiteX21" fmla="*/ 9003 w 9973"/>
              <a:gd name="connsiteY21" fmla="*/ 2285 h 10000"/>
              <a:gd name="connsiteX22" fmla="*/ 9860 w 9973"/>
              <a:gd name="connsiteY22" fmla="*/ 4580 h 10000"/>
              <a:gd name="connsiteX23" fmla="*/ 9681 w 9973"/>
              <a:gd name="connsiteY23" fmla="*/ 6774 h 10000"/>
              <a:gd name="connsiteX0" fmla="*/ 4809 w 9887"/>
              <a:gd name="connsiteY0" fmla="*/ 9720 h 10000"/>
              <a:gd name="connsiteX1" fmla="*/ 4581 w 9887"/>
              <a:gd name="connsiteY1" fmla="*/ 9807 h 10000"/>
              <a:gd name="connsiteX2" fmla="*/ 4337 w 9887"/>
              <a:gd name="connsiteY2" fmla="*/ 9827 h 10000"/>
              <a:gd name="connsiteX3" fmla="*/ 4061 w 9887"/>
              <a:gd name="connsiteY3" fmla="*/ 9960 h 10000"/>
              <a:gd name="connsiteX4" fmla="*/ 3829 w 9887"/>
              <a:gd name="connsiteY4" fmla="*/ 9964 h 10000"/>
              <a:gd name="connsiteX5" fmla="*/ 3489 w 9887"/>
              <a:gd name="connsiteY5" fmla="*/ 9732 h 10000"/>
              <a:gd name="connsiteX6" fmla="*/ 3088 w 9887"/>
              <a:gd name="connsiteY6" fmla="*/ 9720 h 10000"/>
              <a:gd name="connsiteX7" fmla="*/ 2524 w 9887"/>
              <a:gd name="connsiteY7" fmla="*/ 9543 h 10000"/>
              <a:gd name="connsiteX8" fmla="*/ 1888 w 9887"/>
              <a:gd name="connsiteY8" fmla="*/ 9210 h 10000"/>
              <a:gd name="connsiteX9" fmla="*/ 1317 w 9887"/>
              <a:gd name="connsiteY9" fmla="*/ 8804 h 10000"/>
              <a:gd name="connsiteX10" fmla="*/ 778 w 9887"/>
              <a:gd name="connsiteY10" fmla="*/ 8363 h 10000"/>
              <a:gd name="connsiteX11" fmla="*/ 404 w 9887"/>
              <a:gd name="connsiteY11" fmla="*/ 7765 h 10000"/>
              <a:gd name="connsiteX12" fmla="*/ 88 w 9887"/>
              <a:gd name="connsiteY12" fmla="*/ 6883 h 10000"/>
              <a:gd name="connsiteX13" fmla="*/ 0 w 9887"/>
              <a:gd name="connsiteY13" fmla="*/ 5973 h 10000"/>
              <a:gd name="connsiteX14" fmla="*/ 88 w 9887"/>
              <a:gd name="connsiteY14" fmla="*/ 4990 h 10000"/>
              <a:gd name="connsiteX15" fmla="*/ 445 w 9887"/>
              <a:gd name="connsiteY15" fmla="*/ 3590 h 10000"/>
              <a:gd name="connsiteX16" fmla="*/ 1088 w 9887"/>
              <a:gd name="connsiteY16" fmla="*/ 2298 h 10000"/>
              <a:gd name="connsiteX17" fmla="*/ 2136 w 9887"/>
              <a:gd name="connsiteY17" fmla="*/ 1071 h 10000"/>
              <a:gd name="connsiteX18" fmla="*/ 3384 w 9887"/>
              <a:gd name="connsiteY18" fmla="*/ 264 h 10000"/>
              <a:gd name="connsiteX19" fmla="*/ 4989 w 9887"/>
              <a:gd name="connsiteY19" fmla="*/ 44 h 10000"/>
              <a:gd name="connsiteX20" fmla="*/ 6921 w 9887"/>
              <a:gd name="connsiteY20" fmla="*/ 530 h 10000"/>
              <a:gd name="connsiteX21" fmla="*/ 9027 w 9887"/>
              <a:gd name="connsiteY21" fmla="*/ 2285 h 10000"/>
              <a:gd name="connsiteX22" fmla="*/ 9887 w 9887"/>
              <a:gd name="connsiteY22" fmla="*/ 4580 h 10000"/>
              <a:gd name="connsiteX0" fmla="*/ 4864 w 9130"/>
              <a:gd name="connsiteY0" fmla="*/ 9720 h 10000"/>
              <a:gd name="connsiteX1" fmla="*/ 4633 w 9130"/>
              <a:gd name="connsiteY1" fmla="*/ 9807 h 10000"/>
              <a:gd name="connsiteX2" fmla="*/ 4387 w 9130"/>
              <a:gd name="connsiteY2" fmla="*/ 9827 h 10000"/>
              <a:gd name="connsiteX3" fmla="*/ 4107 w 9130"/>
              <a:gd name="connsiteY3" fmla="*/ 9960 h 10000"/>
              <a:gd name="connsiteX4" fmla="*/ 3873 w 9130"/>
              <a:gd name="connsiteY4" fmla="*/ 9964 h 10000"/>
              <a:gd name="connsiteX5" fmla="*/ 3529 w 9130"/>
              <a:gd name="connsiteY5" fmla="*/ 9732 h 10000"/>
              <a:gd name="connsiteX6" fmla="*/ 3123 w 9130"/>
              <a:gd name="connsiteY6" fmla="*/ 9720 h 10000"/>
              <a:gd name="connsiteX7" fmla="*/ 2553 w 9130"/>
              <a:gd name="connsiteY7" fmla="*/ 9543 h 10000"/>
              <a:gd name="connsiteX8" fmla="*/ 1910 w 9130"/>
              <a:gd name="connsiteY8" fmla="*/ 9210 h 10000"/>
              <a:gd name="connsiteX9" fmla="*/ 1332 w 9130"/>
              <a:gd name="connsiteY9" fmla="*/ 8804 h 10000"/>
              <a:gd name="connsiteX10" fmla="*/ 787 w 9130"/>
              <a:gd name="connsiteY10" fmla="*/ 8363 h 10000"/>
              <a:gd name="connsiteX11" fmla="*/ 409 w 9130"/>
              <a:gd name="connsiteY11" fmla="*/ 7765 h 10000"/>
              <a:gd name="connsiteX12" fmla="*/ 89 w 9130"/>
              <a:gd name="connsiteY12" fmla="*/ 6883 h 10000"/>
              <a:gd name="connsiteX13" fmla="*/ 0 w 9130"/>
              <a:gd name="connsiteY13" fmla="*/ 5973 h 10000"/>
              <a:gd name="connsiteX14" fmla="*/ 89 w 9130"/>
              <a:gd name="connsiteY14" fmla="*/ 4990 h 10000"/>
              <a:gd name="connsiteX15" fmla="*/ 450 w 9130"/>
              <a:gd name="connsiteY15" fmla="*/ 3590 h 10000"/>
              <a:gd name="connsiteX16" fmla="*/ 1100 w 9130"/>
              <a:gd name="connsiteY16" fmla="*/ 2298 h 10000"/>
              <a:gd name="connsiteX17" fmla="*/ 2160 w 9130"/>
              <a:gd name="connsiteY17" fmla="*/ 1071 h 10000"/>
              <a:gd name="connsiteX18" fmla="*/ 3423 w 9130"/>
              <a:gd name="connsiteY18" fmla="*/ 264 h 10000"/>
              <a:gd name="connsiteX19" fmla="*/ 5046 w 9130"/>
              <a:gd name="connsiteY19" fmla="*/ 44 h 10000"/>
              <a:gd name="connsiteX20" fmla="*/ 7000 w 9130"/>
              <a:gd name="connsiteY20" fmla="*/ 530 h 10000"/>
              <a:gd name="connsiteX21" fmla="*/ 9130 w 9130"/>
              <a:gd name="connsiteY21" fmla="*/ 2285 h 10000"/>
              <a:gd name="connsiteX0" fmla="*/ 5327 w 7667"/>
              <a:gd name="connsiteY0" fmla="*/ 9720 h 10000"/>
              <a:gd name="connsiteX1" fmla="*/ 5074 w 7667"/>
              <a:gd name="connsiteY1" fmla="*/ 9807 h 10000"/>
              <a:gd name="connsiteX2" fmla="*/ 4805 w 7667"/>
              <a:gd name="connsiteY2" fmla="*/ 9827 h 10000"/>
              <a:gd name="connsiteX3" fmla="*/ 4498 w 7667"/>
              <a:gd name="connsiteY3" fmla="*/ 9960 h 10000"/>
              <a:gd name="connsiteX4" fmla="*/ 4242 w 7667"/>
              <a:gd name="connsiteY4" fmla="*/ 9964 h 10000"/>
              <a:gd name="connsiteX5" fmla="*/ 3865 w 7667"/>
              <a:gd name="connsiteY5" fmla="*/ 9732 h 10000"/>
              <a:gd name="connsiteX6" fmla="*/ 3421 w 7667"/>
              <a:gd name="connsiteY6" fmla="*/ 9720 h 10000"/>
              <a:gd name="connsiteX7" fmla="*/ 2796 w 7667"/>
              <a:gd name="connsiteY7" fmla="*/ 9543 h 10000"/>
              <a:gd name="connsiteX8" fmla="*/ 2092 w 7667"/>
              <a:gd name="connsiteY8" fmla="*/ 9210 h 10000"/>
              <a:gd name="connsiteX9" fmla="*/ 1459 w 7667"/>
              <a:gd name="connsiteY9" fmla="*/ 8804 h 10000"/>
              <a:gd name="connsiteX10" fmla="*/ 862 w 7667"/>
              <a:gd name="connsiteY10" fmla="*/ 8363 h 10000"/>
              <a:gd name="connsiteX11" fmla="*/ 448 w 7667"/>
              <a:gd name="connsiteY11" fmla="*/ 7765 h 10000"/>
              <a:gd name="connsiteX12" fmla="*/ 97 w 7667"/>
              <a:gd name="connsiteY12" fmla="*/ 6883 h 10000"/>
              <a:gd name="connsiteX13" fmla="*/ 0 w 7667"/>
              <a:gd name="connsiteY13" fmla="*/ 5973 h 10000"/>
              <a:gd name="connsiteX14" fmla="*/ 97 w 7667"/>
              <a:gd name="connsiteY14" fmla="*/ 4990 h 10000"/>
              <a:gd name="connsiteX15" fmla="*/ 493 w 7667"/>
              <a:gd name="connsiteY15" fmla="*/ 3590 h 10000"/>
              <a:gd name="connsiteX16" fmla="*/ 1205 w 7667"/>
              <a:gd name="connsiteY16" fmla="*/ 2298 h 10000"/>
              <a:gd name="connsiteX17" fmla="*/ 2366 w 7667"/>
              <a:gd name="connsiteY17" fmla="*/ 1071 h 10000"/>
              <a:gd name="connsiteX18" fmla="*/ 3749 w 7667"/>
              <a:gd name="connsiteY18" fmla="*/ 264 h 10000"/>
              <a:gd name="connsiteX19" fmla="*/ 5527 w 7667"/>
              <a:gd name="connsiteY19" fmla="*/ 44 h 10000"/>
              <a:gd name="connsiteX20" fmla="*/ 7667 w 7667"/>
              <a:gd name="connsiteY20" fmla="*/ 530 h 10000"/>
              <a:gd name="connsiteX0" fmla="*/ 6948 w 7209"/>
              <a:gd name="connsiteY0" fmla="*/ 9720 h 10000"/>
              <a:gd name="connsiteX1" fmla="*/ 6618 w 7209"/>
              <a:gd name="connsiteY1" fmla="*/ 9807 h 10000"/>
              <a:gd name="connsiteX2" fmla="*/ 6267 w 7209"/>
              <a:gd name="connsiteY2" fmla="*/ 9827 h 10000"/>
              <a:gd name="connsiteX3" fmla="*/ 5867 w 7209"/>
              <a:gd name="connsiteY3" fmla="*/ 9960 h 10000"/>
              <a:gd name="connsiteX4" fmla="*/ 5533 w 7209"/>
              <a:gd name="connsiteY4" fmla="*/ 9964 h 10000"/>
              <a:gd name="connsiteX5" fmla="*/ 5041 w 7209"/>
              <a:gd name="connsiteY5" fmla="*/ 9732 h 10000"/>
              <a:gd name="connsiteX6" fmla="*/ 4462 w 7209"/>
              <a:gd name="connsiteY6" fmla="*/ 9720 h 10000"/>
              <a:gd name="connsiteX7" fmla="*/ 3647 w 7209"/>
              <a:gd name="connsiteY7" fmla="*/ 9543 h 10000"/>
              <a:gd name="connsiteX8" fmla="*/ 2729 w 7209"/>
              <a:gd name="connsiteY8" fmla="*/ 9210 h 10000"/>
              <a:gd name="connsiteX9" fmla="*/ 1903 w 7209"/>
              <a:gd name="connsiteY9" fmla="*/ 8804 h 10000"/>
              <a:gd name="connsiteX10" fmla="*/ 1124 w 7209"/>
              <a:gd name="connsiteY10" fmla="*/ 8363 h 10000"/>
              <a:gd name="connsiteX11" fmla="*/ 584 w 7209"/>
              <a:gd name="connsiteY11" fmla="*/ 7765 h 10000"/>
              <a:gd name="connsiteX12" fmla="*/ 127 w 7209"/>
              <a:gd name="connsiteY12" fmla="*/ 6883 h 10000"/>
              <a:gd name="connsiteX13" fmla="*/ 0 w 7209"/>
              <a:gd name="connsiteY13" fmla="*/ 5973 h 10000"/>
              <a:gd name="connsiteX14" fmla="*/ 127 w 7209"/>
              <a:gd name="connsiteY14" fmla="*/ 4990 h 10000"/>
              <a:gd name="connsiteX15" fmla="*/ 643 w 7209"/>
              <a:gd name="connsiteY15" fmla="*/ 3590 h 10000"/>
              <a:gd name="connsiteX16" fmla="*/ 1572 w 7209"/>
              <a:gd name="connsiteY16" fmla="*/ 2298 h 10000"/>
              <a:gd name="connsiteX17" fmla="*/ 3086 w 7209"/>
              <a:gd name="connsiteY17" fmla="*/ 1071 h 10000"/>
              <a:gd name="connsiteX18" fmla="*/ 4890 w 7209"/>
              <a:gd name="connsiteY18" fmla="*/ 264 h 10000"/>
              <a:gd name="connsiteX19" fmla="*/ 7209 w 7209"/>
              <a:gd name="connsiteY19" fmla="*/ 44 h 10000"/>
              <a:gd name="connsiteX0" fmla="*/ 9638 w 9638"/>
              <a:gd name="connsiteY0" fmla="*/ 9456 h 9736"/>
              <a:gd name="connsiteX1" fmla="*/ 9180 w 9638"/>
              <a:gd name="connsiteY1" fmla="*/ 9543 h 9736"/>
              <a:gd name="connsiteX2" fmla="*/ 8693 w 9638"/>
              <a:gd name="connsiteY2" fmla="*/ 9563 h 9736"/>
              <a:gd name="connsiteX3" fmla="*/ 8138 w 9638"/>
              <a:gd name="connsiteY3" fmla="*/ 9696 h 9736"/>
              <a:gd name="connsiteX4" fmla="*/ 7675 w 9638"/>
              <a:gd name="connsiteY4" fmla="*/ 9700 h 9736"/>
              <a:gd name="connsiteX5" fmla="*/ 6993 w 9638"/>
              <a:gd name="connsiteY5" fmla="*/ 9468 h 9736"/>
              <a:gd name="connsiteX6" fmla="*/ 6189 w 9638"/>
              <a:gd name="connsiteY6" fmla="*/ 9456 h 9736"/>
              <a:gd name="connsiteX7" fmla="*/ 5059 w 9638"/>
              <a:gd name="connsiteY7" fmla="*/ 9279 h 9736"/>
              <a:gd name="connsiteX8" fmla="*/ 3786 w 9638"/>
              <a:gd name="connsiteY8" fmla="*/ 8946 h 9736"/>
              <a:gd name="connsiteX9" fmla="*/ 2640 w 9638"/>
              <a:gd name="connsiteY9" fmla="*/ 8540 h 9736"/>
              <a:gd name="connsiteX10" fmla="*/ 1559 w 9638"/>
              <a:gd name="connsiteY10" fmla="*/ 8099 h 9736"/>
              <a:gd name="connsiteX11" fmla="*/ 810 w 9638"/>
              <a:gd name="connsiteY11" fmla="*/ 7501 h 9736"/>
              <a:gd name="connsiteX12" fmla="*/ 176 w 9638"/>
              <a:gd name="connsiteY12" fmla="*/ 6619 h 9736"/>
              <a:gd name="connsiteX13" fmla="*/ 0 w 9638"/>
              <a:gd name="connsiteY13" fmla="*/ 5709 h 9736"/>
              <a:gd name="connsiteX14" fmla="*/ 176 w 9638"/>
              <a:gd name="connsiteY14" fmla="*/ 4726 h 9736"/>
              <a:gd name="connsiteX15" fmla="*/ 892 w 9638"/>
              <a:gd name="connsiteY15" fmla="*/ 3326 h 9736"/>
              <a:gd name="connsiteX16" fmla="*/ 2181 w 9638"/>
              <a:gd name="connsiteY16" fmla="*/ 2034 h 9736"/>
              <a:gd name="connsiteX17" fmla="*/ 4281 w 9638"/>
              <a:gd name="connsiteY17" fmla="*/ 807 h 9736"/>
              <a:gd name="connsiteX18" fmla="*/ 6783 w 9638"/>
              <a:gd name="connsiteY18" fmla="*/ 0 h 9736"/>
              <a:gd name="connsiteX0" fmla="*/ 10000 w 10000"/>
              <a:gd name="connsiteY0" fmla="*/ 8883 h 9171"/>
              <a:gd name="connsiteX1" fmla="*/ 9525 w 10000"/>
              <a:gd name="connsiteY1" fmla="*/ 8973 h 9171"/>
              <a:gd name="connsiteX2" fmla="*/ 9020 w 10000"/>
              <a:gd name="connsiteY2" fmla="*/ 8993 h 9171"/>
              <a:gd name="connsiteX3" fmla="*/ 8444 w 10000"/>
              <a:gd name="connsiteY3" fmla="*/ 9130 h 9171"/>
              <a:gd name="connsiteX4" fmla="*/ 7963 w 10000"/>
              <a:gd name="connsiteY4" fmla="*/ 9134 h 9171"/>
              <a:gd name="connsiteX5" fmla="*/ 7256 w 10000"/>
              <a:gd name="connsiteY5" fmla="*/ 8896 h 9171"/>
              <a:gd name="connsiteX6" fmla="*/ 6421 w 10000"/>
              <a:gd name="connsiteY6" fmla="*/ 8883 h 9171"/>
              <a:gd name="connsiteX7" fmla="*/ 5249 w 10000"/>
              <a:gd name="connsiteY7" fmla="*/ 8702 h 9171"/>
              <a:gd name="connsiteX8" fmla="*/ 3928 w 10000"/>
              <a:gd name="connsiteY8" fmla="*/ 8360 h 9171"/>
              <a:gd name="connsiteX9" fmla="*/ 2739 w 10000"/>
              <a:gd name="connsiteY9" fmla="*/ 7943 h 9171"/>
              <a:gd name="connsiteX10" fmla="*/ 1618 w 10000"/>
              <a:gd name="connsiteY10" fmla="*/ 7490 h 9171"/>
              <a:gd name="connsiteX11" fmla="*/ 840 w 10000"/>
              <a:gd name="connsiteY11" fmla="*/ 6875 h 9171"/>
              <a:gd name="connsiteX12" fmla="*/ 183 w 10000"/>
              <a:gd name="connsiteY12" fmla="*/ 5969 h 9171"/>
              <a:gd name="connsiteX13" fmla="*/ 0 w 10000"/>
              <a:gd name="connsiteY13" fmla="*/ 5035 h 9171"/>
              <a:gd name="connsiteX14" fmla="*/ 183 w 10000"/>
              <a:gd name="connsiteY14" fmla="*/ 4025 h 9171"/>
              <a:gd name="connsiteX15" fmla="*/ 926 w 10000"/>
              <a:gd name="connsiteY15" fmla="*/ 2587 h 9171"/>
              <a:gd name="connsiteX16" fmla="*/ 2263 w 10000"/>
              <a:gd name="connsiteY16" fmla="*/ 1260 h 9171"/>
              <a:gd name="connsiteX17" fmla="*/ 4442 w 10000"/>
              <a:gd name="connsiteY17" fmla="*/ 0 h 9171"/>
              <a:gd name="connsiteX0" fmla="*/ 10000 w 10000"/>
              <a:gd name="connsiteY0" fmla="*/ 8312 h 8626"/>
              <a:gd name="connsiteX1" fmla="*/ 9525 w 10000"/>
              <a:gd name="connsiteY1" fmla="*/ 8410 h 8626"/>
              <a:gd name="connsiteX2" fmla="*/ 9020 w 10000"/>
              <a:gd name="connsiteY2" fmla="*/ 8432 h 8626"/>
              <a:gd name="connsiteX3" fmla="*/ 8444 w 10000"/>
              <a:gd name="connsiteY3" fmla="*/ 8581 h 8626"/>
              <a:gd name="connsiteX4" fmla="*/ 7963 w 10000"/>
              <a:gd name="connsiteY4" fmla="*/ 8586 h 8626"/>
              <a:gd name="connsiteX5" fmla="*/ 7256 w 10000"/>
              <a:gd name="connsiteY5" fmla="*/ 8326 h 8626"/>
              <a:gd name="connsiteX6" fmla="*/ 6421 w 10000"/>
              <a:gd name="connsiteY6" fmla="*/ 8312 h 8626"/>
              <a:gd name="connsiteX7" fmla="*/ 5249 w 10000"/>
              <a:gd name="connsiteY7" fmla="*/ 8115 h 8626"/>
              <a:gd name="connsiteX8" fmla="*/ 3928 w 10000"/>
              <a:gd name="connsiteY8" fmla="*/ 7742 h 8626"/>
              <a:gd name="connsiteX9" fmla="*/ 2739 w 10000"/>
              <a:gd name="connsiteY9" fmla="*/ 7287 h 8626"/>
              <a:gd name="connsiteX10" fmla="*/ 1618 w 10000"/>
              <a:gd name="connsiteY10" fmla="*/ 6793 h 8626"/>
              <a:gd name="connsiteX11" fmla="*/ 840 w 10000"/>
              <a:gd name="connsiteY11" fmla="*/ 6122 h 8626"/>
              <a:gd name="connsiteX12" fmla="*/ 183 w 10000"/>
              <a:gd name="connsiteY12" fmla="*/ 5135 h 8626"/>
              <a:gd name="connsiteX13" fmla="*/ 0 w 10000"/>
              <a:gd name="connsiteY13" fmla="*/ 4116 h 8626"/>
              <a:gd name="connsiteX14" fmla="*/ 183 w 10000"/>
              <a:gd name="connsiteY14" fmla="*/ 3015 h 8626"/>
              <a:gd name="connsiteX15" fmla="*/ 926 w 10000"/>
              <a:gd name="connsiteY15" fmla="*/ 1447 h 8626"/>
              <a:gd name="connsiteX16" fmla="*/ 2263 w 10000"/>
              <a:gd name="connsiteY16" fmla="*/ 0 h 8626"/>
              <a:gd name="connsiteX0" fmla="*/ 10000 w 10000"/>
              <a:gd name="connsiteY0" fmla="*/ 7959 h 8323"/>
              <a:gd name="connsiteX1" fmla="*/ 9525 w 10000"/>
              <a:gd name="connsiteY1" fmla="*/ 8073 h 8323"/>
              <a:gd name="connsiteX2" fmla="*/ 9020 w 10000"/>
              <a:gd name="connsiteY2" fmla="*/ 8098 h 8323"/>
              <a:gd name="connsiteX3" fmla="*/ 8444 w 10000"/>
              <a:gd name="connsiteY3" fmla="*/ 8271 h 8323"/>
              <a:gd name="connsiteX4" fmla="*/ 7963 w 10000"/>
              <a:gd name="connsiteY4" fmla="*/ 8277 h 8323"/>
              <a:gd name="connsiteX5" fmla="*/ 7256 w 10000"/>
              <a:gd name="connsiteY5" fmla="*/ 7975 h 8323"/>
              <a:gd name="connsiteX6" fmla="*/ 6421 w 10000"/>
              <a:gd name="connsiteY6" fmla="*/ 7959 h 8323"/>
              <a:gd name="connsiteX7" fmla="*/ 5249 w 10000"/>
              <a:gd name="connsiteY7" fmla="*/ 7731 h 8323"/>
              <a:gd name="connsiteX8" fmla="*/ 3928 w 10000"/>
              <a:gd name="connsiteY8" fmla="*/ 7298 h 8323"/>
              <a:gd name="connsiteX9" fmla="*/ 2739 w 10000"/>
              <a:gd name="connsiteY9" fmla="*/ 6771 h 8323"/>
              <a:gd name="connsiteX10" fmla="*/ 1618 w 10000"/>
              <a:gd name="connsiteY10" fmla="*/ 6198 h 8323"/>
              <a:gd name="connsiteX11" fmla="*/ 840 w 10000"/>
              <a:gd name="connsiteY11" fmla="*/ 5420 h 8323"/>
              <a:gd name="connsiteX12" fmla="*/ 183 w 10000"/>
              <a:gd name="connsiteY12" fmla="*/ 4276 h 8323"/>
              <a:gd name="connsiteX13" fmla="*/ 0 w 10000"/>
              <a:gd name="connsiteY13" fmla="*/ 3095 h 8323"/>
              <a:gd name="connsiteX14" fmla="*/ 183 w 10000"/>
              <a:gd name="connsiteY14" fmla="*/ 1818 h 8323"/>
              <a:gd name="connsiteX15" fmla="*/ 926 w 10000"/>
              <a:gd name="connsiteY15" fmla="*/ 0 h 8323"/>
              <a:gd name="connsiteX0" fmla="*/ 10000 w 10000"/>
              <a:gd name="connsiteY0" fmla="*/ 7379 h 7816"/>
              <a:gd name="connsiteX1" fmla="*/ 9525 w 10000"/>
              <a:gd name="connsiteY1" fmla="*/ 7516 h 7816"/>
              <a:gd name="connsiteX2" fmla="*/ 9020 w 10000"/>
              <a:gd name="connsiteY2" fmla="*/ 7546 h 7816"/>
              <a:gd name="connsiteX3" fmla="*/ 8444 w 10000"/>
              <a:gd name="connsiteY3" fmla="*/ 7754 h 7816"/>
              <a:gd name="connsiteX4" fmla="*/ 7963 w 10000"/>
              <a:gd name="connsiteY4" fmla="*/ 7761 h 7816"/>
              <a:gd name="connsiteX5" fmla="*/ 7256 w 10000"/>
              <a:gd name="connsiteY5" fmla="*/ 7398 h 7816"/>
              <a:gd name="connsiteX6" fmla="*/ 6421 w 10000"/>
              <a:gd name="connsiteY6" fmla="*/ 7379 h 7816"/>
              <a:gd name="connsiteX7" fmla="*/ 5249 w 10000"/>
              <a:gd name="connsiteY7" fmla="*/ 7105 h 7816"/>
              <a:gd name="connsiteX8" fmla="*/ 3928 w 10000"/>
              <a:gd name="connsiteY8" fmla="*/ 6584 h 7816"/>
              <a:gd name="connsiteX9" fmla="*/ 2739 w 10000"/>
              <a:gd name="connsiteY9" fmla="*/ 5951 h 7816"/>
              <a:gd name="connsiteX10" fmla="*/ 1618 w 10000"/>
              <a:gd name="connsiteY10" fmla="*/ 5263 h 7816"/>
              <a:gd name="connsiteX11" fmla="*/ 840 w 10000"/>
              <a:gd name="connsiteY11" fmla="*/ 4328 h 7816"/>
              <a:gd name="connsiteX12" fmla="*/ 183 w 10000"/>
              <a:gd name="connsiteY12" fmla="*/ 2954 h 7816"/>
              <a:gd name="connsiteX13" fmla="*/ 0 w 10000"/>
              <a:gd name="connsiteY13" fmla="*/ 1535 h 7816"/>
              <a:gd name="connsiteX14" fmla="*/ 183 w 10000"/>
              <a:gd name="connsiteY14" fmla="*/ 0 h 7816"/>
              <a:gd name="connsiteX0" fmla="*/ 10000 w 10000"/>
              <a:gd name="connsiteY0" fmla="*/ 7477 h 8036"/>
              <a:gd name="connsiteX1" fmla="*/ 9525 w 10000"/>
              <a:gd name="connsiteY1" fmla="*/ 7652 h 8036"/>
              <a:gd name="connsiteX2" fmla="*/ 9020 w 10000"/>
              <a:gd name="connsiteY2" fmla="*/ 7691 h 8036"/>
              <a:gd name="connsiteX3" fmla="*/ 8444 w 10000"/>
              <a:gd name="connsiteY3" fmla="*/ 7957 h 8036"/>
              <a:gd name="connsiteX4" fmla="*/ 7963 w 10000"/>
              <a:gd name="connsiteY4" fmla="*/ 7966 h 8036"/>
              <a:gd name="connsiteX5" fmla="*/ 7256 w 10000"/>
              <a:gd name="connsiteY5" fmla="*/ 7501 h 8036"/>
              <a:gd name="connsiteX6" fmla="*/ 6421 w 10000"/>
              <a:gd name="connsiteY6" fmla="*/ 7477 h 8036"/>
              <a:gd name="connsiteX7" fmla="*/ 5249 w 10000"/>
              <a:gd name="connsiteY7" fmla="*/ 7126 h 8036"/>
              <a:gd name="connsiteX8" fmla="*/ 3928 w 10000"/>
              <a:gd name="connsiteY8" fmla="*/ 6460 h 8036"/>
              <a:gd name="connsiteX9" fmla="*/ 2739 w 10000"/>
              <a:gd name="connsiteY9" fmla="*/ 5650 h 8036"/>
              <a:gd name="connsiteX10" fmla="*/ 1618 w 10000"/>
              <a:gd name="connsiteY10" fmla="*/ 4770 h 8036"/>
              <a:gd name="connsiteX11" fmla="*/ 840 w 10000"/>
              <a:gd name="connsiteY11" fmla="*/ 3573 h 8036"/>
              <a:gd name="connsiteX12" fmla="*/ 183 w 10000"/>
              <a:gd name="connsiteY12" fmla="*/ 1815 h 8036"/>
              <a:gd name="connsiteX13" fmla="*/ 0 w 10000"/>
              <a:gd name="connsiteY13" fmla="*/ 0 h 8036"/>
              <a:gd name="connsiteX0" fmla="*/ 9817 w 9817"/>
              <a:gd name="connsiteY0" fmla="*/ 7045 h 7741"/>
              <a:gd name="connsiteX1" fmla="*/ 9342 w 9817"/>
              <a:gd name="connsiteY1" fmla="*/ 7263 h 7741"/>
              <a:gd name="connsiteX2" fmla="*/ 8837 w 9817"/>
              <a:gd name="connsiteY2" fmla="*/ 7312 h 7741"/>
              <a:gd name="connsiteX3" fmla="*/ 8261 w 9817"/>
              <a:gd name="connsiteY3" fmla="*/ 7643 h 7741"/>
              <a:gd name="connsiteX4" fmla="*/ 7780 w 9817"/>
              <a:gd name="connsiteY4" fmla="*/ 7654 h 7741"/>
              <a:gd name="connsiteX5" fmla="*/ 7073 w 9817"/>
              <a:gd name="connsiteY5" fmla="*/ 7075 h 7741"/>
              <a:gd name="connsiteX6" fmla="*/ 6238 w 9817"/>
              <a:gd name="connsiteY6" fmla="*/ 7045 h 7741"/>
              <a:gd name="connsiteX7" fmla="*/ 5066 w 9817"/>
              <a:gd name="connsiteY7" fmla="*/ 6609 h 7741"/>
              <a:gd name="connsiteX8" fmla="*/ 3745 w 9817"/>
              <a:gd name="connsiteY8" fmla="*/ 5780 h 7741"/>
              <a:gd name="connsiteX9" fmla="*/ 2556 w 9817"/>
              <a:gd name="connsiteY9" fmla="*/ 4772 h 7741"/>
              <a:gd name="connsiteX10" fmla="*/ 1435 w 9817"/>
              <a:gd name="connsiteY10" fmla="*/ 3677 h 7741"/>
              <a:gd name="connsiteX11" fmla="*/ 657 w 9817"/>
              <a:gd name="connsiteY11" fmla="*/ 2187 h 7741"/>
              <a:gd name="connsiteX12" fmla="*/ 0 w 9817"/>
              <a:gd name="connsiteY12" fmla="*/ 0 h 7741"/>
              <a:gd name="connsiteX0" fmla="*/ 9331 w 9331"/>
              <a:gd name="connsiteY0" fmla="*/ 6276 h 7175"/>
              <a:gd name="connsiteX1" fmla="*/ 8847 w 9331"/>
              <a:gd name="connsiteY1" fmla="*/ 6558 h 7175"/>
              <a:gd name="connsiteX2" fmla="*/ 8333 w 9331"/>
              <a:gd name="connsiteY2" fmla="*/ 6621 h 7175"/>
              <a:gd name="connsiteX3" fmla="*/ 7746 w 9331"/>
              <a:gd name="connsiteY3" fmla="*/ 7048 h 7175"/>
              <a:gd name="connsiteX4" fmla="*/ 7256 w 9331"/>
              <a:gd name="connsiteY4" fmla="*/ 7063 h 7175"/>
              <a:gd name="connsiteX5" fmla="*/ 6536 w 9331"/>
              <a:gd name="connsiteY5" fmla="*/ 6315 h 7175"/>
              <a:gd name="connsiteX6" fmla="*/ 5685 w 9331"/>
              <a:gd name="connsiteY6" fmla="*/ 6276 h 7175"/>
              <a:gd name="connsiteX7" fmla="*/ 4491 w 9331"/>
              <a:gd name="connsiteY7" fmla="*/ 5713 h 7175"/>
              <a:gd name="connsiteX8" fmla="*/ 3146 w 9331"/>
              <a:gd name="connsiteY8" fmla="*/ 4642 h 7175"/>
              <a:gd name="connsiteX9" fmla="*/ 1935 w 9331"/>
              <a:gd name="connsiteY9" fmla="*/ 3340 h 7175"/>
              <a:gd name="connsiteX10" fmla="*/ 793 w 9331"/>
              <a:gd name="connsiteY10" fmla="*/ 1925 h 7175"/>
              <a:gd name="connsiteX11" fmla="*/ 0 w 9331"/>
              <a:gd name="connsiteY11" fmla="*/ 0 h 7175"/>
              <a:gd name="connsiteX0" fmla="*/ 9150 w 9150"/>
              <a:gd name="connsiteY0" fmla="*/ 6064 h 7317"/>
              <a:gd name="connsiteX1" fmla="*/ 8631 w 9150"/>
              <a:gd name="connsiteY1" fmla="*/ 6457 h 7317"/>
              <a:gd name="connsiteX2" fmla="*/ 8080 w 9150"/>
              <a:gd name="connsiteY2" fmla="*/ 6545 h 7317"/>
              <a:gd name="connsiteX3" fmla="*/ 7451 w 9150"/>
              <a:gd name="connsiteY3" fmla="*/ 7140 h 7317"/>
              <a:gd name="connsiteX4" fmla="*/ 6926 w 9150"/>
              <a:gd name="connsiteY4" fmla="*/ 7161 h 7317"/>
              <a:gd name="connsiteX5" fmla="*/ 6155 w 9150"/>
              <a:gd name="connsiteY5" fmla="*/ 6118 h 7317"/>
              <a:gd name="connsiteX6" fmla="*/ 5243 w 9150"/>
              <a:gd name="connsiteY6" fmla="*/ 6064 h 7317"/>
              <a:gd name="connsiteX7" fmla="*/ 3963 w 9150"/>
              <a:gd name="connsiteY7" fmla="*/ 5279 h 7317"/>
              <a:gd name="connsiteX8" fmla="*/ 2522 w 9150"/>
              <a:gd name="connsiteY8" fmla="*/ 3787 h 7317"/>
              <a:gd name="connsiteX9" fmla="*/ 1224 w 9150"/>
              <a:gd name="connsiteY9" fmla="*/ 1972 h 7317"/>
              <a:gd name="connsiteX10" fmla="*/ 0 w 9150"/>
              <a:gd name="connsiteY10" fmla="*/ 0 h 7317"/>
              <a:gd name="connsiteX0" fmla="*/ 8662 w 8662"/>
              <a:gd name="connsiteY0" fmla="*/ 5593 h 7305"/>
              <a:gd name="connsiteX1" fmla="*/ 8095 w 8662"/>
              <a:gd name="connsiteY1" fmla="*/ 6130 h 7305"/>
              <a:gd name="connsiteX2" fmla="*/ 7493 w 8662"/>
              <a:gd name="connsiteY2" fmla="*/ 6250 h 7305"/>
              <a:gd name="connsiteX3" fmla="*/ 6805 w 8662"/>
              <a:gd name="connsiteY3" fmla="*/ 7063 h 7305"/>
              <a:gd name="connsiteX4" fmla="*/ 6231 w 8662"/>
              <a:gd name="connsiteY4" fmla="*/ 7092 h 7305"/>
              <a:gd name="connsiteX5" fmla="*/ 5389 w 8662"/>
              <a:gd name="connsiteY5" fmla="*/ 5666 h 7305"/>
              <a:gd name="connsiteX6" fmla="*/ 4392 w 8662"/>
              <a:gd name="connsiteY6" fmla="*/ 5593 h 7305"/>
              <a:gd name="connsiteX7" fmla="*/ 2993 w 8662"/>
              <a:gd name="connsiteY7" fmla="*/ 4520 h 7305"/>
              <a:gd name="connsiteX8" fmla="*/ 1418 w 8662"/>
              <a:gd name="connsiteY8" fmla="*/ 2481 h 7305"/>
              <a:gd name="connsiteX9" fmla="*/ 0 w 8662"/>
              <a:gd name="connsiteY9" fmla="*/ 0 h 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2" h="7305">
                <a:moveTo>
                  <a:pt x="8662" y="5593"/>
                </a:moveTo>
                <a:cubicBezTo>
                  <a:pt x="8573" y="5694"/>
                  <a:pt x="8293" y="6029"/>
                  <a:pt x="8095" y="6130"/>
                </a:cubicBezTo>
                <a:cubicBezTo>
                  <a:pt x="7904" y="6225"/>
                  <a:pt x="7700" y="6105"/>
                  <a:pt x="7493" y="6250"/>
                </a:cubicBezTo>
                <a:cubicBezTo>
                  <a:pt x="7278" y="6392"/>
                  <a:pt x="7013" y="6914"/>
                  <a:pt x="6805" y="7063"/>
                </a:cubicBezTo>
                <a:cubicBezTo>
                  <a:pt x="6594" y="7209"/>
                  <a:pt x="6472" y="7305"/>
                  <a:pt x="6231" y="7092"/>
                </a:cubicBezTo>
                <a:cubicBezTo>
                  <a:pt x="5996" y="6861"/>
                  <a:pt x="5692" y="5906"/>
                  <a:pt x="5389" y="5666"/>
                </a:cubicBezTo>
                <a:cubicBezTo>
                  <a:pt x="5083" y="5423"/>
                  <a:pt x="4792" y="5787"/>
                  <a:pt x="4392" y="5593"/>
                </a:cubicBezTo>
                <a:cubicBezTo>
                  <a:pt x="3995" y="5393"/>
                  <a:pt x="3489" y="5021"/>
                  <a:pt x="2993" y="4520"/>
                </a:cubicBezTo>
                <a:cubicBezTo>
                  <a:pt x="2497" y="3992"/>
                  <a:pt x="1912" y="3235"/>
                  <a:pt x="1418" y="2481"/>
                </a:cubicBezTo>
                <a:cubicBezTo>
                  <a:pt x="918" y="1721"/>
                  <a:pt x="449" y="856"/>
                  <a:pt x="0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55" name="TextBox 54"/>
          <p:cNvSpPr txBox="1"/>
          <p:nvPr/>
        </p:nvSpPr>
        <p:spPr>
          <a:xfrm>
            <a:off x="441789" y="390418"/>
            <a:ext cx="4230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προσθιοπίσθια</a:t>
            </a:r>
            <a:r>
              <a:rPr lang="el-GR" dirty="0" smtClean="0"/>
              <a:t> </a:t>
            </a:r>
            <a:r>
              <a:rPr lang="el-GR" i="1" dirty="0" smtClean="0"/>
              <a:t>σχέση</a:t>
            </a:r>
            <a:r>
              <a:rPr lang="el-GR" dirty="0" smtClean="0"/>
              <a:t> γνάθων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3"/>
          <p:cNvGrpSpPr/>
          <p:nvPr/>
        </p:nvGrpSpPr>
        <p:grpSpPr>
          <a:xfrm>
            <a:off x="5374818" y="3715532"/>
            <a:ext cx="1837442" cy="1062644"/>
            <a:chOff x="5420813" y="4456602"/>
            <a:chExt cx="1087437" cy="628895"/>
          </a:xfrm>
        </p:grpSpPr>
        <p:sp>
          <p:nvSpPr>
            <p:cNvPr id="30" name="Freeform 14"/>
            <p:cNvSpPr>
              <a:spLocks/>
            </p:cNvSpPr>
            <p:nvPr/>
          </p:nvSpPr>
          <p:spPr bwMode="auto">
            <a:xfrm rot="21326996">
              <a:off x="5420813" y="4456602"/>
              <a:ext cx="1087437" cy="488950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5" h="308">
                  <a:moveTo>
                    <a:pt x="552" y="300"/>
                  </a:moveTo>
                  <a:cubicBezTo>
                    <a:pt x="532" y="292"/>
                    <a:pt x="509" y="245"/>
                    <a:pt x="487" y="221"/>
                  </a:cubicBezTo>
                  <a:cubicBezTo>
                    <a:pt x="465" y="197"/>
                    <a:pt x="447" y="174"/>
                    <a:pt x="420" y="154"/>
                  </a:cubicBezTo>
                  <a:cubicBezTo>
                    <a:pt x="393" y="134"/>
                    <a:pt x="360" y="116"/>
                    <a:pt x="327" y="101"/>
                  </a:cubicBezTo>
                  <a:cubicBezTo>
                    <a:pt x="294" y="86"/>
                    <a:pt x="253" y="75"/>
                    <a:pt x="219" y="65"/>
                  </a:cubicBezTo>
                  <a:cubicBezTo>
                    <a:pt x="185" y="55"/>
                    <a:pt x="153" y="47"/>
                    <a:pt x="123" y="39"/>
                  </a:cubicBezTo>
                  <a:cubicBezTo>
                    <a:pt x="93" y="31"/>
                    <a:pt x="55" y="23"/>
                    <a:pt x="36" y="17"/>
                  </a:cubicBezTo>
                  <a:cubicBezTo>
                    <a:pt x="17" y="11"/>
                    <a:pt x="0" y="7"/>
                    <a:pt x="10" y="5"/>
                  </a:cubicBezTo>
                  <a:cubicBezTo>
                    <a:pt x="20" y="3"/>
                    <a:pt x="64" y="0"/>
                    <a:pt x="99" y="3"/>
                  </a:cubicBezTo>
                  <a:cubicBezTo>
                    <a:pt x="134" y="6"/>
                    <a:pt x="187" y="17"/>
                    <a:pt x="223" y="22"/>
                  </a:cubicBezTo>
                  <a:cubicBezTo>
                    <a:pt x="259" y="27"/>
                    <a:pt x="284" y="32"/>
                    <a:pt x="315" y="34"/>
                  </a:cubicBezTo>
                  <a:cubicBezTo>
                    <a:pt x="346" y="36"/>
                    <a:pt x="373" y="37"/>
                    <a:pt x="408" y="36"/>
                  </a:cubicBezTo>
                  <a:cubicBezTo>
                    <a:pt x="443" y="35"/>
                    <a:pt x="491" y="26"/>
                    <a:pt x="523" y="27"/>
                  </a:cubicBezTo>
                  <a:cubicBezTo>
                    <a:pt x="555" y="28"/>
                    <a:pt x="573" y="36"/>
                    <a:pt x="598" y="41"/>
                  </a:cubicBezTo>
                  <a:cubicBezTo>
                    <a:pt x="623" y="46"/>
                    <a:pt x="665" y="54"/>
                    <a:pt x="675" y="58"/>
                  </a:cubicBezTo>
                  <a:cubicBezTo>
                    <a:pt x="685" y="62"/>
                    <a:pt x="665" y="62"/>
                    <a:pt x="658" y="68"/>
                  </a:cubicBezTo>
                  <a:cubicBezTo>
                    <a:pt x="651" y="74"/>
                    <a:pt x="644" y="77"/>
                    <a:pt x="636" y="92"/>
                  </a:cubicBezTo>
                  <a:cubicBezTo>
                    <a:pt x="628" y="107"/>
                    <a:pt x="617" y="140"/>
                    <a:pt x="612" y="156"/>
                  </a:cubicBezTo>
                  <a:cubicBezTo>
                    <a:pt x="607" y="172"/>
                    <a:pt x="608" y="169"/>
                    <a:pt x="607" y="188"/>
                  </a:cubicBezTo>
                  <a:cubicBezTo>
                    <a:pt x="606" y="207"/>
                    <a:pt x="616" y="250"/>
                    <a:pt x="607" y="269"/>
                  </a:cubicBezTo>
                  <a:cubicBezTo>
                    <a:pt x="598" y="288"/>
                    <a:pt x="572" y="308"/>
                    <a:pt x="552" y="3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>
                  <a:lumMod val="50000"/>
                </a:schemeClr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1" name="Group 38"/>
            <p:cNvGrpSpPr>
              <a:grpSpLocks/>
            </p:cNvGrpSpPr>
            <p:nvPr/>
          </p:nvGrpSpPr>
          <p:grpSpPr bwMode="auto">
            <a:xfrm rot="528210">
              <a:off x="6181259" y="4575716"/>
              <a:ext cx="289831" cy="509781"/>
              <a:chOff x="5339" y="2337"/>
              <a:chExt cx="285" cy="445"/>
            </a:xfrm>
            <a:solidFill>
              <a:schemeClr val="bg1"/>
            </a:solidFill>
          </p:grpSpPr>
          <p:sp>
            <p:nvSpPr>
              <p:cNvPr id="45" name="Freeform 36"/>
              <p:cNvSpPr>
                <a:spLocks/>
              </p:cNvSpPr>
              <p:nvPr/>
            </p:nvSpPr>
            <p:spPr bwMode="auto">
              <a:xfrm>
                <a:off x="5442" y="2548"/>
                <a:ext cx="182" cy="234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grp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" name="Freeform 37"/>
              <p:cNvSpPr>
                <a:spLocks/>
              </p:cNvSpPr>
              <p:nvPr/>
            </p:nvSpPr>
            <p:spPr bwMode="auto">
              <a:xfrm>
                <a:off x="5339" y="2337"/>
                <a:ext cx="213" cy="296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grp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34" name="Group 45"/>
            <p:cNvGrpSpPr>
              <a:grpSpLocks/>
            </p:cNvGrpSpPr>
            <p:nvPr/>
          </p:nvGrpSpPr>
          <p:grpSpPr bwMode="auto">
            <a:xfrm rot="21115886">
              <a:off x="5557646" y="4472521"/>
              <a:ext cx="285666" cy="555161"/>
              <a:chOff x="4734" y="2133"/>
              <a:chExt cx="298" cy="515"/>
            </a:xfrm>
          </p:grpSpPr>
          <p:sp>
            <p:nvSpPr>
              <p:cNvPr id="37" name="Freeform 42"/>
              <p:cNvSpPr>
                <a:spLocks/>
              </p:cNvSpPr>
              <p:nvPr/>
            </p:nvSpPr>
            <p:spPr bwMode="auto">
              <a:xfrm>
                <a:off x="4734" y="2455"/>
                <a:ext cx="250" cy="19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" name="Freeform 43"/>
              <p:cNvSpPr>
                <a:spLocks/>
              </p:cNvSpPr>
              <p:nvPr/>
            </p:nvSpPr>
            <p:spPr bwMode="auto">
              <a:xfrm>
                <a:off x="4791" y="2153"/>
                <a:ext cx="241" cy="339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" name="Freeform 44"/>
              <p:cNvSpPr>
                <a:spLocks/>
              </p:cNvSpPr>
              <p:nvPr/>
            </p:nvSpPr>
            <p:spPr bwMode="auto">
              <a:xfrm>
                <a:off x="4897" y="2133"/>
                <a:ext cx="76" cy="203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47" name="Group 26"/>
          <p:cNvGrpSpPr/>
          <p:nvPr/>
        </p:nvGrpSpPr>
        <p:grpSpPr>
          <a:xfrm>
            <a:off x="3485214" y="3038642"/>
            <a:ext cx="3463839" cy="3205489"/>
            <a:chOff x="4302505" y="4056004"/>
            <a:chExt cx="2049973" cy="1897076"/>
          </a:xfrm>
        </p:grpSpPr>
        <p:sp>
          <p:nvSpPr>
            <p:cNvPr id="48" name="Freeform 13"/>
            <p:cNvSpPr>
              <a:spLocks/>
            </p:cNvSpPr>
            <p:nvPr/>
          </p:nvSpPr>
          <p:spPr bwMode="auto">
            <a:xfrm rot="21326996">
              <a:off x="4302505" y="4056004"/>
              <a:ext cx="1976241" cy="1897076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35" h="10240">
                  <a:moveTo>
                    <a:pt x="1148" y="1108"/>
                  </a:moveTo>
                  <a:cubicBezTo>
                    <a:pt x="1131" y="1057"/>
                    <a:pt x="1173" y="727"/>
                    <a:pt x="1118" y="561"/>
                  </a:cubicBezTo>
                  <a:cubicBezTo>
                    <a:pt x="1063" y="395"/>
                    <a:pt x="966" y="176"/>
                    <a:pt x="816" y="110"/>
                  </a:cubicBezTo>
                  <a:cubicBezTo>
                    <a:pt x="666" y="44"/>
                    <a:pt x="430" y="0"/>
                    <a:pt x="215" y="162"/>
                  </a:cubicBezTo>
                  <a:cubicBezTo>
                    <a:pt x="0" y="324"/>
                    <a:pt x="37" y="708"/>
                    <a:pt x="20" y="879"/>
                  </a:cubicBezTo>
                  <a:cubicBezTo>
                    <a:pt x="3" y="1051"/>
                    <a:pt x="28" y="1136"/>
                    <a:pt x="88" y="1351"/>
                  </a:cubicBezTo>
                  <a:cubicBezTo>
                    <a:pt x="147" y="1565"/>
                    <a:pt x="291" y="1856"/>
                    <a:pt x="358" y="2173"/>
                  </a:cubicBezTo>
                  <a:cubicBezTo>
                    <a:pt x="426" y="2490"/>
                    <a:pt x="434" y="2893"/>
                    <a:pt x="485" y="3262"/>
                  </a:cubicBezTo>
                  <a:cubicBezTo>
                    <a:pt x="536" y="3630"/>
                    <a:pt x="612" y="3990"/>
                    <a:pt x="688" y="4393"/>
                  </a:cubicBezTo>
                  <a:cubicBezTo>
                    <a:pt x="764" y="4795"/>
                    <a:pt x="832" y="5301"/>
                    <a:pt x="951" y="5669"/>
                  </a:cubicBezTo>
                  <a:cubicBezTo>
                    <a:pt x="1069" y="6038"/>
                    <a:pt x="1145" y="6346"/>
                    <a:pt x="1374" y="6612"/>
                  </a:cubicBezTo>
                  <a:cubicBezTo>
                    <a:pt x="1602" y="6878"/>
                    <a:pt x="1966" y="7058"/>
                    <a:pt x="2330" y="7272"/>
                  </a:cubicBezTo>
                  <a:cubicBezTo>
                    <a:pt x="2693" y="7486"/>
                    <a:pt x="3133" y="7683"/>
                    <a:pt x="3548" y="7906"/>
                  </a:cubicBezTo>
                  <a:cubicBezTo>
                    <a:pt x="3962" y="8129"/>
                    <a:pt x="4377" y="8369"/>
                    <a:pt x="4800" y="8591"/>
                  </a:cubicBezTo>
                  <a:cubicBezTo>
                    <a:pt x="5223" y="8814"/>
                    <a:pt x="5663" y="9020"/>
                    <a:pt x="6069" y="9226"/>
                  </a:cubicBezTo>
                  <a:cubicBezTo>
                    <a:pt x="6475" y="9431"/>
                    <a:pt x="6890" y="9697"/>
                    <a:pt x="7237" y="9851"/>
                  </a:cubicBezTo>
                  <a:cubicBezTo>
                    <a:pt x="7583" y="10005"/>
                    <a:pt x="7871" y="10108"/>
                    <a:pt x="8142" y="10151"/>
                  </a:cubicBezTo>
                  <a:cubicBezTo>
                    <a:pt x="8412" y="10194"/>
                    <a:pt x="8705" y="10240"/>
                    <a:pt x="8886" y="10108"/>
                  </a:cubicBezTo>
                  <a:cubicBezTo>
                    <a:pt x="9067" y="9976"/>
                    <a:pt x="9127" y="9679"/>
                    <a:pt x="9228" y="9362"/>
                  </a:cubicBezTo>
                  <a:cubicBezTo>
                    <a:pt x="9329" y="9045"/>
                    <a:pt x="9314" y="8616"/>
                    <a:pt x="9491" y="8206"/>
                  </a:cubicBezTo>
                  <a:cubicBezTo>
                    <a:pt x="9603" y="8018"/>
                    <a:pt x="10067" y="7200"/>
                    <a:pt x="10135" y="7089"/>
                  </a:cubicBezTo>
                </a:path>
              </a:pathLst>
            </a:custGeom>
            <a:noFill/>
            <a:ln w="28575" cap="flat" cmpd="sng">
              <a:solidFill>
                <a:schemeClr val="bg1">
                  <a:lumMod val="50000"/>
                </a:schemeClr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9" name="Group 41"/>
            <p:cNvGrpSpPr>
              <a:grpSpLocks/>
            </p:cNvGrpSpPr>
            <p:nvPr/>
          </p:nvGrpSpPr>
          <p:grpSpPr bwMode="auto">
            <a:xfrm rot="342526">
              <a:off x="6093793" y="5036634"/>
              <a:ext cx="258685" cy="490141"/>
              <a:chOff x="5201" y="2764"/>
              <a:chExt cx="278" cy="468"/>
            </a:xfrm>
          </p:grpSpPr>
          <p:sp>
            <p:nvSpPr>
              <p:cNvPr id="53" name="Freeform 39"/>
              <p:cNvSpPr>
                <a:spLocks/>
              </p:cNvSpPr>
              <p:nvPr/>
            </p:nvSpPr>
            <p:spPr bwMode="auto">
              <a:xfrm>
                <a:off x="5312" y="2764"/>
                <a:ext cx="167" cy="225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4" name="Freeform 40"/>
              <p:cNvSpPr>
                <a:spLocks/>
              </p:cNvSpPr>
              <p:nvPr/>
            </p:nvSpPr>
            <p:spPr bwMode="auto">
              <a:xfrm>
                <a:off x="5201" y="2916"/>
                <a:ext cx="230" cy="31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0" name="Group 42"/>
            <p:cNvGrpSpPr/>
            <p:nvPr/>
          </p:nvGrpSpPr>
          <p:grpSpPr>
            <a:xfrm rot="21115886">
              <a:off x="5474281" y="4997594"/>
              <a:ext cx="381607" cy="499106"/>
              <a:chOff x="6919680" y="4587410"/>
              <a:chExt cx="561975" cy="735013"/>
            </a:xfrm>
          </p:grpSpPr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7133992" y="4587410"/>
                <a:ext cx="347663" cy="323850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2" name="Freeform 47"/>
              <p:cNvSpPr>
                <a:spLocks/>
              </p:cNvSpPr>
              <p:nvPr/>
            </p:nvSpPr>
            <p:spPr bwMode="auto">
              <a:xfrm>
                <a:off x="6919680" y="4784260"/>
                <a:ext cx="468312" cy="538163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139271" name="Freeform 16"/>
          <p:cNvSpPr>
            <a:spLocks/>
          </p:cNvSpPr>
          <p:nvPr/>
        </p:nvSpPr>
        <p:spPr bwMode="auto">
          <a:xfrm rot="21326996">
            <a:off x="3088369" y="1577523"/>
            <a:ext cx="3650744" cy="1939375"/>
          </a:xfrm>
          <a:custGeom>
            <a:avLst/>
            <a:gdLst>
              <a:gd name="T0" fmla="*/ 1361 w 1361"/>
              <a:gd name="T1" fmla="*/ 68 h 723"/>
              <a:gd name="T2" fmla="*/ 1315 w 1361"/>
              <a:gd name="T3" fmla="*/ 44 h 723"/>
              <a:gd name="T4" fmla="*/ 1251 w 1361"/>
              <a:gd name="T5" fmla="*/ 23 h 723"/>
              <a:gd name="T6" fmla="*/ 1174 w 1361"/>
              <a:gd name="T7" fmla="*/ 6 h 723"/>
              <a:gd name="T8" fmla="*/ 1121 w 1361"/>
              <a:gd name="T9" fmla="*/ 1 h 723"/>
              <a:gd name="T10" fmla="*/ 1049 w 1361"/>
              <a:gd name="T11" fmla="*/ 8 h 723"/>
              <a:gd name="T12" fmla="*/ 951 w 1361"/>
              <a:gd name="T13" fmla="*/ 47 h 723"/>
              <a:gd name="T14" fmla="*/ 879 w 1361"/>
              <a:gd name="T15" fmla="*/ 78 h 723"/>
              <a:gd name="T16" fmla="*/ 792 w 1361"/>
              <a:gd name="T17" fmla="*/ 100 h 723"/>
              <a:gd name="T18" fmla="*/ 660 w 1361"/>
              <a:gd name="T19" fmla="*/ 131 h 723"/>
              <a:gd name="T20" fmla="*/ 540 w 1361"/>
              <a:gd name="T21" fmla="*/ 155 h 723"/>
              <a:gd name="T22" fmla="*/ 471 w 1361"/>
              <a:gd name="T23" fmla="*/ 164 h 723"/>
              <a:gd name="T24" fmla="*/ 442 w 1361"/>
              <a:gd name="T25" fmla="*/ 179 h 723"/>
              <a:gd name="T26" fmla="*/ 437 w 1361"/>
              <a:gd name="T27" fmla="*/ 210 h 723"/>
              <a:gd name="T28" fmla="*/ 430 w 1361"/>
              <a:gd name="T29" fmla="*/ 244 h 723"/>
              <a:gd name="T30" fmla="*/ 408 w 1361"/>
              <a:gd name="T31" fmla="*/ 265 h 723"/>
              <a:gd name="T32" fmla="*/ 377 w 1361"/>
              <a:gd name="T33" fmla="*/ 282 h 723"/>
              <a:gd name="T34" fmla="*/ 355 w 1361"/>
              <a:gd name="T35" fmla="*/ 275 h 723"/>
              <a:gd name="T36" fmla="*/ 346 w 1361"/>
              <a:gd name="T37" fmla="*/ 256 h 723"/>
              <a:gd name="T38" fmla="*/ 339 w 1361"/>
              <a:gd name="T39" fmla="*/ 224 h 723"/>
              <a:gd name="T40" fmla="*/ 341 w 1361"/>
              <a:gd name="T41" fmla="*/ 186 h 723"/>
              <a:gd name="T42" fmla="*/ 331 w 1361"/>
              <a:gd name="T43" fmla="*/ 167 h 723"/>
              <a:gd name="T44" fmla="*/ 310 w 1361"/>
              <a:gd name="T45" fmla="*/ 164 h 723"/>
              <a:gd name="T46" fmla="*/ 293 w 1361"/>
              <a:gd name="T47" fmla="*/ 184 h 723"/>
              <a:gd name="T48" fmla="*/ 264 w 1361"/>
              <a:gd name="T49" fmla="*/ 241 h 723"/>
              <a:gd name="T50" fmla="*/ 226 w 1361"/>
              <a:gd name="T51" fmla="*/ 318 h 723"/>
              <a:gd name="T52" fmla="*/ 175 w 1361"/>
              <a:gd name="T53" fmla="*/ 388 h 723"/>
              <a:gd name="T54" fmla="*/ 132 w 1361"/>
              <a:gd name="T55" fmla="*/ 469 h 723"/>
              <a:gd name="T56" fmla="*/ 72 w 1361"/>
              <a:gd name="T57" fmla="*/ 563 h 723"/>
              <a:gd name="T58" fmla="*/ 27 w 1361"/>
              <a:gd name="T59" fmla="*/ 640 h 723"/>
              <a:gd name="T60" fmla="*/ 5 w 1361"/>
              <a:gd name="T61" fmla="*/ 671 h 723"/>
              <a:gd name="T62" fmla="*/ 5 w 1361"/>
              <a:gd name="T63" fmla="*/ 716 h 723"/>
              <a:gd name="T64" fmla="*/ 36 w 1361"/>
              <a:gd name="T65" fmla="*/ 716 h 723"/>
              <a:gd name="T66" fmla="*/ 115 w 1361"/>
              <a:gd name="T67" fmla="*/ 671 h 723"/>
              <a:gd name="T68" fmla="*/ 190 w 1361"/>
              <a:gd name="T69" fmla="*/ 613 h 723"/>
              <a:gd name="T70" fmla="*/ 293 w 1361"/>
              <a:gd name="T71" fmla="*/ 548 h 723"/>
              <a:gd name="T72" fmla="*/ 408 w 1361"/>
              <a:gd name="T73" fmla="*/ 493 h 723"/>
              <a:gd name="T74" fmla="*/ 547 w 1361"/>
              <a:gd name="T75" fmla="*/ 431 h 723"/>
              <a:gd name="T76" fmla="*/ 636 w 1361"/>
              <a:gd name="T77" fmla="*/ 376 h 723"/>
              <a:gd name="T78" fmla="*/ 679 w 1361"/>
              <a:gd name="T79" fmla="*/ 301 h 723"/>
              <a:gd name="T80" fmla="*/ 694 w 1361"/>
              <a:gd name="T81" fmla="*/ 208 h 723"/>
              <a:gd name="T82" fmla="*/ 691 w 1361"/>
              <a:gd name="T83" fmla="*/ 164 h 723"/>
              <a:gd name="T84" fmla="*/ 687 w 1361"/>
              <a:gd name="T85" fmla="*/ 145 h 723"/>
              <a:gd name="T86" fmla="*/ 672 w 1361"/>
              <a:gd name="T87" fmla="*/ 92 h 723"/>
              <a:gd name="T88" fmla="*/ 651 w 1361"/>
              <a:gd name="T89" fmla="*/ 59 h 7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61"/>
              <a:gd name="T136" fmla="*/ 0 h 723"/>
              <a:gd name="T137" fmla="*/ 1361 w 1361"/>
              <a:gd name="T138" fmla="*/ 723 h 72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61" h="723">
                <a:moveTo>
                  <a:pt x="1361" y="68"/>
                </a:moveTo>
                <a:cubicBezTo>
                  <a:pt x="1347" y="59"/>
                  <a:pt x="1333" y="51"/>
                  <a:pt x="1315" y="44"/>
                </a:cubicBezTo>
                <a:cubicBezTo>
                  <a:pt x="1297" y="37"/>
                  <a:pt x="1274" y="29"/>
                  <a:pt x="1251" y="23"/>
                </a:cubicBezTo>
                <a:cubicBezTo>
                  <a:pt x="1228" y="17"/>
                  <a:pt x="1196" y="10"/>
                  <a:pt x="1174" y="6"/>
                </a:cubicBezTo>
                <a:cubicBezTo>
                  <a:pt x="1152" y="2"/>
                  <a:pt x="1142" y="1"/>
                  <a:pt x="1121" y="1"/>
                </a:cubicBezTo>
                <a:cubicBezTo>
                  <a:pt x="1100" y="1"/>
                  <a:pt x="1077" y="0"/>
                  <a:pt x="1049" y="8"/>
                </a:cubicBezTo>
                <a:cubicBezTo>
                  <a:pt x="1021" y="16"/>
                  <a:pt x="979" y="35"/>
                  <a:pt x="951" y="47"/>
                </a:cubicBezTo>
                <a:cubicBezTo>
                  <a:pt x="923" y="59"/>
                  <a:pt x="905" y="69"/>
                  <a:pt x="879" y="78"/>
                </a:cubicBezTo>
                <a:cubicBezTo>
                  <a:pt x="853" y="87"/>
                  <a:pt x="828" y="91"/>
                  <a:pt x="792" y="100"/>
                </a:cubicBezTo>
                <a:cubicBezTo>
                  <a:pt x="756" y="109"/>
                  <a:pt x="702" y="122"/>
                  <a:pt x="660" y="131"/>
                </a:cubicBezTo>
                <a:cubicBezTo>
                  <a:pt x="618" y="140"/>
                  <a:pt x="571" y="150"/>
                  <a:pt x="540" y="155"/>
                </a:cubicBezTo>
                <a:cubicBezTo>
                  <a:pt x="509" y="160"/>
                  <a:pt x="487" y="160"/>
                  <a:pt x="471" y="164"/>
                </a:cubicBezTo>
                <a:cubicBezTo>
                  <a:pt x="455" y="168"/>
                  <a:pt x="448" y="171"/>
                  <a:pt x="442" y="179"/>
                </a:cubicBezTo>
                <a:cubicBezTo>
                  <a:pt x="436" y="187"/>
                  <a:pt x="439" y="199"/>
                  <a:pt x="437" y="210"/>
                </a:cubicBezTo>
                <a:cubicBezTo>
                  <a:pt x="435" y="221"/>
                  <a:pt x="435" y="235"/>
                  <a:pt x="430" y="244"/>
                </a:cubicBezTo>
                <a:cubicBezTo>
                  <a:pt x="425" y="253"/>
                  <a:pt x="417" y="259"/>
                  <a:pt x="408" y="265"/>
                </a:cubicBezTo>
                <a:cubicBezTo>
                  <a:pt x="399" y="271"/>
                  <a:pt x="386" y="280"/>
                  <a:pt x="377" y="282"/>
                </a:cubicBezTo>
                <a:cubicBezTo>
                  <a:pt x="368" y="284"/>
                  <a:pt x="360" y="279"/>
                  <a:pt x="355" y="275"/>
                </a:cubicBezTo>
                <a:cubicBezTo>
                  <a:pt x="350" y="271"/>
                  <a:pt x="349" y="264"/>
                  <a:pt x="346" y="256"/>
                </a:cubicBezTo>
                <a:cubicBezTo>
                  <a:pt x="343" y="248"/>
                  <a:pt x="340" y="236"/>
                  <a:pt x="339" y="224"/>
                </a:cubicBezTo>
                <a:cubicBezTo>
                  <a:pt x="338" y="212"/>
                  <a:pt x="342" y="195"/>
                  <a:pt x="341" y="186"/>
                </a:cubicBezTo>
                <a:cubicBezTo>
                  <a:pt x="340" y="177"/>
                  <a:pt x="336" y="171"/>
                  <a:pt x="331" y="167"/>
                </a:cubicBezTo>
                <a:cubicBezTo>
                  <a:pt x="326" y="163"/>
                  <a:pt x="316" y="161"/>
                  <a:pt x="310" y="164"/>
                </a:cubicBezTo>
                <a:cubicBezTo>
                  <a:pt x="304" y="167"/>
                  <a:pt x="301" y="171"/>
                  <a:pt x="293" y="184"/>
                </a:cubicBezTo>
                <a:cubicBezTo>
                  <a:pt x="285" y="197"/>
                  <a:pt x="275" y="219"/>
                  <a:pt x="264" y="241"/>
                </a:cubicBezTo>
                <a:cubicBezTo>
                  <a:pt x="253" y="263"/>
                  <a:pt x="241" y="294"/>
                  <a:pt x="226" y="318"/>
                </a:cubicBezTo>
                <a:cubicBezTo>
                  <a:pt x="211" y="342"/>
                  <a:pt x="191" y="363"/>
                  <a:pt x="175" y="388"/>
                </a:cubicBezTo>
                <a:cubicBezTo>
                  <a:pt x="159" y="413"/>
                  <a:pt x="149" y="440"/>
                  <a:pt x="132" y="469"/>
                </a:cubicBezTo>
                <a:cubicBezTo>
                  <a:pt x="115" y="498"/>
                  <a:pt x="89" y="535"/>
                  <a:pt x="72" y="563"/>
                </a:cubicBezTo>
                <a:cubicBezTo>
                  <a:pt x="55" y="591"/>
                  <a:pt x="38" y="622"/>
                  <a:pt x="27" y="640"/>
                </a:cubicBezTo>
                <a:cubicBezTo>
                  <a:pt x="16" y="658"/>
                  <a:pt x="9" y="658"/>
                  <a:pt x="5" y="671"/>
                </a:cubicBezTo>
                <a:cubicBezTo>
                  <a:pt x="1" y="684"/>
                  <a:pt x="0" y="709"/>
                  <a:pt x="5" y="716"/>
                </a:cubicBezTo>
                <a:cubicBezTo>
                  <a:pt x="10" y="723"/>
                  <a:pt x="18" y="723"/>
                  <a:pt x="36" y="716"/>
                </a:cubicBezTo>
                <a:cubicBezTo>
                  <a:pt x="54" y="709"/>
                  <a:pt x="89" y="688"/>
                  <a:pt x="115" y="671"/>
                </a:cubicBezTo>
                <a:cubicBezTo>
                  <a:pt x="141" y="654"/>
                  <a:pt x="160" y="634"/>
                  <a:pt x="190" y="613"/>
                </a:cubicBezTo>
                <a:cubicBezTo>
                  <a:pt x="220" y="592"/>
                  <a:pt x="257" y="568"/>
                  <a:pt x="293" y="548"/>
                </a:cubicBezTo>
                <a:cubicBezTo>
                  <a:pt x="329" y="528"/>
                  <a:pt x="366" y="512"/>
                  <a:pt x="408" y="493"/>
                </a:cubicBezTo>
                <a:cubicBezTo>
                  <a:pt x="450" y="474"/>
                  <a:pt x="509" y="450"/>
                  <a:pt x="547" y="431"/>
                </a:cubicBezTo>
                <a:cubicBezTo>
                  <a:pt x="585" y="412"/>
                  <a:pt x="614" y="398"/>
                  <a:pt x="636" y="376"/>
                </a:cubicBezTo>
                <a:cubicBezTo>
                  <a:pt x="658" y="354"/>
                  <a:pt x="669" y="329"/>
                  <a:pt x="679" y="301"/>
                </a:cubicBezTo>
                <a:cubicBezTo>
                  <a:pt x="689" y="273"/>
                  <a:pt x="692" y="231"/>
                  <a:pt x="694" y="208"/>
                </a:cubicBezTo>
                <a:cubicBezTo>
                  <a:pt x="696" y="185"/>
                  <a:pt x="692" y="174"/>
                  <a:pt x="691" y="164"/>
                </a:cubicBezTo>
                <a:cubicBezTo>
                  <a:pt x="690" y="154"/>
                  <a:pt x="690" y="157"/>
                  <a:pt x="687" y="145"/>
                </a:cubicBezTo>
                <a:cubicBezTo>
                  <a:pt x="684" y="133"/>
                  <a:pt x="678" y="106"/>
                  <a:pt x="672" y="92"/>
                </a:cubicBezTo>
                <a:cubicBezTo>
                  <a:pt x="666" y="78"/>
                  <a:pt x="658" y="68"/>
                  <a:pt x="651" y="59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2" name="Freeform 17"/>
          <p:cNvSpPr>
            <a:spLocks/>
          </p:cNvSpPr>
          <p:nvPr/>
        </p:nvSpPr>
        <p:spPr bwMode="auto">
          <a:xfrm rot="21326996">
            <a:off x="6713181" y="420814"/>
            <a:ext cx="571259" cy="2146146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555 w 10000"/>
              <a:gd name="connsiteY0" fmla="*/ 9827 h 10020"/>
              <a:gd name="connsiteX1" fmla="*/ 4312 w 10000"/>
              <a:gd name="connsiteY1" fmla="*/ 9847 h 10020"/>
              <a:gd name="connsiteX2" fmla="*/ 4038 w 10000"/>
              <a:gd name="connsiteY2" fmla="*/ 9980 h 10020"/>
              <a:gd name="connsiteX3" fmla="*/ 3808 w 10000"/>
              <a:gd name="connsiteY3" fmla="*/ 9984 h 10020"/>
              <a:gd name="connsiteX4" fmla="*/ 3470 w 10000"/>
              <a:gd name="connsiteY4" fmla="*/ 9751 h 10020"/>
              <a:gd name="connsiteX5" fmla="*/ 3071 w 10000"/>
              <a:gd name="connsiteY5" fmla="*/ 9739 h 10020"/>
              <a:gd name="connsiteX6" fmla="*/ 2509 w 10000"/>
              <a:gd name="connsiteY6" fmla="*/ 9562 h 10020"/>
              <a:gd name="connsiteX7" fmla="*/ 1877 w 10000"/>
              <a:gd name="connsiteY7" fmla="*/ 9228 h 10020"/>
              <a:gd name="connsiteX8" fmla="*/ 1309 w 10000"/>
              <a:gd name="connsiteY8" fmla="*/ 8822 h 10020"/>
              <a:gd name="connsiteX9" fmla="*/ 774 w 10000"/>
              <a:gd name="connsiteY9" fmla="*/ 8380 h 10020"/>
              <a:gd name="connsiteX10" fmla="*/ 402 w 10000"/>
              <a:gd name="connsiteY10" fmla="*/ 7781 h 10020"/>
              <a:gd name="connsiteX11" fmla="*/ 88 w 10000"/>
              <a:gd name="connsiteY11" fmla="*/ 6897 h 10020"/>
              <a:gd name="connsiteX12" fmla="*/ 0 w 10000"/>
              <a:gd name="connsiteY12" fmla="*/ 5985 h 10020"/>
              <a:gd name="connsiteX13" fmla="*/ 88 w 10000"/>
              <a:gd name="connsiteY13" fmla="*/ 5000 h 10020"/>
              <a:gd name="connsiteX14" fmla="*/ 443 w 10000"/>
              <a:gd name="connsiteY14" fmla="*/ 3597 h 10020"/>
              <a:gd name="connsiteX15" fmla="*/ 1082 w 10000"/>
              <a:gd name="connsiteY15" fmla="*/ 2303 h 10020"/>
              <a:gd name="connsiteX16" fmla="*/ 2124 w 10000"/>
              <a:gd name="connsiteY16" fmla="*/ 1073 h 10020"/>
              <a:gd name="connsiteX17" fmla="*/ 3365 w 10000"/>
              <a:gd name="connsiteY17" fmla="*/ 265 h 10020"/>
              <a:gd name="connsiteX18" fmla="*/ 4961 w 10000"/>
              <a:gd name="connsiteY18" fmla="*/ 44 h 10020"/>
              <a:gd name="connsiteX19" fmla="*/ 6881 w 10000"/>
              <a:gd name="connsiteY19" fmla="*/ 531 h 10020"/>
              <a:gd name="connsiteX20" fmla="*/ 8976 w 10000"/>
              <a:gd name="connsiteY20" fmla="*/ 2290 h 10020"/>
              <a:gd name="connsiteX21" fmla="*/ 9830 w 10000"/>
              <a:gd name="connsiteY21" fmla="*/ 4589 h 10020"/>
              <a:gd name="connsiteX22" fmla="*/ 9817 w 10000"/>
              <a:gd name="connsiteY22" fmla="*/ 6045 h 10020"/>
              <a:gd name="connsiteX23" fmla="*/ 9740 w 10000"/>
              <a:gd name="connsiteY23" fmla="*/ 6543 h 10020"/>
              <a:gd name="connsiteX24" fmla="*/ 9652 w 10000"/>
              <a:gd name="connsiteY24" fmla="*/ 6788 h 10020"/>
              <a:gd name="connsiteX25" fmla="*/ 9415 w 10000"/>
              <a:gd name="connsiteY25" fmla="*/ 6929 h 10020"/>
              <a:gd name="connsiteX26" fmla="*/ 9280 w 10000"/>
              <a:gd name="connsiteY26" fmla="*/ 7050 h 10020"/>
              <a:gd name="connsiteX27" fmla="*/ 9412 w 10000"/>
              <a:gd name="connsiteY27" fmla="*/ 7223 h 10020"/>
              <a:gd name="connsiteX28" fmla="*/ 9719 w 10000"/>
              <a:gd name="connsiteY28" fmla="*/ 7532 h 10020"/>
              <a:gd name="connsiteX29" fmla="*/ 9980 w 10000"/>
              <a:gd name="connsiteY29" fmla="*/ 7801 h 10020"/>
              <a:gd name="connsiteX30" fmla="*/ 9848 w 10000"/>
              <a:gd name="connsiteY30" fmla="*/ 7512 h 10020"/>
              <a:gd name="connsiteX31" fmla="*/ 9621 w 10000"/>
              <a:gd name="connsiteY31" fmla="*/ 7002 h 10020"/>
              <a:gd name="connsiteX32" fmla="*/ 9621 w 10000"/>
              <a:gd name="connsiteY32" fmla="*/ 6788 h 10020"/>
              <a:gd name="connsiteX0" fmla="*/ 4312 w 10000"/>
              <a:gd name="connsiteY0" fmla="*/ 9847 h 10020"/>
              <a:gd name="connsiteX1" fmla="*/ 4038 w 10000"/>
              <a:gd name="connsiteY1" fmla="*/ 9980 h 10020"/>
              <a:gd name="connsiteX2" fmla="*/ 3808 w 10000"/>
              <a:gd name="connsiteY2" fmla="*/ 9984 h 10020"/>
              <a:gd name="connsiteX3" fmla="*/ 3470 w 10000"/>
              <a:gd name="connsiteY3" fmla="*/ 9751 h 10020"/>
              <a:gd name="connsiteX4" fmla="*/ 3071 w 10000"/>
              <a:gd name="connsiteY4" fmla="*/ 9739 h 10020"/>
              <a:gd name="connsiteX5" fmla="*/ 2509 w 10000"/>
              <a:gd name="connsiteY5" fmla="*/ 9562 h 10020"/>
              <a:gd name="connsiteX6" fmla="*/ 1877 w 10000"/>
              <a:gd name="connsiteY6" fmla="*/ 9228 h 10020"/>
              <a:gd name="connsiteX7" fmla="*/ 1309 w 10000"/>
              <a:gd name="connsiteY7" fmla="*/ 8822 h 10020"/>
              <a:gd name="connsiteX8" fmla="*/ 774 w 10000"/>
              <a:gd name="connsiteY8" fmla="*/ 8380 h 10020"/>
              <a:gd name="connsiteX9" fmla="*/ 402 w 10000"/>
              <a:gd name="connsiteY9" fmla="*/ 7781 h 10020"/>
              <a:gd name="connsiteX10" fmla="*/ 88 w 10000"/>
              <a:gd name="connsiteY10" fmla="*/ 6897 h 10020"/>
              <a:gd name="connsiteX11" fmla="*/ 0 w 10000"/>
              <a:gd name="connsiteY11" fmla="*/ 5985 h 10020"/>
              <a:gd name="connsiteX12" fmla="*/ 88 w 10000"/>
              <a:gd name="connsiteY12" fmla="*/ 5000 h 10020"/>
              <a:gd name="connsiteX13" fmla="*/ 443 w 10000"/>
              <a:gd name="connsiteY13" fmla="*/ 3597 h 10020"/>
              <a:gd name="connsiteX14" fmla="*/ 1082 w 10000"/>
              <a:gd name="connsiteY14" fmla="*/ 2303 h 10020"/>
              <a:gd name="connsiteX15" fmla="*/ 2124 w 10000"/>
              <a:gd name="connsiteY15" fmla="*/ 1073 h 10020"/>
              <a:gd name="connsiteX16" fmla="*/ 3365 w 10000"/>
              <a:gd name="connsiteY16" fmla="*/ 265 h 10020"/>
              <a:gd name="connsiteX17" fmla="*/ 4961 w 10000"/>
              <a:gd name="connsiteY17" fmla="*/ 44 h 10020"/>
              <a:gd name="connsiteX18" fmla="*/ 6881 w 10000"/>
              <a:gd name="connsiteY18" fmla="*/ 531 h 10020"/>
              <a:gd name="connsiteX19" fmla="*/ 8976 w 10000"/>
              <a:gd name="connsiteY19" fmla="*/ 2290 h 10020"/>
              <a:gd name="connsiteX20" fmla="*/ 9830 w 10000"/>
              <a:gd name="connsiteY20" fmla="*/ 4589 h 10020"/>
              <a:gd name="connsiteX21" fmla="*/ 9817 w 10000"/>
              <a:gd name="connsiteY21" fmla="*/ 6045 h 10020"/>
              <a:gd name="connsiteX22" fmla="*/ 9740 w 10000"/>
              <a:gd name="connsiteY22" fmla="*/ 6543 h 10020"/>
              <a:gd name="connsiteX23" fmla="*/ 9652 w 10000"/>
              <a:gd name="connsiteY23" fmla="*/ 6788 h 10020"/>
              <a:gd name="connsiteX24" fmla="*/ 9415 w 10000"/>
              <a:gd name="connsiteY24" fmla="*/ 6929 h 10020"/>
              <a:gd name="connsiteX25" fmla="*/ 9280 w 10000"/>
              <a:gd name="connsiteY25" fmla="*/ 7050 h 10020"/>
              <a:gd name="connsiteX26" fmla="*/ 9412 w 10000"/>
              <a:gd name="connsiteY26" fmla="*/ 7223 h 10020"/>
              <a:gd name="connsiteX27" fmla="*/ 9719 w 10000"/>
              <a:gd name="connsiteY27" fmla="*/ 7532 h 10020"/>
              <a:gd name="connsiteX28" fmla="*/ 9980 w 10000"/>
              <a:gd name="connsiteY28" fmla="*/ 7801 h 10020"/>
              <a:gd name="connsiteX29" fmla="*/ 9848 w 10000"/>
              <a:gd name="connsiteY29" fmla="*/ 7512 h 10020"/>
              <a:gd name="connsiteX30" fmla="*/ 9621 w 10000"/>
              <a:gd name="connsiteY30" fmla="*/ 7002 h 10020"/>
              <a:gd name="connsiteX31" fmla="*/ 9621 w 10000"/>
              <a:gd name="connsiteY31" fmla="*/ 6788 h 10020"/>
              <a:gd name="connsiteX0" fmla="*/ 4038 w 10000"/>
              <a:gd name="connsiteY0" fmla="*/ 9980 h 10020"/>
              <a:gd name="connsiteX1" fmla="*/ 3808 w 10000"/>
              <a:gd name="connsiteY1" fmla="*/ 9984 h 10020"/>
              <a:gd name="connsiteX2" fmla="*/ 3470 w 10000"/>
              <a:gd name="connsiteY2" fmla="*/ 9751 h 10020"/>
              <a:gd name="connsiteX3" fmla="*/ 3071 w 10000"/>
              <a:gd name="connsiteY3" fmla="*/ 9739 h 10020"/>
              <a:gd name="connsiteX4" fmla="*/ 2509 w 10000"/>
              <a:gd name="connsiteY4" fmla="*/ 9562 h 10020"/>
              <a:gd name="connsiteX5" fmla="*/ 1877 w 10000"/>
              <a:gd name="connsiteY5" fmla="*/ 9228 h 10020"/>
              <a:gd name="connsiteX6" fmla="*/ 1309 w 10000"/>
              <a:gd name="connsiteY6" fmla="*/ 8822 h 10020"/>
              <a:gd name="connsiteX7" fmla="*/ 774 w 10000"/>
              <a:gd name="connsiteY7" fmla="*/ 8380 h 10020"/>
              <a:gd name="connsiteX8" fmla="*/ 402 w 10000"/>
              <a:gd name="connsiteY8" fmla="*/ 7781 h 10020"/>
              <a:gd name="connsiteX9" fmla="*/ 88 w 10000"/>
              <a:gd name="connsiteY9" fmla="*/ 6897 h 10020"/>
              <a:gd name="connsiteX10" fmla="*/ 0 w 10000"/>
              <a:gd name="connsiteY10" fmla="*/ 5985 h 10020"/>
              <a:gd name="connsiteX11" fmla="*/ 88 w 10000"/>
              <a:gd name="connsiteY11" fmla="*/ 5000 h 10020"/>
              <a:gd name="connsiteX12" fmla="*/ 443 w 10000"/>
              <a:gd name="connsiteY12" fmla="*/ 3597 h 10020"/>
              <a:gd name="connsiteX13" fmla="*/ 1082 w 10000"/>
              <a:gd name="connsiteY13" fmla="*/ 2303 h 10020"/>
              <a:gd name="connsiteX14" fmla="*/ 2124 w 10000"/>
              <a:gd name="connsiteY14" fmla="*/ 1073 h 10020"/>
              <a:gd name="connsiteX15" fmla="*/ 3365 w 10000"/>
              <a:gd name="connsiteY15" fmla="*/ 265 h 10020"/>
              <a:gd name="connsiteX16" fmla="*/ 4961 w 10000"/>
              <a:gd name="connsiteY16" fmla="*/ 44 h 10020"/>
              <a:gd name="connsiteX17" fmla="*/ 6881 w 10000"/>
              <a:gd name="connsiteY17" fmla="*/ 531 h 10020"/>
              <a:gd name="connsiteX18" fmla="*/ 8976 w 10000"/>
              <a:gd name="connsiteY18" fmla="*/ 2290 h 10020"/>
              <a:gd name="connsiteX19" fmla="*/ 9830 w 10000"/>
              <a:gd name="connsiteY19" fmla="*/ 4589 h 10020"/>
              <a:gd name="connsiteX20" fmla="*/ 9817 w 10000"/>
              <a:gd name="connsiteY20" fmla="*/ 6045 h 10020"/>
              <a:gd name="connsiteX21" fmla="*/ 9740 w 10000"/>
              <a:gd name="connsiteY21" fmla="*/ 6543 h 10020"/>
              <a:gd name="connsiteX22" fmla="*/ 9652 w 10000"/>
              <a:gd name="connsiteY22" fmla="*/ 6788 h 10020"/>
              <a:gd name="connsiteX23" fmla="*/ 9415 w 10000"/>
              <a:gd name="connsiteY23" fmla="*/ 6929 h 10020"/>
              <a:gd name="connsiteX24" fmla="*/ 9280 w 10000"/>
              <a:gd name="connsiteY24" fmla="*/ 7050 h 10020"/>
              <a:gd name="connsiteX25" fmla="*/ 9412 w 10000"/>
              <a:gd name="connsiteY25" fmla="*/ 7223 h 10020"/>
              <a:gd name="connsiteX26" fmla="*/ 9719 w 10000"/>
              <a:gd name="connsiteY26" fmla="*/ 7532 h 10020"/>
              <a:gd name="connsiteX27" fmla="*/ 9980 w 10000"/>
              <a:gd name="connsiteY27" fmla="*/ 7801 h 10020"/>
              <a:gd name="connsiteX28" fmla="*/ 9848 w 10000"/>
              <a:gd name="connsiteY28" fmla="*/ 7512 h 10020"/>
              <a:gd name="connsiteX29" fmla="*/ 9621 w 10000"/>
              <a:gd name="connsiteY29" fmla="*/ 7002 h 10020"/>
              <a:gd name="connsiteX30" fmla="*/ 9621 w 10000"/>
              <a:gd name="connsiteY30" fmla="*/ 6788 h 10020"/>
              <a:gd name="connsiteX0" fmla="*/ 3808 w 10000"/>
              <a:gd name="connsiteY0" fmla="*/ 9984 h 9984"/>
              <a:gd name="connsiteX1" fmla="*/ 3470 w 10000"/>
              <a:gd name="connsiteY1" fmla="*/ 9751 h 9984"/>
              <a:gd name="connsiteX2" fmla="*/ 3071 w 10000"/>
              <a:gd name="connsiteY2" fmla="*/ 9739 h 9984"/>
              <a:gd name="connsiteX3" fmla="*/ 2509 w 10000"/>
              <a:gd name="connsiteY3" fmla="*/ 9562 h 9984"/>
              <a:gd name="connsiteX4" fmla="*/ 1877 w 10000"/>
              <a:gd name="connsiteY4" fmla="*/ 9228 h 9984"/>
              <a:gd name="connsiteX5" fmla="*/ 1309 w 10000"/>
              <a:gd name="connsiteY5" fmla="*/ 8822 h 9984"/>
              <a:gd name="connsiteX6" fmla="*/ 774 w 10000"/>
              <a:gd name="connsiteY6" fmla="*/ 8380 h 9984"/>
              <a:gd name="connsiteX7" fmla="*/ 402 w 10000"/>
              <a:gd name="connsiteY7" fmla="*/ 7781 h 9984"/>
              <a:gd name="connsiteX8" fmla="*/ 88 w 10000"/>
              <a:gd name="connsiteY8" fmla="*/ 6897 h 9984"/>
              <a:gd name="connsiteX9" fmla="*/ 0 w 10000"/>
              <a:gd name="connsiteY9" fmla="*/ 5985 h 9984"/>
              <a:gd name="connsiteX10" fmla="*/ 88 w 10000"/>
              <a:gd name="connsiteY10" fmla="*/ 5000 h 9984"/>
              <a:gd name="connsiteX11" fmla="*/ 443 w 10000"/>
              <a:gd name="connsiteY11" fmla="*/ 3597 h 9984"/>
              <a:gd name="connsiteX12" fmla="*/ 1082 w 10000"/>
              <a:gd name="connsiteY12" fmla="*/ 2303 h 9984"/>
              <a:gd name="connsiteX13" fmla="*/ 2124 w 10000"/>
              <a:gd name="connsiteY13" fmla="*/ 1073 h 9984"/>
              <a:gd name="connsiteX14" fmla="*/ 3365 w 10000"/>
              <a:gd name="connsiteY14" fmla="*/ 265 h 9984"/>
              <a:gd name="connsiteX15" fmla="*/ 4961 w 10000"/>
              <a:gd name="connsiteY15" fmla="*/ 44 h 9984"/>
              <a:gd name="connsiteX16" fmla="*/ 6881 w 10000"/>
              <a:gd name="connsiteY16" fmla="*/ 531 h 9984"/>
              <a:gd name="connsiteX17" fmla="*/ 8976 w 10000"/>
              <a:gd name="connsiteY17" fmla="*/ 2290 h 9984"/>
              <a:gd name="connsiteX18" fmla="*/ 9830 w 10000"/>
              <a:gd name="connsiteY18" fmla="*/ 4589 h 9984"/>
              <a:gd name="connsiteX19" fmla="*/ 9817 w 10000"/>
              <a:gd name="connsiteY19" fmla="*/ 6045 h 9984"/>
              <a:gd name="connsiteX20" fmla="*/ 9740 w 10000"/>
              <a:gd name="connsiteY20" fmla="*/ 6543 h 9984"/>
              <a:gd name="connsiteX21" fmla="*/ 9652 w 10000"/>
              <a:gd name="connsiteY21" fmla="*/ 6788 h 9984"/>
              <a:gd name="connsiteX22" fmla="*/ 9415 w 10000"/>
              <a:gd name="connsiteY22" fmla="*/ 6929 h 9984"/>
              <a:gd name="connsiteX23" fmla="*/ 9280 w 10000"/>
              <a:gd name="connsiteY23" fmla="*/ 7050 h 9984"/>
              <a:gd name="connsiteX24" fmla="*/ 9412 w 10000"/>
              <a:gd name="connsiteY24" fmla="*/ 7223 h 9984"/>
              <a:gd name="connsiteX25" fmla="*/ 9719 w 10000"/>
              <a:gd name="connsiteY25" fmla="*/ 7532 h 9984"/>
              <a:gd name="connsiteX26" fmla="*/ 9980 w 10000"/>
              <a:gd name="connsiteY26" fmla="*/ 7801 h 9984"/>
              <a:gd name="connsiteX27" fmla="*/ 9848 w 10000"/>
              <a:gd name="connsiteY27" fmla="*/ 7512 h 9984"/>
              <a:gd name="connsiteX28" fmla="*/ 9621 w 10000"/>
              <a:gd name="connsiteY28" fmla="*/ 7002 h 9984"/>
              <a:gd name="connsiteX29" fmla="*/ 9621 w 10000"/>
              <a:gd name="connsiteY29" fmla="*/ 6788 h 9984"/>
              <a:gd name="connsiteX0" fmla="*/ 3470 w 10000"/>
              <a:gd name="connsiteY0" fmla="*/ 9767 h 9787"/>
              <a:gd name="connsiteX1" fmla="*/ 3071 w 10000"/>
              <a:gd name="connsiteY1" fmla="*/ 9755 h 9787"/>
              <a:gd name="connsiteX2" fmla="*/ 2509 w 10000"/>
              <a:gd name="connsiteY2" fmla="*/ 9577 h 9787"/>
              <a:gd name="connsiteX3" fmla="*/ 1877 w 10000"/>
              <a:gd name="connsiteY3" fmla="*/ 9243 h 9787"/>
              <a:gd name="connsiteX4" fmla="*/ 1309 w 10000"/>
              <a:gd name="connsiteY4" fmla="*/ 8836 h 9787"/>
              <a:gd name="connsiteX5" fmla="*/ 774 w 10000"/>
              <a:gd name="connsiteY5" fmla="*/ 8393 h 9787"/>
              <a:gd name="connsiteX6" fmla="*/ 402 w 10000"/>
              <a:gd name="connsiteY6" fmla="*/ 7793 h 9787"/>
              <a:gd name="connsiteX7" fmla="*/ 88 w 10000"/>
              <a:gd name="connsiteY7" fmla="*/ 6908 h 9787"/>
              <a:gd name="connsiteX8" fmla="*/ 0 w 10000"/>
              <a:gd name="connsiteY8" fmla="*/ 5995 h 9787"/>
              <a:gd name="connsiteX9" fmla="*/ 88 w 10000"/>
              <a:gd name="connsiteY9" fmla="*/ 5008 h 9787"/>
              <a:gd name="connsiteX10" fmla="*/ 443 w 10000"/>
              <a:gd name="connsiteY10" fmla="*/ 3603 h 9787"/>
              <a:gd name="connsiteX11" fmla="*/ 1082 w 10000"/>
              <a:gd name="connsiteY11" fmla="*/ 2307 h 9787"/>
              <a:gd name="connsiteX12" fmla="*/ 2124 w 10000"/>
              <a:gd name="connsiteY12" fmla="*/ 1075 h 9787"/>
              <a:gd name="connsiteX13" fmla="*/ 3365 w 10000"/>
              <a:gd name="connsiteY13" fmla="*/ 265 h 9787"/>
              <a:gd name="connsiteX14" fmla="*/ 4961 w 10000"/>
              <a:gd name="connsiteY14" fmla="*/ 44 h 9787"/>
              <a:gd name="connsiteX15" fmla="*/ 6881 w 10000"/>
              <a:gd name="connsiteY15" fmla="*/ 532 h 9787"/>
              <a:gd name="connsiteX16" fmla="*/ 8976 w 10000"/>
              <a:gd name="connsiteY16" fmla="*/ 2294 h 9787"/>
              <a:gd name="connsiteX17" fmla="*/ 9830 w 10000"/>
              <a:gd name="connsiteY17" fmla="*/ 4596 h 9787"/>
              <a:gd name="connsiteX18" fmla="*/ 9817 w 10000"/>
              <a:gd name="connsiteY18" fmla="*/ 6055 h 9787"/>
              <a:gd name="connsiteX19" fmla="*/ 9740 w 10000"/>
              <a:gd name="connsiteY19" fmla="*/ 6553 h 9787"/>
              <a:gd name="connsiteX20" fmla="*/ 9652 w 10000"/>
              <a:gd name="connsiteY20" fmla="*/ 6799 h 9787"/>
              <a:gd name="connsiteX21" fmla="*/ 9415 w 10000"/>
              <a:gd name="connsiteY21" fmla="*/ 6940 h 9787"/>
              <a:gd name="connsiteX22" fmla="*/ 9280 w 10000"/>
              <a:gd name="connsiteY22" fmla="*/ 7061 h 9787"/>
              <a:gd name="connsiteX23" fmla="*/ 9412 w 10000"/>
              <a:gd name="connsiteY23" fmla="*/ 7235 h 9787"/>
              <a:gd name="connsiteX24" fmla="*/ 9719 w 10000"/>
              <a:gd name="connsiteY24" fmla="*/ 7544 h 9787"/>
              <a:gd name="connsiteX25" fmla="*/ 9980 w 10000"/>
              <a:gd name="connsiteY25" fmla="*/ 7814 h 9787"/>
              <a:gd name="connsiteX26" fmla="*/ 9848 w 10000"/>
              <a:gd name="connsiteY26" fmla="*/ 7524 h 9787"/>
              <a:gd name="connsiteX27" fmla="*/ 9621 w 10000"/>
              <a:gd name="connsiteY27" fmla="*/ 7013 h 9787"/>
              <a:gd name="connsiteX28" fmla="*/ 9621 w 10000"/>
              <a:gd name="connsiteY28" fmla="*/ 6799 h 9787"/>
              <a:gd name="connsiteX0" fmla="*/ 3071 w 10000"/>
              <a:gd name="connsiteY0" fmla="*/ 9967 h 9967"/>
              <a:gd name="connsiteX1" fmla="*/ 2509 w 10000"/>
              <a:gd name="connsiteY1" fmla="*/ 9785 h 9967"/>
              <a:gd name="connsiteX2" fmla="*/ 1877 w 10000"/>
              <a:gd name="connsiteY2" fmla="*/ 9444 h 9967"/>
              <a:gd name="connsiteX3" fmla="*/ 1309 w 10000"/>
              <a:gd name="connsiteY3" fmla="*/ 9028 h 9967"/>
              <a:gd name="connsiteX4" fmla="*/ 774 w 10000"/>
              <a:gd name="connsiteY4" fmla="*/ 8576 h 9967"/>
              <a:gd name="connsiteX5" fmla="*/ 402 w 10000"/>
              <a:gd name="connsiteY5" fmla="*/ 7963 h 9967"/>
              <a:gd name="connsiteX6" fmla="*/ 88 w 10000"/>
              <a:gd name="connsiteY6" fmla="*/ 7058 h 9967"/>
              <a:gd name="connsiteX7" fmla="*/ 0 w 10000"/>
              <a:gd name="connsiteY7" fmla="*/ 6125 h 9967"/>
              <a:gd name="connsiteX8" fmla="*/ 88 w 10000"/>
              <a:gd name="connsiteY8" fmla="*/ 5117 h 9967"/>
              <a:gd name="connsiteX9" fmla="*/ 443 w 10000"/>
              <a:gd name="connsiteY9" fmla="*/ 3681 h 9967"/>
              <a:gd name="connsiteX10" fmla="*/ 1082 w 10000"/>
              <a:gd name="connsiteY10" fmla="*/ 2357 h 9967"/>
              <a:gd name="connsiteX11" fmla="*/ 2124 w 10000"/>
              <a:gd name="connsiteY11" fmla="*/ 1098 h 9967"/>
              <a:gd name="connsiteX12" fmla="*/ 3365 w 10000"/>
              <a:gd name="connsiteY12" fmla="*/ 271 h 9967"/>
              <a:gd name="connsiteX13" fmla="*/ 4961 w 10000"/>
              <a:gd name="connsiteY13" fmla="*/ 45 h 9967"/>
              <a:gd name="connsiteX14" fmla="*/ 6881 w 10000"/>
              <a:gd name="connsiteY14" fmla="*/ 544 h 9967"/>
              <a:gd name="connsiteX15" fmla="*/ 8976 w 10000"/>
              <a:gd name="connsiteY15" fmla="*/ 2344 h 9967"/>
              <a:gd name="connsiteX16" fmla="*/ 9830 w 10000"/>
              <a:gd name="connsiteY16" fmla="*/ 4696 h 9967"/>
              <a:gd name="connsiteX17" fmla="*/ 9817 w 10000"/>
              <a:gd name="connsiteY17" fmla="*/ 6187 h 9967"/>
              <a:gd name="connsiteX18" fmla="*/ 9740 w 10000"/>
              <a:gd name="connsiteY18" fmla="*/ 6696 h 9967"/>
              <a:gd name="connsiteX19" fmla="*/ 9652 w 10000"/>
              <a:gd name="connsiteY19" fmla="*/ 6947 h 9967"/>
              <a:gd name="connsiteX20" fmla="*/ 9415 w 10000"/>
              <a:gd name="connsiteY20" fmla="*/ 7091 h 9967"/>
              <a:gd name="connsiteX21" fmla="*/ 9280 w 10000"/>
              <a:gd name="connsiteY21" fmla="*/ 7215 h 9967"/>
              <a:gd name="connsiteX22" fmla="*/ 9412 w 10000"/>
              <a:gd name="connsiteY22" fmla="*/ 7392 h 9967"/>
              <a:gd name="connsiteX23" fmla="*/ 9719 w 10000"/>
              <a:gd name="connsiteY23" fmla="*/ 7708 h 9967"/>
              <a:gd name="connsiteX24" fmla="*/ 9980 w 10000"/>
              <a:gd name="connsiteY24" fmla="*/ 7984 h 9967"/>
              <a:gd name="connsiteX25" fmla="*/ 9848 w 10000"/>
              <a:gd name="connsiteY25" fmla="*/ 7688 h 9967"/>
              <a:gd name="connsiteX26" fmla="*/ 9621 w 10000"/>
              <a:gd name="connsiteY26" fmla="*/ 7166 h 9967"/>
              <a:gd name="connsiteX27" fmla="*/ 9621 w 10000"/>
              <a:gd name="connsiteY27" fmla="*/ 6947 h 9967"/>
              <a:gd name="connsiteX0" fmla="*/ 2509 w 10000"/>
              <a:gd name="connsiteY0" fmla="*/ 9817 h 9817"/>
              <a:gd name="connsiteX1" fmla="*/ 1877 w 10000"/>
              <a:gd name="connsiteY1" fmla="*/ 9475 h 9817"/>
              <a:gd name="connsiteX2" fmla="*/ 1309 w 10000"/>
              <a:gd name="connsiteY2" fmla="*/ 9058 h 9817"/>
              <a:gd name="connsiteX3" fmla="*/ 774 w 10000"/>
              <a:gd name="connsiteY3" fmla="*/ 8604 h 9817"/>
              <a:gd name="connsiteX4" fmla="*/ 402 w 10000"/>
              <a:gd name="connsiteY4" fmla="*/ 7989 h 9817"/>
              <a:gd name="connsiteX5" fmla="*/ 88 w 10000"/>
              <a:gd name="connsiteY5" fmla="*/ 7081 h 9817"/>
              <a:gd name="connsiteX6" fmla="*/ 0 w 10000"/>
              <a:gd name="connsiteY6" fmla="*/ 6145 h 9817"/>
              <a:gd name="connsiteX7" fmla="*/ 88 w 10000"/>
              <a:gd name="connsiteY7" fmla="*/ 5134 h 9817"/>
              <a:gd name="connsiteX8" fmla="*/ 443 w 10000"/>
              <a:gd name="connsiteY8" fmla="*/ 3693 h 9817"/>
              <a:gd name="connsiteX9" fmla="*/ 1082 w 10000"/>
              <a:gd name="connsiteY9" fmla="*/ 2365 h 9817"/>
              <a:gd name="connsiteX10" fmla="*/ 2124 w 10000"/>
              <a:gd name="connsiteY10" fmla="*/ 1102 h 9817"/>
              <a:gd name="connsiteX11" fmla="*/ 3365 w 10000"/>
              <a:gd name="connsiteY11" fmla="*/ 272 h 9817"/>
              <a:gd name="connsiteX12" fmla="*/ 4961 w 10000"/>
              <a:gd name="connsiteY12" fmla="*/ 45 h 9817"/>
              <a:gd name="connsiteX13" fmla="*/ 6881 w 10000"/>
              <a:gd name="connsiteY13" fmla="*/ 546 h 9817"/>
              <a:gd name="connsiteX14" fmla="*/ 8976 w 10000"/>
              <a:gd name="connsiteY14" fmla="*/ 2352 h 9817"/>
              <a:gd name="connsiteX15" fmla="*/ 9830 w 10000"/>
              <a:gd name="connsiteY15" fmla="*/ 4712 h 9817"/>
              <a:gd name="connsiteX16" fmla="*/ 9817 w 10000"/>
              <a:gd name="connsiteY16" fmla="*/ 6207 h 9817"/>
              <a:gd name="connsiteX17" fmla="*/ 9740 w 10000"/>
              <a:gd name="connsiteY17" fmla="*/ 6718 h 9817"/>
              <a:gd name="connsiteX18" fmla="*/ 9652 w 10000"/>
              <a:gd name="connsiteY18" fmla="*/ 6970 h 9817"/>
              <a:gd name="connsiteX19" fmla="*/ 9415 w 10000"/>
              <a:gd name="connsiteY19" fmla="*/ 7114 h 9817"/>
              <a:gd name="connsiteX20" fmla="*/ 9280 w 10000"/>
              <a:gd name="connsiteY20" fmla="*/ 7239 h 9817"/>
              <a:gd name="connsiteX21" fmla="*/ 9412 w 10000"/>
              <a:gd name="connsiteY21" fmla="*/ 7416 h 9817"/>
              <a:gd name="connsiteX22" fmla="*/ 9719 w 10000"/>
              <a:gd name="connsiteY22" fmla="*/ 7734 h 9817"/>
              <a:gd name="connsiteX23" fmla="*/ 9980 w 10000"/>
              <a:gd name="connsiteY23" fmla="*/ 8010 h 9817"/>
              <a:gd name="connsiteX24" fmla="*/ 9848 w 10000"/>
              <a:gd name="connsiteY24" fmla="*/ 7713 h 9817"/>
              <a:gd name="connsiteX25" fmla="*/ 9621 w 10000"/>
              <a:gd name="connsiteY25" fmla="*/ 7190 h 9817"/>
              <a:gd name="connsiteX26" fmla="*/ 9621 w 10000"/>
              <a:gd name="connsiteY26" fmla="*/ 6970 h 9817"/>
              <a:gd name="connsiteX0" fmla="*/ 1877 w 10000"/>
              <a:gd name="connsiteY0" fmla="*/ 9652 h 9652"/>
              <a:gd name="connsiteX1" fmla="*/ 1309 w 10000"/>
              <a:gd name="connsiteY1" fmla="*/ 9227 h 9652"/>
              <a:gd name="connsiteX2" fmla="*/ 774 w 10000"/>
              <a:gd name="connsiteY2" fmla="*/ 8764 h 9652"/>
              <a:gd name="connsiteX3" fmla="*/ 402 w 10000"/>
              <a:gd name="connsiteY3" fmla="*/ 8138 h 9652"/>
              <a:gd name="connsiteX4" fmla="*/ 88 w 10000"/>
              <a:gd name="connsiteY4" fmla="*/ 7213 h 9652"/>
              <a:gd name="connsiteX5" fmla="*/ 0 w 10000"/>
              <a:gd name="connsiteY5" fmla="*/ 6260 h 9652"/>
              <a:gd name="connsiteX6" fmla="*/ 88 w 10000"/>
              <a:gd name="connsiteY6" fmla="*/ 5230 h 9652"/>
              <a:gd name="connsiteX7" fmla="*/ 443 w 10000"/>
              <a:gd name="connsiteY7" fmla="*/ 3762 h 9652"/>
              <a:gd name="connsiteX8" fmla="*/ 1082 w 10000"/>
              <a:gd name="connsiteY8" fmla="*/ 2409 h 9652"/>
              <a:gd name="connsiteX9" fmla="*/ 2124 w 10000"/>
              <a:gd name="connsiteY9" fmla="*/ 1123 h 9652"/>
              <a:gd name="connsiteX10" fmla="*/ 3365 w 10000"/>
              <a:gd name="connsiteY10" fmla="*/ 277 h 9652"/>
              <a:gd name="connsiteX11" fmla="*/ 4961 w 10000"/>
              <a:gd name="connsiteY11" fmla="*/ 46 h 9652"/>
              <a:gd name="connsiteX12" fmla="*/ 6881 w 10000"/>
              <a:gd name="connsiteY12" fmla="*/ 556 h 9652"/>
              <a:gd name="connsiteX13" fmla="*/ 8976 w 10000"/>
              <a:gd name="connsiteY13" fmla="*/ 2396 h 9652"/>
              <a:gd name="connsiteX14" fmla="*/ 9830 w 10000"/>
              <a:gd name="connsiteY14" fmla="*/ 4800 h 9652"/>
              <a:gd name="connsiteX15" fmla="*/ 9817 w 10000"/>
              <a:gd name="connsiteY15" fmla="*/ 6323 h 9652"/>
              <a:gd name="connsiteX16" fmla="*/ 9740 w 10000"/>
              <a:gd name="connsiteY16" fmla="*/ 6843 h 9652"/>
              <a:gd name="connsiteX17" fmla="*/ 9652 w 10000"/>
              <a:gd name="connsiteY17" fmla="*/ 7100 h 9652"/>
              <a:gd name="connsiteX18" fmla="*/ 9415 w 10000"/>
              <a:gd name="connsiteY18" fmla="*/ 7247 h 9652"/>
              <a:gd name="connsiteX19" fmla="*/ 9280 w 10000"/>
              <a:gd name="connsiteY19" fmla="*/ 7374 h 9652"/>
              <a:gd name="connsiteX20" fmla="*/ 9412 w 10000"/>
              <a:gd name="connsiteY20" fmla="*/ 7554 h 9652"/>
              <a:gd name="connsiteX21" fmla="*/ 9719 w 10000"/>
              <a:gd name="connsiteY21" fmla="*/ 7878 h 9652"/>
              <a:gd name="connsiteX22" fmla="*/ 9980 w 10000"/>
              <a:gd name="connsiteY22" fmla="*/ 8159 h 9652"/>
              <a:gd name="connsiteX23" fmla="*/ 9848 w 10000"/>
              <a:gd name="connsiteY23" fmla="*/ 7857 h 9652"/>
              <a:gd name="connsiteX24" fmla="*/ 9621 w 10000"/>
              <a:gd name="connsiteY24" fmla="*/ 7324 h 9652"/>
              <a:gd name="connsiteX25" fmla="*/ 9621 w 10000"/>
              <a:gd name="connsiteY25" fmla="*/ 7100 h 9652"/>
              <a:gd name="connsiteX0" fmla="*/ 1309 w 10000"/>
              <a:gd name="connsiteY0" fmla="*/ 9560 h 9560"/>
              <a:gd name="connsiteX1" fmla="*/ 774 w 10000"/>
              <a:gd name="connsiteY1" fmla="*/ 9080 h 9560"/>
              <a:gd name="connsiteX2" fmla="*/ 402 w 10000"/>
              <a:gd name="connsiteY2" fmla="*/ 8431 h 9560"/>
              <a:gd name="connsiteX3" fmla="*/ 88 w 10000"/>
              <a:gd name="connsiteY3" fmla="*/ 7473 h 9560"/>
              <a:gd name="connsiteX4" fmla="*/ 0 w 10000"/>
              <a:gd name="connsiteY4" fmla="*/ 6486 h 9560"/>
              <a:gd name="connsiteX5" fmla="*/ 88 w 10000"/>
              <a:gd name="connsiteY5" fmla="*/ 5419 h 9560"/>
              <a:gd name="connsiteX6" fmla="*/ 443 w 10000"/>
              <a:gd name="connsiteY6" fmla="*/ 3898 h 9560"/>
              <a:gd name="connsiteX7" fmla="*/ 1082 w 10000"/>
              <a:gd name="connsiteY7" fmla="*/ 2496 h 9560"/>
              <a:gd name="connsiteX8" fmla="*/ 2124 w 10000"/>
              <a:gd name="connsiteY8" fmla="*/ 1163 h 9560"/>
              <a:gd name="connsiteX9" fmla="*/ 3365 w 10000"/>
              <a:gd name="connsiteY9" fmla="*/ 287 h 9560"/>
              <a:gd name="connsiteX10" fmla="*/ 4961 w 10000"/>
              <a:gd name="connsiteY10" fmla="*/ 48 h 9560"/>
              <a:gd name="connsiteX11" fmla="*/ 6881 w 10000"/>
              <a:gd name="connsiteY11" fmla="*/ 576 h 9560"/>
              <a:gd name="connsiteX12" fmla="*/ 8976 w 10000"/>
              <a:gd name="connsiteY12" fmla="*/ 2482 h 9560"/>
              <a:gd name="connsiteX13" fmla="*/ 9830 w 10000"/>
              <a:gd name="connsiteY13" fmla="*/ 4973 h 9560"/>
              <a:gd name="connsiteX14" fmla="*/ 9817 w 10000"/>
              <a:gd name="connsiteY14" fmla="*/ 6551 h 9560"/>
              <a:gd name="connsiteX15" fmla="*/ 9740 w 10000"/>
              <a:gd name="connsiteY15" fmla="*/ 7090 h 9560"/>
              <a:gd name="connsiteX16" fmla="*/ 9652 w 10000"/>
              <a:gd name="connsiteY16" fmla="*/ 7356 h 9560"/>
              <a:gd name="connsiteX17" fmla="*/ 9415 w 10000"/>
              <a:gd name="connsiteY17" fmla="*/ 7508 h 9560"/>
              <a:gd name="connsiteX18" fmla="*/ 9280 w 10000"/>
              <a:gd name="connsiteY18" fmla="*/ 7640 h 9560"/>
              <a:gd name="connsiteX19" fmla="*/ 9412 w 10000"/>
              <a:gd name="connsiteY19" fmla="*/ 7826 h 9560"/>
              <a:gd name="connsiteX20" fmla="*/ 9719 w 10000"/>
              <a:gd name="connsiteY20" fmla="*/ 8162 h 9560"/>
              <a:gd name="connsiteX21" fmla="*/ 9980 w 10000"/>
              <a:gd name="connsiteY21" fmla="*/ 8453 h 9560"/>
              <a:gd name="connsiteX22" fmla="*/ 9848 w 10000"/>
              <a:gd name="connsiteY22" fmla="*/ 8140 h 9560"/>
              <a:gd name="connsiteX23" fmla="*/ 9621 w 10000"/>
              <a:gd name="connsiteY23" fmla="*/ 7588 h 9560"/>
              <a:gd name="connsiteX24" fmla="*/ 9621 w 10000"/>
              <a:gd name="connsiteY24" fmla="*/ 7356 h 9560"/>
              <a:gd name="connsiteX0" fmla="*/ 774 w 10000"/>
              <a:gd name="connsiteY0" fmla="*/ 9498 h 9498"/>
              <a:gd name="connsiteX1" fmla="*/ 402 w 10000"/>
              <a:gd name="connsiteY1" fmla="*/ 8819 h 9498"/>
              <a:gd name="connsiteX2" fmla="*/ 88 w 10000"/>
              <a:gd name="connsiteY2" fmla="*/ 7817 h 9498"/>
              <a:gd name="connsiteX3" fmla="*/ 0 w 10000"/>
              <a:gd name="connsiteY3" fmla="*/ 6785 h 9498"/>
              <a:gd name="connsiteX4" fmla="*/ 88 w 10000"/>
              <a:gd name="connsiteY4" fmla="*/ 5668 h 9498"/>
              <a:gd name="connsiteX5" fmla="*/ 443 w 10000"/>
              <a:gd name="connsiteY5" fmla="*/ 4077 h 9498"/>
              <a:gd name="connsiteX6" fmla="*/ 1082 w 10000"/>
              <a:gd name="connsiteY6" fmla="*/ 2611 h 9498"/>
              <a:gd name="connsiteX7" fmla="*/ 2124 w 10000"/>
              <a:gd name="connsiteY7" fmla="*/ 1217 h 9498"/>
              <a:gd name="connsiteX8" fmla="*/ 3365 w 10000"/>
              <a:gd name="connsiteY8" fmla="*/ 300 h 9498"/>
              <a:gd name="connsiteX9" fmla="*/ 4961 w 10000"/>
              <a:gd name="connsiteY9" fmla="*/ 50 h 9498"/>
              <a:gd name="connsiteX10" fmla="*/ 6881 w 10000"/>
              <a:gd name="connsiteY10" fmla="*/ 603 h 9498"/>
              <a:gd name="connsiteX11" fmla="*/ 8976 w 10000"/>
              <a:gd name="connsiteY11" fmla="*/ 2596 h 9498"/>
              <a:gd name="connsiteX12" fmla="*/ 9830 w 10000"/>
              <a:gd name="connsiteY12" fmla="*/ 5202 h 9498"/>
              <a:gd name="connsiteX13" fmla="*/ 9817 w 10000"/>
              <a:gd name="connsiteY13" fmla="*/ 6853 h 9498"/>
              <a:gd name="connsiteX14" fmla="*/ 9740 w 10000"/>
              <a:gd name="connsiteY14" fmla="*/ 7416 h 9498"/>
              <a:gd name="connsiteX15" fmla="*/ 9652 w 10000"/>
              <a:gd name="connsiteY15" fmla="*/ 7695 h 9498"/>
              <a:gd name="connsiteX16" fmla="*/ 9415 w 10000"/>
              <a:gd name="connsiteY16" fmla="*/ 7854 h 9498"/>
              <a:gd name="connsiteX17" fmla="*/ 9280 w 10000"/>
              <a:gd name="connsiteY17" fmla="*/ 7992 h 9498"/>
              <a:gd name="connsiteX18" fmla="*/ 9412 w 10000"/>
              <a:gd name="connsiteY18" fmla="*/ 8186 h 9498"/>
              <a:gd name="connsiteX19" fmla="*/ 9719 w 10000"/>
              <a:gd name="connsiteY19" fmla="*/ 8538 h 9498"/>
              <a:gd name="connsiteX20" fmla="*/ 9980 w 10000"/>
              <a:gd name="connsiteY20" fmla="*/ 8842 h 9498"/>
              <a:gd name="connsiteX21" fmla="*/ 9848 w 10000"/>
              <a:gd name="connsiteY21" fmla="*/ 8515 h 9498"/>
              <a:gd name="connsiteX22" fmla="*/ 9621 w 10000"/>
              <a:gd name="connsiteY22" fmla="*/ 7937 h 9498"/>
              <a:gd name="connsiteX23" fmla="*/ 9621 w 10000"/>
              <a:gd name="connsiteY23" fmla="*/ 7695 h 9498"/>
              <a:gd name="connsiteX0" fmla="*/ 402 w 10000"/>
              <a:gd name="connsiteY0" fmla="*/ 9285 h 9314"/>
              <a:gd name="connsiteX1" fmla="*/ 88 w 10000"/>
              <a:gd name="connsiteY1" fmla="*/ 8230 h 9314"/>
              <a:gd name="connsiteX2" fmla="*/ 0 w 10000"/>
              <a:gd name="connsiteY2" fmla="*/ 7144 h 9314"/>
              <a:gd name="connsiteX3" fmla="*/ 88 w 10000"/>
              <a:gd name="connsiteY3" fmla="*/ 5968 h 9314"/>
              <a:gd name="connsiteX4" fmla="*/ 443 w 10000"/>
              <a:gd name="connsiteY4" fmla="*/ 4292 h 9314"/>
              <a:gd name="connsiteX5" fmla="*/ 1082 w 10000"/>
              <a:gd name="connsiteY5" fmla="*/ 2749 h 9314"/>
              <a:gd name="connsiteX6" fmla="*/ 2124 w 10000"/>
              <a:gd name="connsiteY6" fmla="*/ 1281 h 9314"/>
              <a:gd name="connsiteX7" fmla="*/ 3365 w 10000"/>
              <a:gd name="connsiteY7" fmla="*/ 316 h 9314"/>
              <a:gd name="connsiteX8" fmla="*/ 4961 w 10000"/>
              <a:gd name="connsiteY8" fmla="*/ 53 h 9314"/>
              <a:gd name="connsiteX9" fmla="*/ 6881 w 10000"/>
              <a:gd name="connsiteY9" fmla="*/ 635 h 9314"/>
              <a:gd name="connsiteX10" fmla="*/ 8976 w 10000"/>
              <a:gd name="connsiteY10" fmla="*/ 2733 h 9314"/>
              <a:gd name="connsiteX11" fmla="*/ 9830 w 10000"/>
              <a:gd name="connsiteY11" fmla="*/ 5477 h 9314"/>
              <a:gd name="connsiteX12" fmla="*/ 9817 w 10000"/>
              <a:gd name="connsiteY12" fmla="*/ 7215 h 9314"/>
              <a:gd name="connsiteX13" fmla="*/ 9740 w 10000"/>
              <a:gd name="connsiteY13" fmla="*/ 7808 h 9314"/>
              <a:gd name="connsiteX14" fmla="*/ 9652 w 10000"/>
              <a:gd name="connsiteY14" fmla="*/ 8102 h 9314"/>
              <a:gd name="connsiteX15" fmla="*/ 9415 w 10000"/>
              <a:gd name="connsiteY15" fmla="*/ 8269 h 9314"/>
              <a:gd name="connsiteX16" fmla="*/ 9280 w 10000"/>
              <a:gd name="connsiteY16" fmla="*/ 8414 h 9314"/>
              <a:gd name="connsiteX17" fmla="*/ 9412 w 10000"/>
              <a:gd name="connsiteY17" fmla="*/ 8619 h 9314"/>
              <a:gd name="connsiteX18" fmla="*/ 9719 w 10000"/>
              <a:gd name="connsiteY18" fmla="*/ 8989 h 9314"/>
              <a:gd name="connsiteX19" fmla="*/ 9980 w 10000"/>
              <a:gd name="connsiteY19" fmla="*/ 9309 h 9314"/>
              <a:gd name="connsiteX20" fmla="*/ 9848 w 10000"/>
              <a:gd name="connsiteY20" fmla="*/ 8965 h 9314"/>
              <a:gd name="connsiteX21" fmla="*/ 9621 w 10000"/>
              <a:gd name="connsiteY21" fmla="*/ 8356 h 9314"/>
              <a:gd name="connsiteX22" fmla="*/ 9621 w 10000"/>
              <a:gd name="connsiteY22" fmla="*/ 8102 h 9314"/>
              <a:gd name="connsiteX0" fmla="*/ 88 w 10000"/>
              <a:gd name="connsiteY0" fmla="*/ 8836 h 10000"/>
              <a:gd name="connsiteX1" fmla="*/ 0 w 10000"/>
              <a:gd name="connsiteY1" fmla="*/ 7670 h 10000"/>
              <a:gd name="connsiteX2" fmla="*/ 88 w 10000"/>
              <a:gd name="connsiteY2" fmla="*/ 6408 h 10000"/>
              <a:gd name="connsiteX3" fmla="*/ 443 w 10000"/>
              <a:gd name="connsiteY3" fmla="*/ 4608 h 10000"/>
              <a:gd name="connsiteX4" fmla="*/ 1082 w 10000"/>
              <a:gd name="connsiteY4" fmla="*/ 2951 h 10000"/>
              <a:gd name="connsiteX5" fmla="*/ 2124 w 10000"/>
              <a:gd name="connsiteY5" fmla="*/ 1375 h 10000"/>
              <a:gd name="connsiteX6" fmla="*/ 3365 w 10000"/>
              <a:gd name="connsiteY6" fmla="*/ 339 h 10000"/>
              <a:gd name="connsiteX7" fmla="*/ 4961 w 10000"/>
              <a:gd name="connsiteY7" fmla="*/ 57 h 10000"/>
              <a:gd name="connsiteX8" fmla="*/ 6881 w 10000"/>
              <a:gd name="connsiteY8" fmla="*/ 682 h 10000"/>
              <a:gd name="connsiteX9" fmla="*/ 8976 w 10000"/>
              <a:gd name="connsiteY9" fmla="*/ 2934 h 10000"/>
              <a:gd name="connsiteX10" fmla="*/ 9830 w 10000"/>
              <a:gd name="connsiteY10" fmla="*/ 5880 h 10000"/>
              <a:gd name="connsiteX11" fmla="*/ 9817 w 10000"/>
              <a:gd name="connsiteY11" fmla="*/ 7746 h 10000"/>
              <a:gd name="connsiteX12" fmla="*/ 9740 w 10000"/>
              <a:gd name="connsiteY12" fmla="*/ 8383 h 10000"/>
              <a:gd name="connsiteX13" fmla="*/ 9652 w 10000"/>
              <a:gd name="connsiteY13" fmla="*/ 8699 h 10000"/>
              <a:gd name="connsiteX14" fmla="*/ 9415 w 10000"/>
              <a:gd name="connsiteY14" fmla="*/ 8878 h 10000"/>
              <a:gd name="connsiteX15" fmla="*/ 9280 w 10000"/>
              <a:gd name="connsiteY15" fmla="*/ 9034 h 10000"/>
              <a:gd name="connsiteX16" fmla="*/ 9412 w 10000"/>
              <a:gd name="connsiteY16" fmla="*/ 9254 h 10000"/>
              <a:gd name="connsiteX17" fmla="*/ 9719 w 10000"/>
              <a:gd name="connsiteY17" fmla="*/ 9651 h 10000"/>
              <a:gd name="connsiteX18" fmla="*/ 9980 w 10000"/>
              <a:gd name="connsiteY18" fmla="*/ 9995 h 10000"/>
              <a:gd name="connsiteX19" fmla="*/ 9848 w 10000"/>
              <a:gd name="connsiteY19" fmla="*/ 9625 h 10000"/>
              <a:gd name="connsiteX20" fmla="*/ 9621 w 10000"/>
              <a:gd name="connsiteY20" fmla="*/ 8971 h 10000"/>
              <a:gd name="connsiteX21" fmla="*/ 9621 w 10000"/>
              <a:gd name="connsiteY21" fmla="*/ 8699 h 10000"/>
              <a:gd name="connsiteX0" fmla="*/ 0 w 10000"/>
              <a:gd name="connsiteY0" fmla="*/ 7670 h 10000"/>
              <a:gd name="connsiteX1" fmla="*/ 88 w 10000"/>
              <a:gd name="connsiteY1" fmla="*/ 6408 h 10000"/>
              <a:gd name="connsiteX2" fmla="*/ 443 w 10000"/>
              <a:gd name="connsiteY2" fmla="*/ 4608 h 10000"/>
              <a:gd name="connsiteX3" fmla="*/ 1082 w 10000"/>
              <a:gd name="connsiteY3" fmla="*/ 2951 h 10000"/>
              <a:gd name="connsiteX4" fmla="*/ 2124 w 10000"/>
              <a:gd name="connsiteY4" fmla="*/ 1375 h 10000"/>
              <a:gd name="connsiteX5" fmla="*/ 3365 w 10000"/>
              <a:gd name="connsiteY5" fmla="*/ 339 h 10000"/>
              <a:gd name="connsiteX6" fmla="*/ 4961 w 10000"/>
              <a:gd name="connsiteY6" fmla="*/ 57 h 10000"/>
              <a:gd name="connsiteX7" fmla="*/ 6881 w 10000"/>
              <a:gd name="connsiteY7" fmla="*/ 682 h 10000"/>
              <a:gd name="connsiteX8" fmla="*/ 8976 w 10000"/>
              <a:gd name="connsiteY8" fmla="*/ 2934 h 10000"/>
              <a:gd name="connsiteX9" fmla="*/ 9830 w 10000"/>
              <a:gd name="connsiteY9" fmla="*/ 5880 h 10000"/>
              <a:gd name="connsiteX10" fmla="*/ 9817 w 10000"/>
              <a:gd name="connsiteY10" fmla="*/ 7746 h 10000"/>
              <a:gd name="connsiteX11" fmla="*/ 9740 w 10000"/>
              <a:gd name="connsiteY11" fmla="*/ 8383 h 10000"/>
              <a:gd name="connsiteX12" fmla="*/ 9652 w 10000"/>
              <a:gd name="connsiteY12" fmla="*/ 8699 h 10000"/>
              <a:gd name="connsiteX13" fmla="*/ 9415 w 10000"/>
              <a:gd name="connsiteY13" fmla="*/ 8878 h 10000"/>
              <a:gd name="connsiteX14" fmla="*/ 9280 w 10000"/>
              <a:gd name="connsiteY14" fmla="*/ 9034 h 10000"/>
              <a:gd name="connsiteX15" fmla="*/ 9412 w 10000"/>
              <a:gd name="connsiteY15" fmla="*/ 9254 h 10000"/>
              <a:gd name="connsiteX16" fmla="*/ 9719 w 10000"/>
              <a:gd name="connsiteY16" fmla="*/ 9651 h 10000"/>
              <a:gd name="connsiteX17" fmla="*/ 9980 w 10000"/>
              <a:gd name="connsiteY17" fmla="*/ 9995 h 10000"/>
              <a:gd name="connsiteX18" fmla="*/ 9848 w 10000"/>
              <a:gd name="connsiteY18" fmla="*/ 9625 h 10000"/>
              <a:gd name="connsiteX19" fmla="*/ 9621 w 10000"/>
              <a:gd name="connsiteY19" fmla="*/ 8971 h 10000"/>
              <a:gd name="connsiteX20" fmla="*/ 9621 w 10000"/>
              <a:gd name="connsiteY20" fmla="*/ 8699 h 10000"/>
              <a:gd name="connsiteX0" fmla="*/ 0 w 9912"/>
              <a:gd name="connsiteY0" fmla="*/ 6408 h 10000"/>
              <a:gd name="connsiteX1" fmla="*/ 355 w 9912"/>
              <a:gd name="connsiteY1" fmla="*/ 4608 h 10000"/>
              <a:gd name="connsiteX2" fmla="*/ 994 w 9912"/>
              <a:gd name="connsiteY2" fmla="*/ 2951 h 10000"/>
              <a:gd name="connsiteX3" fmla="*/ 2036 w 9912"/>
              <a:gd name="connsiteY3" fmla="*/ 1375 h 10000"/>
              <a:gd name="connsiteX4" fmla="*/ 3277 w 9912"/>
              <a:gd name="connsiteY4" fmla="*/ 339 h 10000"/>
              <a:gd name="connsiteX5" fmla="*/ 4873 w 9912"/>
              <a:gd name="connsiteY5" fmla="*/ 57 h 10000"/>
              <a:gd name="connsiteX6" fmla="*/ 6793 w 9912"/>
              <a:gd name="connsiteY6" fmla="*/ 682 h 10000"/>
              <a:gd name="connsiteX7" fmla="*/ 8888 w 9912"/>
              <a:gd name="connsiteY7" fmla="*/ 2934 h 10000"/>
              <a:gd name="connsiteX8" fmla="*/ 9742 w 9912"/>
              <a:gd name="connsiteY8" fmla="*/ 5880 h 10000"/>
              <a:gd name="connsiteX9" fmla="*/ 9729 w 9912"/>
              <a:gd name="connsiteY9" fmla="*/ 7746 h 10000"/>
              <a:gd name="connsiteX10" fmla="*/ 9652 w 9912"/>
              <a:gd name="connsiteY10" fmla="*/ 8383 h 10000"/>
              <a:gd name="connsiteX11" fmla="*/ 9564 w 9912"/>
              <a:gd name="connsiteY11" fmla="*/ 8699 h 10000"/>
              <a:gd name="connsiteX12" fmla="*/ 9327 w 9912"/>
              <a:gd name="connsiteY12" fmla="*/ 8878 h 10000"/>
              <a:gd name="connsiteX13" fmla="*/ 9192 w 9912"/>
              <a:gd name="connsiteY13" fmla="*/ 9034 h 10000"/>
              <a:gd name="connsiteX14" fmla="*/ 9324 w 9912"/>
              <a:gd name="connsiteY14" fmla="*/ 9254 h 10000"/>
              <a:gd name="connsiteX15" fmla="*/ 9631 w 9912"/>
              <a:gd name="connsiteY15" fmla="*/ 9651 h 10000"/>
              <a:gd name="connsiteX16" fmla="*/ 9892 w 9912"/>
              <a:gd name="connsiteY16" fmla="*/ 9995 h 10000"/>
              <a:gd name="connsiteX17" fmla="*/ 9760 w 9912"/>
              <a:gd name="connsiteY17" fmla="*/ 9625 h 10000"/>
              <a:gd name="connsiteX18" fmla="*/ 9533 w 9912"/>
              <a:gd name="connsiteY18" fmla="*/ 8971 h 10000"/>
              <a:gd name="connsiteX19" fmla="*/ 9533 w 9912"/>
              <a:gd name="connsiteY19" fmla="*/ 8699 h 10000"/>
              <a:gd name="connsiteX0" fmla="*/ 0 w 9642"/>
              <a:gd name="connsiteY0" fmla="*/ 4608 h 10000"/>
              <a:gd name="connsiteX1" fmla="*/ 645 w 9642"/>
              <a:gd name="connsiteY1" fmla="*/ 2951 h 10000"/>
              <a:gd name="connsiteX2" fmla="*/ 1696 w 9642"/>
              <a:gd name="connsiteY2" fmla="*/ 1375 h 10000"/>
              <a:gd name="connsiteX3" fmla="*/ 2948 w 9642"/>
              <a:gd name="connsiteY3" fmla="*/ 339 h 10000"/>
              <a:gd name="connsiteX4" fmla="*/ 4558 w 9642"/>
              <a:gd name="connsiteY4" fmla="*/ 57 h 10000"/>
              <a:gd name="connsiteX5" fmla="*/ 6495 w 9642"/>
              <a:gd name="connsiteY5" fmla="*/ 682 h 10000"/>
              <a:gd name="connsiteX6" fmla="*/ 8609 w 9642"/>
              <a:gd name="connsiteY6" fmla="*/ 2934 h 10000"/>
              <a:gd name="connsiteX7" fmla="*/ 9470 w 9642"/>
              <a:gd name="connsiteY7" fmla="*/ 5880 h 10000"/>
              <a:gd name="connsiteX8" fmla="*/ 9457 w 9642"/>
              <a:gd name="connsiteY8" fmla="*/ 7746 h 10000"/>
              <a:gd name="connsiteX9" fmla="*/ 9380 w 9642"/>
              <a:gd name="connsiteY9" fmla="*/ 8383 h 10000"/>
              <a:gd name="connsiteX10" fmla="*/ 9291 w 9642"/>
              <a:gd name="connsiteY10" fmla="*/ 8699 h 10000"/>
              <a:gd name="connsiteX11" fmla="*/ 9052 w 9642"/>
              <a:gd name="connsiteY11" fmla="*/ 8878 h 10000"/>
              <a:gd name="connsiteX12" fmla="*/ 8916 w 9642"/>
              <a:gd name="connsiteY12" fmla="*/ 9034 h 10000"/>
              <a:gd name="connsiteX13" fmla="*/ 9049 w 9642"/>
              <a:gd name="connsiteY13" fmla="*/ 9254 h 10000"/>
              <a:gd name="connsiteX14" fmla="*/ 9359 w 9642"/>
              <a:gd name="connsiteY14" fmla="*/ 9651 h 10000"/>
              <a:gd name="connsiteX15" fmla="*/ 9622 w 9642"/>
              <a:gd name="connsiteY15" fmla="*/ 9995 h 10000"/>
              <a:gd name="connsiteX16" fmla="*/ 9489 w 9642"/>
              <a:gd name="connsiteY16" fmla="*/ 9625 h 10000"/>
              <a:gd name="connsiteX17" fmla="*/ 9260 w 9642"/>
              <a:gd name="connsiteY17" fmla="*/ 8971 h 10000"/>
              <a:gd name="connsiteX18" fmla="*/ 9260 w 9642"/>
              <a:gd name="connsiteY18" fmla="*/ 8699 h 10000"/>
              <a:gd name="connsiteX0" fmla="*/ 0 w 9331"/>
              <a:gd name="connsiteY0" fmla="*/ 2951 h 10000"/>
              <a:gd name="connsiteX1" fmla="*/ 1090 w 9331"/>
              <a:gd name="connsiteY1" fmla="*/ 1375 h 10000"/>
              <a:gd name="connsiteX2" fmla="*/ 2388 w 9331"/>
              <a:gd name="connsiteY2" fmla="*/ 339 h 10000"/>
              <a:gd name="connsiteX3" fmla="*/ 4058 w 9331"/>
              <a:gd name="connsiteY3" fmla="*/ 57 h 10000"/>
              <a:gd name="connsiteX4" fmla="*/ 6067 w 9331"/>
              <a:gd name="connsiteY4" fmla="*/ 682 h 10000"/>
              <a:gd name="connsiteX5" fmla="*/ 8260 w 9331"/>
              <a:gd name="connsiteY5" fmla="*/ 2934 h 10000"/>
              <a:gd name="connsiteX6" fmla="*/ 9153 w 9331"/>
              <a:gd name="connsiteY6" fmla="*/ 5880 h 10000"/>
              <a:gd name="connsiteX7" fmla="*/ 9139 w 9331"/>
              <a:gd name="connsiteY7" fmla="*/ 7746 h 10000"/>
              <a:gd name="connsiteX8" fmla="*/ 9059 w 9331"/>
              <a:gd name="connsiteY8" fmla="*/ 8383 h 10000"/>
              <a:gd name="connsiteX9" fmla="*/ 8967 w 9331"/>
              <a:gd name="connsiteY9" fmla="*/ 8699 h 10000"/>
              <a:gd name="connsiteX10" fmla="*/ 8719 w 9331"/>
              <a:gd name="connsiteY10" fmla="*/ 8878 h 10000"/>
              <a:gd name="connsiteX11" fmla="*/ 8578 w 9331"/>
              <a:gd name="connsiteY11" fmla="*/ 9034 h 10000"/>
              <a:gd name="connsiteX12" fmla="*/ 8716 w 9331"/>
              <a:gd name="connsiteY12" fmla="*/ 9254 h 10000"/>
              <a:gd name="connsiteX13" fmla="*/ 9037 w 9331"/>
              <a:gd name="connsiteY13" fmla="*/ 9651 h 10000"/>
              <a:gd name="connsiteX14" fmla="*/ 9310 w 9331"/>
              <a:gd name="connsiteY14" fmla="*/ 9995 h 10000"/>
              <a:gd name="connsiteX15" fmla="*/ 9172 w 9331"/>
              <a:gd name="connsiteY15" fmla="*/ 9625 h 10000"/>
              <a:gd name="connsiteX16" fmla="*/ 8935 w 9331"/>
              <a:gd name="connsiteY16" fmla="*/ 8971 h 10000"/>
              <a:gd name="connsiteX17" fmla="*/ 8935 w 9331"/>
              <a:gd name="connsiteY17" fmla="*/ 8699 h 10000"/>
              <a:gd name="connsiteX0" fmla="*/ 0 w 8832"/>
              <a:gd name="connsiteY0" fmla="*/ 1375 h 10000"/>
              <a:gd name="connsiteX1" fmla="*/ 1391 w 8832"/>
              <a:gd name="connsiteY1" fmla="*/ 339 h 10000"/>
              <a:gd name="connsiteX2" fmla="*/ 3181 w 8832"/>
              <a:gd name="connsiteY2" fmla="*/ 57 h 10000"/>
              <a:gd name="connsiteX3" fmla="*/ 5334 w 8832"/>
              <a:gd name="connsiteY3" fmla="*/ 682 h 10000"/>
              <a:gd name="connsiteX4" fmla="*/ 7684 w 8832"/>
              <a:gd name="connsiteY4" fmla="*/ 2934 h 10000"/>
              <a:gd name="connsiteX5" fmla="*/ 8641 w 8832"/>
              <a:gd name="connsiteY5" fmla="*/ 5880 h 10000"/>
              <a:gd name="connsiteX6" fmla="*/ 8626 w 8832"/>
              <a:gd name="connsiteY6" fmla="*/ 7746 h 10000"/>
              <a:gd name="connsiteX7" fmla="*/ 8540 w 8832"/>
              <a:gd name="connsiteY7" fmla="*/ 8383 h 10000"/>
              <a:gd name="connsiteX8" fmla="*/ 8442 w 8832"/>
              <a:gd name="connsiteY8" fmla="*/ 8699 h 10000"/>
              <a:gd name="connsiteX9" fmla="*/ 8176 w 8832"/>
              <a:gd name="connsiteY9" fmla="*/ 8878 h 10000"/>
              <a:gd name="connsiteX10" fmla="*/ 8025 w 8832"/>
              <a:gd name="connsiteY10" fmla="*/ 9034 h 10000"/>
              <a:gd name="connsiteX11" fmla="*/ 8173 w 8832"/>
              <a:gd name="connsiteY11" fmla="*/ 9254 h 10000"/>
              <a:gd name="connsiteX12" fmla="*/ 8517 w 8832"/>
              <a:gd name="connsiteY12" fmla="*/ 9651 h 10000"/>
              <a:gd name="connsiteX13" fmla="*/ 8809 w 8832"/>
              <a:gd name="connsiteY13" fmla="*/ 9995 h 10000"/>
              <a:gd name="connsiteX14" fmla="*/ 8662 w 8832"/>
              <a:gd name="connsiteY14" fmla="*/ 9625 h 10000"/>
              <a:gd name="connsiteX15" fmla="*/ 8408 w 8832"/>
              <a:gd name="connsiteY15" fmla="*/ 8971 h 10000"/>
              <a:gd name="connsiteX16" fmla="*/ 8408 w 8832"/>
              <a:gd name="connsiteY16" fmla="*/ 8699 h 10000"/>
              <a:gd name="connsiteX0" fmla="*/ 0 w 8425"/>
              <a:gd name="connsiteY0" fmla="*/ 339 h 10000"/>
              <a:gd name="connsiteX1" fmla="*/ 2027 w 8425"/>
              <a:gd name="connsiteY1" fmla="*/ 57 h 10000"/>
              <a:gd name="connsiteX2" fmla="*/ 4464 w 8425"/>
              <a:gd name="connsiteY2" fmla="*/ 682 h 10000"/>
              <a:gd name="connsiteX3" fmla="*/ 7125 w 8425"/>
              <a:gd name="connsiteY3" fmla="*/ 2934 h 10000"/>
              <a:gd name="connsiteX4" fmla="*/ 8209 w 8425"/>
              <a:gd name="connsiteY4" fmla="*/ 5880 h 10000"/>
              <a:gd name="connsiteX5" fmla="*/ 8192 w 8425"/>
              <a:gd name="connsiteY5" fmla="*/ 7746 h 10000"/>
              <a:gd name="connsiteX6" fmla="*/ 8094 w 8425"/>
              <a:gd name="connsiteY6" fmla="*/ 8383 h 10000"/>
              <a:gd name="connsiteX7" fmla="*/ 7983 w 8425"/>
              <a:gd name="connsiteY7" fmla="*/ 8699 h 10000"/>
              <a:gd name="connsiteX8" fmla="*/ 7682 w 8425"/>
              <a:gd name="connsiteY8" fmla="*/ 8878 h 10000"/>
              <a:gd name="connsiteX9" fmla="*/ 7511 w 8425"/>
              <a:gd name="connsiteY9" fmla="*/ 9034 h 10000"/>
              <a:gd name="connsiteX10" fmla="*/ 7679 w 8425"/>
              <a:gd name="connsiteY10" fmla="*/ 9254 h 10000"/>
              <a:gd name="connsiteX11" fmla="*/ 8068 w 8425"/>
              <a:gd name="connsiteY11" fmla="*/ 9651 h 10000"/>
              <a:gd name="connsiteX12" fmla="*/ 8399 w 8425"/>
              <a:gd name="connsiteY12" fmla="*/ 9995 h 10000"/>
              <a:gd name="connsiteX13" fmla="*/ 8233 w 8425"/>
              <a:gd name="connsiteY13" fmla="*/ 9625 h 10000"/>
              <a:gd name="connsiteX14" fmla="*/ 7945 w 8425"/>
              <a:gd name="connsiteY14" fmla="*/ 8971 h 10000"/>
              <a:gd name="connsiteX15" fmla="*/ 7945 w 8425"/>
              <a:gd name="connsiteY15" fmla="*/ 8699 h 10000"/>
              <a:gd name="connsiteX0" fmla="*/ 0 w 7594"/>
              <a:gd name="connsiteY0" fmla="*/ 0 h 9943"/>
              <a:gd name="connsiteX1" fmla="*/ 2893 w 7594"/>
              <a:gd name="connsiteY1" fmla="*/ 625 h 9943"/>
              <a:gd name="connsiteX2" fmla="*/ 6051 w 7594"/>
              <a:gd name="connsiteY2" fmla="*/ 2877 h 9943"/>
              <a:gd name="connsiteX3" fmla="*/ 7338 w 7594"/>
              <a:gd name="connsiteY3" fmla="*/ 5823 h 9943"/>
              <a:gd name="connsiteX4" fmla="*/ 7317 w 7594"/>
              <a:gd name="connsiteY4" fmla="*/ 7689 h 9943"/>
              <a:gd name="connsiteX5" fmla="*/ 7201 w 7594"/>
              <a:gd name="connsiteY5" fmla="*/ 8326 h 9943"/>
              <a:gd name="connsiteX6" fmla="*/ 7069 w 7594"/>
              <a:gd name="connsiteY6" fmla="*/ 8642 h 9943"/>
              <a:gd name="connsiteX7" fmla="*/ 6712 w 7594"/>
              <a:gd name="connsiteY7" fmla="*/ 8821 h 9943"/>
              <a:gd name="connsiteX8" fmla="*/ 6509 w 7594"/>
              <a:gd name="connsiteY8" fmla="*/ 8977 h 9943"/>
              <a:gd name="connsiteX9" fmla="*/ 6709 w 7594"/>
              <a:gd name="connsiteY9" fmla="*/ 9197 h 9943"/>
              <a:gd name="connsiteX10" fmla="*/ 7170 w 7594"/>
              <a:gd name="connsiteY10" fmla="*/ 9594 h 9943"/>
              <a:gd name="connsiteX11" fmla="*/ 7563 w 7594"/>
              <a:gd name="connsiteY11" fmla="*/ 9938 h 9943"/>
              <a:gd name="connsiteX12" fmla="*/ 7366 w 7594"/>
              <a:gd name="connsiteY12" fmla="*/ 9568 h 9943"/>
              <a:gd name="connsiteX13" fmla="*/ 7024 w 7594"/>
              <a:gd name="connsiteY13" fmla="*/ 8914 h 9943"/>
              <a:gd name="connsiteX14" fmla="*/ 7024 w 7594"/>
              <a:gd name="connsiteY14" fmla="*/ 8642 h 9943"/>
              <a:gd name="connsiteX0" fmla="*/ 0 w 6190"/>
              <a:gd name="connsiteY0" fmla="*/ 0 h 9371"/>
              <a:gd name="connsiteX1" fmla="*/ 4158 w 6190"/>
              <a:gd name="connsiteY1" fmla="*/ 2264 h 9371"/>
              <a:gd name="connsiteX2" fmla="*/ 5853 w 6190"/>
              <a:gd name="connsiteY2" fmla="*/ 5227 h 9371"/>
              <a:gd name="connsiteX3" fmla="*/ 5825 w 6190"/>
              <a:gd name="connsiteY3" fmla="*/ 7104 h 9371"/>
              <a:gd name="connsiteX4" fmla="*/ 5672 w 6190"/>
              <a:gd name="connsiteY4" fmla="*/ 7745 h 9371"/>
              <a:gd name="connsiteX5" fmla="*/ 5499 w 6190"/>
              <a:gd name="connsiteY5" fmla="*/ 8063 h 9371"/>
              <a:gd name="connsiteX6" fmla="*/ 5029 w 6190"/>
              <a:gd name="connsiteY6" fmla="*/ 8243 h 9371"/>
              <a:gd name="connsiteX7" fmla="*/ 4761 w 6190"/>
              <a:gd name="connsiteY7" fmla="*/ 8399 h 9371"/>
              <a:gd name="connsiteX8" fmla="*/ 5025 w 6190"/>
              <a:gd name="connsiteY8" fmla="*/ 8621 h 9371"/>
              <a:gd name="connsiteX9" fmla="*/ 5632 w 6190"/>
              <a:gd name="connsiteY9" fmla="*/ 9020 h 9371"/>
              <a:gd name="connsiteX10" fmla="*/ 6149 w 6190"/>
              <a:gd name="connsiteY10" fmla="*/ 9366 h 9371"/>
              <a:gd name="connsiteX11" fmla="*/ 5890 w 6190"/>
              <a:gd name="connsiteY11" fmla="*/ 8994 h 9371"/>
              <a:gd name="connsiteX12" fmla="*/ 5439 w 6190"/>
              <a:gd name="connsiteY12" fmla="*/ 8336 h 9371"/>
              <a:gd name="connsiteX13" fmla="*/ 5439 w 6190"/>
              <a:gd name="connsiteY13" fmla="*/ 8063 h 9371"/>
              <a:gd name="connsiteX0" fmla="*/ 0 w 3283"/>
              <a:gd name="connsiteY0" fmla="*/ 0 h 7584"/>
              <a:gd name="connsiteX1" fmla="*/ 2739 w 3283"/>
              <a:gd name="connsiteY1" fmla="*/ 3162 h 7584"/>
              <a:gd name="connsiteX2" fmla="*/ 2693 w 3283"/>
              <a:gd name="connsiteY2" fmla="*/ 5165 h 7584"/>
              <a:gd name="connsiteX3" fmla="*/ 2446 w 3283"/>
              <a:gd name="connsiteY3" fmla="*/ 5849 h 7584"/>
              <a:gd name="connsiteX4" fmla="*/ 2167 w 3283"/>
              <a:gd name="connsiteY4" fmla="*/ 6188 h 7584"/>
              <a:gd name="connsiteX5" fmla="*/ 1407 w 3283"/>
              <a:gd name="connsiteY5" fmla="*/ 6380 h 7584"/>
              <a:gd name="connsiteX6" fmla="*/ 974 w 3283"/>
              <a:gd name="connsiteY6" fmla="*/ 6547 h 7584"/>
              <a:gd name="connsiteX7" fmla="*/ 1401 w 3283"/>
              <a:gd name="connsiteY7" fmla="*/ 6784 h 7584"/>
              <a:gd name="connsiteX8" fmla="*/ 2382 w 3283"/>
              <a:gd name="connsiteY8" fmla="*/ 7209 h 7584"/>
              <a:gd name="connsiteX9" fmla="*/ 3217 w 3283"/>
              <a:gd name="connsiteY9" fmla="*/ 7579 h 7584"/>
              <a:gd name="connsiteX10" fmla="*/ 2798 w 3283"/>
              <a:gd name="connsiteY10" fmla="*/ 7182 h 7584"/>
              <a:gd name="connsiteX11" fmla="*/ 2070 w 3283"/>
              <a:gd name="connsiteY11" fmla="*/ 6480 h 7584"/>
              <a:gd name="connsiteX12" fmla="*/ 2070 w 3283"/>
              <a:gd name="connsiteY12" fmla="*/ 6188 h 7584"/>
              <a:gd name="connsiteX0" fmla="*/ 5376 w 7033"/>
              <a:gd name="connsiteY0" fmla="*/ 0 h 5831"/>
              <a:gd name="connsiteX1" fmla="*/ 5236 w 7033"/>
              <a:gd name="connsiteY1" fmla="*/ 2641 h 5831"/>
              <a:gd name="connsiteX2" fmla="*/ 4484 w 7033"/>
              <a:gd name="connsiteY2" fmla="*/ 3543 h 5831"/>
              <a:gd name="connsiteX3" fmla="*/ 3634 w 7033"/>
              <a:gd name="connsiteY3" fmla="*/ 3990 h 5831"/>
              <a:gd name="connsiteX4" fmla="*/ 1319 w 7033"/>
              <a:gd name="connsiteY4" fmla="*/ 4243 h 5831"/>
              <a:gd name="connsiteX5" fmla="*/ 0 w 7033"/>
              <a:gd name="connsiteY5" fmla="*/ 4464 h 5831"/>
              <a:gd name="connsiteX6" fmla="*/ 1300 w 7033"/>
              <a:gd name="connsiteY6" fmla="*/ 4776 h 5831"/>
              <a:gd name="connsiteX7" fmla="*/ 4289 w 7033"/>
              <a:gd name="connsiteY7" fmla="*/ 5337 h 5831"/>
              <a:gd name="connsiteX8" fmla="*/ 6832 w 7033"/>
              <a:gd name="connsiteY8" fmla="*/ 5824 h 5831"/>
              <a:gd name="connsiteX9" fmla="*/ 5556 w 7033"/>
              <a:gd name="connsiteY9" fmla="*/ 5301 h 5831"/>
              <a:gd name="connsiteX10" fmla="*/ 3338 w 7033"/>
              <a:gd name="connsiteY10" fmla="*/ 4375 h 5831"/>
              <a:gd name="connsiteX11" fmla="*/ 3338 w 7033"/>
              <a:gd name="connsiteY11" fmla="*/ 3990 h 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33" h="5831">
                <a:moveTo>
                  <a:pt x="5376" y="0"/>
                </a:moveTo>
                <a:cubicBezTo>
                  <a:pt x="6747" y="1136"/>
                  <a:pt x="5379" y="2057"/>
                  <a:pt x="5236" y="2641"/>
                </a:cubicBezTo>
                <a:cubicBezTo>
                  <a:pt x="5114" y="3224"/>
                  <a:pt x="4761" y="3319"/>
                  <a:pt x="4484" y="3543"/>
                </a:cubicBezTo>
                <a:cubicBezTo>
                  <a:pt x="4219" y="3773"/>
                  <a:pt x="4155" y="3874"/>
                  <a:pt x="3634" y="3990"/>
                </a:cubicBezTo>
                <a:cubicBezTo>
                  <a:pt x="3101" y="4105"/>
                  <a:pt x="1907" y="4162"/>
                  <a:pt x="1319" y="4243"/>
                </a:cubicBezTo>
                <a:cubicBezTo>
                  <a:pt x="731" y="4324"/>
                  <a:pt x="0" y="4375"/>
                  <a:pt x="0" y="4464"/>
                </a:cubicBezTo>
                <a:cubicBezTo>
                  <a:pt x="0" y="4551"/>
                  <a:pt x="557" y="4630"/>
                  <a:pt x="1300" y="4776"/>
                </a:cubicBezTo>
                <a:cubicBezTo>
                  <a:pt x="2010" y="4923"/>
                  <a:pt x="3372" y="5161"/>
                  <a:pt x="4289" y="5337"/>
                </a:cubicBezTo>
                <a:cubicBezTo>
                  <a:pt x="5211" y="5513"/>
                  <a:pt x="6631" y="5831"/>
                  <a:pt x="6832" y="5824"/>
                </a:cubicBezTo>
                <a:cubicBezTo>
                  <a:pt x="7033" y="5815"/>
                  <a:pt x="6153" y="5541"/>
                  <a:pt x="5556" y="5301"/>
                </a:cubicBezTo>
                <a:cubicBezTo>
                  <a:pt x="4946" y="5060"/>
                  <a:pt x="3692" y="4593"/>
                  <a:pt x="3338" y="4375"/>
                </a:cubicBezTo>
                <a:cubicBezTo>
                  <a:pt x="2964" y="4155"/>
                  <a:pt x="3405" y="4105"/>
                  <a:pt x="3338" y="399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6" name="Freeform 21"/>
          <p:cNvSpPr>
            <a:spLocks/>
          </p:cNvSpPr>
          <p:nvPr/>
        </p:nvSpPr>
        <p:spPr bwMode="auto">
          <a:xfrm rot="21326996">
            <a:off x="5012826" y="2572841"/>
            <a:ext cx="271248" cy="992197"/>
          </a:xfrm>
          <a:custGeom>
            <a:avLst/>
            <a:gdLst>
              <a:gd name="T0" fmla="*/ 42 w 87"/>
              <a:gd name="T1" fmla="*/ 250 h 259"/>
              <a:gd name="T2" fmla="*/ 56 w 87"/>
              <a:gd name="T3" fmla="*/ 168 h 259"/>
              <a:gd name="T4" fmla="*/ 80 w 87"/>
              <a:gd name="T5" fmla="*/ 94 h 259"/>
              <a:gd name="T6" fmla="*/ 85 w 87"/>
              <a:gd name="T7" fmla="*/ 38 h 259"/>
              <a:gd name="T8" fmla="*/ 68 w 87"/>
              <a:gd name="T9" fmla="*/ 5 h 259"/>
              <a:gd name="T10" fmla="*/ 35 w 87"/>
              <a:gd name="T11" fmla="*/ 7 h 259"/>
              <a:gd name="T12" fmla="*/ 13 w 87"/>
              <a:gd name="T13" fmla="*/ 31 h 259"/>
              <a:gd name="T14" fmla="*/ 1 w 87"/>
              <a:gd name="T15" fmla="*/ 106 h 259"/>
              <a:gd name="T16" fmla="*/ 18 w 87"/>
              <a:gd name="T17" fmla="*/ 185 h 259"/>
              <a:gd name="T18" fmla="*/ 35 w 87"/>
              <a:gd name="T19" fmla="*/ 221 h 259"/>
              <a:gd name="T20" fmla="*/ 42 w 87"/>
              <a:gd name="T21" fmla="*/ 250 h 2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"/>
              <a:gd name="T34" fmla="*/ 0 h 259"/>
              <a:gd name="T35" fmla="*/ 87 w 87"/>
              <a:gd name="T36" fmla="*/ 259 h 2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" h="259">
                <a:moveTo>
                  <a:pt x="42" y="250"/>
                </a:moveTo>
                <a:cubicBezTo>
                  <a:pt x="45" y="241"/>
                  <a:pt x="50" y="194"/>
                  <a:pt x="56" y="168"/>
                </a:cubicBezTo>
                <a:cubicBezTo>
                  <a:pt x="62" y="142"/>
                  <a:pt x="75" y="116"/>
                  <a:pt x="80" y="94"/>
                </a:cubicBezTo>
                <a:cubicBezTo>
                  <a:pt x="85" y="72"/>
                  <a:pt x="87" y="53"/>
                  <a:pt x="85" y="38"/>
                </a:cubicBezTo>
                <a:cubicBezTo>
                  <a:pt x="83" y="23"/>
                  <a:pt x="76" y="10"/>
                  <a:pt x="68" y="5"/>
                </a:cubicBezTo>
                <a:cubicBezTo>
                  <a:pt x="60" y="0"/>
                  <a:pt x="44" y="3"/>
                  <a:pt x="35" y="7"/>
                </a:cubicBezTo>
                <a:cubicBezTo>
                  <a:pt x="26" y="11"/>
                  <a:pt x="19" y="15"/>
                  <a:pt x="13" y="31"/>
                </a:cubicBezTo>
                <a:cubicBezTo>
                  <a:pt x="7" y="47"/>
                  <a:pt x="0" y="80"/>
                  <a:pt x="1" y="106"/>
                </a:cubicBezTo>
                <a:cubicBezTo>
                  <a:pt x="2" y="132"/>
                  <a:pt x="12" y="166"/>
                  <a:pt x="18" y="185"/>
                </a:cubicBezTo>
                <a:cubicBezTo>
                  <a:pt x="24" y="204"/>
                  <a:pt x="31" y="211"/>
                  <a:pt x="35" y="221"/>
                </a:cubicBezTo>
                <a:cubicBezTo>
                  <a:pt x="39" y="231"/>
                  <a:pt x="39" y="259"/>
                  <a:pt x="42" y="250"/>
                </a:cubicBezTo>
                <a:close/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7" name="Freeform 22"/>
          <p:cNvSpPr>
            <a:spLocks/>
          </p:cNvSpPr>
          <p:nvPr/>
        </p:nvSpPr>
        <p:spPr bwMode="auto">
          <a:xfrm rot="21326996">
            <a:off x="6398966" y="2041709"/>
            <a:ext cx="342247" cy="1067633"/>
          </a:xfrm>
          <a:custGeom>
            <a:avLst/>
            <a:gdLst>
              <a:gd name="T0" fmla="*/ 130 w 130"/>
              <a:gd name="T1" fmla="*/ 202 h 262"/>
              <a:gd name="T2" fmla="*/ 108 w 130"/>
              <a:gd name="T3" fmla="*/ 248 h 262"/>
              <a:gd name="T4" fmla="*/ 53 w 130"/>
              <a:gd name="T5" fmla="*/ 248 h 262"/>
              <a:gd name="T6" fmla="*/ 7 w 130"/>
              <a:gd name="T7" fmla="*/ 161 h 262"/>
              <a:gd name="T8" fmla="*/ 12 w 130"/>
              <a:gd name="T9" fmla="*/ 0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262"/>
              <a:gd name="T17" fmla="*/ 130 w 130"/>
              <a:gd name="T18" fmla="*/ 262 h 262"/>
              <a:gd name="connsiteX0" fmla="*/ 9957 w 9957"/>
              <a:gd name="connsiteY0" fmla="*/ 7710 h 11153"/>
              <a:gd name="connsiteX1" fmla="*/ 8265 w 9957"/>
              <a:gd name="connsiteY1" fmla="*/ 9466 h 11153"/>
              <a:gd name="connsiteX2" fmla="*/ 3849 w 9957"/>
              <a:gd name="connsiteY2" fmla="*/ 10619 h 11153"/>
              <a:gd name="connsiteX3" fmla="*/ 495 w 9957"/>
              <a:gd name="connsiteY3" fmla="*/ 6145 h 11153"/>
              <a:gd name="connsiteX4" fmla="*/ 880 w 9957"/>
              <a:gd name="connsiteY4" fmla="*/ 0 h 11153"/>
              <a:gd name="connsiteX0" fmla="*/ 10000 w 10000"/>
              <a:gd name="connsiteY0" fmla="*/ 6913 h 9755"/>
              <a:gd name="connsiteX1" fmla="*/ 3866 w 10000"/>
              <a:gd name="connsiteY1" fmla="*/ 9521 h 9755"/>
              <a:gd name="connsiteX2" fmla="*/ 497 w 10000"/>
              <a:gd name="connsiteY2" fmla="*/ 5510 h 9755"/>
              <a:gd name="connsiteX3" fmla="*/ 884 w 10000"/>
              <a:gd name="connsiteY3" fmla="*/ 0 h 9755"/>
              <a:gd name="connsiteX0" fmla="*/ 10006 w 10006"/>
              <a:gd name="connsiteY0" fmla="*/ 7087 h 10825"/>
              <a:gd name="connsiteX1" fmla="*/ 3909 w 10006"/>
              <a:gd name="connsiteY1" fmla="*/ 10585 h 10825"/>
              <a:gd name="connsiteX2" fmla="*/ 503 w 10006"/>
              <a:gd name="connsiteY2" fmla="*/ 5648 h 10825"/>
              <a:gd name="connsiteX3" fmla="*/ 890 w 10006"/>
              <a:gd name="connsiteY3" fmla="*/ 0 h 10825"/>
              <a:gd name="connsiteX0" fmla="*/ 10006 w 10006"/>
              <a:gd name="connsiteY0" fmla="*/ 7087 h 10946"/>
              <a:gd name="connsiteX1" fmla="*/ 3909 w 10006"/>
              <a:gd name="connsiteY1" fmla="*/ 10585 h 10946"/>
              <a:gd name="connsiteX2" fmla="*/ 503 w 10006"/>
              <a:gd name="connsiteY2" fmla="*/ 5648 h 10946"/>
              <a:gd name="connsiteX3" fmla="*/ 890 w 10006"/>
              <a:gd name="connsiteY3" fmla="*/ 0 h 10946"/>
              <a:gd name="connsiteX0" fmla="*/ 9857 w 9857"/>
              <a:gd name="connsiteY0" fmla="*/ 10104 h 13963"/>
              <a:gd name="connsiteX1" fmla="*/ 3760 w 9857"/>
              <a:gd name="connsiteY1" fmla="*/ 13602 h 13963"/>
              <a:gd name="connsiteX2" fmla="*/ 354 w 9857"/>
              <a:gd name="connsiteY2" fmla="*/ 8665 h 13963"/>
              <a:gd name="connsiteX3" fmla="*/ 1633 w 9857"/>
              <a:gd name="connsiteY3" fmla="*/ 0 h 1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7" h="13963">
                <a:moveTo>
                  <a:pt x="9857" y="10104"/>
                </a:moveTo>
                <a:cubicBezTo>
                  <a:pt x="8579" y="10660"/>
                  <a:pt x="6412" y="13963"/>
                  <a:pt x="3760" y="13602"/>
                </a:cubicBezTo>
                <a:cubicBezTo>
                  <a:pt x="1108" y="13241"/>
                  <a:pt x="709" y="10932"/>
                  <a:pt x="354" y="8665"/>
                </a:cubicBezTo>
                <a:cubicBezTo>
                  <a:pt x="0" y="6398"/>
                  <a:pt x="1170" y="2105"/>
                  <a:pt x="1633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2964750" y="3101827"/>
            <a:ext cx="260222" cy="26022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Group 23"/>
          <p:cNvGrpSpPr/>
          <p:nvPr/>
        </p:nvGrpSpPr>
        <p:grpSpPr>
          <a:xfrm>
            <a:off x="5323447" y="3879936"/>
            <a:ext cx="1837442" cy="1113098"/>
            <a:chOff x="5420813" y="4456602"/>
            <a:chExt cx="1087437" cy="658753"/>
          </a:xfrm>
        </p:grpSpPr>
        <p:sp>
          <p:nvSpPr>
            <p:cNvPr id="139269" name="Freeform 14"/>
            <p:cNvSpPr>
              <a:spLocks/>
            </p:cNvSpPr>
            <p:nvPr/>
          </p:nvSpPr>
          <p:spPr bwMode="auto">
            <a:xfrm rot="21326996">
              <a:off x="5420813" y="4456602"/>
              <a:ext cx="1087437" cy="488950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5" h="308">
                  <a:moveTo>
                    <a:pt x="552" y="300"/>
                  </a:moveTo>
                  <a:cubicBezTo>
                    <a:pt x="532" y="292"/>
                    <a:pt x="509" y="245"/>
                    <a:pt x="487" y="221"/>
                  </a:cubicBezTo>
                  <a:cubicBezTo>
                    <a:pt x="465" y="197"/>
                    <a:pt x="447" y="174"/>
                    <a:pt x="420" y="154"/>
                  </a:cubicBezTo>
                  <a:cubicBezTo>
                    <a:pt x="393" y="134"/>
                    <a:pt x="360" y="116"/>
                    <a:pt x="327" y="101"/>
                  </a:cubicBezTo>
                  <a:cubicBezTo>
                    <a:pt x="294" y="86"/>
                    <a:pt x="253" y="75"/>
                    <a:pt x="219" y="65"/>
                  </a:cubicBezTo>
                  <a:cubicBezTo>
                    <a:pt x="185" y="55"/>
                    <a:pt x="153" y="47"/>
                    <a:pt x="123" y="39"/>
                  </a:cubicBezTo>
                  <a:cubicBezTo>
                    <a:pt x="93" y="31"/>
                    <a:pt x="55" y="23"/>
                    <a:pt x="36" y="17"/>
                  </a:cubicBezTo>
                  <a:cubicBezTo>
                    <a:pt x="17" y="11"/>
                    <a:pt x="0" y="7"/>
                    <a:pt x="10" y="5"/>
                  </a:cubicBezTo>
                  <a:cubicBezTo>
                    <a:pt x="20" y="3"/>
                    <a:pt x="64" y="0"/>
                    <a:pt x="99" y="3"/>
                  </a:cubicBezTo>
                  <a:cubicBezTo>
                    <a:pt x="134" y="6"/>
                    <a:pt x="187" y="17"/>
                    <a:pt x="223" y="22"/>
                  </a:cubicBezTo>
                  <a:cubicBezTo>
                    <a:pt x="259" y="27"/>
                    <a:pt x="284" y="32"/>
                    <a:pt x="315" y="34"/>
                  </a:cubicBezTo>
                  <a:cubicBezTo>
                    <a:pt x="346" y="36"/>
                    <a:pt x="373" y="37"/>
                    <a:pt x="408" y="36"/>
                  </a:cubicBezTo>
                  <a:cubicBezTo>
                    <a:pt x="443" y="35"/>
                    <a:pt x="491" y="26"/>
                    <a:pt x="523" y="27"/>
                  </a:cubicBezTo>
                  <a:cubicBezTo>
                    <a:pt x="555" y="28"/>
                    <a:pt x="573" y="36"/>
                    <a:pt x="598" y="41"/>
                  </a:cubicBezTo>
                  <a:cubicBezTo>
                    <a:pt x="623" y="46"/>
                    <a:pt x="665" y="54"/>
                    <a:pt x="675" y="58"/>
                  </a:cubicBezTo>
                  <a:cubicBezTo>
                    <a:pt x="685" y="62"/>
                    <a:pt x="665" y="62"/>
                    <a:pt x="658" y="68"/>
                  </a:cubicBezTo>
                  <a:cubicBezTo>
                    <a:pt x="651" y="74"/>
                    <a:pt x="644" y="77"/>
                    <a:pt x="636" y="92"/>
                  </a:cubicBezTo>
                  <a:cubicBezTo>
                    <a:pt x="628" y="107"/>
                    <a:pt x="617" y="140"/>
                    <a:pt x="612" y="156"/>
                  </a:cubicBezTo>
                  <a:cubicBezTo>
                    <a:pt x="607" y="172"/>
                    <a:pt x="608" y="169"/>
                    <a:pt x="607" y="188"/>
                  </a:cubicBezTo>
                  <a:cubicBezTo>
                    <a:pt x="606" y="207"/>
                    <a:pt x="616" y="250"/>
                    <a:pt x="607" y="269"/>
                  </a:cubicBezTo>
                  <a:cubicBezTo>
                    <a:pt x="598" y="288"/>
                    <a:pt x="572" y="308"/>
                    <a:pt x="552" y="30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 rot="528210">
              <a:off x="6186925" y="4605574"/>
              <a:ext cx="289831" cy="509781"/>
              <a:chOff x="5349" y="2362"/>
              <a:chExt cx="285" cy="445"/>
            </a:xfrm>
            <a:solidFill>
              <a:schemeClr val="bg1"/>
            </a:solidFill>
          </p:grpSpPr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5452" y="2573"/>
                <a:ext cx="182" cy="234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grpFill/>
              <a:ln w="25400" cap="rnd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5349" y="2362"/>
                <a:ext cx="213" cy="296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grpFill/>
              <a:ln w="25400" cap="rnd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" name="Group 45"/>
            <p:cNvGrpSpPr>
              <a:grpSpLocks/>
            </p:cNvGrpSpPr>
            <p:nvPr/>
          </p:nvGrpSpPr>
          <p:grpSpPr bwMode="auto">
            <a:xfrm rot="21115886">
              <a:off x="5551966" y="4521230"/>
              <a:ext cx="285666" cy="555161"/>
              <a:chOff x="4721" y="2177"/>
              <a:chExt cx="298" cy="515"/>
            </a:xfrm>
          </p:grpSpPr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4721" y="2499"/>
                <a:ext cx="250" cy="19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25400" cap="rnd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4778" y="2197"/>
                <a:ext cx="241" cy="339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25400" cap="rnd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" name="Freeform 44"/>
              <p:cNvSpPr>
                <a:spLocks/>
              </p:cNvSpPr>
              <p:nvPr/>
            </p:nvSpPr>
            <p:spPr bwMode="auto">
              <a:xfrm>
                <a:off x="4884" y="2177"/>
                <a:ext cx="76" cy="203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25400" cap="rnd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5" name="Group 26"/>
          <p:cNvGrpSpPr/>
          <p:nvPr/>
        </p:nvGrpSpPr>
        <p:grpSpPr>
          <a:xfrm rot="544152">
            <a:off x="3299540" y="3263786"/>
            <a:ext cx="3582960" cy="3205489"/>
            <a:chOff x="4302505" y="4056004"/>
            <a:chExt cx="2120472" cy="1897076"/>
          </a:xfrm>
        </p:grpSpPr>
        <p:sp>
          <p:nvSpPr>
            <p:cNvPr id="139268" name="Freeform 13"/>
            <p:cNvSpPr>
              <a:spLocks/>
            </p:cNvSpPr>
            <p:nvPr/>
          </p:nvSpPr>
          <p:spPr bwMode="auto">
            <a:xfrm rot="21326996">
              <a:off x="4302505" y="4056004"/>
              <a:ext cx="1976241" cy="1897076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35" h="10240">
                  <a:moveTo>
                    <a:pt x="1148" y="1108"/>
                  </a:moveTo>
                  <a:cubicBezTo>
                    <a:pt x="1131" y="1057"/>
                    <a:pt x="1173" y="727"/>
                    <a:pt x="1118" y="561"/>
                  </a:cubicBezTo>
                  <a:cubicBezTo>
                    <a:pt x="1063" y="395"/>
                    <a:pt x="966" y="176"/>
                    <a:pt x="816" y="110"/>
                  </a:cubicBezTo>
                  <a:cubicBezTo>
                    <a:pt x="666" y="44"/>
                    <a:pt x="430" y="0"/>
                    <a:pt x="215" y="162"/>
                  </a:cubicBezTo>
                  <a:cubicBezTo>
                    <a:pt x="0" y="324"/>
                    <a:pt x="37" y="708"/>
                    <a:pt x="20" y="879"/>
                  </a:cubicBezTo>
                  <a:cubicBezTo>
                    <a:pt x="3" y="1051"/>
                    <a:pt x="28" y="1136"/>
                    <a:pt x="88" y="1351"/>
                  </a:cubicBezTo>
                  <a:cubicBezTo>
                    <a:pt x="147" y="1565"/>
                    <a:pt x="291" y="1856"/>
                    <a:pt x="358" y="2173"/>
                  </a:cubicBezTo>
                  <a:cubicBezTo>
                    <a:pt x="426" y="2490"/>
                    <a:pt x="434" y="2893"/>
                    <a:pt x="485" y="3262"/>
                  </a:cubicBezTo>
                  <a:cubicBezTo>
                    <a:pt x="536" y="3630"/>
                    <a:pt x="612" y="3990"/>
                    <a:pt x="688" y="4393"/>
                  </a:cubicBezTo>
                  <a:cubicBezTo>
                    <a:pt x="764" y="4795"/>
                    <a:pt x="832" y="5301"/>
                    <a:pt x="951" y="5669"/>
                  </a:cubicBezTo>
                  <a:cubicBezTo>
                    <a:pt x="1069" y="6038"/>
                    <a:pt x="1145" y="6346"/>
                    <a:pt x="1374" y="6612"/>
                  </a:cubicBezTo>
                  <a:cubicBezTo>
                    <a:pt x="1602" y="6878"/>
                    <a:pt x="1966" y="7058"/>
                    <a:pt x="2330" y="7272"/>
                  </a:cubicBezTo>
                  <a:cubicBezTo>
                    <a:pt x="2693" y="7486"/>
                    <a:pt x="3133" y="7683"/>
                    <a:pt x="3548" y="7906"/>
                  </a:cubicBezTo>
                  <a:cubicBezTo>
                    <a:pt x="3962" y="8129"/>
                    <a:pt x="4377" y="8369"/>
                    <a:pt x="4800" y="8591"/>
                  </a:cubicBezTo>
                  <a:cubicBezTo>
                    <a:pt x="5223" y="8814"/>
                    <a:pt x="5663" y="9020"/>
                    <a:pt x="6069" y="9226"/>
                  </a:cubicBezTo>
                  <a:cubicBezTo>
                    <a:pt x="6475" y="9431"/>
                    <a:pt x="6890" y="9697"/>
                    <a:pt x="7237" y="9851"/>
                  </a:cubicBezTo>
                  <a:cubicBezTo>
                    <a:pt x="7583" y="10005"/>
                    <a:pt x="7871" y="10108"/>
                    <a:pt x="8142" y="10151"/>
                  </a:cubicBezTo>
                  <a:cubicBezTo>
                    <a:pt x="8412" y="10194"/>
                    <a:pt x="8705" y="10240"/>
                    <a:pt x="8886" y="10108"/>
                  </a:cubicBezTo>
                  <a:cubicBezTo>
                    <a:pt x="9067" y="9976"/>
                    <a:pt x="9127" y="9679"/>
                    <a:pt x="9228" y="9362"/>
                  </a:cubicBezTo>
                  <a:cubicBezTo>
                    <a:pt x="9329" y="9045"/>
                    <a:pt x="9314" y="8616"/>
                    <a:pt x="9491" y="8206"/>
                  </a:cubicBezTo>
                  <a:cubicBezTo>
                    <a:pt x="9603" y="8018"/>
                    <a:pt x="10067" y="7200"/>
                    <a:pt x="10135" y="7089"/>
                  </a:cubicBezTo>
                </a:path>
              </a:pathLst>
            </a:cu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 rot="342526">
              <a:off x="6164292" y="4939476"/>
              <a:ext cx="258685" cy="490141"/>
              <a:chOff x="5266" y="2665"/>
              <a:chExt cx="278" cy="468"/>
            </a:xfrm>
          </p:grpSpPr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5377" y="2665"/>
                <a:ext cx="167" cy="225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25400" cap="rnd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5266" y="2817"/>
                <a:ext cx="230" cy="31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25400" cap="rnd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7" name="Group 42"/>
            <p:cNvGrpSpPr/>
            <p:nvPr/>
          </p:nvGrpSpPr>
          <p:grpSpPr>
            <a:xfrm rot="21115886">
              <a:off x="5477665" y="4941633"/>
              <a:ext cx="381603" cy="499107"/>
              <a:chOff x="6936179" y="4506526"/>
              <a:chExt cx="561969" cy="735016"/>
            </a:xfrm>
          </p:grpSpPr>
          <p:sp>
            <p:nvSpPr>
              <p:cNvPr id="41" name="Freeform 46"/>
              <p:cNvSpPr>
                <a:spLocks/>
              </p:cNvSpPr>
              <p:nvPr/>
            </p:nvSpPr>
            <p:spPr bwMode="auto">
              <a:xfrm>
                <a:off x="7150485" y="4506526"/>
                <a:ext cx="347663" cy="323850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25400" cap="rnd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" name="Freeform 47"/>
              <p:cNvSpPr>
                <a:spLocks/>
              </p:cNvSpPr>
              <p:nvPr/>
            </p:nvSpPr>
            <p:spPr bwMode="auto">
              <a:xfrm>
                <a:off x="6936179" y="4703379"/>
                <a:ext cx="468312" cy="538163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25400" cap="rnd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9" name="Freeform 17"/>
          <p:cNvSpPr>
            <a:spLocks/>
          </p:cNvSpPr>
          <p:nvPr/>
        </p:nvSpPr>
        <p:spPr bwMode="auto">
          <a:xfrm rot="21326996">
            <a:off x="584120" y="3659675"/>
            <a:ext cx="2753368" cy="799328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782 w 9970"/>
              <a:gd name="connsiteY0" fmla="*/ 9739 h 10020"/>
              <a:gd name="connsiteX1" fmla="*/ 4555 w 9970"/>
              <a:gd name="connsiteY1" fmla="*/ 9827 h 10020"/>
              <a:gd name="connsiteX2" fmla="*/ 4312 w 9970"/>
              <a:gd name="connsiteY2" fmla="*/ 9847 h 10020"/>
              <a:gd name="connsiteX3" fmla="*/ 4038 w 9970"/>
              <a:gd name="connsiteY3" fmla="*/ 9980 h 10020"/>
              <a:gd name="connsiteX4" fmla="*/ 3808 w 9970"/>
              <a:gd name="connsiteY4" fmla="*/ 9984 h 10020"/>
              <a:gd name="connsiteX5" fmla="*/ 3470 w 9970"/>
              <a:gd name="connsiteY5" fmla="*/ 9751 h 10020"/>
              <a:gd name="connsiteX6" fmla="*/ 3071 w 9970"/>
              <a:gd name="connsiteY6" fmla="*/ 9739 h 10020"/>
              <a:gd name="connsiteX7" fmla="*/ 2509 w 9970"/>
              <a:gd name="connsiteY7" fmla="*/ 9562 h 10020"/>
              <a:gd name="connsiteX8" fmla="*/ 1877 w 9970"/>
              <a:gd name="connsiteY8" fmla="*/ 9228 h 10020"/>
              <a:gd name="connsiteX9" fmla="*/ 1309 w 9970"/>
              <a:gd name="connsiteY9" fmla="*/ 8822 h 10020"/>
              <a:gd name="connsiteX10" fmla="*/ 774 w 9970"/>
              <a:gd name="connsiteY10" fmla="*/ 8380 h 10020"/>
              <a:gd name="connsiteX11" fmla="*/ 402 w 9970"/>
              <a:gd name="connsiteY11" fmla="*/ 7781 h 10020"/>
              <a:gd name="connsiteX12" fmla="*/ 88 w 9970"/>
              <a:gd name="connsiteY12" fmla="*/ 6897 h 10020"/>
              <a:gd name="connsiteX13" fmla="*/ 0 w 9970"/>
              <a:gd name="connsiteY13" fmla="*/ 5985 h 10020"/>
              <a:gd name="connsiteX14" fmla="*/ 88 w 9970"/>
              <a:gd name="connsiteY14" fmla="*/ 5000 h 10020"/>
              <a:gd name="connsiteX15" fmla="*/ 443 w 9970"/>
              <a:gd name="connsiteY15" fmla="*/ 3597 h 10020"/>
              <a:gd name="connsiteX16" fmla="*/ 1082 w 9970"/>
              <a:gd name="connsiteY16" fmla="*/ 2303 h 10020"/>
              <a:gd name="connsiteX17" fmla="*/ 2124 w 9970"/>
              <a:gd name="connsiteY17" fmla="*/ 1073 h 10020"/>
              <a:gd name="connsiteX18" fmla="*/ 3365 w 9970"/>
              <a:gd name="connsiteY18" fmla="*/ 265 h 10020"/>
              <a:gd name="connsiteX19" fmla="*/ 4961 w 9970"/>
              <a:gd name="connsiteY19" fmla="*/ 44 h 10020"/>
              <a:gd name="connsiteX20" fmla="*/ 6881 w 9970"/>
              <a:gd name="connsiteY20" fmla="*/ 531 h 10020"/>
              <a:gd name="connsiteX21" fmla="*/ 8976 w 9970"/>
              <a:gd name="connsiteY21" fmla="*/ 2290 h 10020"/>
              <a:gd name="connsiteX22" fmla="*/ 9830 w 9970"/>
              <a:gd name="connsiteY22" fmla="*/ 4589 h 10020"/>
              <a:gd name="connsiteX23" fmla="*/ 9817 w 9970"/>
              <a:gd name="connsiteY23" fmla="*/ 6045 h 10020"/>
              <a:gd name="connsiteX24" fmla="*/ 9740 w 9970"/>
              <a:gd name="connsiteY24" fmla="*/ 6543 h 10020"/>
              <a:gd name="connsiteX25" fmla="*/ 9652 w 9970"/>
              <a:gd name="connsiteY25" fmla="*/ 6788 h 10020"/>
              <a:gd name="connsiteX26" fmla="*/ 9415 w 9970"/>
              <a:gd name="connsiteY26" fmla="*/ 6929 h 10020"/>
              <a:gd name="connsiteX27" fmla="*/ 9280 w 9970"/>
              <a:gd name="connsiteY27" fmla="*/ 7050 h 10020"/>
              <a:gd name="connsiteX28" fmla="*/ 9412 w 9970"/>
              <a:gd name="connsiteY28" fmla="*/ 7223 h 10020"/>
              <a:gd name="connsiteX29" fmla="*/ 9719 w 9970"/>
              <a:gd name="connsiteY29" fmla="*/ 7532 h 10020"/>
              <a:gd name="connsiteX30" fmla="*/ 9848 w 9970"/>
              <a:gd name="connsiteY30" fmla="*/ 7512 h 10020"/>
              <a:gd name="connsiteX31" fmla="*/ 9621 w 9970"/>
              <a:gd name="connsiteY31" fmla="*/ 7002 h 10020"/>
              <a:gd name="connsiteX32" fmla="*/ 9621 w 9970"/>
              <a:gd name="connsiteY32" fmla="*/ 6788 h 1002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748 w 10000"/>
              <a:gd name="connsiteY29" fmla="*/ 7517 h 10000"/>
              <a:gd name="connsiteX30" fmla="*/ 9650 w 10000"/>
              <a:gd name="connsiteY30" fmla="*/ 6988 h 10000"/>
              <a:gd name="connsiteX31" fmla="*/ 9650 w 10000"/>
              <a:gd name="connsiteY31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650 w 10000"/>
              <a:gd name="connsiteY29" fmla="*/ 6988 h 10000"/>
              <a:gd name="connsiteX30" fmla="*/ 9650 w 10000"/>
              <a:gd name="connsiteY30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650 w 10000"/>
              <a:gd name="connsiteY28" fmla="*/ 6988 h 10000"/>
              <a:gd name="connsiteX29" fmla="*/ 9650 w 10000"/>
              <a:gd name="connsiteY29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650 w 10000"/>
              <a:gd name="connsiteY27" fmla="*/ 6988 h 10000"/>
              <a:gd name="connsiteX28" fmla="*/ 9650 w 10000"/>
              <a:gd name="connsiteY28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988 h 10000"/>
              <a:gd name="connsiteX27" fmla="*/ 9650 w 10000"/>
              <a:gd name="connsiteY27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681 w 10000"/>
              <a:gd name="connsiteY24" fmla="*/ 6774 h 10000"/>
              <a:gd name="connsiteX0" fmla="*/ 4796 w 9973"/>
              <a:gd name="connsiteY0" fmla="*/ 9720 h 10000"/>
              <a:gd name="connsiteX1" fmla="*/ 4569 w 9973"/>
              <a:gd name="connsiteY1" fmla="*/ 9807 h 10000"/>
              <a:gd name="connsiteX2" fmla="*/ 4325 w 9973"/>
              <a:gd name="connsiteY2" fmla="*/ 9827 h 10000"/>
              <a:gd name="connsiteX3" fmla="*/ 4050 w 9973"/>
              <a:gd name="connsiteY3" fmla="*/ 9960 h 10000"/>
              <a:gd name="connsiteX4" fmla="*/ 3819 w 9973"/>
              <a:gd name="connsiteY4" fmla="*/ 9964 h 10000"/>
              <a:gd name="connsiteX5" fmla="*/ 3480 w 9973"/>
              <a:gd name="connsiteY5" fmla="*/ 9732 h 10000"/>
              <a:gd name="connsiteX6" fmla="*/ 3080 w 9973"/>
              <a:gd name="connsiteY6" fmla="*/ 9720 h 10000"/>
              <a:gd name="connsiteX7" fmla="*/ 2517 w 9973"/>
              <a:gd name="connsiteY7" fmla="*/ 9543 h 10000"/>
              <a:gd name="connsiteX8" fmla="*/ 1883 w 9973"/>
              <a:gd name="connsiteY8" fmla="*/ 9210 h 10000"/>
              <a:gd name="connsiteX9" fmla="*/ 1313 w 9973"/>
              <a:gd name="connsiteY9" fmla="*/ 8804 h 10000"/>
              <a:gd name="connsiteX10" fmla="*/ 776 w 9973"/>
              <a:gd name="connsiteY10" fmla="*/ 8363 h 10000"/>
              <a:gd name="connsiteX11" fmla="*/ 403 w 9973"/>
              <a:gd name="connsiteY11" fmla="*/ 7765 h 10000"/>
              <a:gd name="connsiteX12" fmla="*/ 88 w 9973"/>
              <a:gd name="connsiteY12" fmla="*/ 6883 h 10000"/>
              <a:gd name="connsiteX13" fmla="*/ 0 w 9973"/>
              <a:gd name="connsiteY13" fmla="*/ 5973 h 10000"/>
              <a:gd name="connsiteX14" fmla="*/ 88 w 9973"/>
              <a:gd name="connsiteY14" fmla="*/ 4990 h 10000"/>
              <a:gd name="connsiteX15" fmla="*/ 444 w 9973"/>
              <a:gd name="connsiteY15" fmla="*/ 3590 h 10000"/>
              <a:gd name="connsiteX16" fmla="*/ 1085 w 9973"/>
              <a:gd name="connsiteY16" fmla="*/ 2298 h 10000"/>
              <a:gd name="connsiteX17" fmla="*/ 2130 w 9973"/>
              <a:gd name="connsiteY17" fmla="*/ 1071 h 10000"/>
              <a:gd name="connsiteX18" fmla="*/ 3375 w 9973"/>
              <a:gd name="connsiteY18" fmla="*/ 264 h 10000"/>
              <a:gd name="connsiteX19" fmla="*/ 4976 w 9973"/>
              <a:gd name="connsiteY19" fmla="*/ 44 h 10000"/>
              <a:gd name="connsiteX20" fmla="*/ 6902 w 9973"/>
              <a:gd name="connsiteY20" fmla="*/ 530 h 10000"/>
              <a:gd name="connsiteX21" fmla="*/ 9003 w 9973"/>
              <a:gd name="connsiteY21" fmla="*/ 2285 h 10000"/>
              <a:gd name="connsiteX22" fmla="*/ 9860 w 9973"/>
              <a:gd name="connsiteY22" fmla="*/ 4580 h 10000"/>
              <a:gd name="connsiteX23" fmla="*/ 9681 w 9973"/>
              <a:gd name="connsiteY23" fmla="*/ 6774 h 10000"/>
              <a:gd name="connsiteX0" fmla="*/ 4809 w 9887"/>
              <a:gd name="connsiteY0" fmla="*/ 9720 h 10000"/>
              <a:gd name="connsiteX1" fmla="*/ 4581 w 9887"/>
              <a:gd name="connsiteY1" fmla="*/ 9807 h 10000"/>
              <a:gd name="connsiteX2" fmla="*/ 4337 w 9887"/>
              <a:gd name="connsiteY2" fmla="*/ 9827 h 10000"/>
              <a:gd name="connsiteX3" fmla="*/ 4061 w 9887"/>
              <a:gd name="connsiteY3" fmla="*/ 9960 h 10000"/>
              <a:gd name="connsiteX4" fmla="*/ 3829 w 9887"/>
              <a:gd name="connsiteY4" fmla="*/ 9964 h 10000"/>
              <a:gd name="connsiteX5" fmla="*/ 3489 w 9887"/>
              <a:gd name="connsiteY5" fmla="*/ 9732 h 10000"/>
              <a:gd name="connsiteX6" fmla="*/ 3088 w 9887"/>
              <a:gd name="connsiteY6" fmla="*/ 9720 h 10000"/>
              <a:gd name="connsiteX7" fmla="*/ 2524 w 9887"/>
              <a:gd name="connsiteY7" fmla="*/ 9543 h 10000"/>
              <a:gd name="connsiteX8" fmla="*/ 1888 w 9887"/>
              <a:gd name="connsiteY8" fmla="*/ 9210 h 10000"/>
              <a:gd name="connsiteX9" fmla="*/ 1317 w 9887"/>
              <a:gd name="connsiteY9" fmla="*/ 8804 h 10000"/>
              <a:gd name="connsiteX10" fmla="*/ 778 w 9887"/>
              <a:gd name="connsiteY10" fmla="*/ 8363 h 10000"/>
              <a:gd name="connsiteX11" fmla="*/ 404 w 9887"/>
              <a:gd name="connsiteY11" fmla="*/ 7765 h 10000"/>
              <a:gd name="connsiteX12" fmla="*/ 88 w 9887"/>
              <a:gd name="connsiteY12" fmla="*/ 6883 h 10000"/>
              <a:gd name="connsiteX13" fmla="*/ 0 w 9887"/>
              <a:gd name="connsiteY13" fmla="*/ 5973 h 10000"/>
              <a:gd name="connsiteX14" fmla="*/ 88 w 9887"/>
              <a:gd name="connsiteY14" fmla="*/ 4990 h 10000"/>
              <a:gd name="connsiteX15" fmla="*/ 445 w 9887"/>
              <a:gd name="connsiteY15" fmla="*/ 3590 h 10000"/>
              <a:gd name="connsiteX16" fmla="*/ 1088 w 9887"/>
              <a:gd name="connsiteY16" fmla="*/ 2298 h 10000"/>
              <a:gd name="connsiteX17" fmla="*/ 2136 w 9887"/>
              <a:gd name="connsiteY17" fmla="*/ 1071 h 10000"/>
              <a:gd name="connsiteX18" fmla="*/ 3384 w 9887"/>
              <a:gd name="connsiteY18" fmla="*/ 264 h 10000"/>
              <a:gd name="connsiteX19" fmla="*/ 4989 w 9887"/>
              <a:gd name="connsiteY19" fmla="*/ 44 h 10000"/>
              <a:gd name="connsiteX20" fmla="*/ 6921 w 9887"/>
              <a:gd name="connsiteY20" fmla="*/ 530 h 10000"/>
              <a:gd name="connsiteX21" fmla="*/ 9027 w 9887"/>
              <a:gd name="connsiteY21" fmla="*/ 2285 h 10000"/>
              <a:gd name="connsiteX22" fmla="*/ 9887 w 9887"/>
              <a:gd name="connsiteY22" fmla="*/ 4580 h 10000"/>
              <a:gd name="connsiteX0" fmla="*/ 4864 w 9130"/>
              <a:gd name="connsiteY0" fmla="*/ 9720 h 10000"/>
              <a:gd name="connsiteX1" fmla="*/ 4633 w 9130"/>
              <a:gd name="connsiteY1" fmla="*/ 9807 h 10000"/>
              <a:gd name="connsiteX2" fmla="*/ 4387 w 9130"/>
              <a:gd name="connsiteY2" fmla="*/ 9827 h 10000"/>
              <a:gd name="connsiteX3" fmla="*/ 4107 w 9130"/>
              <a:gd name="connsiteY3" fmla="*/ 9960 h 10000"/>
              <a:gd name="connsiteX4" fmla="*/ 3873 w 9130"/>
              <a:gd name="connsiteY4" fmla="*/ 9964 h 10000"/>
              <a:gd name="connsiteX5" fmla="*/ 3529 w 9130"/>
              <a:gd name="connsiteY5" fmla="*/ 9732 h 10000"/>
              <a:gd name="connsiteX6" fmla="*/ 3123 w 9130"/>
              <a:gd name="connsiteY6" fmla="*/ 9720 h 10000"/>
              <a:gd name="connsiteX7" fmla="*/ 2553 w 9130"/>
              <a:gd name="connsiteY7" fmla="*/ 9543 h 10000"/>
              <a:gd name="connsiteX8" fmla="*/ 1910 w 9130"/>
              <a:gd name="connsiteY8" fmla="*/ 9210 h 10000"/>
              <a:gd name="connsiteX9" fmla="*/ 1332 w 9130"/>
              <a:gd name="connsiteY9" fmla="*/ 8804 h 10000"/>
              <a:gd name="connsiteX10" fmla="*/ 787 w 9130"/>
              <a:gd name="connsiteY10" fmla="*/ 8363 h 10000"/>
              <a:gd name="connsiteX11" fmla="*/ 409 w 9130"/>
              <a:gd name="connsiteY11" fmla="*/ 7765 h 10000"/>
              <a:gd name="connsiteX12" fmla="*/ 89 w 9130"/>
              <a:gd name="connsiteY12" fmla="*/ 6883 h 10000"/>
              <a:gd name="connsiteX13" fmla="*/ 0 w 9130"/>
              <a:gd name="connsiteY13" fmla="*/ 5973 h 10000"/>
              <a:gd name="connsiteX14" fmla="*/ 89 w 9130"/>
              <a:gd name="connsiteY14" fmla="*/ 4990 h 10000"/>
              <a:gd name="connsiteX15" fmla="*/ 450 w 9130"/>
              <a:gd name="connsiteY15" fmla="*/ 3590 h 10000"/>
              <a:gd name="connsiteX16" fmla="*/ 1100 w 9130"/>
              <a:gd name="connsiteY16" fmla="*/ 2298 h 10000"/>
              <a:gd name="connsiteX17" fmla="*/ 2160 w 9130"/>
              <a:gd name="connsiteY17" fmla="*/ 1071 h 10000"/>
              <a:gd name="connsiteX18" fmla="*/ 3423 w 9130"/>
              <a:gd name="connsiteY18" fmla="*/ 264 h 10000"/>
              <a:gd name="connsiteX19" fmla="*/ 5046 w 9130"/>
              <a:gd name="connsiteY19" fmla="*/ 44 h 10000"/>
              <a:gd name="connsiteX20" fmla="*/ 7000 w 9130"/>
              <a:gd name="connsiteY20" fmla="*/ 530 h 10000"/>
              <a:gd name="connsiteX21" fmla="*/ 9130 w 9130"/>
              <a:gd name="connsiteY21" fmla="*/ 2285 h 10000"/>
              <a:gd name="connsiteX0" fmla="*/ 5327 w 7667"/>
              <a:gd name="connsiteY0" fmla="*/ 9720 h 10000"/>
              <a:gd name="connsiteX1" fmla="*/ 5074 w 7667"/>
              <a:gd name="connsiteY1" fmla="*/ 9807 h 10000"/>
              <a:gd name="connsiteX2" fmla="*/ 4805 w 7667"/>
              <a:gd name="connsiteY2" fmla="*/ 9827 h 10000"/>
              <a:gd name="connsiteX3" fmla="*/ 4498 w 7667"/>
              <a:gd name="connsiteY3" fmla="*/ 9960 h 10000"/>
              <a:gd name="connsiteX4" fmla="*/ 4242 w 7667"/>
              <a:gd name="connsiteY4" fmla="*/ 9964 h 10000"/>
              <a:gd name="connsiteX5" fmla="*/ 3865 w 7667"/>
              <a:gd name="connsiteY5" fmla="*/ 9732 h 10000"/>
              <a:gd name="connsiteX6" fmla="*/ 3421 w 7667"/>
              <a:gd name="connsiteY6" fmla="*/ 9720 h 10000"/>
              <a:gd name="connsiteX7" fmla="*/ 2796 w 7667"/>
              <a:gd name="connsiteY7" fmla="*/ 9543 h 10000"/>
              <a:gd name="connsiteX8" fmla="*/ 2092 w 7667"/>
              <a:gd name="connsiteY8" fmla="*/ 9210 h 10000"/>
              <a:gd name="connsiteX9" fmla="*/ 1459 w 7667"/>
              <a:gd name="connsiteY9" fmla="*/ 8804 h 10000"/>
              <a:gd name="connsiteX10" fmla="*/ 862 w 7667"/>
              <a:gd name="connsiteY10" fmla="*/ 8363 h 10000"/>
              <a:gd name="connsiteX11" fmla="*/ 448 w 7667"/>
              <a:gd name="connsiteY11" fmla="*/ 7765 h 10000"/>
              <a:gd name="connsiteX12" fmla="*/ 97 w 7667"/>
              <a:gd name="connsiteY12" fmla="*/ 6883 h 10000"/>
              <a:gd name="connsiteX13" fmla="*/ 0 w 7667"/>
              <a:gd name="connsiteY13" fmla="*/ 5973 h 10000"/>
              <a:gd name="connsiteX14" fmla="*/ 97 w 7667"/>
              <a:gd name="connsiteY14" fmla="*/ 4990 h 10000"/>
              <a:gd name="connsiteX15" fmla="*/ 493 w 7667"/>
              <a:gd name="connsiteY15" fmla="*/ 3590 h 10000"/>
              <a:gd name="connsiteX16" fmla="*/ 1205 w 7667"/>
              <a:gd name="connsiteY16" fmla="*/ 2298 h 10000"/>
              <a:gd name="connsiteX17" fmla="*/ 2366 w 7667"/>
              <a:gd name="connsiteY17" fmla="*/ 1071 h 10000"/>
              <a:gd name="connsiteX18" fmla="*/ 3749 w 7667"/>
              <a:gd name="connsiteY18" fmla="*/ 264 h 10000"/>
              <a:gd name="connsiteX19" fmla="*/ 5527 w 7667"/>
              <a:gd name="connsiteY19" fmla="*/ 44 h 10000"/>
              <a:gd name="connsiteX20" fmla="*/ 7667 w 7667"/>
              <a:gd name="connsiteY20" fmla="*/ 530 h 10000"/>
              <a:gd name="connsiteX0" fmla="*/ 6948 w 7209"/>
              <a:gd name="connsiteY0" fmla="*/ 9720 h 10000"/>
              <a:gd name="connsiteX1" fmla="*/ 6618 w 7209"/>
              <a:gd name="connsiteY1" fmla="*/ 9807 h 10000"/>
              <a:gd name="connsiteX2" fmla="*/ 6267 w 7209"/>
              <a:gd name="connsiteY2" fmla="*/ 9827 h 10000"/>
              <a:gd name="connsiteX3" fmla="*/ 5867 w 7209"/>
              <a:gd name="connsiteY3" fmla="*/ 9960 h 10000"/>
              <a:gd name="connsiteX4" fmla="*/ 5533 w 7209"/>
              <a:gd name="connsiteY4" fmla="*/ 9964 h 10000"/>
              <a:gd name="connsiteX5" fmla="*/ 5041 w 7209"/>
              <a:gd name="connsiteY5" fmla="*/ 9732 h 10000"/>
              <a:gd name="connsiteX6" fmla="*/ 4462 w 7209"/>
              <a:gd name="connsiteY6" fmla="*/ 9720 h 10000"/>
              <a:gd name="connsiteX7" fmla="*/ 3647 w 7209"/>
              <a:gd name="connsiteY7" fmla="*/ 9543 h 10000"/>
              <a:gd name="connsiteX8" fmla="*/ 2729 w 7209"/>
              <a:gd name="connsiteY8" fmla="*/ 9210 h 10000"/>
              <a:gd name="connsiteX9" fmla="*/ 1903 w 7209"/>
              <a:gd name="connsiteY9" fmla="*/ 8804 h 10000"/>
              <a:gd name="connsiteX10" fmla="*/ 1124 w 7209"/>
              <a:gd name="connsiteY10" fmla="*/ 8363 h 10000"/>
              <a:gd name="connsiteX11" fmla="*/ 584 w 7209"/>
              <a:gd name="connsiteY11" fmla="*/ 7765 h 10000"/>
              <a:gd name="connsiteX12" fmla="*/ 127 w 7209"/>
              <a:gd name="connsiteY12" fmla="*/ 6883 h 10000"/>
              <a:gd name="connsiteX13" fmla="*/ 0 w 7209"/>
              <a:gd name="connsiteY13" fmla="*/ 5973 h 10000"/>
              <a:gd name="connsiteX14" fmla="*/ 127 w 7209"/>
              <a:gd name="connsiteY14" fmla="*/ 4990 h 10000"/>
              <a:gd name="connsiteX15" fmla="*/ 643 w 7209"/>
              <a:gd name="connsiteY15" fmla="*/ 3590 h 10000"/>
              <a:gd name="connsiteX16" fmla="*/ 1572 w 7209"/>
              <a:gd name="connsiteY16" fmla="*/ 2298 h 10000"/>
              <a:gd name="connsiteX17" fmla="*/ 3086 w 7209"/>
              <a:gd name="connsiteY17" fmla="*/ 1071 h 10000"/>
              <a:gd name="connsiteX18" fmla="*/ 4890 w 7209"/>
              <a:gd name="connsiteY18" fmla="*/ 264 h 10000"/>
              <a:gd name="connsiteX19" fmla="*/ 7209 w 7209"/>
              <a:gd name="connsiteY19" fmla="*/ 44 h 10000"/>
              <a:gd name="connsiteX0" fmla="*/ 9638 w 9638"/>
              <a:gd name="connsiteY0" fmla="*/ 9456 h 9736"/>
              <a:gd name="connsiteX1" fmla="*/ 9180 w 9638"/>
              <a:gd name="connsiteY1" fmla="*/ 9543 h 9736"/>
              <a:gd name="connsiteX2" fmla="*/ 8693 w 9638"/>
              <a:gd name="connsiteY2" fmla="*/ 9563 h 9736"/>
              <a:gd name="connsiteX3" fmla="*/ 8138 w 9638"/>
              <a:gd name="connsiteY3" fmla="*/ 9696 h 9736"/>
              <a:gd name="connsiteX4" fmla="*/ 7675 w 9638"/>
              <a:gd name="connsiteY4" fmla="*/ 9700 h 9736"/>
              <a:gd name="connsiteX5" fmla="*/ 6993 w 9638"/>
              <a:gd name="connsiteY5" fmla="*/ 9468 h 9736"/>
              <a:gd name="connsiteX6" fmla="*/ 6189 w 9638"/>
              <a:gd name="connsiteY6" fmla="*/ 9456 h 9736"/>
              <a:gd name="connsiteX7" fmla="*/ 5059 w 9638"/>
              <a:gd name="connsiteY7" fmla="*/ 9279 h 9736"/>
              <a:gd name="connsiteX8" fmla="*/ 3786 w 9638"/>
              <a:gd name="connsiteY8" fmla="*/ 8946 h 9736"/>
              <a:gd name="connsiteX9" fmla="*/ 2640 w 9638"/>
              <a:gd name="connsiteY9" fmla="*/ 8540 h 9736"/>
              <a:gd name="connsiteX10" fmla="*/ 1559 w 9638"/>
              <a:gd name="connsiteY10" fmla="*/ 8099 h 9736"/>
              <a:gd name="connsiteX11" fmla="*/ 810 w 9638"/>
              <a:gd name="connsiteY11" fmla="*/ 7501 h 9736"/>
              <a:gd name="connsiteX12" fmla="*/ 176 w 9638"/>
              <a:gd name="connsiteY12" fmla="*/ 6619 h 9736"/>
              <a:gd name="connsiteX13" fmla="*/ 0 w 9638"/>
              <a:gd name="connsiteY13" fmla="*/ 5709 h 9736"/>
              <a:gd name="connsiteX14" fmla="*/ 176 w 9638"/>
              <a:gd name="connsiteY14" fmla="*/ 4726 h 9736"/>
              <a:gd name="connsiteX15" fmla="*/ 892 w 9638"/>
              <a:gd name="connsiteY15" fmla="*/ 3326 h 9736"/>
              <a:gd name="connsiteX16" fmla="*/ 2181 w 9638"/>
              <a:gd name="connsiteY16" fmla="*/ 2034 h 9736"/>
              <a:gd name="connsiteX17" fmla="*/ 4281 w 9638"/>
              <a:gd name="connsiteY17" fmla="*/ 807 h 9736"/>
              <a:gd name="connsiteX18" fmla="*/ 6783 w 9638"/>
              <a:gd name="connsiteY18" fmla="*/ 0 h 9736"/>
              <a:gd name="connsiteX0" fmla="*/ 10000 w 10000"/>
              <a:gd name="connsiteY0" fmla="*/ 8883 h 9171"/>
              <a:gd name="connsiteX1" fmla="*/ 9525 w 10000"/>
              <a:gd name="connsiteY1" fmla="*/ 8973 h 9171"/>
              <a:gd name="connsiteX2" fmla="*/ 9020 w 10000"/>
              <a:gd name="connsiteY2" fmla="*/ 8993 h 9171"/>
              <a:gd name="connsiteX3" fmla="*/ 8444 w 10000"/>
              <a:gd name="connsiteY3" fmla="*/ 9130 h 9171"/>
              <a:gd name="connsiteX4" fmla="*/ 7963 w 10000"/>
              <a:gd name="connsiteY4" fmla="*/ 9134 h 9171"/>
              <a:gd name="connsiteX5" fmla="*/ 7256 w 10000"/>
              <a:gd name="connsiteY5" fmla="*/ 8896 h 9171"/>
              <a:gd name="connsiteX6" fmla="*/ 6421 w 10000"/>
              <a:gd name="connsiteY6" fmla="*/ 8883 h 9171"/>
              <a:gd name="connsiteX7" fmla="*/ 5249 w 10000"/>
              <a:gd name="connsiteY7" fmla="*/ 8702 h 9171"/>
              <a:gd name="connsiteX8" fmla="*/ 3928 w 10000"/>
              <a:gd name="connsiteY8" fmla="*/ 8360 h 9171"/>
              <a:gd name="connsiteX9" fmla="*/ 2739 w 10000"/>
              <a:gd name="connsiteY9" fmla="*/ 7943 h 9171"/>
              <a:gd name="connsiteX10" fmla="*/ 1618 w 10000"/>
              <a:gd name="connsiteY10" fmla="*/ 7490 h 9171"/>
              <a:gd name="connsiteX11" fmla="*/ 840 w 10000"/>
              <a:gd name="connsiteY11" fmla="*/ 6875 h 9171"/>
              <a:gd name="connsiteX12" fmla="*/ 183 w 10000"/>
              <a:gd name="connsiteY12" fmla="*/ 5969 h 9171"/>
              <a:gd name="connsiteX13" fmla="*/ 0 w 10000"/>
              <a:gd name="connsiteY13" fmla="*/ 5035 h 9171"/>
              <a:gd name="connsiteX14" fmla="*/ 183 w 10000"/>
              <a:gd name="connsiteY14" fmla="*/ 4025 h 9171"/>
              <a:gd name="connsiteX15" fmla="*/ 926 w 10000"/>
              <a:gd name="connsiteY15" fmla="*/ 2587 h 9171"/>
              <a:gd name="connsiteX16" fmla="*/ 2263 w 10000"/>
              <a:gd name="connsiteY16" fmla="*/ 1260 h 9171"/>
              <a:gd name="connsiteX17" fmla="*/ 4442 w 10000"/>
              <a:gd name="connsiteY17" fmla="*/ 0 h 9171"/>
              <a:gd name="connsiteX0" fmla="*/ 10000 w 10000"/>
              <a:gd name="connsiteY0" fmla="*/ 8312 h 8626"/>
              <a:gd name="connsiteX1" fmla="*/ 9525 w 10000"/>
              <a:gd name="connsiteY1" fmla="*/ 8410 h 8626"/>
              <a:gd name="connsiteX2" fmla="*/ 9020 w 10000"/>
              <a:gd name="connsiteY2" fmla="*/ 8432 h 8626"/>
              <a:gd name="connsiteX3" fmla="*/ 8444 w 10000"/>
              <a:gd name="connsiteY3" fmla="*/ 8581 h 8626"/>
              <a:gd name="connsiteX4" fmla="*/ 7963 w 10000"/>
              <a:gd name="connsiteY4" fmla="*/ 8586 h 8626"/>
              <a:gd name="connsiteX5" fmla="*/ 7256 w 10000"/>
              <a:gd name="connsiteY5" fmla="*/ 8326 h 8626"/>
              <a:gd name="connsiteX6" fmla="*/ 6421 w 10000"/>
              <a:gd name="connsiteY6" fmla="*/ 8312 h 8626"/>
              <a:gd name="connsiteX7" fmla="*/ 5249 w 10000"/>
              <a:gd name="connsiteY7" fmla="*/ 8115 h 8626"/>
              <a:gd name="connsiteX8" fmla="*/ 3928 w 10000"/>
              <a:gd name="connsiteY8" fmla="*/ 7742 h 8626"/>
              <a:gd name="connsiteX9" fmla="*/ 2739 w 10000"/>
              <a:gd name="connsiteY9" fmla="*/ 7287 h 8626"/>
              <a:gd name="connsiteX10" fmla="*/ 1618 w 10000"/>
              <a:gd name="connsiteY10" fmla="*/ 6793 h 8626"/>
              <a:gd name="connsiteX11" fmla="*/ 840 w 10000"/>
              <a:gd name="connsiteY11" fmla="*/ 6122 h 8626"/>
              <a:gd name="connsiteX12" fmla="*/ 183 w 10000"/>
              <a:gd name="connsiteY12" fmla="*/ 5135 h 8626"/>
              <a:gd name="connsiteX13" fmla="*/ 0 w 10000"/>
              <a:gd name="connsiteY13" fmla="*/ 4116 h 8626"/>
              <a:gd name="connsiteX14" fmla="*/ 183 w 10000"/>
              <a:gd name="connsiteY14" fmla="*/ 3015 h 8626"/>
              <a:gd name="connsiteX15" fmla="*/ 926 w 10000"/>
              <a:gd name="connsiteY15" fmla="*/ 1447 h 8626"/>
              <a:gd name="connsiteX16" fmla="*/ 2263 w 10000"/>
              <a:gd name="connsiteY16" fmla="*/ 0 h 8626"/>
              <a:gd name="connsiteX0" fmla="*/ 10000 w 10000"/>
              <a:gd name="connsiteY0" fmla="*/ 7959 h 8323"/>
              <a:gd name="connsiteX1" fmla="*/ 9525 w 10000"/>
              <a:gd name="connsiteY1" fmla="*/ 8073 h 8323"/>
              <a:gd name="connsiteX2" fmla="*/ 9020 w 10000"/>
              <a:gd name="connsiteY2" fmla="*/ 8098 h 8323"/>
              <a:gd name="connsiteX3" fmla="*/ 8444 w 10000"/>
              <a:gd name="connsiteY3" fmla="*/ 8271 h 8323"/>
              <a:gd name="connsiteX4" fmla="*/ 7963 w 10000"/>
              <a:gd name="connsiteY4" fmla="*/ 8277 h 8323"/>
              <a:gd name="connsiteX5" fmla="*/ 7256 w 10000"/>
              <a:gd name="connsiteY5" fmla="*/ 7975 h 8323"/>
              <a:gd name="connsiteX6" fmla="*/ 6421 w 10000"/>
              <a:gd name="connsiteY6" fmla="*/ 7959 h 8323"/>
              <a:gd name="connsiteX7" fmla="*/ 5249 w 10000"/>
              <a:gd name="connsiteY7" fmla="*/ 7731 h 8323"/>
              <a:gd name="connsiteX8" fmla="*/ 3928 w 10000"/>
              <a:gd name="connsiteY8" fmla="*/ 7298 h 8323"/>
              <a:gd name="connsiteX9" fmla="*/ 2739 w 10000"/>
              <a:gd name="connsiteY9" fmla="*/ 6771 h 8323"/>
              <a:gd name="connsiteX10" fmla="*/ 1618 w 10000"/>
              <a:gd name="connsiteY10" fmla="*/ 6198 h 8323"/>
              <a:gd name="connsiteX11" fmla="*/ 840 w 10000"/>
              <a:gd name="connsiteY11" fmla="*/ 5420 h 8323"/>
              <a:gd name="connsiteX12" fmla="*/ 183 w 10000"/>
              <a:gd name="connsiteY12" fmla="*/ 4276 h 8323"/>
              <a:gd name="connsiteX13" fmla="*/ 0 w 10000"/>
              <a:gd name="connsiteY13" fmla="*/ 3095 h 8323"/>
              <a:gd name="connsiteX14" fmla="*/ 183 w 10000"/>
              <a:gd name="connsiteY14" fmla="*/ 1818 h 8323"/>
              <a:gd name="connsiteX15" fmla="*/ 926 w 10000"/>
              <a:gd name="connsiteY15" fmla="*/ 0 h 8323"/>
              <a:gd name="connsiteX0" fmla="*/ 10000 w 10000"/>
              <a:gd name="connsiteY0" fmla="*/ 7379 h 7816"/>
              <a:gd name="connsiteX1" fmla="*/ 9525 w 10000"/>
              <a:gd name="connsiteY1" fmla="*/ 7516 h 7816"/>
              <a:gd name="connsiteX2" fmla="*/ 9020 w 10000"/>
              <a:gd name="connsiteY2" fmla="*/ 7546 h 7816"/>
              <a:gd name="connsiteX3" fmla="*/ 8444 w 10000"/>
              <a:gd name="connsiteY3" fmla="*/ 7754 h 7816"/>
              <a:gd name="connsiteX4" fmla="*/ 7963 w 10000"/>
              <a:gd name="connsiteY4" fmla="*/ 7761 h 7816"/>
              <a:gd name="connsiteX5" fmla="*/ 7256 w 10000"/>
              <a:gd name="connsiteY5" fmla="*/ 7398 h 7816"/>
              <a:gd name="connsiteX6" fmla="*/ 6421 w 10000"/>
              <a:gd name="connsiteY6" fmla="*/ 7379 h 7816"/>
              <a:gd name="connsiteX7" fmla="*/ 5249 w 10000"/>
              <a:gd name="connsiteY7" fmla="*/ 7105 h 7816"/>
              <a:gd name="connsiteX8" fmla="*/ 3928 w 10000"/>
              <a:gd name="connsiteY8" fmla="*/ 6584 h 7816"/>
              <a:gd name="connsiteX9" fmla="*/ 2739 w 10000"/>
              <a:gd name="connsiteY9" fmla="*/ 5951 h 7816"/>
              <a:gd name="connsiteX10" fmla="*/ 1618 w 10000"/>
              <a:gd name="connsiteY10" fmla="*/ 5263 h 7816"/>
              <a:gd name="connsiteX11" fmla="*/ 840 w 10000"/>
              <a:gd name="connsiteY11" fmla="*/ 4328 h 7816"/>
              <a:gd name="connsiteX12" fmla="*/ 183 w 10000"/>
              <a:gd name="connsiteY12" fmla="*/ 2954 h 7816"/>
              <a:gd name="connsiteX13" fmla="*/ 0 w 10000"/>
              <a:gd name="connsiteY13" fmla="*/ 1535 h 7816"/>
              <a:gd name="connsiteX14" fmla="*/ 183 w 10000"/>
              <a:gd name="connsiteY14" fmla="*/ 0 h 7816"/>
              <a:gd name="connsiteX0" fmla="*/ 10000 w 10000"/>
              <a:gd name="connsiteY0" fmla="*/ 7477 h 8036"/>
              <a:gd name="connsiteX1" fmla="*/ 9525 w 10000"/>
              <a:gd name="connsiteY1" fmla="*/ 7652 h 8036"/>
              <a:gd name="connsiteX2" fmla="*/ 9020 w 10000"/>
              <a:gd name="connsiteY2" fmla="*/ 7691 h 8036"/>
              <a:gd name="connsiteX3" fmla="*/ 8444 w 10000"/>
              <a:gd name="connsiteY3" fmla="*/ 7957 h 8036"/>
              <a:gd name="connsiteX4" fmla="*/ 7963 w 10000"/>
              <a:gd name="connsiteY4" fmla="*/ 7966 h 8036"/>
              <a:gd name="connsiteX5" fmla="*/ 7256 w 10000"/>
              <a:gd name="connsiteY5" fmla="*/ 7501 h 8036"/>
              <a:gd name="connsiteX6" fmla="*/ 6421 w 10000"/>
              <a:gd name="connsiteY6" fmla="*/ 7477 h 8036"/>
              <a:gd name="connsiteX7" fmla="*/ 5249 w 10000"/>
              <a:gd name="connsiteY7" fmla="*/ 7126 h 8036"/>
              <a:gd name="connsiteX8" fmla="*/ 3928 w 10000"/>
              <a:gd name="connsiteY8" fmla="*/ 6460 h 8036"/>
              <a:gd name="connsiteX9" fmla="*/ 2739 w 10000"/>
              <a:gd name="connsiteY9" fmla="*/ 5650 h 8036"/>
              <a:gd name="connsiteX10" fmla="*/ 1618 w 10000"/>
              <a:gd name="connsiteY10" fmla="*/ 4770 h 8036"/>
              <a:gd name="connsiteX11" fmla="*/ 840 w 10000"/>
              <a:gd name="connsiteY11" fmla="*/ 3573 h 8036"/>
              <a:gd name="connsiteX12" fmla="*/ 183 w 10000"/>
              <a:gd name="connsiteY12" fmla="*/ 1815 h 8036"/>
              <a:gd name="connsiteX13" fmla="*/ 0 w 10000"/>
              <a:gd name="connsiteY13" fmla="*/ 0 h 8036"/>
              <a:gd name="connsiteX0" fmla="*/ 9817 w 9817"/>
              <a:gd name="connsiteY0" fmla="*/ 7045 h 7741"/>
              <a:gd name="connsiteX1" fmla="*/ 9342 w 9817"/>
              <a:gd name="connsiteY1" fmla="*/ 7263 h 7741"/>
              <a:gd name="connsiteX2" fmla="*/ 8837 w 9817"/>
              <a:gd name="connsiteY2" fmla="*/ 7312 h 7741"/>
              <a:gd name="connsiteX3" fmla="*/ 8261 w 9817"/>
              <a:gd name="connsiteY3" fmla="*/ 7643 h 7741"/>
              <a:gd name="connsiteX4" fmla="*/ 7780 w 9817"/>
              <a:gd name="connsiteY4" fmla="*/ 7654 h 7741"/>
              <a:gd name="connsiteX5" fmla="*/ 7073 w 9817"/>
              <a:gd name="connsiteY5" fmla="*/ 7075 h 7741"/>
              <a:gd name="connsiteX6" fmla="*/ 6238 w 9817"/>
              <a:gd name="connsiteY6" fmla="*/ 7045 h 7741"/>
              <a:gd name="connsiteX7" fmla="*/ 5066 w 9817"/>
              <a:gd name="connsiteY7" fmla="*/ 6609 h 7741"/>
              <a:gd name="connsiteX8" fmla="*/ 3745 w 9817"/>
              <a:gd name="connsiteY8" fmla="*/ 5780 h 7741"/>
              <a:gd name="connsiteX9" fmla="*/ 2556 w 9817"/>
              <a:gd name="connsiteY9" fmla="*/ 4772 h 7741"/>
              <a:gd name="connsiteX10" fmla="*/ 1435 w 9817"/>
              <a:gd name="connsiteY10" fmla="*/ 3677 h 7741"/>
              <a:gd name="connsiteX11" fmla="*/ 657 w 9817"/>
              <a:gd name="connsiteY11" fmla="*/ 2187 h 7741"/>
              <a:gd name="connsiteX12" fmla="*/ 0 w 9817"/>
              <a:gd name="connsiteY12" fmla="*/ 0 h 7741"/>
              <a:gd name="connsiteX0" fmla="*/ 9331 w 9331"/>
              <a:gd name="connsiteY0" fmla="*/ 6276 h 7175"/>
              <a:gd name="connsiteX1" fmla="*/ 8847 w 9331"/>
              <a:gd name="connsiteY1" fmla="*/ 6558 h 7175"/>
              <a:gd name="connsiteX2" fmla="*/ 8333 w 9331"/>
              <a:gd name="connsiteY2" fmla="*/ 6621 h 7175"/>
              <a:gd name="connsiteX3" fmla="*/ 7746 w 9331"/>
              <a:gd name="connsiteY3" fmla="*/ 7048 h 7175"/>
              <a:gd name="connsiteX4" fmla="*/ 7256 w 9331"/>
              <a:gd name="connsiteY4" fmla="*/ 7063 h 7175"/>
              <a:gd name="connsiteX5" fmla="*/ 6536 w 9331"/>
              <a:gd name="connsiteY5" fmla="*/ 6315 h 7175"/>
              <a:gd name="connsiteX6" fmla="*/ 5685 w 9331"/>
              <a:gd name="connsiteY6" fmla="*/ 6276 h 7175"/>
              <a:gd name="connsiteX7" fmla="*/ 4491 w 9331"/>
              <a:gd name="connsiteY7" fmla="*/ 5713 h 7175"/>
              <a:gd name="connsiteX8" fmla="*/ 3146 w 9331"/>
              <a:gd name="connsiteY8" fmla="*/ 4642 h 7175"/>
              <a:gd name="connsiteX9" fmla="*/ 1935 w 9331"/>
              <a:gd name="connsiteY9" fmla="*/ 3340 h 7175"/>
              <a:gd name="connsiteX10" fmla="*/ 793 w 9331"/>
              <a:gd name="connsiteY10" fmla="*/ 1925 h 7175"/>
              <a:gd name="connsiteX11" fmla="*/ 0 w 9331"/>
              <a:gd name="connsiteY11" fmla="*/ 0 h 7175"/>
              <a:gd name="connsiteX0" fmla="*/ 9150 w 9150"/>
              <a:gd name="connsiteY0" fmla="*/ 6064 h 7317"/>
              <a:gd name="connsiteX1" fmla="*/ 8631 w 9150"/>
              <a:gd name="connsiteY1" fmla="*/ 6457 h 7317"/>
              <a:gd name="connsiteX2" fmla="*/ 8080 w 9150"/>
              <a:gd name="connsiteY2" fmla="*/ 6545 h 7317"/>
              <a:gd name="connsiteX3" fmla="*/ 7451 w 9150"/>
              <a:gd name="connsiteY3" fmla="*/ 7140 h 7317"/>
              <a:gd name="connsiteX4" fmla="*/ 6926 w 9150"/>
              <a:gd name="connsiteY4" fmla="*/ 7161 h 7317"/>
              <a:gd name="connsiteX5" fmla="*/ 6155 w 9150"/>
              <a:gd name="connsiteY5" fmla="*/ 6118 h 7317"/>
              <a:gd name="connsiteX6" fmla="*/ 5243 w 9150"/>
              <a:gd name="connsiteY6" fmla="*/ 6064 h 7317"/>
              <a:gd name="connsiteX7" fmla="*/ 3963 w 9150"/>
              <a:gd name="connsiteY7" fmla="*/ 5279 h 7317"/>
              <a:gd name="connsiteX8" fmla="*/ 2522 w 9150"/>
              <a:gd name="connsiteY8" fmla="*/ 3787 h 7317"/>
              <a:gd name="connsiteX9" fmla="*/ 1224 w 9150"/>
              <a:gd name="connsiteY9" fmla="*/ 1972 h 7317"/>
              <a:gd name="connsiteX10" fmla="*/ 0 w 9150"/>
              <a:gd name="connsiteY10" fmla="*/ 0 h 7317"/>
              <a:gd name="connsiteX0" fmla="*/ 8662 w 8662"/>
              <a:gd name="connsiteY0" fmla="*/ 5593 h 7305"/>
              <a:gd name="connsiteX1" fmla="*/ 8095 w 8662"/>
              <a:gd name="connsiteY1" fmla="*/ 6130 h 7305"/>
              <a:gd name="connsiteX2" fmla="*/ 7493 w 8662"/>
              <a:gd name="connsiteY2" fmla="*/ 6250 h 7305"/>
              <a:gd name="connsiteX3" fmla="*/ 6805 w 8662"/>
              <a:gd name="connsiteY3" fmla="*/ 7063 h 7305"/>
              <a:gd name="connsiteX4" fmla="*/ 6231 w 8662"/>
              <a:gd name="connsiteY4" fmla="*/ 7092 h 7305"/>
              <a:gd name="connsiteX5" fmla="*/ 5389 w 8662"/>
              <a:gd name="connsiteY5" fmla="*/ 5666 h 7305"/>
              <a:gd name="connsiteX6" fmla="*/ 4392 w 8662"/>
              <a:gd name="connsiteY6" fmla="*/ 5593 h 7305"/>
              <a:gd name="connsiteX7" fmla="*/ 2993 w 8662"/>
              <a:gd name="connsiteY7" fmla="*/ 4520 h 7305"/>
              <a:gd name="connsiteX8" fmla="*/ 1418 w 8662"/>
              <a:gd name="connsiteY8" fmla="*/ 2481 h 7305"/>
              <a:gd name="connsiteX9" fmla="*/ 0 w 8662"/>
              <a:gd name="connsiteY9" fmla="*/ 0 h 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2" h="7305">
                <a:moveTo>
                  <a:pt x="8662" y="5593"/>
                </a:moveTo>
                <a:cubicBezTo>
                  <a:pt x="8573" y="5694"/>
                  <a:pt x="8293" y="6029"/>
                  <a:pt x="8095" y="6130"/>
                </a:cubicBezTo>
                <a:cubicBezTo>
                  <a:pt x="7904" y="6225"/>
                  <a:pt x="7700" y="6105"/>
                  <a:pt x="7493" y="6250"/>
                </a:cubicBezTo>
                <a:cubicBezTo>
                  <a:pt x="7278" y="6392"/>
                  <a:pt x="7013" y="6914"/>
                  <a:pt x="6805" y="7063"/>
                </a:cubicBezTo>
                <a:cubicBezTo>
                  <a:pt x="6594" y="7209"/>
                  <a:pt x="6472" y="7305"/>
                  <a:pt x="6231" y="7092"/>
                </a:cubicBezTo>
                <a:cubicBezTo>
                  <a:pt x="5996" y="6861"/>
                  <a:pt x="5692" y="5906"/>
                  <a:pt x="5389" y="5666"/>
                </a:cubicBezTo>
                <a:cubicBezTo>
                  <a:pt x="5083" y="5423"/>
                  <a:pt x="4792" y="5787"/>
                  <a:pt x="4392" y="5593"/>
                </a:cubicBezTo>
                <a:cubicBezTo>
                  <a:pt x="3995" y="5393"/>
                  <a:pt x="3489" y="5021"/>
                  <a:pt x="2993" y="4520"/>
                </a:cubicBezTo>
                <a:cubicBezTo>
                  <a:pt x="2497" y="3992"/>
                  <a:pt x="1912" y="3235"/>
                  <a:pt x="1418" y="2481"/>
                </a:cubicBezTo>
                <a:cubicBezTo>
                  <a:pt x="918" y="1721"/>
                  <a:pt x="449" y="856"/>
                  <a:pt x="0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55" name="TextBox 54"/>
          <p:cNvSpPr txBox="1"/>
          <p:nvPr/>
        </p:nvSpPr>
        <p:spPr>
          <a:xfrm>
            <a:off x="441789" y="390418"/>
            <a:ext cx="3776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κατακόρυφη θέση γνάθων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3"/>
          <p:cNvGrpSpPr/>
          <p:nvPr/>
        </p:nvGrpSpPr>
        <p:grpSpPr>
          <a:xfrm>
            <a:off x="5374818" y="3715532"/>
            <a:ext cx="1837442" cy="1062644"/>
            <a:chOff x="5420813" y="4456602"/>
            <a:chExt cx="1087437" cy="628895"/>
          </a:xfrm>
        </p:grpSpPr>
        <p:sp>
          <p:nvSpPr>
            <p:cNvPr id="30" name="Freeform 14"/>
            <p:cNvSpPr>
              <a:spLocks/>
            </p:cNvSpPr>
            <p:nvPr/>
          </p:nvSpPr>
          <p:spPr bwMode="auto">
            <a:xfrm rot="21326996">
              <a:off x="5420813" y="4456602"/>
              <a:ext cx="1087437" cy="488950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5" h="308">
                  <a:moveTo>
                    <a:pt x="552" y="300"/>
                  </a:moveTo>
                  <a:cubicBezTo>
                    <a:pt x="532" y="292"/>
                    <a:pt x="509" y="245"/>
                    <a:pt x="487" y="221"/>
                  </a:cubicBezTo>
                  <a:cubicBezTo>
                    <a:pt x="465" y="197"/>
                    <a:pt x="447" y="174"/>
                    <a:pt x="420" y="154"/>
                  </a:cubicBezTo>
                  <a:cubicBezTo>
                    <a:pt x="393" y="134"/>
                    <a:pt x="360" y="116"/>
                    <a:pt x="327" y="101"/>
                  </a:cubicBezTo>
                  <a:cubicBezTo>
                    <a:pt x="294" y="86"/>
                    <a:pt x="253" y="75"/>
                    <a:pt x="219" y="65"/>
                  </a:cubicBezTo>
                  <a:cubicBezTo>
                    <a:pt x="185" y="55"/>
                    <a:pt x="153" y="47"/>
                    <a:pt x="123" y="39"/>
                  </a:cubicBezTo>
                  <a:cubicBezTo>
                    <a:pt x="93" y="31"/>
                    <a:pt x="55" y="23"/>
                    <a:pt x="36" y="17"/>
                  </a:cubicBezTo>
                  <a:cubicBezTo>
                    <a:pt x="17" y="11"/>
                    <a:pt x="0" y="7"/>
                    <a:pt x="10" y="5"/>
                  </a:cubicBezTo>
                  <a:cubicBezTo>
                    <a:pt x="20" y="3"/>
                    <a:pt x="64" y="0"/>
                    <a:pt x="99" y="3"/>
                  </a:cubicBezTo>
                  <a:cubicBezTo>
                    <a:pt x="134" y="6"/>
                    <a:pt x="187" y="17"/>
                    <a:pt x="223" y="22"/>
                  </a:cubicBezTo>
                  <a:cubicBezTo>
                    <a:pt x="259" y="27"/>
                    <a:pt x="284" y="32"/>
                    <a:pt x="315" y="34"/>
                  </a:cubicBezTo>
                  <a:cubicBezTo>
                    <a:pt x="346" y="36"/>
                    <a:pt x="373" y="37"/>
                    <a:pt x="408" y="36"/>
                  </a:cubicBezTo>
                  <a:cubicBezTo>
                    <a:pt x="443" y="35"/>
                    <a:pt x="491" y="26"/>
                    <a:pt x="523" y="27"/>
                  </a:cubicBezTo>
                  <a:cubicBezTo>
                    <a:pt x="555" y="28"/>
                    <a:pt x="573" y="36"/>
                    <a:pt x="598" y="41"/>
                  </a:cubicBezTo>
                  <a:cubicBezTo>
                    <a:pt x="623" y="46"/>
                    <a:pt x="665" y="54"/>
                    <a:pt x="675" y="58"/>
                  </a:cubicBezTo>
                  <a:cubicBezTo>
                    <a:pt x="685" y="62"/>
                    <a:pt x="665" y="62"/>
                    <a:pt x="658" y="68"/>
                  </a:cubicBezTo>
                  <a:cubicBezTo>
                    <a:pt x="651" y="74"/>
                    <a:pt x="644" y="77"/>
                    <a:pt x="636" y="92"/>
                  </a:cubicBezTo>
                  <a:cubicBezTo>
                    <a:pt x="628" y="107"/>
                    <a:pt x="617" y="140"/>
                    <a:pt x="612" y="156"/>
                  </a:cubicBezTo>
                  <a:cubicBezTo>
                    <a:pt x="607" y="172"/>
                    <a:pt x="608" y="169"/>
                    <a:pt x="607" y="188"/>
                  </a:cubicBezTo>
                  <a:cubicBezTo>
                    <a:pt x="606" y="207"/>
                    <a:pt x="616" y="250"/>
                    <a:pt x="607" y="269"/>
                  </a:cubicBezTo>
                  <a:cubicBezTo>
                    <a:pt x="598" y="288"/>
                    <a:pt x="572" y="308"/>
                    <a:pt x="552" y="3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>
                  <a:lumMod val="50000"/>
                </a:schemeClr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1" name="Group 38"/>
            <p:cNvGrpSpPr>
              <a:grpSpLocks/>
            </p:cNvGrpSpPr>
            <p:nvPr/>
          </p:nvGrpSpPr>
          <p:grpSpPr bwMode="auto">
            <a:xfrm rot="528210">
              <a:off x="6181259" y="4575716"/>
              <a:ext cx="289831" cy="509781"/>
              <a:chOff x="5339" y="2337"/>
              <a:chExt cx="285" cy="445"/>
            </a:xfrm>
            <a:solidFill>
              <a:schemeClr val="bg1"/>
            </a:solidFill>
          </p:grpSpPr>
          <p:sp>
            <p:nvSpPr>
              <p:cNvPr id="45" name="Freeform 36"/>
              <p:cNvSpPr>
                <a:spLocks/>
              </p:cNvSpPr>
              <p:nvPr/>
            </p:nvSpPr>
            <p:spPr bwMode="auto">
              <a:xfrm>
                <a:off x="5442" y="2548"/>
                <a:ext cx="182" cy="234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grp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" name="Freeform 37"/>
              <p:cNvSpPr>
                <a:spLocks/>
              </p:cNvSpPr>
              <p:nvPr/>
            </p:nvSpPr>
            <p:spPr bwMode="auto">
              <a:xfrm>
                <a:off x="5339" y="2337"/>
                <a:ext cx="213" cy="296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grp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34" name="Group 45"/>
            <p:cNvGrpSpPr>
              <a:grpSpLocks/>
            </p:cNvGrpSpPr>
            <p:nvPr/>
          </p:nvGrpSpPr>
          <p:grpSpPr bwMode="auto">
            <a:xfrm rot="21115886">
              <a:off x="5557646" y="4472521"/>
              <a:ext cx="285666" cy="555161"/>
              <a:chOff x="4734" y="2133"/>
              <a:chExt cx="298" cy="515"/>
            </a:xfrm>
          </p:grpSpPr>
          <p:sp>
            <p:nvSpPr>
              <p:cNvPr id="37" name="Freeform 42"/>
              <p:cNvSpPr>
                <a:spLocks/>
              </p:cNvSpPr>
              <p:nvPr/>
            </p:nvSpPr>
            <p:spPr bwMode="auto">
              <a:xfrm>
                <a:off x="4734" y="2455"/>
                <a:ext cx="250" cy="19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" name="Freeform 43"/>
              <p:cNvSpPr>
                <a:spLocks/>
              </p:cNvSpPr>
              <p:nvPr/>
            </p:nvSpPr>
            <p:spPr bwMode="auto">
              <a:xfrm>
                <a:off x="4791" y="2153"/>
                <a:ext cx="241" cy="339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" name="Freeform 44"/>
              <p:cNvSpPr>
                <a:spLocks/>
              </p:cNvSpPr>
              <p:nvPr/>
            </p:nvSpPr>
            <p:spPr bwMode="auto">
              <a:xfrm>
                <a:off x="4897" y="2133"/>
                <a:ext cx="76" cy="203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47" name="Group 26"/>
          <p:cNvGrpSpPr/>
          <p:nvPr/>
        </p:nvGrpSpPr>
        <p:grpSpPr>
          <a:xfrm>
            <a:off x="3485214" y="3038642"/>
            <a:ext cx="3463839" cy="3205489"/>
            <a:chOff x="4302505" y="4056004"/>
            <a:chExt cx="2049973" cy="1897076"/>
          </a:xfrm>
        </p:grpSpPr>
        <p:sp>
          <p:nvSpPr>
            <p:cNvPr id="48" name="Freeform 13"/>
            <p:cNvSpPr>
              <a:spLocks/>
            </p:cNvSpPr>
            <p:nvPr/>
          </p:nvSpPr>
          <p:spPr bwMode="auto">
            <a:xfrm rot="21326996">
              <a:off x="4302505" y="4056004"/>
              <a:ext cx="1976241" cy="1897076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35" h="10240">
                  <a:moveTo>
                    <a:pt x="1148" y="1108"/>
                  </a:moveTo>
                  <a:cubicBezTo>
                    <a:pt x="1131" y="1057"/>
                    <a:pt x="1173" y="727"/>
                    <a:pt x="1118" y="561"/>
                  </a:cubicBezTo>
                  <a:cubicBezTo>
                    <a:pt x="1063" y="395"/>
                    <a:pt x="966" y="176"/>
                    <a:pt x="816" y="110"/>
                  </a:cubicBezTo>
                  <a:cubicBezTo>
                    <a:pt x="666" y="44"/>
                    <a:pt x="430" y="0"/>
                    <a:pt x="215" y="162"/>
                  </a:cubicBezTo>
                  <a:cubicBezTo>
                    <a:pt x="0" y="324"/>
                    <a:pt x="37" y="708"/>
                    <a:pt x="20" y="879"/>
                  </a:cubicBezTo>
                  <a:cubicBezTo>
                    <a:pt x="3" y="1051"/>
                    <a:pt x="28" y="1136"/>
                    <a:pt x="88" y="1351"/>
                  </a:cubicBezTo>
                  <a:cubicBezTo>
                    <a:pt x="147" y="1565"/>
                    <a:pt x="291" y="1856"/>
                    <a:pt x="358" y="2173"/>
                  </a:cubicBezTo>
                  <a:cubicBezTo>
                    <a:pt x="426" y="2490"/>
                    <a:pt x="434" y="2893"/>
                    <a:pt x="485" y="3262"/>
                  </a:cubicBezTo>
                  <a:cubicBezTo>
                    <a:pt x="536" y="3630"/>
                    <a:pt x="612" y="3990"/>
                    <a:pt x="688" y="4393"/>
                  </a:cubicBezTo>
                  <a:cubicBezTo>
                    <a:pt x="764" y="4795"/>
                    <a:pt x="832" y="5301"/>
                    <a:pt x="951" y="5669"/>
                  </a:cubicBezTo>
                  <a:cubicBezTo>
                    <a:pt x="1069" y="6038"/>
                    <a:pt x="1145" y="6346"/>
                    <a:pt x="1374" y="6612"/>
                  </a:cubicBezTo>
                  <a:cubicBezTo>
                    <a:pt x="1602" y="6878"/>
                    <a:pt x="1966" y="7058"/>
                    <a:pt x="2330" y="7272"/>
                  </a:cubicBezTo>
                  <a:cubicBezTo>
                    <a:pt x="2693" y="7486"/>
                    <a:pt x="3133" y="7683"/>
                    <a:pt x="3548" y="7906"/>
                  </a:cubicBezTo>
                  <a:cubicBezTo>
                    <a:pt x="3962" y="8129"/>
                    <a:pt x="4377" y="8369"/>
                    <a:pt x="4800" y="8591"/>
                  </a:cubicBezTo>
                  <a:cubicBezTo>
                    <a:pt x="5223" y="8814"/>
                    <a:pt x="5663" y="9020"/>
                    <a:pt x="6069" y="9226"/>
                  </a:cubicBezTo>
                  <a:cubicBezTo>
                    <a:pt x="6475" y="9431"/>
                    <a:pt x="6890" y="9697"/>
                    <a:pt x="7237" y="9851"/>
                  </a:cubicBezTo>
                  <a:cubicBezTo>
                    <a:pt x="7583" y="10005"/>
                    <a:pt x="7871" y="10108"/>
                    <a:pt x="8142" y="10151"/>
                  </a:cubicBezTo>
                  <a:cubicBezTo>
                    <a:pt x="8412" y="10194"/>
                    <a:pt x="8705" y="10240"/>
                    <a:pt x="8886" y="10108"/>
                  </a:cubicBezTo>
                  <a:cubicBezTo>
                    <a:pt x="9067" y="9976"/>
                    <a:pt x="9127" y="9679"/>
                    <a:pt x="9228" y="9362"/>
                  </a:cubicBezTo>
                  <a:cubicBezTo>
                    <a:pt x="9329" y="9045"/>
                    <a:pt x="9314" y="8616"/>
                    <a:pt x="9491" y="8206"/>
                  </a:cubicBezTo>
                  <a:cubicBezTo>
                    <a:pt x="9603" y="8018"/>
                    <a:pt x="10067" y="7200"/>
                    <a:pt x="10135" y="7089"/>
                  </a:cubicBezTo>
                </a:path>
              </a:pathLst>
            </a:custGeom>
            <a:noFill/>
            <a:ln w="28575" cap="flat" cmpd="sng">
              <a:solidFill>
                <a:schemeClr val="bg1">
                  <a:lumMod val="50000"/>
                </a:schemeClr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9" name="Group 41"/>
            <p:cNvGrpSpPr>
              <a:grpSpLocks/>
            </p:cNvGrpSpPr>
            <p:nvPr/>
          </p:nvGrpSpPr>
          <p:grpSpPr bwMode="auto">
            <a:xfrm rot="342526">
              <a:off x="6093793" y="5036634"/>
              <a:ext cx="258685" cy="490141"/>
              <a:chOff x="5201" y="2764"/>
              <a:chExt cx="278" cy="468"/>
            </a:xfrm>
          </p:grpSpPr>
          <p:sp>
            <p:nvSpPr>
              <p:cNvPr id="53" name="Freeform 39"/>
              <p:cNvSpPr>
                <a:spLocks/>
              </p:cNvSpPr>
              <p:nvPr/>
            </p:nvSpPr>
            <p:spPr bwMode="auto">
              <a:xfrm>
                <a:off x="5312" y="2764"/>
                <a:ext cx="167" cy="225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4" name="Freeform 40"/>
              <p:cNvSpPr>
                <a:spLocks/>
              </p:cNvSpPr>
              <p:nvPr/>
            </p:nvSpPr>
            <p:spPr bwMode="auto">
              <a:xfrm>
                <a:off x="5201" y="2916"/>
                <a:ext cx="230" cy="31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0" name="Group 42"/>
            <p:cNvGrpSpPr/>
            <p:nvPr/>
          </p:nvGrpSpPr>
          <p:grpSpPr>
            <a:xfrm rot="21115886">
              <a:off x="5474281" y="4997594"/>
              <a:ext cx="381607" cy="499106"/>
              <a:chOff x="6919680" y="4587410"/>
              <a:chExt cx="561975" cy="735013"/>
            </a:xfrm>
          </p:grpSpPr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7133992" y="4587410"/>
                <a:ext cx="347663" cy="323850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2" name="Freeform 47"/>
              <p:cNvSpPr>
                <a:spLocks/>
              </p:cNvSpPr>
              <p:nvPr/>
            </p:nvSpPr>
            <p:spPr bwMode="auto">
              <a:xfrm>
                <a:off x="6919680" y="4784260"/>
                <a:ext cx="468312" cy="538163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139271" name="Freeform 16"/>
          <p:cNvSpPr>
            <a:spLocks/>
          </p:cNvSpPr>
          <p:nvPr/>
        </p:nvSpPr>
        <p:spPr bwMode="auto">
          <a:xfrm rot="21326996">
            <a:off x="3088369" y="1577523"/>
            <a:ext cx="3650744" cy="1939375"/>
          </a:xfrm>
          <a:custGeom>
            <a:avLst/>
            <a:gdLst>
              <a:gd name="T0" fmla="*/ 1361 w 1361"/>
              <a:gd name="T1" fmla="*/ 68 h 723"/>
              <a:gd name="T2" fmla="*/ 1315 w 1361"/>
              <a:gd name="T3" fmla="*/ 44 h 723"/>
              <a:gd name="T4" fmla="*/ 1251 w 1361"/>
              <a:gd name="T5" fmla="*/ 23 h 723"/>
              <a:gd name="T6" fmla="*/ 1174 w 1361"/>
              <a:gd name="T7" fmla="*/ 6 h 723"/>
              <a:gd name="T8" fmla="*/ 1121 w 1361"/>
              <a:gd name="T9" fmla="*/ 1 h 723"/>
              <a:gd name="T10" fmla="*/ 1049 w 1361"/>
              <a:gd name="T11" fmla="*/ 8 h 723"/>
              <a:gd name="T12" fmla="*/ 951 w 1361"/>
              <a:gd name="T13" fmla="*/ 47 h 723"/>
              <a:gd name="T14" fmla="*/ 879 w 1361"/>
              <a:gd name="T15" fmla="*/ 78 h 723"/>
              <a:gd name="T16" fmla="*/ 792 w 1361"/>
              <a:gd name="T17" fmla="*/ 100 h 723"/>
              <a:gd name="T18" fmla="*/ 660 w 1361"/>
              <a:gd name="T19" fmla="*/ 131 h 723"/>
              <a:gd name="T20" fmla="*/ 540 w 1361"/>
              <a:gd name="T21" fmla="*/ 155 h 723"/>
              <a:gd name="T22" fmla="*/ 471 w 1361"/>
              <a:gd name="T23" fmla="*/ 164 h 723"/>
              <a:gd name="T24" fmla="*/ 442 w 1361"/>
              <a:gd name="T25" fmla="*/ 179 h 723"/>
              <a:gd name="T26" fmla="*/ 437 w 1361"/>
              <a:gd name="T27" fmla="*/ 210 h 723"/>
              <a:gd name="T28" fmla="*/ 430 w 1361"/>
              <a:gd name="T29" fmla="*/ 244 h 723"/>
              <a:gd name="T30" fmla="*/ 408 w 1361"/>
              <a:gd name="T31" fmla="*/ 265 h 723"/>
              <a:gd name="T32" fmla="*/ 377 w 1361"/>
              <a:gd name="T33" fmla="*/ 282 h 723"/>
              <a:gd name="T34" fmla="*/ 355 w 1361"/>
              <a:gd name="T35" fmla="*/ 275 h 723"/>
              <a:gd name="T36" fmla="*/ 346 w 1361"/>
              <a:gd name="T37" fmla="*/ 256 h 723"/>
              <a:gd name="T38" fmla="*/ 339 w 1361"/>
              <a:gd name="T39" fmla="*/ 224 h 723"/>
              <a:gd name="T40" fmla="*/ 341 w 1361"/>
              <a:gd name="T41" fmla="*/ 186 h 723"/>
              <a:gd name="T42" fmla="*/ 331 w 1361"/>
              <a:gd name="T43" fmla="*/ 167 h 723"/>
              <a:gd name="T44" fmla="*/ 310 w 1361"/>
              <a:gd name="T45" fmla="*/ 164 h 723"/>
              <a:gd name="T46" fmla="*/ 293 w 1361"/>
              <a:gd name="T47" fmla="*/ 184 h 723"/>
              <a:gd name="T48" fmla="*/ 264 w 1361"/>
              <a:gd name="T49" fmla="*/ 241 h 723"/>
              <a:gd name="T50" fmla="*/ 226 w 1361"/>
              <a:gd name="T51" fmla="*/ 318 h 723"/>
              <a:gd name="T52" fmla="*/ 175 w 1361"/>
              <a:gd name="T53" fmla="*/ 388 h 723"/>
              <a:gd name="T54" fmla="*/ 132 w 1361"/>
              <a:gd name="T55" fmla="*/ 469 h 723"/>
              <a:gd name="T56" fmla="*/ 72 w 1361"/>
              <a:gd name="T57" fmla="*/ 563 h 723"/>
              <a:gd name="T58" fmla="*/ 27 w 1361"/>
              <a:gd name="T59" fmla="*/ 640 h 723"/>
              <a:gd name="T60" fmla="*/ 5 w 1361"/>
              <a:gd name="T61" fmla="*/ 671 h 723"/>
              <a:gd name="T62" fmla="*/ 5 w 1361"/>
              <a:gd name="T63" fmla="*/ 716 h 723"/>
              <a:gd name="T64" fmla="*/ 36 w 1361"/>
              <a:gd name="T65" fmla="*/ 716 h 723"/>
              <a:gd name="T66" fmla="*/ 115 w 1361"/>
              <a:gd name="T67" fmla="*/ 671 h 723"/>
              <a:gd name="T68" fmla="*/ 190 w 1361"/>
              <a:gd name="T69" fmla="*/ 613 h 723"/>
              <a:gd name="T70" fmla="*/ 293 w 1361"/>
              <a:gd name="T71" fmla="*/ 548 h 723"/>
              <a:gd name="T72" fmla="*/ 408 w 1361"/>
              <a:gd name="T73" fmla="*/ 493 h 723"/>
              <a:gd name="T74" fmla="*/ 547 w 1361"/>
              <a:gd name="T75" fmla="*/ 431 h 723"/>
              <a:gd name="T76" fmla="*/ 636 w 1361"/>
              <a:gd name="T77" fmla="*/ 376 h 723"/>
              <a:gd name="T78" fmla="*/ 679 w 1361"/>
              <a:gd name="T79" fmla="*/ 301 h 723"/>
              <a:gd name="T80" fmla="*/ 694 w 1361"/>
              <a:gd name="T81" fmla="*/ 208 h 723"/>
              <a:gd name="T82" fmla="*/ 691 w 1361"/>
              <a:gd name="T83" fmla="*/ 164 h 723"/>
              <a:gd name="T84" fmla="*/ 687 w 1361"/>
              <a:gd name="T85" fmla="*/ 145 h 723"/>
              <a:gd name="T86" fmla="*/ 672 w 1361"/>
              <a:gd name="T87" fmla="*/ 92 h 723"/>
              <a:gd name="T88" fmla="*/ 651 w 1361"/>
              <a:gd name="T89" fmla="*/ 59 h 7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61"/>
              <a:gd name="T136" fmla="*/ 0 h 723"/>
              <a:gd name="T137" fmla="*/ 1361 w 1361"/>
              <a:gd name="T138" fmla="*/ 723 h 72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61" h="723">
                <a:moveTo>
                  <a:pt x="1361" y="68"/>
                </a:moveTo>
                <a:cubicBezTo>
                  <a:pt x="1347" y="59"/>
                  <a:pt x="1333" y="51"/>
                  <a:pt x="1315" y="44"/>
                </a:cubicBezTo>
                <a:cubicBezTo>
                  <a:pt x="1297" y="37"/>
                  <a:pt x="1274" y="29"/>
                  <a:pt x="1251" y="23"/>
                </a:cubicBezTo>
                <a:cubicBezTo>
                  <a:pt x="1228" y="17"/>
                  <a:pt x="1196" y="10"/>
                  <a:pt x="1174" y="6"/>
                </a:cubicBezTo>
                <a:cubicBezTo>
                  <a:pt x="1152" y="2"/>
                  <a:pt x="1142" y="1"/>
                  <a:pt x="1121" y="1"/>
                </a:cubicBezTo>
                <a:cubicBezTo>
                  <a:pt x="1100" y="1"/>
                  <a:pt x="1077" y="0"/>
                  <a:pt x="1049" y="8"/>
                </a:cubicBezTo>
                <a:cubicBezTo>
                  <a:pt x="1021" y="16"/>
                  <a:pt x="979" y="35"/>
                  <a:pt x="951" y="47"/>
                </a:cubicBezTo>
                <a:cubicBezTo>
                  <a:pt x="923" y="59"/>
                  <a:pt x="905" y="69"/>
                  <a:pt x="879" y="78"/>
                </a:cubicBezTo>
                <a:cubicBezTo>
                  <a:pt x="853" y="87"/>
                  <a:pt x="828" y="91"/>
                  <a:pt x="792" y="100"/>
                </a:cubicBezTo>
                <a:cubicBezTo>
                  <a:pt x="756" y="109"/>
                  <a:pt x="702" y="122"/>
                  <a:pt x="660" y="131"/>
                </a:cubicBezTo>
                <a:cubicBezTo>
                  <a:pt x="618" y="140"/>
                  <a:pt x="571" y="150"/>
                  <a:pt x="540" y="155"/>
                </a:cubicBezTo>
                <a:cubicBezTo>
                  <a:pt x="509" y="160"/>
                  <a:pt x="487" y="160"/>
                  <a:pt x="471" y="164"/>
                </a:cubicBezTo>
                <a:cubicBezTo>
                  <a:pt x="455" y="168"/>
                  <a:pt x="448" y="171"/>
                  <a:pt x="442" y="179"/>
                </a:cubicBezTo>
                <a:cubicBezTo>
                  <a:pt x="436" y="187"/>
                  <a:pt x="439" y="199"/>
                  <a:pt x="437" y="210"/>
                </a:cubicBezTo>
                <a:cubicBezTo>
                  <a:pt x="435" y="221"/>
                  <a:pt x="435" y="235"/>
                  <a:pt x="430" y="244"/>
                </a:cubicBezTo>
                <a:cubicBezTo>
                  <a:pt x="425" y="253"/>
                  <a:pt x="417" y="259"/>
                  <a:pt x="408" y="265"/>
                </a:cubicBezTo>
                <a:cubicBezTo>
                  <a:pt x="399" y="271"/>
                  <a:pt x="386" y="280"/>
                  <a:pt x="377" y="282"/>
                </a:cubicBezTo>
                <a:cubicBezTo>
                  <a:pt x="368" y="284"/>
                  <a:pt x="360" y="279"/>
                  <a:pt x="355" y="275"/>
                </a:cubicBezTo>
                <a:cubicBezTo>
                  <a:pt x="350" y="271"/>
                  <a:pt x="349" y="264"/>
                  <a:pt x="346" y="256"/>
                </a:cubicBezTo>
                <a:cubicBezTo>
                  <a:pt x="343" y="248"/>
                  <a:pt x="340" y="236"/>
                  <a:pt x="339" y="224"/>
                </a:cubicBezTo>
                <a:cubicBezTo>
                  <a:pt x="338" y="212"/>
                  <a:pt x="342" y="195"/>
                  <a:pt x="341" y="186"/>
                </a:cubicBezTo>
                <a:cubicBezTo>
                  <a:pt x="340" y="177"/>
                  <a:pt x="336" y="171"/>
                  <a:pt x="331" y="167"/>
                </a:cubicBezTo>
                <a:cubicBezTo>
                  <a:pt x="326" y="163"/>
                  <a:pt x="316" y="161"/>
                  <a:pt x="310" y="164"/>
                </a:cubicBezTo>
                <a:cubicBezTo>
                  <a:pt x="304" y="167"/>
                  <a:pt x="301" y="171"/>
                  <a:pt x="293" y="184"/>
                </a:cubicBezTo>
                <a:cubicBezTo>
                  <a:pt x="285" y="197"/>
                  <a:pt x="275" y="219"/>
                  <a:pt x="264" y="241"/>
                </a:cubicBezTo>
                <a:cubicBezTo>
                  <a:pt x="253" y="263"/>
                  <a:pt x="241" y="294"/>
                  <a:pt x="226" y="318"/>
                </a:cubicBezTo>
                <a:cubicBezTo>
                  <a:pt x="211" y="342"/>
                  <a:pt x="191" y="363"/>
                  <a:pt x="175" y="388"/>
                </a:cubicBezTo>
                <a:cubicBezTo>
                  <a:pt x="159" y="413"/>
                  <a:pt x="149" y="440"/>
                  <a:pt x="132" y="469"/>
                </a:cubicBezTo>
                <a:cubicBezTo>
                  <a:pt x="115" y="498"/>
                  <a:pt x="89" y="535"/>
                  <a:pt x="72" y="563"/>
                </a:cubicBezTo>
                <a:cubicBezTo>
                  <a:pt x="55" y="591"/>
                  <a:pt x="38" y="622"/>
                  <a:pt x="27" y="640"/>
                </a:cubicBezTo>
                <a:cubicBezTo>
                  <a:pt x="16" y="658"/>
                  <a:pt x="9" y="658"/>
                  <a:pt x="5" y="671"/>
                </a:cubicBezTo>
                <a:cubicBezTo>
                  <a:pt x="1" y="684"/>
                  <a:pt x="0" y="709"/>
                  <a:pt x="5" y="716"/>
                </a:cubicBezTo>
                <a:cubicBezTo>
                  <a:pt x="10" y="723"/>
                  <a:pt x="18" y="723"/>
                  <a:pt x="36" y="716"/>
                </a:cubicBezTo>
                <a:cubicBezTo>
                  <a:pt x="54" y="709"/>
                  <a:pt x="89" y="688"/>
                  <a:pt x="115" y="671"/>
                </a:cubicBezTo>
                <a:cubicBezTo>
                  <a:pt x="141" y="654"/>
                  <a:pt x="160" y="634"/>
                  <a:pt x="190" y="613"/>
                </a:cubicBezTo>
                <a:cubicBezTo>
                  <a:pt x="220" y="592"/>
                  <a:pt x="257" y="568"/>
                  <a:pt x="293" y="548"/>
                </a:cubicBezTo>
                <a:cubicBezTo>
                  <a:pt x="329" y="528"/>
                  <a:pt x="366" y="512"/>
                  <a:pt x="408" y="493"/>
                </a:cubicBezTo>
                <a:cubicBezTo>
                  <a:pt x="450" y="474"/>
                  <a:pt x="509" y="450"/>
                  <a:pt x="547" y="431"/>
                </a:cubicBezTo>
                <a:cubicBezTo>
                  <a:pt x="585" y="412"/>
                  <a:pt x="614" y="398"/>
                  <a:pt x="636" y="376"/>
                </a:cubicBezTo>
                <a:cubicBezTo>
                  <a:pt x="658" y="354"/>
                  <a:pt x="669" y="329"/>
                  <a:pt x="679" y="301"/>
                </a:cubicBezTo>
                <a:cubicBezTo>
                  <a:pt x="689" y="273"/>
                  <a:pt x="692" y="231"/>
                  <a:pt x="694" y="208"/>
                </a:cubicBezTo>
                <a:cubicBezTo>
                  <a:pt x="696" y="185"/>
                  <a:pt x="692" y="174"/>
                  <a:pt x="691" y="164"/>
                </a:cubicBezTo>
                <a:cubicBezTo>
                  <a:pt x="690" y="154"/>
                  <a:pt x="690" y="157"/>
                  <a:pt x="687" y="145"/>
                </a:cubicBezTo>
                <a:cubicBezTo>
                  <a:pt x="684" y="133"/>
                  <a:pt x="678" y="106"/>
                  <a:pt x="672" y="92"/>
                </a:cubicBezTo>
                <a:cubicBezTo>
                  <a:pt x="666" y="78"/>
                  <a:pt x="658" y="68"/>
                  <a:pt x="651" y="59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2" name="Freeform 17"/>
          <p:cNvSpPr>
            <a:spLocks/>
          </p:cNvSpPr>
          <p:nvPr/>
        </p:nvSpPr>
        <p:spPr bwMode="auto">
          <a:xfrm rot="21326996">
            <a:off x="6713181" y="420814"/>
            <a:ext cx="571259" cy="2146146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555 w 10000"/>
              <a:gd name="connsiteY0" fmla="*/ 9827 h 10020"/>
              <a:gd name="connsiteX1" fmla="*/ 4312 w 10000"/>
              <a:gd name="connsiteY1" fmla="*/ 9847 h 10020"/>
              <a:gd name="connsiteX2" fmla="*/ 4038 w 10000"/>
              <a:gd name="connsiteY2" fmla="*/ 9980 h 10020"/>
              <a:gd name="connsiteX3" fmla="*/ 3808 w 10000"/>
              <a:gd name="connsiteY3" fmla="*/ 9984 h 10020"/>
              <a:gd name="connsiteX4" fmla="*/ 3470 w 10000"/>
              <a:gd name="connsiteY4" fmla="*/ 9751 h 10020"/>
              <a:gd name="connsiteX5" fmla="*/ 3071 w 10000"/>
              <a:gd name="connsiteY5" fmla="*/ 9739 h 10020"/>
              <a:gd name="connsiteX6" fmla="*/ 2509 w 10000"/>
              <a:gd name="connsiteY6" fmla="*/ 9562 h 10020"/>
              <a:gd name="connsiteX7" fmla="*/ 1877 w 10000"/>
              <a:gd name="connsiteY7" fmla="*/ 9228 h 10020"/>
              <a:gd name="connsiteX8" fmla="*/ 1309 w 10000"/>
              <a:gd name="connsiteY8" fmla="*/ 8822 h 10020"/>
              <a:gd name="connsiteX9" fmla="*/ 774 w 10000"/>
              <a:gd name="connsiteY9" fmla="*/ 8380 h 10020"/>
              <a:gd name="connsiteX10" fmla="*/ 402 w 10000"/>
              <a:gd name="connsiteY10" fmla="*/ 7781 h 10020"/>
              <a:gd name="connsiteX11" fmla="*/ 88 w 10000"/>
              <a:gd name="connsiteY11" fmla="*/ 6897 h 10020"/>
              <a:gd name="connsiteX12" fmla="*/ 0 w 10000"/>
              <a:gd name="connsiteY12" fmla="*/ 5985 h 10020"/>
              <a:gd name="connsiteX13" fmla="*/ 88 w 10000"/>
              <a:gd name="connsiteY13" fmla="*/ 5000 h 10020"/>
              <a:gd name="connsiteX14" fmla="*/ 443 w 10000"/>
              <a:gd name="connsiteY14" fmla="*/ 3597 h 10020"/>
              <a:gd name="connsiteX15" fmla="*/ 1082 w 10000"/>
              <a:gd name="connsiteY15" fmla="*/ 2303 h 10020"/>
              <a:gd name="connsiteX16" fmla="*/ 2124 w 10000"/>
              <a:gd name="connsiteY16" fmla="*/ 1073 h 10020"/>
              <a:gd name="connsiteX17" fmla="*/ 3365 w 10000"/>
              <a:gd name="connsiteY17" fmla="*/ 265 h 10020"/>
              <a:gd name="connsiteX18" fmla="*/ 4961 w 10000"/>
              <a:gd name="connsiteY18" fmla="*/ 44 h 10020"/>
              <a:gd name="connsiteX19" fmla="*/ 6881 w 10000"/>
              <a:gd name="connsiteY19" fmla="*/ 531 h 10020"/>
              <a:gd name="connsiteX20" fmla="*/ 8976 w 10000"/>
              <a:gd name="connsiteY20" fmla="*/ 2290 h 10020"/>
              <a:gd name="connsiteX21" fmla="*/ 9830 w 10000"/>
              <a:gd name="connsiteY21" fmla="*/ 4589 h 10020"/>
              <a:gd name="connsiteX22" fmla="*/ 9817 w 10000"/>
              <a:gd name="connsiteY22" fmla="*/ 6045 h 10020"/>
              <a:gd name="connsiteX23" fmla="*/ 9740 w 10000"/>
              <a:gd name="connsiteY23" fmla="*/ 6543 h 10020"/>
              <a:gd name="connsiteX24" fmla="*/ 9652 w 10000"/>
              <a:gd name="connsiteY24" fmla="*/ 6788 h 10020"/>
              <a:gd name="connsiteX25" fmla="*/ 9415 w 10000"/>
              <a:gd name="connsiteY25" fmla="*/ 6929 h 10020"/>
              <a:gd name="connsiteX26" fmla="*/ 9280 w 10000"/>
              <a:gd name="connsiteY26" fmla="*/ 7050 h 10020"/>
              <a:gd name="connsiteX27" fmla="*/ 9412 w 10000"/>
              <a:gd name="connsiteY27" fmla="*/ 7223 h 10020"/>
              <a:gd name="connsiteX28" fmla="*/ 9719 w 10000"/>
              <a:gd name="connsiteY28" fmla="*/ 7532 h 10020"/>
              <a:gd name="connsiteX29" fmla="*/ 9980 w 10000"/>
              <a:gd name="connsiteY29" fmla="*/ 7801 h 10020"/>
              <a:gd name="connsiteX30" fmla="*/ 9848 w 10000"/>
              <a:gd name="connsiteY30" fmla="*/ 7512 h 10020"/>
              <a:gd name="connsiteX31" fmla="*/ 9621 w 10000"/>
              <a:gd name="connsiteY31" fmla="*/ 7002 h 10020"/>
              <a:gd name="connsiteX32" fmla="*/ 9621 w 10000"/>
              <a:gd name="connsiteY32" fmla="*/ 6788 h 10020"/>
              <a:gd name="connsiteX0" fmla="*/ 4312 w 10000"/>
              <a:gd name="connsiteY0" fmla="*/ 9847 h 10020"/>
              <a:gd name="connsiteX1" fmla="*/ 4038 w 10000"/>
              <a:gd name="connsiteY1" fmla="*/ 9980 h 10020"/>
              <a:gd name="connsiteX2" fmla="*/ 3808 w 10000"/>
              <a:gd name="connsiteY2" fmla="*/ 9984 h 10020"/>
              <a:gd name="connsiteX3" fmla="*/ 3470 w 10000"/>
              <a:gd name="connsiteY3" fmla="*/ 9751 h 10020"/>
              <a:gd name="connsiteX4" fmla="*/ 3071 w 10000"/>
              <a:gd name="connsiteY4" fmla="*/ 9739 h 10020"/>
              <a:gd name="connsiteX5" fmla="*/ 2509 w 10000"/>
              <a:gd name="connsiteY5" fmla="*/ 9562 h 10020"/>
              <a:gd name="connsiteX6" fmla="*/ 1877 w 10000"/>
              <a:gd name="connsiteY6" fmla="*/ 9228 h 10020"/>
              <a:gd name="connsiteX7" fmla="*/ 1309 w 10000"/>
              <a:gd name="connsiteY7" fmla="*/ 8822 h 10020"/>
              <a:gd name="connsiteX8" fmla="*/ 774 w 10000"/>
              <a:gd name="connsiteY8" fmla="*/ 8380 h 10020"/>
              <a:gd name="connsiteX9" fmla="*/ 402 w 10000"/>
              <a:gd name="connsiteY9" fmla="*/ 7781 h 10020"/>
              <a:gd name="connsiteX10" fmla="*/ 88 w 10000"/>
              <a:gd name="connsiteY10" fmla="*/ 6897 h 10020"/>
              <a:gd name="connsiteX11" fmla="*/ 0 w 10000"/>
              <a:gd name="connsiteY11" fmla="*/ 5985 h 10020"/>
              <a:gd name="connsiteX12" fmla="*/ 88 w 10000"/>
              <a:gd name="connsiteY12" fmla="*/ 5000 h 10020"/>
              <a:gd name="connsiteX13" fmla="*/ 443 w 10000"/>
              <a:gd name="connsiteY13" fmla="*/ 3597 h 10020"/>
              <a:gd name="connsiteX14" fmla="*/ 1082 w 10000"/>
              <a:gd name="connsiteY14" fmla="*/ 2303 h 10020"/>
              <a:gd name="connsiteX15" fmla="*/ 2124 w 10000"/>
              <a:gd name="connsiteY15" fmla="*/ 1073 h 10020"/>
              <a:gd name="connsiteX16" fmla="*/ 3365 w 10000"/>
              <a:gd name="connsiteY16" fmla="*/ 265 h 10020"/>
              <a:gd name="connsiteX17" fmla="*/ 4961 w 10000"/>
              <a:gd name="connsiteY17" fmla="*/ 44 h 10020"/>
              <a:gd name="connsiteX18" fmla="*/ 6881 w 10000"/>
              <a:gd name="connsiteY18" fmla="*/ 531 h 10020"/>
              <a:gd name="connsiteX19" fmla="*/ 8976 w 10000"/>
              <a:gd name="connsiteY19" fmla="*/ 2290 h 10020"/>
              <a:gd name="connsiteX20" fmla="*/ 9830 w 10000"/>
              <a:gd name="connsiteY20" fmla="*/ 4589 h 10020"/>
              <a:gd name="connsiteX21" fmla="*/ 9817 w 10000"/>
              <a:gd name="connsiteY21" fmla="*/ 6045 h 10020"/>
              <a:gd name="connsiteX22" fmla="*/ 9740 w 10000"/>
              <a:gd name="connsiteY22" fmla="*/ 6543 h 10020"/>
              <a:gd name="connsiteX23" fmla="*/ 9652 w 10000"/>
              <a:gd name="connsiteY23" fmla="*/ 6788 h 10020"/>
              <a:gd name="connsiteX24" fmla="*/ 9415 w 10000"/>
              <a:gd name="connsiteY24" fmla="*/ 6929 h 10020"/>
              <a:gd name="connsiteX25" fmla="*/ 9280 w 10000"/>
              <a:gd name="connsiteY25" fmla="*/ 7050 h 10020"/>
              <a:gd name="connsiteX26" fmla="*/ 9412 w 10000"/>
              <a:gd name="connsiteY26" fmla="*/ 7223 h 10020"/>
              <a:gd name="connsiteX27" fmla="*/ 9719 w 10000"/>
              <a:gd name="connsiteY27" fmla="*/ 7532 h 10020"/>
              <a:gd name="connsiteX28" fmla="*/ 9980 w 10000"/>
              <a:gd name="connsiteY28" fmla="*/ 7801 h 10020"/>
              <a:gd name="connsiteX29" fmla="*/ 9848 w 10000"/>
              <a:gd name="connsiteY29" fmla="*/ 7512 h 10020"/>
              <a:gd name="connsiteX30" fmla="*/ 9621 w 10000"/>
              <a:gd name="connsiteY30" fmla="*/ 7002 h 10020"/>
              <a:gd name="connsiteX31" fmla="*/ 9621 w 10000"/>
              <a:gd name="connsiteY31" fmla="*/ 6788 h 10020"/>
              <a:gd name="connsiteX0" fmla="*/ 4038 w 10000"/>
              <a:gd name="connsiteY0" fmla="*/ 9980 h 10020"/>
              <a:gd name="connsiteX1" fmla="*/ 3808 w 10000"/>
              <a:gd name="connsiteY1" fmla="*/ 9984 h 10020"/>
              <a:gd name="connsiteX2" fmla="*/ 3470 w 10000"/>
              <a:gd name="connsiteY2" fmla="*/ 9751 h 10020"/>
              <a:gd name="connsiteX3" fmla="*/ 3071 w 10000"/>
              <a:gd name="connsiteY3" fmla="*/ 9739 h 10020"/>
              <a:gd name="connsiteX4" fmla="*/ 2509 w 10000"/>
              <a:gd name="connsiteY4" fmla="*/ 9562 h 10020"/>
              <a:gd name="connsiteX5" fmla="*/ 1877 w 10000"/>
              <a:gd name="connsiteY5" fmla="*/ 9228 h 10020"/>
              <a:gd name="connsiteX6" fmla="*/ 1309 w 10000"/>
              <a:gd name="connsiteY6" fmla="*/ 8822 h 10020"/>
              <a:gd name="connsiteX7" fmla="*/ 774 w 10000"/>
              <a:gd name="connsiteY7" fmla="*/ 8380 h 10020"/>
              <a:gd name="connsiteX8" fmla="*/ 402 w 10000"/>
              <a:gd name="connsiteY8" fmla="*/ 7781 h 10020"/>
              <a:gd name="connsiteX9" fmla="*/ 88 w 10000"/>
              <a:gd name="connsiteY9" fmla="*/ 6897 h 10020"/>
              <a:gd name="connsiteX10" fmla="*/ 0 w 10000"/>
              <a:gd name="connsiteY10" fmla="*/ 5985 h 10020"/>
              <a:gd name="connsiteX11" fmla="*/ 88 w 10000"/>
              <a:gd name="connsiteY11" fmla="*/ 5000 h 10020"/>
              <a:gd name="connsiteX12" fmla="*/ 443 w 10000"/>
              <a:gd name="connsiteY12" fmla="*/ 3597 h 10020"/>
              <a:gd name="connsiteX13" fmla="*/ 1082 w 10000"/>
              <a:gd name="connsiteY13" fmla="*/ 2303 h 10020"/>
              <a:gd name="connsiteX14" fmla="*/ 2124 w 10000"/>
              <a:gd name="connsiteY14" fmla="*/ 1073 h 10020"/>
              <a:gd name="connsiteX15" fmla="*/ 3365 w 10000"/>
              <a:gd name="connsiteY15" fmla="*/ 265 h 10020"/>
              <a:gd name="connsiteX16" fmla="*/ 4961 w 10000"/>
              <a:gd name="connsiteY16" fmla="*/ 44 h 10020"/>
              <a:gd name="connsiteX17" fmla="*/ 6881 w 10000"/>
              <a:gd name="connsiteY17" fmla="*/ 531 h 10020"/>
              <a:gd name="connsiteX18" fmla="*/ 8976 w 10000"/>
              <a:gd name="connsiteY18" fmla="*/ 2290 h 10020"/>
              <a:gd name="connsiteX19" fmla="*/ 9830 w 10000"/>
              <a:gd name="connsiteY19" fmla="*/ 4589 h 10020"/>
              <a:gd name="connsiteX20" fmla="*/ 9817 w 10000"/>
              <a:gd name="connsiteY20" fmla="*/ 6045 h 10020"/>
              <a:gd name="connsiteX21" fmla="*/ 9740 w 10000"/>
              <a:gd name="connsiteY21" fmla="*/ 6543 h 10020"/>
              <a:gd name="connsiteX22" fmla="*/ 9652 w 10000"/>
              <a:gd name="connsiteY22" fmla="*/ 6788 h 10020"/>
              <a:gd name="connsiteX23" fmla="*/ 9415 w 10000"/>
              <a:gd name="connsiteY23" fmla="*/ 6929 h 10020"/>
              <a:gd name="connsiteX24" fmla="*/ 9280 w 10000"/>
              <a:gd name="connsiteY24" fmla="*/ 7050 h 10020"/>
              <a:gd name="connsiteX25" fmla="*/ 9412 w 10000"/>
              <a:gd name="connsiteY25" fmla="*/ 7223 h 10020"/>
              <a:gd name="connsiteX26" fmla="*/ 9719 w 10000"/>
              <a:gd name="connsiteY26" fmla="*/ 7532 h 10020"/>
              <a:gd name="connsiteX27" fmla="*/ 9980 w 10000"/>
              <a:gd name="connsiteY27" fmla="*/ 7801 h 10020"/>
              <a:gd name="connsiteX28" fmla="*/ 9848 w 10000"/>
              <a:gd name="connsiteY28" fmla="*/ 7512 h 10020"/>
              <a:gd name="connsiteX29" fmla="*/ 9621 w 10000"/>
              <a:gd name="connsiteY29" fmla="*/ 7002 h 10020"/>
              <a:gd name="connsiteX30" fmla="*/ 9621 w 10000"/>
              <a:gd name="connsiteY30" fmla="*/ 6788 h 10020"/>
              <a:gd name="connsiteX0" fmla="*/ 3808 w 10000"/>
              <a:gd name="connsiteY0" fmla="*/ 9984 h 9984"/>
              <a:gd name="connsiteX1" fmla="*/ 3470 w 10000"/>
              <a:gd name="connsiteY1" fmla="*/ 9751 h 9984"/>
              <a:gd name="connsiteX2" fmla="*/ 3071 w 10000"/>
              <a:gd name="connsiteY2" fmla="*/ 9739 h 9984"/>
              <a:gd name="connsiteX3" fmla="*/ 2509 w 10000"/>
              <a:gd name="connsiteY3" fmla="*/ 9562 h 9984"/>
              <a:gd name="connsiteX4" fmla="*/ 1877 w 10000"/>
              <a:gd name="connsiteY4" fmla="*/ 9228 h 9984"/>
              <a:gd name="connsiteX5" fmla="*/ 1309 w 10000"/>
              <a:gd name="connsiteY5" fmla="*/ 8822 h 9984"/>
              <a:gd name="connsiteX6" fmla="*/ 774 w 10000"/>
              <a:gd name="connsiteY6" fmla="*/ 8380 h 9984"/>
              <a:gd name="connsiteX7" fmla="*/ 402 w 10000"/>
              <a:gd name="connsiteY7" fmla="*/ 7781 h 9984"/>
              <a:gd name="connsiteX8" fmla="*/ 88 w 10000"/>
              <a:gd name="connsiteY8" fmla="*/ 6897 h 9984"/>
              <a:gd name="connsiteX9" fmla="*/ 0 w 10000"/>
              <a:gd name="connsiteY9" fmla="*/ 5985 h 9984"/>
              <a:gd name="connsiteX10" fmla="*/ 88 w 10000"/>
              <a:gd name="connsiteY10" fmla="*/ 5000 h 9984"/>
              <a:gd name="connsiteX11" fmla="*/ 443 w 10000"/>
              <a:gd name="connsiteY11" fmla="*/ 3597 h 9984"/>
              <a:gd name="connsiteX12" fmla="*/ 1082 w 10000"/>
              <a:gd name="connsiteY12" fmla="*/ 2303 h 9984"/>
              <a:gd name="connsiteX13" fmla="*/ 2124 w 10000"/>
              <a:gd name="connsiteY13" fmla="*/ 1073 h 9984"/>
              <a:gd name="connsiteX14" fmla="*/ 3365 w 10000"/>
              <a:gd name="connsiteY14" fmla="*/ 265 h 9984"/>
              <a:gd name="connsiteX15" fmla="*/ 4961 w 10000"/>
              <a:gd name="connsiteY15" fmla="*/ 44 h 9984"/>
              <a:gd name="connsiteX16" fmla="*/ 6881 w 10000"/>
              <a:gd name="connsiteY16" fmla="*/ 531 h 9984"/>
              <a:gd name="connsiteX17" fmla="*/ 8976 w 10000"/>
              <a:gd name="connsiteY17" fmla="*/ 2290 h 9984"/>
              <a:gd name="connsiteX18" fmla="*/ 9830 w 10000"/>
              <a:gd name="connsiteY18" fmla="*/ 4589 h 9984"/>
              <a:gd name="connsiteX19" fmla="*/ 9817 w 10000"/>
              <a:gd name="connsiteY19" fmla="*/ 6045 h 9984"/>
              <a:gd name="connsiteX20" fmla="*/ 9740 w 10000"/>
              <a:gd name="connsiteY20" fmla="*/ 6543 h 9984"/>
              <a:gd name="connsiteX21" fmla="*/ 9652 w 10000"/>
              <a:gd name="connsiteY21" fmla="*/ 6788 h 9984"/>
              <a:gd name="connsiteX22" fmla="*/ 9415 w 10000"/>
              <a:gd name="connsiteY22" fmla="*/ 6929 h 9984"/>
              <a:gd name="connsiteX23" fmla="*/ 9280 w 10000"/>
              <a:gd name="connsiteY23" fmla="*/ 7050 h 9984"/>
              <a:gd name="connsiteX24" fmla="*/ 9412 w 10000"/>
              <a:gd name="connsiteY24" fmla="*/ 7223 h 9984"/>
              <a:gd name="connsiteX25" fmla="*/ 9719 w 10000"/>
              <a:gd name="connsiteY25" fmla="*/ 7532 h 9984"/>
              <a:gd name="connsiteX26" fmla="*/ 9980 w 10000"/>
              <a:gd name="connsiteY26" fmla="*/ 7801 h 9984"/>
              <a:gd name="connsiteX27" fmla="*/ 9848 w 10000"/>
              <a:gd name="connsiteY27" fmla="*/ 7512 h 9984"/>
              <a:gd name="connsiteX28" fmla="*/ 9621 w 10000"/>
              <a:gd name="connsiteY28" fmla="*/ 7002 h 9984"/>
              <a:gd name="connsiteX29" fmla="*/ 9621 w 10000"/>
              <a:gd name="connsiteY29" fmla="*/ 6788 h 9984"/>
              <a:gd name="connsiteX0" fmla="*/ 3470 w 10000"/>
              <a:gd name="connsiteY0" fmla="*/ 9767 h 9787"/>
              <a:gd name="connsiteX1" fmla="*/ 3071 w 10000"/>
              <a:gd name="connsiteY1" fmla="*/ 9755 h 9787"/>
              <a:gd name="connsiteX2" fmla="*/ 2509 w 10000"/>
              <a:gd name="connsiteY2" fmla="*/ 9577 h 9787"/>
              <a:gd name="connsiteX3" fmla="*/ 1877 w 10000"/>
              <a:gd name="connsiteY3" fmla="*/ 9243 h 9787"/>
              <a:gd name="connsiteX4" fmla="*/ 1309 w 10000"/>
              <a:gd name="connsiteY4" fmla="*/ 8836 h 9787"/>
              <a:gd name="connsiteX5" fmla="*/ 774 w 10000"/>
              <a:gd name="connsiteY5" fmla="*/ 8393 h 9787"/>
              <a:gd name="connsiteX6" fmla="*/ 402 w 10000"/>
              <a:gd name="connsiteY6" fmla="*/ 7793 h 9787"/>
              <a:gd name="connsiteX7" fmla="*/ 88 w 10000"/>
              <a:gd name="connsiteY7" fmla="*/ 6908 h 9787"/>
              <a:gd name="connsiteX8" fmla="*/ 0 w 10000"/>
              <a:gd name="connsiteY8" fmla="*/ 5995 h 9787"/>
              <a:gd name="connsiteX9" fmla="*/ 88 w 10000"/>
              <a:gd name="connsiteY9" fmla="*/ 5008 h 9787"/>
              <a:gd name="connsiteX10" fmla="*/ 443 w 10000"/>
              <a:gd name="connsiteY10" fmla="*/ 3603 h 9787"/>
              <a:gd name="connsiteX11" fmla="*/ 1082 w 10000"/>
              <a:gd name="connsiteY11" fmla="*/ 2307 h 9787"/>
              <a:gd name="connsiteX12" fmla="*/ 2124 w 10000"/>
              <a:gd name="connsiteY12" fmla="*/ 1075 h 9787"/>
              <a:gd name="connsiteX13" fmla="*/ 3365 w 10000"/>
              <a:gd name="connsiteY13" fmla="*/ 265 h 9787"/>
              <a:gd name="connsiteX14" fmla="*/ 4961 w 10000"/>
              <a:gd name="connsiteY14" fmla="*/ 44 h 9787"/>
              <a:gd name="connsiteX15" fmla="*/ 6881 w 10000"/>
              <a:gd name="connsiteY15" fmla="*/ 532 h 9787"/>
              <a:gd name="connsiteX16" fmla="*/ 8976 w 10000"/>
              <a:gd name="connsiteY16" fmla="*/ 2294 h 9787"/>
              <a:gd name="connsiteX17" fmla="*/ 9830 w 10000"/>
              <a:gd name="connsiteY17" fmla="*/ 4596 h 9787"/>
              <a:gd name="connsiteX18" fmla="*/ 9817 w 10000"/>
              <a:gd name="connsiteY18" fmla="*/ 6055 h 9787"/>
              <a:gd name="connsiteX19" fmla="*/ 9740 w 10000"/>
              <a:gd name="connsiteY19" fmla="*/ 6553 h 9787"/>
              <a:gd name="connsiteX20" fmla="*/ 9652 w 10000"/>
              <a:gd name="connsiteY20" fmla="*/ 6799 h 9787"/>
              <a:gd name="connsiteX21" fmla="*/ 9415 w 10000"/>
              <a:gd name="connsiteY21" fmla="*/ 6940 h 9787"/>
              <a:gd name="connsiteX22" fmla="*/ 9280 w 10000"/>
              <a:gd name="connsiteY22" fmla="*/ 7061 h 9787"/>
              <a:gd name="connsiteX23" fmla="*/ 9412 w 10000"/>
              <a:gd name="connsiteY23" fmla="*/ 7235 h 9787"/>
              <a:gd name="connsiteX24" fmla="*/ 9719 w 10000"/>
              <a:gd name="connsiteY24" fmla="*/ 7544 h 9787"/>
              <a:gd name="connsiteX25" fmla="*/ 9980 w 10000"/>
              <a:gd name="connsiteY25" fmla="*/ 7814 h 9787"/>
              <a:gd name="connsiteX26" fmla="*/ 9848 w 10000"/>
              <a:gd name="connsiteY26" fmla="*/ 7524 h 9787"/>
              <a:gd name="connsiteX27" fmla="*/ 9621 w 10000"/>
              <a:gd name="connsiteY27" fmla="*/ 7013 h 9787"/>
              <a:gd name="connsiteX28" fmla="*/ 9621 w 10000"/>
              <a:gd name="connsiteY28" fmla="*/ 6799 h 9787"/>
              <a:gd name="connsiteX0" fmla="*/ 3071 w 10000"/>
              <a:gd name="connsiteY0" fmla="*/ 9967 h 9967"/>
              <a:gd name="connsiteX1" fmla="*/ 2509 w 10000"/>
              <a:gd name="connsiteY1" fmla="*/ 9785 h 9967"/>
              <a:gd name="connsiteX2" fmla="*/ 1877 w 10000"/>
              <a:gd name="connsiteY2" fmla="*/ 9444 h 9967"/>
              <a:gd name="connsiteX3" fmla="*/ 1309 w 10000"/>
              <a:gd name="connsiteY3" fmla="*/ 9028 h 9967"/>
              <a:gd name="connsiteX4" fmla="*/ 774 w 10000"/>
              <a:gd name="connsiteY4" fmla="*/ 8576 h 9967"/>
              <a:gd name="connsiteX5" fmla="*/ 402 w 10000"/>
              <a:gd name="connsiteY5" fmla="*/ 7963 h 9967"/>
              <a:gd name="connsiteX6" fmla="*/ 88 w 10000"/>
              <a:gd name="connsiteY6" fmla="*/ 7058 h 9967"/>
              <a:gd name="connsiteX7" fmla="*/ 0 w 10000"/>
              <a:gd name="connsiteY7" fmla="*/ 6125 h 9967"/>
              <a:gd name="connsiteX8" fmla="*/ 88 w 10000"/>
              <a:gd name="connsiteY8" fmla="*/ 5117 h 9967"/>
              <a:gd name="connsiteX9" fmla="*/ 443 w 10000"/>
              <a:gd name="connsiteY9" fmla="*/ 3681 h 9967"/>
              <a:gd name="connsiteX10" fmla="*/ 1082 w 10000"/>
              <a:gd name="connsiteY10" fmla="*/ 2357 h 9967"/>
              <a:gd name="connsiteX11" fmla="*/ 2124 w 10000"/>
              <a:gd name="connsiteY11" fmla="*/ 1098 h 9967"/>
              <a:gd name="connsiteX12" fmla="*/ 3365 w 10000"/>
              <a:gd name="connsiteY12" fmla="*/ 271 h 9967"/>
              <a:gd name="connsiteX13" fmla="*/ 4961 w 10000"/>
              <a:gd name="connsiteY13" fmla="*/ 45 h 9967"/>
              <a:gd name="connsiteX14" fmla="*/ 6881 w 10000"/>
              <a:gd name="connsiteY14" fmla="*/ 544 h 9967"/>
              <a:gd name="connsiteX15" fmla="*/ 8976 w 10000"/>
              <a:gd name="connsiteY15" fmla="*/ 2344 h 9967"/>
              <a:gd name="connsiteX16" fmla="*/ 9830 w 10000"/>
              <a:gd name="connsiteY16" fmla="*/ 4696 h 9967"/>
              <a:gd name="connsiteX17" fmla="*/ 9817 w 10000"/>
              <a:gd name="connsiteY17" fmla="*/ 6187 h 9967"/>
              <a:gd name="connsiteX18" fmla="*/ 9740 w 10000"/>
              <a:gd name="connsiteY18" fmla="*/ 6696 h 9967"/>
              <a:gd name="connsiteX19" fmla="*/ 9652 w 10000"/>
              <a:gd name="connsiteY19" fmla="*/ 6947 h 9967"/>
              <a:gd name="connsiteX20" fmla="*/ 9415 w 10000"/>
              <a:gd name="connsiteY20" fmla="*/ 7091 h 9967"/>
              <a:gd name="connsiteX21" fmla="*/ 9280 w 10000"/>
              <a:gd name="connsiteY21" fmla="*/ 7215 h 9967"/>
              <a:gd name="connsiteX22" fmla="*/ 9412 w 10000"/>
              <a:gd name="connsiteY22" fmla="*/ 7392 h 9967"/>
              <a:gd name="connsiteX23" fmla="*/ 9719 w 10000"/>
              <a:gd name="connsiteY23" fmla="*/ 7708 h 9967"/>
              <a:gd name="connsiteX24" fmla="*/ 9980 w 10000"/>
              <a:gd name="connsiteY24" fmla="*/ 7984 h 9967"/>
              <a:gd name="connsiteX25" fmla="*/ 9848 w 10000"/>
              <a:gd name="connsiteY25" fmla="*/ 7688 h 9967"/>
              <a:gd name="connsiteX26" fmla="*/ 9621 w 10000"/>
              <a:gd name="connsiteY26" fmla="*/ 7166 h 9967"/>
              <a:gd name="connsiteX27" fmla="*/ 9621 w 10000"/>
              <a:gd name="connsiteY27" fmla="*/ 6947 h 9967"/>
              <a:gd name="connsiteX0" fmla="*/ 2509 w 10000"/>
              <a:gd name="connsiteY0" fmla="*/ 9817 h 9817"/>
              <a:gd name="connsiteX1" fmla="*/ 1877 w 10000"/>
              <a:gd name="connsiteY1" fmla="*/ 9475 h 9817"/>
              <a:gd name="connsiteX2" fmla="*/ 1309 w 10000"/>
              <a:gd name="connsiteY2" fmla="*/ 9058 h 9817"/>
              <a:gd name="connsiteX3" fmla="*/ 774 w 10000"/>
              <a:gd name="connsiteY3" fmla="*/ 8604 h 9817"/>
              <a:gd name="connsiteX4" fmla="*/ 402 w 10000"/>
              <a:gd name="connsiteY4" fmla="*/ 7989 h 9817"/>
              <a:gd name="connsiteX5" fmla="*/ 88 w 10000"/>
              <a:gd name="connsiteY5" fmla="*/ 7081 h 9817"/>
              <a:gd name="connsiteX6" fmla="*/ 0 w 10000"/>
              <a:gd name="connsiteY6" fmla="*/ 6145 h 9817"/>
              <a:gd name="connsiteX7" fmla="*/ 88 w 10000"/>
              <a:gd name="connsiteY7" fmla="*/ 5134 h 9817"/>
              <a:gd name="connsiteX8" fmla="*/ 443 w 10000"/>
              <a:gd name="connsiteY8" fmla="*/ 3693 h 9817"/>
              <a:gd name="connsiteX9" fmla="*/ 1082 w 10000"/>
              <a:gd name="connsiteY9" fmla="*/ 2365 h 9817"/>
              <a:gd name="connsiteX10" fmla="*/ 2124 w 10000"/>
              <a:gd name="connsiteY10" fmla="*/ 1102 h 9817"/>
              <a:gd name="connsiteX11" fmla="*/ 3365 w 10000"/>
              <a:gd name="connsiteY11" fmla="*/ 272 h 9817"/>
              <a:gd name="connsiteX12" fmla="*/ 4961 w 10000"/>
              <a:gd name="connsiteY12" fmla="*/ 45 h 9817"/>
              <a:gd name="connsiteX13" fmla="*/ 6881 w 10000"/>
              <a:gd name="connsiteY13" fmla="*/ 546 h 9817"/>
              <a:gd name="connsiteX14" fmla="*/ 8976 w 10000"/>
              <a:gd name="connsiteY14" fmla="*/ 2352 h 9817"/>
              <a:gd name="connsiteX15" fmla="*/ 9830 w 10000"/>
              <a:gd name="connsiteY15" fmla="*/ 4712 h 9817"/>
              <a:gd name="connsiteX16" fmla="*/ 9817 w 10000"/>
              <a:gd name="connsiteY16" fmla="*/ 6207 h 9817"/>
              <a:gd name="connsiteX17" fmla="*/ 9740 w 10000"/>
              <a:gd name="connsiteY17" fmla="*/ 6718 h 9817"/>
              <a:gd name="connsiteX18" fmla="*/ 9652 w 10000"/>
              <a:gd name="connsiteY18" fmla="*/ 6970 h 9817"/>
              <a:gd name="connsiteX19" fmla="*/ 9415 w 10000"/>
              <a:gd name="connsiteY19" fmla="*/ 7114 h 9817"/>
              <a:gd name="connsiteX20" fmla="*/ 9280 w 10000"/>
              <a:gd name="connsiteY20" fmla="*/ 7239 h 9817"/>
              <a:gd name="connsiteX21" fmla="*/ 9412 w 10000"/>
              <a:gd name="connsiteY21" fmla="*/ 7416 h 9817"/>
              <a:gd name="connsiteX22" fmla="*/ 9719 w 10000"/>
              <a:gd name="connsiteY22" fmla="*/ 7734 h 9817"/>
              <a:gd name="connsiteX23" fmla="*/ 9980 w 10000"/>
              <a:gd name="connsiteY23" fmla="*/ 8010 h 9817"/>
              <a:gd name="connsiteX24" fmla="*/ 9848 w 10000"/>
              <a:gd name="connsiteY24" fmla="*/ 7713 h 9817"/>
              <a:gd name="connsiteX25" fmla="*/ 9621 w 10000"/>
              <a:gd name="connsiteY25" fmla="*/ 7190 h 9817"/>
              <a:gd name="connsiteX26" fmla="*/ 9621 w 10000"/>
              <a:gd name="connsiteY26" fmla="*/ 6970 h 9817"/>
              <a:gd name="connsiteX0" fmla="*/ 1877 w 10000"/>
              <a:gd name="connsiteY0" fmla="*/ 9652 h 9652"/>
              <a:gd name="connsiteX1" fmla="*/ 1309 w 10000"/>
              <a:gd name="connsiteY1" fmla="*/ 9227 h 9652"/>
              <a:gd name="connsiteX2" fmla="*/ 774 w 10000"/>
              <a:gd name="connsiteY2" fmla="*/ 8764 h 9652"/>
              <a:gd name="connsiteX3" fmla="*/ 402 w 10000"/>
              <a:gd name="connsiteY3" fmla="*/ 8138 h 9652"/>
              <a:gd name="connsiteX4" fmla="*/ 88 w 10000"/>
              <a:gd name="connsiteY4" fmla="*/ 7213 h 9652"/>
              <a:gd name="connsiteX5" fmla="*/ 0 w 10000"/>
              <a:gd name="connsiteY5" fmla="*/ 6260 h 9652"/>
              <a:gd name="connsiteX6" fmla="*/ 88 w 10000"/>
              <a:gd name="connsiteY6" fmla="*/ 5230 h 9652"/>
              <a:gd name="connsiteX7" fmla="*/ 443 w 10000"/>
              <a:gd name="connsiteY7" fmla="*/ 3762 h 9652"/>
              <a:gd name="connsiteX8" fmla="*/ 1082 w 10000"/>
              <a:gd name="connsiteY8" fmla="*/ 2409 h 9652"/>
              <a:gd name="connsiteX9" fmla="*/ 2124 w 10000"/>
              <a:gd name="connsiteY9" fmla="*/ 1123 h 9652"/>
              <a:gd name="connsiteX10" fmla="*/ 3365 w 10000"/>
              <a:gd name="connsiteY10" fmla="*/ 277 h 9652"/>
              <a:gd name="connsiteX11" fmla="*/ 4961 w 10000"/>
              <a:gd name="connsiteY11" fmla="*/ 46 h 9652"/>
              <a:gd name="connsiteX12" fmla="*/ 6881 w 10000"/>
              <a:gd name="connsiteY12" fmla="*/ 556 h 9652"/>
              <a:gd name="connsiteX13" fmla="*/ 8976 w 10000"/>
              <a:gd name="connsiteY13" fmla="*/ 2396 h 9652"/>
              <a:gd name="connsiteX14" fmla="*/ 9830 w 10000"/>
              <a:gd name="connsiteY14" fmla="*/ 4800 h 9652"/>
              <a:gd name="connsiteX15" fmla="*/ 9817 w 10000"/>
              <a:gd name="connsiteY15" fmla="*/ 6323 h 9652"/>
              <a:gd name="connsiteX16" fmla="*/ 9740 w 10000"/>
              <a:gd name="connsiteY16" fmla="*/ 6843 h 9652"/>
              <a:gd name="connsiteX17" fmla="*/ 9652 w 10000"/>
              <a:gd name="connsiteY17" fmla="*/ 7100 h 9652"/>
              <a:gd name="connsiteX18" fmla="*/ 9415 w 10000"/>
              <a:gd name="connsiteY18" fmla="*/ 7247 h 9652"/>
              <a:gd name="connsiteX19" fmla="*/ 9280 w 10000"/>
              <a:gd name="connsiteY19" fmla="*/ 7374 h 9652"/>
              <a:gd name="connsiteX20" fmla="*/ 9412 w 10000"/>
              <a:gd name="connsiteY20" fmla="*/ 7554 h 9652"/>
              <a:gd name="connsiteX21" fmla="*/ 9719 w 10000"/>
              <a:gd name="connsiteY21" fmla="*/ 7878 h 9652"/>
              <a:gd name="connsiteX22" fmla="*/ 9980 w 10000"/>
              <a:gd name="connsiteY22" fmla="*/ 8159 h 9652"/>
              <a:gd name="connsiteX23" fmla="*/ 9848 w 10000"/>
              <a:gd name="connsiteY23" fmla="*/ 7857 h 9652"/>
              <a:gd name="connsiteX24" fmla="*/ 9621 w 10000"/>
              <a:gd name="connsiteY24" fmla="*/ 7324 h 9652"/>
              <a:gd name="connsiteX25" fmla="*/ 9621 w 10000"/>
              <a:gd name="connsiteY25" fmla="*/ 7100 h 9652"/>
              <a:gd name="connsiteX0" fmla="*/ 1309 w 10000"/>
              <a:gd name="connsiteY0" fmla="*/ 9560 h 9560"/>
              <a:gd name="connsiteX1" fmla="*/ 774 w 10000"/>
              <a:gd name="connsiteY1" fmla="*/ 9080 h 9560"/>
              <a:gd name="connsiteX2" fmla="*/ 402 w 10000"/>
              <a:gd name="connsiteY2" fmla="*/ 8431 h 9560"/>
              <a:gd name="connsiteX3" fmla="*/ 88 w 10000"/>
              <a:gd name="connsiteY3" fmla="*/ 7473 h 9560"/>
              <a:gd name="connsiteX4" fmla="*/ 0 w 10000"/>
              <a:gd name="connsiteY4" fmla="*/ 6486 h 9560"/>
              <a:gd name="connsiteX5" fmla="*/ 88 w 10000"/>
              <a:gd name="connsiteY5" fmla="*/ 5419 h 9560"/>
              <a:gd name="connsiteX6" fmla="*/ 443 w 10000"/>
              <a:gd name="connsiteY6" fmla="*/ 3898 h 9560"/>
              <a:gd name="connsiteX7" fmla="*/ 1082 w 10000"/>
              <a:gd name="connsiteY7" fmla="*/ 2496 h 9560"/>
              <a:gd name="connsiteX8" fmla="*/ 2124 w 10000"/>
              <a:gd name="connsiteY8" fmla="*/ 1163 h 9560"/>
              <a:gd name="connsiteX9" fmla="*/ 3365 w 10000"/>
              <a:gd name="connsiteY9" fmla="*/ 287 h 9560"/>
              <a:gd name="connsiteX10" fmla="*/ 4961 w 10000"/>
              <a:gd name="connsiteY10" fmla="*/ 48 h 9560"/>
              <a:gd name="connsiteX11" fmla="*/ 6881 w 10000"/>
              <a:gd name="connsiteY11" fmla="*/ 576 h 9560"/>
              <a:gd name="connsiteX12" fmla="*/ 8976 w 10000"/>
              <a:gd name="connsiteY12" fmla="*/ 2482 h 9560"/>
              <a:gd name="connsiteX13" fmla="*/ 9830 w 10000"/>
              <a:gd name="connsiteY13" fmla="*/ 4973 h 9560"/>
              <a:gd name="connsiteX14" fmla="*/ 9817 w 10000"/>
              <a:gd name="connsiteY14" fmla="*/ 6551 h 9560"/>
              <a:gd name="connsiteX15" fmla="*/ 9740 w 10000"/>
              <a:gd name="connsiteY15" fmla="*/ 7090 h 9560"/>
              <a:gd name="connsiteX16" fmla="*/ 9652 w 10000"/>
              <a:gd name="connsiteY16" fmla="*/ 7356 h 9560"/>
              <a:gd name="connsiteX17" fmla="*/ 9415 w 10000"/>
              <a:gd name="connsiteY17" fmla="*/ 7508 h 9560"/>
              <a:gd name="connsiteX18" fmla="*/ 9280 w 10000"/>
              <a:gd name="connsiteY18" fmla="*/ 7640 h 9560"/>
              <a:gd name="connsiteX19" fmla="*/ 9412 w 10000"/>
              <a:gd name="connsiteY19" fmla="*/ 7826 h 9560"/>
              <a:gd name="connsiteX20" fmla="*/ 9719 w 10000"/>
              <a:gd name="connsiteY20" fmla="*/ 8162 h 9560"/>
              <a:gd name="connsiteX21" fmla="*/ 9980 w 10000"/>
              <a:gd name="connsiteY21" fmla="*/ 8453 h 9560"/>
              <a:gd name="connsiteX22" fmla="*/ 9848 w 10000"/>
              <a:gd name="connsiteY22" fmla="*/ 8140 h 9560"/>
              <a:gd name="connsiteX23" fmla="*/ 9621 w 10000"/>
              <a:gd name="connsiteY23" fmla="*/ 7588 h 9560"/>
              <a:gd name="connsiteX24" fmla="*/ 9621 w 10000"/>
              <a:gd name="connsiteY24" fmla="*/ 7356 h 9560"/>
              <a:gd name="connsiteX0" fmla="*/ 774 w 10000"/>
              <a:gd name="connsiteY0" fmla="*/ 9498 h 9498"/>
              <a:gd name="connsiteX1" fmla="*/ 402 w 10000"/>
              <a:gd name="connsiteY1" fmla="*/ 8819 h 9498"/>
              <a:gd name="connsiteX2" fmla="*/ 88 w 10000"/>
              <a:gd name="connsiteY2" fmla="*/ 7817 h 9498"/>
              <a:gd name="connsiteX3" fmla="*/ 0 w 10000"/>
              <a:gd name="connsiteY3" fmla="*/ 6785 h 9498"/>
              <a:gd name="connsiteX4" fmla="*/ 88 w 10000"/>
              <a:gd name="connsiteY4" fmla="*/ 5668 h 9498"/>
              <a:gd name="connsiteX5" fmla="*/ 443 w 10000"/>
              <a:gd name="connsiteY5" fmla="*/ 4077 h 9498"/>
              <a:gd name="connsiteX6" fmla="*/ 1082 w 10000"/>
              <a:gd name="connsiteY6" fmla="*/ 2611 h 9498"/>
              <a:gd name="connsiteX7" fmla="*/ 2124 w 10000"/>
              <a:gd name="connsiteY7" fmla="*/ 1217 h 9498"/>
              <a:gd name="connsiteX8" fmla="*/ 3365 w 10000"/>
              <a:gd name="connsiteY8" fmla="*/ 300 h 9498"/>
              <a:gd name="connsiteX9" fmla="*/ 4961 w 10000"/>
              <a:gd name="connsiteY9" fmla="*/ 50 h 9498"/>
              <a:gd name="connsiteX10" fmla="*/ 6881 w 10000"/>
              <a:gd name="connsiteY10" fmla="*/ 603 h 9498"/>
              <a:gd name="connsiteX11" fmla="*/ 8976 w 10000"/>
              <a:gd name="connsiteY11" fmla="*/ 2596 h 9498"/>
              <a:gd name="connsiteX12" fmla="*/ 9830 w 10000"/>
              <a:gd name="connsiteY12" fmla="*/ 5202 h 9498"/>
              <a:gd name="connsiteX13" fmla="*/ 9817 w 10000"/>
              <a:gd name="connsiteY13" fmla="*/ 6853 h 9498"/>
              <a:gd name="connsiteX14" fmla="*/ 9740 w 10000"/>
              <a:gd name="connsiteY14" fmla="*/ 7416 h 9498"/>
              <a:gd name="connsiteX15" fmla="*/ 9652 w 10000"/>
              <a:gd name="connsiteY15" fmla="*/ 7695 h 9498"/>
              <a:gd name="connsiteX16" fmla="*/ 9415 w 10000"/>
              <a:gd name="connsiteY16" fmla="*/ 7854 h 9498"/>
              <a:gd name="connsiteX17" fmla="*/ 9280 w 10000"/>
              <a:gd name="connsiteY17" fmla="*/ 7992 h 9498"/>
              <a:gd name="connsiteX18" fmla="*/ 9412 w 10000"/>
              <a:gd name="connsiteY18" fmla="*/ 8186 h 9498"/>
              <a:gd name="connsiteX19" fmla="*/ 9719 w 10000"/>
              <a:gd name="connsiteY19" fmla="*/ 8538 h 9498"/>
              <a:gd name="connsiteX20" fmla="*/ 9980 w 10000"/>
              <a:gd name="connsiteY20" fmla="*/ 8842 h 9498"/>
              <a:gd name="connsiteX21" fmla="*/ 9848 w 10000"/>
              <a:gd name="connsiteY21" fmla="*/ 8515 h 9498"/>
              <a:gd name="connsiteX22" fmla="*/ 9621 w 10000"/>
              <a:gd name="connsiteY22" fmla="*/ 7937 h 9498"/>
              <a:gd name="connsiteX23" fmla="*/ 9621 w 10000"/>
              <a:gd name="connsiteY23" fmla="*/ 7695 h 9498"/>
              <a:gd name="connsiteX0" fmla="*/ 402 w 10000"/>
              <a:gd name="connsiteY0" fmla="*/ 9285 h 9314"/>
              <a:gd name="connsiteX1" fmla="*/ 88 w 10000"/>
              <a:gd name="connsiteY1" fmla="*/ 8230 h 9314"/>
              <a:gd name="connsiteX2" fmla="*/ 0 w 10000"/>
              <a:gd name="connsiteY2" fmla="*/ 7144 h 9314"/>
              <a:gd name="connsiteX3" fmla="*/ 88 w 10000"/>
              <a:gd name="connsiteY3" fmla="*/ 5968 h 9314"/>
              <a:gd name="connsiteX4" fmla="*/ 443 w 10000"/>
              <a:gd name="connsiteY4" fmla="*/ 4292 h 9314"/>
              <a:gd name="connsiteX5" fmla="*/ 1082 w 10000"/>
              <a:gd name="connsiteY5" fmla="*/ 2749 h 9314"/>
              <a:gd name="connsiteX6" fmla="*/ 2124 w 10000"/>
              <a:gd name="connsiteY6" fmla="*/ 1281 h 9314"/>
              <a:gd name="connsiteX7" fmla="*/ 3365 w 10000"/>
              <a:gd name="connsiteY7" fmla="*/ 316 h 9314"/>
              <a:gd name="connsiteX8" fmla="*/ 4961 w 10000"/>
              <a:gd name="connsiteY8" fmla="*/ 53 h 9314"/>
              <a:gd name="connsiteX9" fmla="*/ 6881 w 10000"/>
              <a:gd name="connsiteY9" fmla="*/ 635 h 9314"/>
              <a:gd name="connsiteX10" fmla="*/ 8976 w 10000"/>
              <a:gd name="connsiteY10" fmla="*/ 2733 h 9314"/>
              <a:gd name="connsiteX11" fmla="*/ 9830 w 10000"/>
              <a:gd name="connsiteY11" fmla="*/ 5477 h 9314"/>
              <a:gd name="connsiteX12" fmla="*/ 9817 w 10000"/>
              <a:gd name="connsiteY12" fmla="*/ 7215 h 9314"/>
              <a:gd name="connsiteX13" fmla="*/ 9740 w 10000"/>
              <a:gd name="connsiteY13" fmla="*/ 7808 h 9314"/>
              <a:gd name="connsiteX14" fmla="*/ 9652 w 10000"/>
              <a:gd name="connsiteY14" fmla="*/ 8102 h 9314"/>
              <a:gd name="connsiteX15" fmla="*/ 9415 w 10000"/>
              <a:gd name="connsiteY15" fmla="*/ 8269 h 9314"/>
              <a:gd name="connsiteX16" fmla="*/ 9280 w 10000"/>
              <a:gd name="connsiteY16" fmla="*/ 8414 h 9314"/>
              <a:gd name="connsiteX17" fmla="*/ 9412 w 10000"/>
              <a:gd name="connsiteY17" fmla="*/ 8619 h 9314"/>
              <a:gd name="connsiteX18" fmla="*/ 9719 w 10000"/>
              <a:gd name="connsiteY18" fmla="*/ 8989 h 9314"/>
              <a:gd name="connsiteX19" fmla="*/ 9980 w 10000"/>
              <a:gd name="connsiteY19" fmla="*/ 9309 h 9314"/>
              <a:gd name="connsiteX20" fmla="*/ 9848 w 10000"/>
              <a:gd name="connsiteY20" fmla="*/ 8965 h 9314"/>
              <a:gd name="connsiteX21" fmla="*/ 9621 w 10000"/>
              <a:gd name="connsiteY21" fmla="*/ 8356 h 9314"/>
              <a:gd name="connsiteX22" fmla="*/ 9621 w 10000"/>
              <a:gd name="connsiteY22" fmla="*/ 8102 h 9314"/>
              <a:gd name="connsiteX0" fmla="*/ 88 w 10000"/>
              <a:gd name="connsiteY0" fmla="*/ 8836 h 10000"/>
              <a:gd name="connsiteX1" fmla="*/ 0 w 10000"/>
              <a:gd name="connsiteY1" fmla="*/ 7670 h 10000"/>
              <a:gd name="connsiteX2" fmla="*/ 88 w 10000"/>
              <a:gd name="connsiteY2" fmla="*/ 6408 h 10000"/>
              <a:gd name="connsiteX3" fmla="*/ 443 w 10000"/>
              <a:gd name="connsiteY3" fmla="*/ 4608 h 10000"/>
              <a:gd name="connsiteX4" fmla="*/ 1082 w 10000"/>
              <a:gd name="connsiteY4" fmla="*/ 2951 h 10000"/>
              <a:gd name="connsiteX5" fmla="*/ 2124 w 10000"/>
              <a:gd name="connsiteY5" fmla="*/ 1375 h 10000"/>
              <a:gd name="connsiteX6" fmla="*/ 3365 w 10000"/>
              <a:gd name="connsiteY6" fmla="*/ 339 h 10000"/>
              <a:gd name="connsiteX7" fmla="*/ 4961 w 10000"/>
              <a:gd name="connsiteY7" fmla="*/ 57 h 10000"/>
              <a:gd name="connsiteX8" fmla="*/ 6881 w 10000"/>
              <a:gd name="connsiteY8" fmla="*/ 682 h 10000"/>
              <a:gd name="connsiteX9" fmla="*/ 8976 w 10000"/>
              <a:gd name="connsiteY9" fmla="*/ 2934 h 10000"/>
              <a:gd name="connsiteX10" fmla="*/ 9830 w 10000"/>
              <a:gd name="connsiteY10" fmla="*/ 5880 h 10000"/>
              <a:gd name="connsiteX11" fmla="*/ 9817 w 10000"/>
              <a:gd name="connsiteY11" fmla="*/ 7746 h 10000"/>
              <a:gd name="connsiteX12" fmla="*/ 9740 w 10000"/>
              <a:gd name="connsiteY12" fmla="*/ 8383 h 10000"/>
              <a:gd name="connsiteX13" fmla="*/ 9652 w 10000"/>
              <a:gd name="connsiteY13" fmla="*/ 8699 h 10000"/>
              <a:gd name="connsiteX14" fmla="*/ 9415 w 10000"/>
              <a:gd name="connsiteY14" fmla="*/ 8878 h 10000"/>
              <a:gd name="connsiteX15" fmla="*/ 9280 w 10000"/>
              <a:gd name="connsiteY15" fmla="*/ 9034 h 10000"/>
              <a:gd name="connsiteX16" fmla="*/ 9412 w 10000"/>
              <a:gd name="connsiteY16" fmla="*/ 9254 h 10000"/>
              <a:gd name="connsiteX17" fmla="*/ 9719 w 10000"/>
              <a:gd name="connsiteY17" fmla="*/ 9651 h 10000"/>
              <a:gd name="connsiteX18" fmla="*/ 9980 w 10000"/>
              <a:gd name="connsiteY18" fmla="*/ 9995 h 10000"/>
              <a:gd name="connsiteX19" fmla="*/ 9848 w 10000"/>
              <a:gd name="connsiteY19" fmla="*/ 9625 h 10000"/>
              <a:gd name="connsiteX20" fmla="*/ 9621 w 10000"/>
              <a:gd name="connsiteY20" fmla="*/ 8971 h 10000"/>
              <a:gd name="connsiteX21" fmla="*/ 9621 w 10000"/>
              <a:gd name="connsiteY21" fmla="*/ 8699 h 10000"/>
              <a:gd name="connsiteX0" fmla="*/ 0 w 10000"/>
              <a:gd name="connsiteY0" fmla="*/ 7670 h 10000"/>
              <a:gd name="connsiteX1" fmla="*/ 88 w 10000"/>
              <a:gd name="connsiteY1" fmla="*/ 6408 h 10000"/>
              <a:gd name="connsiteX2" fmla="*/ 443 w 10000"/>
              <a:gd name="connsiteY2" fmla="*/ 4608 h 10000"/>
              <a:gd name="connsiteX3" fmla="*/ 1082 w 10000"/>
              <a:gd name="connsiteY3" fmla="*/ 2951 h 10000"/>
              <a:gd name="connsiteX4" fmla="*/ 2124 w 10000"/>
              <a:gd name="connsiteY4" fmla="*/ 1375 h 10000"/>
              <a:gd name="connsiteX5" fmla="*/ 3365 w 10000"/>
              <a:gd name="connsiteY5" fmla="*/ 339 h 10000"/>
              <a:gd name="connsiteX6" fmla="*/ 4961 w 10000"/>
              <a:gd name="connsiteY6" fmla="*/ 57 h 10000"/>
              <a:gd name="connsiteX7" fmla="*/ 6881 w 10000"/>
              <a:gd name="connsiteY7" fmla="*/ 682 h 10000"/>
              <a:gd name="connsiteX8" fmla="*/ 8976 w 10000"/>
              <a:gd name="connsiteY8" fmla="*/ 2934 h 10000"/>
              <a:gd name="connsiteX9" fmla="*/ 9830 w 10000"/>
              <a:gd name="connsiteY9" fmla="*/ 5880 h 10000"/>
              <a:gd name="connsiteX10" fmla="*/ 9817 w 10000"/>
              <a:gd name="connsiteY10" fmla="*/ 7746 h 10000"/>
              <a:gd name="connsiteX11" fmla="*/ 9740 w 10000"/>
              <a:gd name="connsiteY11" fmla="*/ 8383 h 10000"/>
              <a:gd name="connsiteX12" fmla="*/ 9652 w 10000"/>
              <a:gd name="connsiteY12" fmla="*/ 8699 h 10000"/>
              <a:gd name="connsiteX13" fmla="*/ 9415 w 10000"/>
              <a:gd name="connsiteY13" fmla="*/ 8878 h 10000"/>
              <a:gd name="connsiteX14" fmla="*/ 9280 w 10000"/>
              <a:gd name="connsiteY14" fmla="*/ 9034 h 10000"/>
              <a:gd name="connsiteX15" fmla="*/ 9412 w 10000"/>
              <a:gd name="connsiteY15" fmla="*/ 9254 h 10000"/>
              <a:gd name="connsiteX16" fmla="*/ 9719 w 10000"/>
              <a:gd name="connsiteY16" fmla="*/ 9651 h 10000"/>
              <a:gd name="connsiteX17" fmla="*/ 9980 w 10000"/>
              <a:gd name="connsiteY17" fmla="*/ 9995 h 10000"/>
              <a:gd name="connsiteX18" fmla="*/ 9848 w 10000"/>
              <a:gd name="connsiteY18" fmla="*/ 9625 h 10000"/>
              <a:gd name="connsiteX19" fmla="*/ 9621 w 10000"/>
              <a:gd name="connsiteY19" fmla="*/ 8971 h 10000"/>
              <a:gd name="connsiteX20" fmla="*/ 9621 w 10000"/>
              <a:gd name="connsiteY20" fmla="*/ 8699 h 10000"/>
              <a:gd name="connsiteX0" fmla="*/ 0 w 9912"/>
              <a:gd name="connsiteY0" fmla="*/ 6408 h 10000"/>
              <a:gd name="connsiteX1" fmla="*/ 355 w 9912"/>
              <a:gd name="connsiteY1" fmla="*/ 4608 h 10000"/>
              <a:gd name="connsiteX2" fmla="*/ 994 w 9912"/>
              <a:gd name="connsiteY2" fmla="*/ 2951 h 10000"/>
              <a:gd name="connsiteX3" fmla="*/ 2036 w 9912"/>
              <a:gd name="connsiteY3" fmla="*/ 1375 h 10000"/>
              <a:gd name="connsiteX4" fmla="*/ 3277 w 9912"/>
              <a:gd name="connsiteY4" fmla="*/ 339 h 10000"/>
              <a:gd name="connsiteX5" fmla="*/ 4873 w 9912"/>
              <a:gd name="connsiteY5" fmla="*/ 57 h 10000"/>
              <a:gd name="connsiteX6" fmla="*/ 6793 w 9912"/>
              <a:gd name="connsiteY6" fmla="*/ 682 h 10000"/>
              <a:gd name="connsiteX7" fmla="*/ 8888 w 9912"/>
              <a:gd name="connsiteY7" fmla="*/ 2934 h 10000"/>
              <a:gd name="connsiteX8" fmla="*/ 9742 w 9912"/>
              <a:gd name="connsiteY8" fmla="*/ 5880 h 10000"/>
              <a:gd name="connsiteX9" fmla="*/ 9729 w 9912"/>
              <a:gd name="connsiteY9" fmla="*/ 7746 h 10000"/>
              <a:gd name="connsiteX10" fmla="*/ 9652 w 9912"/>
              <a:gd name="connsiteY10" fmla="*/ 8383 h 10000"/>
              <a:gd name="connsiteX11" fmla="*/ 9564 w 9912"/>
              <a:gd name="connsiteY11" fmla="*/ 8699 h 10000"/>
              <a:gd name="connsiteX12" fmla="*/ 9327 w 9912"/>
              <a:gd name="connsiteY12" fmla="*/ 8878 h 10000"/>
              <a:gd name="connsiteX13" fmla="*/ 9192 w 9912"/>
              <a:gd name="connsiteY13" fmla="*/ 9034 h 10000"/>
              <a:gd name="connsiteX14" fmla="*/ 9324 w 9912"/>
              <a:gd name="connsiteY14" fmla="*/ 9254 h 10000"/>
              <a:gd name="connsiteX15" fmla="*/ 9631 w 9912"/>
              <a:gd name="connsiteY15" fmla="*/ 9651 h 10000"/>
              <a:gd name="connsiteX16" fmla="*/ 9892 w 9912"/>
              <a:gd name="connsiteY16" fmla="*/ 9995 h 10000"/>
              <a:gd name="connsiteX17" fmla="*/ 9760 w 9912"/>
              <a:gd name="connsiteY17" fmla="*/ 9625 h 10000"/>
              <a:gd name="connsiteX18" fmla="*/ 9533 w 9912"/>
              <a:gd name="connsiteY18" fmla="*/ 8971 h 10000"/>
              <a:gd name="connsiteX19" fmla="*/ 9533 w 9912"/>
              <a:gd name="connsiteY19" fmla="*/ 8699 h 10000"/>
              <a:gd name="connsiteX0" fmla="*/ 0 w 9642"/>
              <a:gd name="connsiteY0" fmla="*/ 4608 h 10000"/>
              <a:gd name="connsiteX1" fmla="*/ 645 w 9642"/>
              <a:gd name="connsiteY1" fmla="*/ 2951 h 10000"/>
              <a:gd name="connsiteX2" fmla="*/ 1696 w 9642"/>
              <a:gd name="connsiteY2" fmla="*/ 1375 h 10000"/>
              <a:gd name="connsiteX3" fmla="*/ 2948 w 9642"/>
              <a:gd name="connsiteY3" fmla="*/ 339 h 10000"/>
              <a:gd name="connsiteX4" fmla="*/ 4558 w 9642"/>
              <a:gd name="connsiteY4" fmla="*/ 57 h 10000"/>
              <a:gd name="connsiteX5" fmla="*/ 6495 w 9642"/>
              <a:gd name="connsiteY5" fmla="*/ 682 h 10000"/>
              <a:gd name="connsiteX6" fmla="*/ 8609 w 9642"/>
              <a:gd name="connsiteY6" fmla="*/ 2934 h 10000"/>
              <a:gd name="connsiteX7" fmla="*/ 9470 w 9642"/>
              <a:gd name="connsiteY7" fmla="*/ 5880 h 10000"/>
              <a:gd name="connsiteX8" fmla="*/ 9457 w 9642"/>
              <a:gd name="connsiteY8" fmla="*/ 7746 h 10000"/>
              <a:gd name="connsiteX9" fmla="*/ 9380 w 9642"/>
              <a:gd name="connsiteY9" fmla="*/ 8383 h 10000"/>
              <a:gd name="connsiteX10" fmla="*/ 9291 w 9642"/>
              <a:gd name="connsiteY10" fmla="*/ 8699 h 10000"/>
              <a:gd name="connsiteX11" fmla="*/ 9052 w 9642"/>
              <a:gd name="connsiteY11" fmla="*/ 8878 h 10000"/>
              <a:gd name="connsiteX12" fmla="*/ 8916 w 9642"/>
              <a:gd name="connsiteY12" fmla="*/ 9034 h 10000"/>
              <a:gd name="connsiteX13" fmla="*/ 9049 w 9642"/>
              <a:gd name="connsiteY13" fmla="*/ 9254 h 10000"/>
              <a:gd name="connsiteX14" fmla="*/ 9359 w 9642"/>
              <a:gd name="connsiteY14" fmla="*/ 9651 h 10000"/>
              <a:gd name="connsiteX15" fmla="*/ 9622 w 9642"/>
              <a:gd name="connsiteY15" fmla="*/ 9995 h 10000"/>
              <a:gd name="connsiteX16" fmla="*/ 9489 w 9642"/>
              <a:gd name="connsiteY16" fmla="*/ 9625 h 10000"/>
              <a:gd name="connsiteX17" fmla="*/ 9260 w 9642"/>
              <a:gd name="connsiteY17" fmla="*/ 8971 h 10000"/>
              <a:gd name="connsiteX18" fmla="*/ 9260 w 9642"/>
              <a:gd name="connsiteY18" fmla="*/ 8699 h 10000"/>
              <a:gd name="connsiteX0" fmla="*/ 0 w 9331"/>
              <a:gd name="connsiteY0" fmla="*/ 2951 h 10000"/>
              <a:gd name="connsiteX1" fmla="*/ 1090 w 9331"/>
              <a:gd name="connsiteY1" fmla="*/ 1375 h 10000"/>
              <a:gd name="connsiteX2" fmla="*/ 2388 w 9331"/>
              <a:gd name="connsiteY2" fmla="*/ 339 h 10000"/>
              <a:gd name="connsiteX3" fmla="*/ 4058 w 9331"/>
              <a:gd name="connsiteY3" fmla="*/ 57 h 10000"/>
              <a:gd name="connsiteX4" fmla="*/ 6067 w 9331"/>
              <a:gd name="connsiteY4" fmla="*/ 682 h 10000"/>
              <a:gd name="connsiteX5" fmla="*/ 8260 w 9331"/>
              <a:gd name="connsiteY5" fmla="*/ 2934 h 10000"/>
              <a:gd name="connsiteX6" fmla="*/ 9153 w 9331"/>
              <a:gd name="connsiteY6" fmla="*/ 5880 h 10000"/>
              <a:gd name="connsiteX7" fmla="*/ 9139 w 9331"/>
              <a:gd name="connsiteY7" fmla="*/ 7746 h 10000"/>
              <a:gd name="connsiteX8" fmla="*/ 9059 w 9331"/>
              <a:gd name="connsiteY8" fmla="*/ 8383 h 10000"/>
              <a:gd name="connsiteX9" fmla="*/ 8967 w 9331"/>
              <a:gd name="connsiteY9" fmla="*/ 8699 h 10000"/>
              <a:gd name="connsiteX10" fmla="*/ 8719 w 9331"/>
              <a:gd name="connsiteY10" fmla="*/ 8878 h 10000"/>
              <a:gd name="connsiteX11" fmla="*/ 8578 w 9331"/>
              <a:gd name="connsiteY11" fmla="*/ 9034 h 10000"/>
              <a:gd name="connsiteX12" fmla="*/ 8716 w 9331"/>
              <a:gd name="connsiteY12" fmla="*/ 9254 h 10000"/>
              <a:gd name="connsiteX13" fmla="*/ 9037 w 9331"/>
              <a:gd name="connsiteY13" fmla="*/ 9651 h 10000"/>
              <a:gd name="connsiteX14" fmla="*/ 9310 w 9331"/>
              <a:gd name="connsiteY14" fmla="*/ 9995 h 10000"/>
              <a:gd name="connsiteX15" fmla="*/ 9172 w 9331"/>
              <a:gd name="connsiteY15" fmla="*/ 9625 h 10000"/>
              <a:gd name="connsiteX16" fmla="*/ 8935 w 9331"/>
              <a:gd name="connsiteY16" fmla="*/ 8971 h 10000"/>
              <a:gd name="connsiteX17" fmla="*/ 8935 w 9331"/>
              <a:gd name="connsiteY17" fmla="*/ 8699 h 10000"/>
              <a:gd name="connsiteX0" fmla="*/ 0 w 8832"/>
              <a:gd name="connsiteY0" fmla="*/ 1375 h 10000"/>
              <a:gd name="connsiteX1" fmla="*/ 1391 w 8832"/>
              <a:gd name="connsiteY1" fmla="*/ 339 h 10000"/>
              <a:gd name="connsiteX2" fmla="*/ 3181 w 8832"/>
              <a:gd name="connsiteY2" fmla="*/ 57 h 10000"/>
              <a:gd name="connsiteX3" fmla="*/ 5334 w 8832"/>
              <a:gd name="connsiteY3" fmla="*/ 682 h 10000"/>
              <a:gd name="connsiteX4" fmla="*/ 7684 w 8832"/>
              <a:gd name="connsiteY4" fmla="*/ 2934 h 10000"/>
              <a:gd name="connsiteX5" fmla="*/ 8641 w 8832"/>
              <a:gd name="connsiteY5" fmla="*/ 5880 h 10000"/>
              <a:gd name="connsiteX6" fmla="*/ 8626 w 8832"/>
              <a:gd name="connsiteY6" fmla="*/ 7746 h 10000"/>
              <a:gd name="connsiteX7" fmla="*/ 8540 w 8832"/>
              <a:gd name="connsiteY7" fmla="*/ 8383 h 10000"/>
              <a:gd name="connsiteX8" fmla="*/ 8442 w 8832"/>
              <a:gd name="connsiteY8" fmla="*/ 8699 h 10000"/>
              <a:gd name="connsiteX9" fmla="*/ 8176 w 8832"/>
              <a:gd name="connsiteY9" fmla="*/ 8878 h 10000"/>
              <a:gd name="connsiteX10" fmla="*/ 8025 w 8832"/>
              <a:gd name="connsiteY10" fmla="*/ 9034 h 10000"/>
              <a:gd name="connsiteX11" fmla="*/ 8173 w 8832"/>
              <a:gd name="connsiteY11" fmla="*/ 9254 h 10000"/>
              <a:gd name="connsiteX12" fmla="*/ 8517 w 8832"/>
              <a:gd name="connsiteY12" fmla="*/ 9651 h 10000"/>
              <a:gd name="connsiteX13" fmla="*/ 8809 w 8832"/>
              <a:gd name="connsiteY13" fmla="*/ 9995 h 10000"/>
              <a:gd name="connsiteX14" fmla="*/ 8662 w 8832"/>
              <a:gd name="connsiteY14" fmla="*/ 9625 h 10000"/>
              <a:gd name="connsiteX15" fmla="*/ 8408 w 8832"/>
              <a:gd name="connsiteY15" fmla="*/ 8971 h 10000"/>
              <a:gd name="connsiteX16" fmla="*/ 8408 w 8832"/>
              <a:gd name="connsiteY16" fmla="*/ 8699 h 10000"/>
              <a:gd name="connsiteX0" fmla="*/ 0 w 8425"/>
              <a:gd name="connsiteY0" fmla="*/ 339 h 10000"/>
              <a:gd name="connsiteX1" fmla="*/ 2027 w 8425"/>
              <a:gd name="connsiteY1" fmla="*/ 57 h 10000"/>
              <a:gd name="connsiteX2" fmla="*/ 4464 w 8425"/>
              <a:gd name="connsiteY2" fmla="*/ 682 h 10000"/>
              <a:gd name="connsiteX3" fmla="*/ 7125 w 8425"/>
              <a:gd name="connsiteY3" fmla="*/ 2934 h 10000"/>
              <a:gd name="connsiteX4" fmla="*/ 8209 w 8425"/>
              <a:gd name="connsiteY4" fmla="*/ 5880 h 10000"/>
              <a:gd name="connsiteX5" fmla="*/ 8192 w 8425"/>
              <a:gd name="connsiteY5" fmla="*/ 7746 h 10000"/>
              <a:gd name="connsiteX6" fmla="*/ 8094 w 8425"/>
              <a:gd name="connsiteY6" fmla="*/ 8383 h 10000"/>
              <a:gd name="connsiteX7" fmla="*/ 7983 w 8425"/>
              <a:gd name="connsiteY7" fmla="*/ 8699 h 10000"/>
              <a:gd name="connsiteX8" fmla="*/ 7682 w 8425"/>
              <a:gd name="connsiteY8" fmla="*/ 8878 h 10000"/>
              <a:gd name="connsiteX9" fmla="*/ 7511 w 8425"/>
              <a:gd name="connsiteY9" fmla="*/ 9034 h 10000"/>
              <a:gd name="connsiteX10" fmla="*/ 7679 w 8425"/>
              <a:gd name="connsiteY10" fmla="*/ 9254 h 10000"/>
              <a:gd name="connsiteX11" fmla="*/ 8068 w 8425"/>
              <a:gd name="connsiteY11" fmla="*/ 9651 h 10000"/>
              <a:gd name="connsiteX12" fmla="*/ 8399 w 8425"/>
              <a:gd name="connsiteY12" fmla="*/ 9995 h 10000"/>
              <a:gd name="connsiteX13" fmla="*/ 8233 w 8425"/>
              <a:gd name="connsiteY13" fmla="*/ 9625 h 10000"/>
              <a:gd name="connsiteX14" fmla="*/ 7945 w 8425"/>
              <a:gd name="connsiteY14" fmla="*/ 8971 h 10000"/>
              <a:gd name="connsiteX15" fmla="*/ 7945 w 8425"/>
              <a:gd name="connsiteY15" fmla="*/ 8699 h 10000"/>
              <a:gd name="connsiteX0" fmla="*/ 0 w 7594"/>
              <a:gd name="connsiteY0" fmla="*/ 0 h 9943"/>
              <a:gd name="connsiteX1" fmla="*/ 2893 w 7594"/>
              <a:gd name="connsiteY1" fmla="*/ 625 h 9943"/>
              <a:gd name="connsiteX2" fmla="*/ 6051 w 7594"/>
              <a:gd name="connsiteY2" fmla="*/ 2877 h 9943"/>
              <a:gd name="connsiteX3" fmla="*/ 7338 w 7594"/>
              <a:gd name="connsiteY3" fmla="*/ 5823 h 9943"/>
              <a:gd name="connsiteX4" fmla="*/ 7317 w 7594"/>
              <a:gd name="connsiteY4" fmla="*/ 7689 h 9943"/>
              <a:gd name="connsiteX5" fmla="*/ 7201 w 7594"/>
              <a:gd name="connsiteY5" fmla="*/ 8326 h 9943"/>
              <a:gd name="connsiteX6" fmla="*/ 7069 w 7594"/>
              <a:gd name="connsiteY6" fmla="*/ 8642 h 9943"/>
              <a:gd name="connsiteX7" fmla="*/ 6712 w 7594"/>
              <a:gd name="connsiteY7" fmla="*/ 8821 h 9943"/>
              <a:gd name="connsiteX8" fmla="*/ 6509 w 7594"/>
              <a:gd name="connsiteY8" fmla="*/ 8977 h 9943"/>
              <a:gd name="connsiteX9" fmla="*/ 6709 w 7594"/>
              <a:gd name="connsiteY9" fmla="*/ 9197 h 9943"/>
              <a:gd name="connsiteX10" fmla="*/ 7170 w 7594"/>
              <a:gd name="connsiteY10" fmla="*/ 9594 h 9943"/>
              <a:gd name="connsiteX11" fmla="*/ 7563 w 7594"/>
              <a:gd name="connsiteY11" fmla="*/ 9938 h 9943"/>
              <a:gd name="connsiteX12" fmla="*/ 7366 w 7594"/>
              <a:gd name="connsiteY12" fmla="*/ 9568 h 9943"/>
              <a:gd name="connsiteX13" fmla="*/ 7024 w 7594"/>
              <a:gd name="connsiteY13" fmla="*/ 8914 h 9943"/>
              <a:gd name="connsiteX14" fmla="*/ 7024 w 7594"/>
              <a:gd name="connsiteY14" fmla="*/ 8642 h 9943"/>
              <a:gd name="connsiteX0" fmla="*/ 0 w 6190"/>
              <a:gd name="connsiteY0" fmla="*/ 0 h 9371"/>
              <a:gd name="connsiteX1" fmla="*/ 4158 w 6190"/>
              <a:gd name="connsiteY1" fmla="*/ 2264 h 9371"/>
              <a:gd name="connsiteX2" fmla="*/ 5853 w 6190"/>
              <a:gd name="connsiteY2" fmla="*/ 5227 h 9371"/>
              <a:gd name="connsiteX3" fmla="*/ 5825 w 6190"/>
              <a:gd name="connsiteY3" fmla="*/ 7104 h 9371"/>
              <a:gd name="connsiteX4" fmla="*/ 5672 w 6190"/>
              <a:gd name="connsiteY4" fmla="*/ 7745 h 9371"/>
              <a:gd name="connsiteX5" fmla="*/ 5499 w 6190"/>
              <a:gd name="connsiteY5" fmla="*/ 8063 h 9371"/>
              <a:gd name="connsiteX6" fmla="*/ 5029 w 6190"/>
              <a:gd name="connsiteY6" fmla="*/ 8243 h 9371"/>
              <a:gd name="connsiteX7" fmla="*/ 4761 w 6190"/>
              <a:gd name="connsiteY7" fmla="*/ 8399 h 9371"/>
              <a:gd name="connsiteX8" fmla="*/ 5025 w 6190"/>
              <a:gd name="connsiteY8" fmla="*/ 8621 h 9371"/>
              <a:gd name="connsiteX9" fmla="*/ 5632 w 6190"/>
              <a:gd name="connsiteY9" fmla="*/ 9020 h 9371"/>
              <a:gd name="connsiteX10" fmla="*/ 6149 w 6190"/>
              <a:gd name="connsiteY10" fmla="*/ 9366 h 9371"/>
              <a:gd name="connsiteX11" fmla="*/ 5890 w 6190"/>
              <a:gd name="connsiteY11" fmla="*/ 8994 h 9371"/>
              <a:gd name="connsiteX12" fmla="*/ 5439 w 6190"/>
              <a:gd name="connsiteY12" fmla="*/ 8336 h 9371"/>
              <a:gd name="connsiteX13" fmla="*/ 5439 w 6190"/>
              <a:gd name="connsiteY13" fmla="*/ 8063 h 9371"/>
              <a:gd name="connsiteX0" fmla="*/ 0 w 3283"/>
              <a:gd name="connsiteY0" fmla="*/ 0 h 7584"/>
              <a:gd name="connsiteX1" fmla="*/ 2739 w 3283"/>
              <a:gd name="connsiteY1" fmla="*/ 3162 h 7584"/>
              <a:gd name="connsiteX2" fmla="*/ 2693 w 3283"/>
              <a:gd name="connsiteY2" fmla="*/ 5165 h 7584"/>
              <a:gd name="connsiteX3" fmla="*/ 2446 w 3283"/>
              <a:gd name="connsiteY3" fmla="*/ 5849 h 7584"/>
              <a:gd name="connsiteX4" fmla="*/ 2167 w 3283"/>
              <a:gd name="connsiteY4" fmla="*/ 6188 h 7584"/>
              <a:gd name="connsiteX5" fmla="*/ 1407 w 3283"/>
              <a:gd name="connsiteY5" fmla="*/ 6380 h 7584"/>
              <a:gd name="connsiteX6" fmla="*/ 974 w 3283"/>
              <a:gd name="connsiteY6" fmla="*/ 6547 h 7584"/>
              <a:gd name="connsiteX7" fmla="*/ 1401 w 3283"/>
              <a:gd name="connsiteY7" fmla="*/ 6784 h 7584"/>
              <a:gd name="connsiteX8" fmla="*/ 2382 w 3283"/>
              <a:gd name="connsiteY8" fmla="*/ 7209 h 7584"/>
              <a:gd name="connsiteX9" fmla="*/ 3217 w 3283"/>
              <a:gd name="connsiteY9" fmla="*/ 7579 h 7584"/>
              <a:gd name="connsiteX10" fmla="*/ 2798 w 3283"/>
              <a:gd name="connsiteY10" fmla="*/ 7182 h 7584"/>
              <a:gd name="connsiteX11" fmla="*/ 2070 w 3283"/>
              <a:gd name="connsiteY11" fmla="*/ 6480 h 7584"/>
              <a:gd name="connsiteX12" fmla="*/ 2070 w 3283"/>
              <a:gd name="connsiteY12" fmla="*/ 6188 h 7584"/>
              <a:gd name="connsiteX0" fmla="*/ 5376 w 7033"/>
              <a:gd name="connsiteY0" fmla="*/ 0 h 5831"/>
              <a:gd name="connsiteX1" fmla="*/ 5236 w 7033"/>
              <a:gd name="connsiteY1" fmla="*/ 2641 h 5831"/>
              <a:gd name="connsiteX2" fmla="*/ 4484 w 7033"/>
              <a:gd name="connsiteY2" fmla="*/ 3543 h 5831"/>
              <a:gd name="connsiteX3" fmla="*/ 3634 w 7033"/>
              <a:gd name="connsiteY3" fmla="*/ 3990 h 5831"/>
              <a:gd name="connsiteX4" fmla="*/ 1319 w 7033"/>
              <a:gd name="connsiteY4" fmla="*/ 4243 h 5831"/>
              <a:gd name="connsiteX5" fmla="*/ 0 w 7033"/>
              <a:gd name="connsiteY5" fmla="*/ 4464 h 5831"/>
              <a:gd name="connsiteX6" fmla="*/ 1300 w 7033"/>
              <a:gd name="connsiteY6" fmla="*/ 4776 h 5831"/>
              <a:gd name="connsiteX7" fmla="*/ 4289 w 7033"/>
              <a:gd name="connsiteY7" fmla="*/ 5337 h 5831"/>
              <a:gd name="connsiteX8" fmla="*/ 6832 w 7033"/>
              <a:gd name="connsiteY8" fmla="*/ 5824 h 5831"/>
              <a:gd name="connsiteX9" fmla="*/ 5556 w 7033"/>
              <a:gd name="connsiteY9" fmla="*/ 5301 h 5831"/>
              <a:gd name="connsiteX10" fmla="*/ 3338 w 7033"/>
              <a:gd name="connsiteY10" fmla="*/ 4375 h 5831"/>
              <a:gd name="connsiteX11" fmla="*/ 3338 w 7033"/>
              <a:gd name="connsiteY11" fmla="*/ 3990 h 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33" h="5831">
                <a:moveTo>
                  <a:pt x="5376" y="0"/>
                </a:moveTo>
                <a:cubicBezTo>
                  <a:pt x="6747" y="1136"/>
                  <a:pt x="5379" y="2057"/>
                  <a:pt x="5236" y="2641"/>
                </a:cubicBezTo>
                <a:cubicBezTo>
                  <a:pt x="5114" y="3224"/>
                  <a:pt x="4761" y="3319"/>
                  <a:pt x="4484" y="3543"/>
                </a:cubicBezTo>
                <a:cubicBezTo>
                  <a:pt x="4219" y="3773"/>
                  <a:pt x="4155" y="3874"/>
                  <a:pt x="3634" y="3990"/>
                </a:cubicBezTo>
                <a:cubicBezTo>
                  <a:pt x="3101" y="4105"/>
                  <a:pt x="1907" y="4162"/>
                  <a:pt x="1319" y="4243"/>
                </a:cubicBezTo>
                <a:cubicBezTo>
                  <a:pt x="731" y="4324"/>
                  <a:pt x="0" y="4375"/>
                  <a:pt x="0" y="4464"/>
                </a:cubicBezTo>
                <a:cubicBezTo>
                  <a:pt x="0" y="4551"/>
                  <a:pt x="557" y="4630"/>
                  <a:pt x="1300" y="4776"/>
                </a:cubicBezTo>
                <a:cubicBezTo>
                  <a:pt x="2010" y="4923"/>
                  <a:pt x="3372" y="5161"/>
                  <a:pt x="4289" y="5337"/>
                </a:cubicBezTo>
                <a:cubicBezTo>
                  <a:pt x="5211" y="5513"/>
                  <a:pt x="6631" y="5831"/>
                  <a:pt x="6832" y="5824"/>
                </a:cubicBezTo>
                <a:cubicBezTo>
                  <a:pt x="7033" y="5815"/>
                  <a:pt x="6153" y="5541"/>
                  <a:pt x="5556" y="5301"/>
                </a:cubicBezTo>
                <a:cubicBezTo>
                  <a:pt x="4946" y="5060"/>
                  <a:pt x="3692" y="4593"/>
                  <a:pt x="3338" y="4375"/>
                </a:cubicBezTo>
                <a:cubicBezTo>
                  <a:pt x="2964" y="4155"/>
                  <a:pt x="3405" y="4105"/>
                  <a:pt x="3338" y="399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6" name="Freeform 21"/>
          <p:cNvSpPr>
            <a:spLocks/>
          </p:cNvSpPr>
          <p:nvPr/>
        </p:nvSpPr>
        <p:spPr bwMode="auto">
          <a:xfrm rot="21326996">
            <a:off x="5012826" y="2572841"/>
            <a:ext cx="271248" cy="992197"/>
          </a:xfrm>
          <a:custGeom>
            <a:avLst/>
            <a:gdLst>
              <a:gd name="T0" fmla="*/ 42 w 87"/>
              <a:gd name="T1" fmla="*/ 250 h 259"/>
              <a:gd name="T2" fmla="*/ 56 w 87"/>
              <a:gd name="T3" fmla="*/ 168 h 259"/>
              <a:gd name="T4" fmla="*/ 80 w 87"/>
              <a:gd name="T5" fmla="*/ 94 h 259"/>
              <a:gd name="T6" fmla="*/ 85 w 87"/>
              <a:gd name="T7" fmla="*/ 38 h 259"/>
              <a:gd name="T8" fmla="*/ 68 w 87"/>
              <a:gd name="T9" fmla="*/ 5 h 259"/>
              <a:gd name="T10" fmla="*/ 35 w 87"/>
              <a:gd name="T11" fmla="*/ 7 h 259"/>
              <a:gd name="T12" fmla="*/ 13 w 87"/>
              <a:gd name="T13" fmla="*/ 31 h 259"/>
              <a:gd name="T14" fmla="*/ 1 w 87"/>
              <a:gd name="T15" fmla="*/ 106 h 259"/>
              <a:gd name="T16" fmla="*/ 18 w 87"/>
              <a:gd name="T17" fmla="*/ 185 h 259"/>
              <a:gd name="T18" fmla="*/ 35 w 87"/>
              <a:gd name="T19" fmla="*/ 221 h 259"/>
              <a:gd name="T20" fmla="*/ 42 w 87"/>
              <a:gd name="T21" fmla="*/ 250 h 2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"/>
              <a:gd name="T34" fmla="*/ 0 h 259"/>
              <a:gd name="T35" fmla="*/ 87 w 87"/>
              <a:gd name="T36" fmla="*/ 259 h 2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" h="259">
                <a:moveTo>
                  <a:pt x="42" y="250"/>
                </a:moveTo>
                <a:cubicBezTo>
                  <a:pt x="45" y="241"/>
                  <a:pt x="50" y="194"/>
                  <a:pt x="56" y="168"/>
                </a:cubicBezTo>
                <a:cubicBezTo>
                  <a:pt x="62" y="142"/>
                  <a:pt x="75" y="116"/>
                  <a:pt x="80" y="94"/>
                </a:cubicBezTo>
                <a:cubicBezTo>
                  <a:pt x="85" y="72"/>
                  <a:pt x="87" y="53"/>
                  <a:pt x="85" y="38"/>
                </a:cubicBezTo>
                <a:cubicBezTo>
                  <a:pt x="83" y="23"/>
                  <a:pt x="76" y="10"/>
                  <a:pt x="68" y="5"/>
                </a:cubicBezTo>
                <a:cubicBezTo>
                  <a:pt x="60" y="0"/>
                  <a:pt x="44" y="3"/>
                  <a:pt x="35" y="7"/>
                </a:cubicBezTo>
                <a:cubicBezTo>
                  <a:pt x="26" y="11"/>
                  <a:pt x="19" y="15"/>
                  <a:pt x="13" y="31"/>
                </a:cubicBezTo>
                <a:cubicBezTo>
                  <a:pt x="7" y="47"/>
                  <a:pt x="0" y="80"/>
                  <a:pt x="1" y="106"/>
                </a:cubicBezTo>
                <a:cubicBezTo>
                  <a:pt x="2" y="132"/>
                  <a:pt x="12" y="166"/>
                  <a:pt x="18" y="185"/>
                </a:cubicBezTo>
                <a:cubicBezTo>
                  <a:pt x="24" y="204"/>
                  <a:pt x="31" y="211"/>
                  <a:pt x="35" y="221"/>
                </a:cubicBezTo>
                <a:cubicBezTo>
                  <a:pt x="39" y="231"/>
                  <a:pt x="39" y="259"/>
                  <a:pt x="42" y="250"/>
                </a:cubicBezTo>
                <a:close/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7" name="Freeform 22"/>
          <p:cNvSpPr>
            <a:spLocks/>
          </p:cNvSpPr>
          <p:nvPr/>
        </p:nvSpPr>
        <p:spPr bwMode="auto">
          <a:xfrm rot="21326996">
            <a:off x="6398966" y="2041709"/>
            <a:ext cx="342247" cy="1067633"/>
          </a:xfrm>
          <a:custGeom>
            <a:avLst/>
            <a:gdLst>
              <a:gd name="T0" fmla="*/ 130 w 130"/>
              <a:gd name="T1" fmla="*/ 202 h 262"/>
              <a:gd name="T2" fmla="*/ 108 w 130"/>
              <a:gd name="T3" fmla="*/ 248 h 262"/>
              <a:gd name="T4" fmla="*/ 53 w 130"/>
              <a:gd name="T5" fmla="*/ 248 h 262"/>
              <a:gd name="T6" fmla="*/ 7 w 130"/>
              <a:gd name="T7" fmla="*/ 161 h 262"/>
              <a:gd name="T8" fmla="*/ 12 w 130"/>
              <a:gd name="T9" fmla="*/ 0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262"/>
              <a:gd name="T17" fmla="*/ 130 w 130"/>
              <a:gd name="T18" fmla="*/ 262 h 262"/>
              <a:gd name="connsiteX0" fmla="*/ 9957 w 9957"/>
              <a:gd name="connsiteY0" fmla="*/ 7710 h 11153"/>
              <a:gd name="connsiteX1" fmla="*/ 8265 w 9957"/>
              <a:gd name="connsiteY1" fmla="*/ 9466 h 11153"/>
              <a:gd name="connsiteX2" fmla="*/ 3849 w 9957"/>
              <a:gd name="connsiteY2" fmla="*/ 10619 h 11153"/>
              <a:gd name="connsiteX3" fmla="*/ 495 w 9957"/>
              <a:gd name="connsiteY3" fmla="*/ 6145 h 11153"/>
              <a:gd name="connsiteX4" fmla="*/ 880 w 9957"/>
              <a:gd name="connsiteY4" fmla="*/ 0 h 11153"/>
              <a:gd name="connsiteX0" fmla="*/ 10000 w 10000"/>
              <a:gd name="connsiteY0" fmla="*/ 6913 h 9755"/>
              <a:gd name="connsiteX1" fmla="*/ 3866 w 10000"/>
              <a:gd name="connsiteY1" fmla="*/ 9521 h 9755"/>
              <a:gd name="connsiteX2" fmla="*/ 497 w 10000"/>
              <a:gd name="connsiteY2" fmla="*/ 5510 h 9755"/>
              <a:gd name="connsiteX3" fmla="*/ 884 w 10000"/>
              <a:gd name="connsiteY3" fmla="*/ 0 h 9755"/>
              <a:gd name="connsiteX0" fmla="*/ 10006 w 10006"/>
              <a:gd name="connsiteY0" fmla="*/ 7087 h 10825"/>
              <a:gd name="connsiteX1" fmla="*/ 3909 w 10006"/>
              <a:gd name="connsiteY1" fmla="*/ 10585 h 10825"/>
              <a:gd name="connsiteX2" fmla="*/ 503 w 10006"/>
              <a:gd name="connsiteY2" fmla="*/ 5648 h 10825"/>
              <a:gd name="connsiteX3" fmla="*/ 890 w 10006"/>
              <a:gd name="connsiteY3" fmla="*/ 0 h 10825"/>
              <a:gd name="connsiteX0" fmla="*/ 10006 w 10006"/>
              <a:gd name="connsiteY0" fmla="*/ 7087 h 10946"/>
              <a:gd name="connsiteX1" fmla="*/ 3909 w 10006"/>
              <a:gd name="connsiteY1" fmla="*/ 10585 h 10946"/>
              <a:gd name="connsiteX2" fmla="*/ 503 w 10006"/>
              <a:gd name="connsiteY2" fmla="*/ 5648 h 10946"/>
              <a:gd name="connsiteX3" fmla="*/ 890 w 10006"/>
              <a:gd name="connsiteY3" fmla="*/ 0 h 10946"/>
              <a:gd name="connsiteX0" fmla="*/ 9857 w 9857"/>
              <a:gd name="connsiteY0" fmla="*/ 10104 h 13963"/>
              <a:gd name="connsiteX1" fmla="*/ 3760 w 9857"/>
              <a:gd name="connsiteY1" fmla="*/ 13602 h 13963"/>
              <a:gd name="connsiteX2" fmla="*/ 354 w 9857"/>
              <a:gd name="connsiteY2" fmla="*/ 8665 h 13963"/>
              <a:gd name="connsiteX3" fmla="*/ 1633 w 9857"/>
              <a:gd name="connsiteY3" fmla="*/ 0 h 1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7" h="13963">
                <a:moveTo>
                  <a:pt x="9857" y="10104"/>
                </a:moveTo>
                <a:cubicBezTo>
                  <a:pt x="8579" y="10660"/>
                  <a:pt x="6412" y="13963"/>
                  <a:pt x="3760" y="13602"/>
                </a:cubicBezTo>
                <a:cubicBezTo>
                  <a:pt x="1108" y="13241"/>
                  <a:pt x="709" y="10932"/>
                  <a:pt x="354" y="8665"/>
                </a:cubicBezTo>
                <a:cubicBezTo>
                  <a:pt x="0" y="6398"/>
                  <a:pt x="1170" y="2105"/>
                  <a:pt x="1633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2964750" y="3101827"/>
            <a:ext cx="260222" cy="26022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Group 23"/>
          <p:cNvGrpSpPr/>
          <p:nvPr/>
        </p:nvGrpSpPr>
        <p:grpSpPr>
          <a:xfrm>
            <a:off x="5385092" y="3547721"/>
            <a:ext cx="1837442" cy="1015112"/>
            <a:chOff x="5420813" y="4448503"/>
            <a:chExt cx="1087437" cy="600766"/>
          </a:xfrm>
        </p:grpSpPr>
        <p:sp>
          <p:nvSpPr>
            <p:cNvPr id="139269" name="Freeform 14"/>
            <p:cNvSpPr>
              <a:spLocks/>
            </p:cNvSpPr>
            <p:nvPr/>
          </p:nvSpPr>
          <p:spPr bwMode="auto">
            <a:xfrm rot="21326996">
              <a:off x="5420813" y="4456602"/>
              <a:ext cx="1087437" cy="488950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5" h="308">
                  <a:moveTo>
                    <a:pt x="552" y="300"/>
                  </a:moveTo>
                  <a:cubicBezTo>
                    <a:pt x="532" y="292"/>
                    <a:pt x="509" y="245"/>
                    <a:pt x="487" y="221"/>
                  </a:cubicBezTo>
                  <a:cubicBezTo>
                    <a:pt x="465" y="197"/>
                    <a:pt x="447" y="174"/>
                    <a:pt x="420" y="154"/>
                  </a:cubicBezTo>
                  <a:cubicBezTo>
                    <a:pt x="393" y="134"/>
                    <a:pt x="360" y="116"/>
                    <a:pt x="327" y="101"/>
                  </a:cubicBezTo>
                  <a:cubicBezTo>
                    <a:pt x="294" y="86"/>
                    <a:pt x="253" y="75"/>
                    <a:pt x="219" y="65"/>
                  </a:cubicBezTo>
                  <a:cubicBezTo>
                    <a:pt x="185" y="55"/>
                    <a:pt x="153" y="47"/>
                    <a:pt x="123" y="39"/>
                  </a:cubicBezTo>
                  <a:cubicBezTo>
                    <a:pt x="93" y="31"/>
                    <a:pt x="55" y="23"/>
                    <a:pt x="36" y="17"/>
                  </a:cubicBezTo>
                  <a:cubicBezTo>
                    <a:pt x="17" y="11"/>
                    <a:pt x="0" y="7"/>
                    <a:pt x="10" y="5"/>
                  </a:cubicBezTo>
                  <a:cubicBezTo>
                    <a:pt x="20" y="3"/>
                    <a:pt x="64" y="0"/>
                    <a:pt x="99" y="3"/>
                  </a:cubicBezTo>
                  <a:cubicBezTo>
                    <a:pt x="134" y="6"/>
                    <a:pt x="187" y="17"/>
                    <a:pt x="223" y="22"/>
                  </a:cubicBezTo>
                  <a:cubicBezTo>
                    <a:pt x="259" y="27"/>
                    <a:pt x="284" y="32"/>
                    <a:pt x="315" y="34"/>
                  </a:cubicBezTo>
                  <a:cubicBezTo>
                    <a:pt x="346" y="36"/>
                    <a:pt x="373" y="37"/>
                    <a:pt x="408" y="36"/>
                  </a:cubicBezTo>
                  <a:cubicBezTo>
                    <a:pt x="443" y="35"/>
                    <a:pt x="491" y="26"/>
                    <a:pt x="523" y="27"/>
                  </a:cubicBezTo>
                  <a:cubicBezTo>
                    <a:pt x="555" y="28"/>
                    <a:pt x="573" y="36"/>
                    <a:pt x="598" y="41"/>
                  </a:cubicBezTo>
                  <a:cubicBezTo>
                    <a:pt x="623" y="46"/>
                    <a:pt x="665" y="54"/>
                    <a:pt x="675" y="58"/>
                  </a:cubicBezTo>
                  <a:cubicBezTo>
                    <a:pt x="685" y="62"/>
                    <a:pt x="665" y="62"/>
                    <a:pt x="658" y="68"/>
                  </a:cubicBezTo>
                  <a:cubicBezTo>
                    <a:pt x="651" y="74"/>
                    <a:pt x="644" y="77"/>
                    <a:pt x="636" y="92"/>
                  </a:cubicBezTo>
                  <a:cubicBezTo>
                    <a:pt x="628" y="107"/>
                    <a:pt x="617" y="140"/>
                    <a:pt x="612" y="156"/>
                  </a:cubicBezTo>
                  <a:cubicBezTo>
                    <a:pt x="607" y="172"/>
                    <a:pt x="608" y="169"/>
                    <a:pt x="607" y="188"/>
                  </a:cubicBezTo>
                  <a:cubicBezTo>
                    <a:pt x="606" y="207"/>
                    <a:pt x="616" y="250"/>
                    <a:pt x="607" y="269"/>
                  </a:cubicBezTo>
                  <a:cubicBezTo>
                    <a:pt x="598" y="288"/>
                    <a:pt x="572" y="308"/>
                    <a:pt x="552" y="30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 rot="528210">
              <a:off x="6186870" y="4539488"/>
              <a:ext cx="289831" cy="509781"/>
              <a:chOff x="5339" y="2305"/>
              <a:chExt cx="285" cy="445"/>
            </a:xfrm>
            <a:solidFill>
              <a:schemeClr val="bg1"/>
            </a:solidFill>
          </p:grpSpPr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5442" y="2516"/>
                <a:ext cx="182" cy="234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grp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5339" y="2305"/>
                <a:ext cx="213" cy="296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grp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" name="Group 45"/>
            <p:cNvGrpSpPr>
              <a:grpSpLocks/>
            </p:cNvGrpSpPr>
            <p:nvPr/>
          </p:nvGrpSpPr>
          <p:grpSpPr bwMode="auto">
            <a:xfrm rot="21115886">
              <a:off x="5558112" y="4448503"/>
              <a:ext cx="285666" cy="555161"/>
              <a:chOff x="4738" y="2111"/>
              <a:chExt cx="298" cy="515"/>
            </a:xfrm>
          </p:grpSpPr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4738" y="2433"/>
                <a:ext cx="250" cy="19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4795" y="2131"/>
                <a:ext cx="241" cy="339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" name="Freeform 44"/>
              <p:cNvSpPr>
                <a:spLocks/>
              </p:cNvSpPr>
              <p:nvPr/>
            </p:nvSpPr>
            <p:spPr bwMode="auto">
              <a:xfrm>
                <a:off x="4901" y="2111"/>
                <a:ext cx="76" cy="203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5" name="Group 26"/>
          <p:cNvGrpSpPr/>
          <p:nvPr/>
        </p:nvGrpSpPr>
        <p:grpSpPr>
          <a:xfrm rot="21279789">
            <a:off x="3557251" y="2856125"/>
            <a:ext cx="3411895" cy="3205489"/>
            <a:chOff x="4302505" y="4056004"/>
            <a:chExt cx="2019231" cy="1897076"/>
          </a:xfrm>
        </p:grpSpPr>
        <p:sp>
          <p:nvSpPr>
            <p:cNvPr id="139268" name="Freeform 13"/>
            <p:cNvSpPr>
              <a:spLocks/>
            </p:cNvSpPr>
            <p:nvPr/>
          </p:nvSpPr>
          <p:spPr bwMode="auto">
            <a:xfrm rot="21326996">
              <a:off x="4302505" y="4056004"/>
              <a:ext cx="1976241" cy="1897076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35" h="10240">
                  <a:moveTo>
                    <a:pt x="1148" y="1108"/>
                  </a:moveTo>
                  <a:cubicBezTo>
                    <a:pt x="1131" y="1057"/>
                    <a:pt x="1173" y="727"/>
                    <a:pt x="1118" y="561"/>
                  </a:cubicBezTo>
                  <a:cubicBezTo>
                    <a:pt x="1063" y="395"/>
                    <a:pt x="966" y="176"/>
                    <a:pt x="816" y="110"/>
                  </a:cubicBezTo>
                  <a:cubicBezTo>
                    <a:pt x="666" y="44"/>
                    <a:pt x="430" y="0"/>
                    <a:pt x="215" y="162"/>
                  </a:cubicBezTo>
                  <a:cubicBezTo>
                    <a:pt x="0" y="324"/>
                    <a:pt x="37" y="708"/>
                    <a:pt x="20" y="879"/>
                  </a:cubicBezTo>
                  <a:cubicBezTo>
                    <a:pt x="3" y="1051"/>
                    <a:pt x="28" y="1136"/>
                    <a:pt x="88" y="1351"/>
                  </a:cubicBezTo>
                  <a:cubicBezTo>
                    <a:pt x="147" y="1565"/>
                    <a:pt x="291" y="1856"/>
                    <a:pt x="358" y="2173"/>
                  </a:cubicBezTo>
                  <a:cubicBezTo>
                    <a:pt x="426" y="2490"/>
                    <a:pt x="434" y="2893"/>
                    <a:pt x="485" y="3262"/>
                  </a:cubicBezTo>
                  <a:cubicBezTo>
                    <a:pt x="536" y="3630"/>
                    <a:pt x="612" y="3990"/>
                    <a:pt x="688" y="4393"/>
                  </a:cubicBezTo>
                  <a:cubicBezTo>
                    <a:pt x="764" y="4795"/>
                    <a:pt x="832" y="5301"/>
                    <a:pt x="951" y="5669"/>
                  </a:cubicBezTo>
                  <a:cubicBezTo>
                    <a:pt x="1069" y="6038"/>
                    <a:pt x="1145" y="6346"/>
                    <a:pt x="1374" y="6612"/>
                  </a:cubicBezTo>
                  <a:cubicBezTo>
                    <a:pt x="1602" y="6878"/>
                    <a:pt x="1966" y="7058"/>
                    <a:pt x="2330" y="7272"/>
                  </a:cubicBezTo>
                  <a:cubicBezTo>
                    <a:pt x="2693" y="7486"/>
                    <a:pt x="3133" y="7683"/>
                    <a:pt x="3548" y="7906"/>
                  </a:cubicBezTo>
                  <a:cubicBezTo>
                    <a:pt x="3962" y="8129"/>
                    <a:pt x="4377" y="8369"/>
                    <a:pt x="4800" y="8591"/>
                  </a:cubicBezTo>
                  <a:cubicBezTo>
                    <a:pt x="5223" y="8814"/>
                    <a:pt x="5663" y="9020"/>
                    <a:pt x="6069" y="9226"/>
                  </a:cubicBezTo>
                  <a:cubicBezTo>
                    <a:pt x="6475" y="9431"/>
                    <a:pt x="6890" y="9697"/>
                    <a:pt x="7237" y="9851"/>
                  </a:cubicBezTo>
                  <a:cubicBezTo>
                    <a:pt x="7583" y="10005"/>
                    <a:pt x="7871" y="10108"/>
                    <a:pt x="8142" y="10151"/>
                  </a:cubicBezTo>
                  <a:cubicBezTo>
                    <a:pt x="8412" y="10194"/>
                    <a:pt x="8705" y="10240"/>
                    <a:pt x="8886" y="10108"/>
                  </a:cubicBezTo>
                  <a:cubicBezTo>
                    <a:pt x="9067" y="9976"/>
                    <a:pt x="9127" y="9679"/>
                    <a:pt x="9228" y="9362"/>
                  </a:cubicBezTo>
                  <a:cubicBezTo>
                    <a:pt x="9329" y="9045"/>
                    <a:pt x="9314" y="8616"/>
                    <a:pt x="9491" y="8206"/>
                  </a:cubicBezTo>
                  <a:cubicBezTo>
                    <a:pt x="9603" y="8018"/>
                    <a:pt x="10067" y="7200"/>
                    <a:pt x="10135" y="7089"/>
                  </a:cubicBezTo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 rot="342526">
              <a:off x="6063051" y="5100918"/>
              <a:ext cx="258685" cy="490141"/>
              <a:chOff x="5175" y="2828"/>
              <a:chExt cx="278" cy="468"/>
            </a:xfrm>
          </p:grpSpPr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5286" y="2828"/>
                <a:ext cx="167" cy="225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5175" y="2980"/>
                <a:ext cx="230" cy="31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7" name="Group 42"/>
            <p:cNvGrpSpPr/>
            <p:nvPr/>
          </p:nvGrpSpPr>
          <p:grpSpPr>
            <a:xfrm rot="21115886">
              <a:off x="5470894" y="5033921"/>
              <a:ext cx="381602" cy="499105"/>
              <a:chOff x="6907224" y="4639662"/>
              <a:chExt cx="561967" cy="735009"/>
            </a:xfrm>
          </p:grpSpPr>
          <p:sp>
            <p:nvSpPr>
              <p:cNvPr id="41" name="Freeform 46"/>
              <p:cNvSpPr>
                <a:spLocks/>
              </p:cNvSpPr>
              <p:nvPr/>
            </p:nvSpPr>
            <p:spPr bwMode="auto">
              <a:xfrm>
                <a:off x="7121529" y="4639662"/>
                <a:ext cx="347662" cy="323849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" name="Freeform 47"/>
              <p:cNvSpPr>
                <a:spLocks/>
              </p:cNvSpPr>
              <p:nvPr/>
            </p:nvSpPr>
            <p:spPr bwMode="auto">
              <a:xfrm>
                <a:off x="6907224" y="4836510"/>
                <a:ext cx="468312" cy="538161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9" name="Freeform 17"/>
          <p:cNvSpPr>
            <a:spLocks/>
          </p:cNvSpPr>
          <p:nvPr/>
        </p:nvSpPr>
        <p:spPr bwMode="auto">
          <a:xfrm rot="21326996">
            <a:off x="584120" y="3659675"/>
            <a:ext cx="2753368" cy="799328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782 w 9970"/>
              <a:gd name="connsiteY0" fmla="*/ 9739 h 10020"/>
              <a:gd name="connsiteX1" fmla="*/ 4555 w 9970"/>
              <a:gd name="connsiteY1" fmla="*/ 9827 h 10020"/>
              <a:gd name="connsiteX2" fmla="*/ 4312 w 9970"/>
              <a:gd name="connsiteY2" fmla="*/ 9847 h 10020"/>
              <a:gd name="connsiteX3" fmla="*/ 4038 w 9970"/>
              <a:gd name="connsiteY3" fmla="*/ 9980 h 10020"/>
              <a:gd name="connsiteX4" fmla="*/ 3808 w 9970"/>
              <a:gd name="connsiteY4" fmla="*/ 9984 h 10020"/>
              <a:gd name="connsiteX5" fmla="*/ 3470 w 9970"/>
              <a:gd name="connsiteY5" fmla="*/ 9751 h 10020"/>
              <a:gd name="connsiteX6" fmla="*/ 3071 w 9970"/>
              <a:gd name="connsiteY6" fmla="*/ 9739 h 10020"/>
              <a:gd name="connsiteX7" fmla="*/ 2509 w 9970"/>
              <a:gd name="connsiteY7" fmla="*/ 9562 h 10020"/>
              <a:gd name="connsiteX8" fmla="*/ 1877 w 9970"/>
              <a:gd name="connsiteY8" fmla="*/ 9228 h 10020"/>
              <a:gd name="connsiteX9" fmla="*/ 1309 w 9970"/>
              <a:gd name="connsiteY9" fmla="*/ 8822 h 10020"/>
              <a:gd name="connsiteX10" fmla="*/ 774 w 9970"/>
              <a:gd name="connsiteY10" fmla="*/ 8380 h 10020"/>
              <a:gd name="connsiteX11" fmla="*/ 402 w 9970"/>
              <a:gd name="connsiteY11" fmla="*/ 7781 h 10020"/>
              <a:gd name="connsiteX12" fmla="*/ 88 w 9970"/>
              <a:gd name="connsiteY12" fmla="*/ 6897 h 10020"/>
              <a:gd name="connsiteX13" fmla="*/ 0 w 9970"/>
              <a:gd name="connsiteY13" fmla="*/ 5985 h 10020"/>
              <a:gd name="connsiteX14" fmla="*/ 88 w 9970"/>
              <a:gd name="connsiteY14" fmla="*/ 5000 h 10020"/>
              <a:gd name="connsiteX15" fmla="*/ 443 w 9970"/>
              <a:gd name="connsiteY15" fmla="*/ 3597 h 10020"/>
              <a:gd name="connsiteX16" fmla="*/ 1082 w 9970"/>
              <a:gd name="connsiteY16" fmla="*/ 2303 h 10020"/>
              <a:gd name="connsiteX17" fmla="*/ 2124 w 9970"/>
              <a:gd name="connsiteY17" fmla="*/ 1073 h 10020"/>
              <a:gd name="connsiteX18" fmla="*/ 3365 w 9970"/>
              <a:gd name="connsiteY18" fmla="*/ 265 h 10020"/>
              <a:gd name="connsiteX19" fmla="*/ 4961 w 9970"/>
              <a:gd name="connsiteY19" fmla="*/ 44 h 10020"/>
              <a:gd name="connsiteX20" fmla="*/ 6881 w 9970"/>
              <a:gd name="connsiteY20" fmla="*/ 531 h 10020"/>
              <a:gd name="connsiteX21" fmla="*/ 8976 w 9970"/>
              <a:gd name="connsiteY21" fmla="*/ 2290 h 10020"/>
              <a:gd name="connsiteX22" fmla="*/ 9830 w 9970"/>
              <a:gd name="connsiteY22" fmla="*/ 4589 h 10020"/>
              <a:gd name="connsiteX23" fmla="*/ 9817 w 9970"/>
              <a:gd name="connsiteY23" fmla="*/ 6045 h 10020"/>
              <a:gd name="connsiteX24" fmla="*/ 9740 w 9970"/>
              <a:gd name="connsiteY24" fmla="*/ 6543 h 10020"/>
              <a:gd name="connsiteX25" fmla="*/ 9652 w 9970"/>
              <a:gd name="connsiteY25" fmla="*/ 6788 h 10020"/>
              <a:gd name="connsiteX26" fmla="*/ 9415 w 9970"/>
              <a:gd name="connsiteY26" fmla="*/ 6929 h 10020"/>
              <a:gd name="connsiteX27" fmla="*/ 9280 w 9970"/>
              <a:gd name="connsiteY27" fmla="*/ 7050 h 10020"/>
              <a:gd name="connsiteX28" fmla="*/ 9412 w 9970"/>
              <a:gd name="connsiteY28" fmla="*/ 7223 h 10020"/>
              <a:gd name="connsiteX29" fmla="*/ 9719 w 9970"/>
              <a:gd name="connsiteY29" fmla="*/ 7532 h 10020"/>
              <a:gd name="connsiteX30" fmla="*/ 9848 w 9970"/>
              <a:gd name="connsiteY30" fmla="*/ 7512 h 10020"/>
              <a:gd name="connsiteX31" fmla="*/ 9621 w 9970"/>
              <a:gd name="connsiteY31" fmla="*/ 7002 h 10020"/>
              <a:gd name="connsiteX32" fmla="*/ 9621 w 9970"/>
              <a:gd name="connsiteY32" fmla="*/ 6788 h 1002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748 w 10000"/>
              <a:gd name="connsiteY29" fmla="*/ 7517 h 10000"/>
              <a:gd name="connsiteX30" fmla="*/ 9650 w 10000"/>
              <a:gd name="connsiteY30" fmla="*/ 6988 h 10000"/>
              <a:gd name="connsiteX31" fmla="*/ 9650 w 10000"/>
              <a:gd name="connsiteY31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650 w 10000"/>
              <a:gd name="connsiteY29" fmla="*/ 6988 h 10000"/>
              <a:gd name="connsiteX30" fmla="*/ 9650 w 10000"/>
              <a:gd name="connsiteY30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650 w 10000"/>
              <a:gd name="connsiteY28" fmla="*/ 6988 h 10000"/>
              <a:gd name="connsiteX29" fmla="*/ 9650 w 10000"/>
              <a:gd name="connsiteY29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650 w 10000"/>
              <a:gd name="connsiteY27" fmla="*/ 6988 h 10000"/>
              <a:gd name="connsiteX28" fmla="*/ 9650 w 10000"/>
              <a:gd name="connsiteY28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988 h 10000"/>
              <a:gd name="connsiteX27" fmla="*/ 9650 w 10000"/>
              <a:gd name="connsiteY27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681 w 10000"/>
              <a:gd name="connsiteY24" fmla="*/ 6774 h 10000"/>
              <a:gd name="connsiteX0" fmla="*/ 4796 w 9973"/>
              <a:gd name="connsiteY0" fmla="*/ 9720 h 10000"/>
              <a:gd name="connsiteX1" fmla="*/ 4569 w 9973"/>
              <a:gd name="connsiteY1" fmla="*/ 9807 h 10000"/>
              <a:gd name="connsiteX2" fmla="*/ 4325 w 9973"/>
              <a:gd name="connsiteY2" fmla="*/ 9827 h 10000"/>
              <a:gd name="connsiteX3" fmla="*/ 4050 w 9973"/>
              <a:gd name="connsiteY3" fmla="*/ 9960 h 10000"/>
              <a:gd name="connsiteX4" fmla="*/ 3819 w 9973"/>
              <a:gd name="connsiteY4" fmla="*/ 9964 h 10000"/>
              <a:gd name="connsiteX5" fmla="*/ 3480 w 9973"/>
              <a:gd name="connsiteY5" fmla="*/ 9732 h 10000"/>
              <a:gd name="connsiteX6" fmla="*/ 3080 w 9973"/>
              <a:gd name="connsiteY6" fmla="*/ 9720 h 10000"/>
              <a:gd name="connsiteX7" fmla="*/ 2517 w 9973"/>
              <a:gd name="connsiteY7" fmla="*/ 9543 h 10000"/>
              <a:gd name="connsiteX8" fmla="*/ 1883 w 9973"/>
              <a:gd name="connsiteY8" fmla="*/ 9210 h 10000"/>
              <a:gd name="connsiteX9" fmla="*/ 1313 w 9973"/>
              <a:gd name="connsiteY9" fmla="*/ 8804 h 10000"/>
              <a:gd name="connsiteX10" fmla="*/ 776 w 9973"/>
              <a:gd name="connsiteY10" fmla="*/ 8363 h 10000"/>
              <a:gd name="connsiteX11" fmla="*/ 403 w 9973"/>
              <a:gd name="connsiteY11" fmla="*/ 7765 h 10000"/>
              <a:gd name="connsiteX12" fmla="*/ 88 w 9973"/>
              <a:gd name="connsiteY12" fmla="*/ 6883 h 10000"/>
              <a:gd name="connsiteX13" fmla="*/ 0 w 9973"/>
              <a:gd name="connsiteY13" fmla="*/ 5973 h 10000"/>
              <a:gd name="connsiteX14" fmla="*/ 88 w 9973"/>
              <a:gd name="connsiteY14" fmla="*/ 4990 h 10000"/>
              <a:gd name="connsiteX15" fmla="*/ 444 w 9973"/>
              <a:gd name="connsiteY15" fmla="*/ 3590 h 10000"/>
              <a:gd name="connsiteX16" fmla="*/ 1085 w 9973"/>
              <a:gd name="connsiteY16" fmla="*/ 2298 h 10000"/>
              <a:gd name="connsiteX17" fmla="*/ 2130 w 9973"/>
              <a:gd name="connsiteY17" fmla="*/ 1071 h 10000"/>
              <a:gd name="connsiteX18" fmla="*/ 3375 w 9973"/>
              <a:gd name="connsiteY18" fmla="*/ 264 h 10000"/>
              <a:gd name="connsiteX19" fmla="*/ 4976 w 9973"/>
              <a:gd name="connsiteY19" fmla="*/ 44 h 10000"/>
              <a:gd name="connsiteX20" fmla="*/ 6902 w 9973"/>
              <a:gd name="connsiteY20" fmla="*/ 530 h 10000"/>
              <a:gd name="connsiteX21" fmla="*/ 9003 w 9973"/>
              <a:gd name="connsiteY21" fmla="*/ 2285 h 10000"/>
              <a:gd name="connsiteX22" fmla="*/ 9860 w 9973"/>
              <a:gd name="connsiteY22" fmla="*/ 4580 h 10000"/>
              <a:gd name="connsiteX23" fmla="*/ 9681 w 9973"/>
              <a:gd name="connsiteY23" fmla="*/ 6774 h 10000"/>
              <a:gd name="connsiteX0" fmla="*/ 4809 w 9887"/>
              <a:gd name="connsiteY0" fmla="*/ 9720 h 10000"/>
              <a:gd name="connsiteX1" fmla="*/ 4581 w 9887"/>
              <a:gd name="connsiteY1" fmla="*/ 9807 h 10000"/>
              <a:gd name="connsiteX2" fmla="*/ 4337 w 9887"/>
              <a:gd name="connsiteY2" fmla="*/ 9827 h 10000"/>
              <a:gd name="connsiteX3" fmla="*/ 4061 w 9887"/>
              <a:gd name="connsiteY3" fmla="*/ 9960 h 10000"/>
              <a:gd name="connsiteX4" fmla="*/ 3829 w 9887"/>
              <a:gd name="connsiteY4" fmla="*/ 9964 h 10000"/>
              <a:gd name="connsiteX5" fmla="*/ 3489 w 9887"/>
              <a:gd name="connsiteY5" fmla="*/ 9732 h 10000"/>
              <a:gd name="connsiteX6" fmla="*/ 3088 w 9887"/>
              <a:gd name="connsiteY6" fmla="*/ 9720 h 10000"/>
              <a:gd name="connsiteX7" fmla="*/ 2524 w 9887"/>
              <a:gd name="connsiteY7" fmla="*/ 9543 h 10000"/>
              <a:gd name="connsiteX8" fmla="*/ 1888 w 9887"/>
              <a:gd name="connsiteY8" fmla="*/ 9210 h 10000"/>
              <a:gd name="connsiteX9" fmla="*/ 1317 w 9887"/>
              <a:gd name="connsiteY9" fmla="*/ 8804 h 10000"/>
              <a:gd name="connsiteX10" fmla="*/ 778 w 9887"/>
              <a:gd name="connsiteY10" fmla="*/ 8363 h 10000"/>
              <a:gd name="connsiteX11" fmla="*/ 404 w 9887"/>
              <a:gd name="connsiteY11" fmla="*/ 7765 h 10000"/>
              <a:gd name="connsiteX12" fmla="*/ 88 w 9887"/>
              <a:gd name="connsiteY12" fmla="*/ 6883 h 10000"/>
              <a:gd name="connsiteX13" fmla="*/ 0 w 9887"/>
              <a:gd name="connsiteY13" fmla="*/ 5973 h 10000"/>
              <a:gd name="connsiteX14" fmla="*/ 88 w 9887"/>
              <a:gd name="connsiteY14" fmla="*/ 4990 h 10000"/>
              <a:gd name="connsiteX15" fmla="*/ 445 w 9887"/>
              <a:gd name="connsiteY15" fmla="*/ 3590 h 10000"/>
              <a:gd name="connsiteX16" fmla="*/ 1088 w 9887"/>
              <a:gd name="connsiteY16" fmla="*/ 2298 h 10000"/>
              <a:gd name="connsiteX17" fmla="*/ 2136 w 9887"/>
              <a:gd name="connsiteY17" fmla="*/ 1071 h 10000"/>
              <a:gd name="connsiteX18" fmla="*/ 3384 w 9887"/>
              <a:gd name="connsiteY18" fmla="*/ 264 h 10000"/>
              <a:gd name="connsiteX19" fmla="*/ 4989 w 9887"/>
              <a:gd name="connsiteY19" fmla="*/ 44 h 10000"/>
              <a:gd name="connsiteX20" fmla="*/ 6921 w 9887"/>
              <a:gd name="connsiteY20" fmla="*/ 530 h 10000"/>
              <a:gd name="connsiteX21" fmla="*/ 9027 w 9887"/>
              <a:gd name="connsiteY21" fmla="*/ 2285 h 10000"/>
              <a:gd name="connsiteX22" fmla="*/ 9887 w 9887"/>
              <a:gd name="connsiteY22" fmla="*/ 4580 h 10000"/>
              <a:gd name="connsiteX0" fmla="*/ 4864 w 9130"/>
              <a:gd name="connsiteY0" fmla="*/ 9720 h 10000"/>
              <a:gd name="connsiteX1" fmla="*/ 4633 w 9130"/>
              <a:gd name="connsiteY1" fmla="*/ 9807 h 10000"/>
              <a:gd name="connsiteX2" fmla="*/ 4387 w 9130"/>
              <a:gd name="connsiteY2" fmla="*/ 9827 h 10000"/>
              <a:gd name="connsiteX3" fmla="*/ 4107 w 9130"/>
              <a:gd name="connsiteY3" fmla="*/ 9960 h 10000"/>
              <a:gd name="connsiteX4" fmla="*/ 3873 w 9130"/>
              <a:gd name="connsiteY4" fmla="*/ 9964 h 10000"/>
              <a:gd name="connsiteX5" fmla="*/ 3529 w 9130"/>
              <a:gd name="connsiteY5" fmla="*/ 9732 h 10000"/>
              <a:gd name="connsiteX6" fmla="*/ 3123 w 9130"/>
              <a:gd name="connsiteY6" fmla="*/ 9720 h 10000"/>
              <a:gd name="connsiteX7" fmla="*/ 2553 w 9130"/>
              <a:gd name="connsiteY7" fmla="*/ 9543 h 10000"/>
              <a:gd name="connsiteX8" fmla="*/ 1910 w 9130"/>
              <a:gd name="connsiteY8" fmla="*/ 9210 h 10000"/>
              <a:gd name="connsiteX9" fmla="*/ 1332 w 9130"/>
              <a:gd name="connsiteY9" fmla="*/ 8804 h 10000"/>
              <a:gd name="connsiteX10" fmla="*/ 787 w 9130"/>
              <a:gd name="connsiteY10" fmla="*/ 8363 h 10000"/>
              <a:gd name="connsiteX11" fmla="*/ 409 w 9130"/>
              <a:gd name="connsiteY11" fmla="*/ 7765 h 10000"/>
              <a:gd name="connsiteX12" fmla="*/ 89 w 9130"/>
              <a:gd name="connsiteY12" fmla="*/ 6883 h 10000"/>
              <a:gd name="connsiteX13" fmla="*/ 0 w 9130"/>
              <a:gd name="connsiteY13" fmla="*/ 5973 h 10000"/>
              <a:gd name="connsiteX14" fmla="*/ 89 w 9130"/>
              <a:gd name="connsiteY14" fmla="*/ 4990 h 10000"/>
              <a:gd name="connsiteX15" fmla="*/ 450 w 9130"/>
              <a:gd name="connsiteY15" fmla="*/ 3590 h 10000"/>
              <a:gd name="connsiteX16" fmla="*/ 1100 w 9130"/>
              <a:gd name="connsiteY16" fmla="*/ 2298 h 10000"/>
              <a:gd name="connsiteX17" fmla="*/ 2160 w 9130"/>
              <a:gd name="connsiteY17" fmla="*/ 1071 h 10000"/>
              <a:gd name="connsiteX18" fmla="*/ 3423 w 9130"/>
              <a:gd name="connsiteY18" fmla="*/ 264 h 10000"/>
              <a:gd name="connsiteX19" fmla="*/ 5046 w 9130"/>
              <a:gd name="connsiteY19" fmla="*/ 44 h 10000"/>
              <a:gd name="connsiteX20" fmla="*/ 7000 w 9130"/>
              <a:gd name="connsiteY20" fmla="*/ 530 h 10000"/>
              <a:gd name="connsiteX21" fmla="*/ 9130 w 9130"/>
              <a:gd name="connsiteY21" fmla="*/ 2285 h 10000"/>
              <a:gd name="connsiteX0" fmla="*/ 5327 w 7667"/>
              <a:gd name="connsiteY0" fmla="*/ 9720 h 10000"/>
              <a:gd name="connsiteX1" fmla="*/ 5074 w 7667"/>
              <a:gd name="connsiteY1" fmla="*/ 9807 h 10000"/>
              <a:gd name="connsiteX2" fmla="*/ 4805 w 7667"/>
              <a:gd name="connsiteY2" fmla="*/ 9827 h 10000"/>
              <a:gd name="connsiteX3" fmla="*/ 4498 w 7667"/>
              <a:gd name="connsiteY3" fmla="*/ 9960 h 10000"/>
              <a:gd name="connsiteX4" fmla="*/ 4242 w 7667"/>
              <a:gd name="connsiteY4" fmla="*/ 9964 h 10000"/>
              <a:gd name="connsiteX5" fmla="*/ 3865 w 7667"/>
              <a:gd name="connsiteY5" fmla="*/ 9732 h 10000"/>
              <a:gd name="connsiteX6" fmla="*/ 3421 w 7667"/>
              <a:gd name="connsiteY6" fmla="*/ 9720 h 10000"/>
              <a:gd name="connsiteX7" fmla="*/ 2796 w 7667"/>
              <a:gd name="connsiteY7" fmla="*/ 9543 h 10000"/>
              <a:gd name="connsiteX8" fmla="*/ 2092 w 7667"/>
              <a:gd name="connsiteY8" fmla="*/ 9210 h 10000"/>
              <a:gd name="connsiteX9" fmla="*/ 1459 w 7667"/>
              <a:gd name="connsiteY9" fmla="*/ 8804 h 10000"/>
              <a:gd name="connsiteX10" fmla="*/ 862 w 7667"/>
              <a:gd name="connsiteY10" fmla="*/ 8363 h 10000"/>
              <a:gd name="connsiteX11" fmla="*/ 448 w 7667"/>
              <a:gd name="connsiteY11" fmla="*/ 7765 h 10000"/>
              <a:gd name="connsiteX12" fmla="*/ 97 w 7667"/>
              <a:gd name="connsiteY12" fmla="*/ 6883 h 10000"/>
              <a:gd name="connsiteX13" fmla="*/ 0 w 7667"/>
              <a:gd name="connsiteY13" fmla="*/ 5973 h 10000"/>
              <a:gd name="connsiteX14" fmla="*/ 97 w 7667"/>
              <a:gd name="connsiteY14" fmla="*/ 4990 h 10000"/>
              <a:gd name="connsiteX15" fmla="*/ 493 w 7667"/>
              <a:gd name="connsiteY15" fmla="*/ 3590 h 10000"/>
              <a:gd name="connsiteX16" fmla="*/ 1205 w 7667"/>
              <a:gd name="connsiteY16" fmla="*/ 2298 h 10000"/>
              <a:gd name="connsiteX17" fmla="*/ 2366 w 7667"/>
              <a:gd name="connsiteY17" fmla="*/ 1071 h 10000"/>
              <a:gd name="connsiteX18" fmla="*/ 3749 w 7667"/>
              <a:gd name="connsiteY18" fmla="*/ 264 h 10000"/>
              <a:gd name="connsiteX19" fmla="*/ 5527 w 7667"/>
              <a:gd name="connsiteY19" fmla="*/ 44 h 10000"/>
              <a:gd name="connsiteX20" fmla="*/ 7667 w 7667"/>
              <a:gd name="connsiteY20" fmla="*/ 530 h 10000"/>
              <a:gd name="connsiteX0" fmla="*/ 6948 w 7209"/>
              <a:gd name="connsiteY0" fmla="*/ 9720 h 10000"/>
              <a:gd name="connsiteX1" fmla="*/ 6618 w 7209"/>
              <a:gd name="connsiteY1" fmla="*/ 9807 h 10000"/>
              <a:gd name="connsiteX2" fmla="*/ 6267 w 7209"/>
              <a:gd name="connsiteY2" fmla="*/ 9827 h 10000"/>
              <a:gd name="connsiteX3" fmla="*/ 5867 w 7209"/>
              <a:gd name="connsiteY3" fmla="*/ 9960 h 10000"/>
              <a:gd name="connsiteX4" fmla="*/ 5533 w 7209"/>
              <a:gd name="connsiteY4" fmla="*/ 9964 h 10000"/>
              <a:gd name="connsiteX5" fmla="*/ 5041 w 7209"/>
              <a:gd name="connsiteY5" fmla="*/ 9732 h 10000"/>
              <a:gd name="connsiteX6" fmla="*/ 4462 w 7209"/>
              <a:gd name="connsiteY6" fmla="*/ 9720 h 10000"/>
              <a:gd name="connsiteX7" fmla="*/ 3647 w 7209"/>
              <a:gd name="connsiteY7" fmla="*/ 9543 h 10000"/>
              <a:gd name="connsiteX8" fmla="*/ 2729 w 7209"/>
              <a:gd name="connsiteY8" fmla="*/ 9210 h 10000"/>
              <a:gd name="connsiteX9" fmla="*/ 1903 w 7209"/>
              <a:gd name="connsiteY9" fmla="*/ 8804 h 10000"/>
              <a:gd name="connsiteX10" fmla="*/ 1124 w 7209"/>
              <a:gd name="connsiteY10" fmla="*/ 8363 h 10000"/>
              <a:gd name="connsiteX11" fmla="*/ 584 w 7209"/>
              <a:gd name="connsiteY11" fmla="*/ 7765 h 10000"/>
              <a:gd name="connsiteX12" fmla="*/ 127 w 7209"/>
              <a:gd name="connsiteY12" fmla="*/ 6883 h 10000"/>
              <a:gd name="connsiteX13" fmla="*/ 0 w 7209"/>
              <a:gd name="connsiteY13" fmla="*/ 5973 h 10000"/>
              <a:gd name="connsiteX14" fmla="*/ 127 w 7209"/>
              <a:gd name="connsiteY14" fmla="*/ 4990 h 10000"/>
              <a:gd name="connsiteX15" fmla="*/ 643 w 7209"/>
              <a:gd name="connsiteY15" fmla="*/ 3590 h 10000"/>
              <a:gd name="connsiteX16" fmla="*/ 1572 w 7209"/>
              <a:gd name="connsiteY16" fmla="*/ 2298 h 10000"/>
              <a:gd name="connsiteX17" fmla="*/ 3086 w 7209"/>
              <a:gd name="connsiteY17" fmla="*/ 1071 h 10000"/>
              <a:gd name="connsiteX18" fmla="*/ 4890 w 7209"/>
              <a:gd name="connsiteY18" fmla="*/ 264 h 10000"/>
              <a:gd name="connsiteX19" fmla="*/ 7209 w 7209"/>
              <a:gd name="connsiteY19" fmla="*/ 44 h 10000"/>
              <a:gd name="connsiteX0" fmla="*/ 9638 w 9638"/>
              <a:gd name="connsiteY0" fmla="*/ 9456 h 9736"/>
              <a:gd name="connsiteX1" fmla="*/ 9180 w 9638"/>
              <a:gd name="connsiteY1" fmla="*/ 9543 h 9736"/>
              <a:gd name="connsiteX2" fmla="*/ 8693 w 9638"/>
              <a:gd name="connsiteY2" fmla="*/ 9563 h 9736"/>
              <a:gd name="connsiteX3" fmla="*/ 8138 w 9638"/>
              <a:gd name="connsiteY3" fmla="*/ 9696 h 9736"/>
              <a:gd name="connsiteX4" fmla="*/ 7675 w 9638"/>
              <a:gd name="connsiteY4" fmla="*/ 9700 h 9736"/>
              <a:gd name="connsiteX5" fmla="*/ 6993 w 9638"/>
              <a:gd name="connsiteY5" fmla="*/ 9468 h 9736"/>
              <a:gd name="connsiteX6" fmla="*/ 6189 w 9638"/>
              <a:gd name="connsiteY6" fmla="*/ 9456 h 9736"/>
              <a:gd name="connsiteX7" fmla="*/ 5059 w 9638"/>
              <a:gd name="connsiteY7" fmla="*/ 9279 h 9736"/>
              <a:gd name="connsiteX8" fmla="*/ 3786 w 9638"/>
              <a:gd name="connsiteY8" fmla="*/ 8946 h 9736"/>
              <a:gd name="connsiteX9" fmla="*/ 2640 w 9638"/>
              <a:gd name="connsiteY9" fmla="*/ 8540 h 9736"/>
              <a:gd name="connsiteX10" fmla="*/ 1559 w 9638"/>
              <a:gd name="connsiteY10" fmla="*/ 8099 h 9736"/>
              <a:gd name="connsiteX11" fmla="*/ 810 w 9638"/>
              <a:gd name="connsiteY11" fmla="*/ 7501 h 9736"/>
              <a:gd name="connsiteX12" fmla="*/ 176 w 9638"/>
              <a:gd name="connsiteY12" fmla="*/ 6619 h 9736"/>
              <a:gd name="connsiteX13" fmla="*/ 0 w 9638"/>
              <a:gd name="connsiteY13" fmla="*/ 5709 h 9736"/>
              <a:gd name="connsiteX14" fmla="*/ 176 w 9638"/>
              <a:gd name="connsiteY14" fmla="*/ 4726 h 9736"/>
              <a:gd name="connsiteX15" fmla="*/ 892 w 9638"/>
              <a:gd name="connsiteY15" fmla="*/ 3326 h 9736"/>
              <a:gd name="connsiteX16" fmla="*/ 2181 w 9638"/>
              <a:gd name="connsiteY16" fmla="*/ 2034 h 9736"/>
              <a:gd name="connsiteX17" fmla="*/ 4281 w 9638"/>
              <a:gd name="connsiteY17" fmla="*/ 807 h 9736"/>
              <a:gd name="connsiteX18" fmla="*/ 6783 w 9638"/>
              <a:gd name="connsiteY18" fmla="*/ 0 h 9736"/>
              <a:gd name="connsiteX0" fmla="*/ 10000 w 10000"/>
              <a:gd name="connsiteY0" fmla="*/ 8883 h 9171"/>
              <a:gd name="connsiteX1" fmla="*/ 9525 w 10000"/>
              <a:gd name="connsiteY1" fmla="*/ 8973 h 9171"/>
              <a:gd name="connsiteX2" fmla="*/ 9020 w 10000"/>
              <a:gd name="connsiteY2" fmla="*/ 8993 h 9171"/>
              <a:gd name="connsiteX3" fmla="*/ 8444 w 10000"/>
              <a:gd name="connsiteY3" fmla="*/ 9130 h 9171"/>
              <a:gd name="connsiteX4" fmla="*/ 7963 w 10000"/>
              <a:gd name="connsiteY4" fmla="*/ 9134 h 9171"/>
              <a:gd name="connsiteX5" fmla="*/ 7256 w 10000"/>
              <a:gd name="connsiteY5" fmla="*/ 8896 h 9171"/>
              <a:gd name="connsiteX6" fmla="*/ 6421 w 10000"/>
              <a:gd name="connsiteY6" fmla="*/ 8883 h 9171"/>
              <a:gd name="connsiteX7" fmla="*/ 5249 w 10000"/>
              <a:gd name="connsiteY7" fmla="*/ 8702 h 9171"/>
              <a:gd name="connsiteX8" fmla="*/ 3928 w 10000"/>
              <a:gd name="connsiteY8" fmla="*/ 8360 h 9171"/>
              <a:gd name="connsiteX9" fmla="*/ 2739 w 10000"/>
              <a:gd name="connsiteY9" fmla="*/ 7943 h 9171"/>
              <a:gd name="connsiteX10" fmla="*/ 1618 w 10000"/>
              <a:gd name="connsiteY10" fmla="*/ 7490 h 9171"/>
              <a:gd name="connsiteX11" fmla="*/ 840 w 10000"/>
              <a:gd name="connsiteY11" fmla="*/ 6875 h 9171"/>
              <a:gd name="connsiteX12" fmla="*/ 183 w 10000"/>
              <a:gd name="connsiteY12" fmla="*/ 5969 h 9171"/>
              <a:gd name="connsiteX13" fmla="*/ 0 w 10000"/>
              <a:gd name="connsiteY13" fmla="*/ 5035 h 9171"/>
              <a:gd name="connsiteX14" fmla="*/ 183 w 10000"/>
              <a:gd name="connsiteY14" fmla="*/ 4025 h 9171"/>
              <a:gd name="connsiteX15" fmla="*/ 926 w 10000"/>
              <a:gd name="connsiteY15" fmla="*/ 2587 h 9171"/>
              <a:gd name="connsiteX16" fmla="*/ 2263 w 10000"/>
              <a:gd name="connsiteY16" fmla="*/ 1260 h 9171"/>
              <a:gd name="connsiteX17" fmla="*/ 4442 w 10000"/>
              <a:gd name="connsiteY17" fmla="*/ 0 h 9171"/>
              <a:gd name="connsiteX0" fmla="*/ 10000 w 10000"/>
              <a:gd name="connsiteY0" fmla="*/ 8312 h 8626"/>
              <a:gd name="connsiteX1" fmla="*/ 9525 w 10000"/>
              <a:gd name="connsiteY1" fmla="*/ 8410 h 8626"/>
              <a:gd name="connsiteX2" fmla="*/ 9020 w 10000"/>
              <a:gd name="connsiteY2" fmla="*/ 8432 h 8626"/>
              <a:gd name="connsiteX3" fmla="*/ 8444 w 10000"/>
              <a:gd name="connsiteY3" fmla="*/ 8581 h 8626"/>
              <a:gd name="connsiteX4" fmla="*/ 7963 w 10000"/>
              <a:gd name="connsiteY4" fmla="*/ 8586 h 8626"/>
              <a:gd name="connsiteX5" fmla="*/ 7256 w 10000"/>
              <a:gd name="connsiteY5" fmla="*/ 8326 h 8626"/>
              <a:gd name="connsiteX6" fmla="*/ 6421 w 10000"/>
              <a:gd name="connsiteY6" fmla="*/ 8312 h 8626"/>
              <a:gd name="connsiteX7" fmla="*/ 5249 w 10000"/>
              <a:gd name="connsiteY7" fmla="*/ 8115 h 8626"/>
              <a:gd name="connsiteX8" fmla="*/ 3928 w 10000"/>
              <a:gd name="connsiteY8" fmla="*/ 7742 h 8626"/>
              <a:gd name="connsiteX9" fmla="*/ 2739 w 10000"/>
              <a:gd name="connsiteY9" fmla="*/ 7287 h 8626"/>
              <a:gd name="connsiteX10" fmla="*/ 1618 w 10000"/>
              <a:gd name="connsiteY10" fmla="*/ 6793 h 8626"/>
              <a:gd name="connsiteX11" fmla="*/ 840 w 10000"/>
              <a:gd name="connsiteY11" fmla="*/ 6122 h 8626"/>
              <a:gd name="connsiteX12" fmla="*/ 183 w 10000"/>
              <a:gd name="connsiteY12" fmla="*/ 5135 h 8626"/>
              <a:gd name="connsiteX13" fmla="*/ 0 w 10000"/>
              <a:gd name="connsiteY13" fmla="*/ 4116 h 8626"/>
              <a:gd name="connsiteX14" fmla="*/ 183 w 10000"/>
              <a:gd name="connsiteY14" fmla="*/ 3015 h 8626"/>
              <a:gd name="connsiteX15" fmla="*/ 926 w 10000"/>
              <a:gd name="connsiteY15" fmla="*/ 1447 h 8626"/>
              <a:gd name="connsiteX16" fmla="*/ 2263 w 10000"/>
              <a:gd name="connsiteY16" fmla="*/ 0 h 8626"/>
              <a:gd name="connsiteX0" fmla="*/ 10000 w 10000"/>
              <a:gd name="connsiteY0" fmla="*/ 7959 h 8323"/>
              <a:gd name="connsiteX1" fmla="*/ 9525 w 10000"/>
              <a:gd name="connsiteY1" fmla="*/ 8073 h 8323"/>
              <a:gd name="connsiteX2" fmla="*/ 9020 w 10000"/>
              <a:gd name="connsiteY2" fmla="*/ 8098 h 8323"/>
              <a:gd name="connsiteX3" fmla="*/ 8444 w 10000"/>
              <a:gd name="connsiteY3" fmla="*/ 8271 h 8323"/>
              <a:gd name="connsiteX4" fmla="*/ 7963 w 10000"/>
              <a:gd name="connsiteY4" fmla="*/ 8277 h 8323"/>
              <a:gd name="connsiteX5" fmla="*/ 7256 w 10000"/>
              <a:gd name="connsiteY5" fmla="*/ 7975 h 8323"/>
              <a:gd name="connsiteX6" fmla="*/ 6421 w 10000"/>
              <a:gd name="connsiteY6" fmla="*/ 7959 h 8323"/>
              <a:gd name="connsiteX7" fmla="*/ 5249 w 10000"/>
              <a:gd name="connsiteY7" fmla="*/ 7731 h 8323"/>
              <a:gd name="connsiteX8" fmla="*/ 3928 w 10000"/>
              <a:gd name="connsiteY8" fmla="*/ 7298 h 8323"/>
              <a:gd name="connsiteX9" fmla="*/ 2739 w 10000"/>
              <a:gd name="connsiteY9" fmla="*/ 6771 h 8323"/>
              <a:gd name="connsiteX10" fmla="*/ 1618 w 10000"/>
              <a:gd name="connsiteY10" fmla="*/ 6198 h 8323"/>
              <a:gd name="connsiteX11" fmla="*/ 840 w 10000"/>
              <a:gd name="connsiteY11" fmla="*/ 5420 h 8323"/>
              <a:gd name="connsiteX12" fmla="*/ 183 w 10000"/>
              <a:gd name="connsiteY12" fmla="*/ 4276 h 8323"/>
              <a:gd name="connsiteX13" fmla="*/ 0 w 10000"/>
              <a:gd name="connsiteY13" fmla="*/ 3095 h 8323"/>
              <a:gd name="connsiteX14" fmla="*/ 183 w 10000"/>
              <a:gd name="connsiteY14" fmla="*/ 1818 h 8323"/>
              <a:gd name="connsiteX15" fmla="*/ 926 w 10000"/>
              <a:gd name="connsiteY15" fmla="*/ 0 h 8323"/>
              <a:gd name="connsiteX0" fmla="*/ 10000 w 10000"/>
              <a:gd name="connsiteY0" fmla="*/ 7379 h 7816"/>
              <a:gd name="connsiteX1" fmla="*/ 9525 w 10000"/>
              <a:gd name="connsiteY1" fmla="*/ 7516 h 7816"/>
              <a:gd name="connsiteX2" fmla="*/ 9020 w 10000"/>
              <a:gd name="connsiteY2" fmla="*/ 7546 h 7816"/>
              <a:gd name="connsiteX3" fmla="*/ 8444 w 10000"/>
              <a:gd name="connsiteY3" fmla="*/ 7754 h 7816"/>
              <a:gd name="connsiteX4" fmla="*/ 7963 w 10000"/>
              <a:gd name="connsiteY4" fmla="*/ 7761 h 7816"/>
              <a:gd name="connsiteX5" fmla="*/ 7256 w 10000"/>
              <a:gd name="connsiteY5" fmla="*/ 7398 h 7816"/>
              <a:gd name="connsiteX6" fmla="*/ 6421 w 10000"/>
              <a:gd name="connsiteY6" fmla="*/ 7379 h 7816"/>
              <a:gd name="connsiteX7" fmla="*/ 5249 w 10000"/>
              <a:gd name="connsiteY7" fmla="*/ 7105 h 7816"/>
              <a:gd name="connsiteX8" fmla="*/ 3928 w 10000"/>
              <a:gd name="connsiteY8" fmla="*/ 6584 h 7816"/>
              <a:gd name="connsiteX9" fmla="*/ 2739 w 10000"/>
              <a:gd name="connsiteY9" fmla="*/ 5951 h 7816"/>
              <a:gd name="connsiteX10" fmla="*/ 1618 w 10000"/>
              <a:gd name="connsiteY10" fmla="*/ 5263 h 7816"/>
              <a:gd name="connsiteX11" fmla="*/ 840 w 10000"/>
              <a:gd name="connsiteY11" fmla="*/ 4328 h 7816"/>
              <a:gd name="connsiteX12" fmla="*/ 183 w 10000"/>
              <a:gd name="connsiteY12" fmla="*/ 2954 h 7816"/>
              <a:gd name="connsiteX13" fmla="*/ 0 w 10000"/>
              <a:gd name="connsiteY13" fmla="*/ 1535 h 7816"/>
              <a:gd name="connsiteX14" fmla="*/ 183 w 10000"/>
              <a:gd name="connsiteY14" fmla="*/ 0 h 7816"/>
              <a:gd name="connsiteX0" fmla="*/ 10000 w 10000"/>
              <a:gd name="connsiteY0" fmla="*/ 7477 h 8036"/>
              <a:gd name="connsiteX1" fmla="*/ 9525 w 10000"/>
              <a:gd name="connsiteY1" fmla="*/ 7652 h 8036"/>
              <a:gd name="connsiteX2" fmla="*/ 9020 w 10000"/>
              <a:gd name="connsiteY2" fmla="*/ 7691 h 8036"/>
              <a:gd name="connsiteX3" fmla="*/ 8444 w 10000"/>
              <a:gd name="connsiteY3" fmla="*/ 7957 h 8036"/>
              <a:gd name="connsiteX4" fmla="*/ 7963 w 10000"/>
              <a:gd name="connsiteY4" fmla="*/ 7966 h 8036"/>
              <a:gd name="connsiteX5" fmla="*/ 7256 w 10000"/>
              <a:gd name="connsiteY5" fmla="*/ 7501 h 8036"/>
              <a:gd name="connsiteX6" fmla="*/ 6421 w 10000"/>
              <a:gd name="connsiteY6" fmla="*/ 7477 h 8036"/>
              <a:gd name="connsiteX7" fmla="*/ 5249 w 10000"/>
              <a:gd name="connsiteY7" fmla="*/ 7126 h 8036"/>
              <a:gd name="connsiteX8" fmla="*/ 3928 w 10000"/>
              <a:gd name="connsiteY8" fmla="*/ 6460 h 8036"/>
              <a:gd name="connsiteX9" fmla="*/ 2739 w 10000"/>
              <a:gd name="connsiteY9" fmla="*/ 5650 h 8036"/>
              <a:gd name="connsiteX10" fmla="*/ 1618 w 10000"/>
              <a:gd name="connsiteY10" fmla="*/ 4770 h 8036"/>
              <a:gd name="connsiteX11" fmla="*/ 840 w 10000"/>
              <a:gd name="connsiteY11" fmla="*/ 3573 h 8036"/>
              <a:gd name="connsiteX12" fmla="*/ 183 w 10000"/>
              <a:gd name="connsiteY12" fmla="*/ 1815 h 8036"/>
              <a:gd name="connsiteX13" fmla="*/ 0 w 10000"/>
              <a:gd name="connsiteY13" fmla="*/ 0 h 8036"/>
              <a:gd name="connsiteX0" fmla="*/ 9817 w 9817"/>
              <a:gd name="connsiteY0" fmla="*/ 7045 h 7741"/>
              <a:gd name="connsiteX1" fmla="*/ 9342 w 9817"/>
              <a:gd name="connsiteY1" fmla="*/ 7263 h 7741"/>
              <a:gd name="connsiteX2" fmla="*/ 8837 w 9817"/>
              <a:gd name="connsiteY2" fmla="*/ 7312 h 7741"/>
              <a:gd name="connsiteX3" fmla="*/ 8261 w 9817"/>
              <a:gd name="connsiteY3" fmla="*/ 7643 h 7741"/>
              <a:gd name="connsiteX4" fmla="*/ 7780 w 9817"/>
              <a:gd name="connsiteY4" fmla="*/ 7654 h 7741"/>
              <a:gd name="connsiteX5" fmla="*/ 7073 w 9817"/>
              <a:gd name="connsiteY5" fmla="*/ 7075 h 7741"/>
              <a:gd name="connsiteX6" fmla="*/ 6238 w 9817"/>
              <a:gd name="connsiteY6" fmla="*/ 7045 h 7741"/>
              <a:gd name="connsiteX7" fmla="*/ 5066 w 9817"/>
              <a:gd name="connsiteY7" fmla="*/ 6609 h 7741"/>
              <a:gd name="connsiteX8" fmla="*/ 3745 w 9817"/>
              <a:gd name="connsiteY8" fmla="*/ 5780 h 7741"/>
              <a:gd name="connsiteX9" fmla="*/ 2556 w 9817"/>
              <a:gd name="connsiteY9" fmla="*/ 4772 h 7741"/>
              <a:gd name="connsiteX10" fmla="*/ 1435 w 9817"/>
              <a:gd name="connsiteY10" fmla="*/ 3677 h 7741"/>
              <a:gd name="connsiteX11" fmla="*/ 657 w 9817"/>
              <a:gd name="connsiteY11" fmla="*/ 2187 h 7741"/>
              <a:gd name="connsiteX12" fmla="*/ 0 w 9817"/>
              <a:gd name="connsiteY12" fmla="*/ 0 h 7741"/>
              <a:gd name="connsiteX0" fmla="*/ 9331 w 9331"/>
              <a:gd name="connsiteY0" fmla="*/ 6276 h 7175"/>
              <a:gd name="connsiteX1" fmla="*/ 8847 w 9331"/>
              <a:gd name="connsiteY1" fmla="*/ 6558 h 7175"/>
              <a:gd name="connsiteX2" fmla="*/ 8333 w 9331"/>
              <a:gd name="connsiteY2" fmla="*/ 6621 h 7175"/>
              <a:gd name="connsiteX3" fmla="*/ 7746 w 9331"/>
              <a:gd name="connsiteY3" fmla="*/ 7048 h 7175"/>
              <a:gd name="connsiteX4" fmla="*/ 7256 w 9331"/>
              <a:gd name="connsiteY4" fmla="*/ 7063 h 7175"/>
              <a:gd name="connsiteX5" fmla="*/ 6536 w 9331"/>
              <a:gd name="connsiteY5" fmla="*/ 6315 h 7175"/>
              <a:gd name="connsiteX6" fmla="*/ 5685 w 9331"/>
              <a:gd name="connsiteY6" fmla="*/ 6276 h 7175"/>
              <a:gd name="connsiteX7" fmla="*/ 4491 w 9331"/>
              <a:gd name="connsiteY7" fmla="*/ 5713 h 7175"/>
              <a:gd name="connsiteX8" fmla="*/ 3146 w 9331"/>
              <a:gd name="connsiteY8" fmla="*/ 4642 h 7175"/>
              <a:gd name="connsiteX9" fmla="*/ 1935 w 9331"/>
              <a:gd name="connsiteY9" fmla="*/ 3340 h 7175"/>
              <a:gd name="connsiteX10" fmla="*/ 793 w 9331"/>
              <a:gd name="connsiteY10" fmla="*/ 1925 h 7175"/>
              <a:gd name="connsiteX11" fmla="*/ 0 w 9331"/>
              <a:gd name="connsiteY11" fmla="*/ 0 h 7175"/>
              <a:gd name="connsiteX0" fmla="*/ 9150 w 9150"/>
              <a:gd name="connsiteY0" fmla="*/ 6064 h 7317"/>
              <a:gd name="connsiteX1" fmla="*/ 8631 w 9150"/>
              <a:gd name="connsiteY1" fmla="*/ 6457 h 7317"/>
              <a:gd name="connsiteX2" fmla="*/ 8080 w 9150"/>
              <a:gd name="connsiteY2" fmla="*/ 6545 h 7317"/>
              <a:gd name="connsiteX3" fmla="*/ 7451 w 9150"/>
              <a:gd name="connsiteY3" fmla="*/ 7140 h 7317"/>
              <a:gd name="connsiteX4" fmla="*/ 6926 w 9150"/>
              <a:gd name="connsiteY4" fmla="*/ 7161 h 7317"/>
              <a:gd name="connsiteX5" fmla="*/ 6155 w 9150"/>
              <a:gd name="connsiteY5" fmla="*/ 6118 h 7317"/>
              <a:gd name="connsiteX6" fmla="*/ 5243 w 9150"/>
              <a:gd name="connsiteY6" fmla="*/ 6064 h 7317"/>
              <a:gd name="connsiteX7" fmla="*/ 3963 w 9150"/>
              <a:gd name="connsiteY7" fmla="*/ 5279 h 7317"/>
              <a:gd name="connsiteX8" fmla="*/ 2522 w 9150"/>
              <a:gd name="connsiteY8" fmla="*/ 3787 h 7317"/>
              <a:gd name="connsiteX9" fmla="*/ 1224 w 9150"/>
              <a:gd name="connsiteY9" fmla="*/ 1972 h 7317"/>
              <a:gd name="connsiteX10" fmla="*/ 0 w 9150"/>
              <a:gd name="connsiteY10" fmla="*/ 0 h 7317"/>
              <a:gd name="connsiteX0" fmla="*/ 8662 w 8662"/>
              <a:gd name="connsiteY0" fmla="*/ 5593 h 7305"/>
              <a:gd name="connsiteX1" fmla="*/ 8095 w 8662"/>
              <a:gd name="connsiteY1" fmla="*/ 6130 h 7305"/>
              <a:gd name="connsiteX2" fmla="*/ 7493 w 8662"/>
              <a:gd name="connsiteY2" fmla="*/ 6250 h 7305"/>
              <a:gd name="connsiteX3" fmla="*/ 6805 w 8662"/>
              <a:gd name="connsiteY3" fmla="*/ 7063 h 7305"/>
              <a:gd name="connsiteX4" fmla="*/ 6231 w 8662"/>
              <a:gd name="connsiteY4" fmla="*/ 7092 h 7305"/>
              <a:gd name="connsiteX5" fmla="*/ 5389 w 8662"/>
              <a:gd name="connsiteY5" fmla="*/ 5666 h 7305"/>
              <a:gd name="connsiteX6" fmla="*/ 4392 w 8662"/>
              <a:gd name="connsiteY6" fmla="*/ 5593 h 7305"/>
              <a:gd name="connsiteX7" fmla="*/ 2993 w 8662"/>
              <a:gd name="connsiteY7" fmla="*/ 4520 h 7305"/>
              <a:gd name="connsiteX8" fmla="*/ 1418 w 8662"/>
              <a:gd name="connsiteY8" fmla="*/ 2481 h 7305"/>
              <a:gd name="connsiteX9" fmla="*/ 0 w 8662"/>
              <a:gd name="connsiteY9" fmla="*/ 0 h 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2" h="7305">
                <a:moveTo>
                  <a:pt x="8662" y="5593"/>
                </a:moveTo>
                <a:cubicBezTo>
                  <a:pt x="8573" y="5694"/>
                  <a:pt x="8293" y="6029"/>
                  <a:pt x="8095" y="6130"/>
                </a:cubicBezTo>
                <a:cubicBezTo>
                  <a:pt x="7904" y="6225"/>
                  <a:pt x="7700" y="6105"/>
                  <a:pt x="7493" y="6250"/>
                </a:cubicBezTo>
                <a:cubicBezTo>
                  <a:pt x="7278" y="6392"/>
                  <a:pt x="7013" y="6914"/>
                  <a:pt x="6805" y="7063"/>
                </a:cubicBezTo>
                <a:cubicBezTo>
                  <a:pt x="6594" y="7209"/>
                  <a:pt x="6472" y="7305"/>
                  <a:pt x="6231" y="7092"/>
                </a:cubicBezTo>
                <a:cubicBezTo>
                  <a:pt x="5996" y="6861"/>
                  <a:pt x="5692" y="5906"/>
                  <a:pt x="5389" y="5666"/>
                </a:cubicBezTo>
                <a:cubicBezTo>
                  <a:pt x="5083" y="5423"/>
                  <a:pt x="4792" y="5787"/>
                  <a:pt x="4392" y="5593"/>
                </a:cubicBezTo>
                <a:cubicBezTo>
                  <a:pt x="3995" y="5393"/>
                  <a:pt x="3489" y="5021"/>
                  <a:pt x="2993" y="4520"/>
                </a:cubicBezTo>
                <a:cubicBezTo>
                  <a:pt x="2497" y="3992"/>
                  <a:pt x="1912" y="3235"/>
                  <a:pt x="1418" y="2481"/>
                </a:cubicBezTo>
                <a:cubicBezTo>
                  <a:pt x="918" y="1721"/>
                  <a:pt x="449" y="856"/>
                  <a:pt x="0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55" name="TextBox 54"/>
          <p:cNvSpPr txBox="1"/>
          <p:nvPr/>
        </p:nvSpPr>
        <p:spPr>
          <a:xfrm>
            <a:off x="441789" y="390418"/>
            <a:ext cx="3776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κατακόρυφη θέση γνάθων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1" name="Freeform 16"/>
          <p:cNvSpPr>
            <a:spLocks/>
          </p:cNvSpPr>
          <p:nvPr/>
        </p:nvSpPr>
        <p:spPr bwMode="auto">
          <a:xfrm rot="21326996">
            <a:off x="3088369" y="1577523"/>
            <a:ext cx="3650744" cy="1939375"/>
          </a:xfrm>
          <a:custGeom>
            <a:avLst/>
            <a:gdLst>
              <a:gd name="T0" fmla="*/ 1361 w 1361"/>
              <a:gd name="T1" fmla="*/ 68 h 723"/>
              <a:gd name="T2" fmla="*/ 1315 w 1361"/>
              <a:gd name="T3" fmla="*/ 44 h 723"/>
              <a:gd name="T4" fmla="*/ 1251 w 1361"/>
              <a:gd name="T5" fmla="*/ 23 h 723"/>
              <a:gd name="T6" fmla="*/ 1174 w 1361"/>
              <a:gd name="T7" fmla="*/ 6 h 723"/>
              <a:gd name="T8" fmla="*/ 1121 w 1361"/>
              <a:gd name="T9" fmla="*/ 1 h 723"/>
              <a:gd name="T10" fmla="*/ 1049 w 1361"/>
              <a:gd name="T11" fmla="*/ 8 h 723"/>
              <a:gd name="T12" fmla="*/ 951 w 1361"/>
              <a:gd name="T13" fmla="*/ 47 h 723"/>
              <a:gd name="T14" fmla="*/ 879 w 1361"/>
              <a:gd name="T15" fmla="*/ 78 h 723"/>
              <a:gd name="T16" fmla="*/ 792 w 1361"/>
              <a:gd name="T17" fmla="*/ 100 h 723"/>
              <a:gd name="T18" fmla="*/ 660 w 1361"/>
              <a:gd name="T19" fmla="*/ 131 h 723"/>
              <a:gd name="T20" fmla="*/ 540 w 1361"/>
              <a:gd name="T21" fmla="*/ 155 h 723"/>
              <a:gd name="T22" fmla="*/ 471 w 1361"/>
              <a:gd name="T23" fmla="*/ 164 h 723"/>
              <a:gd name="T24" fmla="*/ 442 w 1361"/>
              <a:gd name="T25" fmla="*/ 179 h 723"/>
              <a:gd name="T26" fmla="*/ 437 w 1361"/>
              <a:gd name="T27" fmla="*/ 210 h 723"/>
              <a:gd name="T28" fmla="*/ 430 w 1361"/>
              <a:gd name="T29" fmla="*/ 244 h 723"/>
              <a:gd name="T30" fmla="*/ 408 w 1361"/>
              <a:gd name="T31" fmla="*/ 265 h 723"/>
              <a:gd name="T32" fmla="*/ 377 w 1361"/>
              <a:gd name="T33" fmla="*/ 282 h 723"/>
              <a:gd name="T34" fmla="*/ 355 w 1361"/>
              <a:gd name="T35" fmla="*/ 275 h 723"/>
              <a:gd name="T36" fmla="*/ 346 w 1361"/>
              <a:gd name="T37" fmla="*/ 256 h 723"/>
              <a:gd name="T38" fmla="*/ 339 w 1361"/>
              <a:gd name="T39" fmla="*/ 224 h 723"/>
              <a:gd name="T40" fmla="*/ 341 w 1361"/>
              <a:gd name="T41" fmla="*/ 186 h 723"/>
              <a:gd name="T42" fmla="*/ 331 w 1361"/>
              <a:gd name="T43" fmla="*/ 167 h 723"/>
              <a:gd name="T44" fmla="*/ 310 w 1361"/>
              <a:gd name="T45" fmla="*/ 164 h 723"/>
              <a:gd name="T46" fmla="*/ 293 w 1361"/>
              <a:gd name="T47" fmla="*/ 184 h 723"/>
              <a:gd name="T48" fmla="*/ 264 w 1361"/>
              <a:gd name="T49" fmla="*/ 241 h 723"/>
              <a:gd name="T50" fmla="*/ 226 w 1361"/>
              <a:gd name="T51" fmla="*/ 318 h 723"/>
              <a:gd name="T52" fmla="*/ 175 w 1361"/>
              <a:gd name="T53" fmla="*/ 388 h 723"/>
              <a:gd name="T54" fmla="*/ 132 w 1361"/>
              <a:gd name="T55" fmla="*/ 469 h 723"/>
              <a:gd name="T56" fmla="*/ 72 w 1361"/>
              <a:gd name="T57" fmla="*/ 563 h 723"/>
              <a:gd name="T58" fmla="*/ 27 w 1361"/>
              <a:gd name="T59" fmla="*/ 640 h 723"/>
              <a:gd name="T60" fmla="*/ 5 w 1361"/>
              <a:gd name="T61" fmla="*/ 671 h 723"/>
              <a:gd name="T62" fmla="*/ 5 w 1361"/>
              <a:gd name="T63" fmla="*/ 716 h 723"/>
              <a:gd name="T64" fmla="*/ 36 w 1361"/>
              <a:gd name="T65" fmla="*/ 716 h 723"/>
              <a:gd name="T66" fmla="*/ 115 w 1361"/>
              <a:gd name="T67" fmla="*/ 671 h 723"/>
              <a:gd name="T68" fmla="*/ 190 w 1361"/>
              <a:gd name="T69" fmla="*/ 613 h 723"/>
              <a:gd name="T70" fmla="*/ 293 w 1361"/>
              <a:gd name="T71" fmla="*/ 548 h 723"/>
              <a:gd name="T72" fmla="*/ 408 w 1361"/>
              <a:gd name="T73" fmla="*/ 493 h 723"/>
              <a:gd name="T74" fmla="*/ 547 w 1361"/>
              <a:gd name="T75" fmla="*/ 431 h 723"/>
              <a:gd name="T76" fmla="*/ 636 w 1361"/>
              <a:gd name="T77" fmla="*/ 376 h 723"/>
              <a:gd name="T78" fmla="*/ 679 w 1361"/>
              <a:gd name="T79" fmla="*/ 301 h 723"/>
              <a:gd name="T80" fmla="*/ 694 w 1361"/>
              <a:gd name="T81" fmla="*/ 208 h 723"/>
              <a:gd name="T82" fmla="*/ 691 w 1361"/>
              <a:gd name="T83" fmla="*/ 164 h 723"/>
              <a:gd name="T84" fmla="*/ 687 w 1361"/>
              <a:gd name="T85" fmla="*/ 145 h 723"/>
              <a:gd name="T86" fmla="*/ 672 w 1361"/>
              <a:gd name="T87" fmla="*/ 92 h 723"/>
              <a:gd name="T88" fmla="*/ 651 w 1361"/>
              <a:gd name="T89" fmla="*/ 59 h 7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61"/>
              <a:gd name="T136" fmla="*/ 0 h 723"/>
              <a:gd name="T137" fmla="*/ 1361 w 1361"/>
              <a:gd name="T138" fmla="*/ 723 h 72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61" h="723">
                <a:moveTo>
                  <a:pt x="1361" y="68"/>
                </a:moveTo>
                <a:cubicBezTo>
                  <a:pt x="1347" y="59"/>
                  <a:pt x="1333" y="51"/>
                  <a:pt x="1315" y="44"/>
                </a:cubicBezTo>
                <a:cubicBezTo>
                  <a:pt x="1297" y="37"/>
                  <a:pt x="1274" y="29"/>
                  <a:pt x="1251" y="23"/>
                </a:cubicBezTo>
                <a:cubicBezTo>
                  <a:pt x="1228" y="17"/>
                  <a:pt x="1196" y="10"/>
                  <a:pt x="1174" y="6"/>
                </a:cubicBezTo>
                <a:cubicBezTo>
                  <a:pt x="1152" y="2"/>
                  <a:pt x="1142" y="1"/>
                  <a:pt x="1121" y="1"/>
                </a:cubicBezTo>
                <a:cubicBezTo>
                  <a:pt x="1100" y="1"/>
                  <a:pt x="1077" y="0"/>
                  <a:pt x="1049" y="8"/>
                </a:cubicBezTo>
                <a:cubicBezTo>
                  <a:pt x="1021" y="16"/>
                  <a:pt x="979" y="35"/>
                  <a:pt x="951" y="47"/>
                </a:cubicBezTo>
                <a:cubicBezTo>
                  <a:pt x="923" y="59"/>
                  <a:pt x="905" y="69"/>
                  <a:pt x="879" y="78"/>
                </a:cubicBezTo>
                <a:cubicBezTo>
                  <a:pt x="853" y="87"/>
                  <a:pt x="828" y="91"/>
                  <a:pt x="792" y="100"/>
                </a:cubicBezTo>
                <a:cubicBezTo>
                  <a:pt x="756" y="109"/>
                  <a:pt x="702" y="122"/>
                  <a:pt x="660" y="131"/>
                </a:cubicBezTo>
                <a:cubicBezTo>
                  <a:pt x="618" y="140"/>
                  <a:pt x="571" y="150"/>
                  <a:pt x="540" y="155"/>
                </a:cubicBezTo>
                <a:cubicBezTo>
                  <a:pt x="509" y="160"/>
                  <a:pt x="487" y="160"/>
                  <a:pt x="471" y="164"/>
                </a:cubicBezTo>
                <a:cubicBezTo>
                  <a:pt x="455" y="168"/>
                  <a:pt x="448" y="171"/>
                  <a:pt x="442" y="179"/>
                </a:cubicBezTo>
                <a:cubicBezTo>
                  <a:pt x="436" y="187"/>
                  <a:pt x="439" y="199"/>
                  <a:pt x="437" y="210"/>
                </a:cubicBezTo>
                <a:cubicBezTo>
                  <a:pt x="435" y="221"/>
                  <a:pt x="435" y="235"/>
                  <a:pt x="430" y="244"/>
                </a:cubicBezTo>
                <a:cubicBezTo>
                  <a:pt x="425" y="253"/>
                  <a:pt x="417" y="259"/>
                  <a:pt x="408" y="265"/>
                </a:cubicBezTo>
                <a:cubicBezTo>
                  <a:pt x="399" y="271"/>
                  <a:pt x="386" y="280"/>
                  <a:pt x="377" y="282"/>
                </a:cubicBezTo>
                <a:cubicBezTo>
                  <a:pt x="368" y="284"/>
                  <a:pt x="360" y="279"/>
                  <a:pt x="355" y="275"/>
                </a:cubicBezTo>
                <a:cubicBezTo>
                  <a:pt x="350" y="271"/>
                  <a:pt x="349" y="264"/>
                  <a:pt x="346" y="256"/>
                </a:cubicBezTo>
                <a:cubicBezTo>
                  <a:pt x="343" y="248"/>
                  <a:pt x="340" y="236"/>
                  <a:pt x="339" y="224"/>
                </a:cubicBezTo>
                <a:cubicBezTo>
                  <a:pt x="338" y="212"/>
                  <a:pt x="342" y="195"/>
                  <a:pt x="341" y="186"/>
                </a:cubicBezTo>
                <a:cubicBezTo>
                  <a:pt x="340" y="177"/>
                  <a:pt x="336" y="171"/>
                  <a:pt x="331" y="167"/>
                </a:cubicBezTo>
                <a:cubicBezTo>
                  <a:pt x="326" y="163"/>
                  <a:pt x="316" y="161"/>
                  <a:pt x="310" y="164"/>
                </a:cubicBezTo>
                <a:cubicBezTo>
                  <a:pt x="304" y="167"/>
                  <a:pt x="301" y="171"/>
                  <a:pt x="293" y="184"/>
                </a:cubicBezTo>
                <a:cubicBezTo>
                  <a:pt x="285" y="197"/>
                  <a:pt x="275" y="219"/>
                  <a:pt x="264" y="241"/>
                </a:cubicBezTo>
                <a:cubicBezTo>
                  <a:pt x="253" y="263"/>
                  <a:pt x="241" y="294"/>
                  <a:pt x="226" y="318"/>
                </a:cubicBezTo>
                <a:cubicBezTo>
                  <a:pt x="211" y="342"/>
                  <a:pt x="191" y="363"/>
                  <a:pt x="175" y="388"/>
                </a:cubicBezTo>
                <a:cubicBezTo>
                  <a:pt x="159" y="413"/>
                  <a:pt x="149" y="440"/>
                  <a:pt x="132" y="469"/>
                </a:cubicBezTo>
                <a:cubicBezTo>
                  <a:pt x="115" y="498"/>
                  <a:pt x="89" y="535"/>
                  <a:pt x="72" y="563"/>
                </a:cubicBezTo>
                <a:cubicBezTo>
                  <a:pt x="55" y="591"/>
                  <a:pt x="38" y="622"/>
                  <a:pt x="27" y="640"/>
                </a:cubicBezTo>
                <a:cubicBezTo>
                  <a:pt x="16" y="658"/>
                  <a:pt x="9" y="658"/>
                  <a:pt x="5" y="671"/>
                </a:cubicBezTo>
                <a:cubicBezTo>
                  <a:pt x="1" y="684"/>
                  <a:pt x="0" y="709"/>
                  <a:pt x="5" y="716"/>
                </a:cubicBezTo>
                <a:cubicBezTo>
                  <a:pt x="10" y="723"/>
                  <a:pt x="18" y="723"/>
                  <a:pt x="36" y="716"/>
                </a:cubicBezTo>
                <a:cubicBezTo>
                  <a:pt x="54" y="709"/>
                  <a:pt x="89" y="688"/>
                  <a:pt x="115" y="671"/>
                </a:cubicBezTo>
                <a:cubicBezTo>
                  <a:pt x="141" y="654"/>
                  <a:pt x="160" y="634"/>
                  <a:pt x="190" y="613"/>
                </a:cubicBezTo>
                <a:cubicBezTo>
                  <a:pt x="220" y="592"/>
                  <a:pt x="257" y="568"/>
                  <a:pt x="293" y="548"/>
                </a:cubicBezTo>
                <a:cubicBezTo>
                  <a:pt x="329" y="528"/>
                  <a:pt x="366" y="512"/>
                  <a:pt x="408" y="493"/>
                </a:cubicBezTo>
                <a:cubicBezTo>
                  <a:pt x="450" y="474"/>
                  <a:pt x="509" y="450"/>
                  <a:pt x="547" y="431"/>
                </a:cubicBezTo>
                <a:cubicBezTo>
                  <a:pt x="585" y="412"/>
                  <a:pt x="614" y="398"/>
                  <a:pt x="636" y="376"/>
                </a:cubicBezTo>
                <a:cubicBezTo>
                  <a:pt x="658" y="354"/>
                  <a:pt x="669" y="329"/>
                  <a:pt x="679" y="301"/>
                </a:cubicBezTo>
                <a:cubicBezTo>
                  <a:pt x="689" y="273"/>
                  <a:pt x="692" y="231"/>
                  <a:pt x="694" y="208"/>
                </a:cubicBezTo>
                <a:cubicBezTo>
                  <a:pt x="696" y="185"/>
                  <a:pt x="692" y="174"/>
                  <a:pt x="691" y="164"/>
                </a:cubicBezTo>
                <a:cubicBezTo>
                  <a:pt x="690" y="154"/>
                  <a:pt x="690" y="157"/>
                  <a:pt x="687" y="145"/>
                </a:cubicBezTo>
                <a:cubicBezTo>
                  <a:pt x="684" y="133"/>
                  <a:pt x="678" y="106"/>
                  <a:pt x="672" y="92"/>
                </a:cubicBezTo>
                <a:cubicBezTo>
                  <a:pt x="666" y="78"/>
                  <a:pt x="658" y="68"/>
                  <a:pt x="651" y="59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2" name="Freeform 17"/>
          <p:cNvSpPr>
            <a:spLocks/>
          </p:cNvSpPr>
          <p:nvPr/>
        </p:nvSpPr>
        <p:spPr bwMode="auto">
          <a:xfrm rot="21326996">
            <a:off x="6713181" y="420814"/>
            <a:ext cx="571259" cy="2146146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555 w 10000"/>
              <a:gd name="connsiteY0" fmla="*/ 9827 h 10020"/>
              <a:gd name="connsiteX1" fmla="*/ 4312 w 10000"/>
              <a:gd name="connsiteY1" fmla="*/ 9847 h 10020"/>
              <a:gd name="connsiteX2" fmla="*/ 4038 w 10000"/>
              <a:gd name="connsiteY2" fmla="*/ 9980 h 10020"/>
              <a:gd name="connsiteX3" fmla="*/ 3808 w 10000"/>
              <a:gd name="connsiteY3" fmla="*/ 9984 h 10020"/>
              <a:gd name="connsiteX4" fmla="*/ 3470 w 10000"/>
              <a:gd name="connsiteY4" fmla="*/ 9751 h 10020"/>
              <a:gd name="connsiteX5" fmla="*/ 3071 w 10000"/>
              <a:gd name="connsiteY5" fmla="*/ 9739 h 10020"/>
              <a:gd name="connsiteX6" fmla="*/ 2509 w 10000"/>
              <a:gd name="connsiteY6" fmla="*/ 9562 h 10020"/>
              <a:gd name="connsiteX7" fmla="*/ 1877 w 10000"/>
              <a:gd name="connsiteY7" fmla="*/ 9228 h 10020"/>
              <a:gd name="connsiteX8" fmla="*/ 1309 w 10000"/>
              <a:gd name="connsiteY8" fmla="*/ 8822 h 10020"/>
              <a:gd name="connsiteX9" fmla="*/ 774 w 10000"/>
              <a:gd name="connsiteY9" fmla="*/ 8380 h 10020"/>
              <a:gd name="connsiteX10" fmla="*/ 402 w 10000"/>
              <a:gd name="connsiteY10" fmla="*/ 7781 h 10020"/>
              <a:gd name="connsiteX11" fmla="*/ 88 w 10000"/>
              <a:gd name="connsiteY11" fmla="*/ 6897 h 10020"/>
              <a:gd name="connsiteX12" fmla="*/ 0 w 10000"/>
              <a:gd name="connsiteY12" fmla="*/ 5985 h 10020"/>
              <a:gd name="connsiteX13" fmla="*/ 88 w 10000"/>
              <a:gd name="connsiteY13" fmla="*/ 5000 h 10020"/>
              <a:gd name="connsiteX14" fmla="*/ 443 w 10000"/>
              <a:gd name="connsiteY14" fmla="*/ 3597 h 10020"/>
              <a:gd name="connsiteX15" fmla="*/ 1082 w 10000"/>
              <a:gd name="connsiteY15" fmla="*/ 2303 h 10020"/>
              <a:gd name="connsiteX16" fmla="*/ 2124 w 10000"/>
              <a:gd name="connsiteY16" fmla="*/ 1073 h 10020"/>
              <a:gd name="connsiteX17" fmla="*/ 3365 w 10000"/>
              <a:gd name="connsiteY17" fmla="*/ 265 h 10020"/>
              <a:gd name="connsiteX18" fmla="*/ 4961 w 10000"/>
              <a:gd name="connsiteY18" fmla="*/ 44 h 10020"/>
              <a:gd name="connsiteX19" fmla="*/ 6881 w 10000"/>
              <a:gd name="connsiteY19" fmla="*/ 531 h 10020"/>
              <a:gd name="connsiteX20" fmla="*/ 8976 w 10000"/>
              <a:gd name="connsiteY20" fmla="*/ 2290 h 10020"/>
              <a:gd name="connsiteX21" fmla="*/ 9830 w 10000"/>
              <a:gd name="connsiteY21" fmla="*/ 4589 h 10020"/>
              <a:gd name="connsiteX22" fmla="*/ 9817 w 10000"/>
              <a:gd name="connsiteY22" fmla="*/ 6045 h 10020"/>
              <a:gd name="connsiteX23" fmla="*/ 9740 w 10000"/>
              <a:gd name="connsiteY23" fmla="*/ 6543 h 10020"/>
              <a:gd name="connsiteX24" fmla="*/ 9652 w 10000"/>
              <a:gd name="connsiteY24" fmla="*/ 6788 h 10020"/>
              <a:gd name="connsiteX25" fmla="*/ 9415 w 10000"/>
              <a:gd name="connsiteY25" fmla="*/ 6929 h 10020"/>
              <a:gd name="connsiteX26" fmla="*/ 9280 w 10000"/>
              <a:gd name="connsiteY26" fmla="*/ 7050 h 10020"/>
              <a:gd name="connsiteX27" fmla="*/ 9412 w 10000"/>
              <a:gd name="connsiteY27" fmla="*/ 7223 h 10020"/>
              <a:gd name="connsiteX28" fmla="*/ 9719 w 10000"/>
              <a:gd name="connsiteY28" fmla="*/ 7532 h 10020"/>
              <a:gd name="connsiteX29" fmla="*/ 9980 w 10000"/>
              <a:gd name="connsiteY29" fmla="*/ 7801 h 10020"/>
              <a:gd name="connsiteX30" fmla="*/ 9848 w 10000"/>
              <a:gd name="connsiteY30" fmla="*/ 7512 h 10020"/>
              <a:gd name="connsiteX31" fmla="*/ 9621 w 10000"/>
              <a:gd name="connsiteY31" fmla="*/ 7002 h 10020"/>
              <a:gd name="connsiteX32" fmla="*/ 9621 w 10000"/>
              <a:gd name="connsiteY32" fmla="*/ 6788 h 10020"/>
              <a:gd name="connsiteX0" fmla="*/ 4312 w 10000"/>
              <a:gd name="connsiteY0" fmla="*/ 9847 h 10020"/>
              <a:gd name="connsiteX1" fmla="*/ 4038 w 10000"/>
              <a:gd name="connsiteY1" fmla="*/ 9980 h 10020"/>
              <a:gd name="connsiteX2" fmla="*/ 3808 w 10000"/>
              <a:gd name="connsiteY2" fmla="*/ 9984 h 10020"/>
              <a:gd name="connsiteX3" fmla="*/ 3470 w 10000"/>
              <a:gd name="connsiteY3" fmla="*/ 9751 h 10020"/>
              <a:gd name="connsiteX4" fmla="*/ 3071 w 10000"/>
              <a:gd name="connsiteY4" fmla="*/ 9739 h 10020"/>
              <a:gd name="connsiteX5" fmla="*/ 2509 w 10000"/>
              <a:gd name="connsiteY5" fmla="*/ 9562 h 10020"/>
              <a:gd name="connsiteX6" fmla="*/ 1877 w 10000"/>
              <a:gd name="connsiteY6" fmla="*/ 9228 h 10020"/>
              <a:gd name="connsiteX7" fmla="*/ 1309 w 10000"/>
              <a:gd name="connsiteY7" fmla="*/ 8822 h 10020"/>
              <a:gd name="connsiteX8" fmla="*/ 774 w 10000"/>
              <a:gd name="connsiteY8" fmla="*/ 8380 h 10020"/>
              <a:gd name="connsiteX9" fmla="*/ 402 w 10000"/>
              <a:gd name="connsiteY9" fmla="*/ 7781 h 10020"/>
              <a:gd name="connsiteX10" fmla="*/ 88 w 10000"/>
              <a:gd name="connsiteY10" fmla="*/ 6897 h 10020"/>
              <a:gd name="connsiteX11" fmla="*/ 0 w 10000"/>
              <a:gd name="connsiteY11" fmla="*/ 5985 h 10020"/>
              <a:gd name="connsiteX12" fmla="*/ 88 w 10000"/>
              <a:gd name="connsiteY12" fmla="*/ 5000 h 10020"/>
              <a:gd name="connsiteX13" fmla="*/ 443 w 10000"/>
              <a:gd name="connsiteY13" fmla="*/ 3597 h 10020"/>
              <a:gd name="connsiteX14" fmla="*/ 1082 w 10000"/>
              <a:gd name="connsiteY14" fmla="*/ 2303 h 10020"/>
              <a:gd name="connsiteX15" fmla="*/ 2124 w 10000"/>
              <a:gd name="connsiteY15" fmla="*/ 1073 h 10020"/>
              <a:gd name="connsiteX16" fmla="*/ 3365 w 10000"/>
              <a:gd name="connsiteY16" fmla="*/ 265 h 10020"/>
              <a:gd name="connsiteX17" fmla="*/ 4961 w 10000"/>
              <a:gd name="connsiteY17" fmla="*/ 44 h 10020"/>
              <a:gd name="connsiteX18" fmla="*/ 6881 w 10000"/>
              <a:gd name="connsiteY18" fmla="*/ 531 h 10020"/>
              <a:gd name="connsiteX19" fmla="*/ 8976 w 10000"/>
              <a:gd name="connsiteY19" fmla="*/ 2290 h 10020"/>
              <a:gd name="connsiteX20" fmla="*/ 9830 w 10000"/>
              <a:gd name="connsiteY20" fmla="*/ 4589 h 10020"/>
              <a:gd name="connsiteX21" fmla="*/ 9817 w 10000"/>
              <a:gd name="connsiteY21" fmla="*/ 6045 h 10020"/>
              <a:gd name="connsiteX22" fmla="*/ 9740 w 10000"/>
              <a:gd name="connsiteY22" fmla="*/ 6543 h 10020"/>
              <a:gd name="connsiteX23" fmla="*/ 9652 w 10000"/>
              <a:gd name="connsiteY23" fmla="*/ 6788 h 10020"/>
              <a:gd name="connsiteX24" fmla="*/ 9415 w 10000"/>
              <a:gd name="connsiteY24" fmla="*/ 6929 h 10020"/>
              <a:gd name="connsiteX25" fmla="*/ 9280 w 10000"/>
              <a:gd name="connsiteY25" fmla="*/ 7050 h 10020"/>
              <a:gd name="connsiteX26" fmla="*/ 9412 w 10000"/>
              <a:gd name="connsiteY26" fmla="*/ 7223 h 10020"/>
              <a:gd name="connsiteX27" fmla="*/ 9719 w 10000"/>
              <a:gd name="connsiteY27" fmla="*/ 7532 h 10020"/>
              <a:gd name="connsiteX28" fmla="*/ 9980 w 10000"/>
              <a:gd name="connsiteY28" fmla="*/ 7801 h 10020"/>
              <a:gd name="connsiteX29" fmla="*/ 9848 w 10000"/>
              <a:gd name="connsiteY29" fmla="*/ 7512 h 10020"/>
              <a:gd name="connsiteX30" fmla="*/ 9621 w 10000"/>
              <a:gd name="connsiteY30" fmla="*/ 7002 h 10020"/>
              <a:gd name="connsiteX31" fmla="*/ 9621 w 10000"/>
              <a:gd name="connsiteY31" fmla="*/ 6788 h 10020"/>
              <a:gd name="connsiteX0" fmla="*/ 4038 w 10000"/>
              <a:gd name="connsiteY0" fmla="*/ 9980 h 10020"/>
              <a:gd name="connsiteX1" fmla="*/ 3808 w 10000"/>
              <a:gd name="connsiteY1" fmla="*/ 9984 h 10020"/>
              <a:gd name="connsiteX2" fmla="*/ 3470 w 10000"/>
              <a:gd name="connsiteY2" fmla="*/ 9751 h 10020"/>
              <a:gd name="connsiteX3" fmla="*/ 3071 w 10000"/>
              <a:gd name="connsiteY3" fmla="*/ 9739 h 10020"/>
              <a:gd name="connsiteX4" fmla="*/ 2509 w 10000"/>
              <a:gd name="connsiteY4" fmla="*/ 9562 h 10020"/>
              <a:gd name="connsiteX5" fmla="*/ 1877 w 10000"/>
              <a:gd name="connsiteY5" fmla="*/ 9228 h 10020"/>
              <a:gd name="connsiteX6" fmla="*/ 1309 w 10000"/>
              <a:gd name="connsiteY6" fmla="*/ 8822 h 10020"/>
              <a:gd name="connsiteX7" fmla="*/ 774 w 10000"/>
              <a:gd name="connsiteY7" fmla="*/ 8380 h 10020"/>
              <a:gd name="connsiteX8" fmla="*/ 402 w 10000"/>
              <a:gd name="connsiteY8" fmla="*/ 7781 h 10020"/>
              <a:gd name="connsiteX9" fmla="*/ 88 w 10000"/>
              <a:gd name="connsiteY9" fmla="*/ 6897 h 10020"/>
              <a:gd name="connsiteX10" fmla="*/ 0 w 10000"/>
              <a:gd name="connsiteY10" fmla="*/ 5985 h 10020"/>
              <a:gd name="connsiteX11" fmla="*/ 88 w 10000"/>
              <a:gd name="connsiteY11" fmla="*/ 5000 h 10020"/>
              <a:gd name="connsiteX12" fmla="*/ 443 w 10000"/>
              <a:gd name="connsiteY12" fmla="*/ 3597 h 10020"/>
              <a:gd name="connsiteX13" fmla="*/ 1082 w 10000"/>
              <a:gd name="connsiteY13" fmla="*/ 2303 h 10020"/>
              <a:gd name="connsiteX14" fmla="*/ 2124 w 10000"/>
              <a:gd name="connsiteY14" fmla="*/ 1073 h 10020"/>
              <a:gd name="connsiteX15" fmla="*/ 3365 w 10000"/>
              <a:gd name="connsiteY15" fmla="*/ 265 h 10020"/>
              <a:gd name="connsiteX16" fmla="*/ 4961 w 10000"/>
              <a:gd name="connsiteY16" fmla="*/ 44 h 10020"/>
              <a:gd name="connsiteX17" fmla="*/ 6881 w 10000"/>
              <a:gd name="connsiteY17" fmla="*/ 531 h 10020"/>
              <a:gd name="connsiteX18" fmla="*/ 8976 w 10000"/>
              <a:gd name="connsiteY18" fmla="*/ 2290 h 10020"/>
              <a:gd name="connsiteX19" fmla="*/ 9830 w 10000"/>
              <a:gd name="connsiteY19" fmla="*/ 4589 h 10020"/>
              <a:gd name="connsiteX20" fmla="*/ 9817 w 10000"/>
              <a:gd name="connsiteY20" fmla="*/ 6045 h 10020"/>
              <a:gd name="connsiteX21" fmla="*/ 9740 w 10000"/>
              <a:gd name="connsiteY21" fmla="*/ 6543 h 10020"/>
              <a:gd name="connsiteX22" fmla="*/ 9652 w 10000"/>
              <a:gd name="connsiteY22" fmla="*/ 6788 h 10020"/>
              <a:gd name="connsiteX23" fmla="*/ 9415 w 10000"/>
              <a:gd name="connsiteY23" fmla="*/ 6929 h 10020"/>
              <a:gd name="connsiteX24" fmla="*/ 9280 w 10000"/>
              <a:gd name="connsiteY24" fmla="*/ 7050 h 10020"/>
              <a:gd name="connsiteX25" fmla="*/ 9412 w 10000"/>
              <a:gd name="connsiteY25" fmla="*/ 7223 h 10020"/>
              <a:gd name="connsiteX26" fmla="*/ 9719 w 10000"/>
              <a:gd name="connsiteY26" fmla="*/ 7532 h 10020"/>
              <a:gd name="connsiteX27" fmla="*/ 9980 w 10000"/>
              <a:gd name="connsiteY27" fmla="*/ 7801 h 10020"/>
              <a:gd name="connsiteX28" fmla="*/ 9848 w 10000"/>
              <a:gd name="connsiteY28" fmla="*/ 7512 h 10020"/>
              <a:gd name="connsiteX29" fmla="*/ 9621 w 10000"/>
              <a:gd name="connsiteY29" fmla="*/ 7002 h 10020"/>
              <a:gd name="connsiteX30" fmla="*/ 9621 w 10000"/>
              <a:gd name="connsiteY30" fmla="*/ 6788 h 10020"/>
              <a:gd name="connsiteX0" fmla="*/ 3808 w 10000"/>
              <a:gd name="connsiteY0" fmla="*/ 9984 h 9984"/>
              <a:gd name="connsiteX1" fmla="*/ 3470 w 10000"/>
              <a:gd name="connsiteY1" fmla="*/ 9751 h 9984"/>
              <a:gd name="connsiteX2" fmla="*/ 3071 w 10000"/>
              <a:gd name="connsiteY2" fmla="*/ 9739 h 9984"/>
              <a:gd name="connsiteX3" fmla="*/ 2509 w 10000"/>
              <a:gd name="connsiteY3" fmla="*/ 9562 h 9984"/>
              <a:gd name="connsiteX4" fmla="*/ 1877 w 10000"/>
              <a:gd name="connsiteY4" fmla="*/ 9228 h 9984"/>
              <a:gd name="connsiteX5" fmla="*/ 1309 w 10000"/>
              <a:gd name="connsiteY5" fmla="*/ 8822 h 9984"/>
              <a:gd name="connsiteX6" fmla="*/ 774 w 10000"/>
              <a:gd name="connsiteY6" fmla="*/ 8380 h 9984"/>
              <a:gd name="connsiteX7" fmla="*/ 402 w 10000"/>
              <a:gd name="connsiteY7" fmla="*/ 7781 h 9984"/>
              <a:gd name="connsiteX8" fmla="*/ 88 w 10000"/>
              <a:gd name="connsiteY8" fmla="*/ 6897 h 9984"/>
              <a:gd name="connsiteX9" fmla="*/ 0 w 10000"/>
              <a:gd name="connsiteY9" fmla="*/ 5985 h 9984"/>
              <a:gd name="connsiteX10" fmla="*/ 88 w 10000"/>
              <a:gd name="connsiteY10" fmla="*/ 5000 h 9984"/>
              <a:gd name="connsiteX11" fmla="*/ 443 w 10000"/>
              <a:gd name="connsiteY11" fmla="*/ 3597 h 9984"/>
              <a:gd name="connsiteX12" fmla="*/ 1082 w 10000"/>
              <a:gd name="connsiteY12" fmla="*/ 2303 h 9984"/>
              <a:gd name="connsiteX13" fmla="*/ 2124 w 10000"/>
              <a:gd name="connsiteY13" fmla="*/ 1073 h 9984"/>
              <a:gd name="connsiteX14" fmla="*/ 3365 w 10000"/>
              <a:gd name="connsiteY14" fmla="*/ 265 h 9984"/>
              <a:gd name="connsiteX15" fmla="*/ 4961 w 10000"/>
              <a:gd name="connsiteY15" fmla="*/ 44 h 9984"/>
              <a:gd name="connsiteX16" fmla="*/ 6881 w 10000"/>
              <a:gd name="connsiteY16" fmla="*/ 531 h 9984"/>
              <a:gd name="connsiteX17" fmla="*/ 8976 w 10000"/>
              <a:gd name="connsiteY17" fmla="*/ 2290 h 9984"/>
              <a:gd name="connsiteX18" fmla="*/ 9830 w 10000"/>
              <a:gd name="connsiteY18" fmla="*/ 4589 h 9984"/>
              <a:gd name="connsiteX19" fmla="*/ 9817 w 10000"/>
              <a:gd name="connsiteY19" fmla="*/ 6045 h 9984"/>
              <a:gd name="connsiteX20" fmla="*/ 9740 w 10000"/>
              <a:gd name="connsiteY20" fmla="*/ 6543 h 9984"/>
              <a:gd name="connsiteX21" fmla="*/ 9652 w 10000"/>
              <a:gd name="connsiteY21" fmla="*/ 6788 h 9984"/>
              <a:gd name="connsiteX22" fmla="*/ 9415 w 10000"/>
              <a:gd name="connsiteY22" fmla="*/ 6929 h 9984"/>
              <a:gd name="connsiteX23" fmla="*/ 9280 w 10000"/>
              <a:gd name="connsiteY23" fmla="*/ 7050 h 9984"/>
              <a:gd name="connsiteX24" fmla="*/ 9412 w 10000"/>
              <a:gd name="connsiteY24" fmla="*/ 7223 h 9984"/>
              <a:gd name="connsiteX25" fmla="*/ 9719 w 10000"/>
              <a:gd name="connsiteY25" fmla="*/ 7532 h 9984"/>
              <a:gd name="connsiteX26" fmla="*/ 9980 w 10000"/>
              <a:gd name="connsiteY26" fmla="*/ 7801 h 9984"/>
              <a:gd name="connsiteX27" fmla="*/ 9848 w 10000"/>
              <a:gd name="connsiteY27" fmla="*/ 7512 h 9984"/>
              <a:gd name="connsiteX28" fmla="*/ 9621 w 10000"/>
              <a:gd name="connsiteY28" fmla="*/ 7002 h 9984"/>
              <a:gd name="connsiteX29" fmla="*/ 9621 w 10000"/>
              <a:gd name="connsiteY29" fmla="*/ 6788 h 9984"/>
              <a:gd name="connsiteX0" fmla="*/ 3470 w 10000"/>
              <a:gd name="connsiteY0" fmla="*/ 9767 h 9787"/>
              <a:gd name="connsiteX1" fmla="*/ 3071 w 10000"/>
              <a:gd name="connsiteY1" fmla="*/ 9755 h 9787"/>
              <a:gd name="connsiteX2" fmla="*/ 2509 w 10000"/>
              <a:gd name="connsiteY2" fmla="*/ 9577 h 9787"/>
              <a:gd name="connsiteX3" fmla="*/ 1877 w 10000"/>
              <a:gd name="connsiteY3" fmla="*/ 9243 h 9787"/>
              <a:gd name="connsiteX4" fmla="*/ 1309 w 10000"/>
              <a:gd name="connsiteY4" fmla="*/ 8836 h 9787"/>
              <a:gd name="connsiteX5" fmla="*/ 774 w 10000"/>
              <a:gd name="connsiteY5" fmla="*/ 8393 h 9787"/>
              <a:gd name="connsiteX6" fmla="*/ 402 w 10000"/>
              <a:gd name="connsiteY6" fmla="*/ 7793 h 9787"/>
              <a:gd name="connsiteX7" fmla="*/ 88 w 10000"/>
              <a:gd name="connsiteY7" fmla="*/ 6908 h 9787"/>
              <a:gd name="connsiteX8" fmla="*/ 0 w 10000"/>
              <a:gd name="connsiteY8" fmla="*/ 5995 h 9787"/>
              <a:gd name="connsiteX9" fmla="*/ 88 w 10000"/>
              <a:gd name="connsiteY9" fmla="*/ 5008 h 9787"/>
              <a:gd name="connsiteX10" fmla="*/ 443 w 10000"/>
              <a:gd name="connsiteY10" fmla="*/ 3603 h 9787"/>
              <a:gd name="connsiteX11" fmla="*/ 1082 w 10000"/>
              <a:gd name="connsiteY11" fmla="*/ 2307 h 9787"/>
              <a:gd name="connsiteX12" fmla="*/ 2124 w 10000"/>
              <a:gd name="connsiteY12" fmla="*/ 1075 h 9787"/>
              <a:gd name="connsiteX13" fmla="*/ 3365 w 10000"/>
              <a:gd name="connsiteY13" fmla="*/ 265 h 9787"/>
              <a:gd name="connsiteX14" fmla="*/ 4961 w 10000"/>
              <a:gd name="connsiteY14" fmla="*/ 44 h 9787"/>
              <a:gd name="connsiteX15" fmla="*/ 6881 w 10000"/>
              <a:gd name="connsiteY15" fmla="*/ 532 h 9787"/>
              <a:gd name="connsiteX16" fmla="*/ 8976 w 10000"/>
              <a:gd name="connsiteY16" fmla="*/ 2294 h 9787"/>
              <a:gd name="connsiteX17" fmla="*/ 9830 w 10000"/>
              <a:gd name="connsiteY17" fmla="*/ 4596 h 9787"/>
              <a:gd name="connsiteX18" fmla="*/ 9817 w 10000"/>
              <a:gd name="connsiteY18" fmla="*/ 6055 h 9787"/>
              <a:gd name="connsiteX19" fmla="*/ 9740 w 10000"/>
              <a:gd name="connsiteY19" fmla="*/ 6553 h 9787"/>
              <a:gd name="connsiteX20" fmla="*/ 9652 w 10000"/>
              <a:gd name="connsiteY20" fmla="*/ 6799 h 9787"/>
              <a:gd name="connsiteX21" fmla="*/ 9415 w 10000"/>
              <a:gd name="connsiteY21" fmla="*/ 6940 h 9787"/>
              <a:gd name="connsiteX22" fmla="*/ 9280 w 10000"/>
              <a:gd name="connsiteY22" fmla="*/ 7061 h 9787"/>
              <a:gd name="connsiteX23" fmla="*/ 9412 w 10000"/>
              <a:gd name="connsiteY23" fmla="*/ 7235 h 9787"/>
              <a:gd name="connsiteX24" fmla="*/ 9719 w 10000"/>
              <a:gd name="connsiteY24" fmla="*/ 7544 h 9787"/>
              <a:gd name="connsiteX25" fmla="*/ 9980 w 10000"/>
              <a:gd name="connsiteY25" fmla="*/ 7814 h 9787"/>
              <a:gd name="connsiteX26" fmla="*/ 9848 w 10000"/>
              <a:gd name="connsiteY26" fmla="*/ 7524 h 9787"/>
              <a:gd name="connsiteX27" fmla="*/ 9621 w 10000"/>
              <a:gd name="connsiteY27" fmla="*/ 7013 h 9787"/>
              <a:gd name="connsiteX28" fmla="*/ 9621 w 10000"/>
              <a:gd name="connsiteY28" fmla="*/ 6799 h 9787"/>
              <a:gd name="connsiteX0" fmla="*/ 3071 w 10000"/>
              <a:gd name="connsiteY0" fmla="*/ 9967 h 9967"/>
              <a:gd name="connsiteX1" fmla="*/ 2509 w 10000"/>
              <a:gd name="connsiteY1" fmla="*/ 9785 h 9967"/>
              <a:gd name="connsiteX2" fmla="*/ 1877 w 10000"/>
              <a:gd name="connsiteY2" fmla="*/ 9444 h 9967"/>
              <a:gd name="connsiteX3" fmla="*/ 1309 w 10000"/>
              <a:gd name="connsiteY3" fmla="*/ 9028 h 9967"/>
              <a:gd name="connsiteX4" fmla="*/ 774 w 10000"/>
              <a:gd name="connsiteY4" fmla="*/ 8576 h 9967"/>
              <a:gd name="connsiteX5" fmla="*/ 402 w 10000"/>
              <a:gd name="connsiteY5" fmla="*/ 7963 h 9967"/>
              <a:gd name="connsiteX6" fmla="*/ 88 w 10000"/>
              <a:gd name="connsiteY6" fmla="*/ 7058 h 9967"/>
              <a:gd name="connsiteX7" fmla="*/ 0 w 10000"/>
              <a:gd name="connsiteY7" fmla="*/ 6125 h 9967"/>
              <a:gd name="connsiteX8" fmla="*/ 88 w 10000"/>
              <a:gd name="connsiteY8" fmla="*/ 5117 h 9967"/>
              <a:gd name="connsiteX9" fmla="*/ 443 w 10000"/>
              <a:gd name="connsiteY9" fmla="*/ 3681 h 9967"/>
              <a:gd name="connsiteX10" fmla="*/ 1082 w 10000"/>
              <a:gd name="connsiteY10" fmla="*/ 2357 h 9967"/>
              <a:gd name="connsiteX11" fmla="*/ 2124 w 10000"/>
              <a:gd name="connsiteY11" fmla="*/ 1098 h 9967"/>
              <a:gd name="connsiteX12" fmla="*/ 3365 w 10000"/>
              <a:gd name="connsiteY12" fmla="*/ 271 h 9967"/>
              <a:gd name="connsiteX13" fmla="*/ 4961 w 10000"/>
              <a:gd name="connsiteY13" fmla="*/ 45 h 9967"/>
              <a:gd name="connsiteX14" fmla="*/ 6881 w 10000"/>
              <a:gd name="connsiteY14" fmla="*/ 544 h 9967"/>
              <a:gd name="connsiteX15" fmla="*/ 8976 w 10000"/>
              <a:gd name="connsiteY15" fmla="*/ 2344 h 9967"/>
              <a:gd name="connsiteX16" fmla="*/ 9830 w 10000"/>
              <a:gd name="connsiteY16" fmla="*/ 4696 h 9967"/>
              <a:gd name="connsiteX17" fmla="*/ 9817 w 10000"/>
              <a:gd name="connsiteY17" fmla="*/ 6187 h 9967"/>
              <a:gd name="connsiteX18" fmla="*/ 9740 w 10000"/>
              <a:gd name="connsiteY18" fmla="*/ 6696 h 9967"/>
              <a:gd name="connsiteX19" fmla="*/ 9652 w 10000"/>
              <a:gd name="connsiteY19" fmla="*/ 6947 h 9967"/>
              <a:gd name="connsiteX20" fmla="*/ 9415 w 10000"/>
              <a:gd name="connsiteY20" fmla="*/ 7091 h 9967"/>
              <a:gd name="connsiteX21" fmla="*/ 9280 w 10000"/>
              <a:gd name="connsiteY21" fmla="*/ 7215 h 9967"/>
              <a:gd name="connsiteX22" fmla="*/ 9412 w 10000"/>
              <a:gd name="connsiteY22" fmla="*/ 7392 h 9967"/>
              <a:gd name="connsiteX23" fmla="*/ 9719 w 10000"/>
              <a:gd name="connsiteY23" fmla="*/ 7708 h 9967"/>
              <a:gd name="connsiteX24" fmla="*/ 9980 w 10000"/>
              <a:gd name="connsiteY24" fmla="*/ 7984 h 9967"/>
              <a:gd name="connsiteX25" fmla="*/ 9848 w 10000"/>
              <a:gd name="connsiteY25" fmla="*/ 7688 h 9967"/>
              <a:gd name="connsiteX26" fmla="*/ 9621 w 10000"/>
              <a:gd name="connsiteY26" fmla="*/ 7166 h 9967"/>
              <a:gd name="connsiteX27" fmla="*/ 9621 w 10000"/>
              <a:gd name="connsiteY27" fmla="*/ 6947 h 9967"/>
              <a:gd name="connsiteX0" fmla="*/ 2509 w 10000"/>
              <a:gd name="connsiteY0" fmla="*/ 9817 h 9817"/>
              <a:gd name="connsiteX1" fmla="*/ 1877 w 10000"/>
              <a:gd name="connsiteY1" fmla="*/ 9475 h 9817"/>
              <a:gd name="connsiteX2" fmla="*/ 1309 w 10000"/>
              <a:gd name="connsiteY2" fmla="*/ 9058 h 9817"/>
              <a:gd name="connsiteX3" fmla="*/ 774 w 10000"/>
              <a:gd name="connsiteY3" fmla="*/ 8604 h 9817"/>
              <a:gd name="connsiteX4" fmla="*/ 402 w 10000"/>
              <a:gd name="connsiteY4" fmla="*/ 7989 h 9817"/>
              <a:gd name="connsiteX5" fmla="*/ 88 w 10000"/>
              <a:gd name="connsiteY5" fmla="*/ 7081 h 9817"/>
              <a:gd name="connsiteX6" fmla="*/ 0 w 10000"/>
              <a:gd name="connsiteY6" fmla="*/ 6145 h 9817"/>
              <a:gd name="connsiteX7" fmla="*/ 88 w 10000"/>
              <a:gd name="connsiteY7" fmla="*/ 5134 h 9817"/>
              <a:gd name="connsiteX8" fmla="*/ 443 w 10000"/>
              <a:gd name="connsiteY8" fmla="*/ 3693 h 9817"/>
              <a:gd name="connsiteX9" fmla="*/ 1082 w 10000"/>
              <a:gd name="connsiteY9" fmla="*/ 2365 h 9817"/>
              <a:gd name="connsiteX10" fmla="*/ 2124 w 10000"/>
              <a:gd name="connsiteY10" fmla="*/ 1102 h 9817"/>
              <a:gd name="connsiteX11" fmla="*/ 3365 w 10000"/>
              <a:gd name="connsiteY11" fmla="*/ 272 h 9817"/>
              <a:gd name="connsiteX12" fmla="*/ 4961 w 10000"/>
              <a:gd name="connsiteY12" fmla="*/ 45 h 9817"/>
              <a:gd name="connsiteX13" fmla="*/ 6881 w 10000"/>
              <a:gd name="connsiteY13" fmla="*/ 546 h 9817"/>
              <a:gd name="connsiteX14" fmla="*/ 8976 w 10000"/>
              <a:gd name="connsiteY14" fmla="*/ 2352 h 9817"/>
              <a:gd name="connsiteX15" fmla="*/ 9830 w 10000"/>
              <a:gd name="connsiteY15" fmla="*/ 4712 h 9817"/>
              <a:gd name="connsiteX16" fmla="*/ 9817 w 10000"/>
              <a:gd name="connsiteY16" fmla="*/ 6207 h 9817"/>
              <a:gd name="connsiteX17" fmla="*/ 9740 w 10000"/>
              <a:gd name="connsiteY17" fmla="*/ 6718 h 9817"/>
              <a:gd name="connsiteX18" fmla="*/ 9652 w 10000"/>
              <a:gd name="connsiteY18" fmla="*/ 6970 h 9817"/>
              <a:gd name="connsiteX19" fmla="*/ 9415 w 10000"/>
              <a:gd name="connsiteY19" fmla="*/ 7114 h 9817"/>
              <a:gd name="connsiteX20" fmla="*/ 9280 w 10000"/>
              <a:gd name="connsiteY20" fmla="*/ 7239 h 9817"/>
              <a:gd name="connsiteX21" fmla="*/ 9412 w 10000"/>
              <a:gd name="connsiteY21" fmla="*/ 7416 h 9817"/>
              <a:gd name="connsiteX22" fmla="*/ 9719 w 10000"/>
              <a:gd name="connsiteY22" fmla="*/ 7734 h 9817"/>
              <a:gd name="connsiteX23" fmla="*/ 9980 w 10000"/>
              <a:gd name="connsiteY23" fmla="*/ 8010 h 9817"/>
              <a:gd name="connsiteX24" fmla="*/ 9848 w 10000"/>
              <a:gd name="connsiteY24" fmla="*/ 7713 h 9817"/>
              <a:gd name="connsiteX25" fmla="*/ 9621 w 10000"/>
              <a:gd name="connsiteY25" fmla="*/ 7190 h 9817"/>
              <a:gd name="connsiteX26" fmla="*/ 9621 w 10000"/>
              <a:gd name="connsiteY26" fmla="*/ 6970 h 9817"/>
              <a:gd name="connsiteX0" fmla="*/ 1877 w 10000"/>
              <a:gd name="connsiteY0" fmla="*/ 9652 h 9652"/>
              <a:gd name="connsiteX1" fmla="*/ 1309 w 10000"/>
              <a:gd name="connsiteY1" fmla="*/ 9227 h 9652"/>
              <a:gd name="connsiteX2" fmla="*/ 774 w 10000"/>
              <a:gd name="connsiteY2" fmla="*/ 8764 h 9652"/>
              <a:gd name="connsiteX3" fmla="*/ 402 w 10000"/>
              <a:gd name="connsiteY3" fmla="*/ 8138 h 9652"/>
              <a:gd name="connsiteX4" fmla="*/ 88 w 10000"/>
              <a:gd name="connsiteY4" fmla="*/ 7213 h 9652"/>
              <a:gd name="connsiteX5" fmla="*/ 0 w 10000"/>
              <a:gd name="connsiteY5" fmla="*/ 6260 h 9652"/>
              <a:gd name="connsiteX6" fmla="*/ 88 w 10000"/>
              <a:gd name="connsiteY6" fmla="*/ 5230 h 9652"/>
              <a:gd name="connsiteX7" fmla="*/ 443 w 10000"/>
              <a:gd name="connsiteY7" fmla="*/ 3762 h 9652"/>
              <a:gd name="connsiteX8" fmla="*/ 1082 w 10000"/>
              <a:gd name="connsiteY8" fmla="*/ 2409 h 9652"/>
              <a:gd name="connsiteX9" fmla="*/ 2124 w 10000"/>
              <a:gd name="connsiteY9" fmla="*/ 1123 h 9652"/>
              <a:gd name="connsiteX10" fmla="*/ 3365 w 10000"/>
              <a:gd name="connsiteY10" fmla="*/ 277 h 9652"/>
              <a:gd name="connsiteX11" fmla="*/ 4961 w 10000"/>
              <a:gd name="connsiteY11" fmla="*/ 46 h 9652"/>
              <a:gd name="connsiteX12" fmla="*/ 6881 w 10000"/>
              <a:gd name="connsiteY12" fmla="*/ 556 h 9652"/>
              <a:gd name="connsiteX13" fmla="*/ 8976 w 10000"/>
              <a:gd name="connsiteY13" fmla="*/ 2396 h 9652"/>
              <a:gd name="connsiteX14" fmla="*/ 9830 w 10000"/>
              <a:gd name="connsiteY14" fmla="*/ 4800 h 9652"/>
              <a:gd name="connsiteX15" fmla="*/ 9817 w 10000"/>
              <a:gd name="connsiteY15" fmla="*/ 6323 h 9652"/>
              <a:gd name="connsiteX16" fmla="*/ 9740 w 10000"/>
              <a:gd name="connsiteY16" fmla="*/ 6843 h 9652"/>
              <a:gd name="connsiteX17" fmla="*/ 9652 w 10000"/>
              <a:gd name="connsiteY17" fmla="*/ 7100 h 9652"/>
              <a:gd name="connsiteX18" fmla="*/ 9415 w 10000"/>
              <a:gd name="connsiteY18" fmla="*/ 7247 h 9652"/>
              <a:gd name="connsiteX19" fmla="*/ 9280 w 10000"/>
              <a:gd name="connsiteY19" fmla="*/ 7374 h 9652"/>
              <a:gd name="connsiteX20" fmla="*/ 9412 w 10000"/>
              <a:gd name="connsiteY20" fmla="*/ 7554 h 9652"/>
              <a:gd name="connsiteX21" fmla="*/ 9719 w 10000"/>
              <a:gd name="connsiteY21" fmla="*/ 7878 h 9652"/>
              <a:gd name="connsiteX22" fmla="*/ 9980 w 10000"/>
              <a:gd name="connsiteY22" fmla="*/ 8159 h 9652"/>
              <a:gd name="connsiteX23" fmla="*/ 9848 w 10000"/>
              <a:gd name="connsiteY23" fmla="*/ 7857 h 9652"/>
              <a:gd name="connsiteX24" fmla="*/ 9621 w 10000"/>
              <a:gd name="connsiteY24" fmla="*/ 7324 h 9652"/>
              <a:gd name="connsiteX25" fmla="*/ 9621 w 10000"/>
              <a:gd name="connsiteY25" fmla="*/ 7100 h 9652"/>
              <a:gd name="connsiteX0" fmla="*/ 1309 w 10000"/>
              <a:gd name="connsiteY0" fmla="*/ 9560 h 9560"/>
              <a:gd name="connsiteX1" fmla="*/ 774 w 10000"/>
              <a:gd name="connsiteY1" fmla="*/ 9080 h 9560"/>
              <a:gd name="connsiteX2" fmla="*/ 402 w 10000"/>
              <a:gd name="connsiteY2" fmla="*/ 8431 h 9560"/>
              <a:gd name="connsiteX3" fmla="*/ 88 w 10000"/>
              <a:gd name="connsiteY3" fmla="*/ 7473 h 9560"/>
              <a:gd name="connsiteX4" fmla="*/ 0 w 10000"/>
              <a:gd name="connsiteY4" fmla="*/ 6486 h 9560"/>
              <a:gd name="connsiteX5" fmla="*/ 88 w 10000"/>
              <a:gd name="connsiteY5" fmla="*/ 5419 h 9560"/>
              <a:gd name="connsiteX6" fmla="*/ 443 w 10000"/>
              <a:gd name="connsiteY6" fmla="*/ 3898 h 9560"/>
              <a:gd name="connsiteX7" fmla="*/ 1082 w 10000"/>
              <a:gd name="connsiteY7" fmla="*/ 2496 h 9560"/>
              <a:gd name="connsiteX8" fmla="*/ 2124 w 10000"/>
              <a:gd name="connsiteY8" fmla="*/ 1163 h 9560"/>
              <a:gd name="connsiteX9" fmla="*/ 3365 w 10000"/>
              <a:gd name="connsiteY9" fmla="*/ 287 h 9560"/>
              <a:gd name="connsiteX10" fmla="*/ 4961 w 10000"/>
              <a:gd name="connsiteY10" fmla="*/ 48 h 9560"/>
              <a:gd name="connsiteX11" fmla="*/ 6881 w 10000"/>
              <a:gd name="connsiteY11" fmla="*/ 576 h 9560"/>
              <a:gd name="connsiteX12" fmla="*/ 8976 w 10000"/>
              <a:gd name="connsiteY12" fmla="*/ 2482 h 9560"/>
              <a:gd name="connsiteX13" fmla="*/ 9830 w 10000"/>
              <a:gd name="connsiteY13" fmla="*/ 4973 h 9560"/>
              <a:gd name="connsiteX14" fmla="*/ 9817 w 10000"/>
              <a:gd name="connsiteY14" fmla="*/ 6551 h 9560"/>
              <a:gd name="connsiteX15" fmla="*/ 9740 w 10000"/>
              <a:gd name="connsiteY15" fmla="*/ 7090 h 9560"/>
              <a:gd name="connsiteX16" fmla="*/ 9652 w 10000"/>
              <a:gd name="connsiteY16" fmla="*/ 7356 h 9560"/>
              <a:gd name="connsiteX17" fmla="*/ 9415 w 10000"/>
              <a:gd name="connsiteY17" fmla="*/ 7508 h 9560"/>
              <a:gd name="connsiteX18" fmla="*/ 9280 w 10000"/>
              <a:gd name="connsiteY18" fmla="*/ 7640 h 9560"/>
              <a:gd name="connsiteX19" fmla="*/ 9412 w 10000"/>
              <a:gd name="connsiteY19" fmla="*/ 7826 h 9560"/>
              <a:gd name="connsiteX20" fmla="*/ 9719 w 10000"/>
              <a:gd name="connsiteY20" fmla="*/ 8162 h 9560"/>
              <a:gd name="connsiteX21" fmla="*/ 9980 w 10000"/>
              <a:gd name="connsiteY21" fmla="*/ 8453 h 9560"/>
              <a:gd name="connsiteX22" fmla="*/ 9848 w 10000"/>
              <a:gd name="connsiteY22" fmla="*/ 8140 h 9560"/>
              <a:gd name="connsiteX23" fmla="*/ 9621 w 10000"/>
              <a:gd name="connsiteY23" fmla="*/ 7588 h 9560"/>
              <a:gd name="connsiteX24" fmla="*/ 9621 w 10000"/>
              <a:gd name="connsiteY24" fmla="*/ 7356 h 9560"/>
              <a:gd name="connsiteX0" fmla="*/ 774 w 10000"/>
              <a:gd name="connsiteY0" fmla="*/ 9498 h 9498"/>
              <a:gd name="connsiteX1" fmla="*/ 402 w 10000"/>
              <a:gd name="connsiteY1" fmla="*/ 8819 h 9498"/>
              <a:gd name="connsiteX2" fmla="*/ 88 w 10000"/>
              <a:gd name="connsiteY2" fmla="*/ 7817 h 9498"/>
              <a:gd name="connsiteX3" fmla="*/ 0 w 10000"/>
              <a:gd name="connsiteY3" fmla="*/ 6785 h 9498"/>
              <a:gd name="connsiteX4" fmla="*/ 88 w 10000"/>
              <a:gd name="connsiteY4" fmla="*/ 5668 h 9498"/>
              <a:gd name="connsiteX5" fmla="*/ 443 w 10000"/>
              <a:gd name="connsiteY5" fmla="*/ 4077 h 9498"/>
              <a:gd name="connsiteX6" fmla="*/ 1082 w 10000"/>
              <a:gd name="connsiteY6" fmla="*/ 2611 h 9498"/>
              <a:gd name="connsiteX7" fmla="*/ 2124 w 10000"/>
              <a:gd name="connsiteY7" fmla="*/ 1217 h 9498"/>
              <a:gd name="connsiteX8" fmla="*/ 3365 w 10000"/>
              <a:gd name="connsiteY8" fmla="*/ 300 h 9498"/>
              <a:gd name="connsiteX9" fmla="*/ 4961 w 10000"/>
              <a:gd name="connsiteY9" fmla="*/ 50 h 9498"/>
              <a:gd name="connsiteX10" fmla="*/ 6881 w 10000"/>
              <a:gd name="connsiteY10" fmla="*/ 603 h 9498"/>
              <a:gd name="connsiteX11" fmla="*/ 8976 w 10000"/>
              <a:gd name="connsiteY11" fmla="*/ 2596 h 9498"/>
              <a:gd name="connsiteX12" fmla="*/ 9830 w 10000"/>
              <a:gd name="connsiteY12" fmla="*/ 5202 h 9498"/>
              <a:gd name="connsiteX13" fmla="*/ 9817 w 10000"/>
              <a:gd name="connsiteY13" fmla="*/ 6853 h 9498"/>
              <a:gd name="connsiteX14" fmla="*/ 9740 w 10000"/>
              <a:gd name="connsiteY14" fmla="*/ 7416 h 9498"/>
              <a:gd name="connsiteX15" fmla="*/ 9652 w 10000"/>
              <a:gd name="connsiteY15" fmla="*/ 7695 h 9498"/>
              <a:gd name="connsiteX16" fmla="*/ 9415 w 10000"/>
              <a:gd name="connsiteY16" fmla="*/ 7854 h 9498"/>
              <a:gd name="connsiteX17" fmla="*/ 9280 w 10000"/>
              <a:gd name="connsiteY17" fmla="*/ 7992 h 9498"/>
              <a:gd name="connsiteX18" fmla="*/ 9412 w 10000"/>
              <a:gd name="connsiteY18" fmla="*/ 8186 h 9498"/>
              <a:gd name="connsiteX19" fmla="*/ 9719 w 10000"/>
              <a:gd name="connsiteY19" fmla="*/ 8538 h 9498"/>
              <a:gd name="connsiteX20" fmla="*/ 9980 w 10000"/>
              <a:gd name="connsiteY20" fmla="*/ 8842 h 9498"/>
              <a:gd name="connsiteX21" fmla="*/ 9848 w 10000"/>
              <a:gd name="connsiteY21" fmla="*/ 8515 h 9498"/>
              <a:gd name="connsiteX22" fmla="*/ 9621 w 10000"/>
              <a:gd name="connsiteY22" fmla="*/ 7937 h 9498"/>
              <a:gd name="connsiteX23" fmla="*/ 9621 w 10000"/>
              <a:gd name="connsiteY23" fmla="*/ 7695 h 9498"/>
              <a:gd name="connsiteX0" fmla="*/ 402 w 10000"/>
              <a:gd name="connsiteY0" fmla="*/ 9285 h 9314"/>
              <a:gd name="connsiteX1" fmla="*/ 88 w 10000"/>
              <a:gd name="connsiteY1" fmla="*/ 8230 h 9314"/>
              <a:gd name="connsiteX2" fmla="*/ 0 w 10000"/>
              <a:gd name="connsiteY2" fmla="*/ 7144 h 9314"/>
              <a:gd name="connsiteX3" fmla="*/ 88 w 10000"/>
              <a:gd name="connsiteY3" fmla="*/ 5968 h 9314"/>
              <a:gd name="connsiteX4" fmla="*/ 443 w 10000"/>
              <a:gd name="connsiteY4" fmla="*/ 4292 h 9314"/>
              <a:gd name="connsiteX5" fmla="*/ 1082 w 10000"/>
              <a:gd name="connsiteY5" fmla="*/ 2749 h 9314"/>
              <a:gd name="connsiteX6" fmla="*/ 2124 w 10000"/>
              <a:gd name="connsiteY6" fmla="*/ 1281 h 9314"/>
              <a:gd name="connsiteX7" fmla="*/ 3365 w 10000"/>
              <a:gd name="connsiteY7" fmla="*/ 316 h 9314"/>
              <a:gd name="connsiteX8" fmla="*/ 4961 w 10000"/>
              <a:gd name="connsiteY8" fmla="*/ 53 h 9314"/>
              <a:gd name="connsiteX9" fmla="*/ 6881 w 10000"/>
              <a:gd name="connsiteY9" fmla="*/ 635 h 9314"/>
              <a:gd name="connsiteX10" fmla="*/ 8976 w 10000"/>
              <a:gd name="connsiteY10" fmla="*/ 2733 h 9314"/>
              <a:gd name="connsiteX11" fmla="*/ 9830 w 10000"/>
              <a:gd name="connsiteY11" fmla="*/ 5477 h 9314"/>
              <a:gd name="connsiteX12" fmla="*/ 9817 w 10000"/>
              <a:gd name="connsiteY12" fmla="*/ 7215 h 9314"/>
              <a:gd name="connsiteX13" fmla="*/ 9740 w 10000"/>
              <a:gd name="connsiteY13" fmla="*/ 7808 h 9314"/>
              <a:gd name="connsiteX14" fmla="*/ 9652 w 10000"/>
              <a:gd name="connsiteY14" fmla="*/ 8102 h 9314"/>
              <a:gd name="connsiteX15" fmla="*/ 9415 w 10000"/>
              <a:gd name="connsiteY15" fmla="*/ 8269 h 9314"/>
              <a:gd name="connsiteX16" fmla="*/ 9280 w 10000"/>
              <a:gd name="connsiteY16" fmla="*/ 8414 h 9314"/>
              <a:gd name="connsiteX17" fmla="*/ 9412 w 10000"/>
              <a:gd name="connsiteY17" fmla="*/ 8619 h 9314"/>
              <a:gd name="connsiteX18" fmla="*/ 9719 w 10000"/>
              <a:gd name="connsiteY18" fmla="*/ 8989 h 9314"/>
              <a:gd name="connsiteX19" fmla="*/ 9980 w 10000"/>
              <a:gd name="connsiteY19" fmla="*/ 9309 h 9314"/>
              <a:gd name="connsiteX20" fmla="*/ 9848 w 10000"/>
              <a:gd name="connsiteY20" fmla="*/ 8965 h 9314"/>
              <a:gd name="connsiteX21" fmla="*/ 9621 w 10000"/>
              <a:gd name="connsiteY21" fmla="*/ 8356 h 9314"/>
              <a:gd name="connsiteX22" fmla="*/ 9621 w 10000"/>
              <a:gd name="connsiteY22" fmla="*/ 8102 h 9314"/>
              <a:gd name="connsiteX0" fmla="*/ 88 w 10000"/>
              <a:gd name="connsiteY0" fmla="*/ 8836 h 10000"/>
              <a:gd name="connsiteX1" fmla="*/ 0 w 10000"/>
              <a:gd name="connsiteY1" fmla="*/ 7670 h 10000"/>
              <a:gd name="connsiteX2" fmla="*/ 88 w 10000"/>
              <a:gd name="connsiteY2" fmla="*/ 6408 h 10000"/>
              <a:gd name="connsiteX3" fmla="*/ 443 w 10000"/>
              <a:gd name="connsiteY3" fmla="*/ 4608 h 10000"/>
              <a:gd name="connsiteX4" fmla="*/ 1082 w 10000"/>
              <a:gd name="connsiteY4" fmla="*/ 2951 h 10000"/>
              <a:gd name="connsiteX5" fmla="*/ 2124 w 10000"/>
              <a:gd name="connsiteY5" fmla="*/ 1375 h 10000"/>
              <a:gd name="connsiteX6" fmla="*/ 3365 w 10000"/>
              <a:gd name="connsiteY6" fmla="*/ 339 h 10000"/>
              <a:gd name="connsiteX7" fmla="*/ 4961 w 10000"/>
              <a:gd name="connsiteY7" fmla="*/ 57 h 10000"/>
              <a:gd name="connsiteX8" fmla="*/ 6881 w 10000"/>
              <a:gd name="connsiteY8" fmla="*/ 682 h 10000"/>
              <a:gd name="connsiteX9" fmla="*/ 8976 w 10000"/>
              <a:gd name="connsiteY9" fmla="*/ 2934 h 10000"/>
              <a:gd name="connsiteX10" fmla="*/ 9830 w 10000"/>
              <a:gd name="connsiteY10" fmla="*/ 5880 h 10000"/>
              <a:gd name="connsiteX11" fmla="*/ 9817 w 10000"/>
              <a:gd name="connsiteY11" fmla="*/ 7746 h 10000"/>
              <a:gd name="connsiteX12" fmla="*/ 9740 w 10000"/>
              <a:gd name="connsiteY12" fmla="*/ 8383 h 10000"/>
              <a:gd name="connsiteX13" fmla="*/ 9652 w 10000"/>
              <a:gd name="connsiteY13" fmla="*/ 8699 h 10000"/>
              <a:gd name="connsiteX14" fmla="*/ 9415 w 10000"/>
              <a:gd name="connsiteY14" fmla="*/ 8878 h 10000"/>
              <a:gd name="connsiteX15" fmla="*/ 9280 w 10000"/>
              <a:gd name="connsiteY15" fmla="*/ 9034 h 10000"/>
              <a:gd name="connsiteX16" fmla="*/ 9412 w 10000"/>
              <a:gd name="connsiteY16" fmla="*/ 9254 h 10000"/>
              <a:gd name="connsiteX17" fmla="*/ 9719 w 10000"/>
              <a:gd name="connsiteY17" fmla="*/ 9651 h 10000"/>
              <a:gd name="connsiteX18" fmla="*/ 9980 w 10000"/>
              <a:gd name="connsiteY18" fmla="*/ 9995 h 10000"/>
              <a:gd name="connsiteX19" fmla="*/ 9848 w 10000"/>
              <a:gd name="connsiteY19" fmla="*/ 9625 h 10000"/>
              <a:gd name="connsiteX20" fmla="*/ 9621 w 10000"/>
              <a:gd name="connsiteY20" fmla="*/ 8971 h 10000"/>
              <a:gd name="connsiteX21" fmla="*/ 9621 w 10000"/>
              <a:gd name="connsiteY21" fmla="*/ 8699 h 10000"/>
              <a:gd name="connsiteX0" fmla="*/ 0 w 10000"/>
              <a:gd name="connsiteY0" fmla="*/ 7670 h 10000"/>
              <a:gd name="connsiteX1" fmla="*/ 88 w 10000"/>
              <a:gd name="connsiteY1" fmla="*/ 6408 h 10000"/>
              <a:gd name="connsiteX2" fmla="*/ 443 w 10000"/>
              <a:gd name="connsiteY2" fmla="*/ 4608 h 10000"/>
              <a:gd name="connsiteX3" fmla="*/ 1082 w 10000"/>
              <a:gd name="connsiteY3" fmla="*/ 2951 h 10000"/>
              <a:gd name="connsiteX4" fmla="*/ 2124 w 10000"/>
              <a:gd name="connsiteY4" fmla="*/ 1375 h 10000"/>
              <a:gd name="connsiteX5" fmla="*/ 3365 w 10000"/>
              <a:gd name="connsiteY5" fmla="*/ 339 h 10000"/>
              <a:gd name="connsiteX6" fmla="*/ 4961 w 10000"/>
              <a:gd name="connsiteY6" fmla="*/ 57 h 10000"/>
              <a:gd name="connsiteX7" fmla="*/ 6881 w 10000"/>
              <a:gd name="connsiteY7" fmla="*/ 682 h 10000"/>
              <a:gd name="connsiteX8" fmla="*/ 8976 w 10000"/>
              <a:gd name="connsiteY8" fmla="*/ 2934 h 10000"/>
              <a:gd name="connsiteX9" fmla="*/ 9830 w 10000"/>
              <a:gd name="connsiteY9" fmla="*/ 5880 h 10000"/>
              <a:gd name="connsiteX10" fmla="*/ 9817 w 10000"/>
              <a:gd name="connsiteY10" fmla="*/ 7746 h 10000"/>
              <a:gd name="connsiteX11" fmla="*/ 9740 w 10000"/>
              <a:gd name="connsiteY11" fmla="*/ 8383 h 10000"/>
              <a:gd name="connsiteX12" fmla="*/ 9652 w 10000"/>
              <a:gd name="connsiteY12" fmla="*/ 8699 h 10000"/>
              <a:gd name="connsiteX13" fmla="*/ 9415 w 10000"/>
              <a:gd name="connsiteY13" fmla="*/ 8878 h 10000"/>
              <a:gd name="connsiteX14" fmla="*/ 9280 w 10000"/>
              <a:gd name="connsiteY14" fmla="*/ 9034 h 10000"/>
              <a:gd name="connsiteX15" fmla="*/ 9412 w 10000"/>
              <a:gd name="connsiteY15" fmla="*/ 9254 h 10000"/>
              <a:gd name="connsiteX16" fmla="*/ 9719 w 10000"/>
              <a:gd name="connsiteY16" fmla="*/ 9651 h 10000"/>
              <a:gd name="connsiteX17" fmla="*/ 9980 w 10000"/>
              <a:gd name="connsiteY17" fmla="*/ 9995 h 10000"/>
              <a:gd name="connsiteX18" fmla="*/ 9848 w 10000"/>
              <a:gd name="connsiteY18" fmla="*/ 9625 h 10000"/>
              <a:gd name="connsiteX19" fmla="*/ 9621 w 10000"/>
              <a:gd name="connsiteY19" fmla="*/ 8971 h 10000"/>
              <a:gd name="connsiteX20" fmla="*/ 9621 w 10000"/>
              <a:gd name="connsiteY20" fmla="*/ 8699 h 10000"/>
              <a:gd name="connsiteX0" fmla="*/ 0 w 9912"/>
              <a:gd name="connsiteY0" fmla="*/ 6408 h 10000"/>
              <a:gd name="connsiteX1" fmla="*/ 355 w 9912"/>
              <a:gd name="connsiteY1" fmla="*/ 4608 h 10000"/>
              <a:gd name="connsiteX2" fmla="*/ 994 w 9912"/>
              <a:gd name="connsiteY2" fmla="*/ 2951 h 10000"/>
              <a:gd name="connsiteX3" fmla="*/ 2036 w 9912"/>
              <a:gd name="connsiteY3" fmla="*/ 1375 h 10000"/>
              <a:gd name="connsiteX4" fmla="*/ 3277 w 9912"/>
              <a:gd name="connsiteY4" fmla="*/ 339 h 10000"/>
              <a:gd name="connsiteX5" fmla="*/ 4873 w 9912"/>
              <a:gd name="connsiteY5" fmla="*/ 57 h 10000"/>
              <a:gd name="connsiteX6" fmla="*/ 6793 w 9912"/>
              <a:gd name="connsiteY6" fmla="*/ 682 h 10000"/>
              <a:gd name="connsiteX7" fmla="*/ 8888 w 9912"/>
              <a:gd name="connsiteY7" fmla="*/ 2934 h 10000"/>
              <a:gd name="connsiteX8" fmla="*/ 9742 w 9912"/>
              <a:gd name="connsiteY8" fmla="*/ 5880 h 10000"/>
              <a:gd name="connsiteX9" fmla="*/ 9729 w 9912"/>
              <a:gd name="connsiteY9" fmla="*/ 7746 h 10000"/>
              <a:gd name="connsiteX10" fmla="*/ 9652 w 9912"/>
              <a:gd name="connsiteY10" fmla="*/ 8383 h 10000"/>
              <a:gd name="connsiteX11" fmla="*/ 9564 w 9912"/>
              <a:gd name="connsiteY11" fmla="*/ 8699 h 10000"/>
              <a:gd name="connsiteX12" fmla="*/ 9327 w 9912"/>
              <a:gd name="connsiteY12" fmla="*/ 8878 h 10000"/>
              <a:gd name="connsiteX13" fmla="*/ 9192 w 9912"/>
              <a:gd name="connsiteY13" fmla="*/ 9034 h 10000"/>
              <a:gd name="connsiteX14" fmla="*/ 9324 w 9912"/>
              <a:gd name="connsiteY14" fmla="*/ 9254 h 10000"/>
              <a:gd name="connsiteX15" fmla="*/ 9631 w 9912"/>
              <a:gd name="connsiteY15" fmla="*/ 9651 h 10000"/>
              <a:gd name="connsiteX16" fmla="*/ 9892 w 9912"/>
              <a:gd name="connsiteY16" fmla="*/ 9995 h 10000"/>
              <a:gd name="connsiteX17" fmla="*/ 9760 w 9912"/>
              <a:gd name="connsiteY17" fmla="*/ 9625 h 10000"/>
              <a:gd name="connsiteX18" fmla="*/ 9533 w 9912"/>
              <a:gd name="connsiteY18" fmla="*/ 8971 h 10000"/>
              <a:gd name="connsiteX19" fmla="*/ 9533 w 9912"/>
              <a:gd name="connsiteY19" fmla="*/ 8699 h 10000"/>
              <a:gd name="connsiteX0" fmla="*/ 0 w 9642"/>
              <a:gd name="connsiteY0" fmla="*/ 4608 h 10000"/>
              <a:gd name="connsiteX1" fmla="*/ 645 w 9642"/>
              <a:gd name="connsiteY1" fmla="*/ 2951 h 10000"/>
              <a:gd name="connsiteX2" fmla="*/ 1696 w 9642"/>
              <a:gd name="connsiteY2" fmla="*/ 1375 h 10000"/>
              <a:gd name="connsiteX3" fmla="*/ 2948 w 9642"/>
              <a:gd name="connsiteY3" fmla="*/ 339 h 10000"/>
              <a:gd name="connsiteX4" fmla="*/ 4558 w 9642"/>
              <a:gd name="connsiteY4" fmla="*/ 57 h 10000"/>
              <a:gd name="connsiteX5" fmla="*/ 6495 w 9642"/>
              <a:gd name="connsiteY5" fmla="*/ 682 h 10000"/>
              <a:gd name="connsiteX6" fmla="*/ 8609 w 9642"/>
              <a:gd name="connsiteY6" fmla="*/ 2934 h 10000"/>
              <a:gd name="connsiteX7" fmla="*/ 9470 w 9642"/>
              <a:gd name="connsiteY7" fmla="*/ 5880 h 10000"/>
              <a:gd name="connsiteX8" fmla="*/ 9457 w 9642"/>
              <a:gd name="connsiteY8" fmla="*/ 7746 h 10000"/>
              <a:gd name="connsiteX9" fmla="*/ 9380 w 9642"/>
              <a:gd name="connsiteY9" fmla="*/ 8383 h 10000"/>
              <a:gd name="connsiteX10" fmla="*/ 9291 w 9642"/>
              <a:gd name="connsiteY10" fmla="*/ 8699 h 10000"/>
              <a:gd name="connsiteX11" fmla="*/ 9052 w 9642"/>
              <a:gd name="connsiteY11" fmla="*/ 8878 h 10000"/>
              <a:gd name="connsiteX12" fmla="*/ 8916 w 9642"/>
              <a:gd name="connsiteY12" fmla="*/ 9034 h 10000"/>
              <a:gd name="connsiteX13" fmla="*/ 9049 w 9642"/>
              <a:gd name="connsiteY13" fmla="*/ 9254 h 10000"/>
              <a:gd name="connsiteX14" fmla="*/ 9359 w 9642"/>
              <a:gd name="connsiteY14" fmla="*/ 9651 h 10000"/>
              <a:gd name="connsiteX15" fmla="*/ 9622 w 9642"/>
              <a:gd name="connsiteY15" fmla="*/ 9995 h 10000"/>
              <a:gd name="connsiteX16" fmla="*/ 9489 w 9642"/>
              <a:gd name="connsiteY16" fmla="*/ 9625 h 10000"/>
              <a:gd name="connsiteX17" fmla="*/ 9260 w 9642"/>
              <a:gd name="connsiteY17" fmla="*/ 8971 h 10000"/>
              <a:gd name="connsiteX18" fmla="*/ 9260 w 9642"/>
              <a:gd name="connsiteY18" fmla="*/ 8699 h 10000"/>
              <a:gd name="connsiteX0" fmla="*/ 0 w 9331"/>
              <a:gd name="connsiteY0" fmla="*/ 2951 h 10000"/>
              <a:gd name="connsiteX1" fmla="*/ 1090 w 9331"/>
              <a:gd name="connsiteY1" fmla="*/ 1375 h 10000"/>
              <a:gd name="connsiteX2" fmla="*/ 2388 w 9331"/>
              <a:gd name="connsiteY2" fmla="*/ 339 h 10000"/>
              <a:gd name="connsiteX3" fmla="*/ 4058 w 9331"/>
              <a:gd name="connsiteY3" fmla="*/ 57 h 10000"/>
              <a:gd name="connsiteX4" fmla="*/ 6067 w 9331"/>
              <a:gd name="connsiteY4" fmla="*/ 682 h 10000"/>
              <a:gd name="connsiteX5" fmla="*/ 8260 w 9331"/>
              <a:gd name="connsiteY5" fmla="*/ 2934 h 10000"/>
              <a:gd name="connsiteX6" fmla="*/ 9153 w 9331"/>
              <a:gd name="connsiteY6" fmla="*/ 5880 h 10000"/>
              <a:gd name="connsiteX7" fmla="*/ 9139 w 9331"/>
              <a:gd name="connsiteY7" fmla="*/ 7746 h 10000"/>
              <a:gd name="connsiteX8" fmla="*/ 9059 w 9331"/>
              <a:gd name="connsiteY8" fmla="*/ 8383 h 10000"/>
              <a:gd name="connsiteX9" fmla="*/ 8967 w 9331"/>
              <a:gd name="connsiteY9" fmla="*/ 8699 h 10000"/>
              <a:gd name="connsiteX10" fmla="*/ 8719 w 9331"/>
              <a:gd name="connsiteY10" fmla="*/ 8878 h 10000"/>
              <a:gd name="connsiteX11" fmla="*/ 8578 w 9331"/>
              <a:gd name="connsiteY11" fmla="*/ 9034 h 10000"/>
              <a:gd name="connsiteX12" fmla="*/ 8716 w 9331"/>
              <a:gd name="connsiteY12" fmla="*/ 9254 h 10000"/>
              <a:gd name="connsiteX13" fmla="*/ 9037 w 9331"/>
              <a:gd name="connsiteY13" fmla="*/ 9651 h 10000"/>
              <a:gd name="connsiteX14" fmla="*/ 9310 w 9331"/>
              <a:gd name="connsiteY14" fmla="*/ 9995 h 10000"/>
              <a:gd name="connsiteX15" fmla="*/ 9172 w 9331"/>
              <a:gd name="connsiteY15" fmla="*/ 9625 h 10000"/>
              <a:gd name="connsiteX16" fmla="*/ 8935 w 9331"/>
              <a:gd name="connsiteY16" fmla="*/ 8971 h 10000"/>
              <a:gd name="connsiteX17" fmla="*/ 8935 w 9331"/>
              <a:gd name="connsiteY17" fmla="*/ 8699 h 10000"/>
              <a:gd name="connsiteX0" fmla="*/ 0 w 8832"/>
              <a:gd name="connsiteY0" fmla="*/ 1375 h 10000"/>
              <a:gd name="connsiteX1" fmla="*/ 1391 w 8832"/>
              <a:gd name="connsiteY1" fmla="*/ 339 h 10000"/>
              <a:gd name="connsiteX2" fmla="*/ 3181 w 8832"/>
              <a:gd name="connsiteY2" fmla="*/ 57 h 10000"/>
              <a:gd name="connsiteX3" fmla="*/ 5334 w 8832"/>
              <a:gd name="connsiteY3" fmla="*/ 682 h 10000"/>
              <a:gd name="connsiteX4" fmla="*/ 7684 w 8832"/>
              <a:gd name="connsiteY4" fmla="*/ 2934 h 10000"/>
              <a:gd name="connsiteX5" fmla="*/ 8641 w 8832"/>
              <a:gd name="connsiteY5" fmla="*/ 5880 h 10000"/>
              <a:gd name="connsiteX6" fmla="*/ 8626 w 8832"/>
              <a:gd name="connsiteY6" fmla="*/ 7746 h 10000"/>
              <a:gd name="connsiteX7" fmla="*/ 8540 w 8832"/>
              <a:gd name="connsiteY7" fmla="*/ 8383 h 10000"/>
              <a:gd name="connsiteX8" fmla="*/ 8442 w 8832"/>
              <a:gd name="connsiteY8" fmla="*/ 8699 h 10000"/>
              <a:gd name="connsiteX9" fmla="*/ 8176 w 8832"/>
              <a:gd name="connsiteY9" fmla="*/ 8878 h 10000"/>
              <a:gd name="connsiteX10" fmla="*/ 8025 w 8832"/>
              <a:gd name="connsiteY10" fmla="*/ 9034 h 10000"/>
              <a:gd name="connsiteX11" fmla="*/ 8173 w 8832"/>
              <a:gd name="connsiteY11" fmla="*/ 9254 h 10000"/>
              <a:gd name="connsiteX12" fmla="*/ 8517 w 8832"/>
              <a:gd name="connsiteY12" fmla="*/ 9651 h 10000"/>
              <a:gd name="connsiteX13" fmla="*/ 8809 w 8832"/>
              <a:gd name="connsiteY13" fmla="*/ 9995 h 10000"/>
              <a:gd name="connsiteX14" fmla="*/ 8662 w 8832"/>
              <a:gd name="connsiteY14" fmla="*/ 9625 h 10000"/>
              <a:gd name="connsiteX15" fmla="*/ 8408 w 8832"/>
              <a:gd name="connsiteY15" fmla="*/ 8971 h 10000"/>
              <a:gd name="connsiteX16" fmla="*/ 8408 w 8832"/>
              <a:gd name="connsiteY16" fmla="*/ 8699 h 10000"/>
              <a:gd name="connsiteX0" fmla="*/ 0 w 8425"/>
              <a:gd name="connsiteY0" fmla="*/ 339 h 10000"/>
              <a:gd name="connsiteX1" fmla="*/ 2027 w 8425"/>
              <a:gd name="connsiteY1" fmla="*/ 57 h 10000"/>
              <a:gd name="connsiteX2" fmla="*/ 4464 w 8425"/>
              <a:gd name="connsiteY2" fmla="*/ 682 h 10000"/>
              <a:gd name="connsiteX3" fmla="*/ 7125 w 8425"/>
              <a:gd name="connsiteY3" fmla="*/ 2934 h 10000"/>
              <a:gd name="connsiteX4" fmla="*/ 8209 w 8425"/>
              <a:gd name="connsiteY4" fmla="*/ 5880 h 10000"/>
              <a:gd name="connsiteX5" fmla="*/ 8192 w 8425"/>
              <a:gd name="connsiteY5" fmla="*/ 7746 h 10000"/>
              <a:gd name="connsiteX6" fmla="*/ 8094 w 8425"/>
              <a:gd name="connsiteY6" fmla="*/ 8383 h 10000"/>
              <a:gd name="connsiteX7" fmla="*/ 7983 w 8425"/>
              <a:gd name="connsiteY7" fmla="*/ 8699 h 10000"/>
              <a:gd name="connsiteX8" fmla="*/ 7682 w 8425"/>
              <a:gd name="connsiteY8" fmla="*/ 8878 h 10000"/>
              <a:gd name="connsiteX9" fmla="*/ 7511 w 8425"/>
              <a:gd name="connsiteY9" fmla="*/ 9034 h 10000"/>
              <a:gd name="connsiteX10" fmla="*/ 7679 w 8425"/>
              <a:gd name="connsiteY10" fmla="*/ 9254 h 10000"/>
              <a:gd name="connsiteX11" fmla="*/ 8068 w 8425"/>
              <a:gd name="connsiteY11" fmla="*/ 9651 h 10000"/>
              <a:gd name="connsiteX12" fmla="*/ 8399 w 8425"/>
              <a:gd name="connsiteY12" fmla="*/ 9995 h 10000"/>
              <a:gd name="connsiteX13" fmla="*/ 8233 w 8425"/>
              <a:gd name="connsiteY13" fmla="*/ 9625 h 10000"/>
              <a:gd name="connsiteX14" fmla="*/ 7945 w 8425"/>
              <a:gd name="connsiteY14" fmla="*/ 8971 h 10000"/>
              <a:gd name="connsiteX15" fmla="*/ 7945 w 8425"/>
              <a:gd name="connsiteY15" fmla="*/ 8699 h 10000"/>
              <a:gd name="connsiteX0" fmla="*/ 0 w 7594"/>
              <a:gd name="connsiteY0" fmla="*/ 0 h 9943"/>
              <a:gd name="connsiteX1" fmla="*/ 2893 w 7594"/>
              <a:gd name="connsiteY1" fmla="*/ 625 h 9943"/>
              <a:gd name="connsiteX2" fmla="*/ 6051 w 7594"/>
              <a:gd name="connsiteY2" fmla="*/ 2877 h 9943"/>
              <a:gd name="connsiteX3" fmla="*/ 7338 w 7594"/>
              <a:gd name="connsiteY3" fmla="*/ 5823 h 9943"/>
              <a:gd name="connsiteX4" fmla="*/ 7317 w 7594"/>
              <a:gd name="connsiteY4" fmla="*/ 7689 h 9943"/>
              <a:gd name="connsiteX5" fmla="*/ 7201 w 7594"/>
              <a:gd name="connsiteY5" fmla="*/ 8326 h 9943"/>
              <a:gd name="connsiteX6" fmla="*/ 7069 w 7594"/>
              <a:gd name="connsiteY6" fmla="*/ 8642 h 9943"/>
              <a:gd name="connsiteX7" fmla="*/ 6712 w 7594"/>
              <a:gd name="connsiteY7" fmla="*/ 8821 h 9943"/>
              <a:gd name="connsiteX8" fmla="*/ 6509 w 7594"/>
              <a:gd name="connsiteY8" fmla="*/ 8977 h 9943"/>
              <a:gd name="connsiteX9" fmla="*/ 6709 w 7594"/>
              <a:gd name="connsiteY9" fmla="*/ 9197 h 9943"/>
              <a:gd name="connsiteX10" fmla="*/ 7170 w 7594"/>
              <a:gd name="connsiteY10" fmla="*/ 9594 h 9943"/>
              <a:gd name="connsiteX11" fmla="*/ 7563 w 7594"/>
              <a:gd name="connsiteY11" fmla="*/ 9938 h 9943"/>
              <a:gd name="connsiteX12" fmla="*/ 7366 w 7594"/>
              <a:gd name="connsiteY12" fmla="*/ 9568 h 9943"/>
              <a:gd name="connsiteX13" fmla="*/ 7024 w 7594"/>
              <a:gd name="connsiteY13" fmla="*/ 8914 h 9943"/>
              <a:gd name="connsiteX14" fmla="*/ 7024 w 7594"/>
              <a:gd name="connsiteY14" fmla="*/ 8642 h 9943"/>
              <a:gd name="connsiteX0" fmla="*/ 0 w 6190"/>
              <a:gd name="connsiteY0" fmla="*/ 0 h 9371"/>
              <a:gd name="connsiteX1" fmla="*/ 4158 w 6190"/>
              <a:gd name="connsiteY1" fmla="*/ 2264 h 9371"/>
              <a:gd name="connsiteX2" fmla="*/ 5853 w 6190"/>
              <a:gd name="connsiteY2" fmla="*/ 5227 h 9371"/>
              <a:gd name="connsiteX3" fmla="*/ 5825 w 6190"/>
              <a:gd name="connsiteY3" fmla="*/ 7104 h 9371"/>
              <a:gd name="connsiteX4" fmla="*/ 5672 w 6190"/>
              <a:gd name="connsiteY4" fmla="*/ 7745 h 9371"/>
              <a:gd name="connsiteX5" fmla="*/ 5499 w 6190"/>
              <a:gd name="connsiteY5" fmla="*/ 8063 h 9371"/>
              <a:gd name="connsiteX6" fmla="*/ 5029 w 6190"/>
              <a:gd name="connsiteY6" fmla="*/ 8243 h 9371"/>
              <a:gd name="connsiteX7" fmla="*/ 4761 w 6190"/>
              <a:gd name="connsiteY7" fmla="*/ 8399 h 9371"/>
              <a:gd name="connsiteX8" fmla="*/ 5025 w 6190"/>
              <a:gd name="connsiteY8" fmla="*/ 8621 h 9371"/>
              <a:gd name="connsiteX9" fmla="*/ 5632 w 6190"/>
              <a:gd name="connsiteY9" fmla="*/ 9020 h 9371"/>
              <a:gd name="connsiteX10" fmla="*/ 6149 w 6190"/>
              <a:gd name="connsiteY10" fmla="*/ 9366 h 9371"/>
              <a:gd name="connsiteX11" fmla="*/ 5890 w 6190"/>
              <a:gd name="connsiteY11" fmla="*/ 8994 h 9371"/>
              <a:gd name="connsiteX12" fmla="*/ 5439 w 6190"/>
              <a:gd name="connsiteY12" fmla="*/ 8336 h 9371"/>
              <a:gd name="connsiteX13" fmla="*/ 5439 w 6190"/>
              <a:gd name="connsiteY13" fmla="*/ 8063 h 9371"/>
              <a:gd name="connsiteX0" fmla="*/ 0 w 3283"/>
              <a:gd name="connsiteY0" fmla="*/ 0 h 7584"/>
              <a:gd name="connsiteX1" fmla="*/ 2739 w 3283"/>
              <a:gd name="connsiteY1" fmla="*/ 3162 h 7584"/>
              <a:gd name="connsiteX2" fmla="*/ 2693 w 3283"/>
              <a:gd name="connsiteY2" fmla="*/ 5165 h 7584"/>
              <a:gd name="connsiteX3" fmla="*/ 2446 w 3283"/>
              <a:gd name="connsiteY3" fmla="*/ 5849 h 7584"/>
              <a:gd name="connsiteX4" fmla="*/ 2167 w 3283"/>
              <a:gd name="connsiteY4" fmla="*/ 6188 h 7584"/>
              <a:gd name="connsiteX5" fmla="*/ 1407 w 3283"/>
              <a:gd name="connsiteY5" fmla="*/ 6380 h 7584"/>
              <a:gd name="connsiteX6" fmla="*/ 974 w 3283"/>
              <a:gd name="connsiteY6" fmla="*/ 6547 h 7584"/>
              <a:gd name="connsiteX7" fmla="*/ 1401 w 3283"/>
              <a:gd name="connsiteY7" fmla="*/ 6784 h 7584"/>
              <a:gd name="connsiteX8" fmla="*/ 2382 w 3283"/>
              <a:gd name="connsiteY8" fmla="*/ 7209 h 7584"/>
              <a:gd name="connsiteX9" fmla="*/ 3217 w 3283"/>
              <a:gd name="connsiteY9" fmla="*/ 7579 h 7584"/>
              <a:gd name="connsiteX10" fmla="*/ 2798 w 3283"/>
              <a:gd name="connsiteY10" fmla="*/ 7182 h 7584"/>
              <a:gd name="connsiteX11" fmla="*/ 2070 w 3283"/>
              <a:gd name="connsiteY11" fmla="*/ 6480 h 7584"/>
              <a:gd name="connsiteX12" fmla="*/ 2070 w 3283"/>
              <a:gd name="connsiteY12" fmla="*/ 6188 h 7584"/>
              <a:gd name="connsiteX0" fmla="*/ 5376 w 7033"/>
              <a:gd name="connsiteY0" fmla="*/ 0 h 5831"/>
              <a:gd name="connsiteX1" fmla="*/ 5236 w 7033"/>
              <a:gd name="connsiteY1" fmla="*/ 2641 h 5831"/>
              <a:gd name="connsiteX2" fmla="*/ 4484 w 7033"/>
              <a:gd name="connsiteY2" fmla="*/ 3543 h 5831"/>
              <a:gd name="connsiteX3" fmla="*/ 3634 w 7033"/>
              <a:gd name="connsiteY3" fmla="*/ 3990 h 5831"/>
              <a:gd name="connsiteX4" fmla="*/ 1319 w 7033"/>
              <a:gd name="connsiteY4" fmla="*/ 4243 h 5831"/>
              <a:gd name="connsiteX5" fmla="*/ 0 w 7033"/>
              <a:gd name="connsiteY5" fmla="*/ 4464 h 5831"/>
              <a:gd name="connsiteX6" fmla="*/ 1300 w 7033"/>
              <a:gd name="connsiteY6" fmla="*/ 4776 h 5831"/>
              <a:gd name="connsiteX7" fmla="*/ 4289 w 7033"/>
              <a:gd name="connsiteY7" fmla="*/ 5337 h 5831"/>
              <a:gd name="connsiteX8" fmla="*/ 6832 w 7033"/>
              <a:gd name="connsiteY8" fmla="*/ 5824 h 5831"/>
              <a:gd name="connsiteX9" fmla="*/ 5556 w 7033"/>
              <a:gd name="connsiteY9" fmla="*/ 5301 h 5831"/>
              <a:gd name="connsiteX10" fmla="*/ 3338 w 7033"/>
              <a:gd name="connsiteY10" fmla="*/ 4375 h 5831"/>
              <a:gd name="connsiteX11" fmla="*/ 3338 w 7033"/>
              <a:gd name="connsiteY11" fmla="*/ 3990 h 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33" h="5831">
                <a:moveTo>
                  <a:pt x="5376" y="0"/>
                </a:moveTo>
                <a:cubicBezTo>
                  <a:pt x="6747" y="1136"/>
                  <a:pt x="5379" y="2057"/>
                  <a:pt x="5236" y="2641"/>
                </a:cubicBezTo>
                <a:cubicBezTo>
                  <a:pt x="5114" y="3224"/>
                  <a:pt x="4761" y="3319"/>
                  <a:pt x="4484" y="3543"/>
                </a:cubicBezTo>
                <a:cubicBezTo>
                  <a:pt x="4219" y="3773"/>
                  <a:pt x="4155" y="3874"/>
                  <a:pt x="3634" y="3990"/>
                </a:cubicBezTo>
                <a:cubicBezTo>
                  <a:pt x="3101" y="4105"/>
                  <a:pt x="1907" y="4162"/>
                  <a:pt x="1319" y="4243"/>
                </a:cubicBezTo>
                <a:cubicBezTo>
                  <a:pt x="731" y="4324"/>
                  <a:pt x="0" y="4375"/>
                  <a:pt x="0" y="4464"/>
                </a:cubicBezTo>
                <a:cubicBezTo>
                  <a:pt x="0" y="4551"/>
                  <a:pt x="557" y="4630"/>
                  <a:pt x="1300" y="4776"/>
                </a:cubicBezTo>
                <a:cubicBezTo>
                  <a:pt x="2010" y="4923"/>
                  <a:pt x="3372" y="5161"/>
                  <a:pt x="4289" y="5337"/>
                </a:cubicBezTo>
                <a:cubicBezTo>
                  <a:pt x="5211" y="5513"/>
                  <a:pt x="6631" y="5831"/>
                  <a:pt x="6832" y="5824"/>
                </a:cubicBezTo>
                <a:cubicBezTo>
                  <a:pt x="7033" y="5815"/>
                  <a:pt x="6153" y="5541"/>
                  <a:pt x="5556" y="5301"/>
                </a:cubicBezTo>
                <a:cubicBezTo>
                  <a:pt x="4946" y="5060"/>
                  <a:pt x="3692" y="4593"/>
                  <a:pt x="3338" y="4375"/>
                </a:cubicBezTo>
                <a:cubicBezTo>
                  <a:pt x="2964" y="4155"/>
                  <a:pt x="3405" y="4105"/>
                  <a:pt x="3338" y="399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6" name="Freeform 21"/>
          <p:cNvSpPr>
            <a:spLocks/>
          </p:cNvSpPr>
          <p:nvPr/>
        </p:nvSpPr>
        <p:spPr bwMode="auto">
          <a:xfrm rot="21326996">
            <a:off x="5012826" y="2572841"/>
            <a:ext cx="271248" cy="992197"/>
          </a:xfrm>
          <a:custGeom>
            <a:avLst/>
            <a:gdLst>
              <a:gd name="T0" fmla="*/ 42 w 87"/>
              <a:gd name="T1" fmla="*/ 250 h 259"/>
              <a:gd name="T2" fmla="*/ 56 w 87"/>
              <a:gd name="T3" fmla="*/ 168 h 259"/>
              <a:gd name="T4" fmla="*/ 80 w 87"/>
              <a:gd name="T5" fmla="*/ 94 h 259"/>
              <a:gd name="T6" fmla="*/ 85 w 87"/>
              <a:gd name="T7" fmla="*/ 38 h 259"/>
              <a:gd name="T8" fmla="*/ 68 w 87"/>
              <a:gd name="T9" fmla="*/ 5 h 259"/>
              <a:gd name="T10" fmla="*/ 35 w 87"/>
              <a:gd name="T11" fmla="*/ 7 h 259"/>
              <a:gd name="T12" fmla="*/ 13 w 87"/>
              <a:gd name="T13" fmla="*/ 31 h 259"/>
              <a:gd name="T14" fmla="*/ 1 w 87"/>
              <a:gd name="T15" fmla="*/ 106 h 259"/>
              <a:gd name="T16" fmla="*/ 18 w 87"/>
              <a:gd name="T17" fmla="*/ 185 h 259"/>
              <a:gd name="T18" fmla="*/ 35 w 87"/>
              <a:gd name="T19" fmla="*/ 221 h 259"/>
              <a:gd name="T20" fmla="*/ 42 w 87"/>
              <a:gd name="T21" fmla="*/ 250 h 2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"/>
              <a:gd name="T34" fmla="*/ 0 h 259"/>
              <a:gd name="T35" fmla="*/ 87 w 87"/>
              <a:gd name="T36" fmla="*/ 259 h 2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" h="259">
                <a:moveTo>
                  <a:pt x="42" y="250"/>
                </a:moveTo>
                <a:cubicBezTo>
                  <a:pt x="45" y="241"/>
                  <a:pt x="50" y="194"/>
                  <a:pt x="56" y="168"/>
                </a:cubicBezTo>
                <a:cubicBezTo>
                  <a:pt x="62" y="142"/>
                  <a:pt x="75" y="116"/>
                  <a:pt x="80" y="94"/>
                </a:cubicBezTo>
                <a:cubicBezTo>
                  <a:pt x="85" y="72"/>
                  <a:pt x="87" y="53"/>
                  <a:pt x="85" y="38"/>
                </a:cubicBezTo>
                <a:cubicBezTo>
                  <a:pt x="83" y="23"/>
                  <a:pt x="76" y="10"/>
                  <a:pt x="68" y="5"/>
                </a:cubicBezTo>
                <a:cubicBezTo>
                  <a:pt x="60" y="0"/>
                  <a:pt x="44" y="3"/>
                  <a:pt x="35" y="7"/>
                </a:cubicBezTo>
                <a:cubicBezTo>
                  <a:pt x="26" y="11"/>
                  <a:pt x="19" y="15"/>
                  <a:pt x="13" y="31"/>
                </a:cubicBezTo>
                <a:cubicBezTo>
                  <a:pt x="7" y="47"/>
                  <a:pt x="0" y="80"/>
                  <a:pt x="1" y="106"/>
                </a:cubicBezTo>
                <a:cubicBezTo>
                  <a:pt x="2" y="132"/>
                  <a:pt x="12" y="166"/>
                  <a:pt x="18" y="185"/>
                </a:cubicBezTo>
                <a:cubicBezTo>
                  <a:pt x="24" y="204"/>
                  <a:pt x="31" y="211"/>
                  <a:pt x="35" y="221"/>
                </a:cubicBezTo>
                <a:cubicBezTo>
                  <a:pt x="39" y="231"/>
                  <a:pt x="39" y="259"/>
                  <a:pt x="42" y="250"/>
                </a:cubicBezTo>
                <a:close/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7" name="Freeform 22"/>
          <p:cNvSpPr>
            <a:spLocks/>
          </p:cNvSpPr>
          <p:nvPr/>
        </p:nvSpPr>
        <p:spPr bwMode="auto">
          <a:xfrm rot="21326996">
            <a:off x="6398966" y="2041709"/>
            <a:ext cx="342247" cy="1067633"/>
          </a:xfrm>
          <a:custGeom>
            <a:avLst/>
            <a:gdLst>
              <a:gd name="T0" fmla="*/ 130 w 130"/>
              <a:gd name="T1" fmla="*/ 202 h 262"/>
              <a:gd name="T2" fmla="*/ 108 w 130"/>
              <a:gd name="T3" fmla="*/ 248 h 262"/>
              <a:gd name="T4" fmla="*/ 53 w 130"/>
              <a:gd name="T5" fmla="*/ 248 h 262"/>
              <a:gd name="T6" fmla="*/ 7 w 130"/>
              <a:gd name="T7" fmla="*/ 161 h 262"/>
              <a:gd name="T8" fmla="*/ 12 w 130"/>
              <a:gd name="T9" fmla="*/ 0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262"/>
              <a:gd name="T17" fmla="*/ 130 w 130"/>
              <a:gd name="T18" fmla="*/ 262 h 262"/>
              <a:gd name="connsiteX0" fmla="*/ 9957 w 9957"/>
              <a:gd name="connsiteY0" fmla="*/ 7710 h 11153"/>
              <a:gd name="connsiteX1" fmla="*/ 8265 w 9957"/>
              <a:gd name="connsiteY1" fmla="*/ 9466 h 11153"/>
              <a:gd name="connsiteX2" fmla="*/ 3849 w 9957"/>
              <a:gd name="connsiteY2" fmla="*/ 10619 h 11153"/>
              <a:gd name="connsiteX3" fmla="*/ 495 w 9957"/>
              <a:gd name="connsiteY3" fmla="*/ 6145 h 11153"/>
              <a:gd name="connsiteX4" fmla="*/ 880 w 9957"/>
              <a:gd name="connsiteY4" fmla="*/ 0 h 11153"/>
              <a:gd name="connsiteX0" fmla="*/ 10000 w 10000"/>
              <a:gd name="connsiteY0" fmla="*/ 6913 h 9755"/>
              <a:gd name="connsiteX1" fmla="*/ 3866 w 10000"/>
              <a:gd name="connsiteY1" fmla="*/ 9521 h 9755"/>
              <a:gd name="connsiteX2" fmla="*/ 497 w 10000"/>
              <a:gd name="connsiteY2" fmla="*/ 5510 h 9755"/>
              <a:gd name="connsiteX3" fmla="*/ 884 w 10000"/>
              <a:gd name="connsiteY3" fmla="*/ 0 h 9755"/>
              <a:gd name="connsiteX0" fmla="*/ 10006 w 10006"/>
              <a:gd name="connsiteY0" fmla="*/ 7087 h 10825"/>
              <a:gd name="connsiteX1" fmla="*/ 3909 w 10006"/>
              <a:gd name="connsiteY1" fmla="*/ 10585 h 10825"/>
              <a:gd name="connsiteX2" fmla="*/ 503 w 10006"/>
              <a:gd name="connsiteY2" fmla="*/ 5648 h 10825"/>
              <a:gd name="connsiteX3" fmla="*/ 890 w 10006"/>
              <a:gd name="connsiteY3" fmla="*/ 0 h 10825"/>
              <a:gd name="connsiteX0" fmla="*/ 10006 w 10006"/>
              <a:gd name="connsiteY0" fmla="*/ 7087 h 10946"/>
              <a:gd name="connsiteX1" fmla="*/ 3909 w 10006"/>
              <a:gd name="connsiteY1" fmla="*/ 10585 h 10946"/>
              <a:gd name="connsiteX2" fmla="*/ 503 w 10006"/>
              <a:gd name="connsiteY2" fmla="*/ 5648 h 10946"/>
              <a:gd name="connsiteX3" fmla="*/ 890 w 10006"/>
              <a:gd name="connsiteY3" fmla="*/ 0 h 10946"/>
              <a:gd name="connsiteX0" fmla="*/ 9857 w 9857"/>
              <a:gd name="connsiteY0" fmla="*/ 10104 h 13963"/>
              <a:gd name="connsiteX1" fmla="*/ 3760 w 9857"/>
              <a:gd name="connsiteY1" fmla="*/ 13602 h 13963"/>
              <a:gd name="connsiteX2" fmla="*/ 354 w 9857"/>
              <a:gd name="connsiteY2" fmla="*/ 8665 h 13963"/>
              <a:gd name="connsiteX3" fmla="*/ 1633 w 9857"/>
              <a:gd name="connsiteY3" fmla="*/ 0 h 1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7" h="13963">
                <a:moveTo>
                  <a:pt x="9857" y="10104"/>
                </a:moveTo>
                <a:cubicBezTo>
                  <a:pt x="8579" y="10660"/>
                  <a:pt x="6412" y="13963"/>
                  <a:pt x="3760" y="13602"/>
                </a:cubicBezTo>
                <a:cubicBezTo>
                  <a:pt x="1108" y="13241"/>
                  <a:pt x="709" y="10932"/>
                  <a:pt x="354" y="8665"/>
                </a:cubicBezTo>
                <a:cubicBezTo>
                  <a:pt x="0" y="6398"/>
                  <a:pt x="1170" y="2105"/>
                  <a:pt x="1633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2964750" y="3101827"/>
            <a:ext cx="260222" cy="26022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9269" name="Freeform 14"/>
          <p:cNvSpPr>
            <a:spLocks/>
          </p:cNvSpPr>
          <p:nvPr/>
        </p:nvSpPr>
        <p:spPr bwMode="auto">
          <a:xfrm rot="21326996">
            <a:off x="5374818" y="3715532"/>
            <a:ext cx="1837442" cy="826179"/>
          </a:xfrm>
          <a:custGeom>
            <a:avLst/>
            <a:gdLst>
              <a:gd name="T0" fmla="*/ 552 w 685"/>
              <a:gd name="T1" fmla="*/ 300 h 308"/>
              <a:gd name="T2" fmla="*/ 487 w 685"/>
              <a:gd name="T3" fmla="*/ 221 h 308"/>
              <a:gd name="T4" fmla="*/ 420 w 685"/>
              <a:gd name="T5" fmla="*/ 154 h 308"/>
              <a:gd name="T6" fmla="*/ 327 w 685"/>
              <a:gd name="T7" fmla="*/ 101 h 308"/>
              <a:gd name="T8" fmla="*/ 219 w 685"/>
              <a:gd name="T9" fmla="*/ 65 h 308"/>
              <a:gd name="T10" fmla="*/ 123 w 685"/>
              <a:gd name="T11" fmla="*/ 39 h 308"/>
              <a:gd name="T12" fmla="*/ 36 w 685"/>
              <a:gd name="T13" fmla="*/ 17 h 308"/>
              <a:gd name="T14" fmla="*/ 10 w 685"/>
              <a:gd name="T15" fmla="*/ 5 h 308"/>
              <a:gd name="T16" fmla="*/ 99 w 685"/>
              <a:gd name="T17" fmla="*/ 3 h 308"/>
              <a:gd name="T18" fmla="*/ 223 w 685"/>
              <a:gd name="T19" fmla="*/ 22 h 308"/>
              <a:gd name="T20" fmla="*/ 315 w 685"/>
              <a:gd name="T21" fmla="*/ 34 h 308"/>
              <a:gd name="T22" fmla="*/ 408 w 685"/>
              <a:gd name="T23" fmla="*/ 36 h 308"/>
              <a:gd name="T24" fmla="*/ 523 w 685"/>
              <a:gd name="T25" fmla="*/ 27 h 308"/>
              <a:gd name="T26" fmla="*/ 598 w 685"/>
              <a:gd name="T27" fmla="*/ 41 h 308"/>
              <a:gd name="T28" fmla="*/ 675 w 685"/>
              <a:gd name="T29" fmla="*/ 58 h 308"/>
              <a:gd name="T30" fmla="*/ 658 w 685"/>
              <a:gd name="T31" fmla="*/ 68 h 308"/>
              <a:gd name="T32" fmla="*/ 636 w 685"/>
              <a:gd name="T33" fmla="*/ 92 h 308"/>
              <a:gd name="T34" fmla="*/ 612 w 685"/>
              <a:gd name="T35" fmla="*/ 156 h 308"/>
              <a:gd name="T36" fmla="*/ 607 w 685"/>
              <a:gd name="T37" fmla="*/ 188 h 308"/>
              <a:gd name="T38" fmla="*/ 607 w 685"/>
              <a:gd name="T39" fmla="*/ 269 h 308"/>
              <a:gd name="T40" fmla="*/ 552 w 685"/>
              <a:gd name="T41" fmla="*/ 300 h 30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85"/>
              <a:gd name="T64" fmla="*/ 0 h 308"/>
              <a:gd name="T65" fmla="*/ 685 w 685"/>
              <a:gd name="T66" fmla="*/ 308 h 30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85" h="308">
                <a:moveTo>
                  <a:pt x="552" y="300"/>
                </a:moveTo>
                <a:cubicBezTo>
                  <a:pt x="532" y="292"/>
                  <a:pt x="509" y="245"/>
                  <a:pt x="487" y="221"/>
                </a:cubicBezTo>
                <a:cubicBezTo>
                  <a:pt x="465" y="197"/>
                  <a:pt x="447" y="174"/>
                  <a:pt x="420" y="154"/>
                </a:cubicBezTo>
                <a:cubicBezTo>
                  <a:pt x="393" y="134"/>
                  <a:pt x="360" y="116"/>
                  <a:pt x="327" y="101"/>
                </a:cubicBezTo>
                <a:cubicBezTo>
                  <a:pt x="294" y="86"/>
                  <a:pt x="253" y="75"/>
                  <a:pt x="219" y="65"/>
                </a:cubicBezTo>
                <a:cubicBezTo>
                  <a:pt x="185" y="55"/>
                  <a:pt x="153" y="47"/>
                  <a:pt x="123" y="39"/>
                </a:cubicBezTo>
                <a:cubicBezTo>
                  <a:pt x="93" y="31"/>
                  <a:pt x="55" y="23"/>
                  <a:pt x="36" y="17"/>
                </a:cubicBezTo>
                <a:cubicBezTo>
                  <a:pt x="17" y="11"/>
                  <a:pt x="0" y="7"/>
                  <a:pt x="10" y="5"/>
                </a:cubicBezTo>
                <a:cubicBezTo>
                  <a:pt x="20" y="3"/>
                  <a:pt x="64" y="0"/>
                  <a:pt x="99" y="3"/>
                </a:cubicBezTo>
                <a:cubicBezTo>
                  <a:pt x="134" y="6"/>
                  <a:pt x="187" y="17"/>
                  <a:pt x="223" y="22"/>
                </a:cubicBezTo>
                <a:cubicBezTo>
                  <a:pt x="259" y="27"/>
                  <a:pt x="284" y="32"/>
                  <a:pt x="315" y="34"/>
                </a:cubicBezTo>
                <a:cubicBezTo>
                  <a:pt x="346" y="36"/>
                  <a:pt x="373" y="37"/>
                  <a:pt x="408" y="36"/>
                </a:cubicBezTo>
                <a:cubicBezTo>
                  <a:pt x="443" y="35"/>
                  <a:pt x="491" y="26"/>
                  <a:pt x="523" y="27"/>
                </a:cubicBezTo>
                <a:cubicBezTo>
                  <a:pt x="555" y="28"/>
                  <a:pt x="573" y="36"/>
                  <a:pt x="598" y="41"/>
                </a:cubicBezTo>
                <a:cubicBezTo>
                  <a:pt x="623" y="46"/>
                  <a:pt x="665" y="54"/>
                  <a:pt x="675" y="58"/>
                </a:cubicBezTo>
                <a:cubicBezTo>
                  <a:pt x="685" y="62"/>
                  <a:pt x="665" y="62"/>
                  <a:pt x="658" y="68"/>
                </a:cubicBezTo>
                <a:cubicBezTo>
                  <a:pt x="651" y="74"/>
                  <a:pt x="644" y="77"/>
                  <a:pt x="636" y="92"/>
                </a:cubicBezTo>
                <a:cubicBezTo>
                  <a:pt x="628" y="107"/>
                  <a:pt x="617" y="140"/>
                  <a:pt x="612" y="156"/>
                </a:cubicBezTo>
                <a:cubicBezTo>
                  <a:pt x="607" y="172"/>
                  <a:pt x="608" y="169"/>
                  <a:pt x="607" y="188"/>
                </a:cubicBezTo>
                <a:cubicBezTo>
                  <a:pt x="606" y="207"/>
                  <a:pt x="616" y="250"/>
                  <a:pt x="607" y="269"/>
                </a:cubicBezTo>
                <a:cubicBezTo>
                  <a:pt x="598" y="288"/>
                  <a:pt x="572" y="308"/>
                  <a:pt x="552" y="300"/>
                </a:cubicBezTo>
                <a:close/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 rot="1356864">
            <a:off x="6505633" y="3957895"/>
            <a:ext cx="489727" cy="861377"/>
            <a:chOff x="5339" y="2337"/>
            <a:chExt cx="285" cy="445"/>
          </a:xfrm>
          <a:solidFill>
            <a:schemeClr val="bg1"/>
          </a:solidFill>
        </p:grpSpPr>
        <p:sp>
          <p:nvSpPr>
            <p:cNvPr id="32" name="Freeform 36"/>
            <p:cNvSpPr>
              <a:spLocks/>
            </p:cNvSpPr>
            <p:nvPr/>
          </p:nvSpPr>
          <p:spPr bwMode="auto">
            <a:xfrm>
              <a:off x="5442" y="2548"/>
              <a:ext cx="182" cy="234"/>
            </a:xfrm>
            <a:custGeom>
              <a:avLst/>
              <a:gdLst>
                <a:gd name="T0" fmla="*/ 1 w 182"/>
                <a:gd name="T1" fmla="*/ 68 h 234"/>
                <a:gd name="T2" fmla="*/ 0 w 182"/>
                <a:gd name="T3" fmla="*/ 83 h 234"/>
                <a:gd name="T4" fmla="*/ 15 w 182"/>
                <a:gd name="T5" fmla="*/ 104 h 234"/>
                <a:gd name="T6" fmla="*/ 36 w 182"/>
                <a:gd name="T7" fmla="*/ 121 h 234"/>
                <a:gd name="T8" fmla="*/ 60 w 182"/>
                <a:gd name="T9" fmla="*/ 136 h 234"/>
                <a:gd name="T10" fmla="*/ 91 w 182"/>
                <a:gd name="T11" fmla="*/ 158 h 234"/>
                <a:gd name="T12" fmla="*/ 114 w 182"/>
                <a:gd name="T13" fmla="*/ 183 h 234"/>
                <a:gd name="T14" fmla="*/ 121 w 182"/>
                <a:gd name="T15" fmla="*/ 200 h 234"/>
                <a:gd name="T16" fmla="*/ 138 w 182"/>
                <a:gd name="T17" fmla="*/ 215 h 234"/>
                <a:gd name="T18" fmla="*/ 164 w 182"/>
                <a:gd name="T19" fmla="*/ 232 h 234"/>
                <a:gd name="T20" fmla="*/ 173 w 182"/>
                <a:gd name="T21" fmla="*/ 233 h 234"/>
                <a:gd name="T22" fmla="*/ 179 w 182"/>
                <a:gd name="T23" fmla="*/ 228 h 234"/>
                <a:gd name="T24" fmla="*/ 181 w 182"/>
                <a:gd name="T25" fmla="*/ 190 h 234"/>
                <a:gd name="T26" fmla="*/ 177 w 182"/>
                <a:gd name="T27" fmla="*/ 139 h 234"/>
                <a:gd name="T28" fmla="*/ 169 w 182"/>
                <a:gd name="T29" fmla="*/ 91 h 234"/>
                <a:gd name="T30" fmla="*/ 156 w 182"/>
                <a:gd name="T31" fmla="*/ 56 h 234"/>
                <a:gd name="T32" fmla="*/ 142 w 182"/>
                <a:gd name="T33" fmla="*/ 29 h 234"/>
                <a:gd name="T34" fmla="*/ 128 w 182"/>
                <a:gd name="T35" fmla="*/ 13 h 234"/>
                <a:gd name="T36" fmla="*/ 109 w 182"/>
                <a:gd name="T37" fmla="*/ 0 h 234"/>
                <a:gd name="T38" fmla="*/ 101 w 182"/>
                <a:gd name="T39" fmla="*/ 9 h 234"/>
                <a:gd name="T40" fmla="*/ 97 w 182"/>
                <a:gd name="T41" fmla="*/ 26 h 234"/>
                <a:gd name="T42" fmla="*/ 98 w 182"/>
                <a:gd name="T43" fmla="*/ 55 h 234"/>
                <a:gd name="T44" fmla="*/ 92 w 182"/>
                <a:gd name="T45" fmla="*/ 70 h 234"/>
                <a:gd name="T46" fmla="*/ 86 w 182"/>
                <a:gd name="T47" fmla="*/ 77 h 234"/>
                <a:gd name="T48" fmla="*/ 66 w 182"/>
                <a:gd name="T49" fmla="*/ 84 h 234"/>
                <a:gd name="T50" fmla="*/ 44 w 182"/>
                <a:gd name="T51" fmla="*/ 74 h 234"/>
                <a:gd name="T52" fmla="*/ 27 w 182"/>
                <a:gd name="T53" fmla="*/ 68 h 234"/>
                <a:gd name="T54" fmla="*/ 13 w 182"/>
                <a:gd name="T55" fmla="*/ 66 h 234"/>
                <a:gd name="T56" fmla="*/ 1 w 182"/>
                <a:gd name="T57" fmla="*/ 68 h 2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2"/>
                <a:gd name="T88" fmla="*/ 0 h 234"/>
                <a:gd name="T89" fmla="*/ 182 w 182"/>
                <a:gd name="T90" fmla="*/ 234 h 2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2" h="234">
                  <a:moveTo>
                    <a:pt x="1" y="68"/>
                  </a:moveTo>
                  <a:lnTo>
                    <a:pt x="0" y="83"/>
                  </a:lnTo>
                  <a:lnTo>
                    <a:pt x="15" y="104"/>
                  </a:lnTo>
                  <a:lnTo>
                    <a:pt x="36" y="121"/>
                  </a:lnTo>
                  <a:lnTo>
                    <a:pt x="60" y="136"/>
                  </a:lnTo>
                  <a:lnTo>
                    <a:pt x="91" y="158"/>
                  </a:lnTo>
                  <a:lnTo>
                    <a:pt x="114" y="183"/>
                  </a:lnTo>
                  <a:lnTo>
                    <a:pt x="121" y="200"/>
                  </a:lnTo>
                  <a:lnTo>
                    <a:pt x="138" y="215"/>
                  </a:lnTo>
                  <a:lnTo>
                    <a:pt x="164" y="232"/>
                  </a:lnTo>
                  <a:lnTo>
                    <a:pt x="173" y="233"/>
                  </a:lnTo>
                  <a:lnTo>
                    <a:pt x="179" y="228"/>
                  </a:lnTo>
                  <a:lnTo>
                    <a:pt x="181" y="190"/>
                  </a:lnTo>
                  <a:lnTo>
                    <a:pt x="177" y="139"/>
                  </a:lnTo>
                  <a:lnTo>
                    <a:pt x="169" y="91"/>
                  </a:lnTo>
                  <a:lnTo>
                    <a:pt x="156" y="56"/>
                  </a:lnTo>
                  <a:lnTo>
                    <a:pt x="142" y="29"/>
                  </a:lnTo>
                  <a:lnTo>
                    <a:pt x="128" y="13"/>
                  </a:lnTo>
                  <a:lnTo>
                    <a:pt x="109" y="0"/>
                  </a:lnTo>
                  <a:lnTo>
                    <a:pt x="101" y="9"/>
                  </a:lnTo>
                  <a:lnTo>
                    <a:pt x="97" y="26"/>
                  </a:lnTo>
                  <a:lnTo>
                    <a:pt x="98" y="55"/>
                  </a:lnTo>
                  <a:lnTo>
                    <a:pt x="92" y="70"/>
                  </a:lnTo>
                  <a:lnTo>
                    <a:pt x="86" y="77"/>
                  </a:lnTo>
                  <a:lnTo>
                    <a:pt x="66" y="84"/>
                  </a:lnTo>
                  <a:lnTo>
                    <a:pt x="44" y="74"/>
                  </a:lnTo>
                  <a:lnTo>
                    <a:pt x="27" y="68"/>
                  </a:lnTo>
                  <a:lnTo>
                    <a:pt x="13" y="66"/>
                  </a:lnTo>
                  <a:lnTo>
                    <a:pt x="1" y="68"/>
                  </a:lnTo>
                </a:path>
              </a:pathLst>
            </a:custGeom>
            <a:grpFill/>
            <a:ln w="25400" cap="rnd" cmpd="sng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auto">
            <a:xfrm>
              <a:off x="5339" y="2337"/>
              <a:ext cx="213" cy="296"/>
            </a:xfrm>
            <a:custGeom>
              <a:avLst/>
              <a:gdLst>
                <a:gd name="T0" fmla="*/ 212 w 213"/>
                <a:gd name="T1" fmla="*/ 211 h 296"/>
                <a:gd name="T2" fmla="*/ 185 w 213"/>
                <a:gd name="T3" fmla="*/ 172 h 296"/>
                <a:gd name="T4" fmla="*/ 147 w 213"/>
                <a:gd name="T5" fmla="*/ 119 h 296"/>
                <a:gd name="T6" fmla="*/ 116 w 213"/>
                <a:gd name="T7" fmla="*/ 83 h 296"/>
                <a:gd name="T8" fmla="*/ 87 w 213"/>
                <a:gd name="T9" fmla="*/ 49 h 296"/>
                <a:gd name="T10" fmla="*/ 45 w 213"/>
                <a:gd name="T11" fmla="*/ 17 h 296"/>
                <a:gd name="T12" fmla="*/ 18 w 213"/>
                <a:gd name="T13" fmla="*/ 0 h 296"/>
                <a:gd name="T14" fmla="*/ 8 w 213"/>
                <a:gd name="T15" fmla="*/ 2 h 296"/>
                <a:gd name="T16" fmla="*/ 0 w 213"/>
                <a:gd name="T17" fmla="*/ 12 h 296"/>
                <a:gd name="T18" fmla="*/ 3 w 213"/>
                <a:gd name="T19" fmla="*/ 57 h 296"/>
                <a:gd name="T20" fmla="*/ 19 w 213"/>
                <a:gd name="T21" fmla="*/ 116 h 296"/>
                <a:gd name="T22" fmla="*/ 37 w 213"/>
                <a:gd name="T23" fmla="*/ 159 h 296"/>
                <a:gd name="T24" fmla="*/ 60 w 213"/>
                <a:gd name="T25" fmla="*/ 206 h 296"/>
                <a:gd name="T26" fmla="*/ 91 w 213"/>
                <a:gd name="T27" fmla="*/ 258 h 296"/>
                <a:gd name="T28" fmla="*/ 104 w 213"/>
                <a:gd name="T29" fmla="*/ 279 h 296"/>
                <a:gd name="T30" fmla="*/ 116 w 213"/>
                <a:gd name="T31" fmla="*/ 277 h 296"/>
                <a:gd name="T32" fmla="*/ 130 w 213"/>
                <a:gd name="T33" fmla="*/ 279 h 296"/>
                <a:gd name="T34" fmla="*/ 147 w 213"/>
                <a:gd name="T35" fmla="*/ 285 h 296"/>
                <a:gd name="T36" fmla="*/ 169 w 213"/>
                <a:gd name="T37" fmla="*/ 295 h 296"/>
                <a:gd name="T38" fmla="*/ 189 w 213"/>
                <a:gd name="T39" fmla="*/ 288 h 296"/>
                <a:gd name="T40" fmla="*/ 195 w 213"/>
                <a:gd name="T41" fmla="*/ 281 h 296"/>
                <a:gd name="T42" fmla="*/ 201 w 213"/>
                <a:gd name="T43" fmla="*/ 266 h 296"/>
                <a:gd name="T44" fmla="*/ 200 w 213"/>
                <a:gd name="T45" fmla="*/ 237 h 296"/>
                <a:gd name="T46" fmla="*/ 204 w 213"/>
                <a:gd name="T47" fmla="*/ 220 h 296"/>
                <a:gd name="T48" fmla="*/ 212 w 213"/>
                <a:gd name="T49" fmla="*/ 211 h 2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3"/>
                <a:gd name="T76" fmla="*/ 0 h 296"/>
                <a:gd name="T77" fmla="*/ 213 w 213"/>
                <a:gd name="T78" fmla="*/ 296 h 2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3" h="296">
                  <a:moveTo>
                    <a:pt x="212" y="211"/>
                  </a:moveTo>
                  <a:lnTo>
                    <a:pt x="185" y="172"/>
                  </a:lnTo>
                  <a:lnTo>
                    <a:pt x="147" y="119"/>
                  </a:lnTo>
                  <a:lnTo>
                    <a:pt x="116" y="83"/>
                  </a:lnTo>
                  <a:lnTo>
                    <a:pt x="87" y="49"/>
                  </a:lnTo>
                  <a:lnTo>
                    <a:pt x="45" y="17"/>
                  </a:lnTo>
                  <a:lnTo>
                    <a:pt x="18" y="0"/>
                  </a:lnTo>
                  <a:lnTo>
                    <a:pt x="8" y="2"/>
                  </a:lnTo>
                  <a:lnTo>
                    <a:pt x="0" y="12"/>
                  </a:lnTo>
                  <a:lnTo>
                    <a:pt x="3" y="57"/>
                  </a:lnTo>
                  <a:lnTo>
                    <a:pt x="19" y="116"/>
                  </a:lnTo>
                  <a:lnTo>
                    <a:pt x="37" y="159"/>
                  </a:lnTo>
                  <a:lnTo>
                    <a:pt x="60" y="206"/>
                  </a:lnTo>
                  <a:lnTo>
                    <a:pt x="91" y="258"/>
                  </a:lnTo>
                  <a:lnTo>
                    <a:pt x="104" y="279"/>
                  </a:lnTo>
                  <a:lnTo>
                    <a:pt x="116" y="277"/>
                  </a:lnTo>
                  <a:lnTo>
                    <a:pt x="130" y="279"/>
                  </a:lnTo>
                  <a:lnTo>
                    <a:pt x="147" y="285"/>
                  </a:lnTo>
                  <a:lnTo>
                    <a:pt x="169" y="295"/>
                  </a:lnTo>
                  <a:lnTo>
                    <a:pt x="189" y="288"/>
                  </a:lnTo>
                  <a:lnTo>
                    <a:pt x="195" y="281"/>
                  </a:lnTo>
                  <a:lnTo>
                    <a:pt x="201" y="266"/>
                  </a:lnTo>
                  <a:lnTo>
                    <a:pt x="200" y="237"/>
                  </a:lnTo>
                  <a:lnTo>
                    <a:pt x="204" y="220"/>
                  </a:lnTo>
                  <a:lnTo>
                    <a:pt x="212" y="211"/>
                  </a:lnTo>
                </a:path>
              </a:pathLst>
            </a:custGeom>
            <a:grpFill/>
            <a:ln w="25400" cap="rnd" cmpd="sng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 rot="21115886">
            <a:off x="5606025" y="3742430"/>
            <a:ext cx="482690" cy="938056"/>
            <a:chOff x="4734" y="2133"/>
            <a:chExt cx="298" cy="515"/>
          </a:xfrm>
        </p:grpSpPr>
        <p:sp>
          <p:nvSpPr>
            <p:cNvPr id="38" name="Freeform 42"/>
            <p:cNvSpPr>
              <a:spLocks/>
            </p:cNvSpPr>
            <p:nvPr/>
          </p:nvSpPr>
          <p:spPr bwMode="auto">
            <a:xfrm>
              <a:off x="4734" y="2455"/>
              <a:ext cx="250" cy="193"/>
            </a:xfrm>
            <a:custGeom>
              <a:avLst/>
              <a:gdLst>
                <a:gd name="T0" fmla="*/ 57 w 250"/>
                <a:gd name="T1" fmla="*/ 0 h 193"/>
                <a:gd name="T2" fmla="*/ 23 w 250"/>
                <a:gd name="T3" fmla="*/ 52 h 193"/>
                <a:gd name="T4" fmla="*/ 9 w 250"/>
                <a:gd name="T5" fmla="*/ 70 h 193"/>
                <a:gd name="T6" fmla="*/ 0 w 250"/>
                <a:gd name="T7" fmla="*/ 90 h 193"/>
                <a:gd name="T8" fmla="*/ 0 w 250"/>
                <a:gd name="T9" fmla="*/ 120 h 193"/>
                <a:gd name="T10" fmla="*/ 14 w 250"/>
                <a:gd name="T11" fmla="*/ 122 h 193"/>
                <a:gd name="T12" fmla="*/ 12 w 250"/>
                <a:gd name="T13" fmla="*/ 101 h 193"/>
                <a:gd name="T14" fmla="*/ 14 w 250"/>
                <a:gd name="T15" fmla="*/ 122 h 193"/>
                <a:gd name="T16" fmla="*/ 25 w 250"/>
                <a:gd name="T17" fmla="*/ 140 h 193"/>
                <a:gd name="T18" fmla="*/ 46 w 250"/>
                <a:gd name="T19" fmla="*/ 160 h 193"/>
                <a:gd name="T20" fmla="*/ 61 w 250"/>
                <a:gd name="T21" fmla="*/ 165 h 193"/>
                <a:gd name="T22" fmla="*/ 93 w 250"/>
                <a:gd name="T23" fmla="*/ 151 h 193"/>
                <a:gd name="T24" fmla="*/ 114 w 250"/>
                <a:gd name="T25" fmla="*/ 149 h 193"/>
                <a:gd name="T26" fmla="*/ 111 w 250"/>
                <a:gd name="T27" fmla="*/ 131 h 193"/>
                <a:gd name="T28" fmla="*/ 116 w 250"/>
                <a:gd name="T29" fmla="*/ 104 h 193"/>
                <a:gd name="T30" fmla="*/ 111 w 250"/>
                <a:gd name="T31" fmla="*/ 131 h 193"/>
                <a:gd name="T32" fmla="*/ 114 w 250"/>
                <a:gd name="T33" fmla="*/ 149 h 193"/>
                <a:gd name="T34" fmla="*/ 145 w 250"/>
                <a:gd name="T35" fmla="*/ 183 h 193"/>
                <a:gd name="T36" fmla="*/ 154 w 250"/>
                <a:gd name="T37" fmla="*/ 192 h 193"/>
                <a:gd name="T38" fmla="*/ 163 w 250"/>
                <a:gd name="T39" fmla="*/ 192 h 193"/>
                <a:gd name="T40" fmla="*/ 218 w 250"/>
                <a:gd name="T41" fmla="*/ 181 h 193"/>
                <a:gd name="T42" fmla="*/ 236 w 250"/>
                <a:gd name="T43" fmla="*/ 169 h 193"/>
                <a:gd name="T44" fmla="*/ 245 w 250"/>
                <a:gd name="T45" fmla="*/ 156 h 193"/>
                <a:gd name="T46" fmla="*/ 249 w 250"/>
                <a:gd name="T47" fmla="*/ 140 h 193"/>
                <a:gd name="T48" fmla="*/ 245 w 250"/>
                <a:gd name="T49" fmla="*/ 86 h 193"/>
                <a:gd name="T50" fmla="*/ 245 w 250"/>
                <a:gd name="T51" fmla="*/ 65 h 193"/>
                <a:gd name="T52" fmla="*/ 247 w 250"/>
                <a:gd name="T53" fmla="*/ 36 h 193"/>
                <a:gd name="T54" fmla="*/ 213 w 250"/>
                <a:gd name="T55" fmla="*/ 27 h 193"/>
                <a:gd name="T56" fmla="*/ 193 w 250"/>
                <a:gd name="T57" fmla="*/ 22 h 193"/>
                <a:gd name="T58" fmla="*/ 154 w 250"/>
                <a:gd name="T59" fmla="*/ 18 h 193"/>
                <a:gd name="T60" fmla="*/ 82 w 250"/>
                <a:gd name="T61" fmla="*/ 0 h 193"/>
                <a:gd name="T62" fmla="*/ 57 w 250"/>
                <a:gd name="T63" fmla="*/ 0 h 1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0"/>
                <a:gd name="T97" fmla="*/ 0 h 193"/>
                <a:gd name="T98" fmla="*/ 250 w 250"/>
                <a:gd name="T99" fmla="*/ 193 h 19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0" h="193">
                  <a:moveTo>
                    <a:pt x="57" y="0"/>
                  </a:moveTo>
                  <a:lnTo>
                    <a:pt x="23" y="52"/>
                  </a:lnTo>
                  <a:lnTo>
                    <a:pt x="9" y="70"/>
                  </a:lnTo>
                  <a:lnTo>
                    <a:pt x="0" y="90"/>
                  </a:lnTo>
                  <a:lnTo>
                    <a:pt x="0" y="120"/>
                  </a:lnTo>
                  <a:lnTo>
                    <a:pt x="14" y="122"/>
                  </a:lnTo>
                  <a:lnTo>
                    <a:pt x="12" y="101"/>
                  </a:lnTo>
                  <a:lnTo>
                    <a:pt x="14" y="122"/>
                  </a:lnTo>
                  <a:lnTo>
                    <a:pt x="25" y="140"/>
                  </a:lnTo>
                  <a:lnTo>
                    <a:pt x="46" y="160"/>
                  </a:lnTo>
                  <a:lnTo>
                    <a:pt x="61" y="165"/>
                  </a:lnTo>
                  <a:lnTo>
                    <a:pt x="93" y="151"/>
                  </a:lnTo>
                  <a:lnTo>
                    <a:pt x="114" y="149"/>
                  </a:lnTo>
                  <a:lnTo>
                    <a:pt x="111" y="131"/>
                  </a:lnTo>
                  <a:lnTo>
                    <a:pt x="116" y="104"/>
                  </a:lnTo>
                  <a:lnTo>
                    <a:pt x="111" y="131"/>
                  </a:lnTo>
                  <a:lnTo>
                    <a:pt x="114" y="149"/>
                  </a:lnTo>
                  <a:lnTo>
                    <a:pt x="145" y="183"/>
                  </a:lnTo>
                  <a:lnTo>
                    <a:pt x="154" y="192"/>
                  </a:lnTo>
                  <a:lnTo>
                    <a:pt x="163" y="192"/>
                  </a:lnTo>
                  <a:lnTo>
                    <a:pt x="218" y="181"/>
                  </a:lnTo>
                  <a:lnTo>
                    <a:pt x="236" y="169"/>
                  </a:lnTo>
                  <a:lnTo>
                    <a:pt x="245" y="156"/>
                  </a:lnTo>
                  <a:lnTo>
                    <a:pt x="249" y="140"/>
                  </a:lnTo>
                  <a:lnTo>
                    <a:pt x="245" y="86"/>
                  </a:lnTo>
                  <a:lnTo>
                    <a:pt x="245" y="65"/>
                  </a:lnTo>
                  <a:lnTo>
                    <a:pt x="247" y="36"/>
                  </a:lnTo>
                  <a:lnTo>
                    <a:pt x="213" y="27"/>
                  </a:lnTo>
                  <a:lnTo>
                    <a:pt x="193" y="22"/>
                  </a:lnTo>
                  <a:lnTo>
                    <a:pt x="154" y="18"/>
                  </a:lnTo>
                  <a:lnTo>
                    <a:pt x="82" y="0"/>
                  </a:lnTo>
                  <a:lnTo>
                    <a:pt x="57" y="0"/>
                  </a:lnTo>
                </a:path>
              </a:pathLst>
            </a:custGeom>
            <a:noFill/>
            <a:ln w="25400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auto">
            <a:xfrm>
              <a:off x="4791" y="2153"/>
              <a:ext cx="241" cy="339"/>
            </a:xfrm>
            <a:custGeom>
              <a:avLst/>
              <a:gdLst>
                <a:gd name="T0" fmla="*/ 190 w 241"/>
                <a:gd name="T1" fmla="*/ 338 h 339"/>
                <a:gd name="T2" fmla="*/ 197 w 241"/>
                <a:gd name="T3" fmla="*/ 286 h 339"/>
                <a:gd name="T4" fmla="*/ 211 w 241"/>
                <a:gd name="T5" fmla="*/ 234 h 339"/>
                <a:gd name="T6" fmla="*/ 233 w 241"/>
                <a:gd name="T7" fmla="*/ 163 h 339"/>
                <a:gd name="T8" fmla="*/ 240 w 241"/>
                <a:gd name="T9" fmla="*/ 136 h 339"/>
                <a:gd name="T10" fmla="*/ 238 w 241"/>
                <a:gd name="T11" fmla="*/ 114 h 339"/>
                <a:gd name="T12" fmla="*/ 224 w 241"/>
                <a:gd name="T13" fmla="*/ 73 h 339"/>
                <a:gd name="T14" fmla="*/ 211 w 241"/>
                <a:gd name="T15" fmla="*/ 43 h 339"/>
                <a:gd name="T16" fmla="*/ 192 w 241"/>
                <a:gd name="T17" fmla="*/ 32 h 339"/>
                <a:gd name="T18" fmla="*/ 186 w 241"/>
                <a:gd name="T19" fmla="*/ 34 h 339"/>
                <a:gd name="T20" fmla="*/ 177 w 241"/>
                <a:gd name="T21" fmla="*/ 48 h 339"/>
                <a:gd name="T22" fmla="*/ 177 w 241"/>
                <a:gd name="T23" fmla="*/ 71 h 339"/>
                <a:gd name="T24" fmla="*/ 181 w 241"/>
                <a:gd name="T25" fmla="*/ 105 h 339"/>
                <a:gd name="T26" fmla="*/ 167 w 241"/>
                <a:gd name="T27" fmla="*/ 141 h 339"/>
                <a:gd name="T28" fmla="*/ 143 w 241"/>
                <a:gd name="T29" fmla="*/ 170 h 339"/>
                <a:gd name="T30" fmla="*/ 138 w 241"/>
                <a:gd name="T31" fmla="*/ 172 h 339"/>
                <a:gd name="T32" fmla="*/ 129 w 241"/>
                <a:gd name="T33" fmla="*/ 182 h 339"/>
                <a:gd name="T34" fmla="*/ 115 w 241"/>
                <a:gd name="T35" fmla="*/ 168 h 339"/>
                <a:gd name="T36" fmla="*/ 109 w 241"/>
                <a:gd name="T37" fmla="*/ 118 h 339"/>
                <a:gd name="T38" fmla="*/ 106 w 241"/>
                <a:gd name="T39" fmla="*/ 71 h 339"/>
                <a:gd name="T40" fmla="*/ 109 w 241"/>
                <a:gd name="T41" fmla="*/ 39 h 339"/>
                <a:gd name="T42" fmla="*/ 111 w 241"/>
                <a:gd name="T43" fmla="*/ 12 h 339"/>
                <a:gd name="T44" fmla="*/ 100 w 241"/>
                <a:gd name="T45" fmla="*/ 0 h 339"/>
                <a:gd name="T46" fmla="*/ 90 w 241"/>
                <a:gd name="T47" fmla="*/ 7 h 339"/>
                <a:gd name="T48" fmla="*/ 66 w 241"/>
                <a:gd name="T49" fmla="*/ 34 h 339"/>
                <a:gd name="T50" fmla="*/ 50 w 241"/>
                <a:gd name="T51" fmla="*/ 71 h 339"/>
                <a:gd name="T52" fmla="*/ 47 w 241"/>
                <a:gd name="T53" fmla="*/ 102 h 339"/>
                <a:gd name="T54" fmla="*/ 41 w 241"/>
                <a:gd name="T55" fmla="*/ 166 h 339"/>
                <a:gd name="T56" fmla="*/ 38 w 241"/>
                <a:gd name="T57" fmla="*/ 216 h 339"/>
                <a:gd name="T58" fmla="*/ 32 w 241"/>
                <a:gd name="T59" fmla="*/ 243 h 339"/>
                <a:gd name="T60" fmla="*/ 0 w 241"/>
                <a:gd name="T61" fmla="*/ 302 h 339"/>
                <a:gd name="T62" fmla="*/ 25 w 241"/>
                <a:gd name="T63" fmla="*/ 302 h 339"/>
                <a:gd name="T64" fmla="*/ 97 w 241"/>
                <a:gd name="T65" fmla="*/ 320 h 339"/>
                <a:gd name="T66" fmla="*/ 136 w 241"/>
                <a:gd name="T67" fmla="*/ 324 h 339"/>
                <a:gd name="T68" fmla="*/ 156 w 241"/>
                <a:gd name="T69" fmla="*/ 329 h 339"/>
                <a:gd name="T70" fmla="*/ 190 w 241"/>
                <a:gd name="T71" fmla="*/ 338 h 33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1"/>
                <a:gd name="T109" fmla="*/ 0 h 339"/>
                <a:gd name="T110" fmla="*/ 241 w 241"/>
                <a:gd name="T111" fmla="*/ 339 h 33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1" h="339">
                  <a:moveTo>
                    <a:pt x="190" y="338"/>
                  </a:moveTo>
                  <a:lnTo>
                    <a:pt x="197" y="286"/>
                  </a:lnTo>
                  <a:lnTo>
                    <a:pt x="211" y="234"/>
                  </a:lnTo>
                  <a:lnTo>
                    <a:pt x="233" y="163"/>
                  </a:lnTo>
                  <a:lnTo>
                    <a:pt x="240" y="136"/>
                  </a:lnTo>
                  <a:lnTo>
                    <a:pt x="238" y="114"/>
                  </a:lnTo>
                  <a:lnTo>
                    <a:pt x="224" y="73"/>
                  </a:lnTo>
                  <a:lnTo>
                    <a:pt x="211" y="43"/>
                  </a:lnTo>
                  <a:lnTo>
                    <a:pt x="192" y="32"/>
                  </a:lnTo>
                  <a:lnTo>
                    <a:pt x="186" y="34"/>
                  </a:lnTo>
                  <a:lnTo>
                    <a:pt x="177" y="48"/>
                  </a:lnTo>
                  <a:lnTo>
                    <a:pt x="177" y="71"/>
                  </a:lnTo>
                  <a:lnTo>
                    <a:pt x="181" y="105"/>
                  </a:lnTo>
                  <a:lnTo>
                    <a:pt x="167" y="141"/>
                  </a:lnTo>
                  <a:lnTo>
                    <a:pt x="143" y="170"/>
                  </a:lnTo>
                  <a:lnTo>
                    <a:pt x="138" y="172"/>
                  </a:lnTo>
                  <a:lnTo>
                    <a:pt x="129" y="182"/>
                  </a:lnTo>
                  <a:lnTo>
                    <a:pt x="115" y="168"/>
                  </a:lnTo>
                  <a:lnTo>
                    <a:pt x="109" y="118"/>
                  </a:lnTo>
                  <a:lnTo>
                    <a:pt x="106" y="71"/>
                  </a:lnTo>
                  <a:lnTo>
                    <a:pt x="109" y="39"/>
                  </a:lnTo>
                  <a:lnTo>
                    <a:pt x="111" y="12"/>
                  </a:lnTo>
                  <a:lnTo>
                    <a:pt x="100" y="0"/>
                  </a:lnTo>
                  <a:lnTo>
                    <a:pt x="90" y="7"/>
                  </a:lnTo>
                  <a:lnTo>
                    <a:pt x="66" y="34"/>
                  </a:lnTo>
                  <a:lnTo>
                    <a:pt x="50" y="71"/>
                  </a:lnTo>
                  <a:lnTo>
                    <a:pt x="47" y="102"/>
                  </a:lnTo>
                  <a:lnTo>
                    <a:pt x="41" y="166"/>
                  </a:lnTo>
                  <a:lnTo>
                    <a:pt x="38" y="216"/>
                  </a:lnTo>
                  <a:lnTo>
                    <a:pt x="32" y="243"/>
                  </a:lnTo>
                  <a:lnTo>
                    <a:pt x="0" y="302"/>
                  </a:lnTo>
                  <a:lnTo>
                    <a:pt x="25" y="302"/>
                  </a:lnTo>
                  <a:lnTo>
                    <a:pt x="97" y="320"/>
                  </a:lnTo>
                  <a:lnTo>
                    <a:pt x="136" y="324"/>
                  </a:lnTo>
                  <a:lnTo>
                    <a:pt x="156" y="329"/>
                  </a:lnTo>
                  <a:lnTo>
                    <a:pt x="190" y="338"/>
                  </a:lnTo>
                </a:path>
              </a:pathLst>
            </a:custGeom>
            <a:noFill/>
            <a:ln w="25400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auto">
            <a:xfrm>
              <a:off x="4897" y="2133"/>
              <a:ext cx="76" cy="203"/>
            </a:xfrm>
            <a:custGeom>
              <a:avLst/>
              <a:gdLst>
                <a:gd name="T0" fmla="*/ 71 w 76"/>
                <a:gd name="T1" fmla="*/ 68 h 203"/>
                <a:gd name="T2" fmla="*/ 71 w 76"/>
                <a:gd name="T3" fmla="*/ 91 h 203"/>
                <a:gd name="T4" fmla="*/ 75 w 76"/>
                <a:gd name="T5" fmla="*/ 125 h 203"/>
                <a:gd name="T6" fmla="*/ 61 w 76"/>
                <a:gd name="T7" fmla="*/ 161 h 203"/>
                <a:gd name="T8" fmla="*/ 37 w 76"/>
                <a:gd name="T9" fmla="*/ 190 h 203"/>
                <a:gd name="T10" fmla="*/ 32 w 76"/>
                <a:gd name="T11" fmla="*/ 192 h 203"/>
                <a:gd name="T12" fmla="*/ 23 w 76"/>
                <a:gd name="T13" fmla="*/ 202 h 203"/>
                <a:gd name="T14" fmla="*/ 9 w 76"/>
                <a:gd name="T15" fmla="*/ 188 h 203"/>
                <a:gd name="T16" fmla="*/ 3 w 76"/>
                <a:gd name="T17" fmla="*/ 138 h 203"/>
                <a:gd name="T18" fmla="*/ 0 w 76"/>
                <a:gd name="T19" fmla="*/ 91 h 203"/>
                <a:gd name="T20" fmla="*/ 3 w 76"/>
                <a:gd name="T21" fmla="*/ 59 h 203"/>
                <a:gd name="T22" fmla="*/ 12 w 76"/>
                <a:gd name="T23" fmla="*/ 41 h 203"/>
                <a:gd name="T24" fmla="*/ 28 w 76"/>
                <a:gd name="T25" fmla="*/ 9 h 203"/>
                <a:gd name="T26" fmla="*/ 43 w 76"/>
                <a:gd name="T27" fmla="*/ 0 h 203"/>
                <a:gd name="T28" fmla="*/ 52 w 76"/>
                <a:gd name="T29" fmla="*/ 11 h 203"/>
                <a:gd name="T30" fmla="*/ 57 w 76"/>
                <a:gd name="T31" fmla="*/ 29 h 203"/>
                <a:gd name="T32" fmla="*/ 71 w 76"/>
                <a:gd name="T33" fmla="*/ 68 h 2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203"/>
                <a:gd name="T53" fmla="*/ 76 w 76"/>
                <a:gd name="T54" fmla="*/ 203 h 20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203">
                  <a:moveTo>
                    <a:pt x="71" y="68"/>
                  </a:moveTo>
                  <a:lnTo>
                    <a:pt x="71" y="91"/>
                  </a:lnTo>
                  <a:lnTo>
                    <a:pt x="75" y="125"/>
                  </a:lnTo>
                  <a:lnTo>
                    <a:pt x="61" y="161"/>
                  </a:lnTo>
                  <a:lnTo>
                    <a:pt x="37" y="190"/>
                  </a:lnTo>
                  <a:lnTo>
                    <a:pt x="32" y="192"/>
                  </a:lnTo>
                  <a:lnTo>
                    <a:pt x="23" y="202"/>
                  </a:lnTo>
                  <a:lnTo>
                    <a:pt x="9" y="188"/>
                  </a:lnTo>
                  <a:lnTo>
                    <a:pt x="3" y="138"/>
                  </a:lnTo>
                  <a:lnTo>
                    <a:pt x="0" y="91"/>
                  </a:lnTo>
                  <a:lnTo>
                    <a:pt x="3" y="59"/>
                  </a:lnTo>
                  <a:lnTo>
                    <a:pt x="12" y="41"/>
                  </a:lnTo>
                  <a:lnTo>
                    <a:pt x="28" y="9"/>
                  </a:lnTo>
                  <a:lnTo>
                    <a:pt x="43" y="0"/>
                  </a:lnTo>
                  <a:lnTo>
                    <a:pt x="52" y="11"/>
                  </a:lnTo>
                  <a:lnTo>
                    <a:pt x="57" y="29"/>
                  </a:lnTo>
                  <a:lnTo>
                    <a:pt x="71" y="68"/>
                  </a:lnTo>
                </a:path>
              </a:pathLst>
            </a:custGeom>
            <a:noFill/>
            <a:ln w="25400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9268" name="Freeform 13"/>
          <p:cNvSpPr>
            <a:spLocks/>
          </p:cNvSpPr>
          <p:nvPr/>
        </p:nvSpPr>
        <p:spPr bwMode="auto">
          <a:xfrm rot="21326996">
            <a:off x="3485214" y="3038642"/>
            <a:ext cx="3339254" cy="3205489"/>
          </a:xfrm>
          <a:custGeom>
            <a:avLst/>
            <a:gdLst>
              <a:gd name="T0" fmla="*/ 132 w 1182"/>
              <a:gd name="T1" fmla="*/ 88 h 1167"/>
              <a:gd name="T2" fmla="*/ 117 w 1182"/>
              <a:gd name="T3" fmla="*/ 49 h 1167"/>
              <a:gd name="T4" fmla="*/ 83 w 1182"/>
              <a:gd name="T5" fmla="*/ 6 h 1167"/>
              <a:gd name="T6" fmla="*/ 21 w 1182"/>
              <a:gd name="T7" fmla="*/ 15 h 1167"/>
              <a:gd name="T8" fmla="*/ 2 w 1182"/>
              <a:gd name="T9" fmla="*/ 78 h 1167"/>
              <a:gd name="T10" fmla="*/ 10 w 1182"/>
              <a:gd name="T11" fmla="*/ 133 h 1167"/>
              <a:gd name="T12" fmla="*/ 42 w 1182"/>
              <a:gd name="T13" fmla="*/ 229 h 1167"/>
              <a:gd name="T14" fmla="*/ 57 w 1182"/>
              <a:gd name="T15" fmla="*/ 356 h 1167"/>
              <a:gd name="T16" fmla="*/ 81 w 1182"/>
              <a:gd name="T17" fmla="*/ 488 h 1167"/>
              <a:gd name="T18" fmla="*/ 112 w 1182"/>
              <a:gd name="T19" fmla="*/ 637 h 1167"/>
              <a:gd name="T20" fmla="*/ 162 w 1182"/>
              <a:gd name="T21" fmla="*/ 747 h 1167"/>
              <a:gd name="T22" fmla="*/ 275 w 1182"/>
              <a:gd name="T23" fmla="*/ 824 h 1167"/>
              <a:gd name="T24" fmla="*/ 419 w 1182"/>
              <a:gd name="T25" fmla="*/ 898 h 1167"/>
              <a:gd name="T26" fmla="*/ 567 w 1182"/>
              <a:gd name="T27" fmla="*/ 978 h 1167"/>
              <a:gd name="T28" fmla="*/ 717 w 1182"/>
              <a:gd name="T29" fmla="*/ 1052 h 1167"/>
              <a:gd name="T30" fmla="*/ 855 w 1182"/>
              <a:gd name="T31" fmla="*/ 1125 h 1167"/>
              <a:gd name="T32" fmla="*/ 962 w 1182"/>
              <a:gd name="T33" fmla="*/ 1160 h 1167"/>
              <a:gd name="T34" fmla="*/ 1050 w 1182"/>
              <a:gd name="T35" fmla="*/ 1155 h 1167"/>
              <a:gd name="T36" fmla="*/ 1077 w 1182"/>
              <a:gd name="T37" fmla="*/ 1088 h 1167"/>
              <a:gd name="T38" fmla="*/ 1092 w 1182"/>
              <a:gd name="T39" fmla="*/ 1003 h 1167"/>
              <a:gd name="T40" fmla="*/ 1115 w 1182"/>
              <a:gd name="T41" fmla="*/ 918 h 1167"/>
              <a:gd name="T42" fmla="*/ 1144 w 1182"/>
              <a:gd name="T43" fmla="*/ 855 h 1167"/>
              <a:gd name="T44" fmla="*/ 1182 w 1182"/>
              <a:gd name="T45" fmla="*/ 792 h 116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182"/>
              <a:gd name="T70" fmla="*/ 0 h 1167"/>
              <a:gd name="T71" fmla="*/ 1182 w 1182"/>
              <a:gd name="T72" fmla="*/ 1167 h 1167"/>
              <a:gd name="connsiteX0" fmla="*/ 1117 w 10000"/>
              <a:gd name="connsiteY0" fmla="*/ 906 h 10152"/>
              <a:gd name="connsiteX1" fmla="*/ 990 w 10000"/>
              <a:gd name="connsiteY1" fmla="*/ 572 h 10152"/>
              <a:gd name="connsiteX2" fmla="*/ 702 w 10000"/>
              <a:gd name="connsiteY2" fmla="*/ 203 h 10152"/>
              <a:gd name="connsiteX3" fmla="*/ 212 w 10000"/>
              <a:gd name="connsiteY3" fmla="*/ 103 h 10152"/>
              <a:gd name="connsiteX4" fmla="*/ 17 w 10000"/>
              <a:gd name="connsiteY4" fmla="*/ 820 h 10152"/>
              <a:gd name="connsiteX5" fmla="*/ 85 w 10000"/>
              <a:gd name="connsiteY5" fmla="*/ 1292 h 10152"/>
              <a:gd name="connsiteX6" fmla="*/ 355 w 10000"/>
              <a:gd name="connsiteY6" fmla="*/ 2114 h 10152"/>
              <a:gd name="connsiteX7" fmla="*/ 482 w 10000"/>
              <a:gd name="connsiteY7" fmla="*/ 3203 h 10152"/>
              <a:gd name="connsiteX8" fmla="*/ 685 w 10000"/>
              <a:gd name="connsiteY8" fmla="*/ 4334 h 10152"/>
              <a:gd name="connsiteX9" fmla="*/ 948 w 10000"/>
              <a:gd name="connsiteY9" fmla="*/ 5610 h 10152"/>
              <a:gd name="connsiteX10" fmla="*/ 1371 w 10000"/>
              <a:gd name="connsiteY10" fmla="*/ 6553 h 10152"/>
              <a:gd name="connsiteX11" fmla="*/ 2327 w 10000"/>
              <a:gd name="connsiteY11" fmla="*/ 7213 h 10152"/>
              <a:gd name="connsiteX12" fmla="*/ 3545 w 10000"/>
              <a:gd name="connsiteY12" fmla="*/ 7847 h 10152"/>
              <a:gd name="connsiteX13" fmla="*/ 4797 w 10000"/>
              <a:gd name="connsiteY13" fmla="*/ 8532 h 10152"/>
              <a:gd name="connsiteX14" fmla="*/ 6066 w 10000"/>
              <a:gd name="connsiteY14" fmla="*/ 9167 h 10152"/>
              <a:gd name="connsiteX15" fmla="*/ 7234 w 10000"/>
              <a:gd name="connsiteY15" fmla="*/ 9792 h 10152"/>
              <a:gd name="connsiteX16" fmla="*/ 8139 w 10000"/>
              <a:gd name="connsiteY16" fmla="*/ 10092 h 10152"/>
              <a:gd name="connsiteX17" fmla="*/ 8883 w 10000"/>
              <a:gd name="connsiteY17" fmla="*/ 10049 h 10152"/>
              <a:gd name="connsiteX18" fmla="*/ 9112 w 10000"/>
              <a:gd name="connsiteY18" fmla="*/ 9475 h 10152"/>
              <a:gd name="connsiteX19" fmla="*/ 9239 w 10000"/>
              <a:gd name="connsiteY19" fmla="*/ 8747 h 10152"/>
              <a:gd name="connsiteX20" fmla="*/ 9433 w 10000"/>
              <a:gd name="connsiteY20" fmla="*/ 8018 h 10152"/>
              <a:gd name="connsiteX21" fmla="*/ 9679 w 10000"/>
              <a:gd name="connsiteY21" fmla="*/ 7478 h 10152"/>
              <a:gd name="connsiteX22" fmla="*/ 10000 w 10000"/>
              <a:gd name="connsiteY22" fmla="*/ 6939 h 10152"/>
              <a:gd name="connsiteX0" fmla="*/ 1117 w 10000"/>
              <a:gd name="connsiteY0" fmla="*/ 933 h 10179"/>
              <a:gd name="connsiteX1" fmla="*/ 990 w 10000"/>
              <a:gd name="connsiteY1" fmla="*/ 599 h 10179"/>
              <a:gd name="connsiteX2" fmla="*/ 813 w 10000"/>
              <a:gd name="connsiteY2" fmla="*/ 78 h 10179"/>
              <a:gd name="connsiteX3" fmla="*/ 212 w 10000"/>
              <a:gd name="connsiteY3" fmla="*/ 130 h 10179"/>
              <a:gd name="connsiteX4" fmla="*/ 17 w 10000"/>
              <a:gd name="connsiteY4" fmla="*/ 847 h 10179"/>
              <a:gd name="connsiteX5" fmla="*/ 85 w 10000"/>
              <a:gd name="connsiteY5" fmla="*/ 1319 h 10179"/>
              <a:gd name="connsiteX6" fmla="*/ 355 w 10000"/>
              <a:gd name="connsiteY6" fmla="*/ 2141 h 10179"/>
              <a:gd name="connsiteX7" fmla="*/ 482 w 10000"/>
              <a:gd name="connsiteY7" fmla="*/ 3230 h 10179"/>
              <a:gd name="connsiteX8" fmla="*/ 685 w 10000"/>
              <a:gd name="connsiteY8" fmla="*/ 4361 h 10179"/>
              <a:gd name="connsiteX9" fmla="*/ 948 w 10000"/>
              <a:gd name="connsiteY9" fmla="*/ 5637 h 10179"/>
              <a:gd name="connsiteX10" fmla="*/ 1371 w 10000"/>
              <a:gd name="connsiteY10" fmla="*/ 6580 h 10179"/>
              <a:gd name="connsiteX11" fmla="*/ 2327 w 10000"/>
              <a:gd name="connsiteY11" fmla="*/ 7240 h 10179"/>
              <a:gd name="connsiteX12" fmla="*/ 3545 w 10000"/>
              <a:gd name="connsiteY12" fmla="*/ 7874 h 10179"/>
              <a:gd name="connsiteX13" fmla="*/ 4797 w 10000"/>
              <a:gd name="connsiteY13" fmla="*/ 8559 h 10179"/>
              <a:gd name="connsiteX14" fmla="*/ 6066 w 10000"/>
              <a:gd name="connsiteY14" fmla="*/ 9194 h 10179"/>
              <a:gd name="connsiteX15" fmla="*/ 7234 w 10000"/>
              <a:gd name="connsiteY15" fmla="*/ 9819 h 10179"/>
              <a:gd name="connsiteX16" fmla="*/ 8139 w 10000"/>
              <a:gd name="connsiteY16" fmla="*/ 10119 h 10179"/>
              <a:gd name="connsiteX17" fmla="*/ 8883 w 10000"/>
              <a:gd name="connsiteY17" fmla="*/ 10076 h 10179"/>
              <a:gd name="connsiteX18" fmla="*/ 9112 w 10000"/>
              <a:gd name="connsiteY18" fmla="*/ 9502 h 10179"/>
              <a:gd name="connsiteX19" fmla="*/ 9239 w 10000"/>
              <a:gd name="connsiteY19" fmla="*/ 8774 h 10179"/>
              <a:gd name="connsiteX20" fmla="*/ 9433 w 10000"/>
              <a:gd name="connsiteY20" fmla="*/ 8045 h 10179"/>
              <a:gd name="connsiteX21" fmla="*/ 9679 w 10000"/>
              <a:gd name="connsiteY21" fmla="*/ 7505 h 10179"/>
              <a:gd name="connsiteX22" fmla="*/ 10000 w 10000"/>
              <a:gd name="connsiteY22" fmla="*/ 6966 h 10179"/>
              <a:gd name="connsiteX0" fmla="*/ 1117 w 10000"/>
              <a:gd name="connsiteY0" fmla="*/ 931 h 10177"/>
              <a:gd name="connsiteX1" fmla="*/ 1115 w 10000"/>
              <a:gd name="connsiteY1" fmla="*/ 527 h 10177"/>
              <a:gd name="connsiteX2" fmla="*/ 813 w 10000"/>
              <a:gd name="connsiteY2" fmla="*/ 76 h 10177"/>
              <a:gd name="connsiteX3" fmla="*/ 212 w 10000"/>
              <a:gd name="connsiteY3" fmla="*/ 128 h 10177"/>
              <a:gd name="connsiteX4" fmla="*/ 17 w 10000"/>
              <a:gd name="connsiteY4" fmla="*/ 845 h 10177"/>
              <a:gd name="connsiteX5" fmla="*/ 85 w 10000"/>
              <a:gd name="connsiteY5" fmla="*/ 1317 h 10177"/>
              <a:gd name="connsiteX6" fmla="*/ 355 w 10000"/>
              <a:gd name="connsiteY6" fmla="*/ 2139 h 10177"/>
              <a:gd name="connsiteX7" fmla="*/ 482 w 10000"/>
              <a:gd name="connsiteY7" fmla="*/ 3228 h 10177"/>
              <a:gd name="connsiteX8" fmla="*/ 685 w 10000"/>
              <a:gd name="connsiteY8" fmla="*/ 4359 h 10177"/>
              <a:gd name="connsiteX9" fmla="*/ 948 w 10000"/>
              <a:gd name="connsiteY9" fmla="*/ 5635 h 10177"/>
              <a:gd name="connsiteX10" fmla="*/ 1371 w 10000"/>
              <a:gd name="connsiteY10" fmla="*/ 6578 h 10177"/>
              <a:gd name="connsiteX11" fmla="*/ 2327 w 10000"/>
              <a:gd name="connsiteY11" fmla="*/ 7238 h 10177"/>
              <a:gd name="connsiteX12" fmla="*/ 3545 w 10000"/>
              <a:gd name="connsiteY12" fmla="*/ 7872 h 10177"/>
              <a:gd name="connsiteX13" fmla="*/ 4797 w 10000"/>
              <a:gd name="connsiteY13" fmla="*/ 8557 h 10177"/>
              <a:gd name="connsiteX14" fmla="*/ 6066 w 10000"/>
              <a:gd name="connsiteY14" fmla="*/ 9192 h 10177"/>
              <a:gd name="connsiteX15" fmla="*/ 7234 w 10000"/>
              <a:gd name="connsiteY15" fmla="*/ 9817 h 10177"/>
              <a:gd name="connsiteX16" fmla="*/ 8139 w 10000"/>
              <a:gd name="connsiteY16" fmla="*/ 10117 h 10177"/>
              <a:gd name="connsiteX17" fmla="*/ 8883 w 10000"/>
              <a:gd name="connsiteY17" fmla="*/ 10074 h 10177"/>
              <a:gd name="connsiteX18" fmla="*/ 9112 w 10000"/>
              <a:gd name="connsiteY18" fmla="*/ 9500 h 10177"/>
              <a:gd name="connsiteX19" fmla="*/ 9239 w 10000"/>
              <a:gd name="connsiteY19" fmla="*/ 8772 h 10177"/>
              <a:gd name="connsiteX20" fmla="*/ 9433 w 10000"/>
              <a:gd name="connsiteY20" fmla="*/ 8043 h 10177"/>
              <a:gd name="connsiteX21" fmla="*/ 9679 w 10000"/>
              <a:gd name="connsiteY21" fmla="*/ 7503 h 10177"/>
              <a:gd name="connsiteX22" fmla="*/ 10000 w 10000"/>
              <a:gd name="connsiteY22" fmla="*/ 6964 h 10177"/>
              <a:gd name="connsiteX0" fmla="*/ 1145 w 10000"/>
              <a:gd name="connsiteY0" fmla="*/ 1074 h 10177"/>
              <a:gd name="connsiteX1" fmla="*/ 1115 w 10000"/>
              <a:gd name="connsiteY1" fmla="*/ 527 h 10177"/>
              <a:gd name="connsiteX2" fmla="*/ 813 w 10000"/>
              <a:gd name="connsiteY2" fmla="*/ 76 h 10177"/>
              <a:gd name="connsiteX3" fmla="*/ 212 w 10000"/>
              <a:gd name="connsiteY3" fmla="*/ 128 h 10177"/>
              <a:gd name="connsiteX4" fmla="*/ 17 w 10000"/>
              <a:gd name="connsiteY4" fmla="*/ 845 h 10177"/>
              <a:gd name="connsiteX5" fmla="*/ 85 w 10000"/>
              <a:gd name="connsiteY5" fmla="*/ 1317 h 10177"/>
              <a:gd name="connsiteX6" fmla="*/ 355 w 10000"/>
              <a:gd name="connsiteY6" fmla="*/ 2139 h 10177"/>
              <a:gd name="connsiteX7" fmla="*/ 482 w 10000"/>
              <a:gd name="connsiteY7" fmla="*/ 3228 h 10177"/>
              <a:gd name="connsiteX8" fmla="*/ 685 w 10000"/>
              <a:gd name="connsiteY8" fmla="*/ 4359 h 10177"/>
              <a:gd name="connsiteX9" fmla="*/ 948 w 10000"/>
              <a:gd name="connsiteY9" fmla="*/ 5635 h 10177"/>
              <a:gd name="connsiteX10" fmla="*/ 1371 w 10000"/>
              <a:gd name="connsiteY10" fmla="*/ 6578 h 10177"/>
              <a:gd name="connsiteX11" fmla="*/ 2327 w 10000"/>
              <a:gd name="connsiteY11" fmla="*/ 7238 h 10177"/>
              <a:gd name="connsiteX12" fmla="*/ 3545 w 10000"/>
              <a:gd name="connsiteY12" fmla="*/ 7872 h 10177"/>
              <a:gd name="connsiteX13" fmla="*/ 4797 w 10000"/>
              <a:gd name="connsiteY13" fmla="*/ 8557 h 10177"/>
              <a:gd name="connsiteX14" fmla="*/ 6066 w 10000"/>
              <a:gd name="connsiteY14" fmla="*/ 9192 h 10177"/>
              <a:gd name="connsiteX15" fmla="*/ 7234 w 10000"/>
              <a:gd name="connsiteY15" fmla="*/ 9817 h 10177"/>
              <a:gd name="connsiteX16" fmla="*/ 8139 w 10000"/>
              <a:gd name="connsiteY16" fmla="*/ 10117 h 10177"/>
              <a:gd name="connsiteX17" fmla="*/ 8883 w 10000"/>
              <a:gd name="connsiteY17" fmla="*/ 10074 h 10177"/>
              <a:gd name="connsiteX18" fmla="*/ 9112 w 10000"/>
              <a:gd name="connsiteY18" fmla="*/ 9500 h 10177"/>
              <a:gd name="connsiteX19" fmla="*/ 9239 w 10000"/>
              <a:gd name="connsiteY19" fmla="*/ 8772 h 10177"/>
              <a:gd name="connsiteX20" fmla="*/ 9433 w 10000"/>
              <a:gd name="connsiteY20" fmla="*/ 8043 h 10177"/>
              <a:gd name="connsiteX21" fmla="*/ 9679 w 10000"/>
              <a:gd name="connsiteY21" fmla="*/ 7503 h 10177"/>
              <a:gd name="connsiteX22" fmla="*/ 10000 w 10000"/>
              <a:gd name="connsiteY22" fmla="*/ 6964 h 10177"/>
              <a:gd name="connsiteX0" fmla="*/ 1145 w 10000"/>
              <a:gd name="connsiteY0" fmla="*/ 1074 h 10177"/>
              <a:gd name="connsiteX1" fmla="*/ 1115 w 10000"/>
              <a:gd name="connsiteY1" fmla="*/ 527 h 10177"/>
              <a:gd name="connsiteX2" fmla="*/ 813 w 10000"/>
              <a:gd name="connsiteY2" fmla="*/ 76 h 10177"/>
              <a:gd name="connsiteX3" fmla="*/ 212 w 10000"/>
              <a:gd name="connsiteY3" fmla="*/ 128 h 10177"/>
              <a:gd name="connsiteX4" fmla="*/ 17 w 10000"/>
              <a:gd name="connsiteY4" fmla="*/ 845 h 10177"/>
              <a:gd name="connsiteX5" fmla="*/ 85 w 10000"/>
              <a:gd name="connsiteY5" fmla="*/ 1317 h 10177"/>
              <a:gd name="connsiteX6" fmla="*/ 355 w 10000"/>
              <a:gd name="connsiteY6" fmla="*/ 2139 h 10177"/>
              <a:gd name="connsiteX7" fmla="*/ 482 w 10000"/>
              <a:gd name="connsiteY7" fmla="*/ 3228 h 10177"/>
              <a:gd name="connsiteX8" fmla="*/ 685 w 10000"/>
              <a:gd name="connsiteY8" fmla="*/ 4359 h 10177"/>
              <a:gd name="connsiteX9" fmla="*/ 948 w 10000"/>
              <a:gd name="connsiteY9" fmla="*/ 5635 h 10177"/>
              <a:gd name="connsiteX10" fmla="*/ 1371 w 10000"/>
              <a:gd name="connsiteY10" fmla="*/ 6578 h 10177"/>
              <a:gd name="connsiteX11" fmla="*/ 2327 w 10000"/>
              <a:gd name="connsiteY11" fmla="*/ 7238 h 10177"/>
              <a:gd name="connsiteX12" fmla="*/ 3545 w 10000"/>
              <a:gd name="connsiteY12" fmla="*/ 7872 h 10177"/>
              <a:gd name="connsiteX13" fmla="*/ 4797 w 10000"/>
              <a:gd name="connsiteY13" fmla="*/ 8557 h 10177"/>
              <a:gd name="connsiteX14" fmla="*/ 6066 w 10000"/>
              <a:gd name="connsiteY14" fmla="*/ 9192 h 10177"/>
              <a:gd name="connsiteX15" fmla="*/ 7234 w 10000"/>
              <a:gd name="connsiteY15" fmla="*/ 9817 h 10177"/>
              <a:gd name="connsiteX16" fmla="*/ 8139 w 10000"/>
              <a:gd name="connsiteY16" fmla="*/ 10117 h 10177"/>
              <a:gd name="connsiteX17" fmla="*/ 8883 w 10000"/>
              <a:gd name="connsiteY17" fmla="*/ 10074 h 10177"/>
              <a:gd name="connsiteX18" fmla="*/ 9112 w 10000"/>
              <a:gd name="connsiteY18" fmla="*/ 9500 h 10177"/>
              <a:gd name="connsiteX19" fmla="*/ 9239 w 10000"/>
              <a:gd name="connsiteY19" fmla="*/ 8772 h 10177"/>
              <a:gd name="connsiteX20" fmla="*/ 9433 w 10000"/>
              <a:gd name="connsiteY20" fmla="*/ 8043 h 10177"/>
              <a:gd name="connsiteX21" fmla="*/ 9679 w 10000"/>
              <a:gd name="connsiteY21" fmla="*/ 7503 h 10177"/>
              <a:gd name="connsiteX22" fmla="*/ 10000 w 10000"/>
              <a:gd name="connsiteY22" fmla="*/ 6964 h 10177"/>
              <a:gd name="connsiteX0" fmla="*/ 1145 w 10000"/>
              <a:gd name="connsiteY0" fmla="*/ 1074 h 10177"/>
              <a:gd name="connsiteX1" fmla="*/ 1115 w 10000"/>
              <a:gd name="connsiteY1" fmla="*/ 527 h 10177"/>
              <a:gd name="connsiteX2" fmla="*/ 813 w 10000"/>
              <a:gd name="connsiteY2" fmla="*/ 76 h 10177"/>
              <a:gd name="connsiteX3" fmla="*/ 212 w 10000"/>
              <a:gd name="connsiteY3" fmla="*/ 128 h 10177"/>
              <a:gd name="connsiteX4" fmla="*/ 17 w 10000"/>
              <a:gd name="connsiteY4" fmla="*/ 845 h 10177"/>
              <a:gd name="connsiteX5" fmla="*/ 85 w 10000"/>
              <a:gd name="connsiteY5" fmla="*/ 1317 h 10177"/>
              <a:gd name="connsiteX6" fmla="*/ 355 w 10000"/>
              <a:gd name="connsiteY6" fmla="*/ 2139 h 10177"/>
              <a:gd name="connsiteX7" fmla="*/ 482 w 10000"/>
              <a:gd name="connsiteY7" fmla="*/ 3228 h 10177"/>
              <a:gd name="connsiteX8" fmla="*/ 685 w 10000"/>
              <a:gd name="connsiteY8" fmla="*/ 4359 h 10177"/>
              <a:gd name="connsiteX9" fmla="*/ 948 w 10000"/>
              <a:gd name="connsiteY9" fmla="*/ 5635 h 10177"/>
              <a:gd name="connsiteX10" fmla="*/ 1371 w 10000"/>
              <a:gd name="connsiteY10" fmla="*/ 6578 h 10177"/>
              <a:gd name="connsiteX11" fmla="*/ 2327 w 10000"/>
              <a:gd name="connsiteY11" fmla="*/ 7238 h 10177"/>
              <a:gd name="connsiteX12" fmla="*/ 3545 w 10000"/>
              <a:gd name="connsiteY12" fmla="*/ 7872 h 10177"/>
              <a:gd name="connsiteX13" fmla="*/ 4797 w 10000"/>
              <a:gd name="connsiteY13" fmla="*/ 8557 h 10177"/>
              <a:gd name="connsiteX14" fmla="*/ 6066 w 10000"/>
              <a:gd name="connsiteY14" fmla="*/ 9192 h 10177"/>
              <a:gd name="connsiteX15" fmla="*/ 7234 w 10000"/>
              <a:gd name="connsiteY15" fmla="*/ 9817 h 10177"/>
              <a:gd name="connsiteX16" fmla="*/ 8139 w 10000"/>
              <a:gd name="connsiteY16" fmla="*/ 10117 h 10177"/>
              <a:gd name="connsiteX17" fmla="*/ 8883 w 10000"/>
              <a:gd name="connsiteY17" fmla="*/ 10074 h 10177"/>
              <a:gd name="connsiteX18" fmla="*/ 9112 w 10000"/>
              <a:gd name="connsiteY18" fmla="*/ 9500 h 10177"/>
              <a:gd name="connsiteX19" fmla="*/ 9239 w 10000"/>
              <a:gd name="connsiteY19" fmla="*/ 8772 h 10177"/>
              <a:gd name="connsiteX20" fmla="*/ 9433 w 10000"/>
              <a:gd name="connsiteY20" fmla="*/ 8043 h 10177"/>
              <a:gd name="connsiteX21" fmla="*/ 9679 w 10000"/>
              <a:gd name="connsiteY21" fmla="*/ 7503 h 10177"/>
              <a:gd name="connsiteX22" fmla="*/ 10000 w 10000"/>
              <a:gd name="connsiteY22" fmla="*/ 6964 h 10177"/>
              <a:gd name="connsiteX0" fmla="*/ 1145 w 10000"/>
              <a:gd name="connsiteY0" fmla="*/ 1074 h 10177"/>
              <a:gd name="connsiteX1" fmla="*/ 1115 w 10000"/>
              <a:gd name="connsiteY1" fmla="*/ 527 h 10177"/>
              <a:gd name="connsiteX2" fmla="*/ 813 w 10000"/>
              <a:gd name="connsiteY2" fmla="*/ 76 h 10177"/>
              <a:gd name="connsiteX3" fmla="*/ 212 w 10000"/>
              <a:gd name="connsiteY3" fmla="*/ 128 h 10177"/>
              <a:gd name="connsiteX4" fmla="*/ 17 w 10000"/>
              <a:gd name="connsiteY4" fmla="*/ 845 h 10177"/>
              <a:gd name="connsiteX5" fmla="*/ 85 w 10000"/>
              <a:gd name="connsiteY5" fmla="*/ 1317 h 10177"/>
              <a:gd name="connsiteX6" fmla="*/ 355 w 10000"/>
              <a:gd name="connsiteY6" fmla="*/ 2139 h 10177"/>
              <a:gd name="connsiteX7" fmla="*/ 482 w 10000"/>
              <a:gd name="connsiteY7" fmla="*/ 3228 h 10177"/>
              <a:gd name="connsiteX8" fmla="*/ 685 w 10000"/>
              <a:gd name="connsiteY8" fmla="*/ 4359 h 10177"/>
              <a:gd name="connsiteX9" fmla="*/ 948 w 10000"/>
              <a:gd name="connsiteY9" fmla="*/ 5635 h 10177"/>
              <a:gd name="connsiteX10" fmla="*/ 1371 w 10000"/>
              <a:gd name="connsiteY10" fmla="*/ 6578 h 10177"/>
              <a:gd name="connsiteX11" fmla="*/ 2327 w 10000"/>
              <a:gd name="connsiteY11" fmla="*/ 7238 h 10177"/>
              <a:gd name="connsiteX12" fmla="*/ 3545 w 10000"/>
              <a:gd name="connsiteY12" fmla="*/ 7872 h 10177"/>
              <a:gd name="connsiteX13" fmla="*/ 4797 w 10000"/>
              <a:gd name="connsiteY13" fmla="*/ 8557 h 10177"/>
              <a:gd name="connsiteX14" fmla="*/ 6066 w 10000"/>
              <a:gd name="connsiteY14" fmla="*/ 9192 h 10177"/>
              <a:gd name="connsiteX15" fmla="*/ 7234 w 10000"/>
              <a:gd name="connsiteY15" fmla="*/ 9817 h 10177"/>
              <a:gd name="connsiteX16" fmla="*/ 8139 w 10000"/>
              <a:gd name="connsiteY16" fmla="*/ 10117 h 10177"/>
              <a:gd name="connsiteX17" fmla="*/ 8883 w 10000"/>
              <a:gd name="connsiteY17" fmla="*/ 10074 h 10177"/>
              <a:gd name="connsiteX18" fmla="*/ 9112 w 10000"/>
              <a:gd name="connsiteY18" fmla="*/ 9500 h 10177"/>
              <a:gd name="connsiteX19" fmla="*/ 9239 w 10000"/>
              <a:gd name="connsiteY19" fmla="*/ 8772 h 10177"/>
              <a:gd name="connsiteX20" fmla="*/ 9433 w 10000"/>
              <a:gd name="connsiteY20" fmla="*/ 8043 h 10177"/>
              <a:gd name="connsiteX21" fmla="*/ 9679 w 10000"/>
              <a:gd name="connsiteY21" fmla="*/ 7503 h 10177"/>
              <a:gd name="connsiteX22" fmla="*/ 10000 w 10000"/>
              <a:gd name="connsiteY22" fmla="*/ 6964 h 10177"/>
              <a:gd name="connsiteX0" fmla="*/ 1148 w 10003"/>
              <a:gd name="connsiteY0" fmla="*/ 1108 h 10211"/>
              <a:gd name="connsiteX1" fmla="*/ 1118 w 10003"/>
              <a:gd name="connsiteY1" fmla="*/ 561 h 10211"/>
              <a:gd name="connsiteX2" fmla="*/ 816 w 10003"/>
              <a:gd name="connsiteY2" fmla="*/ 110 h 10211"/>
              <a:gd name="connsiteX3" fmla="*/ 215 w 10003"/>
              <a:gd name="connsiteY3" fmla="*/ 162 h 10211"/>
              <a:gd name="connsiteX4" fmla="*/ 20 w 10003"/>
              <a:gd name="connsiteY4" fmla="*/ 879 h 10211"/>
              <a:gd name="connsiteX5" fmla="*/ 88 w 10003"/>
              <a:gd name="connsiteY5" fmla="*/ 1351 h 10211"/>
              <a:gd name="connsiteX6" fmla="*/ 358 w 10003"/>
              <a:gd name="connsiteY6" fmla="*/ 2173 h 10211"/>
              <a:gd name="connsiteX7" fmla="*/ 485 w 10003"/>
              <a:gd name="connsiteY7" fmla="*/ 3262 h 10211"/>
              <a:gd name="connsiteX8" fmla="*/ 688 w 10003"/>
              <a:gd name="connsiteY8" fmla="*/ 4393 h 10211"/>
              <a:gd name="connsiteX9" fmla="*/ 951 w 10003"/>
              <a:gd name="connsiteY9" fmla="*/ 5669 h 10211"/>
              <a:gd name="connsiteX10" fmla="*/ 1374 w 10003"/>
              <a:gd name="connsiteY10" fmla="*/ 6612 h 10211"/>
              <a:gd name="connsiteX11" fmla="*/ 2330 w 10003"/>
              <a:gd name="connsiteY11" fmla="*/ 7272 h 10211"/>
              <a:gd name="connsiteX12" fmla="*/ 3548 w 10003"/>
              <a:gd name="connsiteY12" fmla="*/ 7906 h 10211"/>
              <a:gd name="connsiteX13" fmla="*/ 4800 w 10003"/>
              <a:gd name="connsiteY13" fmla="*/ 8591 h 10211"/>
              <a:gd name="connsiteX14" fmla="*/ 6069 w 10003"/>
              <a:gd name="connsiteY14" fmla="*/ 9226 h 10211"/>
              <a:gd name="connsiteX15" fmla="*/ 7237 w 10003"/>
              <a:gd name="connsiteY15" fmla="*/ 9851 h 10211"/>
              <a:gd name="connsiteX16" fmla="*/ 8142 w 10003"/>
              <a:gd name="connsiteY16" fmla="*/ 10151 h 10211"/>
              <a:gd name="connsiteX17" fmla="*/ 8886 w 10003"/>
              <a:gd name="connsiteY17" fmla="*/ 10108 h 10211"/>
              <a:gd name="connsiteX18" fmla="*/ 9115 w 10003"/>
              <a:gd name="connsiteY18" fmla="*/ 9534 h 10211"/>
              <a:gd name="connsiteX19" fmla="*/ 9242 w 10003"/>
              <a:gd name="connsiteY19" fmla="*/ 8806 h 10211"/>
              <a:gd name="connsiteX20" fmla="*/ 9436 w 10003"/>
              <a:gd name="connsiteY20" fmla="*/ 8077 h 10211"/>
              <a:gd name="connsiteX21" fmla="*/ 9682 w 10003"/>
              <a:gd name="connsiteY21" fmla="*/ 7537 h 10211"/>
              <a:gd name="connsiteX22" fmla="*/ 10003 w 10003"/>
              <a:gd name="connsiteY22" fmla="*/ 6998 h 10211"/>
              <a:gd name="connsiteX0" fmla="*/ 1148 w 10176"/>
              <a:gd name="connsiteY0" fmla="*/ 1108 h 10211"/>
              <a:gd name="connsiteX1" fmla="*/ 1118 w 10176"/>
              <a:gd name="connsiteY1" fmla="*/ 561 h 10211"/>
              <a:gd name="connsiteX2" fmla="*/ 816 w 10176"/>
              <a:gd name="connsiteY2" fmla="*/ 110 h 10211"/>
              <a:gd name="connsiteX3" fmla="*/ 215 w 10176"/>
              <a:gd name="connsiteY3" fmla="*/ 162 h 10211"/>
              <a:gd name="connsiteX4" fmla="*/ 20 w 10176"/>
              <a:gd name="connsiteY4" fmla="*/ 879 h 10211"/>
              <a:gd name="connsiteX5" fmla="*/ 88 w 10176"/>
              <a:gd name="connsiteY5" fmla="*/ 1351 h 10211"/>
              <a:gd name="connsiteX6" fmla="*/ 358 w 10176"/>
              <a:gd name="connsiteY6" fmla="*/ 2173 h 10211"/>
              <a:gd name="connsiteX7" fmla="*/ 485 w 10176"/>
              <a:gd name="connsiteY7" fmla="*/ 3262 h 10211"/>
              <a:gd name="connsiteX8" fmla="*/ 688 w 10176"/>
              <a:gd name="connsiteY8" fmla="*/ 4393 h 10211"/>
              <a:gd name="connsiteX9" fmla="*/ 951 w 10176"/>
              <a:gd name="connsiteY9" fmla="*/ 5669 h 10211"/>
              <a:gd name="connsiteX10" fmla="*/ 1374 w 10176"/>
              <a:gd name="connsiteY10" fmla="*/ 6612 h 10211"/>
              <a:gd name="connsiteX11" fmla="*/ 2330 w 10176"/>
              <a:gd name="connsiteY11" fmla="*/ 7272 h 10211"/>
              <a:gd name="connsiteX12" fmla="*/ 3548 w 10176"/>
              <a:gd name="connsiteY12" fmla="*/ 7906 h 10211"/>
              <a:gd name="connsiteX13" fmla="*/ 4800 w 10176"/>
              <a:gd name="connsiteY13" fmla="*/ 8591 h 10211"/>
              <a:gd name="connsiteX14" fmla="*/ 6069 w 10176"/>
              <a:gd name="connsiteY14" fmla="*/ 9226 h 10211"/>
              <a:gd name="connsiteX15" fmla="*/ 7237 w 10176"/>
              <a:gd name="connsiteY15" fmla="*/ 9851 h 10211"/>
              <a:gd name="connsiteX16" fmla="*/ 8142 w 10176"/>
              <a:gd name="connsiteY16" fmla="*/ 10151 h 10211"/>
              <a:gd name="connsiteX17" fmla="*/ 8886 w 10176"/>
              <a:gd name="connsiteY17" fmla="*/ 10108 h 10211"/>
              <a:gd name="connsiteX18" fmla="*/ 9115 w 10176"/>
              <a:gd name="connsiteY18" fmla="*/ 9534 h 10211"/>
              <a:gd name="connsiteX19" fmla="*/ 9242 w 10176"/>
              <a:gd name="connsiteY19" fmla="*/ 8806 h 10211"/>
              <a:gd name="connsiteX20" fmla="*/ 9436 w 10176"/>
              <a:gd name="connsiteY20" fmla="*/ 8077 h 10211"/>
              <a:gd name="connsiteX21" fmla="*/ 9682 w 10176"/>
              <a:gd name="connsiteY21" fmla="*/ 7537 h 10211"/>
              <a:gd name="connsiteX22" fmla="*/ 10176 w 10176"/>
              <a:gd name="connsiteY22" fmla="*/ 7072 h 10211"/>
              <a:gd name="connsiteX0" fmla="*/ 1148 w 10176"/>
              <a:gd name="connsiteY0" fmla="*/ 1108 h 10211"/>
              <a:gd name="connsiteX1" fmla="*/ 1118 w 10176"/>
              <a:gd name="connsiteY1" fmla="*/ 561 h 10211"/>
              <a:gd name="connsiteX2" fmla="*/ 816 w 10176"/>
              <a:gd name="connsiteY2" fmla="*/ 110 h 10211"/>
              <a:gd name="connsiteX3" fmla="*/ 215 w 10176"/>
              <a:gd name="connsiteY3" fmla="*/ 162 h 10211"/>
              <a:gd name="connsiteX4" fmla="*/ 20 w 10176"/>
              <a:gd name="connsiteY4" fmla="*/ 879 h 10211"/>
              <a:gd name="connsiteX5" fmla="*/ 88 w 10176"/>
              <a:gd name="connsiteY5" fmla="*/ 1351 h 10211"/>
              <a:gd name="connsiteX6" fmla="*/ 358 w 10176"/>
              <a:gd name="connsiteY6" fmla="*/ 2173 h 10211"/>
              <a:gd name="connsiteX7" fmla="*/ 485 w 10176"/>
              <a:gd name="connsiteY7" fmla="*/ 3262 h 10211"/>
              <a:gd name="connsiteX8" fmla="*/ 688 w 10176"/>
              <a:gd name="connsiteY8" fmla="*/ 4393 h 10211"/>
              <a:gd name="connsiteX9" fmla="*/ 951 w 10176"/>
              <a:gd name="connsiteY9" fmla="*/ 5669 h 10211"/>
              <a:gd name="connsiteX10" fmla="*/ 1374 w 10176"/>
              <a:gd name="connsiteY10" fmla="*/ 6612 h 10211"/>
              <a:gd name="connsiteX11" fmla="*/ 2330 w 10176"/>
              <a:gd name="connsiteY11" fmla="*/ 7272 h 10211"/>
              <a:gd name="connsiteX12" fmla="*/ 3548 w 10176"/>
              <a:gd name="connsiteY12" fmla="*/ 7906 h 10211"/>
              <a:gd name="connsiteX13" fmla="*/ 4800 w 10176"/>
              <a:gd name="connsiteY13" fmla="*/ 8591 h 10211"/>
              <a:gd name="connsiteX14" fmla="*/ 6069 w 10176"/>
              <a:gd name="connsiteY14" fmla="*/ 9226 h 10211"/>
              <a:gd name="connsiteX15" fmla="*/ 7237 w 10176"/>
              <a:gd name="connsiteY15" fmla="*/ 9851 h 10211"/>
              <a:gd name="connsiteX16" fmla="*/ 8142 w 10176"/>
              <a:gd name="connsiteY16" fmla="*/ 10151 h 10211"/>
              <a:gd name="connsiteX17" fmla="*/ 8886 w 10176"/>
              <a:gd name="connsiteY17" fmla="*/ 10108 h 10211"/>
              <a:gd name="connsiteX18" fmla="*/ 9115 w 10176"/>
              <a:gd name="connsiteY18" fmla="*/ 9534 h 10211"/>
              <a:gd name="connsiteX19" fmla="*/ 9242 w 10176"/>
              <a:gd name="connsiteY19" fmla="*/ 8806 h 10211"/>
              <a:gd name="connsiteX20" fmla="*/ 9436 w 10176"/>
              <a:gd name="connsiteY20" fmla="*/ 8077 h 10211"/>
              <a:gd name="connsiteX21" fmla="*/ 9811 w 10176"/>
              <a:gd name="connsiteY21" fmla="*/ 7668 h 10211"/>
              <a:gd name="connsiteX22" fmla="*/ 10176 w 10176"/>
              <a:gd name="connsiteY22" fmla="*/ 7072 h 10211"/>
              <a:gd name="connsiteX0" fmla="*/ 1148 w 10176"/>
              <a:gd name="connsiteY0" fmla="*/ 1108 h 10211"/>
              <a:gd name="connsiteX1" fmla="*/ 1118 w 10176"/>
              <a:gd name="connsiteY1" fmla="*/ 561 h 10211"/>
              <a:gd name="connsiteX2" fmla="*/ 816 w 10176"/>
              <a:gd name="connsiteY2" fmla="*/ 110 h 10211"/>
              <a:gd name="connsiteX3" fmla="*/ 215 w 10176"/>
              <a:gd name="connsiteY3" fmla="*/ 162 h 10211"/>
              <a:gd name="connsiteX4" fmla="*/ 20 w 10176"/>
              <a:gd name="connsiteY4" fmla="*/ 879 h 10211"/>
              <a:gd name="connsiteX5" fmla="*/ 88 w 10176"/>
              <a:gd name="connsiteY5" fmla="*/ 1351 h 10211"/>
              <a:gd name="connsiteX6" fmla="*/ 358 w 10176"/>
              <a:gd name="connsiteY6" fmla="*/ 2173 h 10211"/>
              <a:gd name="connsiteX7" fmla="*/ 485 w 10176"/>
              <a:gd name="connsiteY7" fmla="*/ 3262 h 10211"/>
              <a:gd name="connsiteX8" fmla="*/ 688 w 10176"/>
              <a:gd name="connsiteY8" fmla="*/ 4393 h 10211"/>
              <a:gd name="connsiteX9" fmla="*/ 951 w 10176"/>
              <a:gd name="connsiteY9" fmla="*/ 5669 h 10211"/>
              <a:gd name="connsiteX10" fmla="*/ 1374 w 10176"/>
              <a:gd name="connsiteY10" fmla="*/ 6612 h 10211"/>
              <a:gd name="connsiteX11" fmla="*/ 2330 w 10176"/>
              <a:gd name="connsiteY11" fmla="*/ 7272 h 10211"/>
              <a:gd name="connsiteX12" fmla="*/ 3548 w 10176"/>
              <a:gd name="connsiteY12" fmla="*/ 7906 h 10211"/>
              <a:gd name="connsiteX13" fmla="*/ 4800 w 10176"/>
              <a:gd name="connsiteY13" fmla="*/ 8591 h 10211"/>
              <a:gd name="connsiteX14" fmla="*/ 6069 w 10176"/>
              <a:gd name="connsiteY14" fmla="*/ 9226 h 10211"/>
              <a:gd name="connsiteX15" fmla="*/ 7237 w 10176"/>
              <a:gd name="connsiteY15" fmla="*/ 9851 h 10211"/>
              <a:gd name="connsiteX16" fmla="*/ 8142 w 10176"/>
              <a:gd name="connsiteY16" fmla="*/ 10151 h 10211"/>
              <a:gd name="connsiteX17" fmla="*/ 8886 w 10176"/>
              <a:gd name="connsiteY17" fmla="*/ 10108 h 10211"/>
              <a:gd name="connsiteX18" fmla="*/ 9115 w 10176"/>
              <a:gd name="connsiteY18" fmla="*/ 9534 h 10211"/>
              <a:gd name="connsiteX19" fmla="*/ 9242 w 10176"/>
              <a:gd name="connsiteY19" fmla="*/ 8806 h 10211"/>
              <a:gd name="connsiteX20" fmla="*/ 9506 w 10176"/>
              <a:gd name="connsiteY20" fmla="*/ 8203 h 10211"/>
              <a:gd name="connsiteX21" fmla="*/ 9811 w 10176"/>
              <a:gd name="connsiteY21" fmla="*/ 7668 h 10211"/>
              <a:gd name="connsiteX22" fmla="*/ 10176 w 10176"/>
              <a:gd name="connsiteY22" fmla="*/ 7072 h 10211"/>
              <a:gd name="connsiteX0" fmla="*/ 1148 w 10176"/>
              <a:gd name="connsiteY0" fmla="*/ 1108 h 10211"/>
              <a:gd name="connsiteX1" fmla="*/ 1118 w 10176"/>
              <a:gd name="connsiteY1" fmla="*/ 561 h 10211"/>
              <a:gd name="connsiteX2" fmla="*/ 816 w 10176"/>
              <a:gd name="connsiteY2" fmla="*/ 110 h 10211"/>
              <a:gd name="connsiteX3" fmla="*/ 215 w 10176"/>
              <a:gd name="connsiteY3" fmla="*/ 162 h 10211"/>
              <a:gd name="connsiteX4" fmla="*/ 20 w 10176"/>
              <a:gd name="connsiteY4" fmla="*/ 879 h 10211"/>
              <a:gd name="connsiteX5" fmla="*/ 88 w 10176"/>
              <a:gd name="connsiteY5" fmla="*/ 1351 h 10211"/>
              <a:gd name="connsiteX6" fmla="*/ 358 w 10176"/>
              <a:gd name="connsiteY6" fmla="*/ 2173 h 10211"/>
              <a:gd name="connsiteX7" fmla="*/ 485 w 10176"/>
              <a:gd name="connsiteY7" fmla="*/ 3262 h 10211"/>
              <a:gd name="connsiteX8" fmla="*/ 688 w 10176"/>
              <a:gd name="connsiteY8" fmla="*/ 4393 h 10211"/>
              <a:gd name="connsiteX9" fmla="*/ 951 w 10176"/>
              <a:gd name="connsiteY9" fmla="*/ 5669 h 10211"/>
              <a:gd name="connsiteX10" fmla="*/ 1374 w 10176"/>
              <a:gd name="connsiteY10" fmla="*/ 6612 h 10211"/>
              <a:gd name="connsiteX11" fmla="*/ 2330 w 10176"/>
              <a:gd name="connsiteY11" fmla="*/ 7272 h 10211"/>
              <a:gd name="connsiteX12" fmla="*/ 3548 w 10176"/>
              <a:gd name="connsiteY12" fmla="*/ 7906 h 10211"/>
              <a:gd name="connsiteX13" fmla="*/ 4800 w 10176"/>
              <a:gd name="connsiteY13" fmla="*/ 8591 h 10211"/>
              <a:gd name="connsiteX14" fmla="*/ 6069 w 10176"/>
              <a:gd name="connsiteY14" fmla="*/ 9226 h 10211"/>
              <a:gd name="connsiteX15" fmla="*/ 7237 w 10176"/>
              <a:gd name="connsiteY15" fmla="*/ 9851 h 10211"/>
              <a:gd name="connsiteX16" fmla="*/ 8142 w 10176"/>
              <a:gd name="connsiteY16" fmla="*/ 10151 h 10211"/>
              <a:gd name="connsiteX17" fmla="*/ 8886 w 10176"/>
              <a:gd name="connsiteY17" fmla="*/ 10108 h 10211"/>
              <a:gd name="connsiteX18" fmla="*/ 9115 w 10176"/>
              <a:gd name="connsiteY18" fmla="*/ 9534 h 10211"/>
              <a:gd name="connsiteX19" fmla="*/ 9242 w 10176"/>
              <a:gd name="connsiteY19" fmla="*/ 8806 h 10211"/>
              <a:gd name="connsiteX20" fmla="*/ 9811 w 10176"/>
              <a:gd name="connsiteY20" fmla="*/ 7668 h 10211"/>
              <a:gd name="connsiteX21" fmla="*/ 10176 w 10176"/>
              <a:gd name="connsiteY21" fmla="*/ 7072 h 10211"/>
              <a:gd name="connsiteX0" fmla="*/ 1148 w 10176"/>
              <a:gd name="connsiteY0" fmla="*/ 1108 h 10211"/>
              <a:gd name="connsiteX1" fmla="*/ 1118 w 10176"/>
              <a:gd name="connsiteY1" fmla="*/ 561 h 10211"/>
              <a:gd name="connsiteX2" fmla="*/ 816 w 10176"/>
              <a:gd name="connsiteY2" fmla="*/ 110 h 10211"/>
              <a:gd name="connsiteX3" fmla="*/ 215 w 10176"/>
              <a:gd name="connsiteY3" fmla="*/ 162 h 10211"/>
              <a:gd name="connsiteX4" fmla="*/ 20 w 10176"/>
              <a:gd name="connsiteY4" fmla="*/ 879 h 10211"/>
              <a:gd name="connsiteX5" fmla="*/ 88 w 10176"/>
              <a:gd name="connsiteY5" fmla="*/ 1351 h 10211"/>
              <a:gd name="connsiteX6" fmla="*/ 358 w 10176"/>
              <a:gd name="connsiteY6" fmla="*/ 2173 h 10211"/>
              <a:gd name="connsiteX7" fmla="*/ 485 w 10176"/>
              <a:gd name="connsiteY7" fmla="*/ 3262 h 10211"/>
              <a:gd name="connsiteX8" fmla="*/ 688 w 10176"/>
              <a:gd name="connsiteY8" fmla="*/ 4393 h 10211"/>
              <a:gd name="connsiteX9" fmla="*/ 951 w 10176"/>
              <a:gd name="connsiteY9" fmla="*/ 5669 h 10211"/>
              <a:gd name="connsiteX10" fmla="*/ 1374 w 10176"/>
              <a:gd name="connsiteY10" fmla="*/ 6612 h 10211"/>
              <a:gd name="connsiteX11" fmla="*/ 2330 w 10176"/>
              <a:gd name="connsiteY11" fmla="*/ 7272 h 10211"/>
              <a:gd name="connsiteX12" fmla="*/ 3548 w 10176"/>
              <a:gd name="connsiteY12" fmla="*/ 7906 h 10211"/>
              <a:gd name="connsiteX13" fmla="*/ 4800 w 10176"/>
              <a:gd name="connsiteY13" fmla="*/ 8591 h 10211"/>
              <a:gd name="connsiteX14" fmla="*/ 6069 w 10176"/>
              <a:gd name="connsiteY14" fmla="*/ 9226 h 10211"/>
              <a:gd name="connsiteX15" fmla="*/ 7237 w 10176"/>
              <a:gd name="connsiteY15" fmla="*/ 9851 h 10211"/>
              <a:gd name="connsiteX16" fmla="*/ 8142 w 10176"/>
              <a:gd name="connsiteY16" fmla="*/ 10151 h 10211"/>
              <a:gd name="connsiteX17" fmla="*/ 8886 w 10176"/>
              <a:gd name="connsiteY17" fmla="*/ 10108 h 10211"/>
              <a:gd name="connsiteX18" fmla="*/ 9115 w 10176"/>
              <a:gd name="connsiteY18" fmla="*/ 9534 h 10211"/>
              <a:gd name="connsiteX19" fmla="*/ 9811 w 10176"/>
              <a:gd name="connsiteY19" fmla="*/ 7668 h 10211"/>
              <a:gd name="connsiteX20" fmla="*/ 10176 w 10176"/>
              <a:gd name="connsiteY20" fmla="*/ 7072 h 10211"/>
              <a:gd name="connsiteX0" fmla="*/ 1148 w 10176"/>
              <a:gd name="connsiteY0" fmla="*/ 1108 h 10211"/>
              <a:gd name="connsiteX1" fmla="*/ 1118 w 10176"/>
              <a:gd name="connsiteY1" fmla="*/ 561 h 10211"/>
              <a:gd name="connsiteX2" fmla="*/ 816 w 10176"/>
              <a:gd name="connsiteY2" fmla="*/ 110 h 10211"/>
              <a:gd name="connsiteX3" fmla="*/ 215 w 10176"/>
              <a:gd name="connsiteY3" fmla="*/ 162 h 10211"/>
              <a:gd name="connsiteX4" fmla="*/ 20 w 10176"/>
              <a:gd name="connsiteY4" fmla="*/ 879 h 10211"/>
              <a:gd name="connsiteX5" fmla="*/ 88 w 10176"/>
              <a:gd name="connsiteY5" fmla="*/ 1351 h 10211"/>
              <a:gd name="connsiteX6" fmla="*/ 358 w 10176"/>
              <a:gd name="connsiteY6" fmla="*/ 2173 h 10211"/>
              <a:gd name="connsiteX7" fmla="*/ 485 w 10176"/>
              <a:gd name="connsiteY7" fmla="*/ 3262 h 10211"/>
              <a:gd name="connsiteX8" fmla="*/ 688 w 10176"/>
              <a:gd name="connsiteY8" fmla="*/ 4393 h 10211"/>
              <a:gd name="connsiteX9" fmla="*/ 951 w 10176"/>
              <a:gd name="connsiteY9" fmla="*/ 5669 h 10211"/>
              <a:gd name="connsiteX10" fmla="*/ 1374 w 10176"/>
              <a:gd name="connsiteY10" fmla="*/ 6612 h 10211"/>
              <a:gd name="connsiteX11" fmla="*/ 2330 w 10176"/>
              <a:gd name="connsiteY11" fmla="*/ 7272 h 10211"/>
              <a:gd name="connsiteX12" fmla="*/ 3548 w 10176"/>
              <a:gd name="connsiteY12" fmla="*/ 7906 h 10211"/>
              <a:gd name="connsiteX13" fmla="*/ 4800 w 10176"/>
              <a:gd name="connsiteY13" fmla="*/ 8591 h 10211"/>
              <a:gd name="connsiteX14" fmla="*/ 6069 w 10176"/>
              <a:gd name="connsiteY14" fmla="*/ 9226 h 10211"/>
              <a:gd name="connsiteX15" fmla="*/ 7237 w 10176"/>
              <a:gd name="connsiteY15" fmla="*/ 9851 h 10211"/>
              <a:gd name="connsiteX16" fmla="*/ 8142 w 10176"/>
              <a:gd name="connsiteY16" fmla="*/ 10151 h 10211"/>
              <a:gd name="connsiteX17" fmla="*/ 8886 w 10176"/>
              <a:gd name="connsiteY17" fmla="*/ 10108 h 10211"/>
              <a:gd name="connsiteX18" fmla="*/ 9115 w 10176"/>
              <a:gd name="connsiteY18" fmla="*/ 9534 h 10211"/>
              <a:gd name="connsiteX19" fmla="*/ 9811 w 10176"/>
              <a:gd name="connsiteY19" fmla="*/ 7668 h 10211"/>
              <a:gd name="connsiteX20" fmla="*/ 10176 w 10176"/>
              <a:gd name="connsiteY20" fmla="*/ 7072 h 10211"/>
              <a:gd name="connsiteX0" fmla="*/ 1148 w 10176"/>
              <a:gd name="connsiteY0" fmla="*/ 1108 h 10240"/>
              <a:gd name="connsiteX1" fmla="*/ 1118 w 10176"/>
              <a:gd name="connsiteY1" fmla="*/ 561 h 10240"/>
              <a:gd name="connsiteX2" fmla="*/ 816 w 10176"/>
              <a:gd name="connsiteY2" fmla="*/ 110 h 10240"/>
              <a:gd name="connsiteX3" fmla="*/ 215 w 10176"/>
              <a:gd name="connsiteY3" fmla="*/ 162 h 10240"/>
              <a:gd name="connsiteX4" fmla="*/ 20 w 10176"/>
              <a:gd name="connsiteY4" fmla="*/ 879 h 10240"/>
              <a:gd name="connsiteX5" fmla="*/ 88 w 10176"/>
              <a:gd name="connsiteY5" fmla="*/ 1351 h 10240"/>
              <a:gd name="connsiteX6" fmla="*/ 358 w 10176"/>
              <a:gd name="connsiteY6" fmla="*/ 2173 h 10240"/>
              <a:gd name="connsiteX7" fmla="*/ 485 w 10176"/>
              <a:gd name="connsiteY7" fmla="*/ 3262 h 10240"/>
              <a:gd name="connsiteX8" fmla="*/ 688 w 10176"/>
              <a:gd name="connsiteY8" fmla="*/ 4393 h 10240"/>
              <a:gd name="connsiteX9" fmla="*/ 951 w 10176"/>
              <a:gd name="connsiteY9" fmla="*/ 5669 h 10240"/>
              <a:gd name="connsiteX10" fmla="*/ 1374 w 10176"/>
              <a:gd name="connsiteY10" fmla="*/ 6612 h 10240"/>
              <a:gd name="connsiteX11" fmla="*/ 2330 w 10176"/>
              <a:gd name="connsiteY11" fmla="*/ 7272 h 10240"/>
              <a:gd name="connsiteX12" fmla="*/ 3548 w 10176"/>
              <a:gd name="connsiteY12" fmla="*/ 7906 h 10240"/>
              <a:gd name="connsiteX13" fmla="*/ 4800 w 10176"/>
              <a:gd name="connsiteY13" fmla="*/ 8591 h 10240"/>
              <a:gd name="connsiteX14" fmla="*/ 6069 w 10176"/>
              <a:gd name="connsiteY14" fmla="*/ 9226 h 10240"/>
              <a:gd name="connsiteX15" fmla="*/ 7237 w 10176"/>
              <a:gd name="connsiteY15" fmla="*/ 9851 h 10240"/>
              <a:gd name="connsiteX16" fmla="*/ 8142 w 10176"/>
              <a:gd name="connsiteY16" fmla="*/ 10151 h 10240"/>
              <a:gd name="connsiteX17" fmla="*/ 8886 w 10176"/>
              <a:gd name="connsiteY17" fmla="*/ 10108 h 10240"/>
              <a:gd name="connsiteX18" fmla="*/ 9228 w 10176"/>
              <a:gd name="connsiteY18" fmla="*/ 9362 h 10240"/>
              <a:gd name="connsiteX19" fmla="*/ 9811 w 10176"/>
              <a:gd name="connsiteY19" fmla="*/ 7668 h 10240"/>
              <a:gd name="connsiteX20" fmla="*/ 10176 w 10176"/>
              <a:gd name="connsiteY20" fmla="*/ 7072 h 10240"/>
              <a:gd name="connsiteX0" fmla="*/ 1148 w 10176"/>
              <a:gd name="connsiteY0" fmla="*/ 1108 h 10240"/>
              <a:gd name="connsiteX1" fmla="*/ 1118 w 10176"/>
              <a:gd name="connsiteY1" fmla="*/ 561 h 10240"/>
              <a:gd name="connsiteX2" fmla="*/ 816 w 10176"/>
              <a:gd name="connsiteY2" fmla="*/ 110 h 10240"/>
              <a:gd name="connsiteX3" fmla="*/ 215 w 10176"/>
              <a:gd name="connsiteY3" fmla="*/ 162 h 10240"/>
              <a:gd name="connsiteX4" fmla="*/ 20 w 10176"/>
              <a:gd name="connsiteY4" fmla="*/ 879 h 10240"/>
              <a:gd name="connsiteX5" fmla="*/ 88 w 10176"/>
              <a:gd name="connsiteY5" fmla="*/ 1351 h 10240"/>
              <a:gd name="connsiteX6" fmla="*/ 358 w 10176"/>
              <a:gd name="connsiteY6" fmla="*/ 2173 h 10240"/>
              <a:gd name="connsiteX7" fmla="*/ 485 w 10176"/>
              <a:gd name="connsiteY7" fmla="*/ 3262 h 10240"/>
              <a:gd name="connsiteX8" fmla="*/ 688 w 10176"/>
              <a:gd name="connsiteY8" fmla="*/ 4393 h 10240"/>
              <a:gd name="connsiteX9" fmla="*/ 951 w 10176"/>
              <a:gd name="connsiteY9" fmla="*/ 5669 h 10240"/>
              <a:gd name="connsiteX10" fmla="*/ 1374 w 10176"/>
              <a:gd name="connsiteY10" fmla="*/ 6612 h 10240"/>
              <a:gd name="connsiteX11" fmla="*/ 2330 w 10176"/>
              <a:gd name="connsiteY11" fmla="*/ 7272 h 10240"/>
              <a:gd name="connsiteX12" fmla="*/ 3548 w 10176"/>
              <a:gd name="connsiteY12" fmla="*/ 7906 h 10240"/>
              <a:gd name="connsiteX13" fmla="*/ 4800 w 10176"/>
              <a:gd name="connsiteY13" fmla="*/ 8591 h 10240"/>
              <a:gd name="connsiteX14" fmla="*/ 6069 w 10176"/>
              <a:gd name="connsiteY14" fmla="*/ 9226 h 10240"/>
              <a:gd name="connsiteX15" fmla="*/ 7237 w 10176"/>
              <a:gd name="connsiteY15" fmla="*/ 9851 h 10240"/>
              <a:gd name="connsiteX16" fmla="*/ 8142 w 10176"/>
              <a:gd name="connsiteY16" fmla="*/ 10151 h 10240"/>
              <a:gd name="connsiteX17" fmla="*/ 8886 w 10176"/>
              <a:gd name="connsiteY17" fmla="*/ 10108 h 10240"/>
              <a:gd name="connsiteX18" fmla="*/ 9228 w 10176"/>
              <a:gd name="connsiteY18" fmla="*/ 9362 h 10240"/>
              <a:gd name="connsiteX19" fmla="*/ 9491 w 10176"/>
              <a:gd name="connsiteY19" fmla="*/ 8206 h 10240"/>
              <a:gd name="connsiteX20" fmla="*/ 10176 w 10176"/>
              <a:gd name="connsiteY20" fmla="*/ 7072 h 10240"/>
              <a:gd name="connsiteX0" fmla="*/ 1148 w 10135"/>
              <a:gd name="connsiteY0" fmla="*/ 1108 h 10240"/>
              <a:gd name="connsiteX1" fmla="*/ 1118 w 10135"/>
              <a:gd name="connsiteY1" fmla="*/ 561 h 10240"/>
              <a:gd name="connsiteX2" fmla="*/ 816 w 10135"/>
              <a:gd name="connsiteY2" fmla="*/ 110 h 10240"/>
              <a:gd name="connsiteX3" fmla="*/ 215 w 10135"/>
              <a:gd name="connsiteY3" fmla="*/ 162 h 10240"/>
              <a:gd name="connsiteX4" fmla="*/ 20 w 10135"/>
              <a:gd name="connsiteY4" fmla="*/ 879 h 10240"/>
              <a:gd name="connsiteX5" fmla="*/ 88 w 10135"/>
              <a:gd name="connsiteY5" fmla="*/ 1351 h 10240"/>
              <a:gd name="connsiteX6" fmla="*/ 358 w 10135"/>
              <a:gd name="connsiteY6" fmla="*/ 2173 h 10240"/>
              <a:gd name="connsiteX7" fmla="*/ 485 w 10135"/>
              <a:gd name="connsiteY7" fmla="*/ 3262 h 10240"/>
              <a:gd name="connsiteX8" fmla="*/ 688 w 10135"/>
              <a:gd name="connsiteY8" fmla="*/ 4393 h 10240"/>
              <a:gd name="connsiteX9" fmla="*/ 951 w 10135"/>
              <a:gd name="connsiteY9" fmla="*/ 5669 h 10240"/>
              <a:gd name="connsiteX10" fmla="*/ 1374 w 10135"/>
              <a:gd name="connsiteY10" fmla="*/ 6612 h 10240"/>
              <a:gd name="connsiteX11" fmla="*/ 2330 w 10135"/>
              <a:gd name="connsiteY11" fmla="*/ 7272 h 10240"/>
              <a:gd name="connsiteX12" fmla="*/ 3548 w 10135"/>
              <a:gd name="connsiteY12" fmla="*/ 7906 h 10240"/>
              <a:gd name="connsiteX13" fmla="*/ 4800 w 10135"/>
              <a:gd name="connsiteY13" fmla="*/ 8591 h 10240"/>
              <a:gd name="connsiteX14" fmla="*/ 6069 w 10135"/>
              <a:gd name="connsiteY14" fmla="*/ 9226 h 10240"/>
              <a:gd name="connsiteX15" fmla="*/ 7237 w 10135"/>
              <a:gd name="connsiteY15" fmla="*/ 9851 h 10240"/>
              <a:gd name="connsiteX16" fmla="*/ 8142 w 10135"/>
              <a:gd name="connsiteY16" fmla="*/ 10151 h 10240"/>
              <a:gd name="connsiteX17" fmla="*/ 8886 w 10135"/>
              <a:gd name="connsiteY17" fmla="*/ 10108 h 10240"/>
              <a:gd name="connsiteX18" fmla="*/ 9228 w 10135"/>
              <a:gd name="connsiteY18" fmla="*/ 9362 h 10240"/>
              <a:gd name="connsiteX19" fmla="*/ 9491 w 10135"/>
              <a:gd name="connsiteY19" fmla="*/ 8206 h 10240"/>
              <a:gd name="connsiteX20" fmla="*/ 10135 w 10135"/>
              <a:gd name="connsiteY20" fmla="*/ 7089 h 1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135" h="10240">
                <a:moveTo>
                  <a:pt x="1148" y="1108"/>
                </a:moveTo>
                <a:cubicBezTo>
                  <a:pt x="1131" y="1057"/>
                  <a:pt x="1173" y="727"/>
                  <a:pt x="1118" y="561"/>
                </a:cubicBezTo>
                <a:cubicBezTo>
                  <a:pt x="1063" y="395"/>
                  <a:pt x="966" y="176"/>
                  <a:pt x="816" y="110"/>
                </a:cubicBezTo>
                <a:cubicBezTo>
                  <a:pt x="666" y="44"/>
                  <a:pt x="430" y="0"/>
                  <a:pt x="215" y="162"/>
                </a:cubicBezTo>
                <a:cubicBezTo>
                  <a:pt x="0" y="324"/>
                  <a:pt x="37" y="708"/>
                  <a:pt x="20" y="879"/>
                </a:cubicBezTo>
                <a:cubicBezTo>
                  <a:pt x="3" y="1051"/>
                  <a:pt x="28" y="1136"/>
                  <a:pt x="88" y="1351"/>
                </a:cubicBezTo>
                <a:cubicBezTo>
                  <a:pt x="147" y="1565"/>
                  <a:pt x="291" y="1856"/>
                  <a:pt x="358" y="2173"/>
                </a:cubicBezTo>
                <a:cubicBezTo>
                  <a:pt x="426" y="2490"/>
                  <a:pt x="434" y="2893"/>
                  <a:pt x="485" y="3262"/>
                </a:cubicBezTo>
                <a:cubicBezTo>
                  <a:pt x="536" y="3630"/>
                  <a:pt x="612" y="3990"/>
                  <a:pt x="688" y="4393"/>
                </a:cubicBezTo>
                <a:cubicBezTo>
                  <a:pt x="764" y="4795"/>
                  <a:pt x="832" y="5301"/>
                  <a:pt x="951" y="5669"/>
                </a:cubicBezTo>
                <a:cubicBezTo>
                  <a:pt x="1069" y="6038"/>
                  <a:pt x="1145" y="6346"/>
                  <a:pt x="1374" y="6612"/>
                </a:cubicBezTo>
                <a:cubicBezTo>
                  <a:pt x="1602" y="6878"/>
                  <a:pt x="1966" y="7058"/>
                  <a:pt x="2330" y="7272"/>
                </a:cubicBezTo>
                <a:cubicBezTo>
                  <a:pt x="2693" y="7486"/>
                  <a:pt x="3133" y="7683"/>
                  <a:pt x="3548" y="7906"/>
                </a:cubicBezTo>
                <a:cubicBezTo>
                  <a:pt x="3962" y="8129"/>
                  <a:pt x="4377" y="8369"/>
                  <a:pt x="4800" y="8591"/>
                </a:cubicBezTo>
                <a:cubicBezTo>
                  <a:pt x="5223" y="8814"/>
                  <a:pt x="5663" y="9020"/>
                  <a:pt x="6069" y="9226"/>
                </a:cubicBezTo>
                <a:cubicBezTo>
                  <a:pt x="6475" y="9431"/>
                  <a:pt x="6890" y="9697"/>
                  <a:pt x="7237" y="9851"/>
                </a:cubicBezTo>
                <a:cubicBezTo>
                  <a:pt x="7583" y="10005"/>
                  <a:pt x="7871" y="10108"/>
                  <a:pt x="8142" y="10151"/>
                </a:cubicBezTo>
                <a:cubicBezTo>
                  <a:pt x="8412" y="10194"/>
                  <a:pt x="8705" y="10240"/>
                  <a:pt x="8886" y="10108"/>
                </a:cubicBezTo>
                <a:cubicBezTo>
                  <a:pt x="9067" y="9976"/>
                  <a:pt x="9127" y="9679"/>
                  <a:pt x="9228" y="9362"/>
                </a:cubicBezTo>
                <a:cubicBezTo>
                  <a:pt x="9329" y="9045"/>
                  <a:pt x="9314" y="8616"/>
                  <a:pt x="9491" y="8206"/>
                </a:cubicBezTo>
                <a:cubicBezTo>
                  <a:pt x="9603" y="8018"/>
                  <a:pt x="10067" y="7200"/>
                  <a:pt x="10135" y="7089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 rot="20923889">
            <a:off x="6285925" y="4644242"/>
            <a:ext cx="437100" cy="828191"/>
            <a:chOff x="5201" y="2764"/>
            <a:chExt cx="278" cy="468"/>
          </a:xfrm>
        </p:grpSpPr>
        <p:sp>
          <p:nvSpPr>
            <p:cNvPr id="35" name="Freeform 39"/>
            <p:cNvSpPr>
              <a:spLocks/>
            </p:cNvSpPr>
            <p:nvPr/>
          </p:nvSpPr>
          <p:spPr bwMode="auto">
            <a:xfrm>
              <a:off x="5312" y="2764"/>
              <a:ext cx="167" cy="225"/>
            </a:xfrm>
            <a:custGeom>
              <a:avLst/>
              <a:gdLst>
                <a:gd name="T0" fmla="*/ 118 w 167"/>
                <a:gd name="T1" fmla="*/ 224 h 225"/>
                <a:gd name="T2" fmla="*/ 136 w 167"/>
                <a:gd name="T3" fmla="*/ 197 h 225"/>
                <a:gd name="T4" fmla="*/ 145 w 167"/>
                <a:gd name="T5" fmla="*/ 177 h 225"/>
                <a:gd name="T6" fmla="*/ 152 w 167"/>
                <a:gd name="T7" fmla="*/ 163 h 225"/>
                <a:gd name="T8" fmla="*/ 163 w 167"/>
                <a:gd name="T9" fmla="*/ 107 h 225"/>
                <a:gd name="T10" fmla="*/ 166 w 167"/>
                <a:gd name="T11" fmla="*/ 34 h 225"/>
                <a:gd name="T12" fmla="*/ 163 w 167"/>
                <a:gd name="T13" fmla="*/ 16 h 225"/>
                <a:gd name="T14" fmla="*/ 154 w 167"/>
                <a:gd name="T15" fmla="*/ 5 h 225"/>
                <a:gd name="T16" fmla="*/ 141 w 167"/>
                <a:gd name="T17" fmla="*/ 0 h 225"/>
                <a:gd name="T18" fmla="*/ 127 w 167"/>
                <a:gd name="T19" fmla="*/ 14 h 225"/>
                <a:gd name="T20" fmla="*/ 118 w 167"/>
                <a:gd name="T21" fmla="*/ 39 h 225"/>
                <a:gd name="T22" fmla="*/ 111 w 167"/>
                <a:gd name="T23" fmla="*/ 57 h 225"/>
                <a:gd name="T24" fmla="*/ 93 w 167"/>
                <a:gd name="T25" fmla="*/ 80 h 225"/>
                <a:gd name="T26" fmla="*/ 73 w 167"/>
                <a:gd name="T27" fmla="*/ 93 h 225"/>
                <a:gd name="T28" fmla="*/ 39 w 167"/>
                <a:gd name="T29" fmla="*/ 116 h 225"/>
                <a:gd name="T30" fmla="*/ 21 w 167"/>
                <a:gd name="T31" fmla="*/ 125 h 225"/>
                <a:gd name="T32" fmla="*/ 12 w 167"/>
                <a:gd name="T33" fmla="*/ 138 h 225"/>
                <a:gd name="T34" fmla="*/ 0 w 167"/>
                <a:gd name="T35" fmla="*/ 168 h 225"/>
                <a:gd name="T36" fmla="*/ 9 w 167"/>
                <a:gd name="T37" fmla="*/ 172 h 225"/>
                <a:gd name="T38" fmla="*/ 23 w 167"/>
                <a:gd name="T39" fmla="*/ 172 h 225"/>
                <a:gd name="T40" fmla="*/ 62 w 167"/>
                <a:gd name="T41" fmla="*/ 159 h 225"/>
                <a:gd name="T42" fmla="*/ 75 w 167"/>
                <a:gd name="T43" fmla="*/ 152 h 225"/>
                <a:gd name="T44" fmla="*/ 89 w 167"/>
                <a:gd name="T45" fmla="*/ 152 h 225"/>
                <a:gd name="T46" fmla="*/ 98 w 167"/>
                <a:gd name="T47" fmla="*/ 161 h 225"/>
                <a:gd name="T48" fmla="*/ 105 w 167"/>
                <a:gd name="T49" fmla="*/ 197 h 225"/>
                <a:gd name="T50" fmla="*/ 111 w 167"/>
                <a:gd name="T51" fmla="*/ 213 h 225"/>
                <a:gd name="T52" fmla="*/ 118 w 167"/>
                <a:gd name="T53" fmla="*/ 224 h 2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7"/>
                <a:gd name="T82" fmla="*/ 0 h 225"/>
                <a:gd name="T83" fmla="*/ 167 w 167"/>
                <a:gd name="T84" fmla="*/ 225 h 2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7" h="225">
                  <a:moveTo>
                    <a:pt x="118" y="224"/>
                  </a:moveTo>
                  <a:lnTo>
                    <a:pt x="136" y="197"/>
                  </a:lnTo>
                  <a:lnTo>
                    <a:pt x="145" y="177"/>
                  </a:lnTo>
                  <a:lnTo>
                    <a:pt x="152" y="163"/>
                  </a:lnTo>
                  <a:lnTo>
                    <a:pt x="163" y="107"/>
                  </a:lnTo>
                  <a:lnTo>
                    <a:pt x="166" y="34"/>
                  </a:lnTo>
                  <a:lnTo>
                    <a:pt x="163" y="16"/>
                  </a:lnTo>
                  <a:lnTo>
                    <a:pt x="154" y="5"/>
                  </a:lnTo>
                  <a:lnTo>
                    <a:pt x="141" y="0"/>
                  </a:lnTo>
                  <a:lnTo>
                    <a:pt x="127" y="14"/>
                  </a:lnTo>
                  <a:lnTo>
                    <a:pt x="118" y="39"/>
                  </a:lnTo>
                  <a:lnTo>
                    <a:pt x="111" y="57"/>
                  </a:lnTo>
                  <a:lnTo>
                    <a:pt x="93" y="80"/>
                  </a:lnTo>
                  <a:lnTo>
                    <a:pt x="73" y="93"/>
                  </a:lnTo>
                  <a:lnTo>
                    <a:pt x="39" y="116"/>
                  </a:lnTo>
                  <a:lnTo>
                    <a:pt x="21" y="125"/>
                  </a:lnTo>
                  <a:lnTo>
                    <a:pt x="12" y="138"/>
                  </a:lnTo>
                  <a:lnTo>
                    <a:pt x="0" y="168"/>
                  </a:lnTo>
                  <a:lnTo>
                    <a:pt x="9" y="172"/>
                  </a:lnTo>
                  <a:lnTo>
                    <a:pt x="23" y="172"/>
                  </a:lnTo>
                  <a:lnTo>
                    <a:pt x="62" y="159"/>
                  </a:lnTo>
                  <a:lnTo>
                    <a:pt x="75" y="152"/>
                  </a:lnTo>
                  <a:lnTo>
                    <a:pt x="89" y="152"/>
                  </a:lnTo>
                  <a:lnTo>
                    <a:pt x="98" y="161"/>
                  </a:lnTo>
                  <a:lnTo>
                    <a:pt x="105" y="197"/>
                  </a:lnTo>
                  <a:lnTo>
                    <a:pt x="111" y="213"/>
                  </a:lnTo>
                  <a:lnTo>
                    <a:pt x="118" y="224"/>
                  </a:lnTo>
                </a:path>
              </a:pathLst>
            </a:custGeom>
            <a:noFill/>
            <a:ln w="25400" cap="rnd" cmpd="sng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auto">
            <a:xfrm>
              <a:off x="5201" y="2916"/>
              <a:ext cx="230" cy="316"/>
            </a:xfrm>
            <a:custGeom>
              <a:avLst/>
              <a:gdLst>
                <a:gd name="T0" fmla="*/ 111 w 230"/>
                <a:gd name="T1" fmla="*/ 16 h 316"/>
                <a:gd name="T2" fmla="*/ 80 w 230"/>
                <a:gd name="T3" fmla="*/ 72 h 316"/>
                <a:gd name="T4" fmla="*/ 62 w 230"/>
                <a:gd name="T5" fmla="*/ 111 h 316"/>
                <a:gd name="T6" fmla="*/ 19 w 230"/>
                <a:gd name="T7" fmla="*/ 197 h 316"/>
                <a:gd name="T8" fmla="*/ 5 w 230"/>
                <a:gd name="T9" fmla="*/ 251 h 316"/>
                <a:gd name="T10" fmla="*/ 0 w 230"/>
                <a:gd name="T11" fmla="*/ 285 h 316"/>
                <a:gd name="T12" fmla="*/ 5 w 230"/>
                <a:gd name="T13" fmla="*/ 301 h 316"/>
                <a:gd name="T14" fmla="*/ 12 w 230"/>
                <a:gd name="T15" fmla="*/ 310 h 316"/>
                <a:gd name="T16" fmla="*/ 23 w 230"/>
                <a:gd name="T17" fmla="*/ 315 h 316"/>
                <a:gd name="T18" fmla="*/ 41 w 230"/>
                <a:gd name="T19" fmla="*/ 315 h 316"/>
                <a:gd name="T20" fmla="*/ 62 w 230"/>
                <a:gd name="T21" fmla="*/ 299 h 316"/>
                <a:gd name="T22" fmla="*/ 98 w 230"/>
                <a:gd name="T23" fmla="*/ 269 h 316"/>
                <a:gd name="T24" fmla="*/ 116 w 230"/>
                <a:gd name="T25" fmla="*/ 249 h 316"/>
                <a:gd name="T26" fmla="*/ 141 w 230"/>
                <a:gd name="T27" fmla="*/ 213 h 316"/>
                <a:gd name="T28" fmla="*/ 168 w 230"/>
                <a:gd name="T29" fmla="*/ 172 h 316"/>
                <a:gd name="T30" fmla="*/ 229 w 230"/>
                <a:gd name="T31" fmla="*/ 72 h 316"/>
                <a:gd name="T32" fmla="*/ 222 w 230"/>
                <a:gd name="T33" fmla="*/ 61 h 316"/>
                <a:gd name="T34" fmla="*/ 216 w 230"/>
                <a:gd name="T35" fmla="*/ 45 h 316"/>
                <a:gd name="T36" fmla="*/ 209 w 230"/>
                <a:gd name="T37" fmla="*/ 9 h 316"/>
                <a:gd name="T38" fmla="*/ 200 w 230"/>
                <a:gd name="T39" fmla="*/ 0 h 316"/>
                <a:gd name="T40" fmla="*/ 186 w 230"/>
                <a:gd name="T41" fmla="*/ 0 h 316"/>
                <a:gd name="T42" fmla="*/ 173 w 230"/>
                <a:gd name="T43" fmla="*/ 7 h 316"/>
                <a:gd name="T44" fmla="*/ 134 w 230"/>
                <a:gd name="T45" fmla="*/ 20 h 316"/>
                <a:gd name="T46" fmla="*/ 120 w 230"/>
                <a:gd name="T47" fmla="*/ 20 h 316"/>
                <a:gd name="T48" fmla="*/ 111 w 230"/>
                <a:gd name="T49" fmla="*/ 16 h 3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0"/>
                <a:gd name="T76" fmla="*/ 0 h 316"/>
                <a:gd name="T77" fmla="*/ 230 w 230"/>
                <a:gd name="T78" fmla="*/ 316 h 3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0" h="316">
                  <a:moveTo>
                    <a:pt x="111" y="16"/>
                  </a:moveTo>
                  <a:lnTo>
                    <a:pt x="80" y="72"/>
                  </a:lnTo>
                  <a:lnTo>
                    <a:pt x="62" y="111"/>
                  </a:lnTo>
                  <a:lnTo>
                    <a:pt x="19" y="197"/>
                  </a:lnTo>
                  <a:lnTo>
                    <a:pt x="5" y="251"/>
                  </a:lnTo>
                  <a:lnTo>
                    <a:pt x="0" y="285"/>
                  </a:lnTo>
                  <a:lnTo>
                    <a:pt x="5" y="301"/>
                  </a:lnTo>
                  <a:lnTo>
                    <a:pt x="12" y="310"/>
                  </a:lnTo>
                  <a:lnTo>
                    <a:pt x="23" y="315"/>
                  </a:lnTo>
                  <a:lnTo>
                    <a:pt x="41" y="315"/>
                  </a:lnTo>
                  <a:lnTo>
                    <a:pt x="62" y="299"/>
                  </a:lnTo>
                  <a:lnTo>
                    <a:pt x="98" y="269"/>
                  </a:lnTo>
                  <a:lnTo>
                    <a:pt x="116" y="249"/>
                  </a:lnTo>
                  <a:lnTo>
                    <a:pt x="141" y="213"/>
                  </a:lnTo>
                  <a:lnTo>
                    <a:pt x="168" y="172"/>
                  </a:lnTo>
                  <a:lnTo>
                    <a:pt x="229" y="72"/>
                  </a:lnTo>
                  <a:lnTo>
                    <a:pt x="222" y="61"/>
                  </a:lnTo>
                  <a:lnTo>
                    <a:pt x="216" y="45"/>
                  </a:lnTo>
                  <a:lnTo>
                    <a:pt x="209" y="9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73" y="7"/>
                  </a:lnTo>
                  <a:lnTo>
                    <a:pt x="134" y="20"/>
                  </a:lnTo>
                  <a:lnTo>
                    <a:pt x="120" y="20"/>
                  </a:lnTo>
                  <a:lnTo>
                    <a:pt x="111" y="16"/>
                  </a:lnTo>
                </a:path>
              </a:pathLst>
            </a:custGeom>
            <a:noFill/>
            <a:ln w="25400" cap="rnd" cmpd="sng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" name="Group 42"/>
          <p:cNvGrpSpPr/>
          <p:nvPr/>
        </p:nvGrpSpPr>
        <p:grpSpPr>
          <a:xfrm rot="21115886">
            <a:off x="5465164" y="4629646"/>
            <a:ext cx="644801" cy="843339"/>
            <a:chOff x="6919680" y="4587410"/>
            <a:chExt cx="561975" cy="735013"/>
          </a:xfrm>
        </p:grpSpPr>
        <p:sp>
          <p:nvSpPr>
            <p:cNvPr id="41" name="Freeform 46"/>
            <p:cNvSpPr>
              <a:spLocks/>
            </p:cNvSpPr>
            <p:nvPr/>
          </p:nvSpPr>
          <p:spPr bwMode="auto">
            <a:xfrm>
              <a:off x="7133992" y="4587410"/>
              <a:ext cx="347663" cy="323850"/>
            </a:xfrm>
            <a:custGeom>
              <a:avLst/>
              <a:gdLst>
                <a:gd name="T0" fmla="*/ 0 w 246"/>
                <a:gd name="T1" fmla="*/ 2147483647 h 204"/>
                <a:gd name="T2" fmla="*/ 2147483647 w 246"/>
                <a:gd name="T3" fmla="*/ 2147483647 h 204"/>
                <a:gd name="T4" fmla="*/ 2147483647 w 246"/>
                <a:gd name="T5" fmla="*/ 2147483647 h 204"/>
                <a:gd name="T6" fmla="*/ 2147483647 w 246"/>
                <a:gd name="T7" fmla="*/ 2147483647 h 204"/>
                <a:gd name="T8" fmla="*/ 2147483647 w 246"/>
                <a:gd name="T9" fmla="*/ 0 h 204"/>
                <a:gd name="T10" fmla="*/ 2147483647 w 246"/>
                <a:gd name="T11" fmla="*/ 2147483647 h 204"/>
                <a:gd name="T12" fmla="*/ 2147483647 w 246"/>
                <a:gd name="T13" fmla="*/ 2147483647 h 204"/>
                <a:gd name="T14" fmla="*/ 2147483647 w 246"/>
                <a:gd name="T15" fmla="*/ 2147483647 h 204"/>
                <a:gd name="T16" fmla="*/ 2147483647 w 246"/>
                <a:gd name="T17" fmla="*/ 2147483647 h 204"/>
                <a:gd name="T18" fmla="*/ 2147483647 w 246"/>
                <a:gd name="T19" fmla="*/ 2147483647 h 204"/>
                <a:gd name="T20" fmla="*/ 2147483647 w 246"/>
                <a:gd name="T21" fmla="*/ 2147483647 h 204"/>
                <a:gd name="T22" fmla="*/ 2147483647 w 246"/>
                <a:gd name="T23" fmla="*/ 2147483647 h 204"/>
                <a:gd name="T24" fmla="*/ 2147483647 w 246"/>
                <a:gd name="T25" fmla="*/ 2147483647 h 204"/>
                <a:gd name="T26" fmla="*/ 2147483647 w 246"/>
                <a:gd name="T27" fmla="*/ 2147483647 h 204"/>
                <a:gd name="T28" fmla="*/ 2147483647 w 246"/>
                <a:gd name="T29" fmla="*/ 2147483647 h 204"/>
                <a:gd name="T30" fmla="*/ 2147483647 w 246"/>
                <a:gd name="T31" fmla="*/ 2147483647 h 204"/>
                <a:gd name="T32" fmla="*/ 2147483647 w 246"/>
                <a:gd name="T33" fmla="*/ 2147483647 h 204"/>
                <a:gd name="T34" fmla="*/ 2147483647 w 246"/>
                <a:gd name="T35" fmla="*/ 2147483647 h 204"/>
                <a:gd name="T36" fmla="*/ 2147483647 w 246"/>
                <a:gd name="T37" fmla="*/ 2147483647 h 204"/>
                <a:gd name="T38" fmla="*/ 2147483647 w 246"/>
                <a:gd name="T39" fmla="*/ 2147483647 h 204"/>
                <a:gd name="T40" fmla="*/ 2147483647 w 246"/>
                <a:gd name="T41" fmla="*/ 2147483647 h 204"/>
                <a:gd name="T42" fmla="*/ 2147483647 w 246"/>
                <a:gd name="T43" fmla="*/ 2147483647 h 204"/>
                <a:gd name="T44" fmla="*/ 2147483647 w 246"/>
                <a:gd name="T45" fmla="*/ 2147483647 h 204"/>
                <a:gd name="T46" fmla="*/ 2147483647 w 246"/>
                <a:gd name="T47" fmla="*/ 2147483647 h 204"/>
                <a:gd name="T48" fmla="*/ 2147483647 w 246"/>
                <a:gd name="T49" fmla="*/ 2147483647 h 204"/>
                <a:gd name="T50" fmla="*/ 2147483647 w 246"/>
                <a:gd name="T51" fmla="*/ 2147483647 h 204"/>
                <a:gd name="T52" fmla="*/ 2147483647 w 246"/>
                <a:gd name="T53" fmla="*/ 2147483647 h 204"/>
                <a:gd name="T54" fmla="*/ 2147483647 w 246"/>
                <a:gd name="T55" fmla="*/ 2147483647 h 204"/>
                <a:gd name="T56" fmla="*/ 2147483647 w 246"/>
                <a:gd name="T57" fmla="*/ 2147483647 h 204"/>
                <a:gd name="T58" fmla="*/ 2147483647 w 246"/>
                <a:gd name="T59" fmla="*/ 2147483647 h 204"/>
                <a:gd name="T60" fmla="*/ 0 w 246"/>
                <a:gd name="T61" fmla="*/ 2147483647 h 2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46"/>
                <a:gd name="T94" fmla="*/ 0 h 204"/>
                <a:gd name="T95" fmla="*/ 246 w 246"/>
                <a:gd name="T96" fmla="*/ 204 h 2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46" h="204">
                  <a:moveTo>
                    <a:pt x="0" y="124"/>
                  </a:moveTo>
                  <a:lnTo>
                    <a:pt x="9" y="81"/>
                  </a:lnTo>
                  <a:lnTo>
                    <a:pt x="14" y="45"/>
                  </a:lnTo>
                  <a:lnTo>
                    <a:pt x="23" y="25"/>
                  </a:lnTo>
                  <a:lnTo>
                    <a:pt x="45" y="0"/>
                  </a:lnTo>
                  <a:lnTo>
                    <a:pt x="73" y="6"/>
                  </a:lnTo>
                  <a:lnTo>
                    <a:pt x="77" y="20"/>
                  </a:lnTo>
                  <a:lnTo>
                    <a:pt x="48" y="61"/>
                  </a:lnTo>
                  <a:lnTo>
                    <a:pt x="77" y="20"/>
                  </a:lnTo>
                  <a:lnTo>
                    <a:pt x="89" y="13"/>
                  </a:lnTo>
                  <a:lnTo>
                    <a:pt x="100" y="11"/>
                  </a:lnTo>
                  <a:lnTo>
                    <a:pt x="120" y="18"/>
                  </a:lnTo>
                  <a:lnTo>
                    <a:pt x="152" y="38"/>
                  </a:lnTo>
                  <a:lnTo>
                    <a:pt x="159" y="63"/>
                  </a:lnTo>
                  <a:lnTo>
                    <a:pt x="152" y="83"/>
                  </a:lnTo>
                  <a:lnTo>
                    <a:pt x="138" y="106"/>
                  </a:lnTo>
                  <a:lnTo>
                    <a:pt x="152" y="83"/>
                  </a:lnTo>
                  <a:lnTo>
                    <a:pt x="159" y="63"/>
                  </a:lnTo>
                  <a:lnTo>
                    <a:pt x="172" y="56"/>
                  </a:lnTo>
                  <a:lnTo>
                    <a:pt x="199" y="59"/>
                  </a:lnTo>
                  <a:lnTo>
                    <a:pt x="220" y="65"/>
                  </a:lnTo>
                  <a:lnTo>
                    <a:pt x="240" y="74"/>
                  </a:lnTo>
                  <a:lnTo>
                    <a:pt x="245" y="88"/>
                  </a:lnTo>
                  <a:lnTo>
                    <a:pt x="242" y="124"/>
                  </a:lnTo>
                  <a:lnTo>
                    <a:pt x="233" y="145"/>
                  </a:lnTo>
                  <a:lnTo>
                    <a:pt x="199" y="176"/>
                  </a:lnTo>
                  <a:lnTo>
                    <a:pt x="179" y="203"/>
                  </a:lnTo>
                  <a:lnTo>
                    <a:pt x="136" y="197"/>
                  </a:lnTo>
                  <a:lnTo>
                    <a:pt x="95" y="179"/>
                  </a:lnTo>
                  <a:lnTo>
                    <a:pt x="48" y="156"/>
                  </a:lnTo>
                  <a:lnTo>
                    <a:pt x="0" y="124"/>
                  </a:lnTo>
                </a:path>
              </a:pathLst>
            </a:custGeom>
            <a:noFill/>
            <a:ln w="25400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" name="Freeform 47"/>
            <p:cNvSpPr>
              <a:spLocks/>
            </p:cNvSpPr>
            <p:nvPr/>
          </p:nvSpPr>
          <p:spPr bwMode="auto">
            <a:xfrm>
              <a:off x="6919680" y="4784260"/>
              <a:ext cx="468312" cy="538163"/>
            </a:xfrm>
            <a:custGeom>
              <a:avLst/>
              <a:gdLst>
                <a:gd name="T0" fmla="*/ 2147483647 w 332"/>
                <a:gd name="T1" fmla="*/ 2147483647 h 339"/>
                <a:gd name="T2" fmla="*/ 2147483647 w 332"/>
                <a:gd name="T3" fmla="*/ 2147483647 h 339"/>
                <a:gd name="T4" fmla="*/ 2147483647 w 332"/>
                <a:gd name="T5" fmla="*/ 2147483647 h 339"/>
                <a:gd name="T6" fmla="*/ 2147483647 w 332"/>
                <a:gd name="T7" fmla="*/ 2147483647 h 339"/>
                <a:gd name="T8" fmla="*/ 2147483647 w 332"/>
                <a:gd name="T9" fmla="*/ 0 h 339"/>
                <a:gd name="T10" fmla="*/ 2147483647 w 332"/>
                <a:gd name="T11" fmla="*/ 2147483647 h 339"/>
                <a:gd name="T12" fmla="*/ 2147483647 w 332"/>
                <a:gd name="T13" fmla="*/ 2147483647 h 339"/>
                <a:gd name="T14" fmla="*/ 2147483647 w 332"/>
                <a:gd name="T15" fmla="*/ 2147483647 h 339"/>
                <a:gd name="T16" fmla="*/ 2147483647 w 332"/>
                <a:gd name="T17" fmla="*/ 2147483647 h 339"/>
                <a:gd name="T18" fmla="*/ 0 w 332"/>
                <a:gd name="T19" fmla="*/ 2147483647 h 339"/>
                <a:gd name="T20" fmla="*/ 2147483647 w 332"/>
                <a:gd name="T21" fmla="*/ 2147483647 h 339"/>
                <a:gd name="T22" fmla="*/ 2147483647 w 332"/>
                <a:gd name="T23" fmla="*/ 2147483647 h 339"/>
                <a:gd name="T24" fmla="*/ 2147483647 w 332"/>
                <a:gd name="T25" fmla="*/ 2147483647 h 339"/>
                <a:gd name="T26" fmla="*/ 2147483647 w 332"/>
                <a:gd name="T27" fmla="*/ 2147483647 h 339"/>
                <a:gd name="T28" fmla="*/ 2147483647 w 332"/>
                <a:gd name="T29" fmla="*/ 2147483647 h 339"/>
                <a:gd name="T30" fmla="*/ 2147483647 w 332"/>
                <a:gd name="T31" fmla="*/ 2147483647 h 339"/>
                <a:gd name="T32" fmla="*/ 2147483647 w 332"/>
                <a:gd name="T33" fmla="*/ 2147483647 h 339"/>
                <a:gd name="T34" fmla="*/ 2147483647 w 332"/>
                <a:gd name="T35" fmla="*/ 2147483647 h 339"/>
                <a:gd name="T36" fmla="*/ 2147483647 w 332"/>
                <a:gd name="T37" fmla="*/ 2147483647 h 339"/>
                <a:gd name="T38" fmla="*/ 2147483647 w 332"/>
                <a:gd name="T39" fmla="*/ 2147483647 h 339"/>
                <a:gd name="T40" fmla="*/ 2147483647 w 332"/>
                <a:gd name="T41" fmla="*/ 2147483647 h 339"/>
                <a:gd name="T42" fmla="*/ 2147483647 w 332"/>
                <a:gd name="T43" fmla="*/ 2147483647 h 339"/>
                <a:gd name="T44" fmla="*/ 2147483647 w 332"/>
                <a:gd name="T45" fmla="*/ 2147483647 h 339"/>
                <a:gd name="T46" fmla="*/ 2147483647 w 332"/>
                <a:gd name="T47" fmla="*/ 2147483647 h 339"/>
                <a:gd name="T48" fmla="*/ 2147483647 w 332"/>
                <a:gd name="T49" fmla="*/ 2147483647 h 339"/>
                <a:gd name="T50" fmla="*/ 2147483647 w 332"/>
                <a:gd name="T51" fmla="*/ 2147483647 h 339"/>
                <a:gd name="T52" fmla="*/ 2147483647 w 332"/>
                <a:gd name="T53" fmla="*/ 2147483647 h 339"/>
                <a:gd name="T54" fmla="*/ 2147483647 w 332"/>
                <a:gd name="T55" fmla="*/ 2147483647 h 339"/>
                <a:gd name="T56" fmla="*/ 2147483647 w 332"/>
                <a:gd name="T57" fmla="*/ 2147483647 h 339"/>
                <a:gd name="T58" fmla="*/ 2147483647 w 332"/>
                <a:gd name="T59" fmla="*/ 2147483647 h 339"/>
                <a:gd name="T60" fmla="*/ 2147483647 w 332"/>
                <a:gd name="T61" fmla="*/ 2147483647 h 339"/>
                <a:gd name="T62" fmla="*/ 2147483647 w 332"/>
                <a:gd name="T63" fmla="*/ 2147483647 h 3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2"/>
                <a:gd name="T97" fmla="*/ 0 h 339"/>
                <a:gd name="T98" fmla="*/ 332 w 332"/>
                <a:gd name="T99" fmla="*/ 339 h 33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2" h="339">
                  <a:moveTo>
                    <a:pt x="331" y="79"/>
                  </a:moveTo>
                  <a:lnTo>
                    <a:pt x="288" y="73"/>
                  </a:lnTo>
                  <a:lnTo>
                    <a:pt x="247" y="55"/>
                  </a:lnTo>
                  <a:lnTo>
                    <a:pt x="200" y="32"/>
                  </a:lnTo>
                  <a:lnTo>
                    <a:pt x="152" y="0"/>
                  </a:lnTo>
                  <a:lnTo>
                    <a:pt x="132" y="50"/>
                  </a:lnTo>
                  <a:lnTo>
                    <a:pt x="75" y="122"/>
                  </a:lnTo>
                  <a:lnTo>
                    <a:pt x="34" y="199"/>
                  </a:lnTo>
                  <a:lnTo>
                    <a:pt x="5" y="233"/>
                  </a:lnTo>
                  <a:lnTo>
                    <a:pt x="0" y="265"/>
                  </a:lnTo>
                  <a:lnTo>
                    <a:pt x="7" y="274"/>
                  </a:lnTo>
                  <a:lnTo>
                    <a:pt x="32" y="270"/>
                  </a:lnTo>
                  <a:lnTo>
                    <a:pt x="57" y="256"/>
                  </a:lnTo>
                  <a:lnTo>
                    <a:pt x="91" y="213"/>
                  </a:lnTo>
                  <a:lnTo>
                    <a:pt x="197" y="127"/>
                  </a:lnTo>
                  <a:lnTo>
                    <a:pt x="202" y="136"/>
                  </a:lnTo>
                  <a:lnTo>
                    <a:pt x="207" y="154"/>
                  </a:lnTo>
                  <a:lnTo>
                    <a:pt x="202" y="179"/>
                  </a:lnTo>
                  <a:lnTo>
                    <a:pt x="188" y="209"/>
                  </a:lnTo>
                  <a:lnTo>
                    <a:pt x="161" y="256"/>
                  </a:lnTo>
                  <a:lnTo>
                    <a:pt x="136" y="283"/>
                  </a:lnTo>
                  <a:lnTo>
                    <a:pt x="121" y="310"/>
                  </a:lnTo>
                  <a:lnTo>
                    <a:pt x="125" y="331"/>
                  </a:lnTo>
                  <a:lnTo>
                    <a:pt x="136" y="338"/>
                  </a:lnTo>
                  <a:lnTo>
                    <a:pt x="161" y="333"/>
                  </a:lnTo>
                  <a:lnTo>
                    <a:pt x="207" y="301"/>
                  </a:lnTo>
                  <a:lnTo>
                    <a:pt x="245" y="270"/>
                  </a:lnTo>
                  <a:lnTo>
                    <a:pt x="259" y="252"/>
                  </a:lnTo>
                  <a:lnTo>
                    <a:pt x="277" y="211"/>
                  </a:lnTo>
                  <a:lnTo>
                    <a:pt x="288" y="156"/>
                  </a:lnTo>
                  <a:lnTo>
                    <a:pt x="304" y="122"/>
                  </a:lnTo>
                  <a:lnTo>
                    <a:pt x="331" y="79"/>
                  </a:lnTo>
                </a:path>
              </a:pathLst>
            </a:custGeom>
            <a:noFill/>
            <a:ln w="25400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9" name="Freeform 17"/>
          <p:cNvSpPr>
            <a:spLocks/>
          </p:cNvSpPr>
          <p:nvPr/>
        </p:nvSpPr>
        <p:spPr bwMode="auto">
          <a:xfrm rot="21326996">
            <a:off x="584120" y="3659675"/>
            <a:ext cx="2753368" cy="799328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782 w 9970"/>
              <a:gd name="connsiteY0" fmla="*/ 9739 h 10020"/>
              <a:gd name="connsiteX1" fmla="*/ 4555 w 9970"/>
              <a:gd name="connsiteY1" fmla="*/ 9827 h 10020"/>
              <a:gd name="connsiteX2" fmla="*/ 4312 w 9970"/>
              <a:gd name="connsiteY2" fmla="*/ 9847 h 10020"/>
              <a:gd name="connsiteX3" fmla="*/ 4038 w 9970"/>
              <a:gd name="connsiteY3" fmla="*/ 9980 h 10020"/>
              <a:gd name="connsiteX4" fmla="*/ 3808 w 9970"/>
              <a:gd name="connsiteY4" fmla="*/ 9984 h 10020"/>
              <a:gd name="connsiteX5" fmla="*/ 3470 w 9970"/>
              <a:gd name="connsiteY5" fmla="*/ 9751 h 10020"/>
              <a:gd name="connsiteX6" fmla="*/ 3071 w 9970"/>
              <a:gd name="connsiteY6" fmla="*/ 9739 h 10020"/>
              <a:gd name="connsiteX7" fmla="*/ 2509 w 9970"/>
              <a:gd name="connsiteY7" fmla="*/ 9562 h 10020"/>
              <a:gd name="connsiteX8" fmla="*/ 1877 w 9970"/>
              <a:gd name="connsiteY8" fmla="*/ 9228 h 10020"/>
              <a:gd name="connsiteX9" fmla="*/ 1309 w 9970"/>
              <a:gd name="connsiteY9" fmla="*/ 8822 h 10020"/>
              <a:gd name="connsiteX10" fmla="*/ 774 w 9970"/>
              <a:gd name="connsiteY10" fmla="*/ 8380 h 10020"/>
              <a:gd name="connsiteX11" fmla="*/ 402 w 9970"/>
              <a:gd name="connsiteY11" fmla="*/ 7781 h 10020"/>
              <a:gd name="connsiteX12" fmla="*/ 88 w 9970"/>
              <a:gd name="connsiteY12" fmla="*/ 6897 h 10020"/>
              <a:gd name="connsiteX13" fmla="*/ 0 w 9970"/>
              <a:gd name="connsiteY13" fmla="*/ 5985 h 10020"/>
              <a:gd name="connsiteX14" fmla="*/ 88 w 9970"/>
              <a:gd name="connsiteY14" fmla="*/ 5000 h 10020"/>
              <a:gd name="connsiteX15" fmla="*/ 443 w 9970"/>
              <a:gd name="connsiteY15" fmla="*/ 3597 h 10020"/>
              <a:gd name="connsiteX16" fmla="*/ 1082 w 9970"/>
              <a:gd name="connsiteY16" fmla="*/ 2303 h 10020"/>
              <a:gd name="connsiteX17" fmla="*/ 2124 w 9970"/>
              <a:gd name="connsiteY17" fmla="*/ 1073 h 10020"/>
              <a:gd name="connsiteX18" fmla="*/ 3365 w 9970"/>
              <a:gd name="connsiteY18" fmla="*/ 265 h 10020"/>
              <a:gd name="connsiteX19" fmla="*/ 4961 w 9970"/>
              <a:gd name="connsiteY19" fmla="*/ 44 h 10020"/>
              <a:gd name="connsiteX20" fmla="*/ 6881 w 9970"/>
              <a:gd name="connsiteY20" fmla="*/ 531 h 10020"/>
              <a:gd name="connsiteX21" fmla="*/ 8976 w 9970"/>
              <a:gd name="connsiteY21" fmla="*/ 2290 h 10020"/>
              <a:gd name="connsiteX22" fmla="*/ 9830 w 9970"/>
              <a:gd name="connsiteY22" fmla="*/ 4589 h 10020"/>
              <a:gd name="connsiteX23" fmla="*/ 9817 w 9970"/>
              <a:gd name="connsiteY23" fmla="*/ 6045 h 10020"/>
              <a:gd name="connsiteX24" fmla="*/ 9740 w 9970"/>
              <a:gd name="connsiteY24" fmla="*/ 6543 h 10020"/>
              <a:gd name="connsiteX25" fmla="*/ 9652 w 9970"/>
              <a:gd name="connsiteY25" fmla="*/ 6788 h 10020"/>
              <a:gd name="connsiteX26" fmla="*/ 9415 w 9970"/>
              <a:gd name="connsiteY26" fmla="*/ 6929 h 10020"/>
              <a:gd name="connsiteX27" fmla="*/ 9280 w 9970"/>
              <a:gd name="connsiteY27" fmla="*/ 7050 h 10020"/>
              <a:gd name="connsiteX28" fmla="*/ 9412 w 9970"/>
              <a:gd name="connsiteY28" fmla="*/ 7223 h 10020"/>
              <a:gd name="connsiteX29" fmla="*/ 9719 w 9970"/>
              <a:gd name="connsiteY29" fmla="*/ 7532 h 10020"/>
              <a:gd name="connsiteX30" fmla="*/ 9848 w 9970"/>
              <a:gd name="connsiteY30" fmla="*/ 7512 h 10020"/>
              <a:gd name="connsiteX31" fmla="*/ 9621 w 9970"/>
              <a:gd name="connsiteY31" fmla="*/ 7002 h 10020"/>
              <a:gd name="connsiteX32" fmla="*/ 9621 w 9970"/>
              <a:gd name="connsiteY32" fmla="*/ 6788 h 1002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748 w 10000"/>
              <a:gd name="connsiteY29" fmla="*/ 7517 h 10000"/>
              <a:gd name="connsiteX30" fmla="*/ 9650 w 10000"/>
              <a:gd name="connsiteY30" fmla="*/ 6988 h 10000"/>
              <a:gd name="connsiteX31" fmla="*/ 9650 w 10000"/>
              <a:gd name="connsiteY31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650 w 10000"/>
              <a:gd name="connsiteY29" fmla="*/ 6988 h 10000"/>
              <a:gd name="connsiteX30" fmla="*/ 9650 w 10000"/>
              <a:gd name="connsiteY30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650 w 10000"/>
              <a:gd name="connsiteY28" fmla="*/ 6988 h 10000"/>
              <a:gd name="connsiteX29" fmla="*/ 9650 w 10000"/>
              <a:gd name="connsiteY29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650 w 10000"/>
              <a:gd name="connsiteY27" fmla="*/ 6988 h 10000"/>
              <a:gd name="connsiteX28" fmla="*/ 9650 w 10000"/>
              <a:gd name="connsiteY28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988 h 10000"/>
              <a:gd name="connsiteX27" fmla="*/ 9650 w 10000"/>
              <a:gd name="connsiteY27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681 w 10000"/>
              <a:gd name="connsiteY24" fmla="*/ 6774 h 10000"/>
              <a:gd name="connsiteX0" fmla="*/ 4796 w 9973"/>
              <a:gd name="connsiteY0" fmla="*/ 9720 h 10000"/>
              <a:gd name="connsiteX1" fmla="*/ 4569 w 9973"/>
              <a:gd name="connsiteY1" fmla="*/ 9807 h 10000"/>
              <a:gd name="connsiteX2" fmla="*/ 4325 w 9973"/>
              <a:gd name="connsiteY2" fmla="*/ 9827 h 10000"/>
              <a:gd name="connsiteX3" fmla="*/ 4050 w 9973"/>
              <a:gd name="connsiteY3" fmla="*/ 9960 h 10000"/>
              <a:gd name="connsiteX4" fmla="*/ 3819 w 9973"/>
              <a:gd name="connsiteY4" fmla="*/ 9964 h 10000"/>
              <a:gd name="connsiteX5" fmla="*/ 3480 w 9973"/>
              <a:gd name="connsiteY5" fmla="*/ 9732 h 10000"/>
              <a:gd name="connsiteX6" fmla="*/ 3080 w 9973"/>
              <a:gd name="connsiteY6" fmla="*/ 9720 h 10000"/>
              <a:gd name="connsiteX7" fmla="*/ 2517 w 9973"/>
              <a:gd name="connsiteY7" fmla="*/ 9543 h 10000"/>
              <a:gd name="connsiteX8" fmla="*/ 1883 w 9973"/>
              <a:gd name="connsiteY8" fmla="*/ 9210 h 10000"/>
              <a:gd name="connsiteX9" fmla="*/ 1313 w 9973"/>
              <a:gd name="connsiteY9" fmla="*/ 8804 h 10000"/>
              <a:gd name="connsiteX10" fmla="*/ 776 w 9973"/>
              <a:gd name="connsiteY10" fmla="*/ 8363 h 10000"/>
              <a:gd name="connsiteX11" fmla="*/ 403 w 9973"/>
              <a:gd name="connsiteY11" fmla="*/ 7765 h 10000"/>
              <a:gd name="connsiteX12" fmla="*/ 88 w 9973"/>
              <a:gd name="connsiteY12" fmla="*/ 6883 h 10000"/>
              <a:gd name="connsiteX13" fmla="*/ 0 w 9973"/>
              <a:gd name="connsiteY13" fmla="*/ 5973 h 10000"/>
              <a:gd name="connsiteX14" fmla="*/ 88 w 9973"/>
              <a:gd name="connsiteY14" fmla="*/ 4990 h 10000"/>
              <a:gd name="connsiteX15" fmla="*/ 444 w 9973"/>
              <a:gd name="connsiteY15" fmla="*/ 3590 h 10000"/>
              <a:gd name="connsiteX16" fmla="*/ 1085 w 9973"/>
              <a:gd name="connsiteY16" fmla="*/ 2298 h 10000"/>
              <a:gd name="connsiteX17" fmla="*/ 2130 w 9973"/>
              <a:gd name="connsiteY17" fmla="*/ 1071 h 10000"/>
              <a:gd name="connsiteX18" fmla="*/ 3375 w 9973"/>
              <a:gd name="connsiteY18" fmla="*/ 264 h 10000"/>
              <a:gd name="connsiteX19" fmla="*/ 4976 w 9973"/>
              <a:gd name="connsiteY19" fmla="*/ 44 h 10000"/>
              <a:gd name="connsiteX20" fmla="*/ 6902 w 9973"/>
              <a:gd name="connsiteY20" fmla="*/ 530 h 10000"/>
              <a:gd name="connsiteX21" fmla="*/ 9003 w 9973"/>
              <a:gd name="connsiteY21" fmla="*/ 2285 h 10000"/>
              <a:gd name="connsiteX22" fmla="*/ 9860 w 9973"/>
              <a:gd name="connsiteY22" fmla="*/ 4580 h 10000"/>
              <a:gd name="connsiteX23" fmla="*/ 9681 w 9973"/>
              <a:gd name="connsiteY23" fmla="*/ 6774 h 10000"/>
              <a:gd name="connsiteX0" fmla="*/ 4809 w 9887"/>
              <a:gd name="connsiteY0" fmla="*/ 9720 h 10000"/>
              <a:gd name="connsiteX1" fmla="*/ 4581 w 9887"/>
              <a:gd name="connsiteY1" fmla="*/ 9807 h 10000"/>
              <a:gd name="connsiteX2" fmla="*/ 4337 w 9887"/>
              <a:gd name="connsiteY2" fmla="*/ 9827 h 10000"/>
              <a:gd name="connsiteX3" fmla="*/ 4061 w 9887"/>
              <a:gd name="connsiteY3" fmla="*/ 9960 h 10000"/>
              <a:gd name="connsiteX4" fmla="*/ 3829 w 9887"/>
              <a:gd name="connsiteY4" fmla="*/ 9964 h 10000"/>
              <a:gd name="connsiteX5" fmla="*/ 3489 w 9887"/>
              <a:gd name="connsiteY5" fmla="*/ 9732 h 10000"/>
              <a:gd name="connsiteX6" fmla="*/ 3088 w 9887"/>
              <a:gd name="connsiteY6" fmla="*/ 9720 h 10000"/>
              <a:gd name="connsiteX7" fmla="*/ 2524 w 9887"/>
              <a:gd name="connsiteY7" fmla="*/ 9543 h 10000"/>
              <a:gd name="connsiteX8" fmla="*/ 1888 w 9887"/>
              <a:gd name="connsiteY8" fmla="*/ 9210 h 10000"/>
              <a:gd name="connsiteX9" fmla="*/ 1317 w 9887"/>
              <a:gd name="connsiteY9" fmla="*/ 8804 h 10000"/>
              <a:gd name="connsiteX10" fmla="*/ 778 w 9887"/>
              <a:gd name="connsiteY10" fmla="*/ 8363 h 10000"/>
              <a:gd name="connsiteX11" fmla="*/ 404 w 9887"/>
              <a:gd name="connsiteY11" fmla="*/ 7765 h 10000"/>
              <a:gd name="connsiteX12" fmla="*/ 88 w 9887"/>
              <a:gd name="connsiteY12" fmla="*/ 6883 h 10000"/>
              <a:gd name="connsiteX13" fmla="*/ 0 w 9887"/>
              <a:gd name="connsiteY13" fmla="*/ 5973 h 10000"/>
              <a:gd name="connsiteX14" fmla="*/ 88 w 9887"/>
              <a:gd name="connsiteY14" fmla="*/ 4990 h 10000"/>
              <a:gd name="connsiteX15" fmla="*/ 445 w 9887"/>
              <a:gd name="connsiteY15" fmla="*/ 3590 h 10000"/>
              <a:gd name="connsiteX16" fmla="*/ 1088 w 9887"/>
              <a:gd name="connsiteY16" fmla="*/ 2298 h 10000"/>
              <a:gd name="connsiteX17" fmla="*/ 2136 w 9887"/>
              <a:gd name="connsiteY17" fmla="*/ 1071 h 10000"/>
              <a:gd name="connsiteX18" fmla="*/ 3384 w 9887"/>
              <a:gd name="connsiteY18" fmla="*/ 264 h 10000"/>
              <a:gd name="connsiteX19" fmla="*/ 4989 w 9887"/>
              <a:gd name="connsiteY19" fmla="*/ 44 h 10000"/>
              <a:gd name="connsiteX20" fmla="*/ 6921 w 9887"/>
              <a:gd name="connsiteY20" fmla="*/ 530 h 10000"/>
              <a:gd name="connsiteX21" fmla="*/ 9027 w 9887"/>
              <a:gd name="connsiteY21" fmla="*/ 2285 h 10000"/>
              <a:gd name="connsiteX22" fmla="*/ 9887 w 9887"/>
              <a:gd name="connsiteY22" fmla="*/ 4580 h 10000"/>
              <a:gd name="connsiteX0" fmla="*/ 4864 w 9130"/>
              <a:gd name="connsiteY0" fmla="*/ 9720 h 10000"/>
              <a:gd name="connsiteX1" fmla="*/ 4633 w 9130"/>
              <a:gd name="connsiteY1" fmla="*/ 9807 h 10000"/>
              <a:gd name="connsiteX2" fmla="*/ 4387 w 9130"/>
              <a:gd name="connsiteY2" fmla="*/ 9827 h 10000"/>
              <a:gd name="connsiteX3" fmla="*/ 4107 w 9130"/>
              <a:gd name="connsiteY3" fmla="*/ 9960 h 10000"/>
              <a:gd name="connsiteX4" fmla="*/ 3873 w 9130"/>
              <a:gd name="connsiteY4" fmla="*/ 9964 h 10000"/>
              <a:gd name="connsiteX5" fmla="*/ 3529 w 9130"/>
              <a:gd name="connsiteY5" fmla="*/ 9732 h 10000"/>
              <a:gd name="connsiteX6" fmla="*/ 3123 w 9130"/>
              <a:gd name="connsiteY6" fmla="*/ 9720 h 10000"/>
              <a:gd name="connsiteX7" fmla="*/ 2553 w 9130"/>
              <a:gd name="connsiteY7" fmla="*/ 9543 h 10000"/>
              <a:gd name="connsiteX8" fmla="*/ 1910 w 9130"/>
              <a:gd name="connsiteY8" fmla="*/ 9210 h 10000"/>
              <a:gd name="connsiteX9" fmla="*/ 1332 w 9130"/>
              <a:gd name="connsiteY9" fmla="*/ 8804 h 10000"/>
              <a:gd name="connsiteX10" fmla="*/ 787 w 9130"/>
              <a:gd name="connsiteY10" fmla="*/ 8363 h 10000"/>
              <a:gd name="connsiteX11" fmla="*/ 409 w 9130"/>
              <a:gd name="connsiteY11" fmla="*/ 7765 h 10000"/>
              <a:gd name="connsiteX12" fmla="*/ 89 w 9130"/>
              <a:gd name="connsiteY12" fmla="*/ 6883 h 10000"/>
              <a:gd name="connsiteX13" fmla="*/ 0 w 9130"/>
              <a:gd name="connsiteY13" fmla="*/ 5973 h 10000"/>
              <a:gd name="connsiteX14" fmla="*/ 89 w 9130"/>
              <a:gd name="connsiteY14" fmla="*/ 4990 h 10000"/>
              <a:gd name="connsiteX15" fmla="*/ 450 w 9130"/>
              <a:gd name="connsiteY15" fmla="*/ 3590 h 10000"/>
              <a:gd name="connsiteX16" fmla="*/ 1100 w 9130"/>
              <a:gd name="connsiteY16" fmla="*/ 2298 h 10000"/>
              <a:gd name="connsiteX17" fmla="*/ 2160 w 9130"/>
              <a:gd name="connsiteY17" fmla="*/ 1071 h 10000"/>
              <a:gd name="connsiteX18" fmla="*/ 3423 w 9130"/>
              <a:gd name="connsiteY18" fmla="*/ 264 h 10000"/>
              <a:gd name="connsiteX19" fmla="*/ 5046 w 9130"/>
              <a:gd name="connsiteY19" fmla="*/ 44 h 10000"/>
              <a:gd name="connsiteX20" fmla="*/ 7000 w 9130"/>
              <a:gd name="connsiteY20" fmla="*/ 530 h 10000"/>
              <a:gd name="connsiteX21" fmla="*/ 9130 w 9130"/>
              <a:gd name="connsiteY21" fmla="*/ 2285 h 10000"/>
              <a:gd name="connsiteX0" fmla="*/ 5327 w 7667"/>
              <a:gd name="connsiteY0" fmla="*/ 9720 h 10000"/>
              <a:gd name="connsiteX1" fmla="*/ 5074 w 7667"/>
              <a:gd name="connsiteY1" fmla="*/ 9807 h 10000"/>
              <a:gd name="connsiteX2" fmla="*/ 4805 w 7667"/>
              <a:gd name="connsiteY2" fmla="*/ 9827 h 10000"/>
              <a:gd name="connsiteX3" fmla="*/ 4498 w 7667"/>
              <a:gd name="connsiteY3" fmla="*/ 9960 h 10000"/>
              <a:gd name="connsiteX4" fmla="*/ 4242 w 7667"/>
              <a:gd name="connsiteY4" fmla="*/ 9964 h 10000"/>
              <a:gd name="connsiteX5" fmla="*/ 3865 w 7667"/>
              <a:gd name="connsiteY5" fmla="*/ 9732 h 10000"/>
              <a:gd name="connsiteX6" fmla="*/ 3421 w 7667"/>
              <a:gd name="connsiteY6" fmla="*/ 9720 h 10000"/>
              <a:gd name="connsiteX7" fmla="*/ 2796 w 7667"/>
              <a:gd name="connsiteY7" fmla="*/ 9543 h 10000"/>
              <a:gd name="connsiteX8" fmla="*/ 2092 w 7667"/>
              <a:gd name="connsiteY8" fmla="*/ 9210 h 10000"/>
              <a:gd name="connsiteX9" fmla="*/ 1459 w 7667"/>
              <a:gd name="connsiteY9" fmla="*/ 8804 h 10000"/>
              <a:gd name="connsiteX10" fmla="*/ 862 w 7667"/>
              <a:gd name="connsiteY10" fmla="*/ 8363 h 10000"/>
              <a:gd name="connsiteX11" fmla="*/ 448 w 7667"/>
              <a:gd name="connsiteY11" fmla="*/ 7765 h 10000"/>
              <a:gd name="connsiteX12" fmla="*/ 97 w 7667"/>
              <a:gd name="connsiteY12" fmla="*/ 6883 h 10000"/>
              <a:gd name="connsiteX13" fmla="*/ 0 w 7667"/>
              <a:gd name="connsiteY13" fmla="*/ 5973 h 10000"/>
              <a:gd name="connsiteX14" fmla="*/ 97 w 7667"/>
              <a:gd name="connsiteY14" fmla="*/ 4990 h 10000"/>
              <a:gd name="connsiteX15" fmla="*/ 493 w 7667"/>
              <a:gd name="connsiteY15" fmla="*/ 3590 h 10000"/>
              <a:gd name="connsiteX16" fmla="*/ 1205 w 7667"/>
              <a:gd name="connsiteY16" fmla="*/ 2298 h 10000"/>
              <a:gd name="connsiteX17" fmla="*/ 2366 w 7667"/>
              <a:gd name="connsiteY17" fmla="*/ 1071 h 10000"/>
              <a:gd name="connsiteX18" fmla="*/ 3749 w 7667"/>
              <a:gd name="connsiteY18" fmla="*/ 264 h 10000"/>
              <a:gd name="connsiteX19" fmla="*/ 5527 w 7667"/>
              <a:gd name="connsiteY19" fmla="*/ 44 h 10000"/>
              <a:gd name="connsiteX20" fmla="*/ 7667 w 7667"/>
              <a:gd name="connsiteY20" fmla="*/ 530 h 10000"/>
              <a:gd name="connsiteX0" fmla="*/ 6948 w 7209"/>
              <a:gd name="connsiteY0" fmla="*/ 9720 h 10000"/>
              <a:gd name="connsiteX1" fmla="*/ 6618 w 7209"/>
              <a:gd name="connsiteY1" fmla="*/ 9807 h 10000"/>
              <a:gd name="connsiteX2" fmla="*/ 6267 w 7209"/>
              <a:gd name="connsiteY2" fmla="*/ 9827 h 10000"/>
              <a:gd name="connsiteX3" fmla="*/ 5867 w 7209"/>
              <a:gd name="connsiteY3" fmla="*/ 9960 h 10000"/>
              <a:gd name="connsiteX4" fmla="*/ 5533 w 7209"/>
              <a:gd name="connsiteY4" fmla="*/ 9964 h 10000"/>
              <a:gd name="connsiteX5" fmla="*/ 5041 w 7209"/>
              <a:gd name="connsiteY5" fmla="*/ 9732 h 10000"/>
              <a:gd name="connsiteX6" fmla="*/ 4462 w 7209"/>
              <a:gd name="connsiteY6" fmla="*/ 9720 h 10000"/>
              <a:gd name="connsiteX7" fmla="*/ 3647 w 7209"/>
              <a:gd name="connsiteY7" fmla="*/ 9543 h 10000"/>
              <a:gd name="connsiteX8" fmla="*/ 2729 w 7209"/>
              <a:gd name="connsiteY8" fmla="*/ 9210 h 10000"/>
              <a:gd name="connsiteX9" fmla="*/ 1903 w 7209"/>
              <a:gd name="connsiteY9" fmla="*/ 8804 h 10000"/>
              <a:gd name="connsiteX10" fmla="*/ 1124 w 7209"/>
              <a:gd name="connsiteY10" fmla="*/ 8363 h 10000"/>
              <a:gd name="connsiteX11" fmla="*/ 584 w 7209"/>
              <a:gd name="connsiteY11" fmla="*/ 7765 h 10000"/>
              <a:gd name="connsiteX12" fmla="*/ 127 w 7209"/>
              <a:gd name="connsiteY12" fmla="*/ 6883 h 10000"/>
              <a:gd name="connsiteX13" fmla="*/ 0 w 7209"/>
              <a:gd name="connsiteY13" fmla="*/ 5973 h 10000"/>
              <a:gd name="connsiteX14" fmla="*/ 127 w 7209"/>
              <a:gd name="connsiteY14" fmla="*/ 4990 h 10000"/>
              <a:gd name="connsiteX15" fmla="*/ 643 w 7209"/>
              <a:gd name="connsiteY15" fmla="*/ 3590 h 10000"/>
              <a:gd name="connsiteX16" fmla="*/ 1572 w 7209"/>
              <a:gd name="connsiteY16" fmla="*/ 2298 h 10000"/>
              <a:gd name="connsiteX17" fmla="*/ 3086 w 7209"/>
              <a:gd name="connsiteY17" fmla="*/ 1071 h 10000"/>
              <a:gd name="connsiteX18" fmla="*/ 4890 w 7209"/>
              <a:gd name="connsiteY18" fmla="*/ 264 h 10000"/>
              <a:gd name="connsiteX19" fmla="*/ 7209 w 7209"/>
              <a:gd name="connsiteY19" fmla="*/ 44 h 10000"/>
              <a:gd name="connsiteX0" fmla="*/ 9638 w 9638"/>
              <a:gd name="connsiteY0" fmla="*/ 9456 h 9736"/>
              <a:gd name="connsiteX1" fmla="*/ 9180 w 9638"/>
              <a:gd name="connsiteY1" fmla="*/ 9543 h 9736"/>
              <a:gd name="connsiteX2" fmla="*/ 8693 w 9638"/>
              <a:gd name="connsiteY2" fmla="*/ 9563 h 9736"/>
              <a:gd name="connsiteX3" fmla="*/ 8138 w 9638"/>
              <a:gd name="connsiteY3" fmla="*/ 9696 h 9736"/>
              <a:gd name="connsiteX4" fmla="*/ 7675 w 9638"/>
              <a:gd name="connsiteY4" fmla="*/ 9700 h 9736"/>
              <a:gd name="connsiteX5" fmla="*/ 6993 w 9638"/>
              <a:gd name="connsiteY5" fmla="*/ 9468 h 9736"/>
              <a:gd name="connsiteX6" fmla="*/ 6189 w 9638"/>
              <a:gd name="connsiteY6" fmla="*/ 9456 h 9736"/>
              <a:gd name="connsiteX7" fmla="*/ 5059 w 9638"/>
              <a:gd name="connsiteY7" fmla="*/ 9279 h 9736"/>
              <a:gd name="connsiteX8" fmla="*/ 3786 w 9638"/>
              <a:gd name="connsiteY8" fmla="*/ 8946 h 9736"/>
              <a:gd name="connsiteX9" fmla="*/ 2640 w 9638"/>
              <a:gd name="connsiteY9" fmla="*/ 8540 h 9736"/>
              <a:gd name="connsiteX10" fmla="*/ 1559 w 9638"/>
              <a:gd name="connsiteY10" fmla="*/ 8099 h 9736"/>
              <a:gd name="connsiteX11" fmla="*/ 810 w 9638"/>
              <a:gd name="connsiteY11" fmla="*/ 7501 h 9736"/>
              <a:gd name="connsiteX12" fmla="*/ 176 w 9638"/>
              <a:gd name="connsiteY12" fmla="*/ 6619 h 9736"/>
              <a:gd name="connsiteX13" fmla="*/ 0 w 9638"/>
              <a:gd name="connsiteY13" fmla="*/ 5709 h 9736"/>
              <a:gd name="connsiteX14" fmla="*/ 176 w 9638"/>
              <a:gd name="connsiteY14" fmla="*/ 4726 h 9736"/>
              <a:gd name="connsiteX15" fmla="*/ 892 w 9638"/>
              <a:gd name="connsiteY15" fmla="*/ 3326 h 9736"/>
              <a:gd name="connsiteX16" fmla="*/ 2181 w 9638"/>
              <a:gd name="connsiteY16" fmla="*/ 2034 h 9736"/>
              <a:gd name="connsiteX17" fmla="*/ 4281 w 9638"/>
              <a:gd name="connsiteY17" fmla="*/ 807 h 9736"/>
              <a:gd name="connsiteX18" fmla="*/ 6783 w 9638"/>
              <a:gd name="connsiteY18" fmla="*/ 0 h 9736"/>
              <a:gd name="connsiteX0" fmla="*/ 10000 w 10000"/>
              <a:gd name="connsiteY0" fmla="*/ 8883 h 9171"/>
              <a:gd name="connsiteX1" fmla="*/ 9525 w 10000"/>
              <a:gd name="connsiteY1" fmla="*/ 8973 h 9171"/>
              <a:gd name="connsiteX2" fmla="*/ 9020 w 10000"/>
              <a:gd name="connsiteY2" fmla="*/ 8993 h 9171"/>
              <a:gd name="connsiteX3" fmla="*/ 8444 w 10000"/>
              <a:gd name="connsiteY3" fmla="*/ 9130 h 9171"/>
              <a:gd name="connsiteX4" fmla="*/ 7963 w 10000"/>
              <a:gd name="connsiteY4" fmla="*/ 9134 h 9171"/>
              <a:gd name="connsiteX5" fmla="*/ 7256 w 10000"/>
              <a:gd name="connsiteY5" fmla="*/ 8896 h 9171"/>
              <a:gd name="connsiteX6" fmla="*/ 6421 w 10000"/>
              <a:gd name="connsiteY6" fmla="*/ 8883 h 9171"/>
              <a:gd name="connsiteX7" fmla="*/ 5249 w 10000"/>
              <a:gd name="connsiteY7" fmla="*/ 8702 h 9171"/>
              <a:gd name="connsiteX8" fmla="*/ 3928 w 10000"/>
              <a:gd name="connsiteY8" fmla="*/ 8360 h 9171"/>
              <a:gd name="connsiteX9" fmla="*/ 2739 w 10000"/>
              <a:gd name="connsiteY9" fmla="*/ 7943 h 9171"/>
              <a:gd name="connsiteX10" fmla="*/ 1618 w 10000"/>
              <a:gd name="connsiteY10" fmla="*/ 7490 h 9171"/>
              <a:gd name="connsiteX11" fmla="*/ 840 w 10000"/>
              <a:gd name="connsiteY11" fmla="*/ 6875 h 9171"/>
              <a:gd name="connsiteX12" fmla="*/ 183 w 10000"/>
              <a:gd name="connsiteY12" fmla="*/ 5969 h 9171"/>
              <a:gd name="connsiteX13" fmla="*/ 0 w 10000"/>
              <a:gd name="connsiteY13" fmla="*/ 5035 h 9171"/>
              <a:gd name="connsiteX14" fmla="*/ 183 w 10000"/>
              <a:gd name="connsiteY14" fmla="*/ 4025 h 9171"/>
              <a:gd name="connsiteX15" fmla="*/ 926 w 10000"/>
              <a:gd name="connsiteY15" fmla="*/ 2587 h 9171"/>
              <a:gd name="connsiteX16" fmla="*/ 2263 w 10000"/>
              <a:gd name="connsiteY16" fmla="*/ 1260 h 9171"/>
              <a:gd name="connsiteX17" fmla="*/ 4442 w 10000"/>
              <a:gd name="connsiteY17" fmla="*/ 0 h 9171"/>
              <a:gd name="connsiteX0" fmla="*/ 10000 w 10000"/>
              <a:gd name="connsiteY0" fmla="*/ 8312 h 8626"/>
              <a:gd name="connsiteX1" fmla="*/ 9525 w 10000"/>
              <a:gd name="connsiteY1" fmla="*/ 8410 h 8626"/>
              <a:gd name="connsiteX2" fmla="*/ 9020 w 10000"/>
              <a:gd name="connsiteY2" fmla="*/ 8432 h 8626"/>
              <a:gd name="connsiteX3" fmla="*/ 8444 w 10000"/>
              <a:gd name="connsiteY3" fmla="*/ 8581 h 8626"/>
              <a:gd name="connsiteX4" fmla="*/ 7963 w 10000"/>
              <a:gd name="connsiteY4" fmla="*/ 8586 h 8626"/>
              <a:gd name="connsiteX5" fmla="*/ 7256 w 10000"/>
              <a:gd name="connsiteY5" fmla="*/ 8326 h 8626"/>
              <a:gd name="connsiteX6" fmla="*/ 6421 w 10000"/>
              <a:gd name="connsiteY6" fmla="*/ 8312 h 8626"/>
              <a:gd name="connsiteX7" fmla="*/ 5249 w 10000"/>
              <a:gd name="connsiteY7" fmla="*/ 8115 h 8626"/>
              <a:gd name="connsiteX8" fmla="*/ 3928 w 10000"/>
              <a:gd name="connsiteY8" fmla="*/ 7742 h 8626"/>
              <a:gd name="connsiteX9" fmla="*/ 2739 w 10000"/>
              <a:gd name="connsiteY9" fmla="*/ 7287 h 8626"/>
              <a:gd name="connsiteX10" fmla="*/ 1618 w 10000"/>
              <a:gd name="connsiteY10" fmla="*/ 6793 h 8626"/>
              <a:gd name="connsiteX11" fmla="*/ 840 w 10000"/>
              <a:gd name="connsiteY11" fmla="*/ 6122 h 8626"/>
              <a:gd name="connsiteX12" fmla="*/ 183 w 10000"/>
              <a:gd name="connsiteY12" fmla="*/ 5135 h 8626"/>
              <a:gd name="connsiteX13" fmla="*/ 0 w 10000"/>
              <a:gd name="connsiteY13" fmla="*/ 4116 h 8626"/>
              <a:gd name="connsiteX14" fmla="*/ 183 w 10000"/>
              <a:gd name="connsiteY14" fmla="*/ 3015 h 8626"/>
              <a:gd name="connsiteX15" fmla="*/ 926 w 10000"/>
              <a:gd name="connsiteY15" fmla="*/ 1447 h 8626"/>
              <a:gd name="connsiteX16" fmla="*/ 2263 w 10000"/>
              <a:gd name="connsiteY16" fmla="*/ 0 h 8626"/>
              <a:gd name="connsiteX0" fmla="*/ 10000 w 10000"/>
              <a:gd name="connsiteY0" fmla="*/ 7959 h 8323"/>
              <a:gd name="connsiteX1" fmla="*/ 9525 w 10000"/>
              <a:gd name="connsiteY1" fmla="*/ 8073 h 8323"/>
              <a:gd name="connsiteX2" fmla="*/ 9020 w 10000"/>
              <a:gd name="connsiteY2" fmla="*/ 8098 h 8323"/>
              <a:gd name="connsiteX3" fmla="*/ 8444 w 10000"/>
              <a:gd name="connsiteY3" fmla="*/ 8271 h 8323"/>
              <a:gd name="connsiteX4" fmla="*/ 7963 w 10000"/>
              <a:gd name="connsiteY4" fmla="*/ 8277 h 8323"/>
              <a:gd name="connsiteX5" fmla="*/ 7256 w 10000"/>
              <a:gd name="connsiteY5" fmla="*/ 7975 h 8323"/>
              <a:gd name="connsiteX6" fmla="*/ 6421 w 10000"/>
              <a:gd name="connsiteY6" fmla="*/ 7959 h 8323"/>
              <a:gd name="connsiteX7" fmla="*/ 5249 w 10000"/>
              <a:gd name="connsiteY7" fmla="*/ 7731 h 8323"/>
              <a:gd name="connsiteX8" fmla="*/ 3928 w 10000"/>
              <a:gd name="connsiteY8" fmla="*/ 7298 h 8323"/>
              <a:gd name="connsiteX9" fmla="*/ 2739 w 10000"/>
              <a:gd name="connsiteY9" fmla="*/ 6771 h 8323"/>
              <a:gd name="connsiteX10" fmla="*/ 1618 w 10000"/>
              <a:gd name="connsiteY10" fmla="*/ 6198 h 8323"/>
              <a:gd name="connsiteX11" fmla="*/ 840 w 10000"/>
              <a:gd name="connsiteY11" fmla="*/ 5420 h 8323"/>
              <a:gd name="connsiteX12" fmla="*/ 183 w 10000"/>
              <a:gd name="connsiteY12" fmla="*/ 4276 h 8323"/>
              <a:gd name="connsiteX13" fmla="*/ 0 w 10000"/>
              <a:gd name="connsiteY13" fmla="*/ 3095 h 8323"/>
              <a:gd name="connsiteX14" fmla="*/ 183 w 10000"/>
              <a:gd name="connsiteY14" fmla="*/ 1818 h 8323"/>
              <a:gd name="connsiteX15" fmla="*/ 926 w 10000"/>
              <a:gd name="connsiteY15" fmla="*/ 0 h 8323"/>
              <a:gd name="connsiteX0" fmla="*/ 10000 w 10000"/>
              <a:gd name="connsiteY0" fmla="*/ 7379 h 7816"/>
              <a:gd name="connsiteX1" fmla="*/ 9525 w 10000"/>
              <a:gd name="connsiteY1" fmla="*/ 7516 h 7816"/>
              <a:gd name="connsiteX2" fmla="*/ 9020 w 10000"/>
              <a:gd name="connsiteY2" fmla="*/ 7546 h 7816"/>
              <a:gd name="connsiteX3" fmla="*/ 8444 w 10000"/>
              <a:gd name="connsiteY3" fmla="*/ 7754 h 7816"/>
              <a:gd name="connsiteX4" fmla="*/ 7963 w 10000"/>
              <a:gd name="connsiteY4" fmla="*/ 7761 h 7816"/>
              <a:gd name="connsiteX5" fmla="*/ 7256 w 10000"/>
              <a:gd name="connsiteY5" fmla="*/ 7398 h 7816"/>
              <a:gd name="connsiteX6" fmla="*/ 6421 w 10000"/>
              <a:gd name="connsiteY6" fmla="*/ 7379 h 7816"/>
              <a:gd name="connsiteX7" fmla="*/ 5249 w 10000"/>
              <a:gd name="connsiteY7" fmla="*/ 7105 h 7816"/>
              <a:gd name="connsiteX8" fmla="*/ 3928 w 10000"/>
              <a:gd name="connsiteY8" fmla="*/ 6584 h 7816"/>
              <a:gd name="connsiteX9" fmla="*/ 2739 w 10000"/>
              <a:gd name="connsiteY9" fmla="*/ 5951 h 7816"/>
              <a:gd name="connsiteX10" fmla="*/ 1618 w 10000"/>
              <a:gd name="connsiteY10" fmla="*/ 5263 h 7816"/>
              <a:gd name="connsiteX11" fmla="*/ 840 w 10000"/>
              <a:gd name="connsiteY11" fmla="*/ 4328 h 7816"/>
              <a:gd name="connsiteX12" fmla="*/ 183 w 10000"/>
              <a:gd name="connsiteY12" fmla="*/ 2954 h 7816"/>
              <a:gd name="connsiteX13" fmla="*/ 0 w 10000"/>
              <a:gd name="connsiteY13" fmla="*/ 1535 h 7816"/>
              <a:gd name="connsiteX14" fmla="*/ 183 w 10000"/>
              <a:gd name="connsiteY14" fmla="*/ 0 h 7816"/>
              <a:gd name="connsiteX0" fmla="*/ 10000 w 10000"/>
              <a:gd name="connsiteY0" fmla="*/ 7477 h 8036"/>
              <a:gd name="connsiteX1" fmla="*/ 9525 w 10000"/>
              <a:gd name="connsiteY1" fmla="*/ 7652 h 8036"/>
              <a:gd name="connsiteX2" fmla="*/ 9020 w 10000"/>
              <a:gd name="connsiteY2" fmla="*/ 7691 h 8036"/>
              <a:gd name="connsiteX3" fmla="*/ 8444 w 10000"/>
              <a:gd name="connsiteY3" fmla="*/ 7957 h 8036"/>
              <a:gd name="connsiteX4" fmla="*/ 7963 w 10000"/>
              <a:gd name="connsiteY4" fmla="*/ 7966 h 8036"/>
              <a:gd name="connsiteX5" fmla="*/ 7256 w 10000"/>
              <a:gd name="connsiteY5" fmla="*/ 7501 h 8036"/>
              <a:gd name="connsiteX6" fmla="*/ 6421 w 10000"/>
              <a:gd name="connsiteY6" fmla="*/ 7477 h 8036"/>
              <a:gd name="connsiteX7" fmla="*/ 5249 w 10000"/>
              <a:gd name="connsiteY7" fmla="*/ 7126 h 8036"/>
              <a:gd name="connsiteX8" fmla="*/ 3928 w 10000"/>
              <a:gd name="connsiteY8" fmla="*/ 6460 h 8036"/>
              <a:gd name="connsiteX9" fmla="*/ 2739 w 10000"/>
              <a:gd name="connsiteY9" fmla="*/ 5650 h 8036"/>
              <a:gd name="connsiteX10" fmla="*/ 1618 w 10000"/>
              <a:gd name="connsiteY10" fmla="*/ 4770 h 8036"/>
              <a:gd name="connsiteX11" fmla="*/ 840 w 10000"/>
              <a:gd name="connsiteY11" fmla="*/ 3573 h 8036"/>
              <a:gd name="connsiteX12" fmla="*/ 183 w 10000"/>
              <a:gd name="connsiteY12" fmla="*/ 1815 h 8036"/>
              <a:gd name="connsiteX13" fmla="*/ 0 w 10000"/>
              <a:gd name="connsiteY13" fmla="*/ 0 h 8036"/>
              <a:gd name="connsiteX0" fmla="*/ 9817 w 9817"/>
              <a:gd name="connsiteY0" fmla="*/ 7045 h 7741"/>
              <a:gd name="connsiteX1" fmla="*/ 9342 w 9817"/>
              <a:gd name="connsiteY1" fmla="*/ 7263 h 7741"/>
              <a:gd name="connsiteX2" fmla="*/ 8837 w 9817"/>
              <a:gd name="connsiteY2" fmla="*/ 7312 h 7741"/>
              <a:gd name="connsiteX3" fmla="*/ 8261 w 9817"/>
              <a:gd name="connsiteY3" fmla="*/ 7643 h 7741"/>
              <a:gd name="connsiteX4" fmla="*/ 7780 w 9817"/>
              <a:gd name="connsiteY4" fmla="*/ 7654 h 7741"/>
              <a:gd name="connsiteX5" fmla="*/ 7073 w 9817"/>
              <a:gd name="connsiteY5" fmla="*/ 7075 h 7741"/>
              <a:gd name="connsiteX6" fmla="*/ 6238 w 9817"/>
              <a:gd name="connsiteY6" fmla="*/ 7045 h 7741"/>
              <a:gd name="connsiteX7" fmla="*/ 5066 w 9817"/>
              <a:gd name="connsiteY7" fmla="*/ 6609 h 7741"/>
              <a:gd name="connsiteX8" fmla="*/ 3745 w 9817"/>
              <a:gd name="connsiteY8" fmla="*/ 5780 h 7741"/>
              <a:gd name="connsiteX9" fmla="*/ 2556 w 9817"/>
              <a:gd name="connsiteY9" fmla="*/ 4772 h 7741"/>
              <a:gd name="connsiteX10" fmla="*/ 1435 w 9817"/>
              <a:gd name="connsiteY10" fmla="*/ 3677 h 7741"/>
              <a:gd name="connsiteX11" fmla="*/ 657 w 9817"/>
              <a:gd name="connsiteY11" fmla="*/ 2187 h 7741"/>
              <a:gd name="connsiteX12" fmla="*/ 0 w 9817"/>
              <a:gd name="connsiteY12" fmla="*/ 0 h 7741"/>
              <a:gd name="connsiteX0" fmla="*/ 9331 w 9331"/>
              <a:gd name="connsiteY0" fmla="*/ 6276 h 7175"/>
              <a:gd name="connsiteX1" fmla="*/ 8847 w 9331"/>
              <a:gd name="connsiteY1" fmla="*/ 6558 h 7175"/>
              <a:gd name="connsiteX2" fmla="*/ 8333 w 9331"/>
              <a:gd name="connsiteY2" fmla="*/ 6621 h 7175"/>
              <a:gd name="connsiteX3" fmla="*/ 7746 w 9331"/>
              <a:gd name="connsiteY3" fmla="*/ 7048 h 7175"/>
              <a:gd name="connsiteX4" fmla="*/ 7256 w 9331"/>
              <a:gd name="connsiteY4" fmla="*/ 7063 h 7175"/>
              <a:gd name="connsiteX5" fmla="*/ 6536 w 9331"/>
              <a:gd name="connsiteY5" fmla="*/ 6315 h 7175"/>
              <a:gd name="connsiteX6" fmla="*/ 5685 w 9331"/>
              <a:gd name="connsiteY6" fmla="*/ 6276 h 7175"/>
              <a:gd name="connsiteX7" fmla="*/ 4491 w 9331"/>
              <a:gd name="connsiteY7" fmla="*/ 5713 h 7175"/>
              <a:gd name="connsiteX8" fmla="*/ 3146 w 9331"/>
              <a:gd name="connsiteY8" fmla="*/ 4642 h 7175"/>
              <a:gd name="connsiteX9" fmla="*/ 1935 w 9331"/>
              <a:gd name="connsiteY9" fmla="*/ 3340 h 7175"/>
              <a:gd name="connsiteX10" fmla="*/ 793 w 9331"/>
              <a:gd name="connsiteY10" fmla="*/ 1925 h 7175"/>
              <a:gd name="connsiteX11" fmla="*/ 0 w 9331"/>
              <a:gd name="connsiteY11" fmla="*/ 0 h 7175"/>
              <a:gd name="connsiteX0" fmla="*/ 9150 w 9150"/>
              <a:gd name="connsiteY0" fmla="*/ 6064 h 7317"/>
              <a:gd name="connsiteX1" fmla="*/ 8631 w 9150"/>
              <a:gd name="connsiteY1" fmla="*/ 6457 h 7317"/>
              <a:gd name="connsiteX2" fmla="*/ 8080 w 9150"/>
              <a:gd name="connsiteY2" fmla="*/ 6545 h 7317"/>
              <a:gd name="connsiteX3" fmla="*/ 7451 w 9150"/>
              <a:gd name="connsiteY3" fmla="*/ 7140 h 7317"/>
              <a:gd name="connsiteX4" fmla="*/ 6926 w 9150"/>
              <a:gd name="connsiteY4" fmla="*/ 7161 h 7317"/>
              <a:gd name="connsiteX5" fmla="*/ 6155 w 9150"/>
              <a:gd name="connsiteY5" fmla="*/ 6118 h 7317"/>
              <a:gd name="connsiteX6" fmla="*/ 5243 w 9150"/>
              <a:gd name="connsiteY6" fmla="*/ 6064 h 7317"/>
              <a:gd name="connsiteX7" fmla="*/ 3963 w 9150"/>
              <a:gd name="connsiteY7" fmla="*/ 5279 h 7317"/>
              <a:gd name="connsiteX8" fmla="*/ 2522 w 9150"/>
              <a:gd name="connsiteY8" fmla="*/ 3787 h 7317"/>
              <a:gd name="connsiteX9" fmla="*/ 1224 w 9150"/>
              <a:gd name="connsiteY9" fmla="*/ 1972 h 7317"/>
              <a:gd name="connsiteX10" fmla="*/ 0 w 9150"/>
              <a:gd name="connsiteY10" fmla="*/ 0 h 7317"/>
              <a:gd name="connsiteX0" fmla="*/ 8662 w 8662"/>
              <a:gd name="connsiteY0" fmla="*/ 5593 h 7305"/>
              <a:gd name="connsiteX1" fmla="*/ 8095 w 8662"/>
              <a:gd name="connsiteY1" fmla="*/ 6130 h 7305"/>
              <a:gd name="connsiteX2" fmla="*/ 7493 w 8662"/>
              <a:gd name="connsiteY2" fmla="*/ 6250 h 7305"/>
              <a:gd name="connsiteX3" fmla="*/ 6805 w 8662"/>
              <a:gd name="connsiteY3" fmla="*/ 7063 h 7305"/>
              <a:gd name="connsiteX4" fmla="*/ 6231 w 8662"/>
              <a:gd name="connsiteY4" fmla="*/ 7092 h 7305"/>
              <a:gd name="connsiteX5" fmla="*/ 5389 w 8662"/>
              <a:gd name="connsiteY5" fmla="*/ 5666 h 7305"/>
              <a:gd name="connsiteX6" fmla="*/ 4392 w 8662"/>
              <a:gd name="connsiteY6" fmla="*/ 5593 h 7305"/>
              <a:gd name="connsiteX7" fmla="*/ 2993 w 8662"/>
              <a:gd name="connsiteY7" fmla="*/ 4520 h 7305"/>
              <a:gd name="connsiteX8" fmla="*/ 1418 w 8662"/>
              <a:gd name="connsiteY8" fmla="*/ 2481 h 7305"/>
              <a:gd name="connsiteX9" fmla="*/ 0 w 8662"/>
              <a:gd name="connsiteY9" fmla="*/ 0 h 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2" h="7305">
                <a:moveTo>
                  <a:pt x="8662" y="5593"/>
                </a:moveTo>
                <a:cubicBezTo>
                  <a:pt x="8573" y="5694"/>
                  <a:pt x="8293" y="6029"/>
                  <a:pt x="8095" y="6130"/>
                </a:cubicBezTo>
                <a:cubicBezTo>
                  <a:pt x="7904" y="6225"/>
                  <a:pt x="7700" y="6105"/>
                  <a:pt x="7493" y="6250"/>
                </a:cubicBezTo>
                <a:cubicBezTo>
                  <a:pt x="7278" y="6392"/>
                  <a:pt x="7013" y="6914"/>
                  <a:pt x="6805" y="7063"/>
                </a:cubicBezTo>
                <a:cubicBezTo>
                  <a:pt x="6594" y="7209"/>
                  <a:pt x="6472" y="7305"/>
                  <a:pt x="6231" y="7092"/>
                </a:cubicBezTo>
                <a:cubicBezTo>
                  <a:pt x="5996" y="6861"/>
                  <a:pt x="5692" y="5906"/>
                  <a:pt x="5389" y="5666"/>
                </a:cubicBezTo>
                <a:cubicBezTo>
                  <a:pt x="5083" y="5423"/>
                  <a:pt x="4792" y="5787"/>
                  <a:pt x="4392" y="5593"/>
                </a:cubicBezTo>
                <a:cubicBezTo>
                  <a:pt x="3995" y="5393"/>
                  <a:pt x="3489" y="5021"/>
                  <a:pt x="2993" y="4520"/>
                </a:cubicBezTo>
                <a:cubicBezTo>
                  <a:pt x="2497" y="3992"/>
                  <a:pt x="1912" y="3235"/>
                  <a:pt x="1418" y="2481"/>
                </a:cubicBezTo>
                <a:cubicBezTo>
                  <a:pt x="918" y="1721"/>
                  <a:pt x="449" y="856"/>
                  <a:pt x="0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grpSp>
        <p:nvGrpSpPr>
          <p:cNvPr id="31" name="Group 30"/>
          <p:cNvGrpSpPr/>
          <p:nvPr/>
        </p:nvGrpSpPr>
        <p:grpSpPr>
          <a:xfrm rot="582106">
            <a:off x="6517600" y="4713923"/>
            <a:ext cx="471245" cy="814023"/>
            <a:chOff x="6651162" y="4857759"/>
            <a:chExt cx="471245" cy="814023"/>
          </a:xfrm>
        </p:grpSpPr>
        <p:sp>
          <p:nvSpPr>
            <p:cNvPr id="27" name="Freeform 39"/>
            <p:cNvSpPr>
              <a:spLocks/>
            </p:cNvSpPr>
            <p:nvPr/>
          </p:nvSpPr>
          <p:spPr bwMode="auto">
            <a:xfrm rot="342526">
              <a:off x="6859833" y="4857759"/>
              <a:ext cx="262574" cy="398169"/>
            </a:xfrm>
            <a:custGeom>
              <a:avLst/>
              <a:gdLst>
                <a:gd name="T0" fmla="*/ 118 w 167"/>
                <a:gd name="T1" fmla="*/ 224 h 225"/>
                <a:gd name="T2" fmla="*/ 136 w 167"/>
                <a:gd name="T3" fmla="*/ 197 h 225"/>
                <a:gd name="T4" fmla="*/ 145 w 167"/>
                <a:gd name="T5" fmla="*/ 177 h 225"/>
                <a:gd name="T6" fmla="*/ 152 w 167"/>
                <a:gd name="T7" fmla="*/ 163 h 225"/>
                <a:gd name="T8" fmla="*/ 163 w 167"/>
                <a:gd name="T9" fmla="*/ 107 h 225"/>
                <a:gd name="T10" fmla="*/ 166 w 167"/>
                <a:gd name="T11" fmla="*/ 34 h 225"/>
                <a:gd name="T12" fmla="*/ 163 w 167"/>
                <a:gd name="T13" fmla="*/ 16 h 225"/>
                <a:gd name="T14" fmla="*/ 154 w 167"/>
                <a:gd name="T15" fmla="*/ 5 h 225"/>
                <a:gd name="T16" fmla="*/ 141 w 167"/>
                <a:gd name="T17" fmla="*/ 0 h 225"/>
                <a:gd name="T18" fmla="*/ 127 w 167"/>
                <a:gd name="T19" fmla="*/ 14 h 225"/>
                <a:gd name="T20" fmla="*/ 118 w 167"/>
                <a:gd name="T21" fmla="*/ 39 h 225"/>
                <a:gd name="T22" fmla="*/ 111 w 167"/>
                <a:gd name="T23" fmla="*/ 57 h 225"/>
                <a:gd name="T24" fmla="*/ 93 w 167"/>
                <a:gd name="T25" fmla="*/ 80 h 225"/>
                <a:gd name="T26" fmla="*/ 73 w 167"/>
                <a:gd name="T27" fmla="*/ 93 h 225"/>
                <a:gd name="T28" fmla="*/ 39 w 167"/>
                <a:gd name="T29" fmla="*/ 116 h 225"/>
                <a:gd name="T30" fmla="*/ 21 w 167"/>
                <a:gd name="T31" fmla="*/ 125 h 225"/>
                <a:gd name="T32" fmla="*/ 12 w 167"/>
                <a:gd name="T33" fmla="*/ 138 h 225"/>
                <a:gd name="T34" fmla="*/ 0 w 167"/>
                <a:gd name="T35" fmla="*/ 168 h 225"/>
                <a:gd name="T36" fmla="*/ 9 w 167"/>
                <a:gd name="T37" fmla="*/ 172 h 225"/>
                <a:gd name="T38" fmla="*/ 23 w 167"/>
                <a:gd name="T39" fmla="*/ 172 h 225"/>
                <a:gd name="T40" fmla="*/ 62 w 167"/>
                <a:gd name="T41" fmla="*/ 159 h 225"/>
                <a:gd name="T42" fmla="*/ 75 w 167"/>
                <a:gd name="T43" fmla="*/ 152 h 225"/>
                <a:gd name="T44" fmla="*/ 89 w 167"/>
                <a:gd name="T45" fmla="*/ 152 h 225"/>
                <a:gd name="T46" fmla="*/ 98 w 167"/>
                <a:gd name="T47" fmla="*/ 161 h 225"/>
                <a:gd name="T48" fmla="*/ 105 w 167"/>
                <a:gd name="T49" fmla="*/ 197 h 225"/>
                <a:gd name="T50" fmla="*/ 111 w 167"/>
                <a:gd name="T51" fmla="*/ 213 h 225"/>
                <a:gd name="T52" fmla="*/ 118 w 167"/>
                <a:gd name="T53" fmla="*/ 224 h 2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7"/>
                <a:gd name="T82" fmla="*/ 0 h 225"/>
                <a:gd name="T83" fmla="*/ 167 w 167"/>
                <a:gd name="T84" fmla="*/ 225 h 2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7" h="225">
                  <a:moveTo>
                    <a:pt x="118" y="224"/>
                  </a:moveTo>
                  <a:lnTo>
                    <a:pt x="136" y="197"/>
                  </a:lnTo>
                  <a:lnTo>
                    <a:pt x="145" y="177"/>
                  </a:lnTo>
                  <a:lnTo>
                    <a:pt x="152" y="163"/>
                  </a:lnTo>
                  <a:lnTo>
                    <a:pt x="163" y="107"/>
                  </a:lnTo>
                  <a:lnTo>
                    <a:pt x="166" y="34"/>
                  </a:lnTo>
                  <a:lnTo>
                    <a:pt x="163" y="16"/>
                  </a:lnTo>
                  <a:lnTo>
                    <a:pt x="154" y="5"/>
                  </a:lnTo>
                  <a:lnTo>
                    <a:pt x="141" y="0"/>
                  </a:lnTo>
                  <a:lnTo>
                    <a:pt x="127" y="14"/>
                  </a:lnTo>
                  <a:lnTo>
                    <a:pt x="118" y="39"/>
                  </a:lnTo>
                  <a:lnTo>
                    <a:pt x="111" y="57"/>
                  </a:lnTo>
                  <a:lnTo>
                    <a:pt x="93" y="80"/>
                  </a:lnTo>
                  <a:lnTo>
                    <a:pt x="73" y="93"/>
                  </a:lnTo>
                  <a:lnTo>
                    <a:pt x="39" y="116"/>
                  </a:lnTo>
                  <a:lnTo>
                    <a:pt x="21" y="125"/>
                  </a:lnTo>
                  <a:lnTo>
                    <a:pt x="12" y="138"/>
                  </a:lnTo>
                  <a:lnTo>
                    <a:pt x="0" y="168"/>
                  </a:lnTo>
                  <a:lnTo>
                    <a:pt x="9" y="172"/>
                  </a:lnTo>
                  <a:lnTo>
                    <a:pt x="23" y="172"/>
                  </a:lnTo>
                  <a:lnTo>
                    <a:pt x="62" y="159"/>
                  </a:lnTo>
                  <a:lnTo>
                    <a:pt x="75" y="152"/>
                  </a:lnTo>
                  <a:lnTo>
                    <a:pt x="89" y="152"/>
                  </a:lnTo>
                  <a:lnTo>
                    <a:pt x="98" y="161"/>
                  </a:lnTo>
                  <a:lnTo>
                    <a:pt x="105" y="197"/>
                  </a:lnTo>
                  <a:lnTo>
                    <a:pt x="111" y="213"/>
                  </a:lnTo>
                  <a:lnTo>
                    <a:pt x="118" y="224"/>
                  </a:lnTo>
                </a:path>
              </a:pathLst>
            </a:custGeom>
            <a:noFill/>
            <a:ln w="25400" cap="rnd" cmpd="sng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 rot="342526">
              <a:off x="6651162" y="5112576"/>
              <a:ext cx="361629" cy="559206"/>
            </a:xfrm>
            <a:custGeom>
              <a:avLst/>
              <a:gdLst>
                <a:gd name="T0" fmla="*/ 111 w 230"/>
                <a:gd name="T1" fmla="*/ 16 h 316"/>
                <a:gd name="T2" fmla="*/ 80 w 230"/>
                <a:gd name="T3" fmla="*/ 72 h 316"/>
                <a:gd name="T4" fmla="*/ 62 w 230"/>
                <a:gd name="T5" fmla="*/ 111 h 316"/>
                <a:gd name="T6" fmla="*/ 19 w 230"/>
                <a:gd name="T7" fmla="*/ 197 h 316"/>
                <a:gd name="T8" fmla="*/ 5 w 230"/>
                <a:gd name="T9" fmla="*/ 251 h 316"/>
                <a:gd name="T10" fmla="*/ 0 w 230"/>
                <a:gd name="T11" fmla="*/ 285 h 316"/>
                <a:gd name="T12" fmla="*/ 5 w 230"/>
                <a:gd name="T13" fmla="*/ 301 h 316"/>
                <a:gd name="T14" fmla="*/ 12 w 230"/>
                <a:gd name="T15" fmla="*/ 310 h 316"/>
                <a:gd name="T16" fmla="*/ 23 w 230"/>
                <a:gd name="T17" fmla="*/ 315 h 316"/>
                <a:gd name="T18" fmla="*/ 41 w 230"/>
                <a:gd name="T19" fmla="*/ 315 h 316"/>
                <a:gd name="T20" fmla="*/ 62 w 230"/>
                <a:gd name="T21" fmla="*/ 299 h 316"/>
                <a:gd name="T22" fmla="*/ 98 w 230"/>
                <a:gd name="T23" fmla="*/ 269 h 316"/>
                <a:gd name="T24" fmla="*/ 116 w 230"/>
                <a:gd name="T25" fmla="*/ 249 h 316"/>
                <a:gd name="T26" fmla="*/ 141 w 230"/>
                <a:gd name="T27" fmla="*/ 213 h 316"/>
                <a:gd name="T28" fmla="*/ 168 w 230"/>
                <a:gd name="T29" fmla="*/ 172 h 316"/>
                <a:gd name="T30" fmla="*/ 229 w 230"/>
                <a:gd name="T31" fmla="*/ 72 h 316"/>
                <a:gd name="T32" fmla="*/ 222 w 230"/>
                <a:gd name="T33" fmla="*/ 61 h 316"/>
                <a:gd name="T34" fmla="*/ 216 w 230"/>
                <a:gd name="T35" fmla="*/ 45 h 316"/>
                <a:gd name="T36" fmla="*/ 209 w 230"/>
                <a:gd name="T37" fmla="*/ 9 h 316"/>
                <a:gd name="T38" fmla="*/ 200 w 230"/>
                <a:gd name="T39" fmla="*/ 0 h 316"/>
                <a:gd name="T40" fmla="*/ 186 w 230"/>
                <a:gd name="T41" fmla="*/ 0 h 316"/>
                <a:gd name="T42" fmla="*/ 173 w 230"/>
                <a:gd name="T43" fmla="*/ 7 h 316"/>
                <a:gd name="T44" fmla="*/ 134 w 230"/>
                <a:gd name="T45" fmla="*/ 20 h 316"/>
                <a:gd name="T46" fmla="*/ 120 w 230"/>
                <a:gd name="T47" fmla="*/ 20 h 316"/>
                <a:gd name="T48" fmla="*/ 111 w 230"/>
                <a:gd name="T49" fmla="*/ 16 h 3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0"/>
                <a:gd name="T76" fmla="*/ 0 h 316"/>
                <a:gd name="T77" fmla="*/ 230 w 230"/>
                <a:gd name="T78" fmla="*/ 316 h 3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0" h="316">
                  <a:moveTo>
                    <a:pt x="111" y="16"/>
                  </a:moveTo>
                  <a:lnTo>
                    <a:pt x="80" y="72"/>
                  </a:lnTo>
                  <a:lnTo>
                    <a:pt x="62" y="111"/>
                  </a:lnTo>
                  <a:lnTo>
                    <a:pt x="19" y="197"/>
                  </a:lnTo>
                  <a:lnTo>
                    <a:pt x="5" y="251"/>
                  </a:lnTo>
                  <a:lnTo>
                    <a:pt x="0" y="285"/>
                  </a:lnTo>
                  <a:lnTo>
                    <a:pt x="5" y="301"/>
                  </a:lnTo>
                  <a:lnTo>
                    <a:pt x="12" y="310"/>
                  </a:lnTo>
                  <a:lnTo>
                    <a:pt x="23" y="315"/>
                  </a:lnTo>
                  <a:lnTo>
                    <a:pt x="41" y="315"/>
                  </a:lnTo>
                  <a:lnTo>
                    <a:pt x="62" y="299"/>
                  </a:lnTo>
                  <a:lnTo>
                    <a:pt x="98" y="269"/>
                  </a:lnTo>
                  <a:lnTo>
                    <a:pt x="116" y="249"/>
                  </a:lnTo>
                  <a:lnTo>
                    <a:pt x="141" y="213"/>
                  </a:lnTo>
                  <a:lnTo>
                    <a:pt x="168" y="172"/>
                  </a:lnTo>
                  <a:lnTo>
                    <a:pt x="229" y="72"/>
                  </a:lnTo>
                  <a:lnTo>
                    <a:pt x="222" y="61"/>
                  </a:lnTo>
                  <a:lnTo>
                    <a:pt x="216" y="45"/>
                  </a:lnTo>
                  <a:lnTo>
                    <a:pt x="209" y="9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73" y="7"/>
                  </a:lnTo>
                  <a:lnTo>
                    <a:pt x="134" y="20"/>
                  </a:lnTo>
                  <a:lnTo>
                    <a:pt x="120" y="20"/>
                  </a:lnTo>
                  <a:lnTo>
                    <a:pt x="111" y="16"/>
                  </a:lnTo>
                </a:path>
              </a:pathLst>
            </a:custGeom>
            <a:noFill/>
            <a:ln w="25400" cap="rnd" cmpd="sng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41789" y="390418"/>
            <a:ext cx="3276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θέση και κλίση τομέων</a:t>
            </a:r>
            <a:endParaRPr lang="el-GR" dirty="0"/>
          </a:p>
        </p:txBody>
      </p:sp>
      <p:grpSp>
        <p:nvGrpSpPr>
          <p:cNvPr id="37" name="Group 38"/>
          <p:cNvGrpSpPr>
            <a:grpSpLocks/>
          </p:cNvGrpSpPr>
          <p:nvPr/>
        </p:nvGrpSpPr>
        <p:grpSpPr bwMode="auto">
          <a:xfrm rot="21056708">
            <a:off x="6801872" y="3863716"/>
            <a:ext cx="489727" cy="861377"/>
            <a:chOff x="5339" y="2337"/>
            <a:chExt cx="285" cy="445"/>
          </a:xfrm>
          <a:solidFill>
            <a:schemeClr val="bg1"/>
          </a:solidFill>
        </p:grpSpPr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442" y="2548"/>
              <a:ext cx="182" cy="234"/>
            </a:xfrm>
            <a:custGeom>
              <a:avLst/>
              <a:gdLst>
                <a:gd name="T0" fmla="*/ 1 w 182"/>
                <a:gd name="T1" fmla="*/ 68 h 234"/>
                <a:gd name="T2" fmla="*/ 0 w 182"/>
                <a:gd name="T3" fmla="*/ 83 h 234"/>
                <a:gd name="T4" fmla="*/ 15 w 182"/>
                <a:gd name="T5" fmla="*/ 104 h 234"/>
                <a:gd name="T6" fmla="*/ 36 w 182"/>
                <a:gd name="T7" fmla="*/ 121 h 234"/>
                <a:gd name="T8" fmla="*/ 60 w 182"/>
                <a:gd name="T9" fmla="*/ 136 h 234"/>
                <a:gd name="T10" fmla="*/ 91 w 182"/>
                <a:gd name="T11" fmla="*/ 158 h 234"/>
                <a:gd name="T12" fmla="*/ 114 w 182"/>
                <a:gd name="T13" fmla="*/ 183 h 234"/>
                <a:gd name="T14" fmla="*/ 121 w 182"/>
                <a:gd name="T15" fmla="*/ 200 h 234"/>
                <a:gd name="T16" fmla="*/ 138 w 182"/>
                <a:gd name="T17" fmla="*/ 215 h 234"/>
                <a:gd name="T18" fmla="*/ 164 w 182"/>
                <a:gd name="T19" fmla="*/ 232 h 234"/>
                <a:gd name="T20" fmla="*/ 173 w 182"/>
                <a:gd name="T21" fmla="*/ 233 h 234"/>
                <a:gd name="T22" fmla="*/ 179 w 182"/>
                <a:gd name="T23" fmla="*/ 228 h 234"/>
                <a:gd name="T24" fmla="*/ 181 w 182"/>
                <a:gd name="T25" fmla="*/ 190 h 234"/>
                <a:gd name="T26" fmla="*/ 177 w 182"/>
                <a:gd name="T27" fmla="*/ 139 h 234"/>
                <a:gd name="T28" fmla="*/ 169 w 182"/>
                <a:gd name="T29" fmla="*/ 91 h 234"/>
                <a:gd name="T30" fmla="*/ 156 w 182"/>
                <a:gd name="T31" fmla="*/ 56 h 234"/>
                <a:gd name="T32" fmla="*/ 142 w 182"/>
                <a:gd name="T33" fmla="*/ 29 h 234"/>
                <a:gd name="T34" fmla="*/ 128 w 182"/>
                <a:gd name="T35" fmla="*/ 13 h 234"/>
                <a:gd name="T36" fmla="*/ 109 w 182"/>
                <a:gd name="T37" fmla="*/ 0 h 234"/>
                <a:gd name="T38" fmla="*/ 101 w 182"/>
                <a:gd name="T39" fmla="*/ 9 h 234"/>
                <a:gd name="T40" fmla="*/ 97 w 182"/>
                <a:gd name="T41" fmla="*/ 26 h 234"/>
                <a:gd name="T42" fmla="*/ 98 w 182"/>
                <a:gd name="T43" fmla="*/ 55 h 234"/>
                <a:gd name="T44" fmla="*/ 92 w 182"/>
                <a:gd name="T45" fmla="*/ 70 h 234"/>
                <a:gd name="T46" fmla="*/ 86 w 182"/>
                <a:gd name="T47" fmla="*/ 77 h 234"/>
                <a:gd name="T48" fmla="*/ 66 w 182"/>
                <a:gd name="T49" fmla="*/ 84 h 234"/>
                <a:gd name="T50" fmla="*/ 44 w 182"/>
                <a:gd name="T51" fmla="*/ 74 h 234"/>
                <a:gd name="T52" fmla="*/ 27 w 182"/>
                <a:gd name="T53" fmla="*/ 68 h 234"/>
                <a:gd name="T54" fmla="*/ 13 w 182"/>
                <a:gd name="T55" fmla="*/ 66 h 234"/>
                <a:gd name="T56" fmla="*/ 1 w 182"/>
                <a:gd name="T57" fmla="*/ 68 h 2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2"/>
                <a:gd name="T88" fmla="*/ 0 h 234"/>
                <a:gd name="T89" fmla="*/ 182 w 182"/>
                <a:gd name="T90" fmla="*/ 234 h 2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2" h="234">
                  <a:moveTo>
                    <a:pt x="1" y="68"/>
                  </a:moveTo>
                  <a:lnTo>
                    <a:pt x="0" y="83"/>
                  </a:lnTo>
                  <a:lnTo>
                    <a:pt x="15" y="104"/>
                  </a:lnTo>
                  <a:lnTo>
                    <a:pt x="36" y="121"/>
                  </a:lnTo>
                  <a:lnTo>
                    <a:pt x="60" y="136"/>
                  </a:lnTo>
                  <a:lnTo>
                    <a:pt x="91" y="158"/>
                  </a:lnTo>
                  <a:lnTo>
                    <a:pt x="114" y="183"/>
                  </a:lnTo>
                  <a:lnTo>
                    <a:pt x="121" y="200"/>
                  </a:lnTo>
                  <a:lnTo>
                    <a:pt x="138" y="215"/>
                  </a:lnTo>
                  <a:lnTo>
                    <a:pt x="164" y="232"/>
                  </a:lnTo>
                  <a:lnTo>
                    <a:pt x="173" y="233"/>
                  </a:lnTo>
                  <a:lnTo>
                    <a:pt x="179" y="228"/>
                  </a:lnTo>
                  <a:lnTo>
                    <a:pt x="181" y="190"/>
                  </a:lnTo>
                  <a:lnTo>
                    <a:pt x="177" y="139"/>
                  </a:lnTo>
                  <a:lnTo>
                    <a:pt x="169" y="91"/>
                  </a:lnTo>
                  <a:lnTo>
                    <a:pt x="156" y="56"/>
                  </a:lnTo>
                  <a:lnTo>
                    <a:pt x="142" y="29"/>
                  </a:lnTo>
                  <a:lnTo>
                    <a:pt x="128" y="13"/>
                  </a:lnTo>
                  <a:lnTo>
                    <a:pt x="109" y="0"/>
                  </a:lnTo>
                  <a:lnTo>
                    <a:pt x="101" y="9"/>
                  </a:lnTo>
                  <a:lnTo>
                    <a:pt x="97" y="26"/>
                  </a:lnTo>
                  <a:lnTo>
                    <a:pt x="98" y="55"/>
                  </a:lnTo>
                  <a:lnTo>
                    <a:pt x="92" y="70"/>
                  </a:lnTo>
                  <a:lnTo>
                    <a:pt x="86" y="77"/>
                  </a:lnTo>
                  <a:lnTo>
                    <a:pt x="66" y="84"/>
                  </a:lnTo>
                  <a:lnTo>
                    <a:pt x="44" y="74"/>
                  </a:lnTo>
                  <a:lnTo>
                    <a:pt x="27" y="68"/>
                  </a:lnTo>
                  <a:lnTo>
                    <a:pt x="13" y="66"/>
                  </a:lnTo>
                  <a:lnTo>
                    <a:pt x="1" y="68"/>
                  </a:lnTo>
                </a:path>
              </a:pathLst>
            </a:custGeom>
            <a:grpFill/>
            <a:ln w="25400" cap="rnd" cmpd="sng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339" y="2337"/>
              <a:ext cx="213" cy="296"/>
            </a:xfrm>
            <a:custGeom>
              <a:avLst/>
              <a:gdLst>
                <a:gd name="T0" fmla="*/ 212 w 213"/>
                <a:gd name="T1" fmla="*/ 211 h 296"/>
                <a:gd name="T2" fmla="*/ 185 w 213"/>
                <a:gd name="T3" fmla="*/ 172 h 296"/>
                <a:gd name="T4" fmla="*/ 147 w 213"/>
                <a:gd name="T5" fmla="*/ 119 h 296"/>
                <a:gd name="T6" fmla="*/ 116 w 213"/>
                <a:gd name="T7" fmla="*/ 83 h 296"/>
                <a:gd name="T8" fmla="*/ 87 w 213"/>
                <a:gd name="T9" fmla="*/ 49 h 296"/>
                <a:gd name="T10" fmla="*/ 45 w 213"/>
                <a:gd name="T11" fmla="*/ 17 h 296"/>
                <a:gd name="T12" fmla="*/ 18 w 213"/>
                <a:gd name="T13" fmla="*/ 0 h 296"/>
                <a:gd name="T14" fmla="*/ 8 w 213"/>
                <a:gd name="T15" fmla="*/ 2 h 296"/>
                <a:gd name="T16" fmla="*/ 0 w 213"/>
                <a:gd name="T17" fmla="*/ 12 h 296"/>
                <a:gd name="T18" fmla="*/ 3 w 213"/>
                <a:gd name="T19" fmla="*/ 57 h 296"/>
                <a:gd name="T20" fmla="*/ 19 w 213"/>
                <a:gd name="T21" fmla="*/ 116 h 296"/>
                <a:gd name="T22" fmla="*/ 37 w 213"/>
                <a:gd name="T23" fmla="*/ 159 h 296"/>
                <a:gd name="T24" fmla="*/ 60 w 213"/>
                <a:gd name="T25" fmla="*/ 206 h 296"/>
                <a:gd name="T26" fmla="*/ 91 w 213"/>
                <a:gd name="T27" fmla="*/ 258 h 296"/>
                <a:gd name="T28" fmla="*/ 104 w 213"/>
                <a:gd name="T29" fmla="*/ 279 h 296"/>
                <a:gd name="T30" fmla="*/ 116 w 213"/>
                <a:gd name="T31" fmla="*/ 277 h 296"/>
                <a:gd name="T32" fmla="*/ 130 w 213"/>
                <a:gd name="T33" fmla="*/ 279 h 296"/>
                <a:gd name="T34" fmla="*/ 147 w 213"/>
                <a:gd name="T35" fmla="*/ 285 h 296"/>
                <a:gd name="T36" fmla="*/ 169 w 213"/>
                <a:gd name="T37" fmla="*/ 295 h 296"/>
                <a:gd name="T38" fmla="*/ 189 w 213"/>
                <a:gd name="T39" fmla="*/ 288 h 296"/>
                <a:gd name="T40" fmla="*/ 195 w 213"/>
                <a:gd name="T41" fmla="*/ 281 h 296"/>
                <a:gd name="T42" fmla="*/ 201 w 213"/>
                <a:gd name="T43" fmla="*/ 266 h 296"/>
                <a:gd name="T44" fmla="*/ 200 w 213"/>
                <a:gd name="T45" fmla="*/ 237 h 296"/>
                <a:gd name="T46" fmla="*/ 204 w 213"/>
                <a:gd name="T47" fmla="*/ 220 h 296"/>
                <a:gd name="T48" fmla="*/ 212 w 213"/>
                <a:gd name="T49" fmla="*/ 211 h 2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3"/>
                <a:gd name="T76" fmla="*/ 0 h 296"/>
                <a:gd name="T77" fmla="*/ 213 w 213"/>
                <a:gd name="T78" fmla="*/ 296 h 2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3" h="296">
                  <a:moveTo>
                    <a:pt x="212" y="211"/>
                  </a:moveTo>
                  <a:lnTo>
                    <a:pt x="185" y="172"/>
                  </a:lnTo>
                  <a:lnTo>
                    <a:pt x="147" y="119"/>
                  </a:lnTo>
                  <a:lnTo>
                    <a:pt x="116" y="83"/>
                  </a:lnTo>
                  <a:lnTo>
                    <a:pt x="87" y="49"/>
                  </a:lnTo>
                  <a:lnTo>
                    <a:pt x="45" y="17"/>
                  </a:lnTo>
                  <a:lnTo>
                    <a:pt x="18" y="0"/>
                  </a:lnTo>
                  <a:lnTo>
                    <a:pt x="8" y="2"/>
                  </a:lnTo>
                  <a:lnTo>
                    <a:pt x="0" y="12"/>
                  </a:lnTo>
                  <a:lnTo>
                    <a:pt x="3" y="57"/>
                  </a:lnTo>
                  <a:lnTo>
                    <a:pt x="19" y="116"/>
                  </a:lnTo>
                  <a:lnTo>
                    <a:pt x="37" y="159"/>
                  </a:lnTo>
                  <a:lnTo>
                    <a:pt x="60" y="206"/>
                  </a:lnTo>
                  <a:lnTo>
                    <a:pt x="91" y="258"/>
                  </a:lnTo>
                  <a:lnTo>
                    <a:pt x="104" y="279"/>
                  </a:lnTo>
                  <a:lnTo>
                    <a:pt x="116" y="277"/>
                  </a:lnTo>
                  <a:lnTo>
                    <a:pt x="130" y="279"/>
                  </a:lnTo>
                  <a:lnTo>
                    <a:pt x="147" y="285"/>
                  </a:lnTo>
                  <a:lnTo>
                    <a:pt x="169" y="295"/>
                  </a:lnTo>
                  <a:lnTo>
                    <a:pt x="189" y="288"/>
                  </a:lnTo>
                  <a:lnTo>
                    <a:pt x="195" y="281"/>
                  </a:lnTo>
                  <a:lnTo>
                    <a:pt x="201" y="266"/>
                  </a:lnTo>
                  <a:lnTo>
                    <a:pt x="200" y="237"/>
                  </a:lnTo>
                  <a:lnTo>
                    <a:pt x="204" y="220"/>
                  </a:lnTo>
                  <a:lnTo>
                    <a:pt x="212" y="211"/>
                  </a:lnTo>
                </a:path>
              </a:pathLst>
            </a:custGeom>
            <a:grpFill/>
            <a:ln w="25400" cap="rnd" cmpd="sng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8234"/>
          </a:xfrm>
        </p:spPr>
        <p:txBody>
          <a:bodyPr/>
          <a:lstStyle/>
          <a:p>
            <a:r>
              <a:rPr lang="el-GR" sz="3600" dirty="0" smtClean="0"/>
              <a:t>χρήση</a:t>
            </a:r>
            <a:endParaRPr lang="el-G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1. διάγνωση:</a:t>
            </a:r>
          </a:p>
          <a:p>
            <a:pPr lvl="1"/>
            <a:r>
              <a:rPr lang="el-GR" sz="2000" dirty="0" smtClean="0"/>
              <a:t>αξιολόγηση του μεγέθους, σχήματος και σχετικής θέσης των ανατομικών δομών ώστε να διαπιστωθεί πού υπάρχουν διαφοροποιήσεις από το φυσιολογικό.</a:t>
            </a:r>
          </a:p>
          <a:p>
            <a:pPr lvl="2"/>
            <a:r>
              <a:rPr lang="el-GR" sz="1800" dirty="0" smtClean="0"/>
              <a:t>π.χ.: «η κάτω γνάθος είναι μεγαλύτερη του φυσιολογικού», «η άνω γνάθος βρίσκεται σε πιο πρόσθια θέση», «το κάτω ύψος του προσώπου είναι αυξημένο», «η αεροφόρος οδός είναι στενή»</a:t>
            </a:r>
          </a:p>
          <a:p>
            <a:pPr lvl="1"/>
            <a:r>
              <a:rPr lang="el-GR" sz="2000" dirty="0" smtClean="0"/>
              <a:t>η μορφολογική αυτή αξιολόγηση πρέπει να συγκεράζεται με τα άλλα ευρήματα (κλινικά, εργαστηριακά) ώστε να καταλήξουμε σε ολοκληρωμένη διάγνωση, η οποία θα οδηγήσει σε εναλλακτικές θεραπευτικές επιλογές.</a:t>
            </a:r>
          </a:p>
          <a:p>
            <a:endParaRPr lang="el-GR" dirty="0" smtClean="0"/>
          </a:p>
          <a:p>
            <a:endParaRPr lang="el-GR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1" name="Freeform 16"/>
          <p:cNvSpPr>
            <a:spLocks/>
          </p:cNvSpPr>
          <p:nvPr/>
        </p:nvSpPr>
        <p:spPr bwMode="auto">
          <a:xfrm rot="21326996">
            <a:off x="3088369" y="1577523"/>
            <a:ext cx="3650744" cy="1939375"/>
          </a:xfrm>
          <a:custGeom>
            <a:avLst/>
            <a:gdLst>
              <a:gd name="T0" fmla="*/ 1361 w 1361"/>
              <a:gd name="T1" fmla="*/ 68 h 723"/>
              <a:gd name="T2" fmla="*/ 1315 w 1361"/>
              <a:gd name="T3" fmla="*/ 44 h 723"/>
              <a:gd name="T4" fmla="*/ 1251 w 1361"/>
              <a:gd name="T5" fmla="*/ 23 h 723"/>
              <a:gd name="T6" fmla="*/ 1174 w 1361"/>
              <a:gd name="T7" fmla="*/ 6 h 723"/>
              <a:gd name="T8" fmla="*/ 1121 w 1361"/>
              <a:gd name="T9" fmla="*/ 1 h 723"/>
              <a:gd name="T10" fmla="*/ 1049 w 1361"/>
              <a:gd name="T11" fmla="*/ 8 h 723"/>
              <a:gd name="T12" fmla="*/ 951 w 1361"/>
              <a:gd name="T13" fmla="*/ 47 h 723"/>
              <a:gd name="T14" fmla="*/ 879 w 1361"/>
              <a:gd name="T15" fmla="*/ 78 h 723"/>
              <a:gd name="T16" fmla="*/ 792 w 1361"/>
              <a:gd name="T17" fmla="*/ 100 h 723"/>
              <a:gd name="T18" fmla="*/ 660 w 1361"/>
              <a:gd name="T19" fmla="*/ 131 h 723"/>
              <a:gd name="T20" fmla="*/ 540 w 1361"/>
              <a:gd name="T21" fmla="*/ 155 h 723"/>
              <a:gd name="T22" fmla="*/ 471 w 1361"/>
              <a:gd name="T23" fmla="*/ 164 h 723"/>
              <a:gd name="T24" fmla="*/ 442 w 1361"/>
              <a:gd name="T25" fmla="*/ 179 h 723"/>
              <a:gd name="T26" fmla="*/ 437 w 1361"/>
              <a:gd name="T27" fmla="*/ 210 h 723"/>
              <a:gd name="T28" fmla="*/ 430 w 1361"/>
              <a:gd name="T29" fmla="*/ 244 h 723"/>
              <a:gd name="T30" fmla="*/ 408 w 1361"/>
              <a:gd name="T31" fmla="*/ 265 h 723"/>
              <a:gd name="T32" fmla="*/ 377 w 1361"/>
              <a:gd name="T33" fmla="*/ 282 h 723"/>
              <a:gd name="T34" fmla="*/ 355 w 1361"/>
              <a:gd name="T35" fmla="*/ 275 h 723"/>
              <a:gd name="T36" fmla="*/ 346 w 1361"/>
              <a:gd name="T37" fmla="*/ 256 h 723"/>
              <a:gd name="T38" fmla="*/ 339 w 1361"/>
              <a:gd name="T39" fmla="*/ 224 h 723"/>
              <a:gd name="T40" fmla="*/ 341 w 1361"/>
              <a:gd name="T41" fmla="*/ 186 h 723"/>
              <a:gd name="T42" fmla="*/ 331 w 1361"/>
              <a:gd name="T43" fmla="*/ 167 h 723"/>
              <a:gd name="T44" fmla="*/ 310 w 1361"/>
              <a:gd name="T45" fmla="*/ 164 h 723"/>
              <a:gd name="T46" fmla="*/ 293 w 1361"/>
              <a:gd name="T47" fmla="*/ 184 h 723"/>
              <a:gd name="T48" fmla="*/ 264 w 1361"/>
              <a:gd name="T49" fmla="*/ 241 h 723"/>
              <a:gd name="T50" fmla="*/ 226 w 1361"/>
              <a:gd name="T51" fmla="*/ 318 h 723"/>
              <a:gd name="T52" fmla="*/ 175 w 1361"/>
              <a:gd name="T53" fmla="*/ 388 h 723"/>
              <a:gd name="T54" fmla="*/ 132 w 1361"/>
              <a:gd name="T55" fmla="*/ 469 h 723"/>
              <a:gd name="T56" fmla="*/ 72 w 1361"/>
              <a:gd name="T57" fmla="*/ 563 h 723"/>
              <a:gd name="T58" fmla="*/ 27 w 1361"/>
              <a:gd name="T59" fmla="*/ 640 h 723"/>
              <a:gd name="T60" fmla="*/ 5 w 1361"/>
              <a:gd name="T61" fmla="*/ 671 h 723"/>
              <a:gd name="T62" fmla="*/ 5 w 1361"/>
              <a:gd name="T63" fmla="*/ 716 h 723"/>
              <a:gd name="T64" fmla="*/ 36 w 1361"/>
              <a:gd name="T65" fmla="*/ 716 h 723"/>
              <a:gd name="T66" fmla="*/ 115 w 1361"/>
              <a:gd name="T67" fmla="*/ 671 h 723"/>
              <a:gd name="T68" fmla="*/ 190 w 1361"/>
              <a:gd name="T69" fmla="*/ 613 h 723"/>
              <a:gd name="T70" fmla="*/ 293 w 1361"/>
              <a:gd name="T71" fmla="*/ 548 h 723"/>
              <a:gd name="T72" fmla="*/ 408 w 1361"/>
              <a:gd name="T73" fmla="*/ 493 h 723"/>
              <a:gd name="T74" fmla="*/ 547 w 1361"/>
              <a:gd name="T75" fmla="*/ 431 h 723"/>
              <a:gd name="T76" fmla="*/ 636 w 1361"/>
              <a:gd name="T77" fmla="*/ 376 h 723"/>
              <a:gd name="T78" fmla="*/ 679 w 1361"/>
              <a:gd name="T79" fmla="*/ 301 h 723"/>
              <a:gd name="T80" fmla="*/ 694 w 1361"/>
              <a:gd name="T81" fmla="*/ 208 h 723"/>
              <a:gd name="T82" fmla="*/ 691 w 1361"/>
              <a:gd name="T83" fmla="*/ 164 h 723"/>
              <a:gd name="T84" fmla="*/ 687 w 1361"/>
              <a:gd name="T85" fmla="*/ 145 h 723"/>
              <a:gd name="T86" fmla="*/ 672 w 1361"/>
              <a:gd name="T87" fmla="*/ 92 h 723"/>
              <a:gd name="T88" fmla="*/ 651 w 1361"/>
              <a:gd name="T89" fmla="*/ 59 h 7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61"/>
              <a:gd name="T136" fmla="*/ 0 h 723"/>
              <a:gd name="T137" fmla="*/ 1361 w 1361"/>
              <a:gd name="T138" fmla="*/ 723 h 72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61" h="723">
                <a:moveTo>
                  <a:pt x="1361" y="68"/>
                </a:moveTo>
                <a:cubicBezTo>
                  <a:pt x="1347" y="59"/>
                  <a:pt x="1333" y="51"/>
                  <a:pt x="1315" y="44"/>
                </a:cubicBezTo>
                <a:cubicBezTo>
                  <a:pt x="1297" y="37"/>
                  <a:pt x="1274" y="29"/>
                  <a:pt x="1251" y="23"/>
                </a:cubicBezTo>
                <a:cubicBezTo>
                  <a:pt x="1228" y="17"/>
                  <a:pt x="1196" y="10"/>
                  <a:pt x="1174" y="6"/>
                </a:cubicBezTo>
                <a:cubicBezTo>
                  <a:pt x="1152" y="2"/>
                  <a:pt x="1142" y="1"/>
                  <a:pt x="1121" y="1"/>
                </a:cubicBezTo>
                <a:cubicBezTo>
                  <a:pt x="1100" y="1"/>
                  <a:pt x="1077" y="0"/>
                  <a:pt x="1049" y="8"/>
                </a:cubicBezTo>
                <a:cubicBezTo>
                  <a:pt x="1021" y="16"/>
                  <a:pt x="979" y="35"/>
                  <a:pt x="951" y="47"/>
                </a:cubicBezTo>
                <a:cubicBezTo>
                  <a:pt x="923" y="59"/>
                  <a:pt x="905" y="69"/>
                  <a:pt x="879" y="78"/>
                </a:cubicBezTo>
                <a:cubicBezTo>
                  <a:pt x="853" y="87"/>
                  <a:pt x="828" y="91"/>
                  <a:pt x="792" y="100"/>
                </a:cubicBezTo>
                <a:cubicBezTo>
                  <a:pt x="756" y="109"/>
                  <a:pt x="702" y="122"/>
                  <a:pt x="660" y="131"/>
                </a:cubicBezTo>
                <a:cubicBezTo>
                  <a:pt x="618" y="140"/>
                  <a:pt x="571" y="150"/>
                  <a:pt x="540" y="155"/>
                </a:cubicBezTo>
                <a:cubicBezTo>
                  <a:pt x="509" y="160"/>
                  <a:pt x="487" y="160"/>
                  <a:pt x="471" y="164"/>
                </a:cubicBezTo>
                <a:cubicBezTo>
                  <a:pt x="455" y="168"/>
                  <a:pt x="448" y="171"/>
                  <a:pt x="442" y="179"/>
                </a:cubicBezTo>
                <a:cubicBezTo>
                  <a:pt x="436" y="187"/>
                  <a:pt x="439" y="199"/>
                  <a:pt x="437" y="210"/>
                </a:cubicBezTo>
                <a:cubicBezTo>
                  <a:pt x="435" y="221"/>
                  <a:pt x="435" y="235"/>
                  <a:pt x="430" y="244"/>
                </a:cubicBezTo>
                <a:cubicBezTo>
                  <a:pt x="425" y="253"/>
                  <a:pt x="417" y="259"/>
                  <a:pt x="408" y="265"/>
                </a:cubicBezTo>
                <a:cubicBezTo>
                  <a:pt x="399" y="271"/>
                  <a:pt x="386" y="280"/>
                  <a:pt x="377" y="282"/>
                </a:cubicBezTo>
                <a:cubicBezTo>
                  <a:pt x="368" y="284"/>
                  <a:pt x="360" y="279"/>
                  <a:pt x="355" y="275"/>
                </a:cubicBezTo>
                <a:cubicBezTo>
                  <a:pt x="350" y="271"/>
                  <a:pt x="349" y="264"/>
                  <a:pt x="346" y="256"/>
                </a:cubicBezTo>
                <a:cubicBezTo>
                  <a:pt x="343" y="248"/>
                  <a:pt x="340" y="236"/>
                  <a:pt x="339" y="224"/>
                </a:cubicBezTo>
                <a:cubicBezTo>
                  <a:pt x="338" y="212"/>
                  <a:pt x="342" y="195"/>
                  <a:pt x="341" y="186"/>
                </a:cubicBezTo>
                <a:cubicBezTo>
                  <a:pt x="340" y="177"/>
                  <a:pt x="336" y="171"/>
                  <a:pt x="331" y="167"/>
                </a:cubicBezTo>
                <a:cubicBezTo>
                  <a:pt x="326" y="163"/>
                  <a:pt x="316" y="161"/>
                  <a:pt x="310" y="164"/>
                </a:cubicBezTo>
                <a:cubicBezTo>
                  <a:pt x="304" y="167"/>
                  <a:pt x="301" y="171"/>
                  <a:pt x="293" y="184"/>
                </a:cubicBezTo>
                <a:cubicBezTo>
                  <a:pt x="285" y="197"/>
                  <a:pt x="275" y="219"/>
                  <a:pt x="264" y="241"/>
                </a:cubicBezTo>
                <a:cubicBezTo>
                  <a:pt x="253" y="263"/>
                  <a:pt x="241" y="294"/>
                  <a:pt x="226" y="318"/>
                </a:cubicBezTo>
                <a:cubicBezTo>
                  <a:pt x="211" y="342"/>
                  <a:pt x="191" y="363"/>
                  <a:pt x="175" y="388"/>
                </a:cubicBezTo>
                <a:cubicBezTo>
                  <a:pt x="159" y="413"/>
                  <a:pt x="149" y="440"/>
                  <a:pt x="132" y="469"/>
                </a:cubicBezTo>
                <a:cubicBezTo>
                  <a:pt x="115" y="498"/>
                  <a:pt x="89" y="535"/>
                  <a:pt x="72" y="563"/>
                </a:cubicBezTo>
                <a:cubicBezTo>
                  <a:pt x="55" y="591"/>
                  <a:pt x="38" y="622"/>
                  <a:pt x="27" y="640"/>
                </a:cubicBezTo>
                <a:cubicBezTo>
                  <a:pt x="16" y="658"/>
                  <a:pt x="9" y="658"/>
                  <a:pt x="5" y="671"/>
                </a:cubicBezTo>
                <a:cubicBezTo>
                  <a:pt x="1" y="684"/>
                  <a:pt x="0" y="709"/>
                  <a:pt x="5" y="716"/>
                </a:cubicBezTo>
                <a:cubicBezTo>
                  <a:pt x="10" y="723"/>
                  <a:pt x="18" y="723"/>
                  <a:pt x="36" y="716"/>
                </a:cubicBezTo>
                <a:cubicBezTo>
                  <a:pt x="54" y="709"/>
                  <a:pt x="89" y="688"/>
                  <a:pt x="115" y="671"/>
                </a:cubicBezTo>
                <a:cubicBezTo>
                  <a:pt x="141" y="654"/>
                  <a:pt x="160" y="634"/>
                  <a:pt x="190" y="613"/>
                </a:cubicBezTo>
                <a:cubicBezTo>
                  <a:pt x="220" y="592"/>
                  <a:pt x="257" y="568"/>
                  <a:pt x="293" y="548"/>
                </a:cubicBezTo>
                <a:cubicBezTo>
                  <a:pt x="329" y="528"/>
                  <a:pt x="366" y="512"/>
                  <a:pt x="408" y="493"/>
                </a:cubicBezTo>
                <a:cubicBezTo>
                  <a:pt x="450" y="474"/>
                  <a:pt x="509" y="450"/>
                  <a:pt x="547" y="431"/>
                </a:cubicBezTo>
                <a:cubicBezTo>
                  <a:pt x="585" y="412"/>
                  <a:pt x="614" y="398"/>
                  <a:pt x="636" y="376"/>
                </a:cubicBezTo>
                <a:cubicBezTo>
                  <a:pt x="658" y="354"/>
                  <a:pt x="669" y="329"/>
                  <a:pt x="679" y="301"/>
                </a:cubicBezTo>
                <a:cubicBezTo>
                  <a:pt x="689" y="273"/>
                  <a:pt x="692" y="231"/>
                  <a:pt x="694" y="208"/>
                </a:cubicBezTo>
                <a:cubicBezTo>
                  <a:pt x="696" y="185"/>
                  <a:pt x="692" y="174"/>
                  <a:pt x="691" y="164"/>
                </a:cubicBezTo>
                <a:cubicBezTo>
                  <a:pt x="690" y="154"/>
                  <a:pt x="690" y="157"/>
                  <a:pt x="687" y="145"/>
                </a:cubicBezTo>
                <a:cubicBezTo>
                  <a:pt x="684" y="133"/>
                  <a:pt x="678" y="106"/>
                  <a:pt x="672" y="92"/>
                </a:cubicBezTo>
                <a:cubicBezTo>
                  <a:pt x="666" y="78"/>
                  <a:pt x="658" y="68"/>
                  <a:pt x="651" y="59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2" name="Freeform 17"/>
          <p:cNvSpPr>
            <a:spLocks/>
          </p:cNvSpPr>
          <p:nvPr/>
        </p:nvSpPr>
        <p:spPr bwMode="auto">
          <a:xfrm rot="21326996">
            <a:off x="6713181" y="420814"/>
            <a:ext cx="571259" cy="2146146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555 w 10000"/>
              <a:gd name="connsiteY0" fmla="*/ 9827 h 10020"/>
              <a:gd name="connsiteX1" fmla="*/ 4312 w 10000"/>
              <a:gd name="connsiteY1" fmla="*/ 9847 h 10020"/>
              <a:gd name="connsiteX2" fmla="*/ 4038 w 10000"/>
              <a:gd name="connsiteY2" fmla="*/ 9980 h 10020"/>
              <a:gd name="connsiteX3" fmla="*/ 3808 w 10000"/>
              <a:gd name="connsiteY3" fmla="*/ 9984 h 10020"/>
              <a:gd name="connsiteX4" fmla="*/ 3470 w 10000"/>
              <a:gd name="connsiteY4" fmla="*/ 9751 h 10020"/>
              <a:gd name="connsiteX5" fmla="*/ 3071 w 10000"/>
              <a:gd name="connsiteY5" fmla="*/ 9739 h 10020"/>
              <a:gd name="connsiteX6" fmla="*/ 2509 w 10000"/>
              <a:gd name="connsiteY6" fmla="*/ 9562 h 10020"/>
              <a:gd name="connsiteX7" fmla="*/ 1877 w 10000"/>
              <a:gd name="connsiteY7" fmla="*/ 9228 h 10020"/>
              <a:gd name="connsiteX8" fmla="*/ 1309 w 10000"/>
              <a:gd name="connsiteY8" fmla="*/ 8822 h 10020"/>
              <a:gd name="connsiteX9" fmla="*/ 774 w 10000"/>
              <a:gd name="connsiteY9" fmla="*/ 8380 h 10020"/>
              <a:gd name="connsiteX10" fmla="*/ 402 w 10000"/>
              <a:gd name="connsiteY10" fmla="*/ 7781 h 10020"/>
              <a:gd name="connsiteX11" fmla="*/ 88 w 10000"/>
              <a:gd name="connsiteY11" fmla="*/ 6897 h 10020"/>
              <a:gd name="connsiteX12" fmla="*/ 0 w 10000"/>
              <a:gd name="connsiteY12" fmla="*/ 5985 h 10020"/>
              <a:gd name="connsiteX13" fmla="*/ 88 w 10000"/>
              <a:gd name="connsiteY13" fmla="*/ 5000 h 10020"/>
              <a:gd name="connsiteX14" fmla="*/ 443 w 10000"/>
              <a:gd name="connsiteY14" fmla="*/ 3597 h 10020"/>
              <a:gd name="connsiteX15" fmla="*/ 1082 w 10000"/>
              <a:gd name="connsiteY15" fmla="*/ 2303 h 10020"/>
              <a:gd name="connsiteX16" fmla="*/ 2124 w 10000"/>
              <a:gd name="connsiteY16" fmla="*/ 1073 h 10020"/>
              <a:gd name="connsiteX17" fmla="*/ 3365 w 10000"/>
              <a:gd name="connsiteY17" fmla="*/ 265 h 10020"/>
              <a:gd name="connsiteX18" fmla="*/ 4961 w 10000"/>
              <a:gd name="connsiteY18" fmla="*/ 44 h 10020"/>
              <a:gd name="connsiteX19" fmla="*/ 6881 w 10000"/>
              <a:gd name="connsiteY19" fmla="*/ 531 h 10020"/>
              <a:gd name="connsiteX20" fmla="*/ 8976 w 10000"/>
              <a:gd name="connsiteY20" fmla="*/ 2290 h 10020"/>
              <a:gd name="connsiteX21" fmla="*/ 9830 w 10000"/>
              <a:gd name="connsiteY21" fmla="*/ 4589 h 10020"/>
              <a:gd name="connsiteX22" fmla="*/ 9817 w 10000"/>
              <a:gd name="connsiteY22" fmla="*/ 6045 h 10020"/>
              <a:gd name="connsiteX23" fmla="*/ 9740 w 10000"/>
              <a:gd name="connsiteY23" fmla="*/ 6543 h 10020"/>
              <a:gd name="connsiteX24" fmla="*/ 9652 w 10000"/>
              <a:gd name="connsiteY24" fmla="*/ 6788 h 10020"/>
              <a:gd name="connsiteX25" fmla="*/ 9415 w 10000"/>
              <a:gd name="connsiteY25" fmla="*/ 6929 h 10020"/>
              <a:gd name="connsiteX26" fmla="*/ 9280 w 10000"/>
              <a:gd name="connsiteY26" fmla="*/ 7050 h 10020"/>
              <a:gd name="connsiteX27" fmla="*/ 9412 w 10000"/>
              <a:gd name="connsiteY27" fmla="*/ 7223 h 10020"/>
              <a:gd name="connsiteX28" fmla="*/ 9719 w 10000"/>
              <a:gd name="connsiteY28" fmla="*/ 7532 h 10020"/>
              <a:gd name="connsiteX29" fmla="*/ 9980 w 10000"/>
              <a:gd name="connsiteY29" fmla="*/ 7801 h 10020"/>
              <a:gd name="connsiteX30" fmla="*/ 9848 w 10000"/>
              <a:gd name="connsiteY30" fmla="*/ 7512 h 10020"/>
              <a:gd name="connsiteX31" fmla="*/ 9621 w 10000"/>
              <a:gd name="connsiteY31" fmla="*/ 7002 h 10020"/>
              <a:gd name="connsiteX32" fmla="*/ 9621 w 10000"/>
              <a:gd name="connsiteY32" fmla="*/ 6788 h 10020"/>
              <a:gd name="connsiteX0" fmla="*/ 4312 w 10000"/>
              <a:gd name="connsiteY0" fmla="*/ 9847 h 10020"/>
              <a:gd name="connsiteX1" fmla="*/ 4038 w 10000"/>
              <a:gd name="connsiteY1" fmla="*/ 9980 h 10020"/>
              <a:gd name="connsiteX2" fmla="*/ 3808 w 10000"/>
              <a:gd name="connsiteY2" fmla="*/ 9984 h 10020"/>
              <a:gd name="connsiteX3" fmla="*/ 3470 w 10000"/>
              <a:gd name="connsiteY3" fmla="*/ 9751 h 10020"/>
              <a:gd name="connsiteX4" fmla="*/ 3071 w 10000"/>
              <a:gd name="connsiteY4" fmla="*/ 9739 h 10020"/>
              <a:gd name="connsiteX5" fmla="*/ 2509 w 10000"/>
              <a:gd name="connsiteY5" fmla="*/ 9562 h 10020"/>
              <a:gd name="connsiteX6" fmla="*/ 1877 w 10000"/>
              <a:gd name="connsiteY6" fmla="*/ 9228 h 10020"/>
              <a:gd name="connsiteX7" fmla="*/ 1309 w 10000"/>
              <a:gd name="connsiteY7" fmla="*/ 8822 h 10020"/>
              <a:gd name="connsiteX8" fmla="*/ 774 w 10000"/>
              <a:gd name="connsiteY8" fmla="*/ 8380 h 10020"/>
              <a:gd name="connsiteX9" fmla="*/ 402 w 10000"/>
              <a:gd name="connsiteY9" fmla="*/ 7781 h 10020"/>
              <a:gd name="connsiteX10" fmla="*/ 88 w 10000"/>
              <a:gd name="connsiteY10" fmla="*/ 6897 h 10020"/>
              <a:gd name="connsiteX11" fmla="*/ 0 w 10000"/>
              <a:gd name="connsiteY11" fmla="*/ 5985 h 10020"/>
              <a:gd name="connsiteX12" fmla="*/ 88 w 10000"/>
              <a:gd name="connsiteY12" fmla="*/ 5000 h 10020"/>
              <a:gd name="connsiteX13" fmla="*/ 443 w 10000"/>
              <a:gd name="connsiteY13" fmla="*/ 3597 h 10020"/>
              <a:gd name="connsiteX14" fmla="*/ 1082 w 10000"/>
              <a:gd name="connsiteY14" fmla="*/ 2303 h 10020"/>
              <a:gd name="connsiteX15" fmla="*/ 2124 w 10000"/>
              <a:gd name="connsiteY15" fmla="*/ 1073 h 10020"/>
              <a:gd name="connsiteX16" fmla="*/ 3365 w 10000"/>
              <a:gd name="connsiteY16" fmla="*/ 265 h 10020"/>
              <a:gd name="connsiteX17" fmla="*/ 4961 w 10000"/>
              <a:gd name="connsiteY17" fmla="*/ 44 h 10020"/>
              <a:gd name="connsiteX18" fmla="*/ 6881 w 10000"/>
              <a:gd name="connsiteY18" fmla="*/ 531 h 10020"/>
              <a:gd name="connsiteX19" fmla="*/ 8976 w 10000"/>
              <a:gd name="connsiteY19" fmla="*/ 2290 h 10020"/>
              <a:gd name="connsiteX20" fmla="*/ 9830 w 10000"/>
              <a:gd name="connsiteY20" fmla="*/ 4589 h 10020"/>
              <a:gd name="connsiteX21" fmla="*/ 9817 w 10000"/>
              <a:gd name="connsiteY21" fmla="*/ 6045 h 10020"/>
              <a:gd name="connsiteX22" fmla="*/ 9740 w 10000"/>
              <a:gd name="connsiteY22" fmla="*/ 6543 h 10020"/>
              <a:gd name="connsiteX23" fmla="*/ 9652 w 10000"/>
              <a:gd name="connsiteY23" fmla="*/ 6788 h 10020"/>
              <a:gd name="connsiteX24" fmla="*/ 9415 w 10000"/>
              <a:gd name="connsiteY24" fmla="*/ 6929 h 10020"/>
              <a:gd name="connsiteX25" fmla="*/ 9280 w 10000"/>
              <a:gd name="connsiteY25" fmla="*/ 7050 h 10020"/>
              <a:gd name="connsiteX26" fmla="*/ 9412 w 10000"/>
              <a:gd name="connsiteY26" fmla="*/ 7223 h 10020"/>
              <a:gd name="connsiteX27" fmla="*/ 9719 w 10000"/>
              <a:gd name="connsiteY27" fmla="*/ 7532 h 10020"/>
              <a:gd name="connsiteX28" fmla="*/ 9980 w 10000"/>
              <a:gd name="connsiteY28" fmla="*/ 7801 h 10020"/>
              <a:gd name="connsiteX29" fmla="*/ 9848 w 10000"/>
              <a:gd name="connsiteY29" fmla="*/ 7512 h 10020"/>
              <a:gd name="connsiteX30" fmla="*/ 9621 w 10000"/>
              <a:gd name="connsiteY30" fmla="*/ 7002 h 10020"/>
              <a:gd name="connsiteX31" fmla="*/ 9621 w 10000"/>
              <a:gd name="connsiteY31" fmla="*/ 6788 h 10020"/>
              <a:gd name="connsiteX0" fmla="*/ 4038 w 10000"/>
              <a:gd name="connsiteY0" fmla="*/ 9980 h 10020"/>
              <a:gd name="connsiteX1" fmla="*/ 3808 w 10000"/>
              <a:gd name="connsiteY1" fmla="*/ 9984 h 10020"/>
              <a:gd name="connsiteX2" fmla="*/ 3470 w 10000"/>
              <a:gd name="connsiteY2" fmla="*/ 9751 h 10020"/>
              <a:gd name="connsiteX3" fmla="*/ 3071 w 10000"/>
              <a:gd name="connsiteY3" fmla="*/ 9739 h 10020"/>
              <a:gd name="connsiteX4" fmla="*/ 2509 w 10000"/>
              <a:gd name="connsiteY4" fmla="*/ 9562 h 10020"/>
              <a:gd name="connsiteX5" fmla="*/ 1877 w 10000"/>
              <a:gd name="connsiteY5" fmla="*/ 9228 h 10020"/>
              <a:gd name="connsiteX6" fmla="*/ 1309 w 10000"/>
              <a:gd name="connsiteY6" fmla="*/ 8822 h 10020"/>
              <a:gd name="connsiteX7" fmla="*/ 774 w 10000"/>
              <a:gd name="connsiteY7" fmla="*/ 8380 h 10020"/>
              <a:gd name="connsiteX8" fmla="*/ 402 w 10000"/>
              <a:gd name="connsiteY8" fmla="*/ 7781 h 10020"/>
              <a:gd name="connsiteX9" fmla="*/ 88 w 10000"/>
              <a:gd name="connsiteY9" fmla="*/ 6897 h 10020"/>
              <a:gd name="connsiteX10" fmla="*/ 0 w 10000"/>
              <a:gd name="connsiteY10" fmla="*/ 5985 h 10020"/>
              <a:gd name="connsiteX11" fmla="*/ 88 w 10000"/>
              <a:gd name="connsiteY11" fmla="*/ 5000 h 10020"/>
              <a:gd name="connsiteX12" fmla="*/ 443 w 10000"/>
              <a:gd name="connsiteY12" fmla="*/ 3597 h 10020"/>
              <a:gd name="connsiteX13" fmla="*/ 1082 w 10000"/>
              <a:gd name="connsiteY13" fmla="*/ 2303 h 10020"/>
              <a:gd name="connsiteX14" fmla="*/ 2124 w 10000"/>
              <a:gd name="connsiteY14" fmla="*/ 1073 h 10020"/>
              <a:gd name="connsiteX15" fmla="*/ 3365 w 10000"/>
              <a:gd name="connsiteY15" fmla="*/ 265 h 10020"/>
              <a:gd name="connsiteX16" fmla="*/ 4961 w 10000"/>
              <a:gd name="connsiteY16" fmla="*/ 44 h 10020"/>
              <a:gd name="connsiteX17" fmla="*/ 6881 w 10000"/>
              <a:gd name="connsiteY17" fmla="*/ 531 h 10020"/>
              <a:gd name="connsiteX18" fmla="*/ 8976 w 10000"/>
              <a:gd name="connsiteY18" fmla="*/ 2290 h 10020"/>
              <a:gd name="connsiteX19" fmla="*/ 9830 w 10000"/>
              <a:gd name="connsiteY19" fmla="*/ 4589 h 10020"/>
              <a:gd name="connsiteX20" fmla="*/ 9817 w 10000"/>
              <a:gd name="connsiteY20" fmla="*/ 6045 h 10020"/>
              <a:gd name="connsiteX21" fmla="*/ 9740 w 10000"/>
              <a:gd name="connsiteY21" fmla="*/ 6543 h 10020"/>
              <a:gd name="connsiteX22" fmla="*/ 9652 w 10000"/>
              <a:gd name="connsiteY22" fmla="*/ 6788 h 10020"/>
              <a:gd name="connsiteX23" fmla="*/ 9415 w 10000"/>
              <a:gd name="connsiteY23" fmla="*/ 6929 h 10020"/>
              <a:gd name="connsiteX24" fmla="*/ 9280 w 10000"/>
              <a:gd name="connsiteY24" fmla="*/ 7050 h 10020"/>
              <a:gd name="connsiteX25" fmla="*/ 9412 w 10000"/>
              <a:gd name="connsiteY25" fmla="*/ 7223 h 10020"/>
              <a:gd name="connsiteX26" fmla="*/ 9719 w 10000"/>
              <a:gd name="connsiteY26" fmla="*/ 7532 h 10020"/>
              <a:gd name="connsiteX27" fmla="*/ 9980 w 10000"/>
              <a:gd name="connsiteY27" fmla="*/ 7801 h 10020"/>
              <a:gd name="connsiteX28" fmla="*/ 9848 w 10000"/>
              <a:gd name="connsiteY28" fmla="*/ 7512 h 10020"/>
              <a:gd name="connsiteX29" fmla="*/ 9621 w 10000"/>
              <a:gd name="connsiteY29" fmla="*/ 7002 h 10020"/>
              <a:gd name="connsiteX30" fmla="*/ 9621 w 10000"/>
              <a:gd name="connsiteY30" fmla="*/ 6788 h 10020"/>
              <a:gd name="connsiteX0" fmla="*/ 3808 w 10000"/>
              <a:gd name="connsiteY0" fmla="*/ 9984 h 9984"/>
              <a:gd name="connsiteX1" fmla="*/ 3470 w 10000"/>
              <a:gd name="connsiteY1" fmla="*/ 9751 h 9984"/>
              <a:gd name="connsiteX2" fmla="*/ 3071 w 10000"/>
              <a:gd name="connsiteY2" fmla="*/ 9739 h 9984"/>
              <a:gd name="connsiteX3" fmla="*/ 2509 w 10000"/>
              <a:gd name="connsiteY3" fmla="*/ 9562 h 9984"/>
              <a:gd name="connsiteX4" fmla="*/ 1877 w 10000"/>
              <a:gd name="connsiteY4" fmla="*/ 9228 h 9984"/>
              <a:gd name="connsiteX5" fmla="*/ 1309 w 10000"/>
              <a:gd name="connsiteY5" fmla="*/ 8822 h 9984"/>
              <a:gd name="connsiteX6" fmla="*/ 774 w 10000"/>
              <a:gd name="connsiteY6" fmla="*/ 8380 h 9984"/>
              <a:gd name="connsiteX7" fmla="*/ 402 w 10000"/>
              <a:gd name="connsiteY7" fmla="*/ 7781 h 9984"/>
              <a:gd name="connsiteX8" fmla="*/ 88 w 10000"/>
              <a:gd name="connsiteY8" fmla="*/ 6897 h 9984"/>
              <a:gd name="connsiteX9" fmla="*/ 0 w 10000"/>
              <a:gd name="connsiteY9" fmla="*/ 5985 h 9984"/>
              <a:gd name="connsiteX10" fmla="*/ 88 w 10000"/>
              <a:gd name="connsiteY10" fmla="*/ 5000 h 9984"/>
              <a:gd name="connsiteX11" fmla="*/ 443 w 10000"/>
              <a:gd name="connsiteY11" fmla="*/ 3597 h 9984"/>
              <a:gd name="connsiteX12" fmla="*/ 1082 w 10000"/>
              <a:gd name="connsiteY12" fmla="*/ 2303 h 9984"/>
              <a:gd name="connsiteX13" fmla="*/ 2124 w 10000"/>
              <a:gd name="connsiteY13" fmla="*/ 1073 h 9984"/>
              <a:gd name="connsiteX14" fmla="*/ 3365 w 10000"/>
              <a:gd name="connsiteY14" fmla="*/ 265 h 9984"/>
              <a:gd name="connsiteX15" fmla="*/ 4961 w 10000"/>
              <a:gd name="connsiteY15" fmla="*/ 44 h 9984"/>
              <a:gd name="connsiteX16" fmla="*/ 6881 w 10000"/>
              <a:gd name="connsiteY16" fmla="*/ 531 h 9984"/>
              <a:gd name="connsiteX17" fmla="*/ 8976 w 10000"/>
              <a:gd name="connsiteY17" fmla="*/ 2290 h 9984"/>
              <a:gd name="connsiteX18" fmla="*/ 9830 w 10000"/>
              <a:gd name="connsiteY18" fmla="*/ 4589 h 9984"/>
              <a:gd name="connsiteX19" fmla="*/ 9817 w 10000"/>
              <a:gd name="connsiteY19" fmla="*/ 6045 h 9984"/>
              <a:gd name="connsiteX20" fmla="*/ 9740 w 10000"/>
              <a:gd name="connsiteY20" fmla="*/ 6543 h 9984"/>
              <a:gd name="connsiteX21" fmla="*/ 9652 w 10000"/>
              <a:gd name="connsiteY21" fmla="*/ 6788 h 9984"/>
              <a:gd name="connsiteX22" fmla="*/ 9415 w 10000"/>
              <a:gd name="connsiteY22" fmla="*/ 6929 h 9984"/>
              <a:gd name="connsiteX23" fmla="*/ 9280 w 10000"/>
              <a:gd name="connsiteY23" fmla="*/ 7050 h 9984"/>
              <a:gd name="connsiteX24" fmla="*/ 9412 w 10000"/>
              <a:gd name="connsiteY24" fmla="*/ 7223 h 9984"/>
              <a:gd name="connsiteX25" fmla="*/ 9719 w 10000"/>
              <a:gd name="connsiteY25" fmla="*/ 7532 h 9984"/>
              <a:gd name="connsiteX26" fmla="*/ 9980 w 10000"/>
              <a:gd name="connsiteY26" fmla="*/ 7801 h 9984"/>
              <a:gd name="connsiteX27" fmla="*/ 9848 w 10000"/>
              <a:gd name="connsiteY27" fmla="*/ 7512 h 9984"/>
              <a:gd name="connsiteX28" fmla="*/ 9621 w 10000"/>
              <a:gd name="connsiteY28" fmla="*/ 7002 h 9984"/>
              <a:gd name="connsiteX29" fmla="*/ 9621 w 10000"/>
              <a:gd name="connsiteY29" fmla="*/ 6788 h 9984"/>
              <a:gd name="connsiteX0" fmla="*/ 3470 w 10000"/>
              <a:gd name="connsiteY0" fmla="*/ 9767 h 9787"/>
              <a:gd name="connsiteX1" fmla="*/ 3071 w 10000"/>
              <a:gd name="connsiteY1" fmla="*/ 9755 h 9787"/>
              <a:gd name="connsiteX2" fmla="*/ 2509 w 10000"/>
              <a:gd name="connsiteY2" fmla="*/ 9577 h 9787"/>
              <a:gd name="connsiteX3" fmla="*/ 1877 w 10000"/>
              <a:gd name="connsiteY3" fmla="*/ 9243 h 9787"/>
              <a:gd name="connsiteX4" fmla="*/ 1309 w 10000"/>
              <a:gd name="connsiteY4" fmla="*/ 8836 h 9787"/>
              <a:gd name="connsiteX5" fmla="*/ 774 w 10000"/>
              <a:gd name="connsiteY5" fmla="*/ 8393 h 9787"/>
              <a:gd name="connsiteX6" fmla="*/ 402 w 10000"/>
              <a:gd name="connsiteY6" fmla="*/ 7793 h 9787"/>
              <a:gd name="connsiteX7" fmla="*/ 88 w 10000"/>
              <a:gd name="connsiteY7" fmla="*/ 6908 h 9787"/>
              <a:gd name="connsiteX8" fmla="*/ 0 w 10000"/>
              <a:gd name="connsiteY8" fmla="*/ 5995 h 9787"/>
              <a:gd name="connsiteX9" fmla="*/ 88 w 10000"/>
              <a:gd name="connsiteY9" fmla="*/ 5008 h 9787"/>
              <a:gd name="connsiteX10" fmla="*/ 443 w 10000"/>
              <a:gd name="connsiteY10" fmla="*/ 3603 h 9787"/>
              <a:gd name="connsiteX11" fmla="*/ 1082 w 10000"/>
              <a:gd name="connsiteY11" fmla="*/ 2307 h 9787"/>
              <a:gd name="connsiteX12" fmla="*/ 2124 w 10000"/>
              <a:gd name="connsiteY12" fmla="*/ 1075 h 9787"/>
              <a:gd name="connsiteX13" fmla="*/ 3365 w 10000"/>
              <a:gd name="connsiteY13" fmla="*/ 265 h 9787"/>
              <a:gd name="connsiteX14" fmla="*/ 4961 w 10000"/>
              <a:gd name="connsiteY14" fmla="*/ 44 h 9787"/>
              <a:gd name="connsiteX15" fmla="*/ 6881 w 10000"/>
              <a:gd name="connsiteY15" fmla="*/ 532 h 9787"/>
              <a:gd name="connsiteX16" fmla="*/ 8976 w 10000"/>
              <a:gd name="connsiteY16" fmla="*/ 2294 h 9787"/>
              <a:gd name="connsiteX17" fmla="*/ 9830 w 10000"/>
              <a:gd name="connsiteY17" fmla="*/ 4596 h 9787"/>
              <a:gd name="connsiteX18" fmla="*/ 9817 w 10000"/>
              <a:gd name="connsiteY18" fmla="*/ 6055 h 9787"/>
              <a:gd name="connsiteX19" fmla="*/ 9740 w 10000"/>
              <a:gd name="connsiteY19" fmla="*/ 6553 h 9787"/>
              <a:gd name="connsiteX20" fmla="*/ 9652 w 10000"/>
              <a:gd name="connsiteY20" fmla="*/ 6799 h 9787"/>
              <a:gd name="connsiteX21" fmla="*/ 9415 w 10000"/>
              <a:gd name="connsiteY21" fmla="*/ 6940 h 9787"/>
              <a:gd name="connsiteX22" fmla="*/ 9280 w 10000"/>
              <a:gd name="connsiteY22" fmla="*/ 7061 h 9787"/>
              <a:gd name="connsiteX23" fmla="*/ 9412 w 10000"/>
              <a:gd name="connsiteY23" fmla="*/ 7235 h 9787"/>
              <a:gd name="connsiteX24" fmla="*/ 9719 w 10000"/>
              <a:gd name="connsiteY24" fmla="*/ 7544 h 9787"/>
              <a:gd name="connsiteX25" fmla="*/ 9980 w 10000"/>
              <a:gd name="connsiteY25" fmla="*/ 7814 h 9787"/>
              <a:gd name="connsiteX26" fmla="*/ 9848 w 10000"/>
              <a:gd name="connsiteY26" fmla="*/ 7524 h 9787"/>
              <a:gd name="connsiteX27" fmla="*/ 9621 w 10000"/>
              <a:gd name="connsiteY27" fmla="*/ 7013 h 9787"/>
              <a:gd name="connsiteX28" fmla="*/ 9621 w 10000"/>
              <a:gd name="connsiteY28" fmla="*/ 6799 h 9787"/>
              <a:gd name="connsiteX0" fmla="*/ 3071 w 10000"/>
              <a:gd name="connsiteY0" fmla="*/ 9967 h 9967"/>
              <a:gd name="connsiteX1" fmla="*/ 2509 w 10000"/>
              <a:gd name="connsiteY1" fmla="*/ 9785 h 9967"/>
              <a:gd name="connsiteX2" fmla="*/ 1877 w 10000"/>
              <a:gd name="connsiteY2" fmla="*/ 9444 h 9967"/>
              <a:gd name="connsiteX3" fmla="*/ 1309 w 10000"/>
              <a:gd name="connsiteY3" fmla="*/ 9028 h 9967"/>
              <a:gd name="connsiteX4" fmla="*/ 774 w 10000"/>
              <a:gd name="connsiteY4" fmla="*/ 8576 h 9967"/>
              <a:gd name="connsiteX5" fmla="*/ 402 w 10000"/>
              <a:gd name="connsiteY5" fmla="*/ 7963 h 9967"/>
              <a:gd name="connsiteX6" fmla="*/ 88 w 10000"/>
              <a:gd name="connsiteY6" fmla="*/ 7058 h 9967"/>
              <a:gd name="connsiteX7" fmla="*/ 0 w 10000"/>
              <a:gd name="connsiteY7" fmla="*/ 6125 h 9967"/>
              <a:gd name="connsiteX8" fmla="*/ 88 w 10000"/>
              <a:gd name="connsiteY8" fmla="*/ 5117 h 9967"/>
              <a:gd name="connsiteX9" fmla="*/ 443 w 10000"/>
              <a:gd name="connsiteY9" fmla="*/ 3681 h 9967"/>
              <a:gd name="connsiteX10" fmla="*/ 1082 w 10000"/>
              <a:gd name="connsiteY10" fmla="*/ 2357 h 9967"/>
              <a:gd name="connsiteX11" fmla="*/ 2124 w 10000"/>
              <a:gd name="connsiteY11" fmla="*/ 1098 h 9967"/>
              <a:gd name="connsiteX12" fmla="*/ 3365 w 10000"/>
              <a:gd name="connsiteY12" fmla="*/ 271 h 9967"/>
              <a:gd name="connsiteX13" fmla="*/ 4961 w 10000"/>
              <a:gd name="connsiteY13" fmla="*/ 45 h 9967"/>
              <a:gd name="connsiteX14" fmla="*/ 6881 w 10000"/>
              <a:gd name="connsiteY14" fmla="*/ 544 h 9967"/>
              <a:gd name="connsiteX15" fmla="*/ 8976 w 10000"/>
              <a:gd name="connsiteY15" fmla="*/ 2344 h 9967"/>
              <a:gd name="connsiteX16" fmla="*/ 9830 w 10000"/>
              <a:gd name="connsiteY16" fmla="*/ 4696 h 9967"/>
              <a:gd name="connsiteX17" fmla="*/ 9817 w 10000"/>
              <a:gd name="connsiteY17" fmla="*/ 6187 h 9967"/>
              <a:gd name="connsiteX18" fmla="*/ 9740 w 10000"/>
              <a:gd name="connsiteY18" fmla="*/ 6696 h 9967"/>
              <a:gd name="connsiteX19" fmla="*/ 9652 w 10000"/>
              <a:gd name="connsiteY19" fmla="*/ 6947 h 9967"/>
              <a:gd name="connsiteX20" fmla="*/ 9415 w 10000"/>
              <a:gd name="connsiteY20" fmla="*/ 7091 h 9967"/>
              <a:gd name="connsiteX21" fmla="*/ 9280 w 10000"/>
              <a:gd name="connsiteY21" fmla="*/ 7215 h 9967"/>
              <a:gd name="connsiteX22" fmla="*/ 9412 w 10000"/>
              <a:gd name="connsiteY22" fmla="*/ 7392 h 9967"/>
              <a:gd name="connsiteX23" fmla="*/ 9719 w 10000"/>
              <a:gd name="connsiteY23" fmla="*/ 7708 h 9967"/>
              <a:gd name="connsiteX24" fmla="*/ 9980 w 10000"/>
              <a:gd name="connsiteY24" fmla="*/ 7984 h 9967"/>
              <a:gd name="connsiteX25" fmla="*/ 9848 w 10000"/>
              <a:gd name="connsiteY25" fmla="*/ 7688 h 9967"/>
              <a:gd name="connsiteX26" fmla="*/ 9621 w 10000"/>
              <a:gd name="connsiteY26" fmla="*/ 7166 h 9967"/>
              <a:gd name="connsiteX27" fmla="*/ 9621 w 10000"/>
              <a:gd name="connsiteY27" fmla="*/ 6947 h 9967"/>
              <a:gd name="connsiteX0" fmla="*/ 2509 w 10000"/>
              <a:gd name="connsiteY0" fmla="*/ 9817 h 9817"/>
              <a:gd name="connsiteX1" fmla="*/ 1877 w 10000"/>
              <a:gd name="connsiteY1" fmla="*/ 9475 h 9817"/>
              <a:gd name="connsiteX2" fmla="*/ 1309 w 10000"/>
              <a:gd name="connsiteY2" fmla="*/ 9058 h 9817"/>
              <a:gd name="connsiteX3" fmla="*/ 774 w 10000"/>
              <a:gd name="connsiteY3" fmla="*/ 8604 h 9817"/>
              <a:gd name="connsiteX4" fmla="*/ 402 w 10000"/>
              <a:gd name="connsiteY4" fmla="*/ 7989 h 9817"/>
              <a:gd name="connsiteX5" fmla="*/ 88 w 10000"/>
              <a:gd name="connsiteY5" fmla="*/ 7081 h 9817"/>
              <a:gd name="connsiteX6" fmla="*/ 0 w 10000"/>
              <a:gd name="connsiteY6" fmla="*/ 6145 h 9817"/>
              <a:gd name="connsiteX7" fmla="*/ 88 w 10000"/>
              <a:gd name="connsiteY7" fmla="*/ 5134 h 9817"/>
              <a:gd name="connsiteX8" fmla="*/ 443 w 10000"/>
              <a:gd name="connsiteY8" fmla="*/ 3693 h 9817"/>
              <a:gd name="connsiteX9" fmla="*/ 1082 w 10000"/>
              <a:gd name="connsiteY9" fmla="*/ 2365 h 9817"/>
              <a:gd name="connsiteX10" fmla="*/ 2124 w 10000"/>
              <a:gd name="connsiteY10" fmla="*/ 1102 h 9817"/>
              <a:gd name="connsiteX11" fmla="*/ 3365 w 10000"/>
              <a:gd name="connsiteY11" fmla="*/ 272 h 9817"/>
              <a:gd name="connsiteX12" fmla="*/ 4961 w 10000"/>
              <a:gd name="connsiteY12" fmla="*/ 45 h 9817"/>
              <a:gd name="connsiteX13" fmla="*/ 6881 w 10000"/>
              <a:gd name="connsiteY13" fmla="*/ 546 h 9817"/>
              <a:gd name="connsiteX14" fmla="*/ 8976 w 10000"/>
              <a:gd name="connsiteY14" fmla="*/ 2352 h 9817"/>
              <a:gd name="connsiteX15" fmla="*/ 9830 w 10000"/>
              <a:gd name="connsiteY15" fmla="*/ 4712 h 9817"/>
              <a:gd name="connsiteX16" fmla="*/ 9817 w 10000"/>
              <a:gd name="connsiteY16" fmla="*/ 6207 h 9817"/>
              <a:gd name="connsiteX17" fmla="*/ 9740 w 10000"/>
              <a:gd name="connsiteY17" fmla="*/ 6718 h 9817"/>
              <a:gd name="connsiteX18" fmla="*/ 9652 w 10000"/>
              <a:gd name="connsiteY18" fmla="*/ 6970 h 9817"/>
              <a:gd name="connsiteX19" fmla="*/ 9415 w 10000"/>
              <a:gd name="connsiteY19" fmla="*/ 7114 h 9817"/>
              <a:gd name="connsiteX20" fmla="*/ 9280 w 10000"/>
              <a:gd name="connsiteY20" fmla="*/ 7239 h 9817"/>
              <a:gd name="connsiteX21" fmla="*/ 9412 w 10000"/>
              <a:gd name="connsiteY21" fmla="*/ 7416 h 9817"/>
              <a:gd name="connsiteX22" fmla="*/ 9719 w 10000"/>
              <a:gd name="connsiteY22" fmla="*/ 7734 h 9817"/>
              <a:gd name="connsiteX23" fmla="*/ 9980 w 10000"/>
              <a:gd name="connsiteY23" fmla="*/ 8010 h 9817"/>
              <a:gd name="connsiteX24" fmla="*/ 9848 w 10000"/>
              <a:gd name="connsiteY24" fmla="*/ 7713 h 9817"/>
              <a:gd name="connsiteX25" fmla="*/ 9621 w 10000"/>
              <a:gd name="connsiteY25" fmla="*/ 7190 h 9817"/>
              <a:gd name="connsiteX26" fmla="*/ 9621 w 10000"/>
              <a:gd name="connsiteY26" fmla="*/ 6970 h 9817"/>
              <a:gd name="connsiteX0" fmla="*/ 1877 w 10000"/>
              <a:gd name="connsiteY0" fmla="*/ 9652 h 9652"/>
              <a:gd name="connsiteX1" fmla="*/ 1309 w 10000"/>
              <a:gd name="connsiteY1" fmla="*/ 9227 h 9652"/>
              <a:gd name="connsiteX2" fmla="*/ 774 w 10000"/>
              <a:gd name="connsiteY2" fmla="*/ 8764 h 9652"/>
              <a:gd name="connsiteX3" fmla="*/ 402 w 10000"/>
              <a:gd name="connsiteY3" fmla="*/ 8138 h 9652"/>
              <a:gd name="connsiteX4" fmla="*/ 88 w 10000"/>
              <a:gd name="connsiteY4" fmla="*/ 7213 h 9652"/>
              <a:gd name="connsiteX5" fmla="*/ 0 w 10000"/>
              <a:gd name="connsiteY5" fmla="*/ 6260 h 9652"/>
              <a:gd name="connsiteX6" fmla="*/ 88 w 10000"/>
              <a:gd name="connsiteY6" fmla="*/ 5230 h 9652"/>
              <a:gd name="connsiteX7" fmla="*/ 443 w 10000"/>
              <a:gd name="connsiteY7" fmla="*/ 3762 h 9652"/>
              <a:gd name="connsiteX8" fmla="*/ 1082 w 10000"/>
              <a:gd name="connsiteY8" fmla="*/ 2409 h 9652"/>
              <a:gd name="connsiteX9" fmla="*/ 2124 w 10000"/>
              <a:gd name="connsiteY9" fmla="*/ 1123 h 9652"/>
              <a:gd name="connsiteX10" fmla="*/ 3365 w 10000"/>
              <a:gd name="connsiteY10" fmla="*/ 277 h 9652"/>
              <a:gd name="connsiteX11" fmla="*/ 4961 w 10000"/>
              <a:gd name="connsiteY11" fmla="*/ 46 h 9652"/>
              <a:gd name="connsiteX12" fmla="*/ 6881 w 10000"/>
              <a:gd name="connsiteY12" fmla="*/ 556 h 9652"/>
              <a:gd name="connsiteX13" fmla="*/ 8976 w 10000"/>
              <a:gd name="connsiteY13" fmla="*/ 2396 h 9652"/>
              <a:gd name="connsiteX14" fmla="*/ 9830 w 10000"/>
              <a:gd name="connsiteY14" fmla="*/ 4800 h 9652"/>
              <a:gd name="connsiteX15" fmla="*/ 9817 w 10000"/>
              <a:gd name="connsiteY15" fmla="*/ 6323 h 9652"/>
              <a:gd name="connsiteX16" fmla="*/ 9740 w 10000"/>
              <a:gd name="connsiteY16" fmla="*/ 6843 h 9652"/>
              <a:gd name="connsiteX17" fmla="*/ 9652 w 10000"/>
              <a:gd name="connsiteY17" fmla="*/ 7100 h 9652"/>
              <a:gd name="connsiteX18" fmla="*/ 9415 w 10000"/>
              <a:gd name="connsiteY18" fmla="*/ 7247 h 9652"/>
              <a:gd name="connsiteX19" fmla="*/ 9280 w 10000"/>
              <a:gd name="connsiteY19" fmla="*/ 7374 h 9652"/>
              <a:gd name="connsiteX20" fmla="*/ 9412 w 10000"/>
              <a:gd name="connsiteY20" fmla="*/ 7554 h 9652"/>
              <a:gd name="connsiteX21" fmla="*/ 9719 w 10000"/>
              <a:gd name="connsiteY21" fmla="*/ 7878 h 9652"/>
              <a:gd name="connsiteX22" fmla="*/ 9980 w 10000"/>
              <a:gd name="connsiteY22" fmla="*/ 8159 h 9652"/>
              <a:gd name="connsiteX23" fmla="*/ 9848 w 10000"/>
              <a:gd name="connsiteY23" fmla="*/ 7857 h 9652"/>
              <a:gd name="connsiteX24" fmla="*/ 9621 w 10000"/>
              <a:gd name="connsiteY24" fmla="*/ 7324 h 9652"/>
              <a:gd name="connsiteX25" fmla="*/ 9621 w 10000"/>
              <a:gd name="connsiteY25" fmla="*/ 7100 h 9652"/>
              <a:gd name="connsiteX0" fmla="*/ 1309 w 10000"/>
              <a:gd name="connsiteY0" fmla="*/ 9560 h 9560"/>
              <a:gd name="connsiteX1" fmla="*/ 774 w 10000"/>
              <a:gd name="connsiteY1" fmla="*/ 9080 h 9560"/>
              <a:gd name="connsiteX2" fmla="*/ 402 w 10000"/>
              <a:gd name="connsiteY2" fmla="*/ 8431 h 9560"/>
              <a:gd name="connsiteX3" fmla="*/ 88 w 10000"/>
              <a:gd name="connsiteY3" fmla="*/ 7473 h 9560"/>
              <a:gd name="connsiteX4" fmla="*/ 0 w 10000"/>
              <a:gd name="connsiteY4" fmla="*/ 6486 h 9560"/>
              <a:gd name="connsiteX5" fmla="*/ 88 w 10000"/>
              <a:gd name="connsiteY5" fmla="*/ 5419 h 9560"/>
              <a:gd name="connsiteX6" fmla="*/ 443 w 10000"/>
              <a:gd name="connsiteY6" fmla="*/ 3898 h 9560"/>
              <a:gd name="connsiteX7" fmla="*/ 1082 w 10000"/>
              <a:gd name="connsiteY7" fmla="*/ 2496 h 9560"/>
              <a:gd name="connsiteX8" fmla="*/ 2124 w 10000"/>
              <a:gd name="connsiteY8" fmla="*/ 1163 h 9560"/>
              <a:gd name="connsiteX9" fmla="*/ 3365 w 10000"/>
              <a:gd name="connsiteY9" fmla="*/ 287 h 9560"/>
              <a:gd name="connsiteX10" fmla="*/ 4961 w 10000"/>
              <a:gd name="connsiteY10" fmla="*/ 48 h 9560"/>
              <a:gd name="connsiteX11" fmla="*/ 6881 w 10000"/>
              <a:gd name="connsiteY11" fmla="*/ 576 h 9560"/>
              <a:gd name="connsiteX12" fmla="*/ 8976 w 10000"/>
              <a:gd name="connsiteY12" fmla="*/ 2482 h 9560"/>
              <a:gd name="connsiteX13" fmla="*/ 9830 w 10000"/>
              <a:gd name="connsiteY13" fmla="*/ 4973 h 9560"/>
              <a:gd name="connsiteX14" fmla="*/ 9817 w 10000"/>
              <a:gd name="connsiteY14" fmla="*/ 6551 h 9560"/>
              <a:gd name="connsiteX15" fmla="*/ 9740 w 10000"/>
              <a:gd name="connsiteY15" fmla="*/ 7090 h 9560"/>
              <a:gd name="connsiteX16" fmla="*/ 9652 w 10000"/>
              <a:gd name="connsiteY16" fmla="*/ 7356 h 9560"/>
              <a:gd name="connsiteX17" fmla="*/ 9415 w 10000"/>
              <a:gd name="connsiteY17" fmla="*/ 7508 h 9560"/>
              <a:gd name="connsiteX18" fmla="*/ 9280 w 10000"/>
              <a:gd name="connsiteY18" fmla="*/ 7640 h 9560"/>
              <a:gd name="connsiteX19" fmla="*/ 9412 w 10000"/>
              <a:gd name="connsiteY19" fmla="*/ 7826 h 9560"/>
              <a:gd name="connsiteX20" fmla="*/ 9719 w 10000"/>
              <a:gd name="connsiteY20" fmla="*/ 8162 h 9560"/>
              <a:gd name="connsiteX21" fmla="*/ 9980 w 10000"/>
              <a:gd name="connsiteY21" fmla="*/ 8453 h 9560"/>
              <a:gd name="connsiteX22" fmla="*/ 9848 w 10000"/>
              <a:gd name="connsiteY22" fmla="*/ 8140 h 9560"/>
              <a:gd name="connsiteX23" fmla="*/ 9621 w 10000"/>
              <a:gd name="connsiteY23" fmla="*/ 7588 h 9560"/>
              <a:gd name="connsiteX24" fmla="*/ 9621 w 10000"/>
              <a:gd name="connsiteY24" fmla="*/ 7356 h 9560"/>
              <a:gd name="connsiteX0" fmla="*/ 774 w 10000"/>
              <a:gd name="connsiteY0" fmla="*/ 9498 h 9498"/>
              <a:gd name="connsiteX1" fmla="*/ 402 w 10000"/>
              <a:gd name="connsiteY1" fmla="*/ 8819 h 9498"/>
              <a:gd name="connsiteX2" fmla="*/ 88 w 10000"/>
              <a:gd name="connsiteY2" fmla="*/ 7817 h 9498"/>
              <a:gd name="connsiteX3" fmla="*/ 0 w 10000"/>
              <a:gd name="connsiteY3" fmla="*/ 6785 h 9498"/>
              <a:gd name="connsiteX4" fmla="*/ 88 w 10000"/>
              <a:gd name="connsiteY4" fmla="*/ 5668 h 9498"/>
              <a:gd name="connsiteX5" fmla="*/ 443 w 10000"/>
              <a:gd name="connsiteY5" fmla="*/ 4077 h 9498"/>
              <a:gd name="connsiteX6" fmla="*/ 1082 w 10000"/>
              <a:gd name="connsiteY6" fmla="*/ 2611 h 9498"/>
              <a:gd name="connsiteX7" fmla="*/ 2124 w 10000"/>
              <a:gd name="connsiteY7" fmla="*/ 1217 h 9498"/>
              <a:gd name="connsiteX8" fmla="*/ 3365 w 10000"/>
              <a:gd name="connsiteY8" fmla="*/ 300 h 9498"/>
              <a:gd name="connsiteX9" fmla="*/ 4961 w 10000"/>
              <a:gd name="connsiteY9" fmla="*/ 50 h 9498"/>
              <a:gd name="connsiteX10" fmla="*/ 6881 w 10000"/>
              <a:gd name="connsiteY10" fmla="*/ 603 h 9498"/>
              <a:gd name="connsiteX11" fmla="*/ 8976 w 10000"/>
              <a:gd name="connsiteY11" fmla="*/ 2596 h 9498"/>
              <a:gd name="connsiteX12" fmla="*/ 9830 w 10000"/>
              <a:gd name="connsiteY12" fmla="*/ 5202 h 9498"/>
              <a:gd name="connsiteX13" fmla="*/ 9817 w 10000"/>
              <a:gd name="connsiteY13" fmla="*/ 6853 h 9498"/>
              <a:gd name="connsiteX14" fmla="*/ 9740 w 10000"/>
              <a:gd name="connsiteY14" fmla="*/ 7416 h 9498"/>
              <a:gd name="connsiteX15" fmla="*/ 9652 w 10000"/>
              <a:gd name="connsiteY15" fmla="*/ 7695 h 9498"/>
              <a:gd name="connsiteX16" fmla="*/ 9415 w 10000"/>
              <a:gd name="connsiteY16" fmla="*/ 7854 h 9498"/>
              <a:gd name="connsiteX17" fmla="*/ 9280 w 10000"/>
              <a:gd name="connsiteY17" fmla="*/ 7992 h 9498"/>
              <a:gd name="connsiteX18" fmla="*/ 9412 w 10000"/>
              <a:gd name="connsiteY18" fmla="*/ 8186 h 9498"/>
              <a:gd name="connsiteX19" fmla="*/ 9719 w 10000"/>
              <a:gd name="connsiteY19" fmla="*/ 8538 h 9498"/>
              <a:gd name="connsiteX20" fmla="*/ 9980 w 10000"/>
              <a:gd name="connsiteY20" fmla="*/ 8842 h 9498"/>
              <a:gd name="connsiteX21" fmla="*/ 9848 w 10000"/>
              <a:gd name="connsiteY21" fmla="*/ 8515 h 9498"/>
              <a:gd name="connsiteX22" fmla="*/ 9621 w 10000"/>
              <a:gd name="connsiteY22" fmla="*/ 7937 h 9498"/>
              <a:gd name="connsiteX23" fmla="*/ 9621 w 10000"/>
              <a:gd name="connsiteY23" fmla="*/ 7695 h 9498"/>
              <a:gd name="connsiteX0" fmla="*/ 402 w 10000"/>
              <a:gd name="connsiteY0" fmla="*/ 9285 h 9314"/>
              <a:gd name="connsiteX1" fmla="*/ 88 w 10000"/>
              <a:gd name="connsiteY1" fmla="*/ 8230 h 9314"/>
              <a:gd name="connsiteX2" fmla="*/ 0 w 10000"/>
              <a:gd name="connsiteY2" fmla="*/ 7144 h 9314"/>
              <a:gd name="connsiteX3" fmla="*/ 88 w 10000"/>
              <a:gd name="connsiteY3" fmla="*/ 5968 h 9314"/>
              <a:gd name="connsiteX4" fmla="*/ 443 w 10000"/>
              <a:gd name="connsiteY4" fmla="*/ 4292 h 9314"/>
              <a:gd name="connsiteX5" fmla="*/ 1082 w 10000"/>
              <a:gd name="connsiteY5" fmla="*/ 2749 h 9314"/>
              <a:gd name="connsiteX6" fmla="*/ 2124 w 10000"/>
              <a:gd name="connsiteY6" fmla="*/ 1281 h 9314"/>
              <a:gd name="connsiteX7" fmla="*/ 3365 w 10000"/>
              <a:gd name="connsiteY7" fmla="*/ 316 h 9314"/>
              <a:gd name="connsiteX8" fmla="*/ 4961 w 10000"/>
              <a:gd name="connsiteY8" fmla="*/ 53 h 9314"/>
              <a:gd name="connsiteX9" fmla="*/ 6881 w 10000"/>
              <a:gd name="connsiteY9" fmla="*/ 635 h 9314"/>
              <a:gd name="connsiteX10" fmla="*/ 8976 w 10000"/>
              <a:gd name="connsiteY10" fmla="*/ 2733 h 9314"/>
              <a:gd name="connsiteX11" fmla="*/ 9830 w 10000"/>
              <a:gd name="connsiteY11" fmla="*/ 5477 h 9314"/>
              <a:gd name="connsiteX12" fmla="*/ 9817 w 10000"/>
              <a:gd name="connsiteY12" fmla="*/ 7215 h 9314"/>
              <a:gd name="connsiteX13" fmla="*/ 9740 w 10000"/>
              <a:gd name="connsiteY13" fmla="*/ 7808 h 9314"/>
              <a:gd name="connsiteX14" fmla="*/ 9652 w 10000"/>
              <a:gd name="connsiteY14" fmla="*/ 8102 h 9314"/>
              <a:gd name="connsiteX15" fmla="*/ 9415 w 10000"/>
              <a:gd name="connsiteY15" fmla="*/ 8269 h 9314"/>
              <a:gd name="connsiteX16" fmla="*/ 9280 w 10000"/>
              <a:gd name="connsiteY16" fmla="*/ 8414 h 9314"/>
              <a:gd name="connsiteX17" fmla="*/ 9412 w 10000"/>
              <a:gd name="connsiteY17" fmla="*/ 8619 h 9314"/>
              <a:gd name="connsiteX18" fmla="*/ 9719 w 10000"/>
              <a:gd name="connsiteY18" fmla="*/ 8989 h 9314"/>
              <a:gd name="connsiteX19" fmla="*/ 9980 w 10000"/>
              <a:gd name="connsiteY19" fmla="*/ 9309 h 9314"/>
              <a:gd name="connsiteX20" fmla="*/ 9848 w 10000"/>
              <a:gd name="connsiteY20" fmla="*/ 8965 h 9314"/>
              <a:gd name="connsiteX21" fmla="*/ 9621 w 10000"/>
              <a:gd name="connsiteY21" fmla="*/ 8356 h 9314"/>
              <a:gd name="connsiteX22" fmla="*/ 9621 w 10000"/>
              <a:gd name="connsiteY22" fmla="*/ 8102 h 9314"/>
              <a:gd name="connsiteX0" fmla="*/ 88 w 10000"/>
              <a:gd name="connsiteY0" fmla="*/ 8836 h 10000"/>
              <a:gd name="connsiteX1" fmla="*/ 0 w 10000"/>
              <a:gd name="connsiteY1" fmla="*/ 7670 h 10000"/>
              <a:gd name="connsiteX2" fmla="*/ 88 w 10000"/>
              <a:gd name="connsiteY2" fmla="*/ 6408 h 10000"/>
              <a:gd name="connsiteX3" fmla="*/ 443 w 10000"/>
              <a:gd name="connsiteY3" fmla="*/ 4608 h 10000"/>
              <a:gd name="connsiteX4" fmla="*/ 1082 w 10000"/>
              <a:gd name="connsiteY4" fmla="*/ 2951 h 10000"/>
              <a:gd name="connsiteX5" fmla="*/ 2124 w 10000"/>
              <a:gd name="connsiteY5" fmla="*/ 1375 h 10000"/>
              <a:gd name="connsiteX6" fmla="*/ 3365 w 10000"/>
              <a:gd name="connsiteY6" fmla="*/ 339 h 10000"/>
              <a:gd name="connsiteX7" fmla="*/ 4961 w 10000"/>
              <a:gd name="connsiteY7" fmla="*/ 57 h 10000"/>
              <a:gd name="connsiteX8" fmla="*/ 6881 w 10000"/>
              <a:gd name="connsiteY8" fmla="*/ 682 h 10000"/>
              <a:gd name="connsiteX9" fmla="*/ 8976 w 10000"/>
              <a:gd name="connsiteY9" fmla="*/ 2934 h 10000"/>
              <a:gd name="connsiteX10" fmla="*/ 9830 w 10000"/>
              <a:gd name="connsiteY10" fmla="*/ 5880 h 10000"/>
              <a:gd name="connsiteX11" fmla="*/ 9817 w 10000"/>
              <a:gd name="connsiteY11" fmla="*/ 7746 h 10000"/>
              <a:gd name="connsiteX12" fmla="*/ 9740 w 10000"/>
              <a:gd name="connsiteY12" fmla="*/ 8383 h 10000"/>
              <a:gd name="connsiteX13" fmla="*/ 9652 w 10000"/>
              <a:gd name="connsiteY13" fmla="*/ 8699 h 10000"/>
              <a:gd name="connsiteX14" fmla="*/ 9415 w 10000"/>
              <a:gd name="connsiteY14" fmla="*/ 8878 h 10000"/>
              <a:gd name="connsiteX15" fmla="*/ 9280 w 10000"/>
              <a:gd name="connsiteY15" fmla="*/ 9034 h 10000"/>
              <a:gd name="connsiteX16" fmla="*/ 9412 w 10000"/>
              <a:gd name="connsiteY16" fmla="*/ 9254 h 10000"/>
              <a:gd name="connsiteX17" fmla="*/ 9719 w 10000"/>
              <a:gd name="connsiteY17" fmla="*/ 9651 h 10000"/>
              <a:gd name="connsiteX18" fmla="*/ 9980 w 10000"/>
              <a:gd name="connsiteY18" fmla="*/ 9995 h 10000"/>
              <a:gd name="connsiteX19" fmla="*/ 9848 w 10000"/>
              <a:gd name="connsiteY19" fmla="*/ 9625 h 10000"/>
              <a:gd name="connsiteX20" fmla="*/ 9621 w 10000"/>
              <a:gd name="connsiteY20" fmla="*/ 8971 h 10000"/>
              <a:gd name="connsiteX21" fmla="*/ 9621 w 10000"/>
              <a:gd name="connsiteY21" fmla="*/ 8699 h 10000"/>
              <a:gd name="connsiteX0" fmla="*/ 0 w 10000"/>
              <a:gd name="connsiteY0" fmla="*/ 7670 h 10000"/>
              <a:gd name="connsiteX1" fmla="*/ 88 w 10000"/>
              <a:gd name="connsiteY1" fmla="*/ 6408 h 10000"/>
              <a:gd name="connsiteX2" fmla="*/ 443 w 10000"/>
              <a:gd name="connsiteY2" fmla="*/ 4608 h 10000"/>
              <a:gd name="connsiteX3" fmla="*/ 1082 w 10000"/>
              <a:gd name="connsiteY3" fmla="*/ 2951 h 10000"/>
              <a:gd name="connsiteX4" fmla="*/ 2124 w 10000"/>
              <a:gd name="connsiteY4" fmla="*/ 1375 h 10000"/>
              <a:gd name="connsiteX5" fmla="*/ 3365 w 10000"/>
              <a:gd name="connsiteY5" fmla="*/ 339 h 10000"/>
              <a:gd name="connsiteX6" fmla="*/ 4961 w 10000"/>
              <a:gd name="connsiteY6" fmla="*/ 57 h 10000"/>
              <a:gd name="connsiteX7" fmla="*/ 6881 w 10000"/>
              <a:gd name="connsiteY7" fmla="*/ 682 h 10000"/>
              <a:gd name="connsiteX8" fmla="*/ 8976 w 10000"/>
              <a:gd name="connsiteY8" fmla="*/ 2934 h 10000"/>
              <a:gd name="connsiteX9" fmla="*/ 9830 w 10000"/>
              <a:gd name="connsiteY9" fmla="*/ 5880 h 10000"/>
              <a:gd name="connsiteX10" fmla="*/ 9817 w 10000"/>
              <a:gd name="connsiteY10" fmla="*/ 7746 h 10000"/>
              <a:gd name="connsiteX11" fmla="*/ 9740 w 10000"/>
              <a:gd name="connsiteY11" fmla="*/ 8383 h 10000"/>
              <a:gd name="connsiteX12" fmla="*/ 9652 w 10000"/>
              <a:gd name="connsiteY12" fmla="*/ 8699 h 10000"/>
              <a:gd name="connsiteX13" fmla="*/ 9415 w 10000"/>
              <a:gd name="connsiteY13" fmla="*/ 8878 h 10000"/>
              <a:gd name="connsiteX14" fmla="*/ 9280 w 10000"/>
              <a:gd name="connsiteY14" fmla="*/ 9034 h 10000"/>
              <a:gd name="connsiteX15" fmla="*/ 9412 w 10000"/>
              <a:gd name="connsiteY15" fmla="*/ 9254 h 10000"/>
              <a:gd name="connsiteX16" fmla="*/ 9719 w 10000"/>
              <a:gd name="connsiteY16" fmla="*/ 9651 h 10000"/>
              <a:gd name="connsiteX17" fmla="*/ 9980 w 10000"/>
              <a:gd name="connsiteY17" fmla="*/ 9995 h 10000"/>
              <a:gd name="connsiteX18" fmla="*/ 9848 w 10000"/>
              <a:gd name="connsiteY18" fmla="*/ 9625 h 10000"/>
              <a:gd name="connsiteX19" fmla="*/ 9621 w 10000"/>
              <a:gd name="connsiteY19" fmla="*/ 8971 h 10000"/>
              <a:gd name="connsiteX20" fmla="*/ 9621 w 10000"/>
              <a:gd name="connsiteY20" fmla="*/ 8699 h 10000"/>
              <a:gd name="connsiteX0" fmla="*/ 0 w 9912"/>
              <a:gd name="connsiteY0" fmla="*/ 6408 h 10000"/>
              <a:gd name="connsiteX1" fmla="*/ 355 w 9912"/>
              <a:gd name="connsiteY1" fmla="*/ 4608 h 10000"/>
              <a:gd name="connsiteX2" fmla="*/ 994 w 9912"/>
              <a:gd name="connsiteY2" fmla="*/ 2951 h 10000"/>
              <a:gd name="connsiteX3" fmla="*/ 2036 w 9912"/>
              <a:gd name="connsiteY3" fmla="*/ 1375 h 10000"/>
              <a:gd name="connsiteX4" fmla="*/ 3277 w 9912"/>
              <a:gd name="connsiteY4" fmla="*/ 339 h 10000"/>
              <a:gd name="connsiteX5" fmla="*/ 4873 w 9912"/>
              <a:gd name="connsiteY5" fmla="*/ 57 h 10000"/>
              <a:gd name="connsiteX6" fmla="*/ 6793 w 9912"/>
              <a:gd name="connsiteY6" fmla="*/ 682 h 10000"/>
              <a:gd name="connsiteX7" fmla="*/ 8888 w 9912"/>
              <a:gd name="connsiteY7" fmla="*/ 2934 h 10000"/>
              <a:gd name="connsiteX8" fmla="*/ 9742 w 9912"/>
              <a:gd name="connsiteY8" fmla="*/ 5880 h 10000"/>
              <a:gd name="connsiteX9" fmla="*/ 9729 w 9912"/>
              <a:gd name="connsiteY9" fmla="*/ 7746 h 10000"/>
              <a:gd name="connsiteX10" fmla="*/ 9652 w 9912"/>
              <a:gd name="connsiteY10" fmla="*/ 8383 h 10000"/>
              <a:gd name="connsiteX11" fmla="*/ 9564 w 9912"/>
              <a:gd name="connsiteY11" fmla="*/ 8699 h 10000"/>
              <a:gd name="connsiteX12" fmla="*/ 9327 w 9912"/>
              <a:gd name="connsiteY12" fmla="*/ 8878 h 10000"/>
              <a:gd name="connsiteX13" fmla="*/ 9192 w 9912"/>
              <a:gd name="connsiteY13" fmla="*/ 9034 h 10000"/>
              <a:gd name="connsiteX14" fmla="*/ 9324 w 9912"/>
              <a:gd name="connsiteY14" fmla="*/ 9254 h 10000"/>
              <a:gd name="connsiteX15" fmla="*/ 9631 w 9912"/>
              <a:gd name="connsiteY15" fmla="*/ 9651 h 10000"/>
              <a:gd name="connsiteX16" fmla="*/ 9892 w 9912"/>
              <a:gd name="connsiteY16" fmla="*/ 9995 h 10000"/>
              <a:gd name="connsiteX17" fmla="*/ 9760 w 9912"/>
              <a:gd name="connsiteY17" fmla="*/ 9625 h 10000"/>
              <a:gd name="connsiteX18" fmla="*/ 9533 w 9912"/>
              <a:gd name="connsiteY18" fmla="*/ 8971 h 10000"/>
              <a:gd name="connsiteX19" fmla="*/ 9533 w 9912"/>
              <a:gd name="connsiteY19" fmla="*/ 8699 h 10000"/>
              <a:gd name="connsiteX0" fmla="*/ 0 w 9642"/>
              <a:gd name="connsiteY0" fmla="*/ 4608 h 10000"/>
              <a:gd name="connsiteX1" fmla="*/ 645 w 9642"/>
              <a:gd name="connsiteY1" fmla="*/ 2951 h 10000"/>
              <a:gd name="connsiteX2" fmla="*/ 1696 w 9642"/>
              <a:gd name="connsiteY2" fmla="*/ 1375 h 10000"/>
              <a:gd name="connsiteX3" fmla="*/ 2948 w 9642"/>
              <a:gd name="connsiteY3" fmla="*/ 339 h 10000"/>
              <a:gd name="connsiteX4" fmla="*/ 4558 w 9642"/>
              <a:gd name="connsiteY4" fmla="*/ 57 h 10000"/>
              <a:gd name="connsiteX5" fmla="*/ 6495 w 9642"/>
              <a:gd name="connsiteY5" fmla="*/ 682 h 10000"/>
              <a:gd name="connsiteX6" fmla="*/ 8609 w 9642"/>
              <a:gd name="connsiteY6" fmla="*/ 2934 h 10000"/>
              <a:gd name="connsiteX7" fmla="*/ 9470 w 9642"/>
              <a:gd name="connsiteY7" fmla="*/ 5880 h 10000"/>
              <a:gd name="connsiteX8" fmla="*/ 9457 w 9642"/>
              <a:gd name="connsiteY8" fmla="*/ 7746 h 10000"/>
              <a:gd name="connsiteX9" fmla="*/ 9380 w 9642"/>
              <a:gd name="connsiteY9" fmla="*/ 8383 h 10000"/>
              <a:gd name="connsiteX10" fmla="*/ 9291 w 9642"/>
              <a:gd name="connsiteY10" fmla="*/ 8699 h 10000"/>
              <a:gd name="connsiteX11" fmla="*/ 9052 w 9642"/>
              <a:gd name="connsiteY11" fmla="*/ 8878 h 10000"/>
              <a:gd name="connsiteX12" fmla="*/ 8916 w 9642"/>
              <a:gd name="connsiteY12" fmla="*/ 9034 h 10000"/>
              <a:gd name="connsiteX13" fmla="*/ 9049 w 9642"/>
              <a:gd name="connsiteY13" fmla="*/ 9254 h 10000"/>
              <a:gd name="connsiteX14" fmla="*/ 9359 w 9642"/>
              <a:gd name="connsiteY14" fmla="*/ 9651 h 10000"/>
              <a:gd name="connsiteX15" fmla="*/ 9622 w 9642"/>
              <a:gd name="connsiteY15" fmla="*/ 9995 h 10000"/>
              <a:gd name="connsiteX16" fmla="*/ 9489 w 9642"/>
              <a:gd name="connsiteY16" fmla="*/ 9625 h 10000"/>
              <a:gd name="connsiteX17" fmla="*/ 9260 w 9642"/>
              <a:gd name="connsiteY17" fmla="*/ 8971 h 10000"/>
              <a:gd name="connsiteX18" fmla="*/ 9260 w 9642"/>
              <a:gd name="connsiteY18" fmla="*/ 8699 h 10000"/>
              <a:gd name="connsiteX0" fmla="*/ 0 w 9331"/>
              <a:gd name="connsiteY0" fmla="*/ 2951 h 10000"/>
              <a:gd name="connsiteX1" fmla="*/ 1090 w 9331"/>
              <a:gd name="connsiteY1" fmla="*/ 1375 h 10000"/>
              <a:gd name="connsiteX2" fmla="*/ 2388 w 9331"/>
              <a:gd name="connsiteY2" fmla="*/ 339 h 10000"/>
              <a:gd name="connsiteX3" fmla="*/ 4058 w 9331"/>
              <a:gd name="connsiteY3" fmla="*/ 57 h 10000"/>
              <a:gd name="connsiteX4" fmla="*/ 6067 w 9331"/>
              <a:gd name="connsiteY4" fmla="*/ 682 h 10000"/>
              <a:gd name="connsiteX5" fmla="*/ 8260 w 9331"/>
              <a:gd name="connsiteY5" fmla="*/ 2934 h 10000"/>
              <a:gd name="connsiteX6" fmla="*/ 9153 w 9331"/>
              <a:gd name="connsiteY6" fmla="*/ 5880 h 10000"/>
              <a:gd name="connsiteX7" fmla="*/ 9139 w 9331"/>
              <a:gd name="connsiteY7" fmla="*/ 7746 h 10000"/>
              <a:gd name="connsiteX8" fmla="*/ 9059 w 9331"/>
              <a:gd name="connsiteY8" fmla="*/ 8383 h 10000"/>
              <a:gd name="connsiteX9" fmla="*/ 8967 w 9331"/>
              <a:gd name="connsiteY9" fmla="*/ 8699 h 10000"/>
              <a:gd name="connsiteX10" fmla="*/ 8719 w 9331"/>
              <a:gd name="connsiteY10" fmla="*/ 8878 h 10000"/>
              <a:gd name="connsiteX11" fmla="*/ 8578 w 9331"/>
              <a:gd name="connsiteY11" fmla="*/ 9034 h 10000"/>
              <a:gd name="connsiteX12" fmla="*/ 8716 w 9331"/>
              <a:gd name="connsiteY12" fmla="*/ 9254 h 10000"/>
              <a:gd name="connsiteX13" fmla="*/ 9037 w 9331"/>
              <a:gd name="connsiteY13" fmla="*/ 9651 h 10000"/>
              <a:gd name="connsiteX14" fmla="*/ 9310 w 9331"/>
              <a:gd name="connsiteY14" fmla="*/ 9995 h 10000"/>
              <a:gd name="connsiteX15" fmla="*/ 9172 w 9331"/>
              <a:gd name="connsiteY15" fmla="*/ 9625 h 10000"/>
              <a:gd name="connsiteX16" fmla="*/ 8935 w 9331"/>
              <a:gd name="connsiteY16" fmla="*/ 8971 h 10000"/>
              <a:gd name="connsiteX17" fmla="*/ 8935 w 9331"/>
              <a:gd name="connsiteY17" fmla="*/ 8699 h 10000"/>
              <a:gd name="connsiteX0" fmla="*/ 0 w 8832"/>
              <a:gd name="connsiteY0" fmla="*/ 1375 h 10000"/>
              <a:gd name="connsiteX1" fmla="*/ 1391 w 8832"/>
              <a:gd name="connsiteY1" fmla="*/ 339 h 10000"/>
              <a:gd name="connsiteX2" fmla="*/ 3181 w 8832"/>
              <a:gd name="connsiteY2" fmla="*/ 57 h 10000"/>
              <a:gd name="connsiteX3" fmla="*/ 5334 w 8832"/>
              <a:gd name="connsiteY3" fmla="*/ 682 h 10000"/>
              <a:gd name="connsiteX4" fmla="*/ 7684 w 8832"/>
              <a:gd name="connsiteY4" fmla="*/ 2934 h 10000"/>
              <a:gd name="connsiteX5" fmla="*/ 8641 w 8832"/>
              <a:gd name="connsiteY5" fmla="*/ 5880 h 10000"/>
              <a:gd name="connsiteX6" fmla="*/ 8626 w 8832"/>
              <a:gd name="connsiteY6" fmla="*/ 7746 h 10000"/>
              <a:gd name="connsiteX7" fmla="*/ 8540 w 8832"/>
              <a:gd name="connsiteY7" fmla="*/ 8383 h 10000"/>
              <a:gd name="connsiteX8" fmla="*/ 8442 w 8832"/>
              <a:gd name="connsiteY8" fmla="*/ 8699 h 10000"/>
              <a:gd name="connsiteX9" fmla="*/ 8176 w 8832"/>
              <a:gd name="connsiteY9" fmla="*/ 8878 h 10000"/>
              <a:gd name="connsiteX10" fmla="*/ 8025 w 8832"/>
              <a:gd name="connsiteY10" fmla="*/ 9034 h 10000"/>
              <a:gd name="connsiteX11" fmla="*/ 8173 w 8832"/>
              <a:gd name="connsiteY11" fmla="*/ 9254 h 10000"/>
              <a:gd name="connsiteX12" fmla="*/ 8517 w 8832"/>
              <a:gd name="connsiteY12" fmla="*/ 9651 h 10000"/>
              <a:gd name="connsiteX13" fmla="*/ 8809 w 8832"/>
              <a:gd name="connsiteY13" fmla="*/ 9995 h 10000"/>
              <a:gd name="connsiteX14" fmla="*/ 8662 w 8832"/>
              <a:gd name="connsiteY14" fmla="*/ 9625 h 10000"/>
              <a:gd name="connsiteX15" fmla="*/ 8408 w 8832"/>
              <a:gd name="connsiteY15" fmla="*/ 8971 h 10000"/>
              <a:gd name="connsiteX16" fmla="*/ 8408 w 8832"/>
              <a:gd name="connsiteY16" fmla="*/ 8699 h 10000"/>
              <a:gd name="connsiteX0" fmla="*/ 0 w 8425"/>
              <a:gd name="connsiteY0" fmla="*/ 339 h 10000"/>
              <a:gd name="connsiteX1" fmla="*/ 2027 w 8425"/>
              <a:gd name="connsiteY1" fmla="*/ 57 h 10000"/>
              <a:gd name="connsiteX2" fmla="*/ 4464 w 8425"/>
              <a:gd name="connsiteY2" fmla="*/ 682 h 10000"/>
              <a:gd name="connsiteX3" fmla="*/ 7125 w 8425"/>
              <a:gd name="connsiteY3" fmla="*/ 2934 h 10000"/>
              <a:gd name="connsiteX4" fmla="*/ 8209 w 8425"/>
              <a:gd name="connsiteY4" fmla="*/ 5880 h 10000"/>
              <a:gd name="connsiteX5" fmla="*/ 8192 w 8425"/>
              <a:gd name="connsiteY5" fmla="*/ 7746 h 10000"/>
              <a:gd name="connsiteX6" fmla="*/ 8094 w 8425"/>
              <a:gd name="connsiteY6" fmla="*/ 8383 h 10000"/>
              <a:gd name="connsiteX7" fmla="*/ 7983 w 8425"/>
              <a:gd name="connsiteY7" fmla="*/ 8699 h 10000"/>
              <a:gd name="connsiteX8" fmla="*/ 7682 w 8425"/>
              <a:gd name="connsiteY8" fmla="*/ 8878 h 10000"/>
              <a:gd name="connsiteX9" fmla="*/ 7511 w 8425"/>
              <a:gd name="connsiteY9" fmla="*/ 9034 h 10000"/>
              <a:gd name="connsiteX10" fmla="*/ 7679 w 8425"/>
              <a:gd name="connsiteY10" fmla="*/ 9254 h 10000"/>
              <a:gd name="connsiteX11" fmla="*/ 8068 w 8425"/>
              <a:gd name="connsiteY11" fmla="*/ 9651 h 10000"/>
              <a:gd name="connsiteX12" fmla="*/ 8399 w 8425"/>
              <a:gd name="connsiteY12" fmla="*/ 9995 h 10000"/>
              <a:gd name="connsiteX13" fmla="*/ 8233 w 8425"/>
              <a:gd name="connsiteY13" fmla="*/ 9625 h 10000"/>
              <a:gd name="connsiteX14" fmla="*/ 7945 w 8425"/>
              <a:gd name="connsiteY14" fmla="*/ 8971 h 10000"/>
              <a:gd name="connsiteX15" fmla="*/ 7945 w 8425"/>
              <a:gd name="connsiteY15" fmla="*/ 8699 h 10000"/>
              <a:gd name="connsiteX0" fmla="*/ 0 w 7594"/>
              <a:gd name="connsiteY0" fmla="*/ 0 h 9943"/>
              <a:gd name="connsiteX1" fmla="*/ 2893 w 7594"/>
              <a:gd name="connsiteY1" fmla="*/ 625 h 9943"/>
              <a:gd name="connsiteX2" fmla="*/ 6051 w 7594"/>
              <a:gd name="connsiteY2" fmla="*/ 2877 h 9943"/>
              <a:gd name="connsiteX3" fmla="*/ 7338 w 7594"/>
              <a:gd name="connsiteY3" fmla="*/ 5823 h 9943"/>
              <a:gd name="connsiteX4" fmla="*/ 7317 w 7594"/>
              <a:gd name="connsiteY4" fmla="*/ 7689 h 9943"/>
              <a:gd name="connsiteX5" fmla="*/ 7201 w 7594"/>
              <a:gd name="connsiteY5" fmla="*/ 8326 h 9943"/>
              <a:gd name="connsiteX6" fmla="*/ 7069 w 7594"/>
              <a:gd name="connsiteY6" fmla="*/ 8642 h 9943"/>
              <a:gd name="connsiteX7" fmla="*/ 6712 w 7594"/>
              <a:gd name="connsiteY7" fmla="*/ 8821 h 9943"/>
              <a:gd name="connsiteX8" fmla="*/ 6509 w 7594"/>
              <a:gd name="connsiteY8" fmla="*/ 8977 h 9943"/>
              <a:gd name="connsiteX9" fmla="*/ 6709 w 7594"/>
              <a:gd name="connsiteY9" fmla="*/ 9197 h 9943"/>
              <a:gd name="connsiteX10" fmla="*/ 7170 w 7594"/>
              <a:gd name="connsiteY10" fmla="*/ 9594 h 9943"/>
              <a:gd name="connsiteX11" fmla="*/ 7563 w 7594"/>
              <a:gd name="connsiteY11" fmla="*/ 9938 h 9943"/>
              <a:gd name="connsiteX12" fmla="*/ 7366 w 7594"/>
              <a:gd name="connsiteY12" fmla="*/ 9568 h 9943"/>
              <a:gd name="connsiteX13" fmla="*/ 7024 w 7594"/>
              <a:gd name="connsiteY13" fmla="*/ 8914 h 9943"/>
              <a:gd name="connsiteX14" fmla="*/ 7024 w 7594"/>
              <a:gd name="connsiteY14" fmla="*/ 8642 h 9943"/>
              <a:gd name="connsiteX0" fmla="*/ 0 w 6190"/>
              <a:gd name="connsiteY0" fmla="*/ 0 h 9371"/>
              <a:gd name="connsiteX1" fmla="*/ 4158 w 6190"/>
              <a:gd name="connsiteY1" fmla="*/ 2264 h 9371"/>
              <a:gd name="connsiteX2" fmla="*/ 5853 w 6190"/>
              <a:gd name="connsiteY2" fmla="*/ 5227 h 9371"/>
              <a:gd name="connsiteX3" fmla="*/ 5825 w 6190"/>
              <a:gd name="connsiteY3" fmla="*/ 7104 h 9371"/>
              <a:gd name="connsiteX4" fmla="*/ 5672 w 6190"/>
              <a:gd name="connsiteY4" fmla="*/ 7745 h 9371"/>
              <a:gd name="connsiteX5" fmla="*/ 5499 w 6190"/>
              <a:gd name="connsiteY5" fmla="*/ 8063 h 9371"/>
              <a:gd name="connsiteX6" fmla="*/ 5029 w 6190"/>
              <a:gd name="connsiteY6" fmla="*/ 8243 h 9371"/>
              <a:gd name="connsiteX7" fmla="*/ 4761 w 6190"/>
              <a:gd name="connsiteY7" fmla="*/ 8399 h 9371"/>
              <a:gd name="connsiteX8" fmla="*/ 5025 w 6190"/>
              <a:gd name="connsiteY8" fmla="*/ 8621 h 9371"/>
              <a:gd name="connsiteX9" fmla="*/ 5632 w 6190"/>
              <a:gd name="connsiteY9" fmla="*/ 9020 h 9371"/>
              <a:gd name="connsiteX10" fmla="*/ 6149 w 6190"/>
              <a:gd name="connsiteY10" fmla="*/ 9366 h 9371"/>
              <a:gd name="connsiteX11" fmla="*/ 5890 w 6190"/>
              <a:gd name="connsiteY11" fmla="*/ 8994 h 9371"/>
              <a:gd name="connsiteX12" fmla="*/ 5439 w 6190"/>
              <a:gd name="connsiteY12" fmla="*/ 8336 h 9371"/>
              <a:gd name="connsiteX13" fmla="*/ 5439 w 6190"/>
              <a:gd name="connsiteY13" fmla="*/ 8063 h 9371"/>
              <a:gd name="connsiteX0" fmla="*/ 0 w 3283"/>
              <a:gd name="connsiteY0" fmla="*/ 0 h 7584"/>
              <a:gd name="connsiteX1" fmla="*/ 2739 w 3283"/>
              <a:gd name="connsiteY1" fmla="*/ 3162 h 7584"/>
              <a:gd name="connsiteX2" fmla="*/ 2693 w 3283"/>
              <a:gd name="connsiteY2" fmla="*/ 5165 h 7584"/>
              <a:gd name="connsiteX3" fmla="*/ 2446 w 3283"/>
              <a:gd name="connsiteY3" fmla="*/ 5849 h 7584"/>
              <a:gd name="connsiteX4" fmla="*/ 2167 w 3283"/>
              <a:gd name="connsiteY4" fmla="*/ 6188 h 7584"/>
              <a:gd name="connsiteX5" fmla="*/ 1407 w 3283"/>
              <a:gd name="connsiteY5" fmla="*/ 6380 h 7584"/>
              <a:gd name="connsiteX6" fmla="*/ 974 w 3283"/>
              <a:gd name="connsiteY6" fmla="*/ 6547 h 7584"/>
              <a:gd name="connsiteX7" fmla="*/ 1401 w 3283"/>
              <a:gd name="connsiteY7" fmla="*/ 6784 h 7584"/>
              <a:gd name="connsiteX8" fmla="*/ 2382 w 3283"/>
              <a:gd name="connsiteY8" fmla="*/ 7209 h 7584"/>
              <a:gd name="connsiteX9" fmla="*/ 3217 w 3283"/>
              <a:gd name="connsiteY9" fmla="*/ 7579 h 7584"/>
              <a:gd name="connsiteX10" fmla="*/ 2798 w 3283"/>
              <a:gd name="connsiteY10" fmla="*/ 7182 h 7584"/>
              <a:gd name="connsiteX11" fmla="*/ 2070 w 3283"/>
              <a:gd name="connsiteY11" fmla="*/ 6480 h 7584"/>
              <a:gd name="connsiteX12" fmla="*/ 2070 w 3283"/>
              <a:gd name="connsiteY12" fmla="*/ 6188 h 7584"/>
              <a:gd name="connsiteX0" fmla="*/ 5376 w 7033"/>
              <a:gd name="connsiteY0" fmla="*/ 0 h 5831"/>
              <a:gd name="connsiteX1" fmla="*/ 5236 w 7033"/>
              <a:gd name="connsiteY1" fmla="*/ 2641 h 5831"/>
              <a:gd name="connsiteX2" fmla="*/ 4484 w 7033"/>
              <a:gd name="connsiteY2" fmla="*/ 3543 h 5831"/>
              <a:gd name="connsiteX3" fmla="*/ 3634 w 7033"/>
              <a:gd name="connsiteY3" fmla="*/ 3990 h 5831"/>
              <a:gd name="connsiteX4" fmla="*/ 1319 w 7033"/>
              <a:gd name="connsiteY4" fmla="*/ 4243 h 5831"/>
              <a:gd name="connsiteX5" fmla="*/ 0 w 7033"/>
              <a:gd name="connsiteY5" fmla="*/ 4464 h 5831"/>
              <a:gd name="connsiteX6" fmla="*/ 1300 w 7033"/>
              <a:gd name="connsiteY6" fmla="*/ 4776 h 5831"/>
              <a:gd name="connsiteX7" fmla="*/ 4289 w 7033"/>
              <a:gd name="connsiteY7" fmla="*/ 5337 h 5831"/>
              <a:gd name="connsiteX8" fmla="*/ 6832 w 7033"/>
              <a:gd name="connsiteY8" fmla="*/ 5824 h 5831"/>
              <a:gd name="connsiteX9" fmla="*/ 5556 w 7033"/>
              <a:gd name="connsiteY9" fmla="*/ 5301 h 5831"/>
              <a:gd name="connsiteX10" fmla="*/ 3338 w 7033"/>
              <a:gd name="connsiteY10" fmla="*/ 4375 h 5831"/>
              <a:gd name="connsiteX11" fmla="*/ 3338 w 7033"/>
              <a:gd name="connsiteY11" fmla="*/ 3990 h 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33" h="5831">
                <a:moveTo>
                  <a:pt x="5376" y="0"/>
                </a:moveTo>
                <a:cubicBezTo>
                  <a:pt x="6747" y="1136"/>
                  <a:pt x="5379" y="2057"/>
                  <a:pt x="5236" y="2641"/>
                </a:cubicBezTo>
                <a:cubicBezTo>
                  <a:pt x="5114" y="3224"/>
                  <a:pt x="4761" y="3319"/>
                  <a:pt x="4484" y="3543"/>
                </a:cubicBezTo>
                <a:cubicBezTo>
                  <a:pt x="4219" y="3773"/>
                  <a:pt x="4155" y="3874"/>
                  <a:pt x="3634" y="3990"/>
                </a:cubicBezTo>
                <a:cubicBezTo>
                  <a:pt x="3101" y="4105"/>
                  <a:pt x="1907" y="4162"/>
                  <a:pt x="1319" y="4243"/>
                </a:cubicBezTo>
                <a:cubicBezTo>
                  <a:pt x="731" y="4324"/>
                  <a:pt x="0" y="4375"/>
                  <a:pt x="0" y="4464"/>
                </a:cubicBezTo>
                <a:cubicBezTo>
                  <a:pt x="0" y="4551"/>
                  <a:pt x="557" y="4630"/>
                  <a:pt x="1300" y="4776"/>
                </a:cubicBezTo>
                <a:cubicBezTo>
                  <a:pt x="2010" y="4923"/>
                  <a:pt x="3372" y="5161"/>
                  <a:pt x="4289" y="5337"/>
                </a:cubicBezTo>
                <a:cubicBezTo>
                  <a:pt x="5211" y="5513"/>
                  <a:pt x="6631" y="5831"/>
                  <a:pt x="6832" y="5824"/>
                </a:cubicBezTo>
                <a:cubicBezTo>
                  <a:pt x="7033" y="5815"/>
                  <a:pt x="6153" y="5541"/>
                  <a:pt x="5556" y="5301"/>
                </a:cubicBezTo>
                <a:cubicBezTo>
                  <a:pt x="4946" y="5060"/>
                  <a:pt x="3692" y="4593"/>
                  <a:pt x="3338" y="4375"/>
                </a:cubicBezTo>
                <a:cubicBezTo>
                  <a:pt x="2964" y="4155"/>
                  <a:pt x="3405" y="4105"/>
                  <a:pt x="3338" y="399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6" name="Freeform 21"/>
          <p:cNvSpPr>
            <a:spLocks/>
          </p:cNvSpPr>
          <p:nvPr/>
        </p:nvSpPr>
        <p:spPr bwMode="auto">
          <a:xfrm rot="21326996">
            <a:off x="5012826" y="2572841"/>
            <a:ext cx="271248" cy="992197"/>
          </a:xfrm>
          <a:custGeom>
            <a:avLst/>
            <a:gdLst>
              <a:gd name="T0" fmla="*/ 42 w 87"/>
              <a:gd name="T1" fmla="*/ 250 h 259"/>
              <a:gd name="T2" fmla="*/ 56 w 87"/>
              <a:gd name="T3" fmla="*/ 168 h 259"/>
              <a:gd name="T4" fmla="*/ 80 w 87"/>
              <a:gd name="T5" fmla="*/ 94 h 259"/>
              <a:gd name="T6" fmla="*/ 85 w 87"/>
              <a:gd name="T7" fmla="*/ 38 h 259"/>
              <a:gd name="T8" fmla="*/ 68 w 87"/>
              <a:gd name="T9" fmla="*/ 5 h 259"/>
              <a:gd name="T10" fmla="*/ 35 w 87"/>
              <a:gd name="T11" fmla="*/ 7 h 259"/>
              <a:gd name="T12" fmla="*/ 13 w 87"/>
              <a:gd name="T13" fmla="*/ 31 h 259"/>
              <a:gd name="T14" fmla="*/ 1 w 87"/>
              <a:gd name="T15" fmla="*/ 106 h 259"/>
              <a:gd name="T16" fmla="*/ 18 w 87"/>
              <a:gd name="T17" fmla="*/ 185 h 259"/>
              <a:gd name="T18" fmla="*/ 35 w 87"/>
              <a:gd name="T19" fmla="*/ 221 h 259"/>
              <a:gd name="T20" fmla="*/ 42 w 87"/>
              <a:gd name="T21" fmla="*/ 250 h 2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"/>
              <a:gd name="T34" fmla="*/ 0 h 259"/>
              <a:gd name="T35" fmla="*/ 87 w 87"/>
              <a:gd name="T36" fmla="*/ 259 h 2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" h="259">
                <a:moveTo>
                  <a:pt x="42" y="250"/>
                </a:moveTo>
                <a:cubicBezTo>
                  <a:pt x="45" y="241"/>
                  <a:pt x="50" y="194"/>
                  <a:pt x="56" y="168"/>
                </a:cubicBezTo>
                <a:cubicBezTo>
                  <a:pt x="62" y="142"/>
                  <a:pt x="75" y="116"/>
                  <a:pt x="80" y="94"/>
                </a:cubicBezTo>
                <a:cubicBezTo>
                  <a:pt x="85" y="72"/>
                  <a:pt x="87" y="53"/>
                  <a:pt x="85" y="38"/>
                </a:cubicBezTo>
                <a:cubicBezTo>
                  <a:pt x="83" y="23"/>
                  <a:pt x="76" y="10"/>
                  <a:pt x="68" y="5"/>
                </a:cubicBezTo>
                <a:cubicBezTo>
                  <a:pt x="60" y="0"/>
                  <a:pt x="44" y="3"/>
                  <a:pt x="35" y="7"/>
                </a:cubicBezTo>
                <a:cubicBezTo>
                  <a:pt x="26" y="11"/>
                  <a:pt x="19" y="15"/>
                  <a:pt x="13" y="31"/>
                </a:cubicBezTo>
                <a:cubicBezTo>
                  <a:pt x="7" y="47"/>
                  <a:pt x="0" y="80"/>
                  <a:pt x="1" y="106"/>
                </a:cubicBezTo>
                <a:cubicBezTo>
                  <a:pt x="2" y="132"/>
                  <a:pt x="12" y="166"/>
                  <a:pt x="18" y="185"/>
                </a:cubicBezTo>
                <a:cubicBezTo>
                  <a:pt x="24" y="204"/>
                  <a:pt x="31" y="211"/>
                  <a:pt x="35" y="221"/>
                </a:cubicBezTo>
                <a:cubicBezTo>
                  <a:pt x="39" y="231"/>
                  <a:pt x="39" y="259"/>
                  <a:pt x="42" y="250"/>
                </a:cubicBezTo>
                <a:close/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7" name="Freeform 22"/>
          <p:cNvSpPr>
            <a:spLocks/>
          </p:cNvSpPr>
          <p:nvPr/>
        </p:nvSpPr>
        <p:spPr bwMode="auto">
          <a:xfrm rot="21326996">
            <a:off x="6398966" y="2041709"/>
            <a:ext cx="342247" cy="1067633"/>
          </a:xfrm>
          <a:custGeom>
            <a:avLst/>
            <a:gdLst>
              <a:gd name="T0" fmla="*/ 130 w 130"/>
              <a:gd name="T1" fmla="*/ 202 h 262"/>
              <a:gd name="T2" fmla="*/ 108 w 130"/>
              <a:gd name="T3" fmla="*/ 248 h 262"/>
              <a:gd name="T4" fmla="*/ 53 w 130"/>
              <a:gd name="T5" fmla="*/ 248 h 262"/>
              <a:gd name="T6" fmla="*/ 7 w 130"/>
              <a:gd name="T7" fmla="*/ 161 h 262"/>
              <a:gd name="T8" fmla="*/ 12 w 130"/>
              <a:gd name="T9" fmla="*/ 0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262"/>
              <a:gd name="T17" fmla="*/ 130 w 130"/>
              <a:gd name="T18" fmla="*/ 262 h 262"/>
              <a:gd name="connsiteX0" fmla="*/ 9957 w 9957"/>
              <a:gd name="connsiteY0" fmla="*/ 7710 h 11153"/>
              <a:gd name="connsiteX1" fmla="*/ 8265 w 9957"/>
              <a:gd name="connsiteY1" fmla="*/ 9466 h 11153"/>
              <a:gd name="connsiteX2" fmla="*/ 3849 w 9957"/>
              <a:gd name="connsiteY2" fmla="*/ 10619 h 11153"/>
              <a:gd name="connsiteX3" fmla="*/ 495 w 9957"/>
              <a:gd name="connsiteY3" fmla="*/ 6145 h 11153"/>
              <a:gd name="connsiteX4" fmla="*/ 880 w 9957"/>
              <a:gd name="connsiteY4" fmla="*/ 0 h 11153"/>
              <a:gd name="connsiteX0" fmla="*/ 10000 w 10000"/>
              <a:gd name="connsiteY0" fmla="*/ 6913 h 9755"/>
              <a:gd name="connsiteX1" fmla="*/ 3866 w 10000"/>
              <a:gd name="connsiteY1" fmla="*/ 9521 h 9755"/>
              <a:gd name="connsiteX2" fmla="*/ 497 w 10000"/>
              <a:gd name="connsiteY2" fmla="*/ 5510 h 9755"/>
              <a:gd name="connsiteX3" fmla="*/ 884 w 10000"/>
              <a:gd name="connsiteY3" fmla="*/ 0 h 9755"/>
              <a:gd name="connsiteX0" fmla="*/ 10006 w 10006"/>
              <a:gd name="connsiteY0" fmla="*/ 7087 h 10825"/>
              <a:gd name="connsiteX1" fmla="*/ 3909 w 10006"/>
              <a:gd name="connsiteY1" fmla="*/ 10585 h 10825"/>
              <a:gd name="connsiteX2" fmla="*/ 503 w 10006"/>
              <a:gd name="connsiteY2" fmla="*/ 5648 h 10825"/>
              <a:gd name="connsiteX3" fmla="*/ 890 w 10006"/>
              <a:gd name="connsiteY3" fmla="*/ 0 h 10825"/>
              <a:gd name="connsiteX0" fmla="*/ 10006 w 10006"/>
              <a:gd name="connsiteY0" fmla="*/ 7087 h 10946"/>
              <a:gd name="connsiteX1" fmla="*/ 3909 w 10006"/>
              <a:gd name="connsiteY1" fmla="*/ 10585 h 10946"/>
              <a:gd name="connsiteX2" fmla="*/ 503 w 10006"/>
              <a:gd name="connsiteY2" fmla="*/ 5648 h 10946"/>
              <a:gd name="connsiteX3" fmla="*/ 890 w 10006"/>
              <a:gd name="connsiteY3" fmla="*/ 0 h 10946"/>
              <a:gd name="connsiteX0" fmla="*/ 9857 w 9857"/>
              <a:gd name="connsiteY0" fmla="*/ 10104 h 13963"/>
              <a:gd name="connsiteX1" fmla="*/ 3760 w 9857"/>
              <a:gd name="connsiteY1" fmla="*/ 13602 h 13963"/>
              <a:gd name="connsiteX2" fmla="*/ 354 w 9857"/>
              <a:gd name="connsiteY2" fmla="*/ 8665 h 13963"/>
              <a:gd name="connsiteX3" fmla="*/ 1633 w 9857"/>
              <a:gd name="connsiteY3" fmla="*/ 0 h 1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7" h="13963">
                <a:moveTo>
                  <a:pt x="9857" y="10104"/>
                </a:moveTo>
                <a:cubicBezTo>
                  <a:pt x="8579" y="10660"/>
                  <a:pt x="6412" y="13963"/>
                  <a:pt x="3760" y="13602"/>
                </a:cubicBezTo>
                <a:cubicBezTo>
                  <a:pt x="1108" y="13241"/>
                  <a:pt x="709" y="10932"/>
                  <a:pt x="354" y="8665"/>
                </a:cubicBezTo>
                <a:cubicBezTo>
                  <a:pt x="0" y="6398"/>
                  <a:pt x="1170" y="2105"/>
                  <a:pt x="1633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25" name="Freeform 24"/>
          <p:cNvSpPr/>
          <p:nvPr/>
        </p:nvSpPr>
        <p:spPr>
          <a:xfrm rot="21326996">
            <a:off x="7222346" y="425951"/>
            <a:ext cx="757825" cy="3155906"/>
          </a:xfrm>
          <a:custGeom>
            <a:avLst/>
            <a:gdLst>
              <a:gd name="connsiteX0" fmla="*/ 198408 w 552091"/>
              <a:gd name="connsiteY0" fmla="*/ 0 h 2329132"/>
              <a:gd name="connsiteX1" fmla="*/ 172529 w 552091"/>
              <a:gd name="connsiteY1" fmla="*/ 439947 h 2329132"/>
              <a:gd name="connsiteX2" fmla="*/ 69012 w 552091"/>
              <a:gd name="connsiteY2" fmla="*/ 698740 h 2329132"/>
              <a:gd name="connsiteX3" fmla="*/ 336431 w 552091"/>
              <a:gd name="connsiteY3" fmla="*/ 1199072 h 2329132"/>
              <a:gd name="connsiteX4" fmla="*/ 552091 w 552091"/>
              <a:gd name="connsiteY4" fmla="*/ 1716657 h 2329132"/>
              <a:gd name="connsiteX5" fmla="*/ 345057 w 552091"/>
              <a:gd name="connsiteY5" fmla="*/ 1837427 h 2329132"/>
              <a:gd name="connsiteX6" fmla="*/ 103517 w 552091"/>
              <a:gd name="connsiteY6" fmla="*/ 1846053 h 2329132"/>
              <a:gd name="connsiteX7" fmla="*/ 43133 w 552091"/>
              <a:gd name="connsiteY7" fmla="*/ 2044461 h 2329132"/>
              <a:gd name="connsiteX8" fmla="*/ 172529 w 552091"/>
              <a:gd name="connsiteY8" fmla="*/ 2234242 h 2329132"/>
              <a:gd name="connsiteX9" fmla="*/ 0 w 552091"/>
              <a:gd name="connsiteY9" fmla="*/ 2329132 h 2329132"/>
              <a:gd name="connsiteX0" fmla="*/ 198408 w 552091"/>
              <a:gd name="connsiteY0" fmla="*/ 0 h 2329132"/>
              <a:gd name="connsiteX1" fmla="*/ 172529 w 552091"/>
              <a:gd name="connsiteY1" fmla="*/ 439947 h 2329132"/>
              <a:gd name="connsiteX2" fmla="*/ 69012 w 552091"/>
              <a:gd name="connsiteY2" fmla="*/ 698740 h 2329132"/>
              <a:gd name="connsiteX3" fmla="*/ 336431 w 552091"/>
              <a:gd name="connsiteY3" fmla="*/ 1199072 h 2329132"/>
              <a:gd name="connsiteX4" fmla="*/ 552091 w 552091"/>
              <a:gd name="connsiteY4" fmla="*/ 1716657 h 2329132"/>
              <a:gd name="connsiteX5" fmla="*/ 345057 w 552091"/>
              <a:gd name="connsiteY5" fmla="*/ 1837427 h 2329132"/>
              <a:gd name="connsiteX6" fmla="*/ 103517 w 552091"/>
              <a:gd name="connsiteY6" fmla="*/ 1846053 h 2329132"/>
              <a:gd name="connsiteX7" fmla="*/ 43133 w 552091"/>
              <a:gd name="connsiteY7" fmla="*/ 2044461 h 2329132"/>
              <a:gd name="connsiteX8" fmla="*/ 172529 w 552091"/>
              <a:gd name="connsiteY8" fmla="*/ 2234242 h 2329132"/>
              <a:gd name="connsiteX9" fmla="*/ 0 w 552091"/>
              <a:gd name="connsiteY9" fmla="*/ 2329132 h 2329132"/>
              <a:gd name="connsiteX0" fmla="*/ 198408 w 552091"/>
              <a:gd name="connsiteY0" fmla="*/ 0 h 2329132"/>
              <a:gd name="connsiteX1" fmla="*/ 172529 w 552091"/>
              <a:gd name="connsiteY1" fmla="*/ 439947 h 2329132"/>
              <a:gd name="connsiteX2" fmla="*/ 69012 w 552091"/>
              <a:gd name="connsiteY2" fmla="*/ 698740 h 2329132"/>
              <a:gd name="connsiteX3" fmla="*/ 336431 w 552091"/>
              <a:gd name="connsiteY3" fmla="*/ 1199072 h 2329132"/>
              <a:gd name="connsiteX4" fmla="*/ 552091 w 552091"/>
              <a:gd name="connsiteY4" fmla="*/ 1716657 h 2329132"/>
              <a:gd name="connsiteX5" fmla="*/ 345057 w 552091"/>
              <a:gd name="connsiteY5" fmla="*/ 1837427 h 2329132"/>
              <a:gd name="connsiteX6" fmla="*/ 103517 w 552091"/>
              <a:gd name="connsiteY6" fmla="*/ 1846053 h 2329132"/>
              <a:gd name="connsiteX7" fmla="*/ 43133 w 552091"/>
              <a:gd name="connsiteY7" fmla="*/ 2044461 h 2329132"/>
              <a:gd name="connsiteX8" fmla="*/ 172529 w 552091"/>
              <a:gd name="connsiteY8" fmla="*/ 2234242 h 2329132"/>
              <a:gd name="connsiteX9" fmla="*/ 0 w 552091"/>
              <a:gd name="connsiteY9" fmla="*/ 2329132 h 2329132"/>
              <a:gd name="connsiteX0" fmla="*/ 198408 w 553529"/>
              <a:gd name="connsiteY0" fmla="*/ 0 h 2329132"/>
              <a:gd name="connsiteX1" fmla="*/ 172529 w 553529"/>
              <a:gd name="connsiteY1" fmla="*/ 439947 h 2329132"/>
              <a:gd name="connsiteX2" fmla="*/ 69012 w 553529"/>
              <a:gd name="connsiteY2" fmla="*/ 698740 h 2329132"/>
              <a:gd name="connsiteX3" fmla="*/ 336431 w 553529"/>
              <a:gd name="connsiteY3" fmla="*/ 1199072 h 2329132"/>
              <a:gd name="connsiteX4" fmla="*/ 552091 w 553529"/>
              <a:gd name="connsiteY4" fmla="*/ 1716657 h 2329132"/>
              <a:gd name="connsiteX5" fmla="*/ 345057 w 553529"/>
              <a:gd name="connsiteY5" fmla="*/ 1837427 h 2329132"/>
              <a:gd name="connsiteX6" fmla="*/ 103517 w 553529"/>
              <a:gd name="connsiteY6" fmla="*/ 1846053 h 2329132"/>
              <a:gd name="connsiteX7" fmla="*/ 43133 w 553529"/>
              <a:gd name="connsiteY7" fmla="*/ 2044461 h 2329132"/>
              <a:gd name="connsiteX8" fmla="*/ 172529 w 553529"/>
              <a:gd name="connsiteY8" fmla="*/ 2234242 h 2329132"/>
              <a:gd name="connsiteX9" fmla="*/ 0 w 553529"/>
              <a:gd name="connsiteY9" fmla="*/ 2329132 h 2329132"/>
              <a:gd name="connsiteX0" fmla="*/ 198408 w 553529"/>
              <a:gd name="connsiteY0" fmla="*/ 0 h 2329132"/>
              <a:gd name="connsiteX1" fmla="*/ 172529 w 553529"/>
              <a:gd name="connsiteY1" fmla="*/ 439947 h 2329132"/>
              <a:gd name="connsiteX2" fmla="*/ 69012 w 553529"/>
              <a:gd name="connsiteY2" fmla="*/ 698740 h 2329132"/>
              <a:gd name="connsiteX3" fmla="*/ 336431 w 553529"/>
              <a:gd name="connsiteY3" fmla="*/ 1199072 h 2329132"/>
              <a:gd name="connsiteX4" fmla="*/ 552091 w 553529"/>
              <a:gd name="connsiteY4" fmla="*/ 1716657 h 2329132"/>
              <a:gd name="connsiteX5" fmla="*/ 345057 w 553529"/>
              <a:gd name="connsiteY5" fmla="*/ 1837427 h 2329132"/>
              <a:gd name="connsiteX6" fmla="*/ 103517 w 553529"/>
              <a:gd name="connsiteY6" fmla="*/ 1846053 h 2329132"/>
              <a:gd name="connsiteX7" fmla="*/ 43133 w 553529"/>
              <a:gd name="connsiteY7" fmla="*/ 2044461 h 2329132"/>
              <a:gd name="connsiteX8" fmla="*/ 172529 w 553529"/>
              <a:gd name="connsiteY8" fmla="*/ 2234242 h 2329132"/>
              <a:gd name="connsiteX9" fmla="*/ 0 w 553529"/>
              <a:gd name="connsiteY9" fmla="*/ 2329132 h 2329132"/>
              <a:gd name="connsiteX0" fmla="*/ 198408 w 553529"/>
              <a:gd name="connsiteY0" fmla="*/ 0 h 2329132"/>
              <a:gd name="connsiteX1" fmla="*/ 172529 w 553529"/>
              <a:gd name="connsiteY1" fmla="*/ 439947 h 2329132"/>
              <a:gd name="connsiteX2" fmla="*/ 69012 w 553529"/>
              <a:gd name="connsiteY2" fmla="*/ 698740 h 2329132"/>
              <a:gd name="connsiteX3" fmla="*/ 336431 w 553529"/>
              <a:gd name="connsiteY3" fmla="*/ 1199072 h 2329132"/>
              <a:gd name="connsiteX4" fmla="*/ 552091 w 553529"/>
              <a:gd name="connsiteY4" fmla="*/ 1716657 h 2329132"/>
              <a:gd name="connsiteX5" fmla="*/ 345057 w 553529"/>
              <a:gd name="connsiteY5" fmla="*/ 1837427 h 2329132"/>
              <a:gd name="connsiteX6" fmla="*/ 103517 w 553529"/>
              <a:gd name="connsiteY6" fmla="*/ 1846053 h 2329132"/>
              <a:gd name="connsiteX7" fmla="*/ 43133 w 553529"/>
              <a:gd name="connsiteY7" fmla="*/ 2044461 h 2329132"/>
              <a:gd name="connsiteX8" fmla="*/ 172529 w 553529"/>
              <a:gd name="connsiteY8" fmla="*/ 2234242 h 2329132"/>
              <a:gd name="connsiteX9" fmla="*/ 0 w 553529"/>
              <a:gd name="connsiteY9" fmla="*/ 2329132 h 2329132"/>
              <a:gd name="connsiteX0" fmla="*/ 198408 w 553529"/>
              <a:gd name="connsiteY0" fmla="*/ 0 h 2329132"/>
              <a:gd name="connsiteX1" fmla="*/ 172529 w 553529"/>
              <a:gd name="connsiteY1" fmla="*/ 439947 h 2329132"/>
              <a:gd name="connsiteX2" fmla="*/ 69012 w 553529"/>
              <a:gd name="connsiteY2" fmla="*/ 698740 h 2329132"/>
              <a:gd name="connsiteX3" fmla="*/ 336431 w 553529"/>
              <a:gd name="connsiteY3" fmla="*/ 1199072 h 2329132"/>
              <a:gd name="connsiteX4" fmla="*/ 552091 w 553529"/>
              <a:gd name="connsiteY4" fmla="*/ 1716657 h 2329132"/>
              <a:gd name="connsiteX5" fmla="*/ 345057 w 553529"/>
              <a:gd name="connsiteY5" fmla="*/ 1837427 h 2329132"/>
              <a:gd name="connsiteX6" fmla="*/ 103517 w 553529"/>
              <a:gd name="connsiteY6" fmla="*/ 1846053 h 2329132"/>
              <a:gd name="connsiteX7" fmla="*/ 43133 w 553529"/>
              <a:gd name="connsiteY7" fmla="*/ 2044461 h 2329132"/>
              <a:gd name="connsiteX8" fmla="*/ 172529 w 553529"/>
              <a:gd name="connsiteY8" fmla="*/ 2234242 h 2329132"/>
              <a:gd name="connsiteX9" fmla="*/ 0 w 553529"/>
              <a:gd name="connsiteY9" fmla="*/ 2329132 h 2329132"/>
              <a:gd name="connsiteX0" fmla="*/ 198408 w 553529"/>
              <a:gd name="connsiteY0" fmla="*/ 0 h 2329132"/>
              <a:gd name="connsiteX1" fmla="*/ 172529 w 553529"/>
              <a:gd name="connsiteY1" fmla="*/ 439947 h 2329132"/>
              <a:gd name="connsiteX2" fmla="*/ 69012 w 553529"/>
              <a:gd name="connsiteY2" fmla="*/ 698740 h 2329132"/>
              <a:gd name="connsiteX3" fmla="*/ 336431 w 553529"/>
              <a:gd name="connsiteY3" fmla="*/ 1199072 h 2329132"/>
              <a:gd name="connsiteX4" fmla="*/ 552091 w 553529"/>
              <a:gd name="connsiteY4" fmla="*/ 1716657 h 2329132"/>
              <a:gd name="connsiteX5" fmla="*/ 345057 w 553529"/>
              <a:gd name="connsiteY5" fmla="*/ 1837427 h 2329132"/>
              <a:gd name="connsiteX6" fmla="*/ 103517 w 553529"/>
              <a:gd name="connsiteY6" fmla="*/ 1846053 h 2329132"/>
              <a:gd name="connsiteX7" fmla="*/ 43133 w 553529"/>
              <a:gd name="connsiteY7" fmla="*/ 2044461 h 2329132"/>
              <a:gd name="connsiteX8" fmla="*/ 172529 w 553529"/>
              <a:gd name="connsiteY8" fmla="*/ 2234242 h 2329132"/>
              <a:gd name="connsiteX9" fmla="*/ 0 w 553529"/>
              <a:gd name="connsiteY9" fmla="*/ 2329132 h 2329132"/>
              <a:gd name="connsiteX0" fmla="*/ 206360 w 561481"/>
              <a:gd name="connsiteY0" fmla="*/ 0 h 2352986"/>
              <a:gd name="connsiteX1" fmla="*/ 180481 w 561481"/>
              <a:gd name="connsiteY1" fmla="*/ 439947 h 2352986"/>
              <a:gd name="connsiteX2" fmla="*/ 76964 w 561481"/>
              <a:gd name="connsiteY2" fmla="*/ 698740 h 2352986"/>
              <a:gd name="connsiteX3" fmla="*/ 344383 w 561481"/>
              <a:gd name="connsiteY3" fmla="*/ 1199072 h 2352986"/>
              <a:gd name="connsiteX4" fmla="*/ 560043 w 561481"/>
              <a:gd name="connsiteY4" fmla="*/ 1716657 h 2352986"/>
              <a:gd name="connsiteX5" fmla="*/ 353009 w 561481"/>
              <a:gd name="connsiteY5" fmla="*/ 1837427 h 2352986"/>
              <a:gd name="connsiteX6" fmla="*/ 111469 w 561481"/>
              <a:gd name="connsiteY6" fmla="*/ 1846053 h 2352986"/>
              <a:gd name="connsiteX7" fmla="*/ 51085 w 561481"/>
              <a:gd name="connsiteY7" fmla="*/ 2044461 h 2352986"/>
              <a:gd name="connsiteX8" fmla="*/ 180481 w 561481"/>
              <a:gd name="connsiteY8" fmla="*/ 2234242 h 2352986"/>
              <a:gd name="connsiteX9" fmla="*/ 0 w 561481"/>
              <a:gd name="connsiteY9" fmla="*/ 2352986 h 2352986"/>
              <a:gd name="connsiteX0" fmla="*/ 206360 w 561481"/>
              <a:gd name="connsiteY0" fmla="*/ 0 h 2352986"/>
              <a:gd name="connsiteX1" fmla="*/ 180481 w 561481"/>
              <a:gd name="connsiteY1" fmla="*/ 439947 h 2352986"/>
              <a:gd name="connsiteX2" fmla="*/ 76964 w 561481"/>
              <a:gd name="connsiteY2" fmla="*/ 698740 h 2352986"/>
              <a:gd name="connsiteX3" fmla="*/ 344383 w 561481"/>
              <a:gd name="connsiteY3" fmla="*/ 1199072 h 2352986"/>
              <a:gd name="connsiteX4" fmla="*/ 560043 w 561481"/>
              <a:gd name="connsiteY4" fmla="*/ 1716657 h 2352986"/>
              <a:gd name="connsiteX5" fmla="*/ 353009 w 561481"/>
              <a:gd name="connsiteY5" fmla="*/ 1837427 h 2352986"/>
              <a:gd name="connsiteX6" fmla="*/ 111469 w 561481"/>
              <a:gd name="connsiteY6" fmla="*/ 1846053 h 2352986"/>
              <a:gd name="connsiteX7" fmla="*/ 51085 w 561481"/>
              <a:gd name="connsiteY7" fmla="*/ 2044461 h 2352986"/>
              <a:gd name="connsiteX8" fmla="*/ 152651 w 561481"/>
              <a:gd name="connsiteY8" fmla="*/ 2210388 h 2352986"/>
              <a:gd name="connsiteX9" fmla="*/ 0 w 561481"/>
              <a:gd name="connsiteY9" fmla="*/ 2352986 h 2352986"/>
              <a:gd name="connsiteX0" fmla="*/ 206360 w 561481"/>
              <a:gd name="connsiteY0" fmla="*/ 0 h 2352986"/>
              <a:gd name="connsiteX1" fmla="*/ 180481 w 561481"/>
              <a:gd name="connsiteY1" fmla="*/ 439947 h 2352986"/>
              <a:gd name="connsiteX2" fmla="*/ 76964 w 561481"/>
              <a:gd name="connsiteY2" fmla="*/ 698740 h 2352986"/>
              <a:gd name="connsiteX3" fmla="*/ 344383 w 561481"/>
              <a:gd name="connsiteY3" fmla="*/ 1199072 h 2352986"/>
              <a:gd name="connsiteX4" fmla="*/ 560043 w 561481"/>
              <a:gd name="connsiteY4" fmla="*/ 1716657 h 2352986"/>
              <a:gd name="connsiteX5" fmla="*/ 353009 w 561481"/>
              <a:gd name="connsiteY5" fmla="*/ 1837427 h 2352986"/>
              <a:gd name="connsiteX6" fmla="*/ 111469 w 561481"/>
              <a:gd name="connsiteY6" fmla="*/ 1846053 h 2352986"/>
              <a:gd name="connsiteX7" fmla="*/ 51085 w 561481"/>
              <a:gd name="connsiteY7" fmla="*/ 2044461 h 2352986"/>
              <a:gd name="connsiteX8" fmla="*/ 152651 w 561481"/>
              <a:gd name="connsiteY8" fmla="*/ 2210388 h 2352986"/>
              <a:gd name="connsiteX9" fmla="*/ 0 w 561481"/>
              <a:gd name="connsiteY9" fmla="*/ 2352986 h 2352986"/>
              <a:gd name="connsiteX0" fmla="*/ 206360 w 561481"/>
              <a:gd name="connsiteY0" fmla="*/ 0 h 2352986"/>
              <a:gd name="connsiteX1" fmla="*/ 180481 w 561481"/>
              <a:gd name="connsiteY1" fmla="*/ 439947 h 2352986"/>
              <a:gd name="connsiteX2" fmla="*/ 76964 w 561481"/>
              <a:gd name="connsiteY2" fmla="*/ 698740 h 2352986"/>
              <a:gd name="connsiteX3" fmla="*/ 344383 w 561481"/>
              <a:gd name="connsiteY3" fmla="*/ 1199072 h 2352986"/>
              <a:gd name="connsiteX4" fmla="*/ 560043 w 561481"/>
              <a:gd name="connsiteY4" fmla="*/ 1716657 h 2352986"/>
              <a:gd name="connsiteX5" fmla="*/ 353009 w 561481"/>
              <a:gd name="connsiteY5" fmla="*/ 1837427 h 2352986"/>
              <a:gd name="connsiteX6" fmla="*/ 111469 w 561481"/>
              <a:gd name="connsiteY6" fmla="*/ 1846053 h 2352986"/>
              <a:gd name="connsiteX7" fmla="*/ 78915 w 561481"/>
              <a:gd name="connsiteY7" fmla="*/ 2044461 h 2352986"/>
              <a:gd name="connsiteX8" fmla="*/ 152651 w 561481"/>
              <a:gd name="connsiteY8" fmla="*/ 2210388 h 2352986"/>
              <a:gd name="connsiteX9" fmla="*/ 0 w 561481"/>
              <a:gd name="connsiteY9" fmla="*/ 2352986 h 2352986"/>
              <a:gd name="connsiteX0" fmla="*/ 206360 w 561481"/>
              <a:gd name="connsiteY0" fmla="*/ 0 h 2352986"/>
              <a:gd name="connsiteX1" fmla="*/ 180481 w 561481"/>
              <a:gd name="connsiteY1" fmla="*/ 439947 h 2352986"/>
              <a:gd name="connsiteX2" fmla="*/ 76964 w 561481"/>
              <a:gd name="connsiteY2" fmla="*/ 698740 h 2352986"/>
              <a:gd name="connsiteX3" fmla="*/ 344383 w 561481"/>
              <a:gd name="connsiteY3" fmla="*/ 1199072 h 2352986"/>
              <a:gd name="connsiteX4" fmla="*/ 560043 w 561481"/>
              <a:gd name="connsiteY4" fmla="*/ 1716657 h 2352986"/>
              <a:gd name="connsiteX5" fmla="*/ 353009 w 561481"/>
              <a:gd name="connsiteY5" fmla="*/ 1837427 h 2352986"/>
              <a:gd name="connsiteX6" fmla="*/ 135323 w 561481"/>
              <a:gd name="connsiteY6" fmla="*/ 1857980 h 2352986"/>
              <a:gd name="connsiteX7" fmla="*/ 78915 w 561481"/>
              <a:gd name="connsiteY7" fmla="*/ 2044461 h 2352986"/>
              <a:gd name="connsiteX8" fmla="*/ 152651 w 561481"/>
              <a:gd name="connsiteY8" fmla="*/ 2210388 h 2352986"/>
              <a:gd name="connsiteX9" fmla="*/ 0 w 561481"/>
              <a:gd name="connsiteY9" fmla="*/ 2352986 h 2352986"/>
              <a:gd name="connsiteX0" fmla="*/ 206360 w 594886"/>
              <a:gd name="connsiteY0" fmla="*/ 0 h 2352986"/>
              <a:gd name="connsiteX1" fmla="*/ 180481 w 594886"/>
              <a:gd name="connsiteY1" fmla="*/ 439947 h 2352986"/>
              <a:gd name="connsiteX2" fmla="*/ 76964 w 594886"/>
              <a:gd name="connsiteY2" fmla="*/ 698740 h 2352986"/>
              <a:gd name="connsiteX3" fmla="*/ 344383 w 594886"/>
              <a:gd name="connsiteY3" fmla="*/ 1199072 h 2352986"/>
              <a:gd name="connsiteX4" fmla="*/ 560043 w 594886"/>
              <a:gd name="connsiteY4" fmla="*/ 1716657 h 2352986"/>
              <a:gd name="connsiteX5" fmla="*/ 135323 w 594886"/>
              <a:gd name="connsiteY5" fmla="*/ 1857980 h 2352986"/>
              <a:gd name="connsiteX6" fmla="*/ 78915 w 594886"/>
              <a:gd name="connsiteY6" fmla="*/ 2044461 h 2352986"/>
              <a:gd name="connsiteX7" fmla="*/ 152651 w 594886"/>
              <a:gd name="connsiteY7" fmla="*/ 2210388 h 2352986"/>
              <a:gd name="connsiteX8" fmla="*/ 0 w 594886"/>
              <a:gd name="connsiteY8" fmla="*/ 2352986 h 2352986"/>
              <a:gd name="connsiteX0" fmla="*/ 206360 w 499470"/>
              <a:gd name="connsiteY0" fmla="*/ 0 h 2352986"/>
              <a:gd name="connsiteX1" fmla="*/ 180481 w 499470"/>
              <a:gd name="connsiteY1" fmla="*/ 439947 h 2352986"/>
              <a:gd name="connsiteX2" fmla="*/ 76964 w 499470"/>
              <a:gd name="connsiteY2" fmla="*/ 698740 h 2352986"/>
              <a:gd name="connsiteX3" fmla="*/ 344383 w 499470"/>
              <a:gd name="connsiteY3" fmla="*/ 1199072 h 2352986"/>
              <a:gd name="connsiteX4" fmla="*/ 464627 w 499470"/>
              <a:gd name="connsiteY4" fmla="*/ 1704730 h 2352986"/>
              <a:gd name="connsiteX5" fmla="*/ 135323 w 499470"/>
              <a:gd name="connsiteY5" fmla="*/ 1857980 h 2352986"/>
              <a:gd name="connsiteX6" fmla="*/ 78915 w 499470"/>
              <a:gd name="connsiteY6" fmla="*/ 2044461 h 2352986"/>
              <a:gd name="connsiteX7" fmla="*/ 152651 w 499470"/>
              <a:gd name="connsiteY7" fmla="*/ 2210388 h 2352986"/>
              <a:gd name="connsiteX8" fmla="*/ 0 w 499470"/>
              <a:gd name="connsiteY8" fmla="*/ 2352986 h 2352986"/>
              <a:gd name="connsiteX0" fmla="*/ 206360 w 499470"/>
              <a:gd name="connsiteY0" fmla="*/ 0 h 2352986"/>
              <a:gd name="connsiteX1" fmla="*/ 180481 w 499470"/>
              <a:gd name="connsiteY1" fmla="*/ 439947 h 2352986"/>
              <a:gd name="connsiteX2" fmla="*/ 96842 w 499470"/>
              <a:gd name="connsiteY2" fmla="*/ 754399 h 2352986"/>
              <a:gd name="connsiteX3" fmla="*/ 344383 w 499470"/>
              <a:gd name="connsiteY3" fmla="*/ 1199072 h 2352986"/>
              <a:gd name="connsiteX4" fmla="*/ 464627 w 499470"/>
              <a:gd name="connsiteY4" fmla="*/ 1704730 h 2352986"/>
              <a:gd name="connsiteX5" fmla="*/ 135323 w 499470"/>
              <a:gd name="connsiteY5" fmla="*/ 1857980 h 2352986"/>
              <a:gd name="connsiteX6" fmla="*/ 78915 w 499470"/>
              <a:gd name="connsiteY6" fmla="*/ 2044461 h 2352986"/>
              <a:gd name="connsiteX7" fmla="*/ 152651 w 499470"/>
              <a:gd name="connsiteY7" fmla="*/ 2210388 h 2352986"/>
              <a:gd name="connsiteX8" fmla="*/ 0 w 499470"/>
              <a:gd name="connsiteY8" fmla="*/ 2352986 h 2352986"/>
              <a:gd name="connsiteX0" fmla="*/ 206360 w 499470"/>
              <a:gd name="connsiteY0" fmla="*/ 0 h 2352986"/>
              <a:gd name="connsiteX1" fmla="*/ 180481 w 499470"/>
              <a:gd name="connsiteY1" fmla="*/ 439947 h 2352986"/>
              <a:gd name="connsiteX2" fmla="*/ 96842 w 499470"/>
              <a:gd name="connsiteY2" fmla="*/ 754399 h 2352986"/>
              <a:gd name="connsiteX3" fmla="*/ 344383 w 499470"/>
              <a:gd name="connsiteY3" fmla="*/ 1199072 h 2352986"/>
              <a:gd name="connsiteX4" fmla="*/ 464627 w 499470"/>
              <a:gd name="connsiteY4" fmla="*/ 1704730 h 2352986"/>
              <a:gd name="connsiteX5" fmla="*/ 135323 w 499470"/>
              <a:gd name="connsiteY5" fmla="*/ 1857980 h 2352986"/>
              <a:gd name="connsiteX6" fmla="*/ 78915 w 499470"/>
              <a:gd name="connsiteY6" fmla="*/ 2044461 h 2352986"/>
              <a:gd name="connsiteX7" fmla="*/ 152651 w 499470"/>
              <a:gd name="connsiteY7" fmla="*/ 2210388 h 2352986"/>
              <a:gd name="connsiteX8" fmla="*/ 0 w 499470"/>
              <a:gd name="connsiteY8" fmla="*/ 2352986 h 2352986"/>
              <a:gd name="connsiteX0" fmla="*/ 218287 w 499470"/>
              <a:gd name="connsiteY0" fmla="*/ 0 h 2531890"/>
              <a:gd name="connsiteX1" fmla="*/ 180481 w 499470"/>
              <a:gd name="connsiteY1" fmla="*/ 618851 h 2531890"/>
              <a:gd name="connsiteX2" fmla="*/ 96842 w 499470"/>
              <a:gd name="connsiteY2" fmla="*/ 933303 h 2531890"/>
              <a:gd name="connsiteX3" fmla="*/ 344383 w 499470"/>
              <a:gd name="connsiteY3" fmla="*/ 1377976 h 2531890"/>
              <a:gd name="connsiteX4" fmla="*/ 464627 w 499470"/>
              <a:gd name="connsiteY4" fmla="*/ 1883634 h 2531890"/>
              <a:gd name="connsiteX5" fmla="*/ 135323 w 499470"/>
              <a:gd name="connsiteY5" fmla="*/ 2036884 h 2531890"/>
              <a:gd name="connsiteX6" fmla="*/ 78915 w 499470"/>
              <a:gd name="connsiteY6" fmla="*/ 2223365 h 2531890"/>
              <a:gd name="connsiteX7" fmla="*/ 152651 w 499470"/>
              <a:gd name="connsiteY7" fmla="*/ 2389292 h 2531890"/>
              <a:gd name="connsiteX8" fmla="*/ 0 w 499470"/>
              <a:gd name="connsiteY8" fmla="*/ 2531890 h 2531890"/>
              <a:gd name="connsiteX0" fmla="*/ 218287 w 499470"/>
              <a:gd name="connsiteY0" fmla="*/ 0 h 2531890"/>
              <a:gd name="connsiteX1" fmla="*/ 180481 w 499470"/>
              <a:gd name="connsiteY1" fmla="*/ 618851 h 2531890"/>
              <a:gd name="connsiteX2" fmla="*/ 96842 w 499470"/>
              <a:gd name="connsiteY2" fmla="*/ 933303 h 2531890"/>
              <a:gd name="connsiteX3" fmla="*/ 344383 w 499470"/>
              <a:gd name="connsiteY3" fmla="*/ 1377976 h 2531890"/>
              <a:gd name="connsiteX4" fmla="*/ 464627 w 499470"/>
              <a:gd name="connsiteY4" fmla="*/ 1883634 h 2531890"/>
              <a:gd name="connsiteX5" fmla="*/ 135323 w 499470"/>
              <a:gd name="connsiteY5" fmla="*/ 2036884 h 2531890"/>
              <a:gd name="connsiteX6" fmla="*/ 78915 w 499470"/>
              <a:gd name="connsiteY6" fmla="*/ 2223365 h 2531890"/>
              <a:gd name="connsiteX7" fmla="*/ 152651 w 499470"/>
              <a:gd name="connsiteY7" fmla="*/ 2389292 h 2531890"/>
              <a:gd name="connsiteX8" fmla="*/ 0 w 499470"/>
              <a:gd name="connsiteY8" fmla="*/ 2531890 h 2531890"/>
              <a:gd name="connsiteX0" fmla="*/ 218287 w 551153"/>
              <a:gd name="connsiteY0" fmla="*/ 0 h 2531890"/>
              <a:gd name="connsiteX1" fmla="*/ 180481 w 551153"/>
              <a:gd name="connsiteY1" fmla="*/ 618851 h 2531890"/>
              <a:gd name="connsiteX2" fmla="*/ 96842 w 551153"/>
              <a:gd name="connsiteY2" fmla="*/ 933303 h 2531890"/>
              <a:gd name="connsiteX3" fmla="*/ 344383 w 551153"/>
              <a:gd name="connsiteY3" fmla="*/ 1377976 h 2531890"/>
              <a:gd name="connsiteX4" fmla="*/ 516310 w 551153"/>
              <a:gd name="connsiteY4" fmla="*/ 1879659 h 2531890"/>
              <a:gd name="connsiteX5" fmla="*/ 135323 w 551153"/>
              <a:gd name="connsiteY5" fmla="*/ 2036884 h 2531890"/>
              <a:gd name="connsiteX6" fmla="*/ 78915 w 551153"/>
              <a:gd name="connsiteY6" fmla="*/ 2223365 h 2531890"/>
              <a:gd name="connsiteX7" fmla="*/ 152651 w 551153"/>
              <a:gd name="connsiteY7" fmla="*/ 2389292 h 2531890"/>
              <a:gd name="connsiteX8" fmla="*/ 0 w 551153"/>
              <a:gd name="connsiteY8" fmla="*/ 2531890 h 2531890"/>
              <a:gd name="connsiteX0" fmla="*/ 218287 w 531275"/>
              <a:gd name="connsiteY0" fmla="*/ 0 h 2531890"/>
              <a:gd name="connsiteX1" fmla="*/ 180481 w 531275"/>
              <a:gd name="connsiteY1" fmla="*/ 618851 h 2531890"/>
              <a:gd name="connsiteX2" fmla="*/ 96842 w 531275"/>
              <a:gd name="connsiteY2" fmla="*/ 933303 h 2531890"/>
              <a:gd name="connsiteX3" fmla="*/ 344383 w 531275"/>
              <a:gd name="connsiteY3" fmla="*/ 1377976 h 2531890"/>
              <a:gd name="connsiteX4" fmla="*/ 516310 w 531275"/>
              <a:gd name="connsiteY4" fmla="*/ 1879659 h 2531890"/>
              <a:gd name="connsiteX5" fmla="*/ 135323 w 531275"/>
              <a:gd name="connsiteY5" fmla="*/ 2036884 h 2531890"/>
              <a:gd name="connsiteX6" fmla="*/ 78915 w 531275"/>
              <a:gd name="connsiteY6" fmla="*/ 2223365 h 2531890"/>
              <a:gd name="connsiteX7" fmla="*/ 152651 w 531275"/>
              <a:gd name="connsiteY7" fmla="*/ 2389292 h 2531890"/>
              <a:gd name="connsiteX8" fmla="*/ 0 w 531275"/>
              <a:gd name="connsiteY8" fmla="*/ 2531890 h 2531890"/>
              <a:gd name="connsiteX0" fmla="*/ 218287 w 548503"/>
              <a:gd name="connsiteY0" fmla="*/ 0 h 2531890"/>
              <a:gd name="connsiteX1" fmla="*/ 180481 w 548503"/>
              <a:gd name="connsiteY1" fmla="*/ 618851 h 2531890"/>
              <a:gd name="connsiteX2" fmla="*/ 96842 w 548503"/>
              <a:gd name="connsiteY2" fmla="*/ 933303 h 2531890"/>
              <a:gd name="connsiteX3" fmla="*/ 328480 w 548503"/>
              <a:gd name="connsiteY3" fmla="*/ 1385928 h 2531890"/>
              <a:gd name="connsiteX4" fmla="*/ 516310 w 548503"/>
              <a:gd name="connsiteY4" fmla="*/ 1879659 h 2531890"/>
              <a:gd name="connsiteX5" fmla="*/ 135323 w 548503"/>
              <a:gd name="connsiteY5" fmla="*/ 2036884 h 2531890"/>
              <a:gd name="connsiteX6" fmla="*/ 78915 w 548503"/>
              <a:gd name="connsiteY6" fmla="*/ 2223365 h 2531890"/>
              <a:gd name="connsiteX7" fmla="*/ 152651 w 548503"/>
              <a:gd name="connsiteY7" fmla="*/ 2389292 h 2531890"/>
              <a:gd name="connsiteX8" fmla="*/ 0 w 548503"/>
              <a:gd name="connsiteY8" fmla="*/ 2531890 h 2531890"/>
              <a:gd name="connsiteX0" fmla="*/ 218287 w 548503"/>
              <a:gd name="connsiteY0" fmla="*/ 0 h 2531890"/>
              <a:gd name="connsiteX1" fmla="*/ 180481 w 548503"/>
              <a:gd name="connsiteY1" fmla="*/ 618851 h 2531890"/>
              <a:gd name="connsiteX2" fmla="*/ 96842 w 548503"/>
              <a:gd name="connsiteY2" fmla="*/ 933303 h 2531890"/>
              <a:gd name="connsiteX3" fmla="*/ 328480 w 548503"/>
              <a:gd name="connsiteY3" fmla="*/ 1385928 h 2531890"/>
              <a:gd name="connsiteX4" fmla="*/ 516310 w 548503"/>
              <a:gd name="connsiteY4" fmla="*/ 1879659 h 2531890"/>
              <a:gd name="connsiteX5" fmla="*/ 135323 w 548503"/>
              <a:gd name="connsiteY5" fmla="*/ 2036884 h 2531890"/>
              <a:gd name="connsiteX6" fmla="*/ 78915 w 548503"/>
              <a:gd name="connsiteY6" fmla="*/ 2223365 h 2531890"/>
              <a:gd name="connsiteX7" fmla="*/ 152651 w 548503"/>
              <a:gd name="connsiteY7" fmla="*/ 2389292 h 2531890"/>
              <a:gd name="connsiteX8" fmla="*/ 0 w 548503"/>
              <a:gd name="connsiteY8" fmla="*/ 2531890 h 2531890"/>
              <a:gd name="connsiteX0" fmla="*/ 218287 w 520673"/>
              <a:gd name="connsiteY0" fmla="*/ 0 h 2531890"/>
              <a:gd name="connsiteX1" fmla="*/ 180481 w 520673"/>
              <a:gd name="connsiteY1" fmla="*/ 618851 h 2531890"/>
              <a:gd name="connsiteX2" fmla="*/ 96842 w 520673"/>
              <a:gd name="connsiteY2" fmla="*/ 933303 h 2531890"/>
              <a:gd name="connsiteX3" fmla="*/ 328480 w 520673"/>
              <a:gd name="connsiteY3" fmla="*/ 1385928 h 2531890"/>
              <a:gd name="connsiteX4" fmla="*/ 488480 w 520673"/>
              <a:gd name="connsiteY4" fmla="*/ 1867732 h 2531890"/>
              <a:gd name="connsiteX5" fmla="*/ 135323 w 520673"/>
              <a:gd name="connsiteY5" fmla="*/ 2036884 h 2531890"/>
              <a:gd name="connsiteX6" fmla="*/ 78915 w 520673"/>
              <a:gd name="connsiteY6" fmla="*/ 2223365 h 2531890"/>
              <a:gd name="connsiteX7" fmla="*/ 152651 w 520673"/>
              <a:gd name="connsiteY7" fmla="*/ 2389292 h 2531890"/>
              <a:gd name="connsiteX8" fmla="*/ 0 w 520673"/>
              <a:gd name="connsiteY8" fmla="*/ 2531890 h 2531890"/>
              <a:gd name="connsiteX0" fmla="*/ 151225 w 453611"/>
              <a:gd name="connsiteY0" fmla="*/ 0 h 2389292"/>
              <a:gd name="connsiteX1" fmla="*/ 113419 w 453611"/>
              <a:gd name="connsiteY1" fmla="*/ 618851 h 2389292"/>
              <a:gd name="connsiteX2" fmla="*/ 29780 w 453611"/>
              <a:gd name="connsiteY2" fmla="*/ 933303 h 2389292"/>
              <a:gd name="connsiteX3" fmla="*/ 261418 w 453611"/>
              <a:gd name="connsiteY3" fmla="*/ 1385928 h 2389292"/>
              <a:gd name="connsiteX4" fmla="*/ 421418 w 453611"/>
              <a:gd name="connsiteY4" fmla="*/ 1867732 h 2389292"/>
              <a:gd name="connsiteX5" fmla="*/ 68261 w 453611"/>
              <a:gd name="connsiteY5" fmla="*/ 2036884 h 2389292"/>
              <a:gd name="connsiteX6" fmla="*/ 11853 w 453611"/>
              <a:gd name="connsiteY6" fmla="*/ 2223365 h 2389292"/>
              <a:gd name="connsiteX7" fmla="*/ 85589 w 453611"/>
              <a:gd name="connsiteY7" fmla="*/ 2389292 h 2389292"/>
              <a:gd name="connsiteX0" fmla="*/ 151225 w 453611"/>
              <a:gd name="connsiteY0" fmla="*/ 0 h 2223365"/>
              <a:gd name="connsiteX1" fmla="*/ 113419 w 453611"/>
              <a:gd name="connsiteY1" fmla="*/ 618851 h 2223365"/>
              <a:gd name="connsiteX2" fmla="*/ 29780 w 453611"/>
              <a:gd name="connsiteY2" fmla="*/ 933303 h 2223365"/>
              <a:gd name="connsiteX3" fmla="*/ 261418 w 453611"/>
              <a:gd name="connsiteY3" fmla="*/ 1385928 h 2223365"/>
              <a:gd name="connsiteX4" fmla="*/ 421418 w 453611"/>
              <a:gd name="connsiteY4" fmla="*/ 1867732 h 2223365"/>
              <a:gd name="connsiteX5" fmla="*/ 68261 w 453611"/>
              <a:gd name="connsiteY5" fmla="*/ 2036884 h 2223365"/>
              <a:gd name="connsiteX6" fmla="*/ 11853 w 453611"/>
              <a:gd name="connsiteY6" fmla="*/ 2223365 h 2223365"/>
              <a:gd name="connsiteX0" fmla="*/ 146111 w 448497"/>
              <a:gd name="connsiteY0" fmla="*/ 0 h 2036884"/>
              <a:gd name="connsiteX1" fmla="*/ 108305 w 448497"/>
              <a:gd name="connsiteY1" fmla="*/ 618851 h 2036884"/>
              <a:gd name="connsiteX2" fmla="*/ 24666 w 448497"/>
              <a:gd name="connsiteY2" fmla="*/ 933303 h 2036884"/>
              <a:gd name="connsiteX3" fmla="*/ 256304 w 448497"/>
              <a:gd name="connsiteY3" fmla="*/ 1385928 h 2036884"/>
              <a:gd name="connsiteX4" fmla="*/ 416304 w 448497"/>
              <a:gd name="connsiteY4" fmla="*/ 1867732 h 2036884"/>
              <a:gd name="connsiteX5" fmla="*/ 63147 w 448497"/>
              <a:gd name="connsiteY5" fmla="*/ 2036884 h 2036884"/>
              <a:gd name="connsiteX0" fmla="*/ 146111 w 448497"/>
              <a:gd name="connsiteY0" fmla="*/ 0 h 1867732"/>
              <a:gd name="connsiteX1" fmla="*/ 108305 w 448497"/>
              <a:gd name="connsiteY1" fmla="*/ 618851 h 1867732"/>
              <a:gd name="connsiteX2" fmla="*/ 24666 w 448497"/>
              <a:gd name="connsiteY2" fmla="*/ 933303 h 1867732"/>
              <a:gd name="connsiteX3" fmla="*/ 256304 w 448497"/>
              <a:gd name="connsiteY3" fmla="*/ 1385928 h 1867732"/>
              <a:gd name="connsiteX4" fmla="*/ 416304 w 448497"/>
              <a:gd name="connsiteY4" fmla="*/ 1867732 h 186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497" h="1867732">
                <a:moveTo>
                  <a:pt x="146111" y="0"/>
                </a:moveTo>
                <a:cubicBezTo>
                  <a:pt x="153388" y="142673"/>
                  <a:pt x="128546" y="463301"/>
                  <a:pt x="108305" y="618851"/>
                </a:cubicBezTo>
                <a:cubicBezTo>
                  <a:pt x="88064" y="774401"/>
                  <a:pt x="0" y="805457"/>
                  <a:pt x="24666" y="933303"/>
                </a:cubicBezTo>
                <a:cubicBezTo>
                  <a:pt x="49332" y="1061149"/>
                  <a:pt x="191031" y="1230190"/>
                  <a:pt x="256304" y="1385928"/>
                </a:cubicBezTo>
                <a:cubicBezTo>
                  <a:pt x="321577" y="1541666"/>
                  <a:pt x="448497" y="1759239"/>
                  <a:pt x="416304" y="1867732"/>
                </a:cubicBezTo>
              </a:path>
            </a:pathLst>
          </a:cu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Freeform 25"/>
          <p:cNvSpPr/>
          <p:nvPr/>
        </p:nvSpPr>
        <p:spPr>
          <a:xfrm rot="21326996">
            <a:off x="5105880" y="6167472"/>
            <a:ext cx="1558498" cy="460159"/>
          </a:xfrm>
          <a:custGeom>
            <a:avLst/>
            <a:gdLst>
              <a:gd name="connsiteX0" fmla="*/ 946205 w 1073426"/>
              <a:gd name="connsiteY0" fmla="*/ 0 h 970059"/>
              <a:gd name="connsiteX1" fmla="*/ 1073426 w 1073426"/>
              <a:gd name="connsiteY1" fmla="*/ 123246 h 970059"/>
              <a:gd name="connsiteX2" fmla="*/ 1033670 w 1073426"/>
              <a:gd name="connsiteY2" fmla="*/ 302150 h 970059"/>
              <a:gd name="connsiteX3" fmla="*/ 683812 w 1073426"/>
              <a:gd name="connsiteY3" fmla="*/ 950181 h 970059"/>
              <a:gd name="connsiteX4" fmla="*/ 0 w 1073426"/>
              <a:gd name="connsiteY4" fmla="*/ 970059 h 970059"/>
              <a:gd name="connsiteX0" fmla="*/ 946205 w 1098606"/>
              <a:gd name="connsiteY0" fmla="*/ 0 h 970059"/>
              <a:gd name="connsiteX1" fmla="*/ 1073426 w 1098606"/>
              <a:gd name="connsiteY1" fmla="*/ 123246 h 970059"/>
              <a:gd name="connsiteX2" fmla="*/ 1033670 w 1098606"/>
              <a:gd name="connsiteY2" fmla="*/ 302150 h 970059"/>
              <a:gd name="connsiteX3" fmla="*/ 683812 w 1098606"/>
              <a:gd name="connsiteY3" fmla="*/ 950181 h 970059"/>
              <a:gd name="connsiteX4" fmla="*/ 0 w 1098606"/>
              <a:gd name="connsiteY4" fmla="*/ 970059 h 970059"/>
              <a:gd name="connsiteX0" fmla="*/ 946205 w 1098606"/>
              <a:gd name="connsiteY0" fmla="*/ 0 h 970059"/>
              <a:gd name="connsiteX1" fmla="*/ 1073426 w 1098606"/>
              <a:gd name="connsiteY1" fmla="*/ 123246 h 970059"/>
              <a:gd name="connsiteX2" fmla="*/ 1033670 w 1098606"/>
              <a:gd name="connsiteY2" fmla="*/ 302150 h 970059"/>
              <a:gd name="connsiteX3" fmla="*/ 683812 w 1098606"/>
              <a:gd name="connsiteY3" fmla="*/ 950181 h 970059"/>
              <a:gd name="connsiteX4" fmla="*/ 0 w 1098606"/>
              <a:gd name="connsiteY4" fmla="*/ 970059 h 970059"/>
              <a:gd name="connsiteX0" fmla="*/ 946205 w 1088003"/>
              <a:gd name="connsiteY0" fmla="*/ 0 h 970059"/>
              <a:gd name="connsiteX1" fmla="*/ 1073426 w 1088003"/>
              <a:gd name="connsiteY1" fmla="*/ 123246 h 970059"/>
              <a:gd name="connsiteX2" fmla="*/ 1033670 w 1088003"/>
              <a:gd name="connsiteY2" fmla="*/ 302150 h 970059"/>
              <a:gd name="connsiteX3" fmla="*/ 683812 w 1088003"/>
              <a:gd name="connsiteY3" fmla="*/ 950181 h 970059"/>
              <a:gd name="connsiteX4" fmla="*/ 0 w 1088003"/>
              <a:gd name="connsiteY4" fmla="*/ 970059 h 970059"/>
              <a:gd name="connsiteX0" fmla="*/ 946205 w 1100593"/>
              <a:gd name="connsiteY0" fmla="*/ 0 h 970059"/>
              <a:gd name="connsiteX1" fmla="*/ 1073426 w 1100593"/>
              <a:gd name="connsiteY1" fmla="*/ 123246 h 970059"/>
              <a:gd name="connsiteX2" fmla="*/ 783204 w 1100593"/>
              <a:gd name="connsiteY2" fmla="*/ 457200 h 970059"/>
              <a:gd name="connsiteX3" fmla="*/ 683812 w 1100593"/>
              <a:gd name="connsiteY3" fmla="*/ 950181 h 970059"/>
              <a:gd name="connsiteX4" fmla="*/ 0 w 1100593"/>
              <a:gd name="connsiteY4" fmla="*/ 970059 h 970059"/>
              <a:gd name="connsiteX0" fmla="*/ 946205 w 1036983"/>
              <a:gd name="connsiteY0" fmla="*/ 0 h 970059"/>
              <a:gd name="connsiteX1" fmla="*/ 1009816 w 1036983"/>
              <a:gd name="connsiteY1" fmla="*/ 174929 h 970059"/>
              <a:gd name="connsiteX2" fmla="*/ 783204 w 1036983"/>
              <a:gd name="connsiteY2" fmla="*/ 457200 h 970059"/>
              <a:gd name="connsiteX3" fmla="*/ 683812 w 1036983"/>
              <a:gd name="connsiteY3" fmla="*/ 950181 h 970059"/>
              <a:gd name="connsiteX4" fmla="*/ 0 w 1036983"/>
              <a:gd name="connsiteY4" fmla="*/ 970059 h 970059"/>
              <a:gd name="connsiteX0" fmla="*/ 946205 w 1033007"/>
              <a:gd name="connsiteY0" fmla="*/ 0 h 970059"/>
              <a:gd name="connsiteX1" fmla="*/ 1009816 w 1033007"/>
              <a:gd name="connsiteY1" fmla="*/ 174929 h 970059"/>
              <a:gd name="connsiteX2" fmla="*/ 783204 w 1033007"/>
              <a:gd name="connsiteY2" fmla="*/ 457200 h 970059"/>
              <a:gd name="connsiteX3" fmla="*/ 683812 w 1033007"/>
              <a:gd name="connsiteY3" fmla="*/ 950181 h 970059"/>
              <a:gd name="connsiteX4" fmla="*/ 0 w 1033007"/>
              <a:gd name="connsiteY4" fmla="*/ 970059 h 970059"/>
              <a:gd name="connsiteX0" fmla="*/ 946205 w 1033007"/>
              <a:gd name="connsiteY0" fmla="*/ 0 h 970059"/>
              <a:gd name="connsiteX1" fmla="*/ 1009816 w 1033007"/>
              <a:gd name="connsiteY1" fmla="*/ 174929 h 970059"/>
              <a:gd name="connsiteX2" fmla="*/ 783204 w 1033007"/>
              <a:gd name="connsiteY2" fmla="*/ 457200 h 970059"/>
              <a:gd name="connsiteX3" fmla="*/ 552616 w 1033007"/>
              <a:gd name="connsiteY3" fmla="*/ 962108 h 970059"/>
              <a:gd name="connsiteX4" fmla="*/ 0 w 1033007"/>
              <a:gd name="connsiteY4" fmla="*/ 970059 h 970059"/>
              <a:gd name="connsiteX0" fmla="*/ 946205 w 1033007"/>
              <a:gd name="connsiteY0" fmla="*/ 0 h 1069451"/>
              <a:gd name="connsiteX1" fmla="*/ 1009816 w 1033007"/>
              <a:gd name="connsiteY1" fmla="*/ 174929 h 1069451"/>
              <a:gd name="connsiteX2" fmla="*/ 783204 w 1033007"/>
              <a:gd name="connsiteY2" fmla="*/ 457200 h 1069451"/>
              <a:gd name="connsiteX3" fmla="*/ 552616 w 1033007"/>
              <a:gd name="connsiteY3" fmla="*/ 962108 h 1069451"/>
              <a:gd name="connsiteX4" fmla="*/ 0 w 1033007"/>
              <a:gd name="connsiteY4" fmla="*/ 970059 h 1069451"/>
              <a:gd name="connsiteX0" fmla="*/ 1327868 w 1414670"/>
              <a:gd name="connsiteY0" fmla="*/ 0 h 1027044"/>
              <a:gd name="connsiteX1" fmla="*/ 1391479 w 1414670"/>
              <a:gd name="connsiteY1" fmla="*/ 174929 h 1027044"/>
              <a:gd name="connsiteX2" fmla="*/ 1164867 w 1414670"/>
              <a:gd name="connsiteY2" fmla="*/ 457200 h 1027044"/>
              <a:gd name="connsiteX3" fmla="*/ 934279 w 1414670"/>
              <a:gd name="connsiteY3" fmla="*/ 962108 h 1027044"/>
              <a:gd name="connsiteX4" fmla="*/ 0 w 1414670"/>
              <a:gd name="connsiteY4" fmla="*/ 846814 h 1027044"/>
              <a:gd name="connsiteX0" fmla="*/ 1375576 w 1462378"/>
              <a:gd name="connsiteY0" fmla="*/ 0 h 1038308"/>
              <a:gd name="connsiteX1" fmla="*/ 1439187 w 1462378"/>
              <a:gd name="connsiteY1" fmla="*/ 174929 h 1038308"/>
              <a:gd name="connsiteX2" fmla="*/ 1212575 w 1462378"/>
              <a:gd name="connsiteY2" fmla="*/ 457200 h 1038308"/>
              <a:gd name="connsiteX3" fmla="*/ 981987 w 1462378"/>
              <a:gd name="connsiteY3" fmla="*/ 962108 h 1038308"/>
              <a:gd name="connsiteX4" fmla="*/ 0 w 1462378"/>
              <a:gd name="connsiteY4" fmla="*/ 914400 h 1038308"/>
              <a:gd name="connsiteX0" fmla="*/ 1375576 w 1462378"/>
              <a:gd name="connsiteY0" fmla="*/ 0 h 1038308"/>
              <a:gd name="connsiteX1" fmla="*/ 1439187 w 1462378"/>
              <a:gd name="connsiteY1" fmla="*/ 174929 h 1038308"/>
              <a:gd name="connsiteX2" fmla="*/ 1212575 w 1462378"/>
              <a:gd name="connsiteY2" fmla="*/ 457200 h 1038308"/>
              <a:gd name="connsiteX3" fmla="*/ 981987 w 1462378"/>
              <a:gd name="connsiteY3" fmla="*/ 962108 h 1038308"/>
              <a:gd name="connsiteX4" fmla="*/ 0 w 1462378"/>
              <a:gd name="connsiteY4" fmla="*/ 914400 h 1038308"/>
              <a:gd name="connsiteX0" fmla="*/ 1375576 w 1462378"/>
              <a:gd name="connsiteY0" fmla="*/ 0 h 1046259"/>
              <a:gd name="connsiteX1" fmla="*/ 1439187 w 1462378"/>
              <a:gd name="connsiteY1" fmla="*/ 174929 h 1046259"/>
              <a:gd name="connsiteX2" fmla="*/ 1212575 w 1462378"/>
              <a:gd name="connsiteY2" fmla="*/ 457200 h 1046259"/>
              <a:gd name="connsiteX3" fmla="*/ 922352 w 1462378"/>
              <a:gd name="connsiteY3" fmla="*/ 970059 h 1046259"/>
              <a:gd name="connsiteX4" fmla="*/ 0 w 1462378"/>
              <a:gd name="connsiteY4" fmla="*/ 914400 h 1046259"/>
              <a:gd name="connsiteX0" fmla="*/ 1375576 w 1467679"/>
              <a:gd name="connsiteY0" fmla="*/ 0 h 1052885"/>
              <a:gd name="connsiteX1" fmla="*/ 1439187 w 1467679"/>
              <a:gd name="connsiteY1" fmla="*/ 174929 h 1052885"/>
              <a:gd name="connsiteX2" fmla="*/ 1204624 w 1467679"/>
              <a:gd name="connsiteY2" fmla="*/ 417443 h 1052885"/>
              <a:gd name="connsiteX3" fmla="*/ 922352 w 1467679"/>
              <a:gd name="connsiteY3" fmla="*/ 970059 h 1052885"/>
              <a:gd name="connsiteX4" fmla="*/ 0 w 1467679"/>
              <a:gd name="connsiteY4" fmla="*/ 914400 h 1052885"/>
              <a:gd name="connsiteX0" fmla="*/ 1375576 w 1467679"/>
              <a:gd name="connsiteY0" fmla="*/ 0 h 1052885"/>
              <a:gd name="connsiteX1" fmla="*/ 1439187 w 1467679"/>
              <a:gd name="connsiteY1" fmla="*/ 174929 h 1052885"/>
              <a:gd name="connsiteX2" fmla="*/ 1204624 w 1467679"/>
              <a:gd name="connsiteY2" fmla="*/ 417443 h 1052885"/>
              <a:gd name="connsiteX3" fmla="*/ 922352 w 1467679"/>
              <a:gd name="connsiteY3" fmla="*/ 970059 h 1052885"/>
              <a:gd name="connsiteX4" fmla="*/ 0 w 1467679"/>
              <a:gd name="connsiteY4" fmla="*/ 914400 h 1052885"/>
              <a:gd name="connsiteX0" fmla="*/ 1439187 w 1439187"/>
              <a:gd name="connsiteY0" fmla="*/ 0 h 877956"/>
              <a:gd name="connsiteX1" fmla="*/ 1204624 w 1439187"/>
              <a:gd name="connsiteY1" fmla="*/ 242514 h 877956"/>
              <a:gd name="connsiteX2" fmla="*/ 922352 w 1439187"/>
              <a:gd name="connsiteY2" fmla="*/ 795130 h 877956"/>
              <a:gd name="connsiteX3" fmla="*/ 0 w 1439187"/>
              <a:gd name="connsiteY3" fmla="*/ 739471 h 877956"/>
              <a:gd name="connsiteX0" fmla="*/ 1204624 w 1204624"/>
              <a:gd name="connsiteY0" fmla="*/ 0 h 635442"/>
              <a:gd name="connsiteX1" fmla="*/ 922352 w 1204624"/>
              <a:gd name="connsiteY1" fmla="*/ 552616 h 635442"/>
              <a:gd name="connsiteX2" fmla="*/ 0 w 1204624"/>
              <a:gd name="connsiteY2" fmla="*/ 496957 h 635442"/>
              <a:gd name="connsiteX0" fmla="*/ 922352 w 922352"/>
              <a:gd name="connsiteY0" fmla="*/ 189506 h 272332"/>
              <a:gd name="connsiteX1" fmla="*/ 0 w 922352"/>
              <a:gd name="connsiteY1" fmla="*/ 133847 h 27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352" h="272332">
                <a:moveTo>
                  <a:pt x="922352" y="189506"/>
                </a:moveTo>
                <a:cubicBezTo>
                  <a:pt x="721581" y="272332"/>
                  <a:pt x="132521" y="0"/>
                  <a:pt x="0" y="133847"/>
                </a:cubicBezTo>
              </a:path>
            </a:pathLst>
          </a:cu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2964750" y="3101827"/>
            <a:ext cx="260222" cy="26022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Group 23"/>
          <p:cNvGrpSpPr/>
          <p:nvPr/>
        </p:nvGrpSpPr>
        <p:grpSpPr>
          <a:xfrm>
            <a:off x="5374818" y="3715532"/>
            <a:ext cx="1837442" cy="1062644"/>
            <a:chOff x="5420813" y="4456602"/>
            <a:chExt cx="1087437" cy="628895"/>
          </a:xfrm>
        </p:grpSpPr>
        <p:sp>
          <p:nvSpPr>
            <p:cNvPr id="139269" name="Freeform 14"/>
            <p:cNvSpPr>
              <a:spLocks/>
            </p:cNvSpPr>
            <p:nvPr/>
          </p:nvSpPr>
          <p:spPr bwMode="auto">
            <a:xfrm rot="21326996">
              <a:off x="5420813" y="4456602"/>
              <a:ext cx="1087437" cy="488950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5" h="308">
                  <a:moveTo>
                    <a:pt x="552" y="300"/>
                  </a:moveTo>
                  <a:cubicBezTo>
                    <a:pt x="532" y="292"/>
                    <a:pt x="509" y="245"/>
                    <a:pt x="487" y="221"/>
                  </a:cubicBezTo>
                  <a:cubicBezTo>
                    <a:pt x="465" y="197"/>
                    <a:pt x="447" y="174"/>
                    <a:pt x="420" y="154"/>
                  </a:cubicBezTo>
                  <a:cubicBezTo>
                    <a:pt x="393" y="134"/>
                    <a:pt x="360" y="116"/>
                    <a:pt x="327" y="101"/>
                  </a:cubicBezTo>
                  <a:cubicBezTo>
                    <a:pt x="294" y="86"/>
                    <a:pt x="253" y="75"/>
                    <a:pt x="219" y="65"/>
                  </a:cubicBezTo>
                  <a:cubicBezTo>
                    <a:pt x="185" y="55"/>
                    <a:pt x="153" y="47"/>
                    <a:pt x="123" y="39"/>
                  </a:cubicBezTo>
                  <a:cubicBezTo>
                    <a:pt x="93" y="31"/>
                    <a:pt x="55" y="23"/>
                    <a:pt x="36" y="17"/>
                  </a:cubicBezTo>
                  <a:cubicBezTo>
                    <a:pt x="17" y="11"/>
                    <a:pt x="0" y="7"/>
                    <a:pt x="10" y="5"/>
                  </a:cubicBezTo>
                  <a:cubicBezTo>
                    <a:pt x="20" y="3"/>
                    <a:pt x="64" y="0"/>
                    <a:pt x="99" y="3"/>
                  </a:cubicBezTo>
                  <a:cubicBezTo>
                    <a:pt x="134" y="6"/>
                    <a:pt x="187" y="17"/>
                    <a:pt x="223" y="22"/>
                  </a:cubicBezTo>
                  <a:cubicBezTo>
                    <a:pt x="259" y="27"/>
                    <a:pt x="284" y="32"/>
                    <a:pt x="315" y="34"/>
                  </a:cubicBezTo>
                  <a:cubicBezTo>
                    <a:pt x="346" y="36"/>
                    <a:pt x="373" y="37"/>
                    <a:pt x="408" y="36"/>
                  </a:cubicBezTo>
                  <a:cubicBezTo>
                    <a:pt x="443" y="35"/>
                    <a:pt x="491" y="26"/>
                    <a:pt x="523" y="27"/>
                  </a:cubicBezTo>
                  <a:cubicBezTo>
                    <a:pt x="555" y="28"/>
                    <a:pt x="573" y="36"/>
                    <a:pt x="598" y="41"/>
                  </a:cubicBezTo>
                  <a:cubicBezTo>
                    <a:pt x="623" y="46"/>
                    <a:pt x="665" y="54"/>
                    <a:pt x="675" y="58"/>
                  </a:cubicBezTo>
                  <a:cubicBezTo>
                    <a:pt x="685" y="62"/>
                    <a:pt x="665" y="62"/>
                    <a:pt x="658" y="68"/>
                  </a:cubicBezTo>
                  <a:cubicBezTo>
                    <a:pt x="651" y="74"/>
                    <a:pt x="644" y="77"/>
                    <a:pt x="636" y="92"/>
                  </a:cubicBezTo>
                  <a:cubicBezTo>
                    <a:pt x="628" y="107"/>
                    <a:pt x="617" y="140"/>
                    <a:pt x="612" y="156"/>
                  </a:cubicBezTo>
                  <a:cubicBezTo>
                    <a:pt x="607" y="172"/>
                    <a:pt x="608" y="169"/>
                    <a:pt x="607" y="188"/>
                  </a:cubicBezTo>
                  <a:cubicBezTo>
                    <a:pt x="606" y="207"/>
                    <a:pt x="616" y="250"/>
                    <a:pt x="607" y="269"/>
                  </a:cubicBezTo>
                  <a:cubicBezTo>
                    <a:pt x="598" y="288"/>
                    <a:pt x="572" y="308"/>
                    <a:pt x="552" y="3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 rot="528210">
              <a:off x="6181259" y="4575716"/>
              <a:ext cx="289831" cy="509781"/>
              <a:chOff x="5339" y="2337"/>
              <a:chExt cx="285" cy="445"/>
            </a:xfrm>
            <a:solidFill>
              <a:schemeClr val="bg1"/>
            </a:solidFill>
          </p:grpSpPr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5442" y="2548"/>
                <a:ext cx="182" cy="234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grp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5339" y="2337"/>
                <a:ext cx="213" cy="296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grp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" name="Group 45"/>
            <p:cNvGrpSpPr>
              <a:grpSpLocks/>
            </p:cNvGrpSpPr>
            <p:nvPr/>
          </p:nvGrpSpPr>
          <p:grpSpPr bwMode="auto">
            <a:xfrm rot="21115886">
              <a:off x="5557646" y="4472521"/>
              <a:ext cx="285666" cy="555161"/>
              <a:chOff x="4734" y="2133"/>
              <a:chExt cx="298" cy="515"/>
            </a:xfrm>
          </p:grpSpPr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4734" y="2455"/>
                <a:ext cx="250" cy="19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4791" y="2153"/>
                <a:ext cx="241" cy="339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" name="Freeform 44"/>
              <p:cNvSpPr>
                <a:spLocks/>
              </p:cNvSpPr>
              <p:nvPr/>
            </p:nvSpPr>
            <p:spPr bwMode="auto">
              <a:xfrm>
                <a:off x="4897" y="2133"/>
                <a:ext cx="76" cy="203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5" name="Group 26"/>
          <p:cNvGrpSpPr/>
          <p:nvPr/>
        </p:nvGrpSpPr>
        <p:grpSpPr>
          <a:xfrm>
            <a:off x="3485214" y="3038642"/>
            <a:ext cx="3463839" cy="3205489"/>
            <a:chOff x="4302505" y="4056004"/>
            <a:chExt cx="2049973" cy="1897076"/>
          </a:xfrm>
        </p:grpSpPr>
        <p:sp>
          <p:nvSpPr>
            <p:cNvPr id="139268" name="Freeform 13"/>
            <p:cNvSpPr>
              <a:spLocks/>
            </p:cNvSpPr>
            <p:nvPr/>
          </p:nvSpPr>
          <p:spPr bwMode="auto">
            <a:xfrm rot="21326996">
              <a:off x="4302505" y="4056004"/>
              <a:ext cx="1976241" cy="1897076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35" h="10240">
                  <a:moveTo>
                    <a:pt x="1148" y="1108"/>
                  </a:moveTo>
                  <a:cubicBezTo>
                    <a:pt x="1131" y="1057"/>
                    <a:pt x="1173" y="727"/>
                    <a:pt x="1118" y="561"/>
                  </a:cubicBezTo>
                  <a:cubicBezTo>
                    <a:pt x="1063" y="395"/>
                    <a:pt x="966" y="176"/>
                    <a:pt x="816" y="110"/>
                  </a:cubicBezTo>
                  <a:cubicBezTo>
                    <a:pt x="666" y="44"/>
                    <a:pt x="430" y="0"/>
                    <a:pt x="215" y="162"/>
                  </a:cubicBezTo>
                  <a:cubicBezTo>
                    <a:pt x="0" y="324"/>
                    <a:pt x="37" y="708"/>
                    <a:pt x="20" y="879"/>
                  </a:cubicBezTo>
                  <a:cubicBezTo>
                    <a:pt x="3" y="1051"/>
                    <a:pt x="28" y="1136"/>
                    <a:pt x="88" y="1351"/>
                  </a:cubicBezTo>
                  <a:cubicBezTo>
                    <a:pt x="147" y="1565"/>
                    <a:pt x="291" y="1856"/>
                    <a:pt x="358" y="2173"/>
                  </a:cubicBezTo>
                  <a:cubicBezTo>
                    <a:pt x="426" y="2490"/>
                    <a:pt x="434" y="2893"/>
                    <a:pt x="485" y="3262"/>
                  </a:cubicBezTo>
                  <a:cubicBezTo>
                    <a:pt x="536" y="3630"/>
                    <a:pt x="612" y="3990"/>
                    <a:pt x="688" y="4393"/>
                  </a:cubicBezTo>
                  <a:cubicBezTo>
                    <a:pt x="764" y="4795"/>
                    <a:pt x="832" y="5301"/>
                    <a:pt x="951" y="5669"/>
                  </a:cubicBezTo>
                  <a:cubicBezTo>
                    <a:pt x="1069" y="6038"/>
                    <a:pt x="1145" y="6346"/>
                    <a:pt x="1374" y="6612"/>
                  </a:cubicBezTo>
                  <a:cubicBezTo>
                    <a:pt x="1602" y="6878"/>
                    <a:pt x="1966" y="7058"/>
                    <a:pt x="2330" y="7272"/>
                  </a:cubicBezTo>
                  <a:cubicBezTo>
                    <a:pt x="2693" y="7486"/>
                    <a:pt x="3133" y="7683"/>
                    <a:pt x="3548" y="7906"/>
                  </a:cubicBezTo>
                  <a:cubicBezTo>
                    <a:pt x="3962" y="8129"/>
                    <a:pt x="4377" y="8369"/>
                    <a:pt x="4800" y="8591"/>
                  </a:cubicBezTo>
                  <a:cubicBezTo>
                    <a:pt x="5223" y="8814"/>
                    <a:pt x="5663" y="9020"/>
                    <a:pt x="6069" y="9226"/>
                  </a:cubicBezTo>
                  <a:cubicBezTo>
                    <a:pt x="6475" y="9431"/>
                    <a:pt x="6890" y="9697"/>
                    <a:pt x="7237" y="9851"/>
                  </a:cubicBezTo>
                  <a:cubicBezTo>
                    <a:pt x="7583" y="10005"/>
                    <a:pt x="7871" y="10108"/>
                    <a:pt x="8142" y="10151"/>
                  </a:cubicBezTo>
                  <a:cubicBezTo>
                    <a:pt x="8412" y="10194"/>
                    <a:pt x="8705" y="10240"/>
                    <a:pt x="8886" y="10108"/>
                  </a:cubicBezTo>
                  <a:cubicBezTo>
                    <a:pt x="9067" y="9976"/>
                    <a:pt x="9127" y="9679"/>
                    <a:pt x="9228" y="9362"/>
                  </a:cubicBezTo>
                  <a:cubicBezTo>
                    <a:pt x="9329" y="9045"/>
                    <a:pt x="9314" y="8616"/>
                    <a:pt x="9491" y="8206"/>
                  </a:cubicBezTo>
                  <a:cubicBezTo>
                    <a:pt x="9603" y="8018"/>
                    <a:pt x="10067" y="7200"/>
                    <a:pt x="10135" y="7089"/>
                  </a:cubicBezTo>
                </a:path>
              </a:pathLst>
            </a:custGeom>
            <a:noFill/>
            <a:ln w="285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 rot="342526">
              <a:off x="6093793" y="5036634"/>
              <a:ext cx="258685" cy="490141"/>
              <a:chOff x="5201" y="2764"/>
              <a:chExt cx="278" cy="468"/>
            </a:xfrm>
          </p:grpSpPr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5312" y="2764"/>
                <a:ext cx="167" cy="225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5201" y="2916"/>
                <a:ext cx="230" cy="31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7" name="Group 42"/>
            <p:cNvGrpSpPr/>
            <p:nvPr/>
          </p:nvGrpSpPr>
          <p:grpSpPr>
            <a:xfrm rot="21115886">
              <a:off x="5474281" y="4997594"/>
              <a:ext cx="381607" cy="499106"/>
              <a:chOff x="6919680" y="4587410"/>
              <a:chExt cx="561975" cy="735013"/>
            </a:xfrm>
          </p:grpSpPr>
          <p:sp>
            <p:nvSpPr>
              <p:cNvPr id="41" name="Freeform 46"/>
              <p:cNvSpPr>
                <a:spLocks/>
              </p:cNvSpPr>
              <p:nvPr/>
            </p:nvSpPr>
            <p:spPr bwMode="auto">
              <a:xfrm>
                <a:off x="7133992" y="4587410"/>
                <a:ext cx="347663" cy="323850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" name="Freeform 47"/>
              <p:cNvSpPr>
                <a:spLocks/>
              </p:cNvSpPr>
              <p:nvPr/>
            </p:nvSpPr>
            <p:spPr bwMode="auto">
              <a:xfrm>
                <a:off x="6919680" y="4784260"/>
                <a:ext cx="468312" cy="538163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9" name="Freeform 17"/>
          <p:cNvSpPr>
            <a:spLocks/>
          </p:cNvSpPr>
          <p:nvPr/>
        </p:nvSpPr>
        <p:spPr bwMode="auto">
          <a:xfrm rot="21326996">
            <a:off x="584120" y="3659675"/>
            <a:ext cx="2753368" cy="799328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782 w 9970"/>
              <a:gd name="connsiteY0" fmla="*/ 9739 h 10020"/>
              <a:gd name="connsiteX1" fmla="*/ 4555 w 9970"/>
              <a:gd name="connsiteY1" fmla="*/ 9827 h 10020"/>
              <a:gd name="connsiteX2" fmla="*/ 4312 w 9970"/>
              <a:gd name="connsiteY2" fmla="*/ 9847 h 10020"/>
              <a:gd name="connsiteX3" fmla="*/ 4038 w 9970"/>
              <a:gd name="connsiteY3" fmla="*/ 9980 h 10020"/>
              <a:gd name="connsiteX4" fmla="*/ 3808 w 9970"/>
              <a:gd name="connsiteY4" fmla="*/ 9984 h 10020"/>
              <a:gd name="connsiteX5" fmla="*/ 3470 w 9970"/>
              <a:gd name="connsiteY5" fmla="*/ 9751 h 10020"/>
              <a:gd name="connsiteX6" fmla="*/ 3071 w 9970"/>
              <a:gd name="connsiteY6" fmla="*/ 9739 h 10020"/>
              <a:gd name="connsiteX7" fmla="*/ 2509 w 9970"/>
              <a:gd name="connsiteY7" fmla="*/ 9562 h 10020"/>
              <a:gd name="connsiteX8" fmla="*/ 1877 w 9970"/>
              <a:gd name="connsiteY8" fmla="*/ 9228 h 10020"/>
              <a:gd name="connsiteX9" fmla="*/ 1309 w 9970"/>
              <a:gd name="connsiteY9" fmla="*/ 8822 h 10020"/>
              <a:gd name="connsiteX10" fmla="*/ 774 w 9970"/>
              <a:gd name="connsiteY10" fmla="*/ 8380 h 10020"/>
              <a:gd name="connsiteX11" fmla="*/ 402 w 9970"/>
              <a:gd name="connsiteY11" fmla="*/ 7781 h 10020"/>
              <a:gd name="connsiteX12" fmla="*/ 88 w 9970"/>
              <a:gd name="connsiteY12" fmla="*/ 6897 h 10020"/>
              <a:gd name="connsiteX13" fmla="*/ 0 w 9970"/>
              <a:gd name="connsiteY13" fmla="*/ 5985 h 10020"/>
              <a:gd name="connsiteX14" fmla="*/ 88 w 9970"/>
              <a:gd name="connsiteY14" fmla="*/ 5000 h 10020"/>
              <a:gd name="connsiteX15" fmla="*/ 443 w 9970"/>
              <a:gd name="connsiteY15" fmla="*/ 3597 h 10020"/>
              <a:gd name="connsiteX16" fmla="*/ 1082 w 9970"/>
              <a:gd name="connsiteY16" fmla="*/ 2303 h 10020"/>
              <a:gd name="connsiteX17" fmla="*/ 2124 w 9970"/>
              <a:gd name="connsiteY17" fmla="*/ 1073 h 10020"/>
              <a:gd name="connsiteX18" fmla="*/ 3365 w 9970"/>
              <a:gd name="connsiteY18" fmla="*/ 265 h 10020"/>
              <a:gd name="connsiteX19" fmla="*/ 4961 w 9970"/>
              <a:gd name="connsiteY19" fmla="*/ 44 h 10020"/>
              <a:gd name="connsiteX20" fmla="*/ 6881 w 9970"/>
              <a:gd name="connsiteY20" fmla="*/ 531 h 10020"/>
              <a:gd name="connsiteX21" fmla="*/ 8976 w 9970"/>
              <a:gd name="connsiteY21" fmla="*/ 2290 h 10020"/>
              <a:gd name="connsiteX22" fmla="*/ 9830 w 9970"/>
              <a:gd name="connsiteY22" fmla="*/ 4589 h 10020"/>
              <a:gd name="connsiteX23" fmla="*/ 9817 w 9970"/>
              <a:gd name="connsiteY23" fmla="*/ 6045 h 10020"/>
              <a:gd name="connsiteX24" fmla="*/ 9740 w 9970"/>
              <a:gd name="connsiteY24" fmla="*/ 6543 h 10020"/>
              <a:gd name="connsiteX25" fmla="*/ 9652 w 9970"/>
              <a:gd name="connsiteY25" fmla="*/ 6788 h 10020"/>
              <a:gd name="connsiteX26" fmla="*/ 9415 w 9970"/>
              <a:gd name="connsiteY26" fmla="*/ 6929 h 10020"/>
              <a:gd name="connsiteX27" fmla="*/ 9280 w 9970"/>
              <a:gd name="connsiteY27" fmla="*/ 7050 h 10020"/>
              <a:gd name="connsiteX28" fmla="*/ 9412 w 9970"/>
              <a:gd name="connsiteY28" fmla="*/ 7223 h 10020"/>
              <a:gd name="connsiteX29" fmla="*/ 9719 w 9970"/>
              <a:gd name="connsiteY29" fmla="*/ 7532 h 10020"/>
              <a:gd name="connsiteX30" fmla="*/ 9848 w 9970"/>
              <a:gd name="connsiteY30" fmla="*/ 7512 h 10020"/>
              <a:gd name="connsiteX31" fmla="*/ 9621 w 9970"/>
              <a:gd name="connsiteY31" fmla="*/ 7002 h 10020"/>
              <a:gd name="connsiteX32" fmla="*/ 9621 w 9970"/>
              <a:gd name="connsiteY32" fmla="*/ 6788 h 1002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748 w 10000"/>
              <a:gd name="connsiteY29" fmla="*/ 7517 h 10000"/>
              <a:gd name="connsiteX30" fmla="*/ 9650 w 10000"/>
              <a:gd name="connsiteY30" fmla="*/ 6988 h 10000"/>
              <a:gd name="connsiteX31" fmla="*/ 9650 w 10000"/>
              <a:gd name="connsiteY31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650 w 10000"/>
              <a:gd name="connsiteY29" fmla="*/ 6988 h 10000"/>
              <a:gd name="connsiteX30" fmla="*/ 9650 w 10000"/>
              <a:gd name="connsiteY30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650 w 10000"/>
              <a:gd name="connsiteY28" fmla="*/ 6988 h 10000"/>
              <a:gd name="connsiteX29" fmla="*/ 9650 w 10000"/>
              <a:gd name="connsiteY29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650 w 10000"/>
              <a:gd name="connsiteY27" fmla="*/ 6988 h 10000"/>
              <a:gd name="connsiteX28" fmla="*/ 9650 w 10000"/>
              <a:gd name="connsiteY28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988 h 10000"/>
              <a:gd name="connsiteX27" fmla="*/ 9650 w 10000"/>
              <a:gd name="connsiteY27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681 w 10000"/>
              <a:gd name="connsiteY24" fmla="*/ 6774 h 10000"/>
              <a:gd name="connsiteX0" fmla="*/ 4796 w 9973"/>
              <a:gd name="connsiteY0" fmla="*/ 9720 h 10000"/>
              <a:gd name="connsiteX1" fmla="*/ 4569 w 9973"/>
              <a:gd name="connsiteY1" fmla="*/ 9807 h 10000"/>
              <a:gd name="connsiteX2" fmla="*/ 4325 w 9973"/>
              <a:gd name="connsiteY2" fmla="*/ 9827 h 10000"/>
              <a:gd name="connsiteX3" fmla="*/ 4050 w 9973"/>
              <a:gd name="connsiteY3" fmla="*/ 9960 h 10000"/>
              <a:gd name="connsiteX4" fmla="*/ 3819 w 9973"/>
              <a:gd name="connsiteY4" fmla="*/ 9964 h 10000"/>
              <a:gd name="connsiteX5" fmla="*/ 3480 w 9973"/>
              <a:gd name="connsiteY5" fmla="*/ 9732 h 10000"/>
              <a:gd name="connsiteX6" fmla="*/ 3080 w 9973"/>
              <a:gd name="connsiteY6" fmla="*/ 9720 h 10000"/>
              <a:gd name="connsiteX7" fmla="*/ 2517 w 9973"/>
              <a:gd name="connsiteY7" fmla="*/ 9543 h 10000"/>
              <a:gd name="connsiteX8" fmla="*/ 1883 w 9973"/>
              <a:gd name="connsiteY8" fmla="*/ 9210 h 10000"/>
              <a:gd name="connsiteX9" fmla="*/ 1313 w 9973"/>
              <a:gd name="connsiteY9" fmla="*/ 8804 h 10000"/>
              <a:gd name="connsiteX10" fmla="*/ 776 w 9973"/>
              <a:gd name="connsiteY10" fmla="*/ 8363 h 10000"/>
              <a:gd name="connsiteX11" fmla="*/ 403 w 9973"/>
              <a:gd name="connsiteY11" fmla="*/ 7765 h 10000"/>
              <a:gd name="connsiteX12" fmla="*/ 88 w 9973"/>
              <a:gd name="connsiteY12" fmla="*/ 6883 h 10000"/>
              <a:gd name="connsiteX13" fmla="*/ 0 w 9973"/>
              <a:gd name="connsiteY13" fmla="*/ 5973 h 10000"/>
              <a:gd name="connsiteX14" fmla="*/ 88 w 9973"/>
              <a:gd name="connsiteY14" fmla="*/ 4990 h 10000"/>
              <a:gd name="connsiteX15" fmla="*/ 444 w 9973"/>
              <a:gd name="connsiteY15" fmla="*/ 3590 h 10000"/>
              <a:gd name="connsiteX16" fmla="*/ 1085 w 9973"/>
              <a:gd name="connsiteY16" fmla="*/ 2298 h 10000"/>
              <a:gd name="connsiteX17" fmla="*/ 2130 w 9973"/>
              <a:gd name="connsiteY17" fmla="*/ 1071 h 10000"/>
              <a:gd name="connsiteX18" fmla="*/ 3375 w 9973"/>
              <a:gd name="connsiteY18" fmla="*/ 264 h 10000"/>
              <a:gd name="connsiteX19" fmla="*/ 4976 w 9973"/>
              <a:gd name="connsiteY19" fmla="*/ 44 h 10000"/>
              <a:gd name="connsiteX20" fmla="*/ 6902 w 9973"/>
              <a:gd name="connsiteY20" fmla="*/ 530 h 10000"/>
              <a:gd name="connsiteX21" fmla="*/ 9003 w 9973"/>
              <a:gd name="connsiteY21" fmla="*/ 2285 h 10000"/>
              <a:gd name="connsiteX22" fmla="*/ 9860 w 9973"/>
              <a:gd name="connsiteY22" fmla="*/ 4580 h 10000"/>
              <a:gd name="connsiteX23" fmla="*/ 9681 w 9973"/>
              <a:gd name="connsiteY23" fmla="*/ 6774 h 10000"/>
              <a:gd name="connsiteX0" fmla="*/ 4809 w 9887"/>
              <a:gd name="connsiteY0" fmla="*/ 9720 h 10000"/>
              <a:gd name="connsiteX1" fmla="*/ 4581 w 9887"/>
              <a:gd name="connsiteY1" fmla="*/ 9807 h 10000"/>
              <a:gd name="connsiteX2" fmla="*/ 4337 w 9887"/>
              <a:gd name="connsiteY2" fmla="*/ 9827 h 10000"/>
              <a:gd name="connsiteX3" fmla="*/ 4061 w 9887"/>
              <a:gd name="connsiteY3" fmla="*/ 9960 h 10000"/>
              <a:gd name="connsiteX4" fmla="*/ 3829 w 9887"/>
              <a:gd name="connsiteY4" fmla="*/ 9964 h 10000"/>
              <a:gd name="connsiteX5" fmla="*/ 3489 w 9887"/>
              <a:gd name="connsiteY5" fmla="*/ 9732 h 10000"/>
              <a:gd name="connsiteX6" fmla="*/ 3088 w 9887"/>
              <a:gd name="connsiteY6" fmla="*/ 9720 h 10000"/>
              <a:gd name="connsiteX7" fmla="*/ 2524 w 9887"/>
              <a:gd name="connsiteY7" fmla="*/ 9543 h 10000"/>
              <a:gd name="connsiteX8" fmla="*/ 1888 w 9887"/>
              <a:gd name="connsiteY8" fmla="*/ 9210 h 10000"/>
              <a:gd name="connsiteX9" fmla="*/ 1317 w 9887"/>
              <a:gd name="connsiteY9" fmla="*/ 8804 h 10000"/>
              <a:gd name="connsiteX10" fmla="*/ 778 w 9887"/>
              <a:gd name="connsiteY10" fmla="*/ 8363 h 10000"/>
              <a:gd name="connsiteX11" fmla="*/ 404 w 9887"/>
              <a:gd name="connsiteY11" fmla="*/ 7765 h 10000"/>
              <a:gd name="connsiteX12" fmla="*/ 88 w 9887"/>
              <a:gd name="connsiteY12" fmla="*/ 6883 h 10000"/>
              <a:gd name="connsiteX13" fmla="*/ 0 w 9887"/>
              <a:gd name="connsiteY13" fmla="*/ 5973 h 10000"/>
              <a:gd name="connsiteX14" fmla="*/ 88 w 9887"/>
              <a:gd name="connsiteY14" fmla="*/ 4990 h 10000"/>
              <a:gd name="connsiteX15" fmla="*/ 445 w 9887"/>
              <a:gd name="connsiteY15" fmla="*/ 3590 h 10000"/>
              <a:gd name="connsiteX16" fmla="*/ 1088 w 9887"/>
              <a:gd name="connsiteY16" fmla="*/ 2298 h 10000"/>
              <a:gd name="connsiteX17" fmla="*/ 2136 w 9887"/>
              <a:gd name="connsiteY17" fmla="*/ 1071 h 10000"/>
              <a:gd name="connsiteX18" fmla="*/ 3384 w 9887"/>
              <a:gd name="connsiteY18" fmla="*/ 264 h 10000"/>
              <a:gd name="connsiteX19" fmla="*/ 4989 w 9887"/>
              <a:gd name="connsiteY19" fmla="*/ 44 h 10000"/>
              <a:gd name="connsiteX20" fmla="*/ 6921 w 9887"/>
              <a:gd name="connsiteY20" fmla="*/ 530 h 10000"/>
              <a:gd name="connsiteX21" fmla="*/ 9027 w 9887"/>
              <a:gd name="connsiteY21" fmla="*/ 2285 h 10000"/>
              <a:gd name="connsiteX22" fmla="*/ 9887 w 9887"/>
              <a:gd name="connsiteY22" fmla="*/ 4580 h 10000"/>
              <a:gd name="connsiteX0" fmla="*/ 4864 w 9130"/>
              <a:gd name="connsiteY0" fmla="*/ 9720 h 10000"/>
              <a:gd name="connsiteX1" fmla="*/ 4633 w 9130"/>
              <a:gd name="connsiteY1" fmla="*/ 9807 h 10000"/>
              <a:gd name="connsiteX2" fmla="*/ 4387 w 9130"/>
              <a:gd name="connsiteY2" fmla="*/ 9827 h 10000"/>
              <a:gd name="connsiteX3" fmla="*/ 4107 w 9130"/>
              <a:gd name="connsiteY3" fmla="*/ 9960 h 10000"/>
              <a:gd name="connsiteX4" fmla="*/ 3873 w 9130"/>
              <a:gd name="connsiteY4" fmla="*/ 9964 h 10000"/>
              <a:gd name="connsiteX5" fmla="*/ 3529 w 9130"/>
              <a:gd name="connsiteY5" fmla="*/ 9732 h 10000"/>
              <a:gd name="connsiteX6" fmla="*/ 3123 w 9130"/>
              <a:gd name="connsiteY6" fmla="*/ 9720 h 10000"/>
              <a:gd name="connsiteX7" fmla="*/ 2553 w 9130"/>
              <a:gd name="connsiteY7" fmla="*/ 9543 h 10000"/>
              <a:gd name="connsiteX8" fmla="*/ 1910 w 9130"/>
              <a:gd name="connsiteY8" fmla="*/ 9210 h 10000"/>
              <a:gd name="connsiteX9" fmla="*/ 1332 w 9130"/>
              <a:gd name="connsiteY9" fmla="*/ 8804 h 10000"/>
              <a:gd name="connsiteX10" fmla="*/ 787 w 9130"/>
              <a:gd name="connsiteY10" fmla="*/ 8363 h 10000"/>
              <a:gd name="connsiteX11" fmla="*/ 409 w 9130"/>
              <a:gd name="connsiteY11" fmla="*/ 7765 h 10000"/>
              <a:gd name="connsiteX12" fmla="*/ 89 w 9130"/>
              <a:gd name="connsiteY12" fmla="*/ 6883 h 10000"/>
              <a:gd name="connsiteX13" fmla="*/ 0 w 9130"/>
              <a:gd name="connsiteY13" fmla="*/ 5973 h 10000"/>
              <a:gd name="connsiteX14" fmla="*/ 89 w 9130"/>
              <a:gd name="connsiteY14" fmla="*/ 4990 h 10000"/>
              <a:gd name="connsiteX15" fmla="*/ 450 w 9130"/>
              <a:gd name="connsiteY15" fmla="*/ 3590 h 10000"/>
              <a:gd name="connsiteX16" fmla="*/ 1100 w 9130"/>
              <a:gd name="connsiteY16" fmla="*/ 2298 h 10000"/>
              <a:gd name="connsiteX17" fmla="*/ 2160 w 9130"/>
              <a:gd name="connsiteY17" fmla="*/ 1071 h 10000"/>
              <a:gd name="connsiteX18" fmla="*/ 3423 w 9130"/>
              <a:gd name="connsiteY18" fmla="*/ 264 h 10000"/>
              <a:gd name="connsiteX19" fmla="*/ 5046 w 9130"/>
              <a:gd name="connsiteY19" fmla="*/ 44 h 10000"/>
              <a:gd name="connsiteX20" fmla="*/ 7000 w 9130"/>
              <a:gd name="connsiteY20" fmla="*/ 530 h 10000"/>
              <a:gd name="connsiteX21" fmla="*/ 9130 w 9130"/>
              <a:gd name="connsiteY21" fmla="*/ 2285 h 10000"/>
              <a:gd name="connsiteX0" fmla="*/ 5327 w 7667"/>
              <a:gd name="connsiteY0" fmla="*/ 9720 h 10000"/>
              <a:gd name="connsiteX1" fmla="*/ 5074 w 7667"/>
              <a:gd name="connsiteY1" fmla="*/ 9807 h 10000"/>
              <a:gd name="connsiteX2" fmla="*/ 4805 w 7667"/>
              <a:gd name="connsiteY2" fmla="*/ 9827 h 10000"/>
              <a:gd name="connsiteX3" fmla="*/ 4498 w 7667"/>
              <a:gd name="connsiteY3" fmla="*/ 9960 h 10000"/>
              <a:gd name="connsiteX4" fmla="*/ 4242 w 7667"/>
              <a:gd name="connsiteY4" fmla="*/ 9964 h 10000"/>
              <a:gd name="connsiteX5" fmla="*/ 3865 w 7667"/>
              <a:gd name="connsiteY5" fmla="*/ 9732 h 10000"/>
              <a:gd name="connsiteX6" fmla="*/ 3421 w 7667"/>
              <a:gd name="connsiteY6" fmla="*/ 9720 h 10000"/>
              <a:gd name="connsiteX7" fmla="*/ 2796 w 7667"/>
              <a:gd name="connsiteY7" fmla="*/ 9543 h 10000"/>
              <a:gd name="connsiteX8" fmla="*/ 2092 w 7667"/>
              <a:gd name="connsiteY8" fmla="*/ 9210 h 10000"/>
              <a:gd name="connsiteX9" fmla="*/ 1459 w 7667"/>
              <a:gd name="connsiteY9" fmla="*/ 8804 h 10000"/>
              <a:gd name="connsiteX10" fmla="*/ 862 w 7667"/>
              <a:gd name="connsiteY10" fmla="*/ 8363 h 10000"/>
              <a:gd name="connsiteX11" fmla="*/ 448 w 7667"/>
              <a:gd name="connsiteY11" fmla="*/ 7765 h 10000"/>
              <a:gd name="connsiteX12" fmla="*/ 97 w 7667"/>
              <a:gd name="connsiteY12" fmla="*/ 6883 h 10000"/>
              <a:gd name="connsiteX13" fmla="*/ 0 w 7667"/>
              <a:gd name="connsiteY13" fmla="*/ 5973 h 10000"/>
              <a:gd name="connsiteX14" fmla="*/ 97 w 7667"/>
              <a:gd name="connsiteY14" fmla="*/ 4990 h 10000"/>
              <a:gd name="connsiteX15" fmla="*/ 493 w 7667"/>
              <a:gd name="connsiteY15" fmla="*/ 3590 h 10000"/>
              <a:gd name="connsiteX16" fmla="*/ 1205 w 7667"/>
              <a:gd name="connsiteY16" fmla="*/ 2298 h 10000"/>
              <a:gd name="connsiteX17" fmla="*/ 2366 w 7667"/>
              <a:gd name="connsiteY17" fmla="*/ 1071 h 10000"/>
              <a:gd name="connsiteX18" fmla="*/ 3749 w 7667"/>
              <a:gd name="connsiteY18" fmla="*/ 264 h 10000"/>
              <a:gd name="connsiteX19" fmla="*/ 5527 w 7667"/>
              <a:gd name="connsiteY19" fmla="*/ 44 h 10000"/>
              <a:gd name="connsiteX20" fmla="*/ 7667 w 7667"/>
              <a:gd name="connsiteY20" fmla="*/ 530 h 10000"/>
              <a:gd name="connsiteX0" fmla="*/ 6948 w 7209"/>
              <a:gd name="connsiteY0" fmla="*/ 9720 h 10000"/>
              <a:gd name="connsiteX1" fmla="*/ 6618 w 7209"/>
              <a:gd name="connsiteY1" fmla="*/ 9807 h 10000"/>
              <a:gd name="connsiteX2" fmla="*/ 6267 w 7209"/>
              <a:gd name="connsiteY2" fmla="*/ 9827 h 10000"/>
              <a:gd name="connsiteX3" fmla="*/ 5867 w 7209"/>
              <a:gd name="connsiteY3" fmla="*/ 9960 h 10000"/>
              <a:gd name="connsiteX4" fmla="*/ 5533 w 7209"/>
              <a:gd name="connsiteY4" fmla="*/ 9964 h 10000"/>
              <a:gd name="connsiteX5" fmla="*/ 5041 w 7209"/>
              <a:gd name="connsiteY5" fmla="*/ 9732 h 10000"/>
              <a:gd name="connsiteX6" fmla="*/ 4462 w 7209"/>
              <a:gd name="connsiteY6" fmla="*/ 9720 h 10000"/>
              <a:gd name="connsiteX7" fmla="*/ 3647 w 7209"/>
              <a:gd name="connsiteY7" fmla="*/ 9543 h 10000"/>
              <a:gd name="connsiteX8" fmla="*/ 2729 w 7209"/>
              <a:gd name="connsiteY8" fmla="*/ 9210 h 10000"/>
              <a:gd name="connsiteX9" fmla="*/ 1903 w 7209"/>
              <a:gd name="connsiteY9" fmla="*/ 8804 h 10000"/>
              <a:gd name="connsiteX10" fmla="*/ 1124 w 7209"/>
              <a:gd name="connsiteY10" fmla="*/ 8363 h 10000"/>
              <a:gd name="connsiteX11" fmla="*/ 584 w 7209"/>
              <a:gd name="connsiteY11" fmla="*/ 7765 h 10000"/>
              <a:gd name="connsiteX12" fmla="*/ 127 w 7209"/>
              <a:gd name="connsiteY12" fmla="*/ 6883 h 10000"/>
              <a:gd name="connsiteX13" fmla="*/ 0 w 7209"/>
              <a:gd name="connsiteY13" fmla="*/ 5973 h 10000"/>
              <a:gd name="connsiteX14" fmla="*/ 127 w 7209"/>
              <a:gd name="connsiteY14" fmla="*/ 4990 h 10000"/>
              <a:gd name="connsiteX15" fmla="*/ 643 w 7209"/>
              <a:gd name="connsiteY15" fmla="*/ 3590 h 10000"/>
              <a:gd name="connsiteX16" fmla="*/ 1572 w 7209"/>
              <a:gd name="connsiteY16" fmla="*/ 2298 h 10000"/>
              <a:gd name="connsiteX17" fmla="*/ 3086 w 7209"/>
              <a:gd name="connsiteY17" fmla="*/ 1071 h 10000"/>
              <a:gd name="connsiteX18" fmla="*/ 4890 w 7209"/>
              <a:gd name="connsiteY18" fmla="*/ 264 h 10000"/>
              <a:gd name="connsiteX19" fmla="*/ 7209 w 7209"/>
              <a:gd name="connsiteY19" fmla="*/ 44 h 10000"/>
              <a:gd name="connsiteX0" fmla="*/ 9638 w 9638"/>
              <a:gd name="connsiteY0" fmla="*/ 9456 h 9736"/>
              <a:gd name="connsiteX1" fmla="*/ 9180 w 9638"/>
              <a:gd name="connsiteY1" fmla="*/ 9543 h 9736"/>
              <a:gd name="connsiteX2" fmla="*/ 8693 w 9638"/>
              <a:gd name="connsiteY2" fmla="*/ 9563 h 9736"/>
              <a:gd name="connsiteX3" fmla="*/ 8138 w 9638"/>
              <a:gd name="connsiteY3" fmla="*/ 9696 h 9736"/>
              <a:gd name="connsiteX4" fmla="*/ 7675 w 9638"/>
              <a:gd name="connsiteY4" fmla="*/ 9700 h 9736"/>
              <a:gd name="connsiteX5" fmla="*/ 6993 w 9638"/>
              <a:gd name="connsiteY5" fmla="*/ 9468 h 9736"/>
              <a:gd name="connsiteX6" fmla="*/ 6189 w 9638"/>
              <a:gd name="connsiteY6" fmla="*/ 9456 h 9736"/>
              <a:gd name="connsiteX7" fmla="*/ 5059 w 9638"/>
              <a:gd name="connsiteY7" fmla="*/ 9279 h 9736"/>
              <a:gd name="connsiteX8" fmla="*/ 3786 w 9638"/>
              <a:gd name="connsiteY8" fmla="*/ 8946 h 9736"/>
              <a:gd name="connsiteX9" fmla="*/ 2640 w 9638"/>
              <a:gd name="connsiteY9" fmla="*/ 8540 h 9736"/>
              <a:gd name="connsiteX10" fmla="*/ 1559 w 9638"/>
              <a:gd name="connsiteY10" fmla="*/ 8099 h 9736"/>
              <a:gd name="connsiteX11" fmla="*/ 810 w 9638"/>
              <a:gd name="connsiteY11" fmla="*/ 7501 h 9736"/>
              <a:gd name="connsiteX12" fmla="*/ 176 w 9638"/>
              <a:gd name="connsiteY12" fmla="*/ 6619 h 9736"/>
              <a:gd name="connsiteX13" fmla="*/ 0 w 9638"/>
              <a:gd name="connsiteY13" fmla="*/ 5709 h 9736"/>
              <a:gd name="connsiteX14" fmla="*/ 176 w 9638"/>
              <a:gd name="connsiteY14" fmla="*/ 4726 h 9736"/>
              <a:gd name="connsiteX15" fmla="*/ 892 w 9638"/>
              <a:gd name="connsiteY15" fmla="*/ 3326 h 9736"/>
              <a:gd name="connsiteX16" fmla="*/ 2181 w 9638"/>
              <a:gd name="connsiteY16" fmla="*/ 2034 h 9736"/>
              <a:gd name="connsiteX17" fmla="*/ 4281 w 9638"/>
              <a:gd name="connsiteY17" fmla="*/ 807 h 9736"/>
              <a:gd name="connsiteX18" fmla="*/ 6783 w 9638"/>
              <a:gd name="connsiteY18" fmla="*/ 0 h 9736"/>
              <a:gd name="connsiteX0" fmla="*/ 10000 w 10000"/>
              <a:gd name="connsiteY0" fmla="*/ 8883 h 9171"/>
              <a:gd name="connsiteX1" fmla="*/ 9525 w 10000"/>
              <a:gd name="connsiteY1" fmla="*/ 8973 h 9171"/>
              <a:gd name="connsiteX2" fmla="*/ 9020 w 10000"/>
              <a:gd name="connsiteY2" fmla="*/ 8993 h 9171"/>
              <a:gd name="connsiteX3" fmla="*/ 8444 w 10000"/>
              <a:gd name="connsiteY3" fmla="*/ 9130 h 9171"/>
              <a:gd name="connsiteX4" fmla="*/ 7963 w 10000"/>
              <a:gd name="connsiteY4" fmla="*/ 9134 h 9171"/>
              <a:gd name="connsiteX5" fmla="*/ 7256 w 10000"/>
              <a:gd name="connsiteY5" fmla="*/ 8896 h 9171"/>
              <a:gd name="connsiteX6" fmla="*/ 6421 w 10000"/>
              <a:gd name="connsiteY6" fmla="*/ 8883 h 9171"/>
              <a:gd name="connsiteX7" fmla="*/ 5249 w 10000"/>
              <a:gd name="connsiteY7" fmla="*/ 8702 h 9171"/>
              <a:gd name="connsiteX8" fmla="*/ 3928 w 10000"/>
              <a:gd name="connsiteY8" fmla="*/ 8360 h 9171"/>
              <a:gd name="connsiteX9" fmla="*/ 2739 w 10000"/>
              <a:gd name="connsiteY9" fmla="*/ 7943 h 9171"/>
              <a:gd name="connsiteX10" fmla="*/ 1618 w 10000"/>
              <a:gd name="connsiteY10" fmla="*/ 7490 h 9171"/>
              <a:gd name="connsiteX11" fmla="*/ 840 w 10000"/>
              <a:gd name="connsiteY11" fmla="*/ 6875 h 9171"/>
              <a:gd name="connsiteX12" fmla="*/ 183 w 10000"/>
              <a:gd name="connsiteY12" fmla="*/ 5969 h 9171"/>
              <a:gd name="connsiteX13" fmla="*/ 0 w 10000"/>
              <a:gd name="connsiteY13" fmla="*/ 5035 h 9171"/>
              <a:gd name="connsiteX14" fmla="*/ 183 w 10000"/>
              <a:gd name="connsiteY14" fmla="*/ 4025 h 9171"/>
              <a:gd name="connsiteX15" fmla="*/ 926 w 10000"/>
              <a:gd name="connsiteY15" fmla="*/ 2587 h 9171"/>
              <a:gd name="connsiteX16" fmla="*/ 2263 w 10000"/>
              <a:gd name="connsiteY16" fmla="*/ 1260 h 9171"/>
              <a:gd name="connsiteX17" fmla="*/ 4442 w 10000"/>
              <a:gd name="connsiteY17" fmla="*/ 0 h 9171"/>
              <a:gd name="connsiteX0" fmla="*/ 10000 w 10000"/>
              <a:gd name="connsiteY0" fmla="*/ 8312 h 8626"/>
              <a:gd name="connsiteX1" fmla="*/ 9525 w 10000"/>
              <a:gd name="connsiteY1" fmla="*/ 8410 h 8626"/>
              <a:gd name="connsiteX2" fmla="*/ 9020 w 10000"/>
              <a:gd name="connsiteY2" fmla="*/ 8432 h 8626"/>
              <a:gd name="connsiteX3" fmla="*/ 8444 w 10000"/>
              <a:gd name="connsiteY3" fmla="*/ 8581 h 8626"/>
              <a:gd name="connsiteX4" fmla="*/ 7963 w 10000"/>
              <a:gd name="connsiteY4" fmla="*/ 8586 h 8626"/>
              <a:gd name="connsiteX5" fmla="*/ 7256 w 10000"/>
              <a:gd name="connsiteY5" fmla="*/ 8326 h 8626"/>
              <a:gd name="connsiteX6" fmla="*/ 6421 w 10000"/>
              <a:gd name="connsiteY6" fmla="*/ 8312 h 8626"/>
              <a:gd name="connsiteX7" fmla="*/ 5249 w 10000"/>
              <a:gd name="connsiteY7" fmla="*/ 8115 h 8626"/>
              <a:gd name="connsiteX8" fmla="*/ 3928 w 10000"/>
              <a:gd name="connsiteY8" fmla="*/ 7742 h 8626"/>
              <a:gd name="connsiteX9" fmla="*/ 2739 w 10000"/>
              <a:gd name="connsiteY9" fmla="*/ 7287 h 8626"/>
              <a:gd name="connsiteX10" fmla="*/ 1618 w 10000"/>
              <a:gd name="connsiteY10" fmla="*/ 6793 h 8626"/>
              <a:gd name="connsiteX11" fmla="*/ 840 w 10000"/>
              <a:gd name="connsiteY11" fmla="*/ 6122 h 8626"/>
              <a:gd name="connsiteX12" fmla="*/ 183 w 10000"/>
              <a:gd name="connsiteY12" fmla="*/ 5135 h 8626"/>
              <a:gd name="connsiteX13" fmla="*/ 0 w 10000"/>
              <a:gd name="connsiteY13" fmla="*/ 4116 h 8626"/>
              <a:gd name="connsiteX14" fmla="*/ 183 w 10000"/>
              <a:gd name="connsiteY14" fmla="*/ 3015 h 8626"/>
              <a:gd name="connsiteX15" fmla="*/ 926 w 10000"/>
              <a:gd name="connsiteY15" fmla="*/ 1447 h 8626"/>
              <a:gd name="connsiteX16" fmla="*/ 2263 w 10000"/>
              <a:gd name="connsiteY16" fmla="*/ 0 h 8626"/>
              <a:gd name="connsiteX0" fmla="*/ 10000 w 10000"/>
              <a:gd name="connsiteY0" fmla="*/ 7959 h 8323"/>
              <a:gd name="connsiteX1" fmla="*/ 9525 w 10000"/>
              <a:gd name="connsiteY1" fmla="*/ 8073 h 8323"/>
              <a:gd name="connsiteX2" fmla="*/ 9020 w 10000"/>
              <a:gd name="connsiteY2" fmla="*/ 8098 h 8323"/>
              <a:gd name="connsiteX3" fmla="*/ 8444 w 10000"/>
              <a:gd name="connsiteY3" fmla="*/ 8271 h 8323"/>
              <a:gd name="connsiteX4" fmla="*/ 7963 w 10000"/>
              <a:gd name="connsiteY4" fmla="*/ 8277 h 8323"/>
              <a:gd name="connsiteX5" fmla="*/ 7256 w 10000"/>
              <a:gd name="connsiteY5" fmla="*/ 7975 h 8323"/>
              <a:gd name="connsiteX6" fmla="*/ 6421 w 10000"/>
              <a:gd name="connsiteY6" fmla="*/ 7959 h 8323"/>
              <a:gd name="connsiteX7" fmla="*/ 5249 w 10000"/>
              <a:gd name="connsiteY7" fmla="*/ 7731 h 8323"/>
              <a:gd name="connsiteX8" fmla="*/ 3928 w 10000"/>
              <a:gd name="connsiteY8" fmla="*/ 7298 h 8323"/>
              <a:gd name="connsiteX9" fmla="*/ 2739 w 10000"/>
              <a:gd name="connsiteY9" fmla="*/ 6771 h 8323"/>
              <a:gd name="connsiteX10" fmla="*/ 1618 w 10000"/>
              <a:gd name="connsiteY10" fmla="*/ 6198 h 8323"/>
              <a:gd name="connsiteX11" fmla="*/ 840 w 10000"/>
              <a:gd name="connsiteY11" fmla="*/ 5420 h 8323"/>
              <a:gd name="connsiteX12" fmla="*/ 183 w 10000"/>
              <a:gd name="connsiteY12" fmla="*/ 4276 h 8323"/>
              <a:gd name="connsiteX13" fmla="*/ 0 w 10000"/>
              <a:gd name="connsiteY13" fmla="*/ 3095 h 8323"/>
              <a:gd name="connsiteX14" fmla="*/ 183 w 10000"/>
              <a:gd name="connsiteY14" fmla="*/ 1818 h 8323"/>
              <a:gd name="connsiteX15" fmla="*/ 926 w 10000"/>
              <a:gd name="connsiteY15" fmla="*/ 0 h 8323"/>
              <a:gd name="connsiteX0" fmla="*/ 10000 w 10000"/>
              <a:gd name="connsiteY0" fmla="*/ 7379 h 7816"/>
              <a:gd name="connsiteX1" fmla="*/ 9525 w 10000"/>
              <a:gd name="connsiteY1" fmla="*/ 7516 h 7816"/>
              <a:gd name="connsiteX2" fmla="*/ 9020 w 10000"/>
              <a:gd name="connsiteY2" fmla="*/ 7546 h 7816"/>
              <a:gd name="connsiteX3" fmla="*/ 8444 w 10000"/>
              <a:gd name="connsiteY3" fmla="*/ 7754 h 7816"/>
              <a:gd name="connsiteX4" fmla="*/ 7963 w 10000"/>
              <a:gd name="connsiteY4" fmla="*/ 7761 h 7816"/>
              <a:gd name="connsiteX5" fmla="*/ 7256 w 10000"/>
              <a:gd name="connsiteY5" fmla="*/ 7398 h 7816"/>
              <a:gd name="connsiteX6" fmla="*/ 6421 w 10000"/>
              <a:gd name="connsiteY6" fmla="*/ 7379 h 7816"/>
              <a:gd name="connsiteX7" fmla="*/ 5249 w 10000"/>
              <a:gd name="connsiteY7" fmla="*/ 7105 h 7816"/>
              <a:gd name="connsiteX8" fmla="*/ 3928 w 10000"/>
              <a:gd name="connsiteY8" fmla="*/ 6584 h 7816"/>
              <a:gd name="connsiteX9" fmla="*/ 2739 w 10000"/>
              <a:gd name="connsiteY9" fmla="*/ 5951 h 7816"/>
              <a:gd name="connsiteX10" fmla="*/ 1618 w 10000"/>
              <a:gd name="connsiteY10" fmla="*/ 5263 h 7816"/>
              <a:gd name="connsiteX11" fmla="*/ 840 w 10000"/>
              <a:gd name="connsiteY11" fmla="*/ 4328 h 7816"/>
              <a:gd name="connsiteX12" fmla="*/ 183 w 10000"/>
              <a:gd name="connsiteY12" fmla="*/ 2954 h 7816"/>
              <a:gd name="connsiteX13" fmla="*/ 0 w 10000"/>
              <a:gd name="connsiteY13" fmla="*/ 1535 h 7816"/>
              <a:gd name="connsiteX14" fmla="*/ 183 w 10000"/>
              <a:gd name="connsiteY14" fmla="*/ 0 h 7816"/>
              <a:gd name="connsiteX0" fmla="*/ 10000 w 10000"/>
              <a:gd name="connsiteY0" fmla="*/ 7477 h 8036"/>
              <a:gd name="connsiteX1" fmla="*/ 9525 w 10000"/>
              <a:gd name="connsiteY1" fmla="*/ 7652 h 8036"/>
              <a:gd name="connsiteX2" fmla="*/ 9020 w 10000"/>
              <a:gd name="connsiteY2" fmla="*/ 7691 h 8036"/>
              <a:gd name="connsiteX3" fmla="*/ 8444 w 10000"/>
              <a:gd name="connsiteY3" fmla="*/ 7957 h 8036"/>
              <a:gd name="connsiteX4" fmla="*/ 7963 w 10000"/>
              <a:gd name="connsiteY4" fmla="*/ 7966 h 8036"/>
              <a:gd name="connsiteX5" fmla="*/ 7256 w 10000"/>
              <a:gd name="connsiteY5" fmla="*/ 7501 h 8036"/>
              <a:gd name="connsiteX6" fmla="*/ 6421 w 10000"/>
              <a:gd name="connsiteY6" fmla="*/ 7477 h 8036"/>
              <a:gd name="connsiteX7" fmla="*/ 5249 w 10000"/>
              <a:gd name="connsiteY7" fmla="*/ 7126 h 8036"/>
              <a:gd name="connsiteX8" fmla="*/ 3928 w 10000"/>
              <a:gd name="connsiteY8" fmla="*/ 6460 h 8036"/>
              <a:gd name="connsiteX9" fmla="*/ 2739 w 10000"/>
              <a:gd name="connsiteY9" fmla="*/ 5650 h 8036"/>
              <a:gd name="connsiteX10" fmla="*/ 1618 w 10000"/>
              <a:gd name="connsiteY10" fmla="*/ 4770 h 8036"/>
              <a:gd name="connsiteX11" fmla="*/ 840 w 10000"/>
              <a:gd name="connsiteY11" fmla="*/ 3573 h 8036"/>
              <a:gd name="connsiteX12" fmla="*/ 183 w 10000"/>
              <a:gd name="connsiteY12" fmla="*/ 1815 h 8036"/>
              <a:gd name="connsiteX13" fmla="*/ 0 w 10000"/>
              <a:gd name="connsiteY13" fmla="*/ 0 h 8036"/>
              <a:gd name="connsiteX0" fmla="*/ 9817 w 9817"/>
              <a:gd name="connsiteY0" fmla="*/ 7045 h 7741"/>
              <a:gd name="connsiteX1" fmla="*/ 9342 w 9817"/>
              <a:gd name="connsiteY1" fmla="*/ 7263 h 7741"/>
              <a:gd name="connsiteX2" fmla="*/ 8837 w 9817"/>
              <a:gd name="connsiteY2" fmla="*/ 7312 h 7741"/>
              <a:gd name="connsiteX3" fmla="*/ 8261 w 9817"/>
              <a:gd name="connsiteY3" fmla="*/ 7643 h 7741"/>
              <a:gd name="connsiteX4" fmla="*/ 7780 w 9817"/>
              <a:gd name="connsiteY4" fmla="*/ 7654 h 7741"/>
              <a:gd name="connsiteX5" fmla="*/ 7073 w 9817"/>
              <a:gd name="connsiteY5" fmla="*/ 7075 h 7741"/>
              <a:gd name="connsiteX6" fmla="*/ 6238 w 9817"/>
              <a:gd name="connsiteY6" fmla="*/ 7045 h 7741"/>
              <a:gd name="connsiteX7" fmla="*/ 5066 w 9817"/>
              <a:gd name="connsiteY7" fmla="*/ 6609 h 7741"/>
              <a:gd name="connsiteX8" fmla="*/ 3745 w 9817"/>
              <a:gd name="connsiteY8" fmla="*/ 5780 h 7741"/>
              <a:gd name="connsiteX9" fmla="*/ 2556 w 9817"/>
              <a:gd name="connsiteY9" fmla="*/ 4772 h 7741"/>
              <a:gd name="connsiteX10" fmla="*/ 1435 w 9817"/>
              <a:gd name="connsiteY10" fmla="*/ 3677 h 7741"/>
              <a:gd name="connsiteX11" fmla="*/ 657 w 9817"/>
              <a:gd name="connsiteY11" fmla="*/ 2187 h 7741"/>
              <a:gd name="connsiteX12" fmla="*/ 0 w 9817"/>
              <a:gd name="connsiteY12" fmla="*/ 0 h 7741"/>
              <a:gd name="connsiteX0" fmla="*/ 9331 w 9331"/>
              <a:gd name="connsiteY0" fmla="*/ 6276 h 7175"/>
              <a:gd name="connsiteX1" fmla="*/ 8847 w 9331"/>
              <a:gd name="connsiteY1" fmla="*/ 6558 h 7175"/>
              <a:gd name="connsiteX2" fmla="*/ 8333 w 9331"/>
              <a:gd name="connsiteY2" fmla="*/ 6621 h 7175"/>
              <a:gd name="connsiteX3" fmla="*/ 7746 w 9331"/>
              <a:gd name="connsiteY3" fmla="*/ 7048 h 7175"/>
              <a:gd name="connsiteX4" fmla="*/ 7256 w 9331"/>
              <a:gd name="connsiteY4" fmla="*/ 7063 h 7175"/>
              <a:gd name="connsiteX5" fmla="*/ 6536 w 9331"/>
              <a:gd name="connsiteY5" fmla="*/ 6315 h 7175"/>
              <a:gd name="connsiteX6" fmla="*/ 5685 w 9331"/>
              <a:gd name="connsiteY6" fmla="*/ 6276 h 7175"/>
              <a:gd name="connsiteX7" fmla="*/ 4491 w 9331"/>
              <a:gd name="connsiteY7" fmla="*/ 5713 h 7175"/>
              <a:gd name="connsiteX8" fmla="*/ 3146 w 9331"/>
              <a:gd name="connsiteY8" fmla="*/ 4642 h 7175"/>
              <a:gd name="connsiteX9" fmla="*/ 1935 w 9331"/>
              <a:gd name="connsiteY9" fmla="*/ 3340 h 7175"/>
              <a:gd name="connsiteX10" fmla="*/ 793 w 9331"/>
              <a:gd name="connsiteY10" fmla="*/ 1925 h 7175"/>
              <a:gd name="connsiteX11" fmla="*/ 0 w 9331"/>
              <a:gd name="connsiteY11" fmla="*/ 0 h 7175"/>
              <a:gd name="connsiteX0" fmla="*/ 9150 w 9150"/>
              <a:gd name="connsiteY0" fmla="*/ 6064 h 7317"/>
              <a:gd name="connsiteX1" fmla="*/ 8631 w 9150"/>
              <a:gd name="connsiteY1" fmla="*/ 6457 h 7317"/>
              <a:gd name="connsiteX2" fmla="*/ 8080 w 9150"/>
              <a:gd name="connsiteY2" fmla="*/ 6545 h 7317"/>
              <a:gd name="connsiteX3" fmla="*/ 7451 w 9150"/>
              <a:gd name="connsiteY3" fmla="*/ 7140 h 7317"/>
              <a:gd name="connsiteX4" fmla="*/ 6926 w 9150"/>
              <a:gd name="connsiteY4" fmla="*/ 7161 h 7317"/>
              <a:gd name="connsiteX5" fmla="*/ 6155 w 9150"/>
              <a:gd name="connsiteY5" fmla="*/ 6118 h 7317"/>
              <a:gd name="connsiteX6" fmla="*/ 5243 w 9150"/>
              <a:gd name="connsiteY6" fmla="*/ 6064 h 7317"/>
              <a:gd name="connsiteX7" fmla="*/ 3963 w 9150"/>
              <a:gd name="connsiteY7" fmla="*/ 5279 h 7317"/>
              <a:gd name="connsiteX8" fmla="*/ 2522 w 9150"/>
              <a:gd name="connsiteY8" fmla="*/ 3787 h 7317"/>
              <a:gd name="connsiteX9" fmla="*/ 1224 w 9150"/>
              <a:gd name="connsiteY9" fmla="*/ 1972 h 7317"/>
              <a:gd name="connsiteX10" fmla="*/ 0 w 9150"/>
              <a:gd name="connsiteY10" fmla="*/ 0 h 7317"/>
              <a:gd name="connsiteX0" fmla="*/ 8662 w 8662"/>
              <a:gd name="connsiteY0" fmla="*/ 5593 h 7305"/>
              <a:gd name="connsiteX1" fmla="*/ 8095 w 8662"/>
              <a:gd name="connsiteY1" fmla="*/ 6130 h 7305"/>
              <a:gd name="connsiteX2" fmla="*/ 7493 w 8662"/>
              <a:gd name="connsiteY2" fmla="*/ 6250 h 7305"/>
              <a:gd name="connsiteX3" fmla="*/ 6805 w 8662"/>
              <a:gd name="connsiteY3" fmla="*/ 7063 h 7305"/>
              <a:gd name="connsiteX4" fmla="*/ 6231 w 8662"/>
              <a:gd name="connsiteY4" fmla="*/ 7092 h 7305"/>
              <a:gd name="connsiteX5" fmla="*/ 5389 w 8662"/>
              <a:gd name="connsiteY5" fmla="*/ 5666 h 7305"/>
              <a:gd name="connsiteX6" fmla="*/ 4392 w 8662"/>
              <a:gd name="connsiteY6" fmla="*/ 5593 h 7305"/>
              <a:gd name="connsiteX7" fmla="*/ 2993 w 8662"/>
              <a:gd name="connsiteY7" fmla="*/ 4520 h 7305"/>
              <a:gd name="connsiteX8" fmla="*/ 1418 w 8662"/>
              <a:gd name="connsiteY8" fmla="*/ 2481 h 7305"/>
              <a:gd name="connsiteX9" fmla="*/ 0 w 8662"/>
              <a:gd name="connsiteY9" fmla="*/ 0 h 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2" h="7305">
                <a:moveTo>
                  <a:pt x="8662" y="5593"/>
                </a:moveTo>
                <a:cubicBezTo>
                  <a:pt x="8573" y="5694"/>
                  <a:pt x="8293" y="6029"/>
                  <a:pt x="8095" y="6130"/>
                </a:cubicBezTo>
                <a:cubicBezTo>
                  <a:pt x="7904" y="6225"/>
                  <a:pt x="7700" y="6105"/>
                  <a:pt x="7493" y="6250"/>
                </a:cubicBezTo>
                <a:cubicBezTo>
                  <a:pt x="7278" y="6392"/>
                  <a:pt x="7013" y="6914"/>
                  <a:pt x="6805" y="7063"/>
                </a:cubicBezTo>
                <a:cubicBezTo>
                  <a:pt x="6594" y="7209"/>
                  <a:pt x="6472" y="7305"/>
                  <a:pt x="6231" y="7092"/>
                </a:cubicBezTo>
                <a:cubicBezTo>
                  <a:pt x="5996" y="6861"/>
                  <a:pt x="5692" y="5906"/>
                  <a:pt x="5389" y="5666"/>
                </a:cubicBezTo>
                <a:cubicBezTo>
                  <a:pt x="5083" y="5423"/>
                  <a:pt x="4792" y="5787"/>
                  <a:pt x="4392" y="5593"/>
                </a:cubicBezTo>
                <a:cubicBezTo>
                  <a:pt x="3995" y="5393"/>
                  <a:pt x="3489" y="5021"/>
                  <a:pt x="2993" y="4520"/>
                </a:cubicBezTo>
                <a:cubicBezTo>
                  <a:pt x="2497" y="3992"/>
                  <a:pt x="1912" y="3235"/>
                  <a:pt x="1418" y="2481"/>
                </a:cubicBezTo>
                <a:cubicBezTo>
                  <a:pt x="918" y="1721"/>
                  <a:pt x="449" y="856"/>
                  <a:pt x="0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27" name="Freeform 26"/>
          <p:cNvSpPr/>
          <p:nvPr/>
        </p:nvSpPr>
        <p:spPr>
          <a:xfrm rot="21326996">
            <a:off x="7271719" y="3580402"/>
            <a:ext cx="825384" cy="1122228"/>
          </a:xfrm>
          <a:custGeom>
            <a:avLst/>
            <a:gdLst>
              <a:gd name="connsiteX0" fmla="*/ 198408 w 552091"/>
              <a:gd name="connsiteY0" fmla="*/ 0 h 2329132"/>
              <a:gd name="connsiteX1" fmla="*/ 172529 w 552091"/>
              <a:gd name="connsiteY1" fmla="*/ 439947 h 2329132"/>
              <a:gd name="connsiteX2" fmla="*/ 69012 w 552091"/>
              <a:gd name="connsiteY2" fmla="*/ 698740 h 2329132"/>
              <a:gd name="connsiteX3" fmla="*/ 336431 w 552091"/>
              <a:gd name="connsiteY3" fmla="*/ 1199072 h 2329132"/>
              <a:gd name="connsiteX4" fmla="*/ 552091 w 552091"/>
              <a:gd name="connsiteY4" fmla="*/ 1716657 h 2329132"/>
              <a:gd name="connsiteX5" fmla="*/ 345057 w 552091"/>
              <a:gd name="connsiteY5" fmla="*/ 1837427 h 2329132"/>
              <a:gd name="connsiteX6" fmla="*/ 103517 w 552091"/>
              <a:gd name="connsiteY6" fmla="*/ 1846053 h 2329132"/>
              <a:gd name="connsiteX7" fmla="*/ 43133 w 552091"/>
              <a:gd name="connsiteY7" fmla="*/ 2044461 h 2329132"/>
              <a:gd name="connsiteX8" fmla="*/ 172529 w 552091"/>
              <a:gd name="connsiteY8" fmla="*/ 2234242 h 2329132"/>
              <a:gd name="connsiteX9" fmla="*/ 0 w 552091"/>
              <a:gd name="connsiteY9" fmla="*/ 2329132 h 2329132"/>
              <a:gd name="connsiteX0" fmla="*/ 198408 w 552091"/>
              <a:gd name="connsiteY0" fmla="*/ 0 h 2329132"/>
              <a:gd name="connsiteX1" fmla="*/ 172529 w 552091"/>
              <a:gd name="connsiteY1" fmla="*/ 439947 h 2329132"/>
              <a:gd name="connsiteX2" fmla="*/ 69012 w 552091"/>
              <a:gd name="connsiteY2" fmla="*/ 698740 h 2329132"/>
              <a:gd name="connsiteX3" fmla="*/ 336431 w 552091"/>
              <a:gd name="connsiteY3" fmla="*/ 1199072 h 2329132"/>
              <a:gd name="connsiteX4" fmla="*/ 552091 w 552091"/>
              <a:gd name="connsiteY4" fmla="*/ 1716657 h 2329132"/>
              <a:gd name="connsiteX5" fmla="*/ 345057 w 552091"/>
              <a:gd name="connsiteY5" fmla="*/ 1837427 h 2329132"/>
              <a:gd name="connsiteX6" fmla="*/ 103517 w 552091"/>
              <a:gd name="connsiteY6" fmla="*/ 1846053 h 2329132"/>
              <a:gd name="connsiteX7" fmla="*/ 43133 w 552091"/>
              <a:gd name="connsiteY7" fmla="*/ 2044461 h 2329132"/>
              <a:gd name="connsiteX8" fmla="*/ 172529 w 552091"/>
              <a:gd name="connsiteY8" fmla="*/ 2234242 h 2329132"/>
              <a:gd name="connsiteX9" fmla="*/ 0 w 552091"/>
              <a:gd name="connsiteY9" fmla="*/ 2329132 h 2329132"/>
              <a:gd name="connsiteX0" fmla="*/ 198408 w 552091"/>
              <a:gd name="connsiteY0" fmla="*/ 0 h 2329132"/>
              <a:gd name="connsiteX1" fmla="*/ 172529 w 552091"/>
              <a:gd name="connsiteY1" fmla="*/ 439947 h 2329132"/>
              <a:gd name="connsiteX2" fmla="*/ 69012 w 552091"/>
              <a:gd name="connsiteY2" fmla="*/ 698740 h 2329132"/>
              <a:gd name="connsiteX3" fmla="*/ 336431 w 552091"/>
              <a:gd name="connsiteY3" fmla="*/ 1199072 h 2329132"/>
              <a:gd name="connsiteX4" fmla="*/ 552091 w 552091"/>
              <a:gd name="connsiteY4" fmla="*/ 1716657 h 2329132"/>
              <a:gd name="connsiteX5" fmla="*/ 345057 w 552091"/>
              <a:gd name="connsiteY5" fmla="*/ 1837427 h 2329132"/>
              <a:gd name="connsiteX6" fmla="*/ 103517 w 552091"/>
              <a:gd name="connsiteY6" fmla="*/ 1846053 h 2329132"/>
              <a:gd name="connsiteX7" fmla="*/ 43133 w 552091"/>
              <a:gd name="connsiteY7" fmla="*/ 2044461 h 2329132"/>
              <a:gd name="connsiteX8" fmla="*/ 172529 w 552091"/>
              <a:gd name="connsiteY8" fmla="*/ 2234242 h 2329132"/>
              <a:gd name="connsiteX9" fmla="*/ 0 w 552091"/>
              <a:gd name="connsiteY9" fmla="*/ 2329132 h 2329132"/>
              <a:gd name="connsiteX0" fmla="*/ 198408 w 553529"/>
              <a:gd name="connsiteY0" fmla="*/ 0 h 2329132"/>
              <a:gd name="connsiteX1" fmla="*/ 172529 w 553529"/>
              <a:gd name="connsiteY1" fmla="*/ 439947 h 2329132"/>
              <a:gd name="connsiteX2" fmla="*/ 69012 w 553529"/>
              <a:gd name="connsiteY2" fmla="*/ 698740 h 2329132"/>
              <a:gd name="connsiteX3" fmla="*/ 336431 w 553529"/>
              <a:gd name="connsiteY3" fmla="*/ 1199072 h 2329132"/>
              <a:gd name="connsiteX4" fmla="*/ 552091 w 553529"/>
              <a:gd name="connsiteY4" fmla="*/ 1716657 h 2329132"/>
              <a:gd name="connsiteX5" fmla="*/ 345057 w 553529"/>
              <a:gd name="connsiteY5" fmla="*/ 1837427 h 2329132"/>
              <a:gd name="connsiteX6" fmla="*/ 103517 w 553529"/>
              <a:gd name="connsiteY6" fmla="*/ 1846053 h 2329132"/>
              <a:gd name="connsiteX7" fmla="*/ 43133 w 553529"/>
              <a:gd name="connsiteY7" fmla="*/ 2044461 h 2329132"/>
              <a:gd name="connsiteX8" fmla="*/ 172529 w 553529"/>
              <a:gd name="connsiteY8" fmla="*/ 2234242 h 2329132"/>
              <a:gd name="connsiteX9" fmla="*/ 0 w 553529"/>
              <a:gd name="connsiteY9" fmla="*/ 2329132 h 2329132"/>
              <a:gd name="connsiteX0" fmla="*/ 198408 w 553529"/>
              <a:gd name="connsiteY0" fmla="*/ 0 h 2329132"/>
              <a:gd name="connsiteX1" fmla="*/ 172529 w 553529"/>
              <a:gd name="connsiteY1" fmla="*/ 439947 h 2329132"/>
              <a:gd name="connsiteX2" fmla="*/ 69012 w 553529"/>
              <a:gd name="connsiteY2" fmla="*/ 698740 h 2329132"/>
              <a:gd name="connsiteX3" fmla="*/ 336431 w 553529"/>
              <a:gd name="connsiteY3" fmla="*/ 1199072 h 2329132"/>
              <a:gd name="connsiteX4" fmla="*/ 552091 w 553529"/>
              <a:gd name="connsiteY4" fmla="*/ 1716657 h 2329132"/>
              <a:gd name="connsiteX5" fmla="*/ 345057 w 553529"/>
              <a:gd name="connsiteY5" fmla="*/ 1837427 h 2329132"/>
              <a:gd name="connsiteX6" fmla="*/ 103517 w 553529"/>
              <a:gd name="connsiteY6" fmla="*/ 1846053 h 2329132"/>
              <a:gd name="connsiteX7" fmla="*/ 43133 w 553529"/>
              <a:gd name="connsiteY7" fmla="*/ 2044461 h 2329132"/>
              <a:gd name="connsiteX8" fmla="*/ 172529 w 553529"/>
              <a:gd name="connsiteY8" fmla="*/ 2234242 h 2329132"/>
              <a:gd name="connsiteX9" fmla="*/ 0 w 553529"/>
              <a:gd name="connsiteY9" fmla="*/ 2329132 h 2329132"/>
              <a:gd name="connsiteX0" fmla="*/ 198408 w 553529"/>
              <a:gd name="connsiteY0" fmla="*/ 0 h 2329132"/>
              <a:gd name="connsiteX1" fmla="*/ 172529 w 553529"/>
              <a:gd name="connsiteY1" fmla="*/ 439947 h 2329132"/>
              <a:gd name="connsiteX2" fmla="*/ 69012 w 553529"/>
              <a:gd name="connsiteY2" fmla="*/ 698740 h 2329132"/>
              <a:gd name="connsiteX3" fmla="*/ 336431 w 553529"/>
              <a:gd name="connsiteY3" fmla="*/ 1199072 h 2329132"/>
              <a:gd name="connsiteX4" fmla="*/ 552091 w 553529"/>
              <a:gd name="connsiteY4" fmla="*/ 1716657 h 2329132"/>
              <a:gd name="connsiteX5" fmla="*/ 345057 w 553529"/>
              <a:gd name="connsiteY5" fmla="*/ 1837427 h 2329132"/>
              <a:gd name="connsiteX6" fmla="*/ 103517 w 553529"/>
              <a:gd name="connsiteY6" fmla="*/ 1846053 h 2329132"/>
              <a:gd name="connsiteX7" fmla="*/ 43133 w 553529"/>
              <a:gd name="connsiteY7" fmla="*/ 2044461 h 2329132"/>
              <a:gd name="connsiteX8" fmla="*/ 172529 w 553529"/>
              <a:gd name="connsiteY8" fmla="*/ 2234242 h 2329132"/>
              <a:gd name="connsiteX9" fmla="*/ 0 w 553529"/>
              <a:gd name="connsiteY9" fmla="*/ 2329132 h 2329132"/>
              <a:gd name="connsiteX0" fmla="*/ 198408 w 553529"/>
              <a:gd name="connsiteY0" fmla="*/ 0 h 2329132"/>
              <a:gd name="connsiteX1" fmla="*/ 172529 w 553529"/>
              <a:gd name="connsiteY1" fmla="*/ 439947 h 2329132"/>
              <a:gd name="connsiteX2" fmla="*/ 69012 w 553529"/>
              <a:gd name="connsiteY2" fmla="*/ 698740 h 2329132"/>
              <a:gd name="connsiteX3" fmla="*/ 336431 w 553529"/>
              <a:gd name="connsiteY3" fmla="*/ 1199072 h 2329132"/>
              <a:gd name="connsiteX4" fmla="*/ 552091 w 553529"/>
              <a:gd name="connsiteY4" fmla="*/ 1716657 h 2329132"/>
              <a:gd name="connsiteX5" fmla="*/ 345057 w 553529"/>
              <a:gd name="connsiteY5" fmla="*/ 1837427 h 2329132"/>
              <a:gd name="connsiteX6" fmla="*/ 103517 w 553529"/>
              <a:gd name="connsiteY6" fmla="*/ 1846053 h 2329132"/>
              <a:gd name="connsiteX7" fmla="*/ 43133 w 553529"/>
              <a:gd name="connsiteY7" fmla="*/ 2044461 h 2329132"/>
              <a:gd name="connsiteX8" fmla="*/ 172529 w 553529"/>
              <a:gd name="connsiteY8" fmla="*/ 2234242 h 2329132"/>
              <a:gd name="connsiteX9" fmla="*/ 0 w 553529"/>
              <a:gd name="connsiteY9" fmla="*/ 2329132 h 2329132"/>
              <a:gd name="connsiteX0" fmla="*/ 198408 w 553529"/>
              <a:gd name="connsiteY0" fmla="*/ 0 h 2329132"/>
              <a:gd name="connsiteX1" fmla="*/ 172529 w 553529"/>
              <a:gd name="connsiteY1" fmla="*/ 439947 h 2329132"/>
              <a:gd name="connsiteX2" fmla="*/ 69012 w 553529"/>
              <a:gd name="connsiteY2" fmla="*/ 698740 h 2329132"/>
              <a:gd name="connsiteX3" fmla="*/ 336431 w 553529"/>
              <a:gd name="connsiteY3" fmla="*/ 1199072 h 2329132"/>
              <a:gd name="connsiteX4" fmla="*/ 552091 w 553529"/>
              <a:gd name="connsiteY4" fmla="*/ 1716657 h 2329132"/>
              <a:gd name="connsiteX5" fmla="*/ 345057 w 553529"/>
              <a:gd name="connsiteY5" fmla="*/ 1837427 h 2329132"/>
              <a:gd name="connsiteX6" fmla="*/ 103517 w 553529"/>
              <a:gd name="connsiteY6" fmla="*/ 1846053 h 2329132"/>
              <a:gd name="connsiteX7" fmla="*/ 43133 w 553529"/>
              <a:gd name="connsiteY7" fmla="*/ 2044461 h 2329132"/>
              <a:gd name="connsiteX8" fmla="*/ 172529 w 553529"/>
              <a:gd name="connsiteY8" fmla="*/ 2234242 h 2329132"/>
              <a:gd name="connsiteX9" fmla="*/ 0 w 553529"/>
              <a:gd name="connsiteY9" fmla="*/ 2329132 h 2329132"/>
              <a:gd name="connsiteX0" fmla="*/ 206360 w 561481"/>
              <a:gd name="connsiteY0" fmla="*/ 0 h 2352986"/>
              <a:gd name="connsiteX1" fmla="*/ 180481 w 561481"/>
              <a:gd name="connsiteY1" fmla="*/ 439947 h 2352986"/>
              <a:gd name="connsiteX2" fmla="*/ 76964 w 561481"/>
              <a:gd name="connsiteY2" fmla="*/ 698740 h 2352986"/>
              <a:gd name="connsiteX3" fmla="*/ 344383 w 561481"/>
              <a:gd name="connsiteY3" fmla="*/ 1199072 h 2352986"/>
              <a:gd name="connsiteX4" fmla="*/ 560043 w 561481"/>
              <a:gd name="connsiteY4" fmla="*/ 1716657 h 2352986"/>
              <a:gd name="connsiteX5" fmla="*/ 353009 w 561481"/>
              <a:gd name="connsiteY5" fmla="*/ 1837427 h 2352986"/>
              <a:gd name="connsiteX6" fmla="*/ 111469 w 561481"/>
              <a:gd name="connsiteY6" fmla="*/ 1846053 h 2352986"/>
              <a:gd name="connsiteX7" fmla="*/ 51085 w 561481"/>
              <a:gd name="connsiteY7" fmla="*/ 2044461 h 2352986"/>
              <a:gd name="connsiteX8" fmla="*/ 180481 w 561481"/>
              <a:gd name="connsiteY8" fmla="*/ 2234242 h 2352986"/>
              <a:gd name="connsiteX9" fmla="*/ 0 w 561481"/>
              <a:gd name="connsiteY9" fmla="*/ 2352986 h 2352986"/>
              <a:gd name="connsiteX0" fmla="*/ 206360 w 561481"/>
              <a:gd name="connsiteY0" fmla="*/ 0 h 2352986"/>
              <a:gd name="connsiteX1" fmla="*/ 180481 w 561481"/>
              <a:gd name="connsiteY1" fmla="*/ 439947 h 2352986"/>
              <a:gd name="connsiteX2" fmla="*/ 76964 w 561481"/>
              <a:gd name="connsiteY2" fmla="*/ 698740 h 2352986"/>
              <a:gd name="connsiteX3" fmla="*/ 344383 w 561481"/>
              <a:gd name="connsiteY3" fmla="*/ 1199072 h 2352986"/>
              <a:gd name="connsiteX4" fmla="*/ 560043 w 561481"/>
              <a:gd name="connsiteY4" fmla="*/ 1716657 h 2352986"/>
              <a:gd name="connsiteX5" fmla="*/ 353009 w 561481"/>
              <a:gd name="connsiteY5" fmla="*/ 1837427 h 2352986"/>
              <a:gd name="connsiteX6" fmla="*/ 111469 w 561481"/>
              <a:gd name="connsiteY6" fmla="*/ 1846053 h 2352986"/>
              <a:gd name="connsiteX7" fmla="*/ 51085 w 561481"/>
              <a:gd name="connsiteY7" fmla="*/ 2044461 h 2352986"/>
              <a:gd name="connsiteX8" fmla="*/ 152651 w 561481"/>
              <a:gd name="connsiteY8" fmla="*/ 2210388 h 2352986"/>
              <a:gd name="connsiteX9" fmla="*/ 0 w 561481"/>
              <a:gd name="connsiteY9" fmla="*/ 2352986 h 2352986"/>
              <a:gd name="connsiteX0" fmla="*/ 206360 w 561481"/>
              <a:gd name="connsiteY0" fmla="*/ 0 h 2352986"/>
              <a:gd name="connsiteX1" fmla="*/ 180481 w 561481"/>
              <a:gd name="connsiteY1" fmla="*/ 439947 h 2352986"/>
              <a:gd name="connsiteX2" fmla="*/ 76964 w 561481"/>
              <a:gd name="connsiteY2" fmla="*/ 698740 h 2352986"/>
              <a:gd name="connsiteX3" fmla="*/ 344383 w 561481"/>
              <a:gd name="connsiteY3" fmla="*/ 1199072 h 2352986"/>
              <a:gd name="connsiteX4" fmla="*/ 560043 w 561481"/>
              <a:gd name="connsiteY4" fmla="*/ 1716657 h 2352986"/>
              <a:gd name="connsiteX5" fmla="*/ 353009 w 561481"/>
              <a:gd name="connsiteY5" fmla="*/ 1837427 h 2352986"/>
              <a:gd name="connsiteX6" fmla="*/ 111469 w 561481"/>
              <a:gd name="connsiteY6" fmla="*/ 1846053 h 2352986"/>
              <a:gd name="connsiteX7" fmla="*/ 51085 w 561481"/>
              <a:gd name="connsiteY7" fmla="*/ 2044461 h 2352986"/>
              <a:gd name="connsiteX8" fmla="*/ 152651 w 561481"/>
              <a:gd name="connsiteY8" fmla="*/ 2210388 h 2352986"/>
              <a:gd name="connsiteX9" fmla="*/ 0 w 561481"/>
              <a:gd name="connsiteY9" fmla="*/ 2352986 h 2352986"/>
              <a:gd name="connsiteX0" fmla="*/ 206360 w 561481"/>
              <a:gd name="connsiteY0" fmla="*/ 0 h 2352986"/>
              <a:gd name="connsiteX1" fmla="*/ 180481 w 561481"/>
              <a:gd name="connsiteY1" fmla="*/ 439947 h 2352986"/>
              <a:gd name="connsiteX2" fmla="*/ 76964 w 561481"/>
              <a:gd name="connsiteY2" fmla="*/ 698740 h 2352986"/>
              <a:gd name="connsiteX3" fmla="*/ 344383 w 561481"/>
              <a:gd name="connsiteY3" fmla="*/ 1199072 h 2352986"/>
              <a:gd name="connsiteX4" fmla="*/ 560043 w 561481"/>
              <a:gd name="connsiteY4" fmla="*/ 1716657 h 2352986"/>
              <a:gd name="connsiteX5" fmla="*/ 353009 w 561481"/>
              <a:gd name="connsiteY5" fmla="*/ 1837427 h 2352986"/>
              <a:gd name="connsiteX6" fmla="*/ 111469 w 561481"/>
              <a:gd name="connsiteY6" fmla="*/ 1846053 h 2352986"/>
              <a:gd name="connsiteX7" fmla="*/ 78915 w 561481"/>
              <a:gd name="connsiteY7" fmla="*/ 2044461 h 2352986"/>
              <a:gd name="connsiteX8" fmla="*/ 152651 w 561481"/>
              <a:gd name="connsiteY8" fmla="*/ 2210388 h 2352986"/>
              <a:gd name="connsiteX9" fmla="*/ 0 w 561481"/>
              <a:gd name="connsiteY9" fmla="*/ 2352986 h 2352986"/>
              <a:gd name="connsiteX0" fmla="*/ 206360 w 561481"/>
              <a:gd name="connsiteY0" fmla="*/ 0 h 2352986"/>
              <a:gd name="connsiteX1" fmla="*/ 180481 w 561481"/>
              <a:gd name="connsiteY1" fmla="*/ 439947 h 2352986"/>
              <a:gd name="connsiteX2" fmla="*/ 76964 w 561481"/>
              <a:gd name="connsiteY2" fmla="*/ 698740 h 2352986"/>
              <a:gd name="connsiteX3" fmla="*/ 344383 w 561481"/>
              <a:gd name="connsiteY3" fmla="*/ 1199072 h 2352986"/>
              <a:gd name="connsiteX4" fmla="*/ 560043 w 561481"/>
              <a:gd name="connsiteY4" fmla="*/ 1716657 h 2352986"/>
              <a:gd name="connsiteX5" fmla="*/ 353009 w 561481"/>
              <a:gd name="connsiteY5" fmla="*/ 1837427 h 2352986"/>
              <a:gd name="connsiteX6" fmla="*/ 135323 w 561481"/>
              <a:gd name="connsiteY6" fmla="*/ 1857980 h 2352986"/>
              <a:gd name="connsiteX7" fmla="*/ 78915 w 561481"/>
              <a:gd name="connsiteY7" fmla="*/ 2044461 h 2352986"/>
              <a:gd name="connsiteX8" fmla="*/ 152651 w 561481"/>
              <a:gd name="connsiteY8" fmla="*/ 2210388 h 2352986"/>
              <a:gd name="connsiteX9" fmla="*/ 0 w 561481"/>
              <a:gd name="connsiteY9" fmla="*/ 2352986 h 2352986"/>
              <a:gd name="connsiteX0" fmla="*/ 206360 w 594886"/>
              <a:gd name="connsiteY0" fmla="*/ 0 h 2352986"/>
              <a:gd name="connsiteX1" fmla="*/ 180481 w 594886"/>
              <a:gd name="connsiteY1" fmla="*/ 439947 h 2352986"/>
              <a:gd name="connsiteX2" fmla="*/ 76964 w 594886"/>
              <a:gd name="connsiteY2" fmla="*/ 698740 h 2352986"/>
              <a:gd name="connsiteX3" fmla="*/ 344383 w 594886"/>
              <a:gd name="connsiteY3" fmla="*/ 1199072 h 2352986"/>
              <a:gd name="connsiteX4" fmla="*/ 560043 w 594886"/>
              <a:gd name="connsiteY4" fmla="*/ 1716657 h 2352986"/>
              <a:gd name="connsiteX5" fmla="*/ 135323 w 594886"/>
              <a:gd name="connsiteY5" fmla="*/ 1857980 h 2352986"/>
              <a:gd name="connsiteX6" fmla="*/ 78915 w 594886"/>
              <a:gd name="connsiteY6" fmla="*/ 2044461 h 2352986"/>
              <a:gd name="connsiteX7" fmla="*/ 152651 w 594886"/>
              <a:gd name="connsiteY7" fmla="*/ 2210388 h 2352986"/>
              <a:gd name="connsiteX8" fmla="*/ 0 w 594886"/>
              <a:gd name="connsiteY8" fmla="*/ 2352986 h 2352986"/>
              <a:gd name="connsiteX0" fmla="*/ 206360 w 499470"/>
              <a:gd name="connsiteY0" fmla="*/ 0 h 2352986"/>
              <a:gd name="connsiteX1" fmla="*/ 180481 w 499470"/>
              <a:gd name="connsiteY1" fmla="*/ 439947 h 2352986"/>
              <a:gd name="connsiteX2" fmla="*/ 76964 w 499470"/>
              <a:gd name="connsiteY2" fmla="*/ 698740 h 2352986"/>
              <a:gd name="connsiteX3" fmla="*/ 344383 w 499470"/>
              <a:gd name="connsiteY3" fmla="*/ 1199072 h 2352986"/>
              <a:gd name="connsiteX4" fmla="*/ 464627 w 499470"/>
              <a:gd name="connsiteY4" fmla="*/ 1704730 h 2352986"/>
              <a:gd name="connsiteX5" fmla="*/ 135323 w 499470"/>
              <a:gd name="connsiteY5" fmla="*/ 1857980 h 2352986"/>
              <a:gd name="connsiteX6" fmla="*/ 78915 w 499470"/>
              <a:gd name="connsiteY6" fmla="*/ 2044461 h 2352986"/>
              <a:gd name="connsiteX7" fmla="*/ 152651 w 499470"/>
              <a:gd name="connsiteY7" fmla="*/ 2210388 h 2352986"/>
              <a:gd name="connsiteX8" fmla="*/ 0 w 499470"/>
              <a:gd name="connsiteY8" fmla="*/ 2352986 h 2352986"/>
              <a:gd name="connsiteX0" fmla="*/ 206360 w 499470"/>
              <a:gd name="connsiteY0" fmla="*/ 0 h 2352986"/>
              <a:gd name="connsiteX1" fmla="*/ 180481 w 499470"/>
              <a:gd name="connsiteY1" fmla="*/ 439947 h 2352986"/>
              <a:gd name="connsiteX2" fmla="*/ 96842 w 499470"/>
              <a:gd name="connsiteY2" fmla="*/ 754399 h 2352986"/>
              <a:gd name="connsiteX3" fmla="*/ 344383 w 499470"/>
              <a:gd name="connsiteY3" fmla="*/ 1199072 h 2352986"/>
              <a:gd name="connsiteX4" fmla="*/ 464627 w 499470"/>
              <a:gd name="connsiteY4" fmla="*/ 1704730 h 2352986"/>
              <a:gd name="connsiteX5" fmla="*/ 135323 w 499470"/>
              <a:gd name="connsiteY5" fmla="*/ 1857980 h 2352986"/>
              <a:gd name="connsiteX6" fmla="*/ 78915 w 499470"/>
              <a:gd name="connsiteY6" fmla="*/ 2044461 h 2352986"/>
              <a:gd name="connsiteX7" fmla="*/ 152651 w 499470"/>
              <a:gd name="connsiteY7" fmla="*/ 2210388 h 2352986"/>
              <a:gd name="connsiteX8" fmla="*/ 0 w 499470"/>
              <a:gd name="connsiteY8" fmla="*/ 2352986 h 2352986"/>
              <a:gd name="connsiteX0" fmla="*/ 206360 w 499470"/>
              <a:gd name="connsiteY0" fmla="*/ 0 h 2352986"/>
              <a:gd name="connsiteX1" fmla="*/ 180481 w 499470"/>
              <a:gd name="connsiteY1" fmla="*/ 439947 h 2352986"/>
              <a:gd name="connsiteX2" fmla="*/ 96842 w 499470"/>
              <a:gd name="connsiteY2" fmla="*/ 754399 h 2352986"/>
              <a:gd name="connsiteX3" fmla="*/ 344383 w 499470"/>
              <a:gd name="connsiteY3" fmla="*/ 1199072 h 2352986"/>
              <a:gd name="connsiteX4" fmla="*/ 464627 w 499470"/>
              <a:gd name="connsiteY4" fmla="*/ 1704730 h 2352986"/>
              <a:gd name="connsiteX5" fmla="*/ 135323 w 499470"/>
              <a:gd name="connsiteY5" fmla="*/ 1857980 h 2352986"/>
              <a:gd name="connsiteX6" fmla="*/ 78915 w 499470"/>
              <a:gd name="connsiteY6" fmla="*/ 2044461 h 2352986"/>
              <a:gd name="connsiteX7" fmla="*/ 152651 w 499470"/>
              <a:gd name="connsiteY7" fmla="*/ 2210388 h 2352986"/>
              <a:gd name="connsiteX8" fmla="*/ 0 w 499470"/>
              <a:gd name="connsiteY8" fmla="*/ 2352986 h 2352986"/>
              <a:gd name="connsiteX0" fmla="*/ 218287 w 499470"/>
              <a:gd name="connsiteY0" fmla="*/ 0 h 2531890"/>
              <a:gd name="connsiteX1" fmla="*/ 180481 w 499470"/>
              <a:gd name="connsiteY1" fmla="*/ 618851 h 2531890"/>
              <a:gd name="connsiteX2" fmla="*/ 96842 w 499470"/>
              <a:gd name="connsiteY2" fmla="*/ 933303 h 2531890"/>
              <a:gd name="connsiteX3" fmla="*/ 344383 w 499470"/>
              <a:gd name="connsiteY3" fmla="*/ 1377976 h 2531890"/>
              <a:gd name="connsiteX4" fmla="*/ 464627 w 499470"/>
              <a:gd name="connsiteY4" fmla="*/ 1883634 h 2531890"/>
              <a:gd name="connsiteX5" fmla="*/ 135323 w 499470"/>
              <a:gd name="connsiteY5" fmla="*/ 2036884 h 2531890"/>
              <a:gd name="connsiteX6" fmla="*/ 78915 w 499470"/>
              <a:gd name="connsiteY6" fmla="*/ 2223365 h 2531890"/>
              <a:gd name="connsiteX7" fmla="*/ 152651 w 499470"/>
              <a:gd name="connsiteY7" fmla="*/ 2389292 h 2531890"/>
              <a:gd name="connsiteX8" fmla="*/ 0 w 499470"/>
              <a:gd name="connsiteY8" fmla="*/ 2531890 h 2531890"/>
              <a:gd name="connsiteX0" fmla="*/ 218287 w 499470"/>
              <a:gd name="connsiteY0" fmla="*/ 0 h 2531890"/>
              <a:gd name="connsiteX1" fmla="*/ 180481 w 499470"/>
              <a:gd name="connsiteY1" fmla="*/ 618851 h 2531890"/>
              <a:gd name="connsiteX2" fmla="*/ 96842 w 499470"/>
              <a:gd name="connsiteY2" fmla="*/ 933303 h 2531890"/>
              <a:gd name="connsiteX3" fmla="*/ 344383 w 499470"/>
              <a:gd name="connsiteY3" fmla="*/ 1377976 h 2531890"/>
              <a:gd name="connsiteX4" fmla="*/ 464627 w 499470"/>
              <a:gd name="connsiteY4" fmla="*/ 1883634 h 2531890"/>
              <a:gd name="connsiteX5" fmla="*/ 135323 w 499470"/>
              <a:gd name="connsiteY5" fmla="*/ 2036884 h 2531890"/>
              <a:gd name="connsiteX6" fmla="*/ 78915 w 499470"/>
              <a:gd name="connsiteY6" fmla="*/ 2223365 h 2531890"/>
              <a:gd name="connsiteX7" fmla="*/ 152651 w 499470"/>
              <a:gd name="connsiteY7" fmla="*/ 2389292 h 2531890"/>
              <a:gd name="connsiteX8" fmla="*/ 0 w 499470"/>
              <a:gd name="connsiteY8" fmla="*/ 2531890 h 2531890"/>
              <a:gd name="connsiteX0" fmla="*/ 218287 w 551153"/>
              <a:gd name="connsiteY0" fmla="*/ 0 h 2531890"/>
              <a:gd name="connsiteX1" fmla="*/ 180481 w 551153"/>
              <a:gd name="connsiteY1" fmla="*/ 618851 h 2531890"/>
              <a:gd name="connsiteX2" fmla="*/ 96842 w 551153"/>
              <a:gd name="connsiteY2" fmla="*/ 933303 h 2531890"/>
              <a:gd name="connsiteX3" fmla="*/ 344383 w 551153"/>
              <a:gd name="connsiteY3" fmla="*/ 1377976 h 2531890"/>
              <a:gd name="connsiteX4" fmla="*/ 516310 w 551153"/>
              <a:gd name="connsiteY4" fmla="*/ 1879659 h 2531890"/>
              <a:gd name="connsiteX5" fmla="*/ 135323 w 551153"/>
              <a:gd name="connsiteY5" fmla="*/ 2036884 h 2531890"/>
              <a:gd name="connsiteX6" fmla="*/ 78915 w 551153"/>
              <a:gd name="connsiteY6" fmla="*/ 2223365 h 2531890"/>
              <a:gd name="connsiteX7" fmla="*/ 152651 w 551153"/>
              <a:gd name="connsiteY7" fmla="*/ 2389292 h 2531890"/>
              <a:gd name="connsiteX8" fmla="*/ 0 w 551153"/>
              <a:gd name="connsiteY8" fmla="*/ 2531890 h 2531890"/>
              <a:gd name="connsiteX0" fmla="*/ 218287 w 531275"/>
              <a:gd name="connsiteY0" fmla="*/ 0 h 2531890"/>
              <a:gd name="connsiteX1" fmla="*/ 180481 w 531275"/>
              <a:gd name="connsiteY1" fmla="*/ 618851 h 2531890"/>
              <a:gd name="connsiteX2" fmla="*/ 96842 w 531275"/>
              <a:gd name="connsiteY2" fmla="*/ 933303 h 2531890"/>
              <a:gd name="connsiteX3" fmla="*/ 344383 w 531275"/>
              <a:gd name="connsiteY3" fmla="*/ 1377976 h 2531890"/>
              <a:gd name="connsiteX4" fmla="*/ 516310 w 531275"/>
              <a:gd name="connsiteY4" fmla="*/ 1879659 h 2531890"/>
              <a:gd name="connsiteX5" fmla="*/ 135323 w 531275"/>
              <a:gd name="connsiteY5" fmla="*/ 2036884 h 2531890"/>
              <a:gd name="connsiteX6" fmla="*/ 78915 w 531275"/>
              <a:gd name="connsiteY6" fmla="*/ 2223365 h 2531890"/>
              <a:gd name="connsiteX7" fmla="*/ 152651 w 531275"/>
              <a:gd name="connsiteY7" fmla="*/ 2389292 h 2531890"/>
              <a:gd name="connsiteX8" fmla="*/ 0 w 531275"/>
              <a:gd name="connsiteY8" fmla="*/ 2531890 h 2531890"/>
              <a:gd name="connsiteX0" fmla="*/ 218287 w 548503"/>
              <a:gd name="connsiteY0" fmla="*/ 0 h 2531890"/>
              <a:gd name="connsiteX1" fmla="*/ 180481 w 548503"/>
              <a:gd name="connsiteY1" fmla="*/ 618851 h 2531890"/>
              <a:gd name="connsiteX2" fmla="*/ 96842 w 548503"/>
              <a:gd name="connsiteY2" fmla="*/ 933303 h 2531890"/>
              <a:gd name="connsiteX3" fmla="*/ 328480 w 548503"/>
              <a:gd name="connsiteY3" fmla="*/ 1385928 h 2531890"/>
              <a:gd name="connsiteX4" fmla="*/ 516310 w 548503"/>
              <a:gd name="connsiteY4" fmla="*/ 1879659 h 2531890"/>
              <a:gd name="connsiteX5" fmla="*/ 135323 w 548503"/>
              <a:gd name="connsiteY5" fmla="*/ 2036884 h 2531890"/>
              <a:gd name="connsiteX6" fmla="*/ 78915 w 548503"/>
              <a:gd name="connsiteY6" fmla="*/ 2223365 h 2531890"/>
              <a:gd name="connsiteX7" fmla="*/ 152651 w 548503"/>
              <a:gd name="connsiteY7" fmla="*/ 2389292 h 2531890"/>
              <a:gd name="connsiteX8" fmla="*/ 0 w 548503"/>
              <a:gd name="connsiteY8" fmla="*/ 2531890 h 2531890"/>
              <a:gd name="connsiteX0" fmla="*/ 218287 w 548503"/>
              <a:gd name="connsiteY0" fmla="*/ 0 h 2531890"/>
              <a:gd name="connsiteX1" fmla="*/ 180481 w 548503"/>
              <a:gd name="connsiteY1" fmla="*/ 618851 h 2531890"/>
              <a:gd name="connsiteX2" fmla="*/ 96842 w 548503"/>
              <a:gd name="connsiteY2" fmla="*/ 933303 h 2531890"/>
              <a:gd name="connsiteX3" fmla="*/ 328480 w 548503"/>
              <a:gd name="connsiteY3" fmla="*/ 1385928 h 2531890"/>
              <a:gd name="connsiteX4" fmla="*/ 516310 w 548503"/>
              <a:gd name="connsiteY4" fmla="*/ 1879659 h 2531890"/>
              <a:gd name="connsiteX5" fmla="*/ 135323 w 548503"/>
              <a:gd name="connsiteY5" fmla="*/ 2036884 h 2531890"/>
              <a:gd name="connsiteX6" fmla="*/ 78915 w 548503"/>
              <a:gd name="connsiteY6" fmla="*/ 2223365 h 2531890"/>
              <a:gd name="connsiteX7" fmla="*/ 152651 w 548503"/>
              <a:gd name="connsiteY7" fmla="*/ 2389292 h 2531890"/>
              <a:gd name="connsiteX8" fmla="*/ 0 w 548503"/>
              <a:gd name="connsiteY8" fmla="*/ 2531890 h 2531890"/>
              <a:gd name="connsiteX0" fmla="*/ 218287 w 520673"/>
              <a:gd name="connsiteY0" fmla="*/ 0 h 2531890"/>
              <a:gd name="connsiteX1" fmla="*/ 180481 w 520673"/>
              <a:gd name="connsiteY1" fmla="*/ 618851 h 2531890"/>
              <a:gd name="connsiteX2" fmla="*/ 96842 w 520673"/>
              <a:gd name="connsiteY2" fmla="*/ 933303 h 2531890"/>
              <a:gd name="connsiteX3" fmla="*/ 328480 w 520673"/>
              <a:gd name="connsiteY3" fmla="*/ 1385928 h 2531890"/>
              <a:gd name="connsiteX4" fmla="*/ 488480 w 520673"/>
              <a:gd name="connsiteY4" fmla="*/ 1867732 h 2531890"/>
              <a:gd name="connsiteX5" fmla="*/ 135323 w 520673"/>
              <a:gd name="connsiteY5" fmla="*/ 2036884 h 2531890"/>
              <a:gd name="connsiteX6" fmla="*/ 78915 w 520673"/>
              <a:gd name="connsiteY6" fmla="*/ 2223365 h 2531890"/>
              <a:gd name="connsiteX7" fmla="*/ 152651 w 520673"/>
              <a:gd name="connsiteY7" fmla="*/ 2389292 h 2531890"/>
              <a:gd name="connsiteX8" fmla="*/ 0 w 520673"/>
              <a:gd name="connsiteY8" fmla="*/ 2531890 h 2531890"/>
              <a:gd name="connsiteX0" fmla="*/ 180481 w 520673"/>
              <a:gd name="connsiteY0" fmla="*/ 0 h 1913039"/>
              <a:gd name="connsiteX1" fmla="*/ 96842 w 520673"/>
              <a:gd name="connsiteY1" fmla="*/ 314452 h 1913039"/>
              <a:gd name="connsiteX2" fmla="*/ 328480 w 520673"/>
              <a:gd name="connsiteY2" fmla="*/ 767077 h 1913039"/>
              <a:gd name="connsiteX3" fmla="*/ 488480 w 520673"/>
              <a:gd name="connsiteY3" fmla="*/ 1248881 h 1913039"/>
              <a:gd name="connsiteX4" fmla="*/ 135323 w 520673"/>
              <a:gd name="connsiteY4" fmla="*/ 1418033 h 1913039"/>
              <a:gd name="connsiteX5" fmla="*/ 78915 w 520673"/>
              <a:gd name="connsiteY5" fmla="*/ 1604514 h 1913039"/>
              <a:gd name="connsiteX6" fmla="*/ 152651 w 520673"/>
              <a:gd name="connsiteY6" fmla="*/ 1770441 h 1913039"/>
              <a:gd name="connsiteX7" fmla="*/ 0 w 520673"/>
              <a:gd name="connsiteY7" fmla="*/ 1913039 h 1913039"/>
              <a:gd name="connsiteX0" fmla="*/ 96842 w 520673"/>
              <a:gd name="connsiteY0" fmla="*/ 0 h 1598587"/>
              <a:gd name="connsiteX1" fmla="*/ 328480 w 520673"/>
              <a:gd name="connsiteY1" fmla="*/ 452625 h 1598587"/>
              <a:gd name="connsiteX2" fmla="*/ 488480 w 520673"/>
              <a:gd name="connsiteY2" fmla="*/ 934429 h 1598587"/>
              <a:gd name="connsiteX3" fmla="*/ 135323 w 520673"/>
              <a:gd name="connsiteY3" fmla="*/ 1103581 h 1598587"/>
              <a:gd name="connsiteX4" fmla="*/ 78915 w 520673"/>
              <a:gd name="connsiteY4" fmla="*/ 1290062 h 1598587"/>
              <a:gd name="connsiteX5" fmla="*/ 152651 w 520673"/>
              <a:gd name="connsiteY5" fmla="*/ 1455989 h 1598587"/>
              <a:gd name="connsiteX6" fmla="*/ 0 w 520673"/>
              <a:gd name="connsiteY6" fmla="*/ 1598587 h 1598587"/>
              <a:gd name="connsiteX0" fmla="*/ 328480 w 520673"/>
              <a:gd name="connsiteY0" fmla="*/ 0 h 1145962"/>
              <a:gd name="connsiteX1" fmla="*/ 488480 w 520673"/>
              <a:gd name="connsiteY1" fmla="*/ 481804 h 1145962"/>
              <a:gd name="connsiteX2" fmla="*/ 135323 w 520673"/>
              <a:gd name="connsiteY2" fmla="*/ 650956 h 1145962"/>
              <a:gd name="connsiteX3" fmla="*/ 78915 w 520673"/>
              <a:gd name="connsiteY3" fmla="*/ 837437 h 1145962"/>
              <a:gd name="connsiteX4" fmla="*/ 152651 w 520673"/>
              <a:gd name="connsiteY4" fmla="*/ 1003364 h 1145962"/>
              <a:gd name="connsiteX5" fmla="*/ 0 w 520673"/>
              <a:gd name="connsiteY5" fmla="*/ 1145962 h 1145962"/>
              <a:gd name="connsiteX0" fmla="*/ 488480 w 488480"/>
              <a:gd name="connsiteY0" fmla="*/ 0 h 664158"/>
              <a:gd name="connsiteX1" fmla="*/ 135323 w 488480"/>
              <a:gd name="connsiteY1" fmla="*/ 169152 h 664158"/>
              <a:gd name="connsiteX2" fmla="*/ 78915 w 488480"/>
              <a:gd name="connsiteY2" fmla="*/ 355633 h 664158"/>
              <a:gd name="connsiteX3" fmla="*/ 152651 w 488480"/>
              <a:gd name="connsiteY3" fmla="*/ 521560 h 664158"/>
              <a:gd name="connsiteX4" fmla="*/ 0 w 488480"/>
              <a:gd name="connsiteY4" fmla="*/ 664158 h 66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480" h="664158">
                <a:moveTo>
                  <a:pt x="488480" y="0"/>
                </a:moveTo>
                <a:cubicBezTo>
                  <a:pt x="456287" y="108493"/>
                  <a:pt x="203584" y="109880"/>
                  <a:pt x="135323" y="169152"/>
                </a:cubicBezTo>
                <a:cubicBezTo>
                  <a:pt x="67062" y="228424"/>
                  <a:pt x="76027" y="296898"/>
                  <a:pt x="78915" y="355633"/>
                </a:cubicBezTo>
                <a:cubicBezTo>
                  <a:pt x="81803" y="414368"/>
                  <a:pt x="165804" y="470139"/>
                  <a:pt x="152651" y="521560"/>
                </a:cubicBezTo>
                <a:cubicBezTo>
                  <a:pt x="139498" y="572981"/>
                  <a:pt x="57510" y="632528"/>
                  <a:pt x="0" y="664158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Freeform 29"/>
          <p:cNvSpPr/>
          <p:nvPr/>
        </p:nvSpPr>
        <p:spPr>
          <a:xfrm rot="21326996">
            <a:off x="6600895" y="4753643"/>
            <a:ext cx="921439" cy="1639108"/>
          </a:xfrm>
          <a:custGeom>
            <a:avLst/>
            <a:gdLst>
              <a:gd name="connsiteX0" fmla="*/ 946205 w 1073426"/>
              <a:gd name="connsiteY0" fmla="*/ 0 h 970059"/>
              <a:gd name="connsiteX1" fmla="*/ 1073426 w 1073426"/>
              <a:gd name="connsiteY1" fmla="*/ 123246 h 970059"/>
              <a:gd name="connsiteX2" fmla="*/ 1033670 w 1073426"/>
              <a:gd name="connsiteY2" fmla="*/ 302150 h 970059"/>
              <a:gd name="connsiteX3" fmla="*/ 683812 w 1073426"/>
              <a:gd name="connsiteY3" fmla="*/ 950181 h 970059"/>
              <a:gd name="connsiteX4" fmla="*/ 0 w 1073426"/>
              <a:gd name="connsiteY4" fmla="*/ 970059 h 970059"/>
              <a:gd name="connsiteX0" fmla="*/ 946205 w 1098606"/>
              <a:gd name="connsiteY0" fmla="*/ 0 h 970059"/>
              <a:gd name="connsiteX1" fmla="*/ 1073426 w 1098606"/>
              <a:gd name="connsiteY1" fmla="*/ 123246 h 970059"/>
              <a:gd name="connsiteX2" fmla="*/ 1033670 w 1098606"/>
              <a:gd name="connsiteY2" fmla="*/ 302150 h 970059"/>
              <a:gd name="connsiteX3" fmla="*/ 683812 w 1098606"/>
              <a:gd name="connsiteY3" fmla="*/ 950181 h 970059"/>
              <a:gd name="connsiteX4" fmla="*/ 0 w 1098606"/>
              <a:gd name="connsiteY4" fmla="*/ 970059 h 970059"/>
              <a:gd name="connsiteX0" fmla="*/ 946205 w 1098606"/>
              <a:gd name="connsiteY0" fmla="*/ 0 h 970059"/>
              <a:gd name="connsiteX1" fmla="*/ 1073426 w 1098606"/>
              <a:gd name="connsiteY1" fmla="*/ 123246 h 970059"/>
              <a:gd name="connsiteX2" fmla="*/ 1033670 w 1098606"/>
              <a:gd name="connsiteY2" fmla="*/ 302150 h 970059"/>
              <a:gd name="connsiteX3" fmla="*/ 683812 w 1098606"/>
              <a:gd name="connsiteY3" fmla="*/ 950181 h 970059"/>
              <a:gd name="connsiteX4" fmla="*/ 0 w 1098606"/>
              <a:gd name="connsiteY4" fmla="*/ 970059 h 970059"/>
              <a:gd name="connsiteX0" fmla="*/ 946205 w 1088003"/>
              <a:gd name="connsiteY0" fmla="*/ 0 h 970059"/>
              <a:gd name="connsiteX1" fmla="*/ 1073426 w 1088003"/>
              <a:gd name="connsiteY1" fmla="*/ 123246 h 970059"/>
              <a:gd name="connsiteX2" fmla="*/ 1033670 w 1088003"/>
              <a:gd name="connsiteY2" fmla="*/ 302150 h 970059"/>
              <a:gd name="connsiteX3" fmla="*/ 683812 w 1088003"/>
              <a:gd name="connsiteY3" fmla="*/ 950181 h 970059"/>
              <a:gd name="connsiteX4" fmla="*/ 0 w 1088003"/>
              <a:gd name="connsiteY4" fmla="*/ 970059 h 970059"/>
              <a:gd name="connsiteX0" fmla="*/ 946205 w 1100593"/>
              <a:gd name="connsiteY0" fmla="*/ 0 h 970059"/>
              <a:gd name="connsiteX1" fmla="*/ 1073426 w 1100593"/>
              <a:gd name="connsiteY1" fmla="*/ 123246 h 970059"/>
              <a:gd name="connsiteX2" fmla="*/ 783204 w 1100593"/>
              <a:gd name="connsiteY2" fmla="*/ 457200 h 970059"/>
              <a:gd name="connsiteX3" fmla="*/ 683812 w 1100593"/>
              <a:gd name="connsiteY3" fmla="*/ 950181 h 970059"/>
              <a:gd name="connsiteX4" fmla="*/ 0 w 1100593"/>
              <a:gd name="connsiteY4" fmla="*/ 970059 h 970059"/>
              <a:gd name="connsiteX0" fmla="*/ 946205 w 1036983"/>
              <a:gd name="connsiteY0" fmla="*/ 0 h 970059"/>
              <a:gd name="connsiteX1" fmla="*/ 1009816 w 1036983"/>
              <a:gd name="connsiteY1" fmla="*/ 174929 h 970059"/>
              <a:gd name="connsiteX2" fmla="*/ 783204 w 1036983"/>
              <a:gd name="connsiteY2" fmla="*/ 457200 h 970059"/>
              <a:gd name="connsiteX3" fmla="*/ 683812 w 1036983"/>
              <a:gd name="connsiteY3" fmla="*/ 950181 h 970059"/>
              <a:gd name="connsiteX4" fmla="*/ 0 w 1036983"/>
              <a:gd name="connsiteY4" fmla="*/ 970059 h 970059"/>
              <a:gd name="connsiteX0" fmla="*/ 946205 w 1033007"/>
              <a:gd name="connsiteY0" fmla="*/ 0 h 970059"/>
              <a:gd name="connsiteX1" fmla="*/ 1009816 w 1033007"/>
              <a:gd name="connsiteY1" fmla="*/ 174929 h 970059"/>
              <a:gd name="connsiteX2" fmla="*/ 783204 w 1033007"/>
              <a:gd name="connsiteY2" fmla="*/ 457200 h 970059"/>
              <a:gd name="connsiteX3" fmla="*/ 683812 w 1033007"/>
              <a:gd name="connsiteY3" fmla="*/ 950181 h 970059"/>
              <a:gd name="connsiteX4" fmla="*/ 0 w 1033007"/>
              <a:gd name="connsiteY4" fmla="*/ 970059 h 970059"/>
              <a:gd name="connsiteX0" fmla="*/ 946205 w 1033007"/>
              <a:gd name="connsiteY0" fmla="*/ 0 h 970059"/>
              <a:gd name="connsiteX1" fmla="*/ 1009816 w 1033007"/>
              <a:gd name="connsiteY1" fmla="*/ 174929 h 970059"/>
              <a:gd name="connsiteX2" fmla="*/ 783204 w 1033007"/>
              <a:gd name="connsiteY2" fmla="*/ 457200 h 970059"/>
              <a:gd name="connsiteX3" fmla="*/ 552616 w 1033007"/>
              <a:gd name="connsiteY3" fmla="*/ 962108 h 970059"/>
              <a:gd name="connsiteX4" fmla="*/ 0 w 1033007"/>
              <a:gd name="connsiteY4" fmla="*/ 970059 h 970059"/>
              <a:gd name="connsiteX0" fmla="*/ 946205 w 1033007"/>
              <a:gd name="connsiteY0" fmla="*/ 0 h 1069451"/>
              <a:gd name="connsiteX1" fmla="*/ 1009816 w 1033007"/>
              <a:gd name="connsiteY1" fmla="*/ 174929 h 1069451"/>
              <a:gd name="connsiteX2" fmla="*/ 783204 w 1033007"/>
              <a:gd name="connsiteY2" fmla="*/ 457200 h 1069451"/>
              <a:gd name="connsiteX3" fmla="*/ 552616 w 1033007"/>
              <a:gd name="connsiteY3" fmla="*/ 962108 h 1069451"/>
              <a:gd name="connsiteX4" fmla="*/ 0 w 1033007"/>
              <a:gd name="connsiteY4" fmla="*/ 970059 h 1069451"/>
              <a:gd name="connsiteX0" fmla="*/ 1327868 w 1414670"/>
              <a:gd name="connsiteY0" fmla="*/ 0 h 1027044"/>
              <a:gd name="connsiteX1" fmla="*/ 1391479 w 1414670"/>
              <a:gd name="connsiteY1" fmla="*/ 174929 h 1027044"/>
              <a:gd name="connsiteX2" fmla="*/ 1164867 w 1414670"/>
              <a:gd name="connsiteY2" fmla="*/ 457200 h 1027044"/>
              <a:gd name="connsiteX3" fmla="*/ 934279 w 1414670"/>
              <a:gd name="connsiteY3" fmla="*/ 962108 h 1027044"/>
              <a:gd name="connsiteX4" fmla="*/ 0 w 1414670"/>
              <a:gd name="connsiteY4" fmla="*/ 846814 h 1027044"/>
              <a:gd name="connsiteX0" fmla="*/ 1375576 w 1462378"/>
              <a:gd name="connsiteY0" fmla="*/ 0 h 1038308"/>
              <a:gd name="connsiteX1" fmla="*/ 1439187 w 1462378"/>
              <a:gd name="connsiteY1" fmla="*/ 174929 h 1038308"/>
              <a:gd name="connsiteX2" fmla="*/ 1212575 w 1462378"/>
              <a:gd name="connsiteY2" fmla="*/ 457200 h 1038308"/>
              <a:gd name="connsiteX3" fmla="*/ 981987 w 1462378"/>
              <a:gd name="connsiteY3" fmla="*/ 962108 h 1038308"/>
              <a:gd name="connsiteX4" fmla="*/ 0 w 1462378"/>
              <a:gd name="connsiteY4" fmla="*/ 914400 h 1038308"/>
              <a:gd name="connsiteX0" fmla="*/ 1375576 w 1462378"/>
              <a:gd name="connsiteY0" fmla="*/ 0 h 1038308"/>
              <a:gd name="connsiteX1" fmla="*/ 1439187 w 1462378"/>
              <a:gd name="connsiteY1" fmla="*/ 174929 h 1038308"/>
              <a:gd name="connsiteX2" fmla="*/ 1212575 w 1462378"/>
              <a:gd name="connsiteY2" fmla="*/ 457200 h 1038308"/>
              <a:gd name="connsiteX3" fmla="*/ 981987 w 1462378"/>
              <a:gd name="connsiteY3" fmla="*/ 962108 h 1038308"/>
              <a:gd name="connsiteX4" fmla="*/ 0 w 1462378"/>
              <a:gd name="connsiteY4" fmla="*/ 914400 h 1038308"/>
              <a:gd name="connsiteX0" fmla="*/ 1375576 w 1462378"/>
              <a:gd name="connsiteY0" fmla="*/ 0 h 1046259"/>
              <a:gd name="connsiteX1" fmla="*/ 1439187 w 1462378"/>
              <a:gd name="connsiteY1" fmla="*/ 174929 h 1046259"/>
              <a:gd name="connsiteX2" fmla="*/ 1212575 w 1462378"/>
              <a:gd name="connsiteY2" fmla="*/ 457200 h 1046259"/>
              <a:gd name="connsiteX3" fmla="*/ 922352 w 1462378"/>
              <a:gd name="connsiteY3" fmla="*/ 970059 h 1046259"/>
              <a:gd name="connsiteX4" fmla="*/ 0 w 1462378"/>
              <a:gd name="connsiteY4" fmla="*/ 914400 h 1046259"/>
              <a:gd name="connsiteX0" fmla="*/ 1375576 w 1467679"/>
              <a:gd name="connsiteY0" fmla="*/ 0 h 1052885"/>
              <a:gd name="connsiteX1" fmla="*/ 1439187 w 1467679"/>
              <a:gd name="connsiteY1" fmla="*/ 174929 h 1052885"/>
              <a:gd name="connsiteX2" fmla="*/ 1204624 w 1467679"/>
              <a:gd name="connsiteY2" fmla="*/ 417443 h 1052885"/>
              <a:gd name="connsiteX3" fmla="*/ 922352 w 1467679"/>
              <a:gd name="connsiteY3" fmla="*/ 970059 h 1052885"/>
              <a:gd name="connsiteX4" fmla="*/ 0 w 1467679"/>
              <a:gd name="connsiteY4" fmla="*/ 914400 h 1052885"/>
              <a:gd name="connsiteX0" fmla="*/ 1375576 w 1467679"/>
              <a:gd name="connsiteY0" fmla="*/ 0 h 1052885"/>
              <a:gd name="connsiteX1" fmla="*/ 1439187 w 1467679"/>
              <a:gd name="connsiteY1" fmla="*/ 174929 h 1052885"/>
              <a:gd name="connsiteX2" fmla="*/ 1204624 w 1467679"/>
              <a:gd name="connsiteY2" fmla="*/ 417443 h 1052885"/>
              <a:gd name="connsiteX3" fmla="*/ 922352 w 1467679"/>
              <a:gd name="connsiteY3" fmla="*/ 970059 h 1052885"/>
              <a:gd name="connsiteX4" fmla="*/ 0 w 1467679"/>
              <a:gd name="connsiteY4" fmla="*/ 914400 h 1052885"/>
              <a:gd name="connsiteX0" fmla="*/ 453224 w 545327"/>
              <a:gd name="connsiteY0" fmla="*/ 0 h 970059"/>
              <a:gd name="connsiteX1" fmla="*/ 516835 w 545327"/>
              <a:gd name="connsiteY1" fmla="*/ 174929 h 970059"/>
              <a:gd name="connsiteX2" fmla="*/ 282272 w 545327"/>
              <a:gd name="connsiteY2" fmla="*/ 417443 h 970059"/>
              <a:gd name="connsiteX3" fmla="*/ 0 w 545327"/>
              <a:gd name="connsiteY3" fmla="*/ 970059 h 97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327" h="970059">
                <a:moveTo>
                  <a:pt x="453224" y="0"/>
                </a:moveTo>
                <a:cubicBezTo>
                  <a:pt x="495631" y="41082"/>
                  <a:pt x="545327" y="105355"/>
                  <a:pt x="516835" y="174929"/>
                </a:cubicBezTo>
                <a:cubicBezTo>
                  <a:pt x="488343" y="244503"/>
                  <a:pt x="312751" y="221311"/>
                  <a:pt x="282272" y="417443"/>
                </a:cubicBezTo>
                <a:cubicBezTo>
                  <a:pt x="251793" y="613575"/>
                  <a:pt x="200771" y="887233"/>
                  <a:pt x="0" y="970059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TextBox 30"/>
          <p:cNvSpPr txBox="1"/>
          <p:nvPr/>
        </p:nvSpPr>
        <p:spPr>
          <a:xfrm>
            <a:off x="441789" y="390418"/>
            <a:ext cx="3937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μαλακά μόρια (χείλη, μύτη)</a:t>
            </a:r>
            <a:endParaRPr lang="el-GR" dirty="0"/>
          </a:p>
        </p:txBody>
      </p:sp>
      <p:sp>
        <p:nvSpPr>
          <p:cNvPr id="34" name="Freeform 33"/>
          <p:cNvSpPr/>
          <p:nvPr/>
        </p:nvSpPr>
        <p:spPr>
          <a:xfrm rot="21326996">
            <a:off x="7464163" y="3570978"/>
            <a:ext cx="631858" cy="1145769"/>
          </a:xfrm>
          <a:custGeom>
            <a:avLst/>
            <a:gdLst>
              <a:gd name="connsiteX0" fmla="*/ 198408 w 552091"/>
              <a:gd name="connsiteY0" fmla="*/ 0 h 2329132"/>
              <a:gd name="connsiteX1" fmla="*/ 172529 w 552091"/>
              <a:gd name="connsiteY1" fmla="*/ 439947 h 2329132"/>
              <a:gd name="connsiteX2" fmla="*/ 69012 w 552091"/>
              <a:gd name="connsiteY2" fmla="*/ 698740 h 2329132"/>
              <a:gd name="connsiteX3" fmla="*/ 336431 w 552091"/>
              <a:gd name="connsiteY3" fmla="*/ 1199072 h 2329132"/>
              <a:gd name="connsiteX4" fmla="*/ 552091 w 552091"/>
              <a:gd name="connsiteY4" fmla="*/ 1716657 h 2329132"/>
              <a:gd name="connsiteX5" fmla="*/ 345057 w 552091"/>
              <a:gd name="connsiteY5" fmla="*/ 1837427 h 2329132"/>
              <a:gd name="connsiteX6" fmla="*/ 103517 w 552091"/>
              <a:gd name="connsiteY6" fmla="*/ 1846053 h 2329132"/>
              <a:gd name="connsiteX7" fmla="*/ 43133 w 552091"/>
              <a:gd name="connsiteY7" fmla="*/ 2044461 h 2329132"/>
              <a:gd name="connsiteX8" fmla="*/ 172529 w 552091"/>
              <a:gd name="connsiteY8" fmla="*/ 2234242 h 2329132"/>
              <a:gd name="connsiteX9" fmla="*/ 0 w 552091"/>
              <a:gd name="connsiteY9" fmla="*/ 2329132 h 2329132"/>
              <a:gd name="connsiteX0" fmla="*/ 198408 w 552091"/>
              <a:gd name="connsiteY0" fmla="*/ 0 h 2329132"/>
              <a:gd name="connsiteX1" fmla="*/ 172529 w 552091"/>
              <a:gd name="connsiteY1" fmla="*/ 439947 h 2329132"/>
              <a:gd name="connsiteX2" fmla="*/ 69012 w 552091"/>
              <a:gd name="connsiteY2" fmla="*/ 698740 h 2329132"/>
              <a:gd name="connsiteX3" fmla="*/ 336431 w 552091"/>
              <a:gd name="connsiteY3" fmla="*/ 1199072 h 2329132"/>
              <a:gd name="connsiteX4" fmla="*/ 552091 w 552091"/>
              <a:gd name="connsiteY4" fmla="*/ 1716657 h 2329132"/>
              <a:gd name="connsiteX5" fmla="*/ 345057 w 552091"/>
              <a:gd name="connsiteY5" fmla="*/ 1837427 h 2329132"/>
              <a:gd name="connsiteX6" fmla="*/ 103517 w 552091"/>
              <a:gd name="connsiteY6" fmla="*/ 1846053 h 2329132"/>
              <a:gd name="connsiteX7" fmla="*/ 43133 w 552091"/>
              <a:gd name="connsiteY7" fmla="*/ 2044461 h 2329132"/>
              <a:gd name="connsiteX8" fmla="*/ 172529 w 552091"/>
              <a:gd name="connsiteY8" fmla="*/ 2234242 h 2329132"/>
              <a:gd name="connsiteX9" fmla="*/ 0 w 552091"/>
              <a:gd name="connsiteY9" fmla="*/ 2329132 h 2329132"/>
              <a:gd name="connsiteX0" fmla="*/ 198408 w 552091"/>
              <a:gd name="connsiteY0" fmla="*/ 0 h 2329132"/>
              <a:gd name="connsiteX1" fmla="*/ 172529 w 552091"/>
              <a:gd name="connsiteY1" fmla="*/ 439947 h 2329132"/>
              <a:gd name="connsiteX2" fmla="*/ 69012 w 552091"/>
              <a:gd name="connsiteY2" fmla="*/ 698740 h 2329132"/>
              <a:gd name="connsiteX3" fmla="*/ 336431 w 552091"/>
              <a:gd name="connsiteY3" fmla="*/ 1199072 h 2329132"/>
              <a:gd name="connsiteX4" fmla="*/ 552091 w 552091"/>
              <a:gd name="connsiteY4" fmla="*/ 1716657 h 2329132"/>
              <a:gd name="connsiteX5" fmla="*/ 345057 w 552091"/>
              <a:gd name="connsiteY5" fmla="*/ 1837427 h 2329132"/>
              <a:gd name="connsiteX6" fmla="*/ 103517 w 552091"/>
              <a:gd name="connsiteY6" fmla="*/ 1846053 h 2329132"/>
              <a:gd name="connsiteX7" fmla="*/ 43133 w 552091"/>
              <a:gd name="connsiteY7" fmla="*/ 2044461 h 2329132"/>
              <a:gd name="connsiteX8" fmla="*/ 172529 w 552091"/>
              <a:gd name="connsiteY8" fmla="*/ 2234242 h 2329132"/>
              <a:gd name="connsiteX9" fmla="*/ 0 w 552091"/>
              <a:gd name="connsiteY9" fmla="*/ 2329132 h 2329132"/>
              <a:gd name="connsiteX0" fmla="*/ 198408 w 553529"/>
              <a:gd name="connsiteY0" fmla="*/ 0 h 2329132"/>
              <a:gd name="connsiteX1" fmla="*/ 172529 w 553529"/>
              <a:gd name="connsiteY1" fmla="*/ 439947 h 2329132"/>
              <a:gd name="connsiteX2" fmla="*/ 69012 w 553529"/>
              <a:gd name="connsiteY2" fmla="*/ 698740 h 2329132"/>
              <a:gd name="connsiteX3" fmla="*/ 336431 w 553529"/>
              <a:gd name="connsiteY3" fmla="*/ 1199072 h 2329132"/>
              <a:gd name="connsiteX4" fmla="*/ 552091 w 553529"/>
              <a:gd name="connsiteY4" fmla="*/ 1716657 h 2329132"/>
              <a:gd name="connsiteX5" fmla="*/ 345057 w 553529"/>
              <a:gd name="connsiteY5" fmla="*/ 1837427 h 2329132"/>
              <a:gd name="connsiteX6" fmla="*/ 103517 w 553529"/>
              <a:gd name="connsiteY6" fmla="*/ 1846053 h 2329132"/>
              <a:gd name="connsiteX7" fmla="*/ 43133 w 553529"/>
              <a:gd name="connsiteY7" fmla="*/ 2044461 h 2329132"/>
              <a:gd name="connsiteX8" fmla="*/ 172529 w 553529"/>
              <a:gd name="connsiteY8" fmla="*/ 2234242 h 2329132"/>
              <a:gd name="connsiteX9" fmla="*/ 0 w 553529"/>
              <a:gd name="connsiteY9" fmla="*/ 2329132 h 2329132"/>
              <a:gd name="connsiteX0" fmla="*/ 198408 w 553529"/>
              <a:gd name="connsiteY0" fmla="*/ 0 h 2329132"/>
              <a:gd name="connsiteX1" fmla="*/ 172529 w 553529"/>
              <a:gd name="connsiteY1" fmla="*/ 439947 h 2329132"/>
              <a:gd name="connsiteX2" fmla="*/ 69012 w 553529"/>
              <a:gd name="connsiteY2" fmla="*/ 698740 h 2329132"/>
              <a:gd name="connsiteX3" fmla="*/ 336431 w 553529"/>
              <a:gd name="connsiteY3" fmla="*/ 1199072 h 2329132"/>
              <a:gd name="connsiteX4" fmla="*/ 552091 w 553529"/>
              <a:gd name="connsiteY4" fmla="*/ 1716657 h 2329132"/>
              <a:gd name="connsiteX5" fmla="*/ 345057 w 553529"/>
              <a:gd name="connsiteY5" fmla="*/ 1837427 h 2329132"/>
              <a:gd name="connsiteX6" fmla="*/ 103517 w 553529"/>
              <a:gd name="connsiteY6" fmla="*/ 1846053 h 2329132"/>
              <a:gd name="connsiteX7" fmla="*/ 43133 w 553529"/>
              <a:gd name="connsiteY7" fmla="*/ 2044461 h 2329132"/>
              <a:gd name="connsiteX8" fmla="*/ 172529 w 553529"/>
              <a:gd name="connsiteY8" fmla="*/ 2234242 h 2329132"/>
              <a:gd name="connsiteX9" fmla="*/ 0 w 553529"/>
              <a:gd name="connsiteY9" fmla="*/ 2329132 h 2329132"/>
              <a:gd name="connsiteX0" fmla="*/ 198408 w 553529"/>
              <a:gd name="connsiteY0" fmla="*/ 0 h 2329132"/>
              <a:gd name="connsiteX1" fmla="*/ 172529 w 553529"/>
              <a:gd name="connsiteY1" fmla="*/ 439947 h 2329132"/>
              <a:gd name="connsiteX2" fmla="*/ 69012 w 553529"/>
              <a:gd name="connsiteY2" fmla="*/ 698740 h 2329132"/>
              <a:gd name="connsiteX3" fmla="*/ 336431 w 553529"/>
              <a:gd name="connsiteY3" fmla="*/ 1199072 h 2329132"/>
              <a:gd name="connsiteX4" fmla="*/ 552091 w 553529"/>
              <a:gd name="connsiteY4" fmla="*/ 1716657 h 2329132"/>
              <a:gd name="connsiteX5" fmla="*/ 345057 w 553529"/>
              <a:gd name="connsiteY5" fmla="*/ 1837427 h 2329132"/>
              <a:gd name="connsiteX6" fmla="*/ 103517 w 553529"/>
              <a:gd name="connsiteY6" fmla="*/ 1846053 h 2329132"/>
              <a:gd name="connsiteX7" fmla="*/ 43133 w 553529"/>
              <a:gd name="connsiteY7" fmla="*/ 2044461 h 2329132"/>
              <a:gd name="connsiteX8" fmla="*/ 172529 w 553529"/>
              <a:gd name="connsiteY8" fmla="*/ 2234242 h 2329132"/>
              <a:gd name="connsiteX9" fmla="*/ 0 w 553529"/>
              <a:gd name="connsiteY9" fmla="*/ 2329132 h 2329132"/>
              <a:gd name="connsiteX0" fmla="*/ 198408 w 553529"/>
              <a:gd name="connsiteY0" fmla="*/ 0 h 2329132"/>
              <a:gd name="connsiteX1" fmla="*/ 172529 w 553529"/>
              <a:gd name="connsiteY1" fmla="*/ 439947 h 2329132"/>
              <a:gd name="connsiteX2" fmla="*/ 69012 w 553529"/>
              <a:gd name="connsiteY2" fmla="*/ 698740 h 2329132"/>
              <a:gd name="connsiteX3" fmla="*/ 336431 w 553529"/>
              <a:gd name="connsiteY3" fmla="*/ 1199072 h 2329132"/>
              <a:gd name="connsiteX4" fmla="*/ 552091 w 553529"/>
              <a:gd name="connsiteY4" fmla="*/ 1716657 h 2329132"/>
              <a:gd name="connsiteX5" fmla="*/ 345057 w 553529"/>
              <a:gd name="connsiteY5" fmla="*/ 1837427 h 2329132"/>
              <a:gd name="connsiteX6" fmla="*/ 103517 w 553529"/>
              <a:gd name="connsiteY6" fmla="*/ 1846053 h 2329132"/>
              <a:gd name="connsiteX7" fmla="*/ 43133 w 553529"/>
              <a:gd name="connsiteY7" fmla="*/ 2044461 h 2329132"/>
              <a:gd name="connsiteX8" fmla="*/ 172529 w 553529"/>
              <a:gd name="connsiteY8" fmla="*/ 2234242 h 2329132"/>
              <a:gd name="connsiteX9" fmla="*/ 0 w 553529"/>
              <a:gd name="connsiteY9" fmla="*/ 2329132 h 2329132"/>
              <a:gd name="connsiteX0" fmla="*/ 198408 w 553529"/>
              <a:gd name="connsiteY0" fmla="*/ 0 h 2329132"/>
              <a:gd name="connsiteX1" fmla="*/ 172529 w 553529"/>
              <a:gd name="connsiteY1" fmla="*/ 439947 h 2329132"/>
              <a:gd name="connsiteX2" fmla="*/ 69012 w 553529"/>
              <a:gd name="connsiteY2" fmla="*/ 698740 h 2329132"/>
              <a:gd name="connsiteX3" fmla="*/ 336431 w 553529"/>
              <a:gd name="connsiteY3" fmla="*/ 1199072 h 2329132"/>
              <a:gd name="connsiteX4" fmla="*/ 552091 w 553529"/>
              <a:gd name="connsiteY4" fmla="*/ 1716657 h 2329132"/>
              <a:gd name="connsiteX5" fmla="*/ 345057 w 553529"/>
              <a:gd name="connsiteY5" fmla="*/ 1837427 h 2329132"/>
              <a:gd name="connsiteX6" fmla="*/ 103517 w 553529"/>
              <a:gd name="connsiteY6" fmla="*/ 1846053 h 2329132"/>
              <a:gd name="connsiteX7" fmla="*/ 43133 w 553529"/>
              <a:gd name="connsiteY7" fmla="*/ 2044461 h 2329132"/>
              <a:gd name="connsiteX8" fmla="*/ 172529 w 553529"/>
              <a:gd name="connsiteY8" fmla="*/ 2234242 h 2329132"/>
              <a:gd name="connsiteX9" fmla="*/ 0 w 553529"/>
              <a:gd name="connsiteY9" fmla="*/ 2329132 h 2329132"/>
              <a:gd name="connsiteX0" fmla="*/ 206360 w 561481"/>
              <a:gd name="connsiteY0" fmla="*/ 0 h 2352986"/>
              <a:gd name="connsiteX1" fmla="*/ 180481 w 561481"/>
              <a:gd name="connsiteY1" fmla="*/ 439947 h 2352986"/>
              <a:gd name="connsiteX2" fmla="*/ 76964 w 561481"/>
              <a:gd name="connsiteY2" fmla="*/ 698740 h 2352986"/>
              <a:gd name="connsiteX3" fmla="*/ 344383 w 561481"/>
              <a:gd name="connsiteY3" fmla="*/ 1199072 h 2352986"/>
              <a:gd name="connsiteX4" fmla="*/ 560043 w 561481"/>
              <a:gd name="connsiteY4" fmla="*/ 1716657 h 2352986"/>
              <a:gd name="connsiteX5" fmla="*/ 353009 w 561481"/>
              <a:gd name="connsiteY5" fmla="*/ 1837427 h 2352986"/>
              <a:gd name="connsiteX6" fmla="*/ 111469 w 561481"/>
              <a:gd name="connsiteY6" fmla="*/ 1846053 h 2352986"/>
              <a:gd name="connsiteX7" fmla="*/ 51085 w 561481"/>
              <a:gd name="connsiteY7" fmla="*/ 2044461 h 2352986"/>
              <a:gd name="connsiteX8" fmla="*/ 180481 w 561481"/>
              <a:gd name="connsiteY8" fmla="*/ 2234242 h 2352986"/>
              <a:gd name="connsiteX9" fmla="*/ 0 w 561481"/>
              <a:gd name="connsiteY9" fmla="*/ 2352986 h 2352986"/>
              <a:gd name="connsiteX0" fmla="*/ 206360 w 561481"/>
              <a:gd name="connsiteY0" fmla="*/ 0 h 2352986"/>
              <a:gd name="connsiteX1" fmla="*/ 180481 w 561481"/>
              <a:gd name="connsiteY1" fmla="*/ 439947 h 2352986"/>
              <a:gd name="connsiteX2" fmla="*/ 76964 w 561481"/>
              <a:gd name="connsiteY2" fmla="*/ 698740 h 2352986"/>
              <a:gd name="connsiteX3" fmla="*/ 344383 w 561481"/>
              <a:gd name="connsiteY3" fmla="*/ 1199072 h 2352986"/>
              <a:gd name="connsiteX4" fmla="*/ 560043 w 561481"/>
              <a:gd name="connsiteY4" fmla="*/ 1716657 h 2352986"/>
              <a:gd name="connsiteX5" fmla="*/ 353009 w 561481"/>
              <a:gd name="connsiteY5" fmla="*/ 1837427 h 2352986"/>
              <a:gd name="connsiteX6" fmla="*/ 111469 w 561481"/>
              <a:gd name="connsiteY6" fmla="*/ 1846053 h 2352986"/>
              <a:gd name="connsiteX7" fmla="*/ 51085 w 561481"/>
              <a:gd name="connsiteY7" fmla="*/ 2044461 h 2352986"/>
              <a:gd name="connsiteX8" fmla="*/ 152651 w 561481"/>
              <a:gd name="connsiteY8" fmla="*/ 2210388 h 2352986"/>
              <a:gd name="connsiteX9" fmla="*/ 0 w 561481"/>
              <a:gd name="connsiteY9" fmla="*/ 2352986 h 2352986"/>
              <a:gd name="connsiteX0" fmla="*/ 206360 w 561481"/>
              <a:gd name="connsiteY0" fmla="*/ 0 h 2352986"/>
              <a:gd name="connsiteX1" fmla="*/ 180481 w 561481"/>
              <a:gd name="connsiteY1" fmla="*/ 439947 h 2352986"/>
              <a:gd name="connsiteX2" fmla="*/ 76964 w 561481"/>
              <a:gd name="connsiteY2" fmla="*/ 698740 h 2352986"/>
              <a:gd name="connsiteX3" fmla="*/ 344383 w 561481"/>
              <a:gd name="connsiteY3" fmla="*/ 1199072 h 2352986"/>
              <a:gd name="connsiteX4" fmla="*/ 560043 w 561481"/>
              <a:gd name="connsiteY4" fmla="*/ 1716657 h 2352986"/>
              <a:gd name="connsiteX5" fmla="*/ 353009 w 561481"/>
              <a:gd name="connsiteY5" fmla="*/ 1837427 h 2352986"/>
              <a:gd name="connsiteX6" fmla="*/ 111469 w 561481"/>
              <a:gd name="connsiteY6" fmla="*/ 1846053 h 2352986"/>
              <a:gd name="connsiteX7" fmla="*/ 51085 w 561481"/>
              <a:gd name="connsiteY7" fmla="*/ 2044461 h 2352986"/>
              <a:gd name="connsiteX8" fmla="*/ 152651 w 561481"/>
              <a:gd name="connsiteY8" fmla="*/ 2210388 h 2352986"/>
              <a:gd name="connsiteX9" fmla="*/ 0 w 561481"/>
              <a:gd name="connsiteY9" fmla="*/ 2352986 h 2352986"/>
              <a:gd name="connsiteX0" fmla="*/ 206360 w 561481"/>
              <a:gd name="connsiteY0" fmla="*/ 0 h 2352986"/>
              <a:gd name="connsiteX1" fmla="*/ 180481 w 561481"/>
              <a:gd name="connsiteY1" fmla="*/ 439947 h 2352986"/>
              <a:gd name="connsiteX2" fmla="*/ 76964 w 561481"/>
              <a:gd name="connsiteY2" fmla="*/ 698740 h 2352986"/>
              <a:gd name="connsiteX3" fmla="*/ 344383 w 561481"/>
              <a:gd name="connsiteY3" fmla="*/ 1199072 h 2352986"/>
              <a:gd name="connsiteX4" fmla="*/ 560043 w 561481"/>
              <a:gd name="connsiteY4" fmla="*/ 1716657 h 2352986"/>
              <a:gd name="connsiteX5" fmla="*/ 353009 w 561481"/>
              <a:gd name="connsiteY5" fmla="*/ 1837427 h 2352986"/>
              <a:gd name="connsiteX6" fmla="*/ 111469 w 561481"/>
              <a:gd name="connsiteY6" fmla="*/ 1846053 h 2352986"/>
              <a:gd name="connsiteX7" fmla="*/ 78915 w 561481"/>
              <a:gd name="connsiteY7" fmla="*/ 2044461 h 2352986"/>
              <a:gd name="connsiteX8" fmla="*/ 152651 w 561481"/>
              <a:gd name="connsiteY8" fmla="*/ 2210388 h 2352986"/>
              <a:gd name="connsiteX9" fmla="*/ 0 w 561481"/>
              <a:gd name="connsiteY9" fmla="*/ 2352986 h 2352986"/>
              <a:gd name="connsiteX0" fmla="*/ 206360 w 561481"/>
              <a:gd name="connsiteY0" fmla="*/ 0 h 2352986"/>
              <a:gd name="connsiteX1" fmla="*/ 180481 w 561481"/>
              <a:gd name="connsiteY1" fmla="*/ 439947 h 2352986"/>
              <a:gd name="connsiteX2" fmla="*/ 76964 w 561481"/>
              <a:gd name="connsiteY2" fmla="*/ 698740 h 2352986"/>
              <a:gd name="connsiteX3" fmla="*/ 344383 w 561481"/>
              <a:gd name="connsiteY3" fmla="*/ 1199072 h 2352986"/>
              <a:gd name="connsiteX4" fmla="*/ 560043 w 561481"/>
              <a:gd name="connsiteY4" fmla="*/ 1716657 h 2352986"/>
              <a:gd name="connsiteX5" fmla="*/ 353009 w 561481"/>
              <a:gd name="connsiteY5" fmla="*/ 1837427 h 2352986"/>
              <a:gd name="connsiteX6" fmla="*/ 135323 w 561481"/>
              <a:gd name="connsiteY6" fmla="*/ 1857980 h 2352986"/>
              <a:gd name="connsiteX7" fmla="*/ 78915 w 561481"/>
              <a:gd name="connsiteY7" fmla="*/ 2044461 h 2352986"/>
              <a:gd name="connsiteX8" fmla="*/ 152651 w 561481"/>
              <a:gd name="connsiteY8" fmla="*/ 2210388 h 2352986"/>
              <a:gd name="connsiteX9" fmla="*/ 0 w 561481"/>
              <a:gd name="connsiteY9" fmla="*/ 2352986 h 2352986"/>
              <a:gd name="connsiteX0" fmla="*/ 206360 w 594886"/>
              <a:gd name="connsiteY0" fmla="*/ 0 h 2352986"/>
              <a:gd name="connsiteX1" fmla="*/ 180481 w 594886"/>
              <a:gd name="connsiteY1" fmla="*/ 439947 h 2352986"/>
              <a:gd name="connsiteX2" fmla="*/ 76964 w 594886"/>
              <a:gd name="connsiteY2" fmla="*/ 698740 h 2352986"/>
              <a:gd name="connsiteX3" fmla="*/ 344383 w 594886"/>
              <a:gd name="connsiteY3" fmla="*/ 1199072 h 2352986"/>
              <a:gd name="connsiteX4" fmla="*/ 560043 w 594886"/>
              <a:gd name="connsiteY4" fmla="*/ 1716657 h 2352986"/>
              <a:gd name="connsiteX5" fmla="*/ 135323 w 594886"/>
              <a:gd name="connsiteY5" fmla="*/ 1857980 h 2352986"/>
              <a:gd name="connsiteX6" fmla="*/ 78915 w 594886"/>
              <a:gd name="connsiteY6" fmla="*/ 2044461 h 2352986"/>
              <a:gd name="connsiteX7" fmla="*/ 152651 w 594886"/>
              <a:gd name="connsiteY7" fmla="*/ 2210388 h 2352986"/>
              <a:gd name="connsiteX8" fmla="*/ 0 w 594886"/>
              <a:gd name="connsiteY8" fmla="*/ 2352986 h 2352986"/>
              <a:gd name="connsiteX0" fmla="*/ 206360 w 499470"/>
              <a:gd name="connsiteY0" fmla="*/ 0 h 2352986"/>
              <a:gd name="connsiteX1" fmla="*/ 180481 w 499470"/>
              <a:gd name="connsiteY1" fmla="*/ 439947 h 2352986"/>
              <a:gd name="connsiteX2" fmla="*/ 76964 w 499470"/>
              <a:gd name="connsiteY2" fmla="*/ 698740 h 2352986"/>
              <a:gd name="connsiteX3" fmla="*/ 344383 w 499470"/>
              <a:gd name="connsiteY3" fmla="*/ 1199072 h 2352986"/>
              <a:gd name="connsiteX4" fmla="*/ 464627 w 499470"/>
              <a:gd name="connsiteY4" fmla="*/ 1704730 h 2352986"/>
              <a:gd name="connsiteX5" fmla="*/ 135323 w 499470"/>
              <a:gd name="connsiteY5" fmla="*/ 1857980 h 2352986"/>
              <a:gd name="connsiteX6" fmla="*/ 78915 w 499470"/>
              <a:gd name="connsiteY6" fmla="*/ 2044461 h 2352986"/>
              <a:gd name="connsiteX7" fmla="*/ 152651 w 499470"/>
              <a:gd name="connsiteY7" fmla="*/ 2210388 h 2352986"/>
              <a:gd name="connsiteX8" fmla="*/ 0 w 499470"/>
              <a:gd name="connsiteY8" fmla="*/ 2352986 h 2352986"/>
              <a:gd name="connsiteX0" fmla="*/ 206360 w 499470"/>
              <a:gd name="connsiteY0" fmla="*/ 0 h 2352986"/>
              <a:gd name="connsiteX1" fmla="*/ 180481 w 499470"/>
              <a:gd name="connsiteY1" fmla="*/ 439947 h 2352986"/>
              <a:gd name="connsiteX2" fmla="*/ 96842 w 499470"/>
              <a:gd name="connsiteY2" fmla="*/ 754399 h 2352986"/>
              <a:gd name="connsiteX3" fmla="*/ 344383 w 499470"/>
              <a:gd name="connsiteY3" fmla="*/ 1199072 h 2352986"/>
              <a:gd name="connsiteX4" fmla="*/ 464627 w 499470"/>
              <a:gd name="connsiteY4" fmla="*/ 1704730 h 2352986"/>
              <a:gd name="connsiteX5" fmla="*/ 135323 w 499470"/>
              <a:gd name="connsiteY5" fmla="*/ 1857980 h 2352986"/>
              <a:gd name="connsiteX6" fmla="*/ 78915 w 499470"/>
              <a:gd name="connsiteY6" fmla="*/ 2044461 h 2352986"/>
              <a:gd name="connsiteX7" fmla="*/ 152651 w 499470"/>
              <a:gd name="connsiteY7" fmla="*/ 2210388 h 2352986"/>
              <a:gd name="connsiteX8" fmla="*/ 0 w 499470"/>
              <a:gd name="connsiteY8" fmla="*/ 2352986 h 2352986"/>
              <a:gd name="connsiteX0" fmla="*/ 206360 w 499470"/>
              <a:gd name="connsiteY0" fmla="*/ 0 h 2352986"/>
              <a:gd name="connsiteX1" fmla="*/ 180481 w 499470"/>
              <a:gd name="connsiteY1" fmla="*/ 439947 h 2352986"/>
              <a:gd name="connsiteX2" fmla="*/ 96842 w 499470"/>
              <a:gd name="connsiteY2" fmla="*/ 754399 h 2352986"/>
              <a:gd name="connsiteX3" fmla="*/ 344383 w 499470"/>
              <a:gd name="connsiteY3" fmla="*/ 1199072 h 2352986"/>
              <a:gd name="connsiteX4" fmla="*/ 464627 w 499470"/>
              <a:gd name="connsiteY4" fmla="*/ 1704730 h 2352986"/>
              <a:gd name="connsiteX5" fmla="*/ 135323 w 499470"/>
              <a:gd name="connsiteY5" fmla="*/ 1857980 h 2352986"/>
              <a:gd name="connsiteX6" fmla="*/ 78915 w 499470"/>
              <a:gd name="connsiteY6" fmla="*/ 2044461 h 2352986"/>
              <a:gd name="connsiteX7" fmla="*/ 152651 w 499470"/>
              <a:gd name="connsiteY7" fmla="*/ 2210388 h 2352986"/>
              <a:gd name="connsiteX8" fmla="*/ 0 w 499470"/>
              <a:gd name="connsiteY8" fmla="*/ 2352986 h 2352986"/>
              <a:gd name="connsiteX0" fmla="*/ 218287 w 499470"/>
              <a:gd name="connsiteY0" fmla="*/ 0 h 2531890"/>
              <a:gd name="connsiteX1" fmla="*/ 180481 w 499470"/>
              <a:gd name="connsiteY1" fmla="*/ 618851 h 2531890"/>
              <a:gd name="connsiteX2" fmla="*/ 96842 w 499470"/>
              <a:gd name="connsiteY2" fmla="*/ 933303 h 2531890"/>
              <a:gd name="connsiteX3" fmla="*/ 344383 w 499470"/>
              <a:gd name="connsiteY3" fmla="*/ 1377976 h 2531890"/>
              <a:gd name="connsiteX4" fmla="*/ 464627 w 499470"/>
              <a:gd name="connsiteY4" fmla="*/ 1883634 h 2531890"/>
              <a:gd name="connsiteX5" fmla="*/ 135323 w 499470"/>
              <a:gd name="connsiteY5" fmla="*/ 2036884 h 2531890"/>
              <a:gd name="connsiteX6" fmla="*/ 78915 w 499470"/>
              <a:gd name="connsiteY6" fmla="*/ 2223365 h 2531890"/>
              <a:gd name="connsiteX7" fmla="*/ 152651 w 499470"/>
              <a:gd name="connsiteY7" fmla="*/ 2389292 h 2531890"/>
              <a:gd name="connsiteX8" fmla="*/ 0 w 499470"/>
              <a:gd name="connsiteY8" fmla="*/ 2531890 h 2531890"/>
              <a:gd name="connsiteX0" fmla="*/ 218287 w 499470"/>
              <a:gd name="connsiteY0" fmla="*/ 0 h 2531890"/>
              <a:gd name="connsiteX1" fmla="*/ 180481 w 499470"/>
              <a:gd name="connsiteY1" fmla="*/ 618851 h 2531890"/>
              <a:gd name="connsiteX2" fmla="*/ 96842 w 499470"/>
              <a:gd name="connsiteY2" fmla="*/ 933303 h 2531890"/>
              <a:gd name="connsiteX3" fmla="*/ 344383 w 499470"/>
              <a:gd name="connsiteY3" fmla="*/ 1377976 h 2531890"/>
              <a:gd name="connsiteX4" fmla="*/ 464627 w 499470"/>
              <a:gd name="connsiteY4" fmla="*/ 1883634 h 2531890"/>
              <a:gd name="connsiteX5" fmla="*/ 135323 w 499470"/>
              <a:gd name="connsiteY5" fmla="*/ 2036884 h 2531890"/>
              <a:gd name="connsiteX6" fmla="*/ 78915 w 499470"/>
              <a:gd name="connsiteY6" fmla="*/ 2223365 h 2531890"/>
              <a:gd name="connsiteX7" fmla="*/ 152651 w 499470"/>
              <a:gd name="connsiteY7" fmla="*/ 2389292 h 2531890"/>
              <a:gd name="connsiteX8" fmla="*/ 0 w 499470"/>
              <a:gd name="connsiteY8" fmla="*/ 2531890 h 2531890"/>
              <a:gd name="connsiteX0" fmla="*/ 218287 w 551153"/>
              <a:gd name="connsiteY0" fmla="*/ 0 h 2531890"/>
              <a:gd name="connsiteX1" fmla="*/ 180481 w 551153"/>
              <a:gd name="connsiteY1" fmla="*/ 618851 h 2531890"/>
              <a:gd name="connsiteX2" fmla="*/ 96842 w 551153"/>
              <a:gd name="connsiteY2" fmla="*/ 933303 h 2531890"/>
              <a:gd name="connsiteX3" fmla="*/ 344383 w 551153"/>
              <a:gd name="connsiteY3" fmla="*/ 1377976 h 2531890"/>
              <a:gd name="connsiteX4" fmla="*/ 516310 w 551153"/>
              <a:gd name="connsiteY4" fmla="*/ 1879659 h 2531890"/>
              <a:gd name="connsiteX5" fmla="*/ 135323 w 551153"/>
              <a:gd name="connsiteY5" fmla="*/ 2036884 h 2531890"/>
              <a:gd name="connsiteX6" fmla="*/ 78915 w 551153"/>
              <a:gd name="connsiteY6" fmla="*/ 2223365 h 2531890"/>
              <a:gd name="connsiteX7" fmla="*/ 152651 w 551153"/>
              <a:gd name="connsiteY7" fmla="*/ 2389292 h 2531890"/>
              <a:gd name="connsiteX8" fmla="*/ 0 w 551153"/>
              <a:gd name="connsiteY8" fmla="*/ 2531890 h 2531890"/>
              <a:gd name="connsiteX0" fmla="*/ 218287 w 531275"/>
              <a:gd name="connsiteY0" fmla="*/ 0 h 2531890"/>
              <a:gd name="connsiteX1" fmla="*/ 180481 w 531275"/>
              <a:gd name="connsiteY1" fmla="*/ 618851 h 2531890"/>
              <a:gd name="connsiteX2" fmla="*/ 96842 w 531275"/>
              <a:gd name="connsiteY2" fmla="*/ 933303 h 2531890"/>
              <a:gd name="connsiteX3" fmla="*/ 344383 w 531275"/>
              <a:gd name="connsiteY3" fmla="*/ 1377976 h 2531890"/>
              <a:gd name="connsiteX4" fmla="*/ 516310 w 531275"/>
              <a:gd name="connsiteY4" fmla="*/ 1879659 h 2531890"/>
              <a:gd name="connsiteX5" fmla="*/ 135323 w 531275"/>
              <a:gd name="connsiteY5" fmla="*/ 2036884 h 2531890"/>
              <a:gd name="connsiteX6" fmla="*/ 78915 w 531275"/>
              <a:gd name="connsiteY6" fmla="*/ 2223365 h 2531890"/>
              <a:gd name="connsiteX7" fmla="*/ 152651 w 531275"/>
              <a:gd name="connsiteY7" fmla="*/ 2389292 h 2531890"/>
              <a:gd name="connsiteX8" fmla="*/ 0 w 531275"/>
              <a:gd name="connsiteY8" fmla="*/ 2531890 h 2531890"/>
              <a:gd name="connsiteX0" fmla="*/ 218287 w 548503"/>
              <a:gd name="connsiteY0" fmla="*/ 0 h 2531890"/>
              <a:gd name="connsiteX1" fmla="*/ 180481 w 548503"/>
              <a:gd name="connsiteY1" fmla="*/ 618851 h 2531890"/>
              <a:gd name="connsiteX2" fmla="*/ 96842 w 548503"/>
              <a:gd name="connsiteY2" fmla="*/ 933303 h 2531890"/>
              <a:gd name="connsiteX3" fmla="*/ 328480 w 548503"/>
              <a:gd name="connsiteY3" fmla="*/ 1385928 h 2531890"/>
              <a:gd name="connsiteX4" fmla="*/ 516310 w 548503"/>
              <a:gd name="connsiteY4" fmla="*/ 1879659 h 2531890"/>
              <a:gd name="connsiteX5" fmla="*/ 135323 w 548503"/>
              <a:gd name="connsiteY5" fmla="*/ 2036884 h 2531890"/>
              <a:gd name="connsiteX6" fmla="*/ 78915 w 548503"/>
              <a:gd name="connsiteY6" fmla="*/ 2223365 h 2531890"/>
              <a:gd name="connsiteX7" fmla="*/ 152651 w 548503"/>
              <a:gd name="connsiteY7" fmla="*/ 2389292 h 2531890"/>
              <a:gd name="connsiteX8" fmla="*/ 0 w 548503"/>
              <a:gd name="connsiteY8" fmla="*/ 2531890 h 2531890"/>
              <a:gd name="connsiteX0" fmla="*/ 218287 w 548503"/>
              <a:gd name="connsiteY0" fmla="*/ 0 h 2531890"/>
              <a:gd name="connsiteX1" fmla="*/ 180481 w 548503"/>
              <a:gd name="connsiteY1" fmla="*/ 618851 h 2531890"/>
              <a:gd name="connsiteX2" fmla="*/ 96842 w 548503"/>
              <a:gd name="connsiteY2" fmla="*/ 933303 h 2531890"/>
              <a:gd name="connsiteX3" fmla="*/ 328480 w 548503"/>
              <a:gd name="connsiteY3" fmla="*/ 1385928 h 2531890"/>
              <a:gd name="connsiteX4" fmla="*/ 516310 w 548503"/>
              <a:gd name="connsiteY4" fmla="*/ 1879659 h 2531890"/>
              <a:gd name="connsiteX5" fmla="*/ 135323 w 548503"/>
              <a:gd name="connsiteY5" fmla="*/ 2036884 h 2531890"/>
              <a:gd name="connsiteX6" fmla="*/ 78915 w 548503"/>
              <a:gd name="connsiteY6" fmla="*/ 2223365 h 2531890"/>
              <a:gd name="connsiteX7" fmla="*/ 152651 w 548503"/>
              <a:gd name="connsiteY7" fmla="*/ 2389292 h 2531890"/>
              <a:gd name="connsiteX8" fmla="*/ 0 w 548503"/>
              <a:gd name="connsiteY8" fmla="*/ 2531890 h 2531890"/>
              <a:gd name="connsiteX0" fmla="*/ 218287 w 520673"/>
              <a:gd name="connsiteY0" fmla="*/ 0 h 2531890"/>
              <a:gd name="connsiteX1" fmla="*/ 180481 w 520673"/>
              <a:gd name="connsiteY1" fmla="*/ 618851 h 2531890"/>
              <a:gd name="connsiteX2" fmla="*/ 96842 w 520673"/>
              <a:gd name="connsiteY2" fmla="*/ 933303 h 2531890"/>
              <a:gd name="connsiteX3" fmla="*/ 328480 w 520673"/>
              <a:gd name="connsiteY3" fmla="*/ 1385928 h 2531890"/>
              <a:gd name="connsiteX4" fmla="*/ 488480 w 520673"/>
              <a:gd name="connsiteY4" fmla="*/ 1867732 h 2531890"/>
              <a:gd name="connsiteX5" fmla="*/ 135323 w 520673"/>
              <a:gd name="connsiteY5" fmla="*/ 2036884 h 2531890"/>
              <a:gd name="connsiteX6" fmla="*/ 78915 w 520673"/>
              <a:gd name="connsiteY6" fmla="*/ 2223365 h 2531890"/>
              <a:gd name="connsiteX7" fmla="*/ 152651 w 520673"/>
              <a:gd name="connsiteY7" fmla="*/ 2389292 h 2531890"/>
              <a:gd name="connsiteX8" fmla="*/ 0 w 520673"/>
              <a:gd name="connsiteY8" fmla="*/ 2531890 h 2531890"/>
              <a:gd name="connsiteX0" fmla="*/ 180481 w 520673"/>
              <a:gd name="connsiteY0" fmla="*/ 0 h 1913039"/>
              <a:gd name="connsiteX1" fmla="*/ 96842 w 520673"/>
              <a:gd name="connsiteY1" fmla="*/ 314452 h 1913039"/>
              <a:gd name="connsiteX2" fmla="*/ 328480 w 520673"/>
              <a:gd name="connsiteY2" fmla="*/ 767077 h 1913039"/>
              <a:gd name="connsiteX3" fmla="*/ 488480 w 520673"/>
              <a:gd name="connsiteY3" fmla="*/ 1248881 h 1913039"/>
              <a:gd name="connsiteX4" fmla="*/ 135323 w 520673"/>
              <a:gd name="connsiteY4" fmla="*/ 1418033 h 1913039"/>
              <a:gd name="connsiteX5" fmla="*/ 78915 w 520673"/>
              <a:gd name="connsiteY5" fmla="*/ 1604514 h 1913039"/>
              <a:gd name="connsiteX6" fmla="*/ 152651 w 520673"/>
              <a:gd name="connsiteY6" fmla="*/ 1770441 h 1913039"/>
              <a:gd name="connsiteX7" fmla="*/ 0 w 520673"/>
              <a:gd name="connsiteY7" fmla="*/ 1913039 h 1913039"/>
              <a:gd name="connsiteX0" fmla="*/ 96842 w 520673"/>
              <a:gd name="connsiteY0" fmla="*/ 0 h 1598587"/>
              <a:gd name="connsiteX1" fmla="*/ 328480 w 520673"/>
              <a:gd name="connsiteY1" fmla="*/ 452625 h 1598587"/>
              <a:gd name="connsiteX2" fmla="*/ 488480 w 520673"/>
              <a:gd name="connsiteY2" fmla="*/ 934429 h 1598587"/>
              <a:gd name="connsiteX3" fmla="*/ 135323 w 520673"/>
              <a:gd name="connsiteY3" fmla="*/ 1103581 h 1598587"/>
              <a:gd name="connsiteX4" fmla="*/ 78915 w 520673"/>
              <a:gd name="connsiteY4" fmla="*/ 1290062 h 1598587"/>
              <a:gd name="connsiteX5" fmla="*/ 152651 w 520673"/>
              <a:gd name="connsiteY5" fmla="*/ 1455989 h 1598587"/>
              <a:gd name="connsiteX6" fmla="*/ 0 w 520673"/>
              <a:gd name="connsiteY6" fmla="*/ 1598587 h 1598587"/>
              <a:gd name="connsiteX0" fmla="*/ 328480 w 520673"/>
              <a:gd name="connsiteY0" fmla="*/ 0 h 1145962"/>
              <a:gd name="connsiteX1" fmla="*/ 488480 w 520673"/>
              <a:gd name="connsiteY1" fmla="*/ 481804 h 1145962"/>
              <a:gd name="connsiteX2" fmla="*/ 135323 w 520673"/>
              <a:gd name="connsiteY2" fmla="*/ 650956 h 1145962"/>
              <a:gd name="connsiteX3" fmla="*/ 78915 w 520673"/>
              <a:gd name="connsiteY3" fmla="*/ 837437 h 1145962"/>
              <a:gd name="connsiteX4" fmla="*/ 152651 w 520673"/>
              <a:gd name="connsiteY4" fmla="*/ 1003364 h 1145962"/>
              <a:gd name="connsiteX5" fmla="*/ 0 w 520673"/>
              <a:gd name="connsiteY5" fmla="*/ 1145962 h 1145962"/>
              <a:gd name="connsiteX0" fmla="*/ 488480 w 488480"/>
              <a:gd name="connsiteY0" fmla="*/ 0 h 664158"/>
              <a:gd name="connsiteX1" fmla="*/ 135323 w 488480"/>
              <a:gd name="connsiteY1" fmla="*/ 169152 h 664158"/>
              <a:gd name="connsiteX2" fmla="*/ 78915 w 488480"/>
              <a:gd name="connsiteY2" fmla="*/ 355633 h 664158"/>
              <a:gd name="connsiteX3" fmla="*/ 152651 w 488480"/>
              <a:gd name="connsiteY3" fmla="*/ 521560 h 664158"/>
              <a:gd name="connsiteX4" fmla="*/ 0 w 488480"/>
              <a:gd name="connsiteY4" fmla="*/ 664158 h 664158"/>
              <a:gd name="connsiteX0" fmla="*/ 421418 w 421418"/>
              <a:gd name="connsiteY0" fmla="*/ 0 h 676892"/>
              <a:gd name="connsiteX1" fmla="*/ 68261 w 421418"/>
              <a:gd name="connsiteY1" fmla="*/ 169152 h 676892"/>
              <a:gd name="connsiteX2" fmla="*/ 11853 w 421418"/>
              <a:gd name="connsiteY2" fmla="*/ 355633 h 676892"/>
              <a:gd name="connsiteX3" fmla="*/ 85589 w 421418"/>
              <a:gd name="connsiteY3" fmla="*/ 521560 h 676892"/>
              <a:gd name="connsiteX4" fmla="*/ 12232 w 421418"/>
              <a:gd name="connsiteY4" fmla="*/ 676892 h 676892"/>
              <a:gd name="connsiteX0" fmla="*/ 424136 w 424136"/>
              <a:gd name="connsiteY0" fmla="*/ 0 h 676892"/>
              <a:gd name="connsiteX1" fmla="*/ 70979 w 424136"/>
              <a:gd name="connsiteY1" fmla="*/ 169152 h 676892"/>
              <a:gd name="connsiteX2" fmla="*/ 14571 w 424136"/>
              <a:gd name="connsiteY2" fmla="*/ 355633 h 676892"/>
              <a:gd name="connsiteX3" fmla="*/ 158405 w 424136"/>
              <a:gd name="connsiteY3" fmla="*/ 528744 h 676892"/>
              <a:gd name="connsiteX4" fmla="*/ 14950 w 424136"/>
              <a:gd name="connsiteY4" fmla="*/ 676892 h 676892"/>
              <a:gd name="connsiteX0" fmla="*/ 410533 w 410533"/>
              <a:gd name="connsiteY0" fmla="*/ 0 h 676892"/>
              <a:gd name="connsiteX1" fmla="*/ 57376 w 410533"/>
              <a:gd name="connsiteY1" fmla="*/ 169152 h 676892"/>
              <a:gd name="connsiteX2" fmla="*/ 66278 w 410533"/>
              <a:gd name="connsiteY2" fmla="*/ 362436 h 676892"/>
              <a:gd name="connsiteX3" fmla="*/ 144802 w 410533"/>
              <a:gd name="connsiteY3" fmla="*/ 528744 h 676892"/>
              <a:gd name="connsiteX4" fmla="*/ 1347 w 410533"/>
              <a:gd name="connsiteY4" fmla="*/ 676892 h 676892"/>
              <a:gd name="connsiteX0" fmla="*/ 409186 w 409186"/>
              <a:gd name="connsiteY0" fmla="*/ 0 h 676892"/>
              <a:gd name="connsiteX1" fmla="*/ 130406 w 409186"/>
              <a:gd name="connsiteY1" fmla="*/ 183101 h 676892"/>
              <a:gd name="connsiteX2" fmla="*/ 64931 w 409186"/>
              <a:gd name="connsiteY2" fmla="*/ 362436 h 676892"/>
              <a:gd name="connsiteX3" fmla="*/ 143455 w 409186"/>
              <a:gd name="connsiteY3" fmla="*/ 528744 h 676892"/>
              <a:gd name="connsiteX4" fmla="*/ 0 w 409186"/>
              <a:gd name="connsiteY4" fmla="*/ 676892 h 676892"/>
              <a:gd name="connsiteX0" fmla="*/ 409186 w 409186"/>
              <a:gd name="connsiteY0" fmla="*/ 0 h 676892"/>
              <a:gd name="connsiteX1" fmla="*/ 130406 w 409186"/>
              <a:gd name="connsiteY1" fmla="*/ 183101 h 676892"/>
              <a:gd name="connsiteX2" fmla="*/ 64931 w 409186"/>
              <a:gd name="connsiteY2" fmla="*/ 362436 h 676892"/>
              <a:gd name="connsiteX3" fmla="*/ 154500 w 409186"/>
              <a:gd name="connsiteY3" fmla="*/ 531229 h 676892"/>
              <a:gd name="connsiteX4" fmla="*/ 0 w 409186"/>
              <a:gd name="connsiteY4" fmla="*/ 676892 h 676892"/>
              <a:gd name="connsiteX0" fmla="*/ 409186 w 409186"/>
              <a:gd name="connsiteY0" fmla="*/ 0 h 676892"/>
              <a:gd name="connsiteX1" fmla="*/ 130406 w 409186"/>
              <a:gd name="connsiteY1" fmla="*/ 183101 h 676892"/>
              <a:gd name="connsiteX2" fmla="*/ 64931 w 409186"/>
              <a:gd name="connsiteY2" fmla="*/ 362436 h 676892"/>
              <a:gd name="connsiteX3" fmla="*/ 154500 w 409186"/>
              <a:gd name="connsiteY3" fmla="*/ 531229 h 676892"/>
              <a:gd name="connsiteX4" fmla="*/ 0 w 409186"/>
              <a:gd name="connsiteY4" fmla="*/ 676892 h 676892"/>
              <a:gd name="connsiteX0" fmla="*/ 409186 w 409186"/>
              <a:gd name="connsiteY0" fmla="*/ 0 h 676892"/>
              <a:gd name="connsiteX1" fmla="*/ 130406 w 409186"/>
              <a:gd name="connsiteY1" fmla="*/ 183101 h 676892"/>
              <a:gd name="connsiteX2" fmla="*/ 64931 w 409186"/>
              <a:gd name="connsiteY2" fmla="*/ 362436 h 676892"/>
              <a:gd name="connsiteX3" fmla="*/ 154500 w 409186"/>
              <a:gd name="connsiteY3" fmla="*/ 531229 h 676892"/>
              <a:gd name="connsiteX4" fmla="*/ 0 w 409186"/>
              <a:gd name="connsiteY4" fmla="*/ 676892 h 676892"/>
              <a:gd name="connsiteX0" fmla="*/ 409186 w 409186"/>
              <a:gd name="connsiteY0" fmla="*/ 0 h 676892"/>
              <a:gd name="connsiteX1" fmla="*/ 130406 w 409186"/>
              <a:gd name="connsiteY1" fmla="*/ 183101 h 676892"/>
              <a:gd name="connsiteX2" fmla="*/ 91738 w 409186"/>
              <a:gd name="connsiteY2" fmla="*/ 348508 h 676892"/>
              <a:gd name="connsiteX3" fmla="*/ 154500 w 409186"/>
              <a:gd name="connsiteY3" fmla="*/ 531229 h 676892"/>
              <a:gd name="connsiteX4" fmla="*/ 0 w 409186"/>
              <a:gd name="connsiteY4" fmla="*/ 676892 h 676892"/>
              <a:gd name="connsiteX0" fmla="*/ 373947 w 373947"/>
              <a:gd name="connsiteY0" fmla="*/ 0 h 678090"/>
              <a:gd name="connsiteX1" fmla="*/ 95167 w 373947"/>
              <a:gd name="connsiteY1" fmla="*/ 183101 h 678090"/>
              <a:gd name="connsiteX2" fmla="*/ 56499 w 373947"/>
              <a:gd name="connsiteY2" fmla="*/ 348508 h 678090"/>
              <a:gd name="connsiteX3" fmla="*/ 119261 w 373947"/>
              <a:gd name="connsiteY3" fmla="*/ 531229 h 678090"/>
              <a:gd name="connsiteX4" fmla="*/ 0 w 373947"/>
              <a:gd name="connsiteY4" fmla="*/ 678090 h 67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947" h="678090">
                <a:moveTo>
                  <a:pt x="373947" y="0"/>
                </a:moveTo>
                <a:cubicBezTo>
                  <a:pt x="341754" y="108493"/>
                  <a:pt x="148075" y="125016"/>
                  <a:pt x="95167" y="183101"/>
                </a:cubicBezTo>
                <a:cubicBezTo>
                  <a:pt x="42259" y="241186"/>
                  <a:pt x="50578" y="314426"/>
                  <a:pt x="56499" y="348508"/>
                </a:cubicBezTo>
                <a:cubicBezTo>
                  <a:pt x="62420" y="382590"/>
                  <a:pt x="128678" y="476299"/>
                  <a:pt x="119261" y="531229"/>
                </a:cubicBezTo>
                <a:cubicBezTo>
                  <a:pt x="109845" y="586159"/>
                  <a:pt x="57510" y="646460"/>
                  <a:pt x="0" y="67809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Freeform 36"/>
          <p:cNvSpPr/>
          <p:nvPr/>
        </p:nvSpPr>
        <p:spPr>
          <a:xfrm rot="21326996">
            <a:off x="6599718" y="4765339"/>
            <a:ext cx="1145940" cy="1616762"/>
          </a:xfrm>
          <a:custGeom>
            <a:avLst/>
            <a:gdLst>
              <a:gd name="connsiteX0" fmla="*/ 946205 w 1073426"/>
              <a:gd name="connsiteY0" fmla="*/ 0 h 970059"/>
              <a:gd name="connsiteX1" fmla="*/ 1073426 w 1073426"/>
              <a:gd name="connsiteY1" fmla="*/ 123246 h 970059"/>
              <a:gd name="connsiteX2" fmla="*/ 1033670 w 1073426"/>
              <a:gd name="connsiteY2" fmla="*/ 302150 h 970059"/>
              <a:gd name="connsiteX3" fmla="*/ 683812 w 1073426"/>
              <a:gd name="connsiteY3" fmla="*/ 950181 h 970059"/>
              <a:gd name="connsiteX4" fmla="*/ 0 w 1073426"/>
              <a:gd name="connsiteY4" fmla="*/ 970059 h 970059"/>
              <a:gd name="connsiteX0" fmla="*/ 946205 w 1098606"/>
              <a:gd name="connsiteY0" fmla="*/ 0 h 970059"/>
              <a:gd name="connsiteX1" fmla="*/ 1073426 w 1098606"/>
              <a:gd name="connsiteY1" fmla="*/ 123246 h 970059"/>
              <a:gd name="connsiteX2" fmla="*/ 1033670 w 1098606"/>
              <a:gd name="connsiteY2" fmla="*/ 302150 h 970059"/>
              <a:gd name="connsiteX3" fmla="*/ 683812 w 1098606"/>
              <a:gd name="connsiteY3" fmla="*/ 950181 h 970059"/>
              <a:gd name="connsiteX4" fmla="*/ 0 w 1098606"/>
              <a:gd name="connsiteY4" fmla="*/ 970059 h 970059"/>
              <a:gd name="connsiteX0" fmla="*/ 946205 w 1098606"/>
              <a:gd name="connsiteY0" fmla="*/ 0 h 970059"/>
              <a:gd name="connsiteX1" fmla="*/ 1073426 w 1098606"/>
              <a:gd name="connsiteY1" fmla="*/ 123246 h 970059"/>
              <a:gd name="connsiteX2" fmla="*/ 1033670 w 1098606"/>
              <a:gd name="connsiteY2" fmla="*/ 302150 h 970059"/>
              <a:gd name="connsiteX3" fmla="*/ 683812 w 1098606"/>
              <a:gd name="connsiteY3" fmla="*/ 950181 h 970059"/>
              <a:gd name="connsiteX4" fmla="*/ 0 w 1098606"/>
              <a:gd name="connsiteY4" fmla="*/ 970059 h 970059"/>
              <a:gd name="connsiteX0" fmla="*/ 946205 w 1088003"/>
              <a:gd name="connsiteY0" fmla="*/ 0 h 970059"/>
              <a:gd name="connsiteX1" fmla="*/ 1073426 w 1088003"/>
              <a:gd name="connsiteY1" fmla="*/ 123246 h 970059"/>
              <a:gd name="connsiteX2" fmla="*/ 1033670 w 1088003"/>
              <a:gd name="connsiteY2" fmla="*/ 302150 h 970059"/>
              <a:gd name="connsiteX3" fmla="*/ 683812 w 1088003"/>
              <a:gd name="connsiteY3" fmla="*/ 950181 h 970059"/>
              <a:gd name="connsiteX4" fmla="*/ 0 w 1088003"/>
              <a:gd name="connsiteY4" fmla="*/ 970059 h 970059"/>
              <a:gd name="connsiteX0" fmla="*/ 946205 w 1100593"/>
              <a:gd name="connsiteY0" fmla="*/ 0 h 970059"/>
              <a:gd name="connsiteX1" fmla="*/ 1073426 w 1100593"/>
              <a:gd name="connsiteY1" fmla="*/ 123246 h 970059"/>
              <a:gd name="connsiteX2" fmla="*/ 783204 w 1100593"/>
              <a:gd name="connsiteY2" fmla="*/ 457200 h 970059"/>
              <a:gd name="connsiteX3" fmla="*/ 683812 w 1100593"/>
              <a:gd name="connsiteY3" fmla="*/ 950181 h 970059"/>
              <a:gd name="connsiteX4" fmla="*/ 0 w 1100593"/>
              <a:gd name="connsiteY4" fmla="*/ 970059 h 970059"/>
              <a:gd name="connsiteX0" fmla="*/ 946205 w 1036983"/>
              <a:gd name="connsiteY0" fmla="*/ 0 h 970059"/>
              <a:gd name="connsiteX1" fmla="*/ 1009816 w 1036983"/>
              <a:gd name="connsiteY1" fmla="*/ 174929 h 970059"/>
              <a:gd name="connsiteX2" fmla="*/ 783204 w 1036983"/>
              <a:gd name="connsiteY2" fmla="*/ 457200 h 970059"/>
              <a:gd name="connsiteX3" fmla="*/ 683812 w 1036983"/>
              <a:gd name="connsiteY3" fmla="*/ 950181 h 970059"/>
              <a:gd name="connsiteX4" fmla="*/ 0 w 1036983"/>
              <a:gd name="connsiteY4" fmla="*/ 970059 h 970059"/>
              <a:gd name="connsiteX0" fmla="*/ 946205 w 1033007"/>
              <a:gd name="connsiteY0" fmla="*/ 0 h 970059"/>
              <a:gd name="connsiteX1" fmla="*/ 1009816 w 1033007"/>
              <a:gd name="connsiteY1" fmla="*/ 174929 h 970059"/>
              <a:gd name="connsiteX2" fmla="*/ 783204 w 1033007"/>
              <a:gd name="connsiteY2" fmla="*/ 457200 h 970059"/>
              <a:gd name="connsiteX3" fmla="*/ 683812 w 1033007"/>
              <a:gd name="connsiteY3" fmla="*/ 950181 h 970059"/>
              <a:gd name="connsiteX4" fmla="*/ 0 w 1033007"/>
              <a:gd name="connsiteY4" fmla="*/ 970059 h 970059"/>
              <a:gd name="connsiteX0" fmla="*/ 946205 w 1033007"/>
              <a:gd name="connsiteY0" fmla="*/ 0 h 970059"/>
              <a:gd name="connsiteX1" fmla="*/ 1009816 w 1033007"/>
              <a:gd name="connsiteY1" fmla="*/ 174929 h 970059"/>
              <a:gd name="connsiteX2" fmla="*/ 783204 w 1033007"/>
              <a:gd name="connsiteY2" fmla="*/ 457200 h 970059"/>
              <a:gd name="connsiteX3" fmla="*/ 552616 w 1033007"/>
              <a:gd name="connsiteY3" fmla="*/ 962108 h 970059"/>
              <a:gd name="connsiteX4" fmla="*/ 0 w 1033007"/>
              <a:gd name="connsiteY4" fmla="*/ 970059 h 970059"/>
              <a:gd name="connsiteX0" fmla="*/ 946205 w 1033007"/>
              <a:gd name="connsiteY0" fmla="*/ 0 h 1069451"/>
              <a:gd name="connsiteX1" fmla="*/ 1009816 w 1033007"/>
              <a:gd name="connsiteY1" fmla="*/ 174929 h 1069451"/>
              <a:gd name="connsiteX2" fmla="*/ 783204 w 1033007"/>
              <a:gd name="connsiteY2" fmla="*/ 457200 h 1069451"/>
              <a:gd name="connsiteX3" fmla="*/ 552616 w 1033007"/>
              <a:gd name="connsiteY3" fmla="*/ 962108 h 1069451"/>
              <a:gd name="connsiteX4" fmla="*/ 0 w 1033007"/>
              <a:gd name="connsiteY4" fmla="*/ 970059 h 1069451"/>
              <a:gd name="connsiteX0" fmla="*/ 1327868 w 1414670"/>
              <a:gd name="connsiteY0" fmla="*/ 0 h 1027044"/>
              <a:gd name="connsiteX1" fmla="*/ 1391479 w 1414670"/>
              <a:gd name="connsiteY1" fmla="*/ 174929 h 1027044"/>
              <a:gd name="connsiteX2" fmla="*/ 1164867 w 1414670"/>
              <a:gd name="connsiteY2" fmla="*/ 457200 h 1027044"/>
              <a:gd name="connsiteX3" fmla="*/ 934279 w 1414670"/>
              <a:gd name="connsiteY3" fmla="*/ 962108 h 1027044"/>
              <a:gd name="connsiteX4" fmla="*/ 0 w 1414670"/>
              <a:gd name="connsiteY4" fmla="*/ 846814 h 1027044"/>
              <a:gd name="connsiteX0" fmla="*/ 1375576 w 1462378"/>
              <a:gd name="connsiteY0" fmla="*/ 0 h 1038308"/>
              <a:gd name="connsiteX1" fmla="*/ 1439187 w 1462378"/>
              <a:gd name="connsiteY1" fmla="*/ 174929 h 1038308"/>
              <a:gd name="connsiteX2" fmla="*/ 1212575 w 1462378"/>
              <a:gd name="connsiteY2" fmla="*/ 457200 h 1038308"/>
              <a:gd name="connsiteX3" fmla="*/ 981987 w 1462378"/>
              <a:gd name="connsiteY3" fmla="*/ 962108 h 1038308"/>
              <a:gd name="connsiteX4" fmla="*/ 0 w 1462378"/>
              <a:gd name="connsiteY4" fmla="*/ 914400 h 1038308"/>
              <a:gd name="connsiteX0" fmla="*/ 1375576 w 1462378"/>
              <a:gd name="connsiteY0" fmla="*/ 0 h 1038308"/>
              <a:gd name="connsiteX1" fmla="*/ 1439187 w 1462378"/>
              <a:gd name="connsiteY1" fmla="*/ 174929 h 1038308"/>
              <a:gd name="connsiteX2" fmla="*/ 1212575 w 1462378"/>
              <a:gd name="connsiteY2" fmla="*/ 457200 h 1038308"/>
              <a:gd name="connsiteX3" fmla="*/ 981987 w 1462378"/>
              <a:gd name="connsiteY3" fmla="*/ 962108 h 1038308"/>
              <a:gd name="connsiteX4" fmla="*/ 0 w 1462378"/>
              <a:gd name="connsiteY4" fmla="*/ 914400 h 1038308"/>
              <a:gd name="connsiteX0" fmla="*/ 1375576 w 1462378"/>
              <a:gd name="connsiteY0" fmla="*/ 0 h 1046259"/>
              <a:gd name="connsiteX1" fmla="*/ 1439187 w 1462378"/>
              <a:gd name="connsiteY1" fmla="*/ 174929 h 1046259"/>
              <a:gd name="connsiteX2" fmla="*/ 1212575 w 1462378"/>
              <a:gd name="connsiteY2" fmla="*/ 457200 h 1046259"/>
              <a:gd name="connsiteX3" fmla="*/ 922352 w 1462378"/>
              <a:gd name="connsiteY3" fmla="*/ 970059 h 1046259"/>
              <a:gd name="connsiteX4" fmla="*/ 0 w 1462378"/>
              <a:gd name="connsiteY4" fmla="*/ 914400 h 1046259"/>
              <a:gd name="connsiteX0" fmla="*/ 1375576 w 1467679"/>
              <a:gd name="connsiteY0" fmla="*/ 0 h 1052885"/>
              <a:gd name="connsiteX1" fmla="*/ 1439187 w 1467679"/>
              <a:gd name="connsiteY1" fmla="*/ 174929 h 1052885"/>
              <a:gd name="connsiteX2" fmla="*/ 1204624 w 1467679"/>
              <a:gd name="connsiteY2" fmla="*/ 417443 h 1052885"/>
              <a:gd name="connsiteX3" fmla="*/ 922352 w 1467679"/>
              <a:gd name="connsiteY3" fmla="*/ 970059 h 1052885"/>
              <a:gd name="connsiteX4" fmla="*/ 0 w 1467679"/>
              <a:gd name="connsiteY4" fmla="*/ 914400 h 1052885"/>
              <a:gd name="connsiteX0" fmla="*/ 1375576 w 1467679"/>
              <a:gd name="connsiteY0" fmla="*/ 0 h 1052885"/>
              <a:gd name="connsiteX1" fmla="*/ 1439187 w 1467679"/>
              <a:gd name="connsiteY1" fmla="*/ 174929 h 1052885"/>
              <a:gd name="connsiteX2" fmla="*/ 1204624 w 1467679"/>
              <a:gd name="connsiteY2" fmla="*/ 417443 h 1052885"/>
              <a:gd name="connsiteX3" fmla="*/ 922352 w 1467679"/>
              <a:gd name="connsiteY3" fmla="*/ 970059 h 1052885"/>
              <a:gd name="connsiteX4" fmla="*/ 0 w 1467679"/>
              <a:gd name="connsiteY4" fmla="*/ 914400 h 1052885"/>
              <a:gd name="connsiteX0" fmla="*/ 453224 w 545327"/>
              <a:gd name="connsiteY0" fmla="*/ 0 h 970059"/>
              <a:gd name="connsiteX1" fmla="*/ 516835 w 545327"/>
              <a:gd name="connsiteY1" fmla="*/ 174929 h 970059"/>
              <a:gd name="connsiteX2" fmla="*/ 282272 w 545327"/>
              <a:gd name="connsiteY2" fmla="*/ 417443 h 970059"/>
              <a:gd name="connsiteX3" fmla="*/ 0 w 545327"/>
              <a:gd name="connsiteY3" fmla="*/ 970059 h 970059"/>
              <a:gd name="connsiteX0" fmla="*/ 579056 w 621463"/>
              <a:gd name="connsiteY0" fmla="*/ 0 h 956834"/>
              <a:gd name="connsiteX1" fmla="*/ 516835 w 621463"/>
              <a:gd name="connsiteY1" fmla="*/ 161704 h 956834"/>
              <a:gd name="connsiteX2" fmla="*/ 282272 w 621463"/>
              <a:gd name="connsiteY2" fmla="*/ 404218 h 956834"/>
              <a:gd name="connsiteX3" fmla="*/ 0 w 621463"/>
              <a:gd name="connsiteY3" fmla="*/ 956834 h 956834"/>
              <a:gd name="connsiteX0" fmla="*/ 579056 w 689971"/>
              <a:gd name="connsiteY0" fmla="*/ 0 h 956834"/>
              <a:gd name="connsiteX1" fmla="*/ 640507 w 689971"/>
              <a:gd name="connsiteY1" fmla="*/ 202062 h 956834"/>
              <a:gd name="connsiteX2" fmla="*/ 282272 w 689971"/>
              <a:gd name="connsiteY2" fmla="*/ 404218 h 956834"/>
              <a:gd name="connsiteX3" fmla="*/ 0 w 689971"/>
              <a:gd name="connsiteY3" fmla="*/ 956834 h 956834"/>
              <a:gd name="connsiteX0" fmla="*/ 579056 w 689971"/>
              <a:gd name="connsiteY0" fmla="*/ 0 h 956834"/>
              <a:gd name="connsiteX1" fmla="*/ 640507 w 689971"/>
              <a:gd name="connsiteY1" fmla="*/ 202062 h 956834"/>
              <a:gd name="connsiteX2" fmla="*/ 282272 w 689971"/>
              <a:gd name="connsiteY2" fmla="*/ 404218 h 956834"/>
              <a:gd name="connsiteX3" fmla="*/ 0 w 689971"/>
              <a:gd name="connsiteY3" fmla="*/ 956834 h 956834"/>
              <a:gd name="connsiteX0" fmla="*/ 579056 w 683095"/>
              <a:gd name="connsiteY0" fmla="*/ 0 h 956834"/>
              <a:gd name="connsiteX1" fmla="*/ 640507 w 683095"/>
              <a:gd name="connsiteY1" fmla="*/ 202062 h 956834"/>
              <a:gd name="connsiteX2" fmla="*/ 323531 w 683095"/>
              <a:gd name="connsiteY2" fmla="*/ 450867 h 956834"/>
              <a:gd name="connsiteX3" fmla="*/ 0 w 683095"/>
              <a:gd name="connsiteY3" fmla="*/ 956834 h 956834"/>
              <a:gd name="connsiteX0" fmla="*/ 579056 w 683095"/>
              <a:gd name="connsiteY0" fmla="*/ 0 h 956834"/>
              <a:gd name="connsiteX1" fmla="*/ 640507 w 683095"/>
              <a:gd name="connsiteY1" fmla="*/ 202062 h 956834"/>
              <a:gd name="connsiteX2" fmla="*/ 323531 w 683095"/>
              <a:gd name="connsiteY2" fmla="*/ 450867 h 956834"/>
              <a:gd name="connsiteX3" fmla="*/ 0 w 683095"/>
              <a:gd name="connsiteY3" fmla="*/ 956834 h 956834"/>
              <a:gd name="connsiteX0" fmla="*/ 579056 w 678191"/>
              <a:gd name="connsiteY0" fmla="*/ 0 h 956834"/>
              <a:gd name="connsiteX1" fmla="*/ 640507 w 678191"/>
              <a:gd name="connsiteY1" fmla="*/ 202062 h 956834"/>
              <a:gd name="connsiteX2" fmla="*/ 352950 w 678191"/>
              <a:gd name="connsiteY2" fmla="*/ 424298 h 956834"/>
              <a:gd name="connsiteX3" fmla="*/ 0 w 678191"/>
              <a:gd name="connsiteY3" fmla="*/ 956834 h 956834"/>
              <a:gd name="connsiteX0" fmla="*/ 579056 w 678191"/>
              <a:gd name="connsiteY0" fmla="*/ 0 h 956834"/>
              <a:gd name="connsiteX1" fmla="*/ 640507 w 678191"/>
              <a:gd name="connsiteY1" fmla="*/ 202062 h 956834"/>
              <a:gd name="connsiteX2" fmla="*/ 352950 w 678191"/>
              <a:gd name="connsiteY2" fmla="*/ 424298 h 956834"/>
              <a:gd name="connsiteX3" fmla="*/ 0 w 678191"/>
              <a:gd name="connsiteY3" fmla="*/ 956834 h 95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91" h="956834">
                <a:moveTo>
                  <a:pt x="579056" y="0"/>
                </a:moveTo>
                <a:cubicBezTo>
                  <a:pt x="621463" y="41082"/>
                  <a:pt x="678191" y="131346"/>
                  <a:pt x="640507" y="202062"/>
                </a:cubicBezTo>
                <a:cubicBezTo>
                  <a:pt x="602823" y="272778"/>
                  <a:pt x="394049" y="235459"/>
                  <a:pt x="352950" y="424298"/>
                </a:cubicBezTo>
                <a:cubicBezTo>
                  <a:pt x="311851" y="613137"/>
                  <a:pt x="344849" y="859776"/>
                  <a:pt x="0" y="956834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1" name="Freeform 16"/>
          <p:cNvSpPr>
            <a:spLocks/>
          </p:cNvSpPr>
          <p:nvPr/>
        </p:nvSpPr>
        <p:spPr bwMode="auto">
          <a:xfrm rot="21326996">
            <a:off x="3088369" y="1577523"/>
            <a:ext cx="3650744" cy="1939375"/>
          </a:xfrm>
          <a:custGeom>
            <a:avLst/>
            <a:gdLst>
              <a:gd name="T0" fmla="*/ 1361 w 1361"/>
              <a:gd name="T1" fmla="*/ 68 h 723"/>
              <a:gd name="T2" fmla="*/ 1315 w 1361"/>
              <a:gd name="T3" fmla="*/ 44 h 723"/>
              <a:gd name="T4" fmla="*/ 1251 w 1361"/>
              <a:gd name="T5" fmla="*/ 23 h 723"/>
              <a:gd name="T6" fmla="*/ 1174 w 1361"/>
              <a:gd name="T7" fmla="*/ 6 h 723"/>
              <a:gd name="T8" fmla="*/ 1121 w 1361"/>
              <a:gd name="T9" fmla="*/ 1 h 723"/>
              <a:gd name="T10" fmla="*/ 1049 w 1361"/>
              <a:gd name="T11" fmla="*/ 8 h 723"/>
              <a:gd name="T12" fmla="*/ 951 w 1361"/>
              <a:gd name="T13" fmla="*/ 47 h 723"/>
              <a:gd name="T14" fmla="*/ 879 w 1361"/>
              <a:gd name="T15" fmla="*/ 78 h 723"/>
              <a:gd name="T16" fmla="*/ 792 w 1361"/>
              <a:gd name="T17" fmla="*/ 100 h 723"/>
              <a:gd name="T18" fmla="*/ 660 w 1361"/>
              <a:gd name="T19" fmla="*/ 131 h 723"/>
              <a:gd name="T20" fmla="*/ 540 w 1361"/>
              <a:gd name="T21" fmla="*/ 155 h 723"/>
              <a:gd name="T22" fmla="*/ 471 w 1361"/>
              <a:gd name="T23" fmla="*/ 164 h 723"/>
              <a:gd name="T24" fmla="*/ 442 w 1361"/>
              <a:gd name="T25" fmla="*/ 179 h 723"/>
              <a:gd name="T26" fmla="*/ 437 w 1361"/>
              <a:gd name="T27" fmla="*/ 210 h 723"/>
              <a:gd name="T28" fmla="*/ 430 w 1361"/>
              <a:gd name="T29" fmla="*/ 244 h 723"/>
              <a:gd name="T30" fmla="*/ 408 w 1361"/>
              <a:gd name="T31" fmla="*/ 265 h 723"/>
              <a:gd name="T32" fmla="*/ 377 w 1361"/>
              <a:gd name="T33" fmla="*/ 282 h 723"/>
              <a:gd name="T34" fmla="*/ 355 w 1361"/>
              <a:gd name="T35" fmla="*/ 275 h 723"/>
              <a:gd name="T36" fmla="*/ 346 w 1361"/>
              <a:gd name="T37" fmla="*/ 256 h 723"/>
              <a:gd name="T38" fmla="*/ 339 w 1361"/>
              <a:gd name="T39" fmla="*/ 224 h 723"/>
              <a:gd name="T40" fmla="*/ 341 w 1361"/>
              <a:gd name="T41" fmla="*/ 186 h 723"/>
              <a:gd name="T42" fmla="*/ 331 w 1361"/>
              <a:gd name="T43" fmla="*/ 167 h 723"/>
              <a:gd name="T44" fmla="*/ 310 w 1361"/>
              <a:gd name="T45" fmla="*/ 164 h 723"/>
              <a:gd name="T46" fmla="*/ 293 w 1361"/>
              <a:gd name="T47" fmla="*/ 184 h 723"/>
              <a:gd name="T48" fmla="*/ 264 w 1361"/>
              <a:gd name="T49" fmla="*/ 241 h 723"/>
              <a:gd name="T50" fmla="*/ 226 w 1361"/>
              <a:gd name="T51" fmla="*/ 318 h 723"/>
              <a:gd name="T52" fmla="*/ 175 w 1361"/>
              <a:gd name="T53" fmla="*/ 388 h 723"/>
              <a:gd name="T54" fmla="*/ 132 w 1361"/>
              <a:gd name="T55" fmla="*/ 469 h 723"/>
              <a:gd name="T56" fmla="*/ 72 w 1361"/>
              <a:gd name="T57" fmla="*/ 563 h 723"/>
              <a:gd name="T58" fmla="*/ 27 w 1361"/>
              <a:gd name="T59" fmla="*/ 640 h 723"/>
              <a:gd name="T60" fmla="*/ 5 w 1361"/>
              <a:gd name="T61" fmla="*/ 671 h 723"/>
              <a:gd name="T62" fmla="*/ 5 w 1361"/>
              <a:gd name="T63" fmla="*/ 716 h 723"/>
              <a:gd name="T64" fmla="*/ 36 w 1361"/>
              <a:gd name="T65" fmla="*/ 716 h 723"/>
              <a:gd name="T66" fmla="*/ 115 w 1361"/>
              <a:gd name="T67" fmla="*/ 671 h 723"/>
              <a:gd name="T68" fmla="*/ 190 w 1361"/>
              <a:gd name="T69" fmla="*/ 613 h 723"/>
              <a:gd name="T70" fmla="*/ 293 w 1361"/>
              <a:gd name="T71" fmla="*/ 548 h 723"/>
              <a:gd name="T72" fmla="*/ 408 w 1361"/>
              <a:gd name="T73" fmla="*/ 493 h 723"/>
              <a:gd name="T74" fmla="*/ 547 w 1361"/>
              <a:gd name="T75" fmla="*/ 431 h 723"/>
              <a:gd name="T76" fmla="*/ 636 w 1361"/>
              <a:gd name="T77" fmla="*/ 376 h 723"/>
              <a:gd name="T78" fmla="*/ 679 w 1361"/>
              <a:gd name="T79" fmla="*/ 301 h 723"/>
              <a:gd name="T80" fmla="*/ 694 w 1361"/>
              <a:gd name="T81" fmla="*/ 208 h 723"/>
              <a:gd name="T82" fmla="*/ 691 w 1361"/>
              <a:gd name="T83" fmla="*/ 164 h 723"/>
              <a:gd name="T84" fmla="*/ 687 w 1361"/>
              <a:gd name="T85" fmla="*/ 145 h 723"/>
              <a:gd name="T86" fmla="*/ 672 w 1361"/>
              <a:gd name="T87" fmla="*/ 92 h 723"/>
              <a:gd name="T88" fmla="*/ 651 w 1361"/>
              <a:gd name="T89" fmla="*/ 59 h 7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61"/>
              <a:gd name="T136" fmla="*/ 0 h 723"/>
              <a:gd name="T137" fmla="*/ 1361 w 1361"/>
              <a:gd name="T138" fmla="*/ 723 h 72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61" h="723">
                <a:moveTo>
                  <a:pt x="1361" y="68"/>
                </a:moveTo>
                <a:cubicBezTo>
                  <a:pt x="1347" y="59"/>
                  <a:pt x="1333" y="51"/>
                  <a:pt x="1315" y="44"/>
                </a:cubicBezTo>
                <a:cubicBezTo>
                  <a:pt x="1297" y="37"/>
                  <a:pt x="1274" y="29"/>
                  <a:pt x="1251" y="23"/>
                </a:cubicBezTo>
                <a:cubicBezTo>
                  <a:pt x="1228" y="17"/>
                  <a:pt x="1196" y="10"/>
                  <a:pt x="1174" y="6"/>
                </a:cubicBezTo>
                <a:cubicBezTo>
                  <a:pt x="1152" y="2"/>
                  <a:pt x="1142" y="1"/>
                  <a:pt x="1121" y="1"/>
                </a:cubicBezTo>
                <a:cubicBezTo>
                  <a:pt x="1100" y="1"/>
                  <a:pt x="1077" y="0"/>
                  <a:pt x="1049" y="8"/>
                </a:cubicBezTo>
                <a:cubicBezTo>
                  <a:pt x="1021" y="16"/>
                  <a:pt x="979" y="35"/>
                  <a:pt x="951" y="47"/>
                </a:cubicBezTo>
                <a:cubicBezTo>
                  <a:pt x="923" y="59"/>
                  <a:pt x="905" y="69"/>
                  <a:pt x="879" y="78"/>
                </a:cubicBezTo>
                <a:cubicBezTo>
                  <a:pt x="853" y="87"/>
                  <a:pt x="828" y="91"/>
                  <a:pt x="792" y="100"/>
                </a:cubicBezTo>
                <a:cubicBezTo>
                  <a:pt x="756" y="109"/>
                  <a:pt x="702" y="122"/>
                  <a:pt x="660" y="131"/>
                </a:cubicBezTo>
                <a:cubicBezTo>
                  <a:pt x="618" y="140"/>
                  <a:pt x="571" y="150"/>
                  <a:pt x="540" y="155"/>
                </a:cubicBezTo>
                <a:cubicBezTo>
                  <a:pt x="509" y="160"/>
                  <a:pt x="487" y="160"/>
                  <a:pt x="471" y="164"/>
                </a:cubicBezTo>
                <a:cubicBezTo>
                  <a:pt x="455" y="168"/>
                  <a:pt x="448" y="171"/>
                  <a:pt x="442" y="179"/>
                </a:cubicBezTo>
                <a:cubicBezTo>
                  <a:pt x="436" y="187"/>
                  <a:pt x="439" y="199"/>
                  <a:pt x="437" y="210"/>
                </a:cubicBezTo>
                <a:cubicBezTo>
                  <a:pt x="435" y="221"/>
                  <a:pt x="435" y="235"/>
                  <a:pt x="430" y="244"/>
                </a:cubicBezTo>
                <a:cubicBezTo>
                  <a:pt x="425" y="253"/>
                  <a:pt x="417" y="259"/>
                  <a:pt x="408" y="265"/>
                </a:cubicBezTo>
                <a:cubicBezTo>
                  <a:pt x="399" y="271"/>
                  <a:pt x="386" y="280"/>
                  <a:pt x="377" y="282"/>
                </a:cubicBezTo>
                <a:cubicBezTo>
                  <a:pt x="368" y="284"/>
                  <a:pt x="360" y="279"/>
                  <a:pt x="355" y="275"/>
                </a:cubicBezTo>
                <a:cubicBezTo>
                  <a:pt x="350" y="271"/>
                  <a:pt x="349" y="264"/>
                  <a:pt x="346" y="256"/>
                </a:cubicBezTo>
                <a:cubicBezTo>
                  <a:pt x="343" y="248"/>
                  <a:pt x="340" y="236"/>
                  <a:pt x="339" y="224"/>
                </a:cubicBezTo>
                <a:cubicBezTo>
                  <a:pt x="338" y="212"/>
                  <a:pt x="342" y="195"/>
                  <a:pt x="341" y="186"/>
                </a:cubicBezTo>
                <a:cubicBezTo>
                  <a:pt x="340" y="177"/>
                  <a:pt x="336" y="171"/>
                  <a:pt x="331" y="167"/>
                </a:cubicBezTo>
                <a:cubicBezTo>
                  <a:pt x="326" y="163"/>
                  <a:pt x="316" y="161"/>
                  <a:pt x="310" y="164"/>
                </a:cubicBezTo>
                <a:cubicBezTo>
                  <a:pt x="304" y="167"/>
                  <a:pt x="301" y="171"/>
                  <a:pt x="293" y="184"/>
                </a:cubicBezTo>
                <a:cubicBezTo>
                  <a:pt x="285" y="197"/>
                  <a:pt x="275" y="219"/>
                  <a:pt x="264" y="241"/>
                </a:cubicBezTo>
                <a:cubicBezTo>
                  <a:pt x="253" y="263"/>
                  <a:pt x="241" y="294"/>
                  <a:pt x="226" y="318"/>
                </a:cubicBezTo>
                <a:cubicBezTo>
                  <a:pt x="211" y="342"/>
                  <a:pt x="191" y="363"/>
                  <a:pt x="175" y="388"/>
                </a:cubicBezTo>
                <a:cubicBezTo>
                  <a:pt x="159" y="413"/>
                  <a:pt x="149" y="440"/>
                  <a:pt x="132" y="469"/>
                </a:cubicBezTo>
                <a:cubicBezTo>
                  <a:pt x="115" y="498"/>
                  <a:pt x="89" y="535"/>
                  <a:pt x="72" y="563"/>
                </a:cubicBezTo>
                <a:cubicBezTo>
                  <a:pt x="55" y="591"/>
                  <a:pt x="38" y="622"/>
                  <a:pt x="27" y="640"/>
                </a:cubicBezTo>
                <a:cubicBezTo>
                  <a:pt x="16" y="658"/>
                  <a:pt x="9" y="658"/>
                  <a:pt x="5" y="671"/>
                </a:cubicBezTo>
                <a:cubicBezTo>
                  <a:pt x="1" y="684"/>
                  <a:pt x="0" y="709"/>
                  <a:pt x="5" y="716"/>
                </a:cubicBezTo>
                <a:cubicBezTo>
                  <a:pt x="10" y="723"/>
                  <a:pt x="18" y="723"/>
                  <a:pt x="36" y="716"/>
                </a:cubicBezTo>
                <a:cubicBezTo>
                  <a:pt x="54" y="709"/>
                  <a:pt x="89" y="688"/>
                  <a:pt x="115" y="671"/>
                </a:cubicBezTo>
                <a:cubicBezTo>
                  <a:pt x="141" y="654"/>
                  <a:pt x="160" y="634"/>
                  <a:pt x="190" y="613"/>
                </a:cubicBezTo>
                <a:cubicBezTo>
                  <a:pt x="220" y="592"/>
                  <a:pt x="257" y="568"/>
                  <a:pt x="293" y="548"/>
                </a:cubicBezTo>
                <a:cubicBezTo>
                  <a:pt x="329" y="528"/>
                  <a:pt x="366" y="512"/>
                  <a:pt x="408" y="493"/>
                </a:cubicBezTo>
                <a:cubicBezTo>
                  <a:pt x="450" y="474"/>
                  <a:pt x="509" y="450"/>
                  <a:pt x="547" y="431"/>
                </a:cubicBezTo>
                <a:cubicBezTo>
                  <a:pt x="585" y="412"/>
                  <a:pt x="614" y="398"/>
                  <a:pt x="636" y="376"/>
                </a:cubicBezTo>
                <a:cubicBezTo>
                  <a:pt x="658" y="354"/>
                  <a:pt x="669" y="329"/>
                  <a:pt x="679" y="301"/>
                </a:cubicBezTo>
                <a:cubicBezTo>
                  <a:pt x="689" y="273"/>
                  <a:pt x="692" y="231"/>
                  <a:pt x="694" y="208"/>
                </a:cubicBezTo>
                <a:cubicBezTo>
                  <a:pt x="696" y="185"/>
                  <a:pt x="692" y="174"/>
                  <a:pt x="691" y="164"/>
                </a:cubicBezTo>
                <a:cubicBezTo>
                  <a:pt x="690" y="154"/>
                  <a:pt x="690" y="157"/>
                  <a:pt x="687" y="145"/>
                </a:cubicBezTo>
                <a:cubicBezTo>
                  <a:pt x="684" y="133"/>
                  <a:pt x="678" y="106"/>
                  <a:pt x="672" y="92"/>
                </a:cubicBezTo>
                <a:cubicBezTo>
                  <a:pt x="666" y="78"/>
                  <a:pt x="658" y="68"/>
                  <a:pt x="651" y="59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2" name="Freeform 17"/>
          <p:cNvSpPr>
            <a:spLocks/>
          </p:cNvSpPr>
          <p:nvPr/>
        </p:nvSpPr>
        <p:spPr bwMode="auto">
          <a:xfrm rot="21326996">
            <a:off x="6713181" y="420814"/>
            <a:ext cx="571259" cy="2146146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555 w 10000"/>
              <a:gd name="connsiteY0" fmla="*/ 9827 h 10020"/>
              <a:gd name="connsiteX1" fmla="*/ 4312 w 10000"/>
              <a:gd name="connsiteY1" fmla="*/ 9847 h 10020"/>
              <a:gd name="connsiteX2" fmla="*/ 4038 w 10000"/>
              <a:gd name="connsiteY2" fmla="*/ 9980 h 10020"/>
              <a:gd name="connsiteX3" fmla="*/ 3808 w 10000"/>
              <a:gd name="connsiteY3" fmla="*/ 9984 h 10020"/>
              <a:gd name="connsiteX4" fmla="*/ 3470 w 10000"/>
              <a:gd name="connsiteY4" fmla="*/ 9751 h 10020"/>
              <a:gd name="connsiteX5" fmla="*/ 3071 w 10000"/>
              <a:gd name="connsiteY5" fmla="*/ 9739 h 10020"/>
              <a:gd name="connsiteX6" fmla="*/ 2509 w 10000"/>
              <a:gd name="connsiteY6" fmla="*/ 9562 h 10020"/>
              <a:gd name="connsiteX7" fmla="*/ 1877 w 10000"/>
              <a:gd name="connsiteY7" fmla="*/ 9228 h 10020"/>
              <a:gd name="connsiteX8" fmla="*/ 1309 w 10000"/>
              <a:gd name="connsiteY8" fmla="*/ 8822 h 10020"/>
              <a:gd name="connsiteX9" fmla="*/ 774 w 10000"/>
              <a:gd name="connsiteY9" fmla="*/ 8380 h 10020"/>
              <a:gd name="connsiteX10" fmla="*/ 402 w 10000"/>
              <a:gd name="connsiteY10" fmla="*/ 7781 h 10020"/>
              <a:gd name="connsiteX11" fmla="*/ 88 w 10000"/>
              <a:gd name="connsiteY11" fmla="*/ 6897 h 10020"/>
              <a:gd name="connsiteX12" fmla="*/ 0 w 10000"/>
              <a:gd name="connsiteY12" fmla="*/ 5985 h 10020"/>
              <a:gd name="connsiteX13" fmla="*/ 88 w 10000"/>
              <a:gd name="connsiteY13" fmla="*/ 5000 h 10020"/>
              <a:gd name="connsiteX14" fmla="*/ 443 w 10000"/>
              <a:gd name="connsiteY14" fmla="*/ 3597 h 10020"/>
              <a:gd name="connsiteX15" fmla="*/ 1082 w 10000"/>
              <a:gd name="connsiteY15" fmla="*/ 2303 h 10020"/>
              <a:gd name="connsiteX16" fmla="*/ 2124 w 10000"/>
              <a:gd name="connsiteY16" fmla="*/ 1073 h 10020"/>
              <a:gd name="connsiteX17" fmla="*/ 3365 w 10000"/>
              <a:gd name="connsiteY17" fmla="*/ 265 h 10020"/>
              <a:gd name="connsiteX18" fmla="*/ 4961 w 10000"/>
              <a:gd name="connsiteY18" fmla="*/ 44 h 10020"/>
              <a:gd name="connsiteX19" fmla="*/ 6881 w 10000"/>
              <a:gd name="connsiteY19" fmla="*/ 531 h 10020"/>
              <a:gd name="connsiteX20" fmla="*/ 8976 w 10000"/>
              <a:gd name="connsiteY20" fmla="*/ 2290 h 10020"/>
              <a:gd name="connsiteX21" fmla="*/ 9830 w 10000"/>
              <a:gd name="connsiteY21" fmla="*/ 4589 h 10020"/>
              <a:gd name="connsiteX22" fmla="*/ 9817 w 10000"/>
              <a:gd name="connsiteY22" fmla="*/ 6045 h 10020"/>
              <a:gd name="connsiteX23" fmla="*/ 9740 w 10000"/>
              <a:gd name="connsiteY23" fmla="*/ 6543 h 10020"/>
              <a:gd name="connsiteX24" fmla="*/ 9652 w 10000"/>
              <a:gd name="connsiteY24" fmla="*/ 6788 h 10020"/>
              <a:gd name="connsiteX25" fmla="*/ 9415 w 10000"/>
              <a:gd name="connsiteY25" fmla="*/ 6929 h 10020"/>
              <a:gd name="connsiteX26" fmla="*/ 9280 w 10000"/>
              <a:gd name="connsiteY26" fmla="*/ 7050 h 10020"/>
              <a:gd name="connsiteX27" fmla="*/ 9412 w 10000"/>
              <a:gd name="connsiteY27" fmla="*/ 7223 h 10020"/>
              <a:gd name="connsiteX28" fmla="*/ 9719 w 10000"/>
              <a:gd name="connsiteY28" fmla="*/ 7532 h 10020"/>
              <a:gd name="connsiteX29" fmla="*/ 9980 w 10000"/>
              <a:gd name="connsiteY29" fmla="*/ 7801 h 10020"/>
              <a:gd name="connsiteX30" fmla="*/ 9848 w 10000"/>
              <a:gd name="connsiteY30" fmla="*/ 7512 h 10020"/>
              <a:gd name="connsiteX31" fmla="*/ 9621 w 10000"/>
              <a:gd name="connsiteY31" fmla="*/ 7002 h 10020"/>
              <a:gd name="connsiteX32" fmla="*/ 9621 w 10000"/>
              <a:gd name="connsiteY32" fmla="*/ 6788 h 10020"/>
              <a:gd name="connsiteX0" fmla="*/ 4312 w 10000"/>
              <a:gd name="connsiteY0" fmla="*/ 9847 h 10020"/>
              <a:gd name="connsiteX1" fmla="*/ 4038 w 10000"/>
              <a:gd name="connsiteY1" fmla="*/ 9980 h 10020"/>
              <a:gd name="connsiteX2" fmla="*/ 3808 w 10000"/>
              <a:gd name="connsiteY2" fmla="*/ 9984 h 10020"/>
              <a:gd name="connsiteX3" fmla="*/ 3470 w 10000"/>
              <a:gd name="connsiteY3" fmla="*/ 9751 h 10020"/>
              <a:gd name="connsiteX4" fmla="*/ 3071 w 10000"/>
              <a:gd name="connsiteY4" fmla="*/ 9739 h 10020"/>
              <a:gd name="connsiteX5" fmla="*/ 2509 w 10000"/>
              <a:gd name="connsiteY5" fmla="*/ 9562 h 10020"/>
              <a:gd name="connsiteX6" fmla="*/ 1877 w 10000"/>
              <a:gd name="connsiteY6" fmla="*/ 9228 h 10020"/>
              <a:gd name="connsiteX7" fmla="*/ 1309 w 10000"/>
              <a:gd name="connsiteY7" fmla="*/ 8822 h 10020"/>
              <a:gd name="connsiteX8" fmla="*/ 774 w 10000"/>
              <a:gd name="connsiteY8" fmla="*/ 8380 h 10020"/>
              <a:gd name="connsiteX9" fmla="*/ 402 w 10000"/>
              <a:gd name="connsiteY9" fmla="*/ 7781 h 10020"/>
              <a:gd name="connsiteX10" fmla="*/ 88 w 10000"/>
              <a:gd name="connsiteY10" fmla="*/ 6897 h 10020"/>
              <a:gd name="connsiteX11" fmla="*/ 0 w 10000"/>
              <a:gd name="connsiteY11" fmla="*/ 5985 h 10020"/>
              <a:gd name="connsiteX12" fmla="*/ 88 w 10000"/>
              <a:gd name="connsiteY12" fmla="*/ 5000 h 10020"/>
              <a:gd name="connsiteX13" fmla="*/ 443 w 10000"/>
              <a:gd name="connsiteY13" fmla="*/ 3597 h 10020"/>
              <a:gd name="connsiteX14" fmla="*/ 1082 w 10000"/>
              <a:gd name="connsiteY14" fmla="*/ 2303 h 10020"/>
              <a:gd name="connsiteX15" fmla="*/ 2124 w 10000"/>
              <a:gd name="connsiteY15" fmla="*/ 1073 h 10020"/>
              <a:gd name="connsiteX16" fmla="*/ 3365 w 10000"/>
              <a:gd name="connsiteY16" fmla="*/ 265 h 10020"/>
              <a:gd name="connsiteX17" fmla="*/ 4961 w 10000"/>
              <a:gd name="connsiteY17" fmla="*/ 44 h 10020"/>
              <a:gd name="connsiteX18" fmla="*/ 6881 w 10000"/>
              <a:gd name="connsiteY18" fmla="*/ 531 h 10020"/>
              <a:gd name="connsiteX19" fmla="*/ 8976 w 10000"/>
              <a:gd name="connsiteY19" fmla="*/ 2290 h 10020"/>
              <a:gd name="connsiteX20" fmla="*/ 9830 w 10000"/>
              <a:gd name="connsiteY20" fmla="*/ 4589 h 10020"/>
              <a:gd name="connsiteX21" fmla="*/ 9817 w 10000"/>
              <a:gd name="connsiteY21" fmla="*/ 6045 h 10020"/>
              <a:gd name="connsiteX22" fmla="*/ 9740 w 10000"/>
              <a:gd name="connsiteY22" fmla="*/ 6543 h 10020"/>
              <a:gd name="connsiteX23" fmla="*/ 9652 w 10000"/>
              <a:gd name="connsiteY23" fmla="*/ 6788 h 10020"/>
              <a:gd name="connsiteX24" fmla="*/ 9415 w 10000"/>
              <a:gd name="connsiteY24" fmla="*/ 6929 h 10020"/>
              <a:gd name="connsiteX25" fmla="*/ 9280 w 10000"/>
              <a:gd name="connsiteY25" fmla="*/ 7050 h 10020"/>
              <a:gd name="connsiteX26" fmla="*/ 9412 w 10000"/>
              <a:gd name="connsiteY26" fmla="*/ 7223 h 10020"/>
              <a:gd name="connsiteX27" fmla="*/ 9719 w 10000"/>
              <a:gd name="connsiteY27" fmla="*/ 7532 h 10020"/>
              <a:gd name="connsiteX28" fmla="*/ 9980 w 10000"/>
              <a:gd name="connsiteY28" fmla="*/ 7801 h 10020"/>
              <a:gd name="connsiteX29" fmla="*/ 9848 w 10000"/>
              <a:gd name="connsiteY29" fmla="*/ 7512 h 10020"/>
              <a:gd name="connsiteX30" fmla="*/ 9621 w 10000"/>
              <a:gd name="connsiteY30" fmla="*/ 7002 h 10020"/>
              <a:gd name="connsiteX31" fmla="*/ 9621 w 10000"/>
              <a:gd name="connsiteY31" fmla="*/ 6788 h 10020"/>
              <a:gd name="connsiteX0" fmla="*/ 4038 w 10000"/>
              <a:gd name="connsiteY0" fmla="*/ 9980 h 10020"/>
              <a:gd name="connsiteX1" fmla="*/ 3808 w 10000"/>
              <a:gd name="connsiteY1" fmla="*/ 9984 h 10020"/>
              <a:gd name="connsiteX2" fmla="*/ 3470 w 10000"/>
              <a:gd name="connsiteY2" fmla="*/ 9751 h 10020"/>
              <a:gd name="connsiteX3" fmla="*/ 3071 w 10000"/>
              <a:gd name="connsiteY3" fmla="*/ 9739 h 10020"/>
              <a:gd name="connsiteX4" fmla="*/ 2509 w 10000"/>
              <a:gd name="connsiteY4" fmla="*/ 9562 h 10020"/>
              <a:gd name="connsiteX5" fmla="*/ 1877 w 10000"/>
              <a:gd name="connsiteY5" fmla="*/ 9228 h 10020"/>
              <a:gd name="connsiteX6" fmla="*/ 1309 w 10000"/>
              <a:gd name="connsiteY6" fmla="*/ 8822 h 10020"/>
              <a:gd name="connsiteX7" fmla="*/ 774 w 10000"/>
              <a:gd name="connsiteY7" fmla="*/ 8380 h 10020"/>
              <a:gd name="connsiteX8" fmla="*/ 402 w 10000"/>
              <a:gd name="connsiteY8" fmla="*/ 7781 h 10020"/>
              <a:gd name="connsiteX9" fmla="*/ 88 w 10000"/>
              <a:gd name="connsiteY9" fmla="*/ 6897 h 10020"/>
              <a:gd name="connsiteX10" fmla="*/ 0 w 10000"/>
              <a:gd name="connsiteY10" fmla="*/ 5985 h 10020"/>
              <a:gd name="connsiteX11" fmla="*/ 88 w 10000"/>
              <a:gd name="connsiteY11" fmla="*/ 5000 h 10020"/>
              <a:gd name="connsiteX12" fmla="*/ 443 w 10000"/>
              <a:gd name="connsiteY12" fmla="*/ 3597 h 10020"/>
              <a:gd name="connsiteX13" fmla="*/ 1082 w 10000"/>
              <a:gd name="connsiteY13" fmla="*/ 2303 h 10020"/>
              <a:gd name="connsiteX14" fmla="*/ 2124 w 10000"/>
              <a:gd name="connsiteY14" fmla="*/ 1073 h 10020"/>
              <a:gd name="connsiteX15" fmla="*/ 3365 w 10000"/>
              <a:gd name="connsiteY15" fmla="*/ 265 h 10020"/>
              <a:gd name="connsiteX16" fmla="*/ 4961 w 10000"/>
              <a:gd name="connsiteY16" fmla="*/ 44 h 10020"/>
              <a:gd name="connsiteX17" fmla="*/ 6881 w 10000"/>
              <a:gd name="connsiteY17" fmla="*/ 531 h 10020"/>
              <a:gd name="connsiteX18" fmla="*/ 8976 w 10000"/>
              <a:gd name="connsiteY18" fmla="*/ 2290 h 10020"/>
              <a:gd name="connsiteX19" fmla="*/ 9830 w 10000"/>
              <a:gd name="connsiteY19" fmla="*/ 4589 h 10020"/>
              <a:gd name="connsiteX20" fmla="*/ 9817 w 10000"/>
              <a:gd name="connsiteY20" fmla="*/ 6045 h 10020"/>
              <a:gd name="connsiteX21" fmla="*/ 9740 w 10000"/>
              <a:gd name="connsiteY21" fmla="*/ 6543 h 10020"/>
              <a:gd name="connsiteX22" fmla="*/ 9652 w 10000"/>
              <a:gd name="connsiteY22" fmla="*/ 6788 h 10020"/>
              <a:gd name="connsiteX23" fmla="*/ 9415 w 10000"/>
              <a:gd name="connsiteY23" fmla="*/ 6929 h 10020"/>
              <a:gd name="connsiteX24" fmla="*/ 9280 w 10000"/>
              <a:gd name="connsiteY24" fmla="*/ 7050 h 10020"/>
              <a:gd name="connsiteX25" fmla="*/ 9412 w 10000"/>
              <a:gd name="connsiteY25" fmla="*/ 7223 h 10020"/>
              <a:gd name="connsiteX26" fmla="*/ 9719 w 10000"/>
              <a:gd name="connsiteY26" fmla="*/ 7532 h 10020"/>
              <a:gd name="connsiteX27" fmla="*/ 9980 w 10000"/>
              <a:gd name="connsiteY27" fmla="*/ 7801 h 10020"/>
              <a:gd name="connsiteX28" fmla="*/ 9848 w 10000"/>
              <a:gd name="connsiteY28" fmla="*/ 7512 h 10020"/>
              <a:gd name="connsiteX29" fmla="*/ 9621 w 10000"/>
              <a:gd name="connsiteY29" fmla="*/ 7002 h 10020"/>
              <a:gd name="connsiteX30" fmla="*/ 9621 w 10000"/>
              <a:gd name="connsiteY30" fmla="*/ 6788 h 10020"/>
              <a:gd name="connsiteX0" fmla="*/ 3808 w 10000"/>
              <a:gd name="connsiteY0" fmla="*/ 9984 h 9984"/>
              <a:gd name="connsiteX1" fmla="*/ 3470 w 10000"/>
              <a:gd name="connsiteY1" fmla="*/ 9751 h 9984"/>
              <a:gd name="connsiteX2" fmla="*/ 3071 w 10000"/>
              <a:gd name="connsiteY2" fmla="*/ 9739 h 9984"/>
              <a:gd name="connsiteX3" fmla="*/ 2509 w 10000"/>
              <a:gd name="connsiteY3" fmla="*/ 9562 h 9984"/>
              <a:gd name="connsiteX4" fmla="*/ 1877 w 10000"/>
              <a:gd name="connsiteY4" fmla="*/ 9228 h 9984"/>
              <a:gd name="connsiteX5" fmla="*/ 1309 w 10000"/>
              <a:gd name="connsiteY5" fmla="*/ 8822 h 9984"/>
              <a:gd name="connsiteX6" fmla="*/ 774 w 10000"/>
              <a:gd name="connsiteY6" fmla="*/ 8380 h 9984"/>
              <a:gd name="connsiteX7" fmla="*/ 402 w 10000"/>
              <a:gd name="connsiteY7" fmla="*/ 7781 h 9984"/>
              <a:gd name="connsiteX8" fmla="*/ 88 w 10000"/>
              <a:gd name="connsiteY8" fmla="*/ 6897 h 9984"/>
              <a:gd name="connsiteX9" fmla="*/ 0 w 10000"/>
              <a:gd name="connsiteY9" fmla="*/ 5985 h 9984"/>
              <a:gd name="connsiteX10" fmla="*/ 88 w 10000"/>
              <a:gd name="connsiteY10" fmla="*/ 5000 h 9984"/>
              <a:gd name="connsiteX11" fmla="*/ 443 w 10000"/>
              <a:gd name="connsiteY11" fmla="*/ 3597 h 9984"/>
              <a:gd name="connsiteX12" fmla="*/ 1082 w 10000"/>
              <a:gd name="connsiteY12" fmla="*/ 2303 h 9984"/>
              <a:gd name="connsiteX13" fmla="*/ 2124 w 10000"/>
              <a:gd name="connsiteY13" fmla="*/ 1073 h 9984"/>
              <a:gd name="connsiteX14" fmla="*/ 3365 w 10000"/>
              <a:gd name="connsiteY14" fmla="*/ 265 h 9984"/>
              <a:gd name="connsiteX15" fmla="*/ 4961 w 10000"/>
              <a:gd name="connsiteY15" fmla="*/ 44 h 9984"/>
              <a:gd name="connsiteX16" fmla="*/ 6881 w 10000"/>
              <a:gd name="connsiteY16" fmla="*/ 531 h 9984"/>
              <a:gd name="connsiteX17" fmla="*/ 8976 w 10000"/>
              <a:gd name="connsiteY17" fmla="*/ 2290 h 9984"/>
              <a:gd name="connsiteX18" fmla="*/ 9830 w 10000"/>
              <a:gd name="connsiteY18" fmla="*/ 4589 h 9984"/>
              <a:gd name="connsiteX19" fmla="*/ 9817 w 10000"/>
              <a:gd name="connsiteY19" fmla="*/ 6045 h 9984"/>
              <a:gd name="connsiteX20" fmla="*/ 9740 w 10000"/>
              <a:gd name="connsiteY20" fmla="*/ 6543 h 9984"/>
              <a:gd name="connsiteX21" fmla="*/ 9652 w 10000"/>
              <a:gd name="connsiteY21" fmla="*/ 6788 h 9984"/>
              <a:gd name="connsiteX22" fmla="*/ 9415 w 10000"/>
              <a:gd name="connsiteY22" fmla="*/ 6929 h 9984"/>
              <a:gd name="connsiteX23" fmla="*/ 9280 w 10000"/>
              <a:gd name="connsiteY23" fmla="*/ 7050 h 9984"/>
              <a:gd name="connsiteX24" fmla="*/ 9412 w 10000"/>
              <a:gd name="connsiteY24" fmla="*/ 7223 h 9984"/>
              <a:gd name="connsiteX25" fmla="*/ 9719 w 10000"/>
              <a:gd name="connsiteY25" fmla="*/ 7532 h 9984"/>
              <a:gd name="connsiteX26" fmla="*/ 9980 w 10000"/>
              <a:gd name="connsiteY26" fmla="*/ 7801 h 9984"/>
              <a:gd name="connsiteX27" fmla="*/ 9848 w 10000"/>
              <a:gd name="connsiteY27" fmla="*/ 7512 h 9984"/>
              <a:gd name="connsiteX28" fmla="*/ 9621 w 10000"/>
              <a:gd name="connsiteY28" fmla="*/ 7002 h 9984"/>
              <a:gd name="connsiteX29" fmla="*/ 9621 w 10000"/>
              <a:gd name="connsiteY29" fmla="*/ 6788 h 9984"/>
              <a:gd name="connsiteX0" fmla="*/ 3470 w 10000"/>
              <a:gd name="connsiteY0" fmla="*/ 9767 h 9787"/>
              <a:gd name="connsiteX1" fmla="*/ 3071 w 10000"/>
              <a:gd name="connsiteY1" fmla="*/ 9755 h 9787"/>
              <a:gd name="connsiteX2" fmla="*/ 2509 w 10000"/>
              <a:gd name="connsiteY2" fmla="*/ 9577 h 9787"/>
              <a:gd name="connsiteX3" fmla="*/ 1877 w 10000"/>
              <a:gd name="connsiteY3" fmla="*/ 9243 h 9787"/>
              <a:gd name="connsiteX4" fmla="*/ 1309 w 10000"/>
              <a:gd name="connsiteY4" fmla="*/ 8836 h 9787"/>
              <a:gd name="connsiteX5" fmla="*/ 774 w 10000"/>
              <a:gd name="connsiteY5" fmla="*/ 8393 h 9787"/>
              <a:gd name="connsiteX6" fmla="*/ 402 w 10000"/>
              <a:gd name="connsiteY6" fmla="*/ 7793 h 9787"/>
              <a:gd name="connsiteX7" fmla="*/ 88 w 10000"/>
              <a:gd name="connsiteY7" fmla="*/ 6908 h 9787"/>
              <a:gd name="connsiteX8" fmla="*/ 0 w 10000"/>
              <a:gd name="connsiteY8" fmla="*/ 5995 h 9787"/>
              <a:gd name="connsiteX9" fmla="*/ 88 w 10000"/>
              <a:gd name="connsiteY9" fmla="*/ 5008 h 9787"/>
              <a:gd name="connsiteX10" fmla="*/ 443 w 10000"/>
              <a:gd name="connsiteY10" fmla="*/ 3603 h 9787"/>
              <a:gd name="connsiteX11" fmla="*/ 1082 w 10000"/>
              <a:gd name="connsiteY11" fmla="*/ 2307 h 9787"/>
              <a:gd name="connsiteX12" fmla="*/ 2124 w 10000"/>
              <a:gd name="connsiteY12" fmla="*/ 1075 h 9787"/>
              <a:gd name="connsiteX13" fmla="*/ 3365 w 10000"/>
              <a:gd name="connsiteY13" fmla="*/ 265 h 9787"/>
              <a:gd name="connsiteX14" fmla="*/ 4961 w 10000"/>
              <a:gd name="connsiteY14" fmla="*/ 44 h 9787"/>
              <a:gd name="connsiteX15" fmla="*/ 6881 w 10000"/>
              <a:gd name="connsiteY15" fmla="*/ 532 h 9787"/>
              <a:gd name="connsiteX16" fmla="*/ 8976 w 10000"/>
              <a:gd name="connsiteY16" fmla="*/ 2294 h 9787"/>
              <a:gd name="connsiteX17" fmla="*/ 9830 w 10000"/>
              <a:gd name="connsiteY17" fmla="*/ 4596 h 9787"/>
              <a:gd name="connsiteX18" fmla="*/ 9817 w 10000"/>
              <a:gd name="connsiteY18" fmla="*/ 6055 h 9787"/>
              <a:gd name="connsiteX19" fmla="*/ 9740 w 10000"/>
              <a:gd name="connsiteY19" fmla="*/ 6553 h 9787"/>
              <a:gd name="connsiteX20" fmla="*/ 9652 w 10000"/>
              <a:gd name="connsiteY20" fmla="*/ 6799 h 9787"/>
              <a:gd name="connsiteX21" fmla="*/ 9415 w 10000"/>
              <a:gd name="connsiteY21" fmla="*/ 6940 h 9787"/>
              <a:gd name="connsiteX22" fmla="*/ 9280 w 10000"/>
              <a:gd name="connsiteY22" fmla="*/ 7061 h 9787"/>
              <a:gd name="connsiteX23" fmla="*/ 9412 w 10000"/>
              <a:gd name="connsiteY23" fmla="*/ 7235 h 9787"/>
              <a:gd name="connsiteX24" fmla="*/ 9719 w 10000"/>
              <a:gd name="connsiteY24" fmla="*/ 7544 h 9787"/>
              <a:gd name="connsiteX25" fmla="*/ 9980 w 10000"/>
              <a:gd name="connsiteY25" fmla="*/ 7814 h 9787"/>
              <a:gd name="connsiteX26" fmla="*/ 9848 w 10000"/>
              <a:gd name="connsiteY26" fmla="*/ 7524 h 9787"/>
              <a:gd name="connsiteX27" fmla="*/ 9621 w 10000"/>
              <a:gd name="connsiteY27" fmla="*/ 7013 h 9787"/>
              <a:gd name="connsiteX28" fmla="*/ 9621 w 10000"/>
              <a:gd name="connsiteY28" fmla="*/ 6799 h 9787"/>
              <a:gd name="connsiteX0" fmla="*/ 3071 w 10000"/>
              <a:gd name="connsiteY0" fmla="*/ 9967 h 9967"/>
              <a:gd name="connsiteX1" fmla="*/ 2509 w 10000"/>
              <a:gd name="connsiteY1" fmla="*/ 9785 h 9967"/>
              <a:gd name="connsiteX2" fmla="*/ 1877 w 10000"/>
              <a:gd name="connsiteY2" fmla="*/ 9444 h 9967"/>
              <a:gd name="connsiteX3" fmla="*/ 1309 w 10000"/>
              <a:gd name="connsiteY3" fmla="*/ 9028 h 9967"/>
              <a:gd name="connsiteX4" fmla="*/ 774 w 10000"/>
              <a:gd name="connsiteY4" fmla="*/ 8576 h 9967"/>
              <a:gd name="connsiteX5" fmla="*/ 402 w 10000"/>
              <a:gd name="connsiteY5" fmla="*/ 7963 h 9967"/>
              <a:gd name="connsiteX6" fmla="*/ 88 w 10000"/>
              <a:gd name="connsiteY6" fmla="*/ 7058 h 9967"/>
              <a:gd name="connsiteX7" fmla="*/ 0 w 10000"/>
              <a:gd name="connsiteY7" fmla="*/ 6125 h 9967"/>
              <a:gd name="connsiteX8" fmla="*/ 88 w 10000"/>
              <a:gd name="connsiteY8" fmla="*/ 5117 h 9967"/>
              <a:gd name="connsiteX9" fmla="*/ 443 w 10000"/>
              <a:gd name="connsiteY9" fmla="*/ 3681 h 9967"/>
              <a:gd name="connsiteX10" fmla="*/ 1082 w 10000"/>
              <a:gd name="connsiteY10" fmla="*/ 2357 h 9967"/>
              <a:gd name="connsiteX11" fmla="*/ 2124 w 10000"/>
              <a:gd name="connsiteY11" fmla="*/ 1098 h 9967"/>
              <a:gd name="connsiteX12" fmla="*/ 3365 w 10000"/>
              <a:gd name="connsiteY12" fmla="*/ 271 h 9967"/>
              <a:gd name="connsiteX13" fmla="*/ 4961 w 10000"/>
              <a:gd name="connsiteY13" fmla="*/ 45 h 9967"/>
              <a:gd name="connsiteX14" fmla="*/ 6881 w 10000"/>
              <a:gd name="connsiteY14" fmla="*/ 544 h 9967"/>
              <a:gd name="connsiteX15" fmla="*/ 8976 w 10000"/>
              <a:gd name="connsiteY15" fmla="*/ 2344 h 9967"/>
              <a:gd name="connsiteX16" fmla="*/ 9830 w 10000"/>
              <a:gd name="connsiteY16" fmla="*/ 4696 h 9967"/>
              <a:gd name="connsiteX17" fmla="*/ 9817 w 10000"/>
              <a:gd name="connsiteY17" fmla="*/ 6187 h 9967"/>
              <a:gd name="connsiteX18" fmla="*/ 9740 w 10000"/>
              <a:gd name="connsiteY18" fmla="*/ 6696 h 9967"/>
              <a:gd name="connsiteX19" fmla="*/ 9652 w 10000"/>
              <a:gd name="connsiteY19" fmla="*/ 6947 h 9967"/>
              <a:gd name="connsiteX20" fmla="*/ 9415 w 10000"/>
              <a:gd name="connsiteY20" fmla="*/ 7091 h 9967"/>
              <a:gd name="connsiteX21" fmla="*/ 9280 w 10000"/>
              <a:gd name="connsiteY21" fmla="*/ 7215 h 9967"/>
              <a:gd name="connsiteX22" fmla="*/ 9412 w 10000"/>
              <a:gd name="connsiteY22" fmla="*/ 7392 h 9967"/>
              <a:gd name="connsiteX23" fmla="*/ 9719 w 10000"/>
              <a:gd name="connsiteY23" fmla="*/ 7708 h 9967"/>
              <a:gd name="connsiteX24" fmla="*/ 9980 w 10000"/>
              <a:gd name="connsiteY24" fmla="*/ 7984 h 9967"/>
              <a:gd name="connsiteX25" fmla="*/ 9848 w 10000"/>
              <a:gd name="connsiteY25" fmla="*/ 7688 h 9967"/>
              <a:gd name="connsiteX26" fmla="*/ 9621 w 10000"/>
              <a:gd name="connsiteY26" fmla="*/ 7166 h 9967"/>
              <a:gd name="connsiteX27" fmla="*/ 9621 w 10000"/>
              <a:gd name="connsiteY27" fmla="*/ 6947 h 9967"/>
              <a:gd name="connsiteX0" fmla="*/ 2509 w 10000"/>
              <a:gd name="connsiteY0" fmla="*/ 9817 h 9817"/>
              <a:gd name="connsiteX1" fmla="*/ 1877 w 10000"/>
              <a:gd name="connsiteY1" fmla="*/ 9475 h 9817"/>
              <a:gd name="connsiteX2" fmla="*/ 1309 w 10000"/>
              <a:gd name="connsiteY2" fmla="*/ 9058 h 9817"/>
              <a:gd name="connsiteX3" fmla="*/ 774 w 10000"/>
              <a:gd name="connsiteY3" fmla="*/ 8604 h 9817"/>
              <a:gd name="connsiteX4" fmla="*/ 402 w 10000"/>
              <a:gd name="connsiteY4" fmla="*/ 7989 h 9817"/>
              <a:gd name="connsiteX5" fmla="*/ 88 w 10000"/>
              <a:gd name="connsiteY5" fmla="*/ 7081 h 9817"/>
              <a:gd name="connsiteX6" fmla="*/ 0 w 10000"/>
              <a:gd name="connsiteY6" fmla="*/ 6145 h 9817"/>
              <a:gd name="connsiteX7" fmla="*/ 88 w 10000"/>
              <a:gd name="connsiteY7" fmla="*/ 5134 h 9817"/>
              <a:gd name="connsiteX8" fmla="*/ 443 w 10000"/>
              <a:gd name="connsiteY8" fmla="*/ 3693 h 9817"/>
              <a:gd name="connsiteX9" fmla="*/ 1082 w 10000"/>
              <a:gd name="connsiteY9" fmla="*/ 2365 h 9817"/>
              <a:gd name="connsiteX10" fmla="*/ 2124 w 10000"/>
              <a:gd name="connsiteY10" fmla="*/ 1102 h 9817"/>
              <a:gd name="connsiteX11" fmla="*/ 3365 w 10000"/>
              <a:gd name="connsiteY11" fmla="*/ 272 h 9817"/>
              <a:gd name="connsiteX12" fmla="*/ 4961 w 10000"/>
              <a:gd name="connsiteY12" fmla="*/ 45 h 9817"/>
              <a:gd name="connsiteX13" fmla="*/ 6881 w 10000"/>
              <a:gd name="connsiteY13" fmla="*/ 546 h 9817"/>
              <a:gd name="connsiteX14" fmla="*/ 8976 w 10000"/>
              <a:gd name="connsiteY14" fmla="*/ 2352 h 9817"/>
              <a:gd name="connsiteX15" fmla="*/ 9830 w 10000"/>
              <a:gd name="connsiteY15" fmla="*/ 4712 h 9817"/>
              <a:gd name="connsiteX16" fmla="*/ 9817 w 10000"/>
              <a:gd name="connsiteY16" fmla="*/ 6207 h 9817"/>
              <a:gd name="connsiteX17" fmla="*/ 9740 w 10000"/>
              <a:gd name="connsiteY17" fmla="*/ 6718 h 9817"/>
              <a:gd name="connsiteX18" fmla="*/ 9652 w 10000"/>
              <a:gd name="connsiteY18" fmla="*/ 6970 h 9817"/>
              <a:gd name="connsiteX19" fmla="*/ 9415 w 10000"/>
              <a:gd name="connsiteY19" fmla="*/ 7114 h 9817"/>
              <a:gd name="connsiteX20" fmla="*/ 9280 w 10000"/>
              <a:gd name="connsiteY20" fmla="*/ 7239 h 9817"/>
              <a:gd name="connsiteX21" fmla="*/ 9412 w 10000"/>
              <a:gd name="connsiteY21" fmla="*/ 7416 h 9817"/>
              <a:gd name="connsiteX22" fmla="*/ 9719 w 10000"/>
              <a:gd name="connsiteY22" fmla="*/ 7734 h 9817"/>
              <a:gd name="connsiteX23" fmla="*/ 9980 w 10000"/>
              <a:gd name="connsiteY23" fmla="*/ 8010 h 9817"/>
              <a:gd name="connsiteX24" fmla="*/ 9848 w 10000"/>
              <a:gd name="connsiteY24" fmla="*/ 7713 h 9817"/>
              <a:gd name="connsiteX25" fmla="*/ 9621 w 10000"/>
              <a:gd name="connsiteY25" fmla="*/ 7190 h 9817"/>
              <a:gd name="connsiteX26" fmla="*/ 9621 w 10000"/>
              <a:gd name="connsiteY26" fmla="*/ 6970 h 9817"/>
              <a:gd name="connsiteX0" fmla="*/ 1877 w 10000"/>
              <a:gd name="connsiteY0" fmla="*/ 9652 h 9652"/>
              <a:gd name="connsiteX1" fmla="*/ 1309 w 10000"/>
              <a:gd name="connsiteY1" fmla="*/ 9227 h 9652"/>
              <a:gd name="connsiteX2" fmla="*/ 774 w 10000"/>
              <a:gd name="connsiteY2" fmla="*/ 8764 h 9652"/>
              <a:gd name="connsiteX3" fmla="*/ 402 w 10000"/>
              <a:gd name="connsiteY3" fmla="*/ 8138 h 9652"/>
              <a:gd name="connsiteX4" fmla="*/ 88 w 10000"/>
              <a:gd name="connsiteY4" fmla="*/ 7213 h 9652"/>
              <a:gd name="connsiteX5" fmla="*/ 0 w 10000"/>
              <a:gd name="connsiteY5" fmla="*/ 6260 h 9652"/>
              <a:gd name="connsiteX6" fmla="*/ 88 w 10000"/>
              <a:gd name="connsiteY6" fmla="*/ 5230 h 9652"/>
              <a:gd name="connsiteX7" fmla="*/ 443 w 10000"/>
              <a:gd name="connsiteY7" fmla="*/ 3762 h 9652"/>
              <a:gd name="connsiteX8" fmla="*/ 1082 w 10000"/>
              <a:gd name="connsiteY8" fmla="*/ 2409 h 9652"/>
              <a:gd name="connsiteX9" fmla="*/ 2124 w 10000"/>
              <a:gd name="connsiteY9" fmla="*/ 1123 h 9652"/>
              <a:gd name="connsiteX10" fmla="*/ 3365 w 10000"/>
              <a:gd name="connsiteY10" fmla="*/ 277 h 9652"/>
              <a:gd name="connsiteX11" fmla="*/ 4961 w 10000"/>
              <a:gd name="connsiteY11" fmla="*/ 46 h 9652"/>
              <a:gd name="connsiteX12" fmla="*/ 6881 w 10000"/>
              <a:gd name="connsiteY12" fmla="*/ 556 h 9652"/>
              <a:gd name="connsiteX13" fmla="*/ 8976 w 10000"/>
              <a:gd name="connsiteY13" fmla="*/ 2396 h 9652"/>
              <a:gd name="connsiteX14" fmla="*/ 9830 w 10000"/>
              <a:gd name="connsiteY14" fmla="*/ 4800 h 9652"/>
              <a:gd name="connsiteX15" fmla="*/ 9817 w 10000"/>
              <a:gd name="connsiteY15" fmla="*/ 6323 h 9652"/>
              <a:gd name="connsiteX16" fmla="*/ 9740 w 10000"/>
              <a:gd name="connsiteY16" fmla="*/ 6843 h 9652"/>
              <a:gd name="connsiteX17" fmla="*/ 9652 w 10000"/>
              <a:gd name="connsiteY17" fmla="*/ 7100 h 9652"/>
              <a:gd name="connsiteX18" fmla="*/ 9415 w 10000"/>
              <a:gd name="connsiteY18" fmla="*/ 7247 h 9652"/>
              <a:gd name="connsiteX19" fmla="*/ 9280 w 10000"/>
              <a:gd name="connsiteY19" fmla="*/ 7374 h 9652"/>
              <a:gd name="connsiteX20" fmla="*/ 9412 w 10000"/>
              <a:gd name="connsiteY20" fmla="*/ 7554 h 9652"/>
              <a:gd name="connsiteX21" fmla="*/ 9719 w 10000"/>
              <a:gd name="connsiteY21" fmla="*/ 7878 h 9652"/>
              <a:gd name="connsiteX22" fmla="*/ 9980 w 10000"/>
              <a:gd name="connsiteY22" fmla="*/ 8159 h 9652"/>
              <a:gd name="connsiteX23" fmla="*/ 9848 w 10000"/>
              <a:gd name="connsiteY23" fmla="*/ 7857 h 9652"/>
              <a:gd name="connsiteX24" fmla="*/ 9621 w 10000"/>
              <a:gd name="connsiteY24" fmla="*/ 7324 h 9652"/>
              <a:gd name="connsiteX25" fmla="*/ 9621 w 10000"/>
              <a:gd name="connsiteY25" fmla="*/ 7100 h 9652"/>
              <a:gd name="connsiteX0" fmla="*/ 1309 w 10000"/>
              <a:gd name="connsiteY0" fmla="*/ 9560 h 9560"/>
              <a:gd name="connsiteX1" fmla="*/ 774 w 10000"/>
              <a:gd name="connsiteY1" fmla="*/ 9080 h 9560"/>
              <a:gd name="connsiteX2" fmla="*/ 402 w 10000"/>
              <a:gd name="connsiteY2" fmla="*/ 8431 h 9560"/>
              <a:gd name="connsiteX3" fmla="*/ 88 w 10000"/>
              <a:gd name="connsiteY3" fmla="*/ 7473 h 9560"/>
              <a:gd name="connsiteX4" fmla="*/ 0 w 10000"/>
              <a:gd name="connsiteY4" fmla="*/ 6486 h 9560"/>
              <a:gd name="connsiteX5" fmla="*/ 88 w 10000"/>
              <a:gd name="connsiteY5" fmla="*/ 5419 h 9560"/>
              <a:gd name="connsiteX6" fmla="*/ 443 w 10000"/>
              <a:gd name="connsiteY6" fmla="*/ 3898 h 9560"/>
              <a:gd name="connsiteX7" fmla="*/ 1082 w 10000"/>
              <a:gd name="connsiteY7" fmla="*/ 2496 h 9560"/>
              <a:gd name="connsiteX8" fmla="*/ 2124 w 10000"/>
              <a:gd name="connsiteY8" fmla="*/ 1163 h 9560"/>
              <a:gd name="connsiteX9" fmla="*/ 3365 w 10000"/>
              <a:gd name="connsiteY9" fmla="*/ 287 h 9560"/>
              <a:gd name="connsiteX10" fmla="*/ 4961 w 10000"/>
              <a:gd name="connsiteY10" fmla="*/ 48 h 9560"/>
              <a:gd name="connsiteX11" fmla="*/ 6881 w 10000"/>
              <a:gd name="connsiteY11" fmla="*/ 576 h 9560"/>
              <a:gd name="connsiteX12" fmla="*/ 8976 w 10000"/>
              <a:gd name="connsiteY12" fmla="*/ 2482 h 9560"/>
              <a:gd name="connsiteX13" fmla="*/ 9830 w 10000"/>
              <a:gd name="connsiteY13" fmla="*/ 4973 h 9560"/>
              <a:gd name="connsiteX14" fmla="*/ 9817 w 10000"/>
              <a:gd name="connsiteY14" fmla="*/ 6551 h 9560"/>
              <a:gd name="connsiteX15" fmla="*/ 9740 w 10000"/>
              <a:gd name="connsiteY15" fmla="*/ 7090 h 9560"/>
              <a:gd name="connsiteX16" fmla="*/ 9652 w 10000"/>
              <a:gd name="connsiteY16" fmla="*/ 7356 h 9560"/>
              <a:gd name="connsiteX17" fmla="*/ 9415 w 10000"/>
              <a:gd name="connsiteY17" fmla="*/ 7508 h 9560"/>
              <a:gd name="connsiteX18" fmla="*/ 9280 w 10000"/>
              <a:gd name="connsiteY18" fmla="*/ 7640 h 9560"/>
              <a:gd name="connsiteX19" fmla="*/ 9412 w 10000"/>
              <a:gd name="connsiteY19" fmla="*/ 7826 h 9560"/>
              <a:gd name="connsiteX20" fmla="*/ 9719 w 10000"/>
              <a:gd name="connsiteY20" fmla="*/ 8162 h 9560"/>
              <a:gd name="connsiteX21" fmla="*/ 9980 w 10000"/>
              <a:gd name="connsiteY21" fmla="*/ 8453 h 9560"/>
              <a:gd name="connsiteX22" fmla="*/ 9848 w 10000"/>
              <a:gd name="connsiteY22" fmla="*/ 8140 h 9560"/>
              <a:gd name="connsiteX23" fmla="*/ 9621 w 10000"/>
              <a:gd name="connsiteY23" fmla="*/ 7588 h 9560"/>
              <a:gd name="connsiteX24" fmla="*/ 9621 w 10000"/>
              <a:gd name="connsiteY24" fmla="*/ 7356 h 9560"/>
              <a:gd name="connsiteX0" fmla="*/ 774 w 10000"/>
              <a:gd name="connsiteY0" fmla="*/ 9498 h 9498"/>
              <a:gd name="connsiteX1" fmla="*/ 402 w 10000"/>
              <a:gd name="connsiteY1" fmla="*/ 8819 h 9498"/>
              <a:gd name="connsiteX2" fmla="*/ 88 w 10000"/>
              <a:gd name="connsiteY2" fmla="*/ 7817 h 9498"/>
              <a:gd name="connsiteX3" fmla="*/ 0 w 10000"/>
              <a:gd name="connsiteY3" fmla="*/ 6785 h 9498"/>
              <a:gd name="connsiteX4" fmla="*/ 88 w 10000"/>
              <a:gd name="connsiteY4" fmla="*/ 5668 h 9498"/>
              <a:gd name="connsiteX5" fmla="*/ 443 w 10000"/>
              <a:gd name="connsiteY5" fmla="*/ 4077 h 9498"/>
              <a:gd name="connsiteX6" fmla="*/ 1082 w 10000"/>
              <a:gd name="connsiteY6" fmla="*/ 2611 h 9498"/>
              <a:gd name="connsiteX7" fmla="*/ 2124 w 10000"/>
              <a:gd name="connsiteY7" fmla="*/ 1217 h 9498"/>
              <a:gd name="connsiteX8" fmla="*/ 3365 w 10000"/>
              <a:gd name="connsiteY8" fmla="*/ 300 h 9498"/>
              <a:gd name="connsiteX9" fmla="*/ 4961 w 10000"/>
              <a:gd name="connsiteY9" fmla="*/ 50 h 9498"/>
              <a:gd name="connsiteX10" fmla="*/ 6881 w 10000"/>
              <a:gd name="connsiteY10" fmla="*/ 603 h 9498"/>
              <a:gd name="connsiteX11" fmla="*/ 8976 w 10000"/>
              <a:gd name="connsiteY11" fmla="*/ 2596 h 9498"/>
              <a:gd name="connsiteX12" fmla="*/ 9830 w 10000"/>
              <a:gd name="connsiteY12" fmla="*/ 5202 h 9498"/>
              <a:gd name="connsiteX13" fmla="*/ 9817 w 10000"/>
              <a:gd name="connsiteY13" fmla="*/ 6853 h 9498"/>
              <a:gd name="connsiteX14" fmla="*/ 9740 w 10000"/>
              <a:gd name="connsiteY14" fmla="*/ 7416 h 9498"/>
              <a:gd name="connsiteX15" fmla="*/ 9652 w 10000"/>
              <a:gd name="connsiteY15" fmla="*/ 7695 h 9498"/>
              <a:gd name="connsiteX16" fmla="*/ 9415 w 10000"/>
              <a:gd name="connsiteY16" fmla="*/ 7854 h 9498"/>
              <a:gd name="connsiteX17" fmla="*/ 9280 w 10000"/>
              <a:gd name="connsiteY17" fmla="*/ 7992 h 9498"/>
              <a:gd name="connsiteX18" fmla="*/ 9412 w 10000"/>
              <a:gd name="connsiteY18" fmla="*/ 8186 h 9498"/>
              <a:gd name="connsiteX19" fmla="*/ 9719 w 10000"/>
              <a:gd name="connsiteY19" fmla="*/ 8538 h 9498"/>
              <a:gd name="connsiteX20" fmla="*/ 9980 w 10000"/>
              <a:gd name="connsiteY20" fmla="*/ 8842 h 9498"/>
              <a:gd name="connsiteX21" fmla="*/ 9848 w 10000"/>
              <a:gd name="connsiteY21" fmla="*/ 8515 h 9498"/>
              <a:gd name="connsiteX22" fmla="*/ 9621 w 10000"/>
              <a:gd name="connsiteY22" fmla="*/ 7937 h 9498"/>
              <a:gd name="connsiteX23" fmla="*/ 9621 w 10000"/>
              <a:gd name="connsiteY23" fmla="*/ 7695 h 9498"/>
              <a:gd name="connsiteX0" fmla="*/ 402 w 10000"/>
              <a:gd name="connsiteY0" fmla="*/ 9285 h 9314"/>
              <a:gd name="connsiteX1" fmla="*/ 88 w 10000"/>
              <a:gd name="connsiteY1" fmla="*/ 8230 h 9314"/>
              <a:gd name="connsiteX2" fmla="*/ 0 w 10000"/>
              <a:gd name="connsiteY2" fmla="*/ 7144 h 9314"/>
              <a:gd name="connsiteX3" fmla="*/ 88 w 10000"/>
              <a:gd name="connsiteY3" fmla="*/ 5968 h 9314"/>
              <a:gd name="connsiteX4" fmla="*/ 443 w 10000"/>
              <a:gd name="connsiteY4" fmla="*/ 4292 h 9314"/>
              <a:gd name="connsiteX5" fmla="*/ 1082 w 10000"/>
              <a:gd name="connsiteY5" fmla="*/ 2749 h 9314"/>
              <a:gd name="connsiteX6" fmla="*/ 2124 w 10000"/>
              <a:gd name="connsiteY6" fmla="*/ 1281 h 9314"/>
              <a:gd name="connsiteX7" fmla="*/ 3365 w 10000"/>
              <a:gd name="connsiteY7" fmla="*/ 316 h 9314"/>
              <a:gd name="connsiteX8" fmla="*/ 4961 w 10000"/>
              <a:gd name="connsiteY8" fmla="*/ 53 h 9314"/>
              <a:gd name="connsiteX9" fmla="*/ 6881 w 10000"/>
              <a:gd name="connsiteY9" fmla="*/ 635 h 9314"/>
              <a:gd name="connsiteX10" fmla="*/ 8976 w 10000"/>
              <a:gd name="connsiteY10" fmla="*/ 2733 h 9314"/>
              <a:gd name="connsiteX11" fmla="*/ 9830 w 10000"/>
              <a:gd name="connsiteY11" fmla="*/ 5477 h 9314"/>
              <a:gd name="connsiteX12" fmla="*/ 9817 w 10000"/>
              <a:gd name="connsiteY12" fmla="*/ 7215 h 9314"/>
              <a:gd name="connsiteX13" fmla="*/ 9740 w 10000"/>
              <a:gd name="connsiteY13" fmla="*/ 7808 h 9314"/>
              <a:gd name="connsiteX14" fmla="*/ 9652 w 10000"/>
              <a:gd name="connsiteY14" fmla="*/ 8102 h 9314"/>
              <a:gd name="connsiteX15" fmla="*/ 9415 w 10000"/>
              <a:gd name="connsiteY15" fmla="*/ 8269 h 9314"/>
              <a:gd name="connsiteX16" fmla="*/ 9280 w 10000"/>
              <a:gd name="connsiteY16" fmla="*/ 8414 h 9314"/>
              <a:gd name="connsiteX17" fmla="*/ 9412 w 10000"/>
              <a:gd name="connsiteY17" fmla="*/ 8619 h 9314"/>
              <a:gd name="connsiteX18" fmla="*/ 9719 w 10000"/>
              <a:gd name="connsiteY18" fmla="*/ 8989 h 9314"/>
              <a:gd name="connsiteX19" fmla="*/ 9980 w 10000"/>
              <a:gd name="connsiteY19" fmla="*/ 9309 h 9314"/>
              <a:gd name="connsiteX20" fmla="*/ 9848 w 10000"/>
              <a:gd name="connsiteY20" fmla="*/ 8965 h 9314"/>
              <a:gd name="connsiteX21" fmla="*/ 9621 w 10000"/>
              <a:gd name="connsiteY21" fmla="*/ 8356 h 9314"/>
              <a:gd name="connsiteX22" fmla="*/ 9621 w 10000"/>
              <a:gd name="connsiteY22" fmla="*/ 8102 h 9314"/>
              <a:gd name="connsiteX0" fmla="*/ 88 w 10000"/>
              <a:gd name="connsiteY0" fmla="*/ 8836 h 10000"/>
              <a:gd name="connsiteX1" fmla="*/ 0 w 10000"/>
              <a:gd name="connsiteY1" fmla="*/ 7670 h 10000"/>
              <a:gd name="connsiteX2" fmla="*/ 88 w 10000"/>
              <a:gd name="connsiteY2" fmla="*/ 6408 h 10000"/>
              <a:gd name="connsiteX3" fmla="*/ 443 w 10000"/>
              <a:gd name="connsiteY3" fmla="*/ 4608 h 10000"/>
              <a:gd name="connsiteX4" fmla="*/ 1082 w 10000"/>
              <a:gd name="connsiteY4" fmla="*/ 2951 h 10000"/>
              <a:gd name="connsiteX5" fmla="*/ 2124 w 10000"/>
              <a:gd name="connsiteY5" fmla="*/ 1375 h 10000"/>
              <a:gd name="connsiteX6" fmla="*/ 3365 w 10000"/>
              <a:gd name="connsiteY6" fmla="*/ 339 h 10000"/>
              <a:gd name="connsiteX7" fmla="*/ 4961 w 10000"/>
              <a:gd name="connsiteY7" fmla="*/ 57 h 10000"/>
              <a:gd name="connsiteX8" fmla="*/ 6881 w 10000"/>
              <a:gd name="connsiteY8" fmla="*/ 682 h 10000"/>
              <a:gd name="connsiteX9" fmla="*/ 8976 w 10000"/>
              <a:gd name="connsiteY9" fmla="*/ 2934 h 10000"/>
              <a:gd name="connsiteX10" fmla="*/ 9830 w 10000"/>
              <a:gd name="connsiteY10" fmla="*/ 5880 h 10000"/>
              <a:gd name="connsiteX11" fmla="*/ 9817 w 10000"/>
              <a:gd name="connsiteY11" fmla="*/ 7746 h 10000"/>
              <a:gd name="connsiteX12" fmla="*/ 9740 w 10000"/>
              <a:gd name="connsiteY12" fmla="*/ 8383 h 10000"/>
              <a:gd name="connsiteX13" fmla="*/ 9652 w 10000"/>
              <a:gd name="connsiteY13" fmla="*/ 8699 h 10000"/>
              <a:gd name="connsiteX14" fmla="*/ 9415 w 10000"/>
              <a:gd name="connsiteY14" fmla="*/ 8878 h 10000"/>
              <a:gd name="connsiteX15" fmla="*/ 9280 w 10000"/>
              <a:gd name="connsiteY15" fmla="*/ 9034 h 10000"/>
              <a:gd name="connsiteX16" fmla="*/ 9412 w 10000"/>
              <a:gd name="connsiteY16" fmla="*/ 9254 h 10000"/>
              <a:gd name="connsiteX17" fmla="*/ 9719 w 10000"/>
              <a:gd name="connsiteY17" fmla="*/ 9651 h 10000"/>
              <a:gd name="connsiteX18" fmla="*/ 9980 w 10000"/>
              <a:gd name="connsiteY18" fmla="*/ 9995 h 10000"/>
              <a:gd name="connsiteX19" fmla="*/ 9848 w 10000"/>
              <a:gd name="connsiteY19" fmla="*/ 9625 h 10000"/>
              <a:gd name="connsiteX20" fmla="*/ 9621 w 10000"/>
              <a:gd name="connsiteY20" fmla="*/ 8971 h 10000"/>
              <a:gd name="connsiteX21" fmla="*/ 9621 w 10000"/>
              <a:gd name="connsiteY21" fmla="*/ 8699 h 10000"/>
              <a:gd name="connsiteX0" fmla="*/ 0 w 10000"/>
              <a:gd name="connsiteY0" fmla="*/ 7670 h 10000"/>
              <a:gd name="connsiteX1" fmla="*/ 88 w 10000"/>
              <a:gd name="connsiteY1" fmla="*/ 6408 h 10000"/>
              <a:gd name="connsiteX2" fmla="*/ 443 w 10000"/>
              <a:gd name="connsiteY2" fmla="*/ 4608 h 10000"/>
              <a:gd name="connsiteX3" fmla="*/ 1082 w 10000"/>
              <a:gd name="connsiteY3" fmla="*/ 2951 h 10000"/>
              <a:gd name="connsiteX4" fmla="*/ 2124 w 10000"/>
              <a:gd name="connsiteY4" fmla="*/ 1375 h 10000"/>
              <a:gd name="connsiteX5" fmla="*/ 3365 w 10000"/>
              <a:gd name="connsiteY5" fmla="*/ 339 h 10000"/>
              <a:gd name="connsiteX6" fmla="*/ 4961 w 10000"/>
              <a:gd name="connsiteY6" fmla="*/ 57 h 10000"/>
              <a:gd name="connsiteX7" fmla="*/ 6881 w 10000"/>
              <a:gd name="connsiteY7" fmla="*/ 682 h 10000"/>
              <a:gd name="connsiteX8" fmla="*/ 8976 w 10000"/>
              <a:gd name="connsiteY8" fmla="*/ 2934 h 10000"/>
              <a:gd name="connsiteX9" fmla="*/ 9830 w 10000"/>
              <a:gd name="connsiteY9" fmla="*/ 5880 h 10000"/>
              <a:gd name="connsiteX10" fmla="*/ 9817 w 10000"/>
              <a:gd name="connsiteY10" fmla="*/ 7746 h 10000"/>
              <a:gd name="connsiteX11" fmla="*/ 9740 w 10000"/>
              <a:gd name="connsiteY11" fmla="*/ 8383 h 10000"/>
              <a:gd name="connsiteX12" fmla="*/ 9652 w 10000"/>
              <a:gd name="connsiteY12" fmla="*/ 8699 h 10000"/>
              <a:gd name="connsiteX13" fmla="*/ 9415 w 10000"/>
              <a:gd name="connsiteY13" fmla="*/ 8878 h 10000"/>
              <a:gd name="connsiteX14" fmla="*/ 9280 w 10000"/>
              <a:gd name="connsiteY14" fmla="*/ 9034 h 10000"/>
              <a:gd name="connsiteX15" fmla="*/ 9412 w 10000"/>
              <a:gd name="connsiteY15" fmla="*/ 9254 h 10000"/>
              <a:gd name="connsiteX16" fmla="*/ 9719 w 10000"/>
              <a:gd name="connsiteY16" fmla="*/ 9651 h 10000"/>
              <a:gd name="connsiteX17" fmla="*/ 9980 w 10000"/>
              <a:gd name="connsiteY17" fmla="*/ 9995 h 10000"/>
              <a:gd name="connsiteX18" fmla="*/ 9848 w 10000"/>
              <a:gd name="connsiteY18" fmla="*/ 9625 h 10000"/>
              <a:gd name="connsiteX19" fmla="*/ 9621 w 10000"/>
              <a:gd name="connsiteY19" fmla="*/ 8971 h 10000"/>
              <a:gd name="connsiteX20" fmla="*/ 9621 w 10000"/>
              <a:gd name="connsiteY20" fmla="*/ 8699 h 10000"/>
              <a:gd name="connsiteX0" fmla="*/ 0 w 9912"/>
              <a:gd name="connsiteY0" fmla="*/ 6408 h 10000"/>
              <a:gd name="connsiteX1" fmla="*/ 355 w 9912"/>
              <a:gd name="connsiteY1" fmla="*/ 4608 h 10000"/>
              <a:gd name="connsiteX2" fmla="*/ 994 w 9912"/>
              <a:gd name="connsiteY2" fmla="*/ 2951 h 10000"/>
              <a:gd name="connsiteX3" fmla="*/ 2036 w 9912"/>
              <a:gd name="connsiteY3" fmla="*/ 1375 h 10000"/>
              <a:gd name="connsiteX4" fmla="*/ 3277 w 9912"/>
              <a:gd name="connsiteY4" fmla="*/ 339 h 10000"/>
              <a:gd name="connsiteX5" fmla="*/ 4873 w 9912"/>
              <a:gd name="connsiteY5" fmla="*/ 57 h 10000"/>
              <a:gd name="connsiteX6" fmla="*/ 6793 w 9912"/>
              <a:gd name="connsiteY6" fmla="*/ 682 h 10000"/>
              <a:gd name="connsiteX7" fmla="*/ 8888 w 9912"/>
              <a:gd name="connsiteY7" fmla="*/ 2934 h 10000"/>
              <a:gd name="connsiteX8" fmla="*/ 9742 w 9912"/>
              <a:gd name="connsiteY8" fmla="*/ 5880 h 10000"/>
              <a:gd name="connsiteX9" fmla="*/ 9729 w 9912"/>
              <a:gd name="connsiteY9" fmla="*/ 7746 h 10000"/>
              <a:gd name="connsiteX10" fmla="*/ 9652 w 9912"/>
              <a:gd name="connsiteY10" fmla="*/ 8383 h 10000"/>
              <a:gd name="connsiteX11" fmla="*/ 9564 w 9912"/>
              <a:gd name="connsiteY11" fmla="*/ 8699 h 10000"/>
              <a:gd name="connsiteX12" fmla="*/ 9327 w 9912"/>
              <a:gd name="connsiteY12" fmla="*/ 8878 h 10000"/>
              <a:gd name="connsiteX13" fmla="*/ 9192 w 9912"/>
              <a:gd name="connsiteY13" fmla="*/ 9034 h 10000"/>
              <a:gd name="connsiteX14" fmla="*/ 9324 w 9912"/>
              <a:gd name="connsiteY14" fmla="*/ 9254 h 10000"/>
              <a:gd name="connsiteX15" fmla="*/ 9631 w 9912"/>
              <a:gd name="connsiteY15" fmla="*/ 9651 h 10000"/>
              <a:gd name="connsiteX16" fmla="*/ 9892 w 9912"/>
              <a:gd name="connsiteY16" fmla="*/ 9995 h 10000"/>
              <a:gd name="connsiteX17" fmla="*/ 9760 w 9912"/>
              <a:gd name="connsiteY17" fmla="*/ 9625 h 10000"/>
              <a:gd name="connsiteX18" fmla="*/ 9533 w 9912"/>
              <a:gd name="connsiteY18" fmla="*/ 8971 h 10000"/>
              <a:gd name="connsiteX19" fmla="*/ 9533 w 9912"/>
              <a:gd name="connsiteY19" fmla="*/ 8699 h 10000"/>
              <a:gd name="connsiteX0" fmla="*/ 0 w 9642"/>
              <a:gd name="connsiteY0" fmla="*/ 4608 h 10000"/>
              <a:gd name="connsiteX1" fmla="*/ 645 w 9642"/>
              <a:gd name="connsiteY1" fmla="*/ 2951 h 10000"/>
              <a:gd name="connsiteX2" fmla="*/ 1696 w 9642"/>
              <a:gd name="connsiteY2" fmla="*/ 1375 h 10000"/>
              <a:gd name="connsiteX3" fmla="*/ 2948 w 9642"/>
              <a:gd name="connsiteY3" fmla="*/ 339 h 10000"/>
              <a:gd name="connsiteX4" fmla="*/ 4558 w 9642"/>
              <a:gd name="connsiteY4" fmla="*/ 57 h 10000"/>
              <a:gd name="connsiteX5" fmla="*/ 6495 w 9642"/>
              <a:gd name="connsiteY5" fmla="*/ 682 h 10000"/>
              <a:gd name="connsiteX6" fmla="*/ 8609 w 9642"/>
              <a:gd name="connsiteY6" fmla="*/ 2934 h 10000"/>
              <a:gd name="connsiteX7" fmla="*/ 9470 w 9642"/>
              <a:gd name="connsiteY7" fmla="*/ 5880 h 10000"/>
              <a:gd name="connsiteX8" fmla="*/ 9457 w 9642"/>
              <a:gd name="connsiteY8" fmla="*/ 7746 h 10000"/>
              <a:gd name="connsiteX9" fmla="*/ 9380 w 9642"/>
              <a:gd name="connsiteY9" fmla="*/ 8383 h 10000"/>
              <a:gd name="connsiteX10" fmla="*/ 9291 w 9642"/>
              <a:gd name="connsiteY10" fmla="*/ 8699 h 10000"/>
              <a:gd name="connsiteX11" fmla="*/ 9052 w 9642"/>
              <a:gd name="connsiteY11" fmla="*/ 8878 h 10000"/>
              <a:gd name="connsiteX12" fmla="*/ 8916 w 9642"/>
              <a:gd name="connsiteY12" fmla="*/ 9034 h 10000"/>
              <a:gd name="connsiteX13" fmla="*/ 9049 w 9642"/>
              <a:gd name="connsiteY13" fmla="*/ 9254 h 10000"/>
              <a:gd name="connsiteX14" fmla="*/ 9359 w 9642"/>
              <a:gd name="connsiteY14" fmla="*/ 9651 h 10000"/>
              <a:gd name="connsiteX15" fmla="*/ 9622 w 9642"/>
              <a:gd name="connsiteY15" fmla="*/ 9995 h 10000"/>
              <a:gd name="connsiteX16" fmla="*/ 9489 w 9642"/>
              <a:gd name="connsiteY16" fmla="*/ 9625 h 10000"/>
              <a:gd name="connsiteX17" fmla="*/ 9260 w 9642"/>
              <a:gd name="connsiteY17" fmla="*/ 8971 h 10000"/>
              <a:gd name="connsiteX18" fmla="*/ 9260 w 9642"/>
              <a:gd name="connsiteY18" fmla="*/ 8699 h 10000"/>
              <a:gd name="connsiteX0" fmla="*/ 0 w 9331"/>
              <a:gd name="connsiteY0" fmla="*/ 2951 h 10000"/>
              <a:gd name="connsiteX1" fmla="*/ 1090 w 9331"/>
              <a:gd name="connsiteY1" fmla="*/ 1375 h 10000"/>
              <a:gd name="connsiteX2" fmla="*/ 2388 w 9331"/>
              <a:gd name="connsiteY2" fmla="*/ 339 h 10000"/>
              <a:gd name="connsiteX3" fmla="*/ 4058 w 9331"/>
              <a:gd name="connsiteY3" fmla="*/ 57 h 10000"/>
              <a:gd name="connsiteX4" fmla="*/ 6067 w 9331"/>
              <a:gd name="connsiteY4" fmla="*/ 682 h 10000"/>
              <a:gd name="connsiteX5" fmla="*/ 8260 w 9331"/>
              <a:gd name="connsiteY5" fmla="*/ 2934 h 10000"/>
              <a:gd name="connsiteX6" fmla="*/ 9153 w 9331"/>
              <a:gd name="connsiteY6" fmla="*/ 5880 h 10000"/>
              <a:gd name="connsiteX7" fmla="*/ 9139 w 9331"/>
              <a:gd name="connsiteY7" fmla="*/ 7746 h 10000"/>
              <a:gd name="connsiteX8" fmla="*/ 9059 w 9331"/>
              <a:gd name="connsiteY8" fmla="*/ 8383 h 10000"/>
              <a:gd name="connsiteX9" fmla="*/ 8967 w 9331"/>
              <a:gd name="connsiteY9" fmla="*/ 8699 h 10000"/>
              <a:gd name="connsiteX10" fmla="*/ 8719 w 9331"/>
              <a:gd name="connsiteY10" fmla="*/ 8878 h 10000"/>
              <a:gd name="connsiteX11" fmla="*/ 8578 w 9331"/>
              <a:gd name="connsiteY11" fmla="*/ 9034 h 10000"/>
              <a:gd name="connsiteX12" fmla="*/ 8716 w 9331"/>
              <a:gd name="connsiteY12" fmla="*/ 9254 h 10000"/>
              <a:gd name="connsiteX13" fmla="*/ 9037 w 9331"/>
              <a:gd name="connsiteY13" fmla="*/ 9651 h 10000"/>
              <a:gd name="connsiteX14" fmla="*/ 9310 w 9331"/>
              <a:gd name="connsiteY14" fmla="*/ 9995 h 10000"/>
              <a:gd name="connsiteX15" fmla="*/ 9172 w 9331"/>
              <a:gd name="connsiteY15" fmla="*/ 9625 h 10000"/>
              <a:gd name="connsiteX16" fmla="*/ 8935 w 9331"/>
              <a:gd name="connsiteY16" fmla="*/ 8971 h 10000"/>
              <a:gd name="connsiteX17" fmla="*/ 8935 w 9331"/>
              <a:gd name="connsiteY17" fmla="*/ 8699 h 10000"/>
              <a:gd name="connsiteX0" fmla="*/ 0 w 8832"/>
              <a:gd name="connsiteY0" fmla="*/ 1375 h 10000"/>
              <a:gd name="connsiteX1" fmla="*/ 1391 w 8832"/>
              <a:gd name="connsiteY1" fmla="*/ 339 h 10000"/>
              <a:gd name="connsiteX2" fmla="*/ 3181 w 8832"/>
              <a:gd name="connsiteY2" fmla="*/ 57 h 10000"/>
              <a:gd name="connsiteX3" fmla="*/ 5334 w 8832"/>
              <a:gd name="connsiteY3" fmla="*/ 682 h 10000"/>
              <a:gd name="connsiteX4" fmla="*/ 7684 w 8832"/>
              <a:gd name="connsiteY4" fmla="*/ 2934 h 10000"/>
              <a:gd name="connsiteX5" fmla="*/ 8641 w 8832"/>
              <a:gd name="connsiteY5" fmla="*/ 5880 h 10000"/>
              <a:gd name="connsiteX6" fmla="*/ 8626 w 8832"/>
              <a:gd name="connsiteY6" fmla="*/ 7746 h 10000"/>
              <a:gd name="connsiteX7" fmla="*/ 8540 w 8832"/>
              <a:gd name="connsiteY7" fmla="*/ 8383 h 10000"/>
              <a:gd name="connsiteX8" fmla="*/ 8442 w 8832"/>
              <a:gd name="connsiteY8" fmla="*/ 8699 h 10000"/>
              <a:gd name="connsiteX9" fmla="*/ 8176 w 8832"/>
              <a:gd name="connsiteY9" fmla="*/ 8878 h 10000"/>
              <a:gd name="connsiteX10" fmla="*/ 8025 w 8832"/>
              <a:gd name="connsiteY10" fmla="*/ 9034 h 10000"/>
              <a:gd name="connsiteX11" fmla="*/ 8173 w 8832"/>
              <a:gd name="connsiteY11" fmla="*/ 9254 h 10000"/>
              <a:gd name="connsiteX12" fmla="*/ 8517 w 8832"/>
              <a:gd name="connsiteY12" fmla="*/ 9651 h 10000"/>
              <a:gd name="connsiteX13" fmla="*/ 8809 w 8832"/>
              <a:gd name="connsiteY13" fmla="*/ 9995 h 10000"/>
              <a:gd name="connsiteX14" fmla="*/ 8662 w 8832"/>
              <a:gd name="connsiteY14" fmla="*/ 9625 h 10000"/>
              <a:gd name="connsiteX15" fmla="*/ 8408 w 8832"/>
              <a:gd name="connsiteY15" fmla="*/ 8971 h 10000"/>
              <a:gd name="connsiteX16" fmla="*/ 8408 w 8832"/>
              <a:gd name="connsiteY16" fmla="*/ 8699 h 10000"/>
              <a:gd name="connsiteX0" fmla="*/ 0 w 8425"/>
              <a:gd name="connsiteY0" fmla="*/ 339 h 10000"/>
              <a:gd name="connsiteX1" fmla="*/ 2027 w 8425"/>
              <a:gd name="connsiteY1" fmla="*/ 57 h 10000"/>
              <a:gd name="connsiteX2" fmla="*/ 4464 w 8425"/>
              <a:gd name="connsiteY2" fmla="*/ 682 h 10000"/>
              <a:gd name="connsiteX3" fmla="*/ 7125 w 8425"/>
              <a:gd name="connsiteY3" fmla="*/ 2934 h 10000"/>
              <a:gd name="connsiteX4" fmla="*/ 8209 w 8425"/>
              <a:gd name="connsiteY4" fmla="*/ 5880 h 10000"/>
              <a:gd name="connsiteX5" fmla="*/ 8192 w 8425"/>
              <a:gd name="connsiteY5" fmla="*/ 7746 h 10000"/>
              <a:gd name="connsiteX6" fmla="*/ 8094 w 8425"/>
              <a:gd name="connsiteY6" fmla="*/ 8383 h 10000"/>
              <a:gd name="connsiteX7" fmla="*/ 7983 w 8425"/>
              <a:gd name="connsiteY7" fmla="*/ 8699 h 10000"/>
              <a:gd name="connsiteX8" fmla="*/ 7682 w 8425"/>
              <a:gd name="connsiteY8" fmla="*/ 8878 h 10000"/>
              <a:gd name="connsiteX9" fmla="*/ 7511 w 8425"/>
              <a:gd name="connsiteY9" fmla="*/ 9034 h 10000"/>
              <a:gd name="connsiteX10" fmla="*/ 7679 w 8425"/>
              <a:gd name="connsiteY10" fmla="*/ 9254 h 10000"/>
              <a:gd name="connsiteX11" fmla="*/ 8068 w 8425"/>
              <a:gd name="connsiteY11" fmla="*/ 9651 h 10000"/>
              <a:gd name="connsiteX12" fmla="*/ 8399 w 8425"/>
              <a:gd name="connsiteY12" fmla="*/ 9995 h 10000"/>
              <a:gd name="connsiteX13" fmla="*/ 8233 w 8425"/>
              <a:gd name="connsiteY13" fmla="*/ 9625 h 10000"/>
              <a:gd name="connsiteX14" fmla="*/ 7945 w 8425"/>
              <a:gd name="connsiteY14" fmla="*/ 8971 h 10000"/>
              <a:gd name="connsiteX15" fmla="*/ 7945 w 8425"/>
              <a:gd name="connsiteY15" fmla="*/ 8699 h 10000"/>
              <a:gd name="connsiteX0" fmla="*/ 0 w 7594"/>
              <a:gd name="connsiteY0" fmla="*/ 0 h 9943"/>
              <a:gd name="connsiteX1" fmla="*/ 2893 w 7594"/>
              <a:gd name="connsiteY1" fmla="*/ 625 h 9943"/>
              <a:gd name="connsiteX2" fmla="*/ 6051 w 7594"/>
              <a:gd name="connsiteY2" fmla="*/ 2877 h 9943"/>
              <a:gd name="connsiteX3" fmla="*/ 7338 w 7594"/>
              <a:gd name="connsiteY3" fmla="*/ 5823 h 9943"/>
              <a:gd name="connsiteX4" fmla="*/ 7317 w 7594"/>
              <a:gd name="connsiteY4" fmla="*/ 7689 h 9943"/>
              <a:gd name="connsiteX5" fmla="*/ 7201 w 7594"/>
              <a:gd name="connsiteY5" fmla="*/ 8326 h 9943"/>
              <a:gd name="connsiteX6" fmla="*/ 7069 w 7594"/>
              <a:gd name="connsiteY6" fmla="*/ 8642 h 9943"/>
              <a:gd name="connsiteX7" fmla="*/ 6712 w 7594"/>
              <a:gd name="connsiteY7" fmla="*/ 8821 h 9943"/>
              <a:gd name="connsiteX8" fmla="*/ 6509 w 7594"/>
              <a:gd name="connsiteY8" fmla="*/ 8977 h 9943"/>
              <a:gd name="connsiteX9" fmla="*/ 6709 w 7594"/>
              <a:gd name="connsiteY9" fmla="*/ 9197 h 9943"/>
              <a:gd name="connsiteX10" fmla="*/ 7170 w 7594"/>
              <a:gd name="connsiteY10" fmla="*/ 9594 h 9943"/>
              <a:gd name="connsiteX11" fmla="*/ 7563 w 7594"/>
              <a:gd name="connsiteY11" fmla="*/ 9938 h 9943"/>
              <a:gd name="connsiteX12" fmla="*/ 7366 w 7594"/>
              <a:gd name="connsiteY12" fmla="*/ 9568 h 9943"/>
              <a:gd name="connsiteX13" fmla="*/ 7024 w 7594"/>
              <a:gd name="connsiteY13" fmla="*/ 8914 h 9943"/>
              <a:gd name="connsiteX14" fmla="*/ 7024 w 7594"/>
              <a:gd name="connsiteY14" fmla="*/ 8642 h 9943"/>
              <a:gd name="connsiteX0" fmla="*/ 0 w 6190"/>
              <a:gd name="connsiteY0" fmla="*/ 0 h 9371"/>
              <a:gd name="connsiteX1" fmla="*/ 4158 w 6190"/>
              <a:gd name="connsiteY1" fmla="*/ 2264 h 9371"/>
              <a:gd name="connsiteX2" fmla="*/ 5853 w 6190"/>
              <a:gd name="connsiteY2" fmla="*/ 5227 h 9371"/>
              <a:gd name="connsiteX3" fmla="*/ 5825 w 6190"/>
              <a:gd name="connsiteY3" fmla="*/ 7104 h 9371"/>
              <a:gd name="connsiteX4" fmla="*/ 5672 w 6190"/>
              <a:gd name="connsiteY4" fmla="*/ 7745 h 9371"/>
              <a:gd name="connsiteX5" fmla="*/ 5499 w 6190"/>
              <a:gd name="connsiteY5" fmla="*/ 8063 h 9371"/>
              <a:gd name="connsiteX6" fmla="*/ 5029 w 6190"/>
              <a:gd name="connsiteY6" fmla="*/ 8243 h 9371"/>
              <a:gd name="connsiteX7" fmla="*/ 4761 w 6190"/>
              <a:gd name="connsiteY7" fmla="*/ 8399 h 9371"/>
              <a:gd name="connsiteX8" fmla="*/ 5025 w 6190"/>
              <a:gd name="connsiteY8" fmla="*/ 8621 h 9371"/>
              <a:gd name="connsiteX9" fmla="*/ 5632 w 6190"/>
              <a:gd name="connsiteY9" fmla="*/ 9020 h 9371"/>
              <a:gd name="connsiteX10" fmla="*/ 6149 w 6190"/>
              <a:gd name="connsiteY10" fmla="*/ 9366 h 9371"/>
              <a:gd name="connsiteX11" fmla="*/ 5890 w 6190"/>
              <a:gd name="connsiteY11" fmla="*/ 8994 h 9371"/>
              <a:gd name="connsiteX12" fmla="*/ 5439 w 6190"/>
              <a:gd name="connsiteY12" fmla="*/ 8336 h 9371"/>
              <a:gd name="connsiteX13" fmla="*/ 5439 w 6190"/>
              <a:gd name="connsiteY13" fmla="*/ 8063 h 9371"/>
              <a:gd name="connsiteX0" fmla="*/ 0 w 3283"/>
              <a:gd name="connsiteY0" fmla="*/ 0 h 7584"/>
              <a:gd name="connsiteX1" fmla="*/ 2739 w 3283"/>
              <a:gd name="connsiteY1" fmla="*/ 3162 h 7584"/>
              <a:gd name="connsiteX2" fmla="*/ 2693 w 3283"/>
              <a:gd name="connsiteY2" fmla="*/ 5165 h 7584"/>
              <a:gd name="connsiteX3" fmla="*/ 2446 w 3283"/>
              <a:gd name="connsiteY3" fmla="*/ 5849 h 7584"/>
              <a:gd name="connsiteX4" fmla="*/ 2167 w 3283"/>
              <a:gd name="connsiteY4" fmla="*/ 6188 h 7584"/>
              <a:gd name="connsiteX5" fmla="*/ 1407 w 3283"/>
              <a:gd name="connsiteY5" fmla="*/ 6380 h 7584"/>
              <a:gd name="connsiteX6" fmla="*/ 974 w 3283"/>
              <a:gd name="connsiteY6" fmla="*/ 6547 h 7584"/>
              <a:gd name="connsiteX7" fmla="*/ 1401 w 3283"/>
              <a:gd name="connsiteY7" fmla="*/ 6784 h 7584"/>
              <a:gd name="connsiteX8" fmla="*/ 2382 w 3283"/>
              <a:gd name="connsiteY8" fmla="*/ 7209 h 7584"/>
              <a:gd name="connsiteX9" fmla="*/ 3217 w 3283"/>
              <a:gd name="connsiteY9" fmla="*/ 7579 h 7584"/>
              <a:gd name="connsiteX10" fmla="*/ 2798 w 3283"/>
              <a:gd name="connsiteY10" fmla="*/ 7182 h 7584"/>
              <a:gd name="connsiteX11" fmla="*/ 2070 w 3283"/>
              <a:gd name="connsiteY11" fmla="*/ 6480 h 7584"/>
              <a:gd name="connsiteX12" fmla="*/ 2070 w 3283"/>
              <a:gd name="connsiteY12" fmla="*/ 6188 h 7584"/>
              <a:gd name="connsiteX0" fmla="*/ 5376 w 7033"/>
              <a:gd name="connsiteY0" fmla="*/ 0 h 5831"/>
              <a:gd name="connsiteX1" fmla="*/ 5236 w 7033"/>
              <a:gd name="connsiteY1" fmla="*/ 2641 h 5831"/>
              <a:gd name="connsiteX2" fmla="*/ 4484 w 7033"/>
              <a:gd name="connsiteY2" fmla="*/ 3543 h 5831"/>
              <a:gd name="connsiteX3" fmla="*/ 3634 w 7033"/>
              <a:gd name="connsiteY3" fmla="*/ 3990 h 5831"/>
              <a:gd name="connsiteX4" fmla="*/ 1319 w 7033"/>
              <a:gd name="connsiteY4" fmla="*/ 4243 h 5831"/>
              <a:gd name="connsiteX5" fmla="*/ 0 w 7033"/>
              <a:gd name="connsiteY5" fmla="*/ 4464 h 5831"/>
              <a:gd name="connsiteX6" fmla="*/ 1300 w 7033"/>
              <a:gd name="connsiteY6" fmla="*/ 4776 h 5831"/>
              <a:gd name="connsiteX7" fmla="*/ 4289 w 7033"/>
              <a:gd name="connsiteY7" fmla="*/ 5337 h 5831"/>
              <a:gd name="connsiteX8" fmla="*/ 6832 w 7033"/>
              <a:gd name="connsiteY8" fmla="*/ 5824 h 5831"/>
              <a:gd name="connsiteX9" fmla="*/ 5556 w 7033"/>
              <a:gd name="connsiteY9" fmla="*/ 5301 h 5831"/>
              <a:gd name="connsiteX10" fmla="*/ 3338 w 7033"/>
              <a:gd name="connsiteY10" fmla="*/ 4375 h 5831"/>
              <a:gd name="connsiteX11" fmla="*/ 3338 w 7033"/>
              <a:gd name="connsiteY11" fmla="*/ 3990 h 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33" h="5831">
                <a:moveTo>
                  <a:pt x="5376" y="0"/>
                </a:moveTo>
                <a:cubicBezTo>
                  <a:pt x="6747" y="1136"/>
                  <a:pt x="5379" y="2057"/>
                  <a:pt x="5236" y="2641"/>
                </a:cubicBezTo>
                <a:cubicBezTo>
                  <a:pt x="5114" y="3224"/>
                  <a:pt x="4761" y="3319"/>
                  <a:pt x="4484" y="3543"/>
                </a:cubicBezTo>
                <a:cubicBezTo>
                  <a:pt x="4219" y="3773"/>
                  <a:pt x="4155" y="3874"/>
                  <a:pt x="3634" y="3990"/>
                </a:cubicBezTo>
                <a:cubicBezTo>
                  <a:pt x="3101" y="4105"/>
                  <a:pt x="1907" y="4162"/>
                  <a:pt x="1319" y="4243"/>
                </a:cubicBezTo>
                <a:cubicBezTo>
                  <a:pt x="731" y="4324"/>
                  <a:pt x="0" y="4375"/>
                  <a:pt x="0" y="4464"/>
                </a:cubicBezTo>
                <a:cubicBezTo>
                  <a:pt x="0" y="4551"/>
                  <a:pt x="557" y="4630"/>
                  <a:pt x="1300" y="4776"/>
                </a:cubicBezTo>
                <a:cubicBezTo>
                  <a:pt x="2010" y="4923"/>
                  <a:pt x="3372" y="5161"/>
                  <a:pt x="4289" y="5337"/>
                </a:cubicBezTo>
                <a:cubicBezTo>
                  <a:pt x="5211" y="5513"/>
                  <a:pt x="6631" y="5831"/>
                  <a:pt x="6832" y="5824"/>
                </a:cubicBezTo>
                <a:cubicBezTo>
                  <a:pt x="7033" y="5815"/>
                  <a:pt x="6153" y="5541"/>
                  <a:pt x="5556" y="5301"/>
                </a:cubicBezTo>
                <a:cubicBezTo>
                  <a:pt x="4946" y="5060"/>
                  <a:pt x="3692" y="4593"/>
                  <a:pt x="3338" y="4375"/>
                </a:cubicBezTo>
                <a:cubicBezTo>
                  <a:pt x="2964" y="4155"/>
                  <a:pt x="3405" y="4105"/>
                  <a:pt x="3338" y="399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6" name="Freeform 21"/>
          <p:cNvSpPr>
            <a:spLocks/>
          </p:cNvSpPr>
          <p:nvPr/>
        </p:nvSpPr>
        <p:spPr bwMode="auto">
          <a:xfrm rot="21326996">
            <a:off x="5012826" y="2572841"/>
            <a:ext cx="271248" cy="992197"/>
          </a:xfrm>
          <a:custGeom>
            <a:avLst/>
            <a:gdLst>
              <a:gd name="T0" fmla="*/ 42 w 87"/>
              <a:gd name="T1" fmla="*/ 250 h 259"/>
              <a:gd name="T2" fmla="*/ 56 w 87"/>
              <a:gd name="T3" fmla="*/ 168 h 259"/>
              <a:gd name="T4" fmla="*/ 80 w 87"/>
              <a:gd name="T5" fmla="*/ 94 h 259"/>
              <a:gd name="T6" fmla="*/ 85 w 87"/>
              <a:gd name="T7" fmla="*/ 38 h 259"/>
              <a:gd name="T8" fmla="*/ 68 w 87"/>
              <a:gd name="T9" fmla="*/ 5 h 259"/>
              <a:gd name="T10" fmla="*/ 35 w 87"/>
              <a:gd name="T11" fmla="*/ 7 h 259"/>
              <a:gd name="T12" fmla="*/ 13 w 87"/>
              <a:gd name="T13" fmla="*/ 31 h 259"/>
              <a:gd name="T14" fmla="*/ 1 w 87"/>
              <a:gd name="T15" fmla="*/ 106 h 259"/>
              <a:gd name="T16" fmla="*/ 18 w 87"/>
              <a:gd name="T17" fmla="*/ 185 h 259"/>
              <a:gd name="T18" fmla="*/ 35 w 87"/>
              <a:gd name="T19" fmla="*/ 221 h 259"/>
              <a:gd name="T20" fmla="*/ 42 w 87"/>
              <a:gd name="T21" fmla="*/ 250 h 2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"/>
              <a:gd name="T34" fmla="*/ 0 h 259"/>
              <a:gd name="T35" fmla="*/ 87 w 87"/>
              <a:gd name="T36" fmla="*/ 259 h 2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" h="259">
                <a:moveTo>
                  <a:pt x="42" y="250"/>
                </a:moveTo>
                <a:cubicBezTo>
                  <a:pt x="45" y="241"/>
                  <a:pt x="50" y="194"/>
                  <a:pt x="56" y="168"/>
                </a:cubicBezTo>
                <a:cubicBezTo>
                  <a:pt x="62" y="142"/>
                  <a:pt x="75" y="116"/>
                  <a:pt x="80" y="94"/>
                </a:cubicBezTo>
                <a:cubicBezTo>
                  <a:pt x="85" y="72"/>
                  <a:pt x="87" y="53"/>
                  <a:pt x="85" y="38"/>
                </a:cubicBezTo>
                <a:cubicBezTo>
                  <a:pt x="83" y="23"/>
                  <a:pt x="76" y="10"/>
                  <a:pt x="68" y="5"/>
                </a:cubicBezTo>
                <a:cubicBezTo>
                  <a:pt x="60" y="0"/>
                  <a:pt x="44" y="3"/>
                  <a:pt x="35" y="7"/>
                </a:cubicBezTo>
                <a:cubicBezTo>
                  <a:pt x="26" y="11"/>
                  <a:pt x="19" y="15"/>
                  <a:pt x="13" y="31"/>
                </a:cubicBezTo>
                <a:cubicBezTo>
                  <a:pt x="7" y="47"/>
                  <a:pt x="0" y="80"/>
                  <a:pt x="1" y="106"/>
                </a:cubicBezTo>
                <a:cubicBezTo>
                  <a:pt x="2" y="132"/>
                  <a:pt x="12" y="166"/>
                  <a:pt x="18" y="185"/>
                </a:cubicBezTo>
                <a:cubicBezTo>
                  <a:pt x="24" y="204"/>
                  <a:pt x="31" y="211"/>
                  <a:pt x="35" y="221"/>
                </a:cubicBezTo>
                <a:cubicBezTo>
                  <a:pt x="39" y="231"/>
                  <a:pt x="39" y="259"/>
                  <a:pt x="42" y="250"/>
                </a:cubicBezTo>
                <a:close/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7" name="Freeform 22"/>
          <p:cNvSpPr>
            <a:spLocks/>
          </p:cNvSpPr>
          <p:nvPr/>
        </p:nvSpPr>
        <p:spPr bwMode="auto">
          <a:xfrm rot="21326996">
            <a:off x="6398966" y="2041709"/>
            <a:ext cx="342247" cy="1067633"/>
          </a:xfrm>
          <a:custGeom>
            <a:avLst/>
            <a:gdLst>
              <a:gd name="T0" fmla="*/ 130 w 130"/>
              <a:gd name="T1" fmla="*/ 202 h 262"/>
              <a:gd name="T2" fmla="*/ 108 w 130"/>
              <a:gd name="T3" fmla="*/ 248 h 262"/>
              <a:gd name="T4" fmla="*/ 53 w 130"/>
              <a:gd name="T5" fmla="*/ 248 h 262"/>
              <a:gd name="T6" fmla="*/ 7 w 130"/>
              <a:gd name="T7" fmla="*/ 161 h 262"/>
              <a:gd name="T8" fmla="*/ 12 w 130"/>
              <a:gd name="T9" fmla="*/ 0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262"/>
              <a:gd name="T17" fmla="*/ 130 w 130"/>
              <a:gd name="T18" fmla="*/ 262 h 262"/>
              <a:gd name="connsiteX0" fmla="*/ 9957 w 9957"/>
              <a:gd name="connsiteY0" fmla="*/ 7710 h 11153"/>
              <a:gd name="connsiteX1" fmla="*/ 8265 w 9957"/>
              <a:gd name="connsiteY1" fmla="*/ 9466 h 11153"/>
              <a:gd name="connsiteX2" fmla="*/ 3849 w 9957"/>
              <a:gd name="connsiteY2" fmla="*/ 10619 h 11153"/>
              <a:gd name="connsiteX3" fmla="*/ 495 w 9957"/>
              <a:gd name="connsiteY3" fmla="*/ 6145 h 11153"/>
              <a:gd name="connsiteX4" fmla="*/ 880 w 9957"/>
              <a:gd name="connsiteY4" fmla="*/ 0 h 11153"/>
              <a:gd name="connsiteX0" fmla="*/ 10000 w 10000"/>
              <a:gd name="connsiteY0" fmla="*/ 6913 h 9755"/>
              <a:gd name="connsiteX1" fmla="*/ 3866 w 10000"/>
              <a:gd name="connsiteY1" fmla="*/ 9521 h 9755"/>
              <a:gd name="connsiteX2" fmla="*/ 497 w 10000"/>
              <a:gd name="connsiteY2" fmla="*/ 5510 h 9755"/>
              <a:gd name="connsiteX3" fmla="*/ 884 w 10000"/>
              <a:gd name="connsiteY3" fmla="*/ 0 h 9755"/>
              <a:gd name="connsiteX0" fmla="*/ 10006 w 10006"/>
              <a:gd name="connsiteY0" fmla="*/ 7087 h 10825"/>
              <a:gd name="connsiteX1" fmla="*/ 3909 w 10006"/>
              <a:gd name="connsiteY1" fmla="*/ 10585 h 10825"/>
              <a:gd name="connsiteX2" fmla="*/ 503 w 10006"/>
              <a:gd name="connsiteY2" fmla="*/ 5648 h 10825"/>
              <a:gd name="connsiteX3" fmla="*/ 890 w 10006"/>
              <a:gd name="connsiteY3" fmla="*/ 0 h 10825"/>
              <a:gd name="connsiteX0" fmla="*/ 10006 w 10006"/>
              <a:gd name="connsiteY0" fmla="*/ 7087 h 10946"/>
              <a:gd name="connsiteX1" fmla="*/ 3909 w 10006"/>
              <a:gd name="connsiteY1" fmla="*/ 10585 h 10946"/>
              <a:gd name="connsiteX2" fmla="*/ 503 w 10006"/>
              <a:gd name="connsiteY2" fmla="*/ 5648 h 10946"/>
              <a:gd name="connsiteX3" fmla="*/ 890 w 10006"/>
              <a:gd name="connsiteY3" fmla="*/ 0 h 10946"/>
              <a:gd name="connsiteX0" fmla="*/ 9857 w 9857"/>
              <a:gd name="connsiteY0" fmla="*/ 10104 h 13963"/>
              <a:gd name="connsiteX1" fmla="*/ 3760 w 9857"/>
              <a:gd name="connsiteY1" fmla="*/ 13602 h 13963"/>
              <a:gd name="connsiteX2" fmla="*/ 354 w 9857"/>
              <a:gd name="connsiteY2" fmla="*/ 8665 h 13963"/>
              <a:gd name="connsiteX3" fmla="*/ 1633 w 9857"/>
              <a:gd name="connsiteY3" fmla="*/ 0 h 1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7" h="13963">
                <a:moveTo>
                  <a:pt x="9857" y="10104"/>
                </a:moveTo>
                <a:cubicBezTo>
                  <a:pt x="8579" y="10660"/>
                  <a:pt x="6412" y="13963"/>
                  <a:pt x="3760" y="13602"/>
                </a:cubicBezTo>
                <a:cubicBezTo>
                  <a:pt x="1108" y="13241"/>
                  <a:pt x="709" y="10932"/>
                  <a:pt x="354" y="8665"/>
                </a:cubicBezTo>
                <a:cubicBezTo>
                  <a:pt x="0" y="6398"/>
                  <a:pt x="1170" y="2105"/>
                  <a:pt x="1633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2964750" y="3101827"/>
            <a:ext cx="260222" cy="26022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Group 23"/>
          <p:cNvGrpSpPr/>
          <p:nvPr/>
        </p:nvGrpSpPr>
        <p:grpSpPr>
          <a:xfrm>
            <a:off x="5374818" y="3715532"/>
            <a:ext cx="1837442" cy="1062644"/>
            <a:chOff x="5420813" y="4456602"/>
            <a:chExt cx="1087437" cy="628895"/>
          </a:xfrm>
        </p:grpSpPr>
        <p:sp>
          <p:nvSpPr>
            <p:cNvPr id="139269" name="Freeform 14"/>
            <p:cNvSpPr>
              <a:spLocks/>
            </p:cNvSpPr>
            <p:nvPr/>
          </p:nvSpPr>
          <p:spPr bwMode="auto">
            <a:xfrm rot="21326996">
              <a:off x="5420813" y="4456602"/>
              <a:ext cx="1087437" cy="488950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5" h="308">
                  <a:moveTo>
                    <a:pt x="552" y="300"/>
                  </a:moveTo>
                  <a:cubicBezTo>
                    <a:pt x="532" y="292"/>
                    <a:pt x="509" y="245"/>
                    <a:pt x="487" y="221"/>
                  </a:cubicBezTo>
                  <a:cubicBezTo>
                    <a:pt x="465" y="197"/>
                    <a:pt x="447" y="174"/>
                    <a:pt x="420" y="154"/>
                  </a:cubicBezTo>
                  <a:cubicBezTo>
                    <a:pt x="393" y="134"/>
                    <a:pt x="360" y="116"/>
                    <a:pt x="327" y="101"/>
                  </a:cubicBezTo>
                  <a:cubicBezTo>
                    <a:pt x="294" y="86"/>
                    <a:pt x="253" y="75"/>
                    <a:pt x="219" y="65"/>
                  </a:cubicBezTo>
                  <a:cubicBezTo>
                    <a:pt x="185" y="55"/>
                    <a:pt x="153" y="47"/>
                    <a:pt x="123" y="39"/>
                  </a:cubicBezTo>
                  <a:cubicBezTo>
                    <a:pt x="93" y="31"/>
                    <a:pt x="55" y="23"/>
                    <a:pt x="36" y="17"/>
                  </a:cubicBezTo>
                  <a:cubicBezTo>
                    <a:pt x="17" y="11"/>
                    <a:pt x="0" y="7"/>
                    <a:pt x="10" y="5"/>
                  </a:cubicBezTo>
                  <a:cubicBezTo>
                    <a:pt x="20" y="3"/>
                    <a:pt x="64" y="0"/>
                    <a:pt x="99" y="3"/>
                  </a:cubicBezTo>
                  <a:cubicBezTo>
                    <a:pt x="134" y="6"/>
                    <a:pt x="187" y="17"/>
                    <a:pt x="223" y="22"/>
                  </a:cubicBezTo>
                  <a:cubicBezTo>
                    <a:pt x="259" y="27"/>
                    <a:pt x="284" y="32"/>
                    <a:pt x="315" y="34"/>
                  </a:cubicBezTo>
                  <a:cubicBezTo>
                    <a:pt x="346" y="36"/>
                    <a:pt x="373" y="37"/>
                    <a:pt x="408" y="36"/>
                  </a:cubicBezTo>
                  <a:cubicBezTo>
                    <a:pt x="443" y="35"/>
                    <a:pt x="491" y="26"/>
                    <a:pt x="523" y="27"/>
                  </a:cubicBezTo>
                  <a:cubicBezTo>
                    <a:pt x="555" y="28"/>
                    <a:pt x="573" y="36"/>
                    <a:pt x="598" y="41"/>
                  </a:cubicBezTo>
                  <a:cubicBezTo>
                    <a:pt x="623" y="46"/>
                    <a:pt x="665" y="54"/>
                    <a:pt x="675" y="58"/>
                  </a:cubicBezTo>
                  <a:cubicBezTo>
                    <a:pt x="685" y="62"/>
                    <a:pt x="665" y="62"/>
                    <a:pt x="658" y="68"/>
                  </a:cubicBezTo>
                  <a:cubicBezTo>
                    <a:pt x="651" y="74"/>
                    <a:pt x="644" y="77"/>
                    <a:pt x="636" y="92"/>
                  </a:cubicBezTo>
                  <a:cubicBezTo>
                    <a:pt x="628" y="107"/>
                    <a:pt x="617" y="140"/>
                    <a:pt x="612" y="156"/>
                  </a:cubicBezTo>
                  <a:cubicBezTo>
                    <a:pt x="607" y="172"/>
                    <a:pt x="608" y="169"/>
                    <a:pt x="607" y="188"/>
                  </a:cubicBezTo>
                  <a:cubicBezTo>
                    <a:pt x="606" y="207"/>
                    <a:pt x="616" y="250"/>
                    <a:pt x="607" y="269"/>
                  </a:cubicBezTo>
                  <a:cubicBezTo>
                    <a:pt x="598" y="288"/>
                    <a:pt x="572" y="308"/>
                    <a:pt x="552" y="3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 rot="528210">
              <a:off x="6181259" y="4575716"/>
              <a:ext cx="289831" cy="509781"/>
              <a:chOff x="5339" y="2337"/>
              <a:chExt cx="285" cy="445"/>
            </a:xfrm>
            <a:solidFill>
              <a:schemeClr val="bg1"/>
            </a:solidFill>
          </p:grpSpPr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5442" y="2548"/>
                <a:ext cx="182" cy="234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grp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5339" y="2337"/>
                <a:ext cx="213" cy="296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grp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" name="Group 45"/>
            <p:cNvGrpSpPr>
              <a:grpSpLocks/>
            </p:cNvGrpSpPr>
            <p:nvPr/>
          </p:nvGrpSpPr>
          <p:grpSpPr bwMode="auto">
            <a:xfrm rot="21115886">
              <a:off x="5557646" y="4472521"/>
              <a:ext cx="285666" cy="555161"/>
              <a:chOff x="4734" y="2133"/>
              <a:chExt cx="298" cy="515"/>
            </a:xfrm>
          </p:grpSpPr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4734" y="2455"/>
                <a:ext cx="250" cy="19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4791" y="2153"/>
                <a:ext cx="241" cy="339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" name="Freeform 44"/>
              <p:cNvSpPr>
                <a:spLocks/>
              </p:cNvSpPr>
              <p:nvPr/>
            </p:nvSpPr>
            <p:spPr bwMode="auto">
              <a:xfrm>
                <a:off x="4897" y="2133"/>
                <a:ext cx="76" cy="203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5" name="Group 26"/>
          <p:cNvGrpSpPr/>
          <p:nvPr/>
        </p:nvGrpSpPr>
        <p:grpSpPr>
          <a:xfrm>
            <a:off x="3485214" y="3038642"/>
            <a:ext cx="3463839" cy="3205489"/>
            <a:chOff x="4302505" y="4056004"/>
            <a:chExt cx="2049973" cy="1897076"/>
          </a:xfrm>
        </p:grpSpPr>
        <p:sp>
          <p:nvSpPr>
            <p:cNvPr id="139268" name="Freeform 13"/>
            <p:cNvSpPr>
              <a:spLocks/>
            </p:cNvSpPr>
            <p:nvPr/>
          </p:nvSpPr>
          <p:spPr bwMode="auto">
            <a:xfrm rot="21326996">
              <a:off x="4302505" y="4056004"/>
              <a:ext cx="1976241" cy="1897076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35" h="10240">
                  <a:moveTo>
                    <a:pt x="1148" y="1108"/>
                  </a:moveTo>
                  <a:cubicBezTo>
                    <a:pt x="1131" y="1057"/>
                    <a:pt x="1173" y="727"/>
                    <a:pt x="1118" y="561"/>
                  </a:cubicBezTo>
                  <a:cubicBezTo>
                    <a:pt x="1063" y="395"/>
                    <a:pt x="966" y="176"/>
                    <a:pt x="816" y="110"/>
                  </a:cubicBezTo>
                  <a:cubicBezTo>
                    <a:pt x="666" y="44"/>
                    <a:pt x="430" y="0"/>
                    <a:pt x="215" y="162"/>
                  </a:cubicBezTo>
                  <a:cubicBezTo>
                    <a:pt x="0" y="324"/>
                    <a:pt x="37" y="708"/>
                    <a:pt x="20" y="879"/>
                  </a:cubicBezTo>
                  <a:cubicBezTo>
                    <a:pt x="3" y="1051"/>
                    <a:pt x="28" y="1136"/>
                    <a:pt x="88" y="1351"/>
                  </a:cubicBezTo>
                  <a:cubicBezTo>
                    <a:pt x="147" y="1565"/>
                    <a:pt x="291" y="1856"/>
                    <a:pt x="358" y="2173"/>
                  </a:cubicBezTo>
                  <a:cubicBezTo>
                    <a:pt x="426" y="2490"/>
                    <a:pt x="434" y="2893"/>
                    <a:pt x="485" y="3262"/>
                  </a:cubicBezTo>
                  <a:cubicBezTo>
                    <a:pt x="536" y="3630"/>
                    <a:pt x="612" y="3990"/>
                    <a:pt x="688" y="4393"/>
                  </a:cubicBezTo>
                  <a:cubicBezTo>
                    <a:pt x="764" y="4795"/>
                    <a:pt x="832" y="5301"/>
                    <a:pt x="951" y="5669"/>
                  </a:cubicBezTo>
                  <a:cubicBezTo>
                    <a:pt x="1069" y="6038"/>
                    <a:pt x="1145" y="6346"/>
                    <a:pt x="1374" y="6612"/>
                  </a:cubicBezTo>
                  <a:cubicBezTo>
                    <a:pt x="1602" y="6878"/>
                    <a:pt x="1966" y="7058"/>
                    <a:pt x="2330" y="7272"/>
                  </a:cubicBezTo>
                  <a:cubicBezTo>
                    <a:pt x="2693" y="7486"/>
                    <a:pt x="3133" y="7683"/>
                    <a:pt x="3548" y="7906"/>
                  </a:cubicBezTo>
                  <a:cubicBezTo>
                    <a:pt x="3962" y="8129"/>
                    <a:pt x="4377" y="8369"/>
                    <a:pt x="4800" y="8591"/>
                  </a:cubicBezTo>
                  <a:cubicBezTo>
                    <a:pt x="5223" y="8814"/>
                    <a:pt x="5663" y="9020"/>
                    <a:pt x="6069" y="9226"/>
                  </a:cubicBezTo>
                  <a:cubicBezTo>
                    <a:pt x="6475" y="9431"/>
                    <a:pt x="6890" y="9697"/>
                    <a:pt x="7237" y="9851"/>
                  </a:cubicBezTo>
                  <a:cubicBezTo>
                    <a:pt x="7583" y="10005"/>
                    <a:pt x="7871" y="10108"/>
                    <a:pt x="8142" y="10151"/>
                  </a:cubicBezTo>
                  <a:cubicBezTo>
                    <a:pt x="8412" y="10194"/>
                    <a:pt x="8705" y="10240"/>
                    <a:pt x="8886" y="10108"/>
                  </a:cubicBezTo>
                  <a:cubicBezTo>
                    <a:pt x="9067" y="9976"/>
                    <a:pt x="9127" y="9679"/>
                    <a:pt x="9228" y="9362"/>
                  </a:cubicBezTo>
                  <a:cubicBezTo>
                    <a:pt x="9329" y="9045"/>
                    <a:pt x="9314" y="8616"/>
                    <a:pt x="9491" y="8206"/>
                  </a:cubicBezTo>
                  <a:cubicBezTo>
                    <a:pt x="9603" y="8018"/>
                    <a:pt x="10067" y="7200"/>
                    <a:pt x="10135" y="7089"/>
                  </a:cubicBezTo>
                </a:path>
              </a:pathLst>
            </a:custGeom>
            <a:noFill/>
            <a:ln w="285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 rot="342526">
              <a:off x="6093793" y="5036634"/>
              <a:ext cx="258685" cy="490141"/>
              <a:chOff x="5201" y="2764"/>
              <a:chExt cx="278" cy="468"/>
            </a:xfrm>
          </p:grpSpPr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5312" y="2764"/>
                <a:ext cx="167" cy="225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5201" y="2916"/>
                <a:ext cx="230" cy="31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7" name="Group 42"/>
            <p:cNvGrpSpPr/>
            <p:nvPr/>
          </p:nvGrpSpPr>
          <p:grpSpPr>
            <a:xfrm rot="21115886">
              <a:off x="5474281" y="4997594"/>
              <a:ext cx="381607" cy="499106"/>
              <a:chOff x="6919680" y="4587410"/>
              <a:chExt cx="561975" cy="735013"/>
            </a:xfrm>
          </p:grpSpPr>
          <p:sp>
            <p:nvSpPr>
              <p:cNvPr id="41" name="Freeform 46"/>
              <p:cNvSpPr>
                <a:spLocks/>
              </p:cNvSpPr>
              <p:nvPr/>
            </p:nvSpPr>
            <p:spPr bwMode="auto">
              <a:xfrm>
                <a:off x="7133992" y="4587410"/>
                <a:ext cx="347663" cy="323850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" name="Freeform 47"/>
              <p:cNvSpPr>
                <a:spLocks/>
              </p:cNvSpPr>
              <p:nvPr/>
            </p:nvSpPr>
            <p:spPr bwMode="auto">
              <a:xfrm>
                <a:off x="6919680" y="4784260"/>
                <a:ext cx="468312" cy="538163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9" name="Freeform 17"/>
          <p:cNvSpPr>
            <a:spLocks/>
          </p:cNvSpPr>
          <p:nvPr/>
        </p:nvSpPr>
        <p:spPr bwMode="auto">
          <a:xfrm rot="21326996">
            <a:off x="584120" y="3659675"/>
            <a:ext cx="2753368" cy="799328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782 w 9970"/>
              <a:gd name="connsiteY0" fmla="*/ 9739 h 10020"/>
              <a:gd name="connsiteX1" fmla="*/ 4555 w 9970"/>
              <a:gd name="connsiteY1" fmla="*/ 9827 h 10020"/>
              <a:gd name="connsiteX2" fmla="*/ 4312 w 9970"/>
              <a:gd name="connsiteY2" fmla="*/ 9847 h 10020"/>
              <a:gd name="connsiteX3" fmla="*/ 4038 w 9970"/>
              <a:gd name="connsiteY3" fmla="*/ 9980 h 10020"/>
              <a:gd name="connsiteX4" fmla="*/ 3808 w 9970"/>
              <a:gd name="connsiteY4" fmla="*/ 9984 h 10020"/>
              <a:gd name="connsiteX5" fmla="*/ 3470 w 9970"/>
              <a:gd name="connsiteY5" fmla="*/ 9751 h 10020"/>
              <a:gd name="connsiteX6" fmla="*/ 3071 w 9970"/>
              <a:gd name="connsiteY6" fmla="*/ 9739 h 10020"/>
              <a:gd name="connsiteX7" fmla="*/ 2509 w 9970"/>
              <a:gd name="connsiteY7" fmla="*/ 9562 h 10020"/>
              <a:gd name="connsiteX8" fmla="*/ 1877 w 9970"/>
              <a:gd name="connsiteY8" fmla="*/ 9228 h 10020"/>
              <a:gd name="connsiteX9" fmla="*/ 1309 w 9970"/>
              <a:gd name="connsiteY9" fmla="*/ 8822 h 10020"/>
              <a:gd name="connsiteX10" fmla="*/ 774 w 9970"/>
              <a:gd name="connsiteY10" fmla="*/ 8380 h 10020"/>
              <a:gd name="connsiteX11" fmla="*/ 402 w 9970"/>
              <a:gd name="connsiteY11" fmla="*/ 7781 h 10020"/>
              <a:gd name="connsiteX12" fmla="*/ 88 w 9970"/>
              <a:gd name="connsiteY12" fmla="*/ 6897 h 10020"/>
              <a:gd name="connsiteX13" fmla="*/ 0 w 9970"/>
              <a:gd name="connsiteY13" fmla="*/ 5985 h 10020"/>
              <a:gd name="connsiteX14" fmla="*/ 88 w 9970"/>
              <a:gd name="connsiteY14" fmla="*/ 5000 h 10020"/>
              <a:gd name="connsiteX15" fmla="*/ 443 w 9970"/>
              <a:gd name="connsiteY15" fmla="*/ 3597 h 10020"/>
              <a:gd name="connsiteX16" fmla="*/ 1082 w 9970"/>
              <a:gd name="connsiteY16" fmla="*/ 2303 h 10020"/>
              <a:gd name="connsiteX17" fmla="*/ 2124 w 9970"/>
              <a:gd name="connsiteY17" fmla="*/ 1073 h 10020"/>
              <a:gd name="connsiteX18" fmla="*/ 3365 w 9970"/>
              <a:gd name="connsiteY18" fmla="*/ 265 h 10020"/>
              <a:gd name="connsiteX19" fmla="*/ 4961 w 9970"/>
              <a:gd name="connsiteY19" fmla="*/ 44 h 10020"/>
              <a:gd name="connsiteX20" fmla="*/ 6881 w 9970"/>
              <a:gd name="connsiteY20" fmla="*/ 531 h 10020"/>
              <a:gd name="connsiteX21" fmla="*/ 8976 w 9970"/>
              <a:gd name="connsiteY21" fmla="*/ 2290 h 10020"/>
              <a:gd name="connsiteX22" fmla="*/ 9830 w 9970"/>
              <a:gd name="connsiteY22" fmla="*/ 4589 h 10020"/>
              <a:gd name="connsiteX23" fmla="*/ 9817 w 9970"/>
              <a:gd name="connsiteY23" fmla="*/ 6045 h 10020"/>
              <a:gd name="connsiteX24" fmla="*/ 9740 w 9970"/>
              <a:gd name="connsiteY24" fmla="*/ 6543 h 10020"/>
              <a:gd name="connsiteX25" fmla="*/ 9652 w 9970"/>
              <a:gd name="connsiteY25" fmla="*/ 6788 h 10020"/>
              <a:gd name="connsiteX26" fmla="*/ 9415 w 9970"/>
              <a:gd name="connsiteY26" fmla="*/ 6929 h 10020"/>
              <a:gd name="connsiteX27" fmla="*/ 9280 w 9970"/>
              <a:gd name="connsiteY27" fmla="*/ 7050 h 10020"/>
              <a:gd name="connsiteX28" fmla="*/ 9412 w 9970"/>
              <a:gd name="connsiteY28" fmla="*/ 7223 h 10020"/>
              <a:gd name="connsiteX29" fmla="*/ 9719 w 9970"/>
              <a:gd name="connsiteY29" fmla="*/ 7532 h 10020"/>
              <a:gd name="connsiteX30" fmla="*/ 9848 w 9970"/>
              <a:gd name="connsiteY30" fmla="*/ 7512 h 10020"/>
              <a:gd name="connsiteX31" fmla="*/ 9621 w 9970"/>
              <a:gd name="connsiteY31" fmla="*/ 7002 h 10020"/>
              <a:gd name="connsiteX32" fmla="*/ 9621 w 9970"/>
              <a:gd name="connsiteY32" fmla="*/ 6788 h 1002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748 w 10000"/>
              <a:gd name="connsiteY29" fmla="*/ 7517 h 10000"/>
              <a:gd name="connsiteX30" fmla="*/ 9650 w 10000"/>
              <a:gd name="connsiteY30" fmla="*/ 6988 h 10000"/>
              <a:gd name="connsiteX31" fmla="*/ 9650 w 10000"/>
              <a:gd name="connsiteY31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650 w 10000"/>
              <a:gd name="connsiteY29" fmla="*/ 6988 h 10000"/>
              <a:gd name="connsiteX30" fmla="*/ 9650 w 10000"/>
              <a:gd name="connsiteY30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650 w 10000"/>
              <a:gd name="connsiteY28" fmla="*/ 6988 h 10000"/>
              <a:gd name="connsiteX29" fmla="*/ 9650 w 10000"/>
              <a:gd name="connsiteY29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650 w 10000"/>
              <a:gd name="connsiteY27" fmla="*/ 6988 h 10000"/>
              <a:gd name="connsiteX28" fmla="*/ 9650 w 10000"/>
              <a:gd name="connsiteY28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988 h 10000"/>
              <a:gd name="connsiteX27" fmla="*/ 9650 w 10000"/>
              <a:gd name="connsiteY27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681 w 10000"/>
              <a:gd name="connsiteY24" fmla="*/ 6774 h 10000"/>
              <a:gd name="connsiteX0" fmla="*/ 4796 w 9973"/>
              <a:gd name="connsiteY0" fmla="*/ 9720 h 10000"/>
              <a:gd name="connsiteX1" fmla="*/ 4569 w 9973"/>
              <a:gd name="connsiteY1" fmla="*/ 9807 h 10000"/>
              <a:gd name="connsiteX2" fmla="*/ 4325 w 9973"/>
              <a:gd name="connsiteY2" fmla="*/ 9827 h 10000"/>
              <a:gd name="connsiteX3" fmla="*/ 4050 w 9973"/>
              <a:gd name="connsiteY3" fmla="*/ 9960 h 10000"/>
              <a:gd name="connsiteX4" fmla="*/ 3819 w 9973"/>
              <a:gd name="connsiteY4" fmla="*/ 9964 h 10000"/>
              <a:gd name="connsiteX5" fmla="*/ 3480 w 9973"/>
              <a:gd name="connsiteY5" fmla="*/ 9732 h 10000"/>
              <a:gd name="connsiteX6" fmla="*/ 3080 w 9973"/>
              <a:gd name="connsiteY6" fmla="*/ 9720 h 10000"/>
              <a:gd name="connsiteX7" fmla="*/ 2517 w 9973"/>
              <a:gd name="connsiteY7" fmla="*/ 9543 h 10000"/>
              <a:gd name="connsiteX8" fmla="*/ 1883 w 9973"/>
              <a:gd name="connsiteY8" fmla="*/ 9210 h 10000"/>
              <a:gd name="connsiteX9" fmla="*/ 1313 w 9973"/>
              <a:gd name="connsiteY9" fmla="*/ 8804 h 10000"/>
              <a:gd name="connsiteX10" fmla="*/ 776 w 9973"/>
              <a:gd name="connsiteY10" fmla="*/ 8363 h 10000"/>
              <a:gd name="connsiteX11" fmla="*/ 403 w 9973"/>
              <a:gd name="connsiteY11" fmla="*/ 7765 h 10000"/>
              <a:gd name="connsiteX12" fmla="*/ 88 w 9973"/>
              <a:gd name="connsiteY12" fmla="*/ 6883 h 10000"/>
              <a:gd name="connsiteX13" fmla="*/ 0 w 9973"/>
              <a:gd name="connsiteY13" fmla="*/ 5973 h 10000"/>
              <a:gd name="connsiteX14" fmla="*/ 88 w 9973"/>
              <a:gd name="connsiteY14" fmla="*/ 4990 h 10000"/>
              <a:gd name="connsiteX15" fmla="*/ 444 w 9973"/>
              <a:gd name="connsiteY15" fmla="*/ 3590 h 10000"/>
              <a:gd name="connsiteX16" fmla="*/ 1085 w 9973"/>
              <a:gd name="connsiteY16" fmla="*/ 2298 h 10000"/>
              <a:gd name="connsiteX17" fmla="*/ 2130 w 9973"/>
              <a:gd name="connsiteY17" fmla="*/ 1071 h 10000"/>
              <a:gd name="connsiteX18" fmla="*/ 3375 w 9973"/>
              <a:gd name="connsiteY18" fmla="*/ 264 h 10000"/>
              <a:gd name="connsiteX19" fmla="*/ 4976 w 9973"/>
              <a:gd name="connsiteY19" fmla="*/ 44 h 10000"/>
              <a:gd name="connsiteX20" fmla="*/ 6902 w 9973"/>
              <a:gd name="connsiteY20" fmla="*/ 530 h 10000"/>
              <a:gd name="connsiteX21" fmla="*/ 9003 w 9973"/>
              <a:gd name="connsiteY21" fmla="*/ 2285 h 10000"/>
              <a:gd name="connsiteX22" fmla="*/ 9860 w 9973"/>
              <a:gd name="connsiteY22" fmla="*/ 4580 h 10000"/>
              <a:gd name="connsiteX23" fmla="*/ 9681 w 9973"/>
              <a:gd name="connsiteY23" fmla="*/ 6774 h 10000"/>
              <a:gd name="connsiteX0" fmla="*/ 4809 w 9887"/>
              <a:gd name="connsiteY0" fmla="*/ 9720 h 10000"/>
              <a:gd name="connsiteX1" fmla="*/ 4581 w 9887"/>
              <a:gd name="connsiteY1" fmla="*/ 9807 h 10000"/>
              <a:gd name="connsiteX2" fmla="*/ 4337 w 9887"/>
              <a:gd name="connsiteY2" fmla="*/ 9827 h 10000"/>
              <a:gd name="connsiteX3" fmla="*/ 4061 w 9887"/>
              <a:gd name="connsiteY3" fmla="*/ 9960 h 10000"/>
              <a:gd name="connsiteX4" fmla="*/ 3829 w 9887"/>
              <a:gd name="connsiteY4" fmla="*/ 9964 h 10000"/>
              <a:gd name="connsiteX5" fmla="*/ 3489 w 9887"/>
              <a:gd name="connsiteY5" fmla="*/ 9732 h 10000"/>
              <a:gd name="connsiteX6" fmla="*/ 3088 w 9887"/>
              <a:gd name="connsiteY6" fmla="*/ 9720 h 10000"/>
              <a:gd name="connsiteX7" fmla="*/ 2524 w 9887"/>
              <a:gd name="connsiteY7" fmla="*/ 9543 h 10000"/>
              <a:gd name="connsiteX8" fmla="*/ 1888 w 9887"/>
              <a:gd name="connsiteY8" fmla="*/ 9210 h 10000"/>
              <a:gd name="connsiteX9" fmla="*/ 1317 w 9887"/>
              <a:gd name="connsiteY9" fmla="*/ 8804 h 10000"/>
              <a:gd name="connsiteX10" fmla="*/ 778 w 9887"/>
              <a:gd name="connsiteY10" fmla="*/ 8363 h 10000"/>
              <a:gd name="connsiteX11" fmla="*/ 404 w 9887"/>
              <a:gd name="connsiteY11" fmla="*/ 7765 h 10000"/>
              <a:gd name="connsiteX12" fmla="*/ 88 w 9887"/>
              <a:gd name="connsiteY12" fmla="*/ 6883 h 10000"/>
              <a:gd name="connsiteX13" fmla="*/ 0 w 9887"/>
              <a:gd name="connsiteY13" fmla="*/ 5973 h 10000"/>
              <a:gd name="connsiteX14" fmla="*/ 88 w 9887"/>
              <a:gd name="connsiteY14" fmla="*/ 4990 h 10000"/>
              <a:gd name="connsiteX15" fmla="*/ 445 w 9887"/>
              <a:gd name="connsiteY15" fmla="*/ 3590 h 10000"/>
              <a:gd name="connsiteX16" fmla="*/ 1088 w 9887"/>
              <a:gd name="connsiteY16" fmla="*/ 2298 h 10000"/>
              <a:gd name="connsiteX17" fmla="*/ 2136 w 9887"/>
              <a:gd name="connsiteY17" fmla="*/ 1071 h 10000"/>
              <a:gd name="connsiteX18" fmla="*/ 3384 w 9887"/>
              <a:gd name="connsiteY18" fmla="*/ 264 h 10000"/>
              <a:gd name="connsiteX19" fmla="*/ 4989 w 9887"/>
              <a:gd name="connsiteY19" fmla="*/ 44 h 10000"/>
              <a:gd name="connsiteX20" fmla="*/ 6921 w 9887"/>
              <a:gd name="connsiteY20" fmla="*/ 530 h 10000"/>
              <a:gd name="connsiteX21" fmla="*/ 9027 w 9887"/>
              <a:gd name="connsiteY21" fmla="*/ 2285 h 10000"/>
              <a:gd name="connsiteX22" fmla="*/ 9887 w 9887"/>
              <a:gd name="connsiteY22" fmla="*/ 4580 h 10000"/>
              <a:gd name="connsiteX0" fmla="*/ 4864 w 9130"/>
              <a:gd name="connsiteY0" fmla="*/ 9720 h 10000"/>
              <a:gd name="connsiteX1" fmla="*/ 4633 w 9130"/>
              <a:gd name="connsiteY1" fmla="*/ 9807 h 10000"/>
              <a:gd name="connsiteX2" fmla="*/ 4387 w 9130"/>
              <a:gd name="connsiteY2" fmla="*/ 9827 h 10000"/>
              <a:gd name="connsiteX3" fmla="*/ 4107 w 9130"/>
              <a:gd name="connsiteY3" fmla="*/ 9960 h 10000"/>
              <a:gd name="connsiteX4" fmla="*/ 3873 w 9130"/>
              <a:gd name="connsiteY4" fmla="*/ 9964 h 10000"/>
              <a:gd name="connsiteX5" fmla="*/ 3529 w 9130"/>
              <a:gd name="connsiteY5" fmla="*/ 9732 h 10000"/>
              <a:gd name="connsiteX6" fmla="*/ 3123 w 9130"/>
              <a:gd name="connsiteY6" fmla="*/ 9720 h 10000"/>
              <a:gd name="connsiteX7" fmla="*/ 2553 w 9130"/>
              <a:gd name="connsiteY7" fmla="*/ 9543 h 10000"/>
              <a:gd name="connsiteX8" fmla="*/ 1910 w 9130"/>
              <a:gd name="connsiteY8" fmla="*/ 9210 h 10000"/>
              <a:gd name="connsiteX9" fmla="*/ 1332 w 9130"/>
              <a:gd name="connsiteY9" fmla="*/ 8804 h 10000"/>
              <a:gd name="connsiteX10" fmla="*/ 787 w 9130"/>
              <a:gd name="connsiteY10" fmla="*/ 8363 h 10000"/>
              <a:gd name="connsiteX11" fmla="*/ 409 w 9130"/>
              <a:gd name="connsiteY11" fmla="*/ 7765 h 10000"/>
              <a:gd name="connsiteX12" fmla="*/ 89 w 9130"/>
              <a:gd name="connsiteY12" fmla="*/ 6883 h 10000"/>
              <a:gd name="connsiteX13" fmla="*/ 0 w 9130"/>
              <a:gd name="connsiteY13" fmla="*/ 5973 h 10000"/>
              <a:gd name="connsiteX14" fmla="*/ 89 w 9130"/>
              <a:gd name="connsiteY14" fmla="*/ 4990 h 10000"/>
              <a:gd name="connsiteX15" fmla="*/ 450 w 9130"/>
              <a:gd name="connsiteY15" fmla="*/ 3590 h 10000"/>
              <a:gd name="connsiteX16" fmla="*/ 1100 w 9130"/>
              <a:gd name="connsiteY16" fmla="*/ 2298 h 10000"/>
              <a:gd name="connsiteX17" fmla="*/ 2160 w 9130"/>
              <a:gd name="connsiteY17" fmla="*/ 1071 h 10000"/>
              <a:gd name="connsiteX18" fmla="*/ 3423 w 9130"/>
              <a:gd name="connsiteY18" fmla="*/ 264 h 10000"/>
              <a:gd name="connsiteX19" fmla="*/ 5046 w 9130"/>
              <a:gd name="connsiteY19" fmla="*/ 44 h 10000"/>
              <a:gd name="connsiteX20" fmla="*/ 7000 w 9130"/>
              <a:gd name="connsiteY20" fmla="*/ 530 h 10000"/>
              <a:gd name="connsiteX21" fmla="*/ 9130 w 9130"/>
              <a:gd name="connsiteY21" fmla="*/ 2285 h 10000"/>
              <a:gd name="connsiteX0" fmla="*/ 5327 w 7667"/>
              <a:gd name="connsiteY0" fmla="*/ 9720 h 10000"/>
              <a:gd name="connsiteX1" fmla="*/ 5074 w 7667"/>
              <a:gd name="connsiteY1" fmla="*/ 9807 h 10000"/>
              <a:gd name="connsiteX2" fmla="*/ 4805 w 7667"/>
              <a:gd name="connsiteY2" fmla="*/ 9827 h 10000"/>
              <a:gd name="connsiteX3" fmla="*/ 4498 w 7667"/>
              <a:gd name="connsiteY3" fmla="*/ 9960 h 10000"/>
              <a:gd name="connsiteX4" fmla="*/ 4242 w 7667"/>
              <a:gd name="connsiteY4" fmla="*/ 9964 h 10000"/>
              <a:gd name="connsiteX5" fmla="*/ 3865 w 7667"/>
              <a:gd name="connsiteY5" fmla="*/ 9732 h 10000"/>
              <a:gd name="connsiteX6" fmla="*/ 3421 w 7667"/>
              <a:gd name="connsiteY6" fmla="*/ 9720 h 10000"/>
              <a:gd name="connsiteX7" fmla="*/ 2796 w 7667"/>
              <a:gd name="connsiteY7" fmla="*/ 9543 h 10000"/>
              <a:gd name="connsiteX8" fmla="*/ 2092 w 7667"/>
              <a:gd name="connsiteY8" fmla="*/ 9210 h 10000"/>
              <a:gd name="connsiteX9" fmla="*/ 1459 w 7667"/>
              <a:gd name="connsiteY9" fmla="*/ 8804 h 10000"/>
              <a:gd name="connsiteX10" fmla="*/ 862 w 7667"/>
              <a:gd name="connsiteY10" fmla="*/ 8363 h 10000"/>
              <a:gd name="connsiteX11" fmla="*/ 448 w 7667"/>
              <a:gd name="connsiteY11" fmla="*/ 7765 h 10000"/>
              <a:gd name="connsiteX12" fmla="*/ 97 w 7667"/>
              <a:gd name="connsiteY12" fmla="*/ 6883 h 10000"/>
              <a:gd name="connsiteX13" fmla="*/ 0 w 7667"/>
              <a:gd name="connsiteY13" fmla="*/ 5973 h 10000"/>
              <a:gd name="connsiteX14" fmla="*/ 97 w 7667"/>
              <a:gd name="connsiteY14" fmla="*/ 4990 h 10000"/>
              <a:gd name="connsiteX15" fmla="*/ 493 w 7667"/>
              <a:gd name="connsiteY15" fmla="*/ 3590 h 10000"/>
              <a:gd name="connsiteX16" fmla="*/ 1205 w 7667"/>
              <a:gd name="connsiteY16" fmla="*/ 2298 h 10000"/>
              <a:gd name="connsiteX17" fmla="*/ 2366 w 7667"/>
              <a:gd name="connsiteY17" fmla="*/ 1071 h 10000"/>
              <a:gd name="connsiteX18" fmla="*/ 3749 w 7667"/>
              <a:gd name="connsiteY18" fmla="*/ 264 h 10000"/>
              <a:gd name="connsiteX19" fmla="*/ 5527 w 7667"/>
              <a:gd name="connsiteY19" fmla="*/ 44 h 10000"/>
              <a:gd name="connsiteX20" fmla="*/ 7667 w 7667"/>
              <a:gd name="connsiteY20" fmla="*/ 530 h 10000"/>
              <a:gd name="connsiteX0" fmla="*/ 6948 w 7209"/>
              <a:gd name="connsiteY0" fmla="*/ 9720 h 10000"/>
              <a:gd name="connsiteX1" fmla="*/ 6618 w 7209"/>
              <a:gd name="connsiteY1" fmla="*/ 9807 h 10000"/>
              <a:gd name="connsiteX2" fmla="*/ 6267 w 7209"/>
              <a:gd name="connsiteY2" fmla="*/ 9827 h 10000"/>
              <a:gd name="connsiteX3" fmla="*/ 5867 w 7209"/>
              <a:gd name="connsiteY3" fmla="*/ 9960 h 10000"/>
              <a:gd name="connsiteX4" fmla="*/ 5533 w 7209"/>
              <a:gd name="connsiteY4" fmla="*/ 9964 h 10000"/>
              <a:gd name="connsiteX5" fmla="*/ 5041 w 7209"/>
              <a:gd name="connsiteY5" fmla="*/ 9732 h 10000"/>
              <a:gd name="connsiteX6" fmla="*/ 4462 w 7209"/>
              <a:gd name="connsiteY6" fmla="*/ 9720 h 10000"/>
              <a:gd name="connsiteX7" fmla="*/ 3647 w 7209"/>
              <a:gd name="connsiteY7" fmla="*/ 9543 h 10000"/>
              <a:gd name="connsiteX8" fmla="*/ 2729 w 7209"/>
              <a:gd name="connsiteY8" fmla="*/ 9210 h 10000"/>
              <a:gd name="connsiteX9" fmla="*/ 1903 w 7209"/>
              <a:gd name="connsiteY9" fmla="*/ 8804 h 10000"/>
              <a:gd name="connsiteX10" fmla="*/ 1124 w 7209"/>
              <a:gd name="connsiteY10" fmla="*/ 8363 h 10000"/>
              <a:gd name="connsiteX11" fmla="*/ 584 w 7209"/>
              <a:gd name="connsiteY11" fmla="*/ 7765 h 10000"/>
              <a:gd name="connsiteX12" fmla="*/ 127 w 7209"/>
              <a:gd name="connsiteY12" fmla="*/ 6883 h 10000"/>
              <a:gd name="connsiteX13" fmla="*/ 0 w 7209"/>
              <a:gd name="connsiteY13" fmla="*/ 5973 h 10000"/>
              <a:gd name="connsiteX14" fmla="*/ 127 w 7209"/>
              <a:gd name="connsiteY14" fmla="*/ 4990 h 10000"/>
              <a:gd name="connsiteX15" fmla="*/ 643 w 7209"/>
              <a:gd name="connsiteY15" fmla="*/ 3590 h 10000"/>
              <a:gd name="connsiteX16" fmla="*/ 1572 w 7209"/>
              <a:gd name="connsiteY16" fmla="*/ 2298 h 10000"/>
              <a:gd name="connsiteX17" fmla="*/ 3086 w 7209"/>
              <a:gd name="connsiteY17" fmla="*/ 1071 h 10000"/>
              <a:gd name="connsiteX18" fmla="*/ 4890 w 7209"/>
              <a:gd name="connsiteY18" fmla="*/ 264 h 10000"/>
              <a:gd name="connsiteX19" fmla="*/ 7209 w 7209"/>
              <a:gd name="connsiteY19" fmla="*/ 44 h 10000"/>
              <a:gd name="connsiteX0" fmla="*/ 9638 w 9638"/>
              <a:gd name="connsiteY0" fmla="*/ 9456 h 9736"/>
              <a:gd name="connsiteX1" fmla="*/ 9180 w 9638"/>
              <a:gd name="connsiteY1" fmla="*/ 9543 h 9736"/>
              <a:gd name="connsiteX2" fmla="*/ 8693 w 9638"/>
              <a:gd name="connsiteY2" fmla="*/ 9563 h 9736"/>
              <a:gd name="connsiteX3" fmla="*/ 8138 w 9638"/>
              <a:gd name="connsiteY3" fmla="*/ 9696 h 9736"/>
              <a:gd name="connsiteX4" fmla="*/ 7675 w 9638"/>
              <a:gd name="connsiteY4" fmla="*/ 9700 h 9736"/>
              <a:gd name="connsiteX5" fmla="*/ 6993 w 9638"/>
              <a:gd name="connsiteY5" fmla="*/ 9468 h 9736"/>
              <a:gd name="connsiteX6" fmla="*/ 6189 w 9638"/>
              <a:gd name="connsiteY6" fmla="*/ 9456 h 9736"/>
              <a:gd name="connsiteX7" fmla="*/ 5059 w 9638"/>
              <a:gd name="connsiteY7" fmla="*/ 9279 h 9736"/>
              <a:gd name="connsiteX8" fmla="*/ 3786 w 9638"/>
              <a:gd name="connsiteY8" fmla="*/ 8946 h 9736"/>
              <a:gd name="connsiteX9" fmla="*/ 2640 w 9638"/>
              <a:gd name="connsiteY9" fmla="*/ 8540 h 9736"/>
              <a:gd name="connsiteX10" fmla="*/ 1559 w 9638"/>
              <a:gd name="connsiteY10" fmla="*/ 8099 h 9736"/>
              <a:gd name="connsiteX11" fmla="*/ 810 w 9638"/>
              <a:gd name="connsiteY11" fmla="*/ 7501 h 9736"/>
              <a:gd name="connsiteX12" fmla="*/ 176 w 9638"/>
              <a:gd name="connsiteY12" fmla="*/ 6619 h 9736"/>
              <a:gd name="connsiteX13" fmla="*/ 0 w 9638"/>
              <a:gd name="connsiteY13" fmla="*/ 5709 h 9736"/>
              <a:gd name="connsiteX14" fmla="*/ 176 w 9638"/>
              <a:gd name="connsiteY14" fmla="*/ 4726 h 9736"/>
              <a:gd name="connsiteX15" fmla="*/ 892 w 9638"/>
              <a:gd name="connsiteY15" fmla="*/ 3326 h 9736"/>
              <a:gd name="connsiteX16" fmla="*/ 2181 w 9638"/>
              <a:gd name="connsiteY16" fmla="*/ 2034 h 9736"/>
              <a:gd name="connsiteX17" fmla="*/ 4281 w 9638"/>
              <a:gd name="connsiteY17" fmla="*/ 807 h 9736"/>
              <a:gd name="connsiteX18" fmla="*/ 6783 w 9638"/>
              <a:gd name="connsiteY18" fmla="*/ 0 h 9736"/>
              <a:gd name="connsiteX0" fmla="*/ 10000 w 10000"/>
              <a:gd name="connsiteY0" fmla="*/ 8883 h 9171"/>
              <a:gd name="connsiteX1" fmla="*/ 9525 w 10000"/>
              <a:gd name="connsiteY1" fmla="*/ 8973 h 9171"/>
              <a:gd name="connsiteX2" fmla="*/ 9020 w 10000"/>
              <a:gd name="connsiteY2" fmla="*/ 8993 h 9171"/>
              <a:gd name="connsiteX3" fmla="*/ 8444 w 10000"/>
              <a:gd name="connsiteY3" fmla="*/ 9130 h 9171"/>
              <a:gd name="connsiteX4" fmla="*/ 7963 w 10000"/>
              <a:gd name="connsiteY4" fmla="*/ 9134 h 9171"/>
              <a:gd name="connsiteX5" fmla="*/ 7256 w 10000"/>
              <a:gd name="connsiteY5" fmla="*/ 8896 h 9171"/>
              <a:gd name="connsiteX6" fmla="*/ 6421 w 10000"/>
              <a:gd name="connsiteY6" fmla="*/ 8883 h 9171"/>
              <a:gd name="connsiteX7" fmla="*/ 5249 w 10000"/>
              <a:gd name="connsiteY7" fmla="*/ 8702 h 9171"/>
              <a:gd name="connsiteX8" fmla="*/ 3928 w 10000"/>
              <a:gd name="connsiteY8" fmla="*/ 8360 h 9171"/>
              <a:gd name="connsiteX9" fmla="*/ 2739 w 10000"/>
              <a:gd name="connsiteY9" fmla="*/ 7943 h 9171"/>
              <a:gd name="connsiteX10" fmla="*/ 1618 w 10000"/>
              <a:gd name="connsiteY10" fmla="*/ 7490 h 9171"/>
              <a:gd name="connsiteX11" fmla="*/ 840 w 10000"/>
              <a:gd name="connsiteY11" fmla="*/ 6875 h 9171"/>
              <a:gd name="connsiteX12" fmla="*/ 183 w 10000"/>
              <a:gd name="connsiteY12" fmla="*/ 5969 h 9171"/>
              <a:gd name="connsiteX13" fmla="*/ 0 w 10000"/>
              <a:gd name="connsiteY13" fmla="*/ 5035 h 9171"/>
              <a:gd name="connsiteX14" fmla="*/ 183 w 10000"/>
              <a:gd name="connsiteY14" fmla="*/ 4025 h 9171"/>
              <a:gd name="connsiteX15" fmla="*/ 926 w 10000"/>
              <a:gd name="connsiteY15" fmla="*/ 2587 h 9171"/>
              <a:gd name="connsiteX16" fmla="*/ 2263 w 10000"/>
              <a:gd name="connsiteY16" fmla="*/ 1260 h 9171"/>
              <a:gd name="connsiteX17" fmla="*/ 4442 w 10000"/>
              <a:gd name="connsiteY17" fmla="*/ 0 h 9171"/>
              <a:gd name="connsiteX0" fmla="*/ 10000 w 10000"/>
              <a:gd name="connsiteY0" fmla="*/ 8312 h 8626"/>
              <a:gd name="connsiteX1" fmla="*/ 9525 w 10000"/>
              <a:gd name="connsiteY1" fmla="*/ 8410 h 8626"/>
              <a:gd name="connsiteX2" fmla="*/ 9020 w 10000"/>
              <a:gd name="connsiteY2" fmla="*/ 8432 h 8626"/>
              <a:gd name="connsiteX3" fmla="*/ 8444 w 10000"/>
              <a:gd name="connsiteY3" fmla="*/ 8581 h 8626"/>
              <a:gd name="connsiteX4" fmla="*/ 7963 w 10000"/>
              <a:gd name="connsiteY4" fmla="*/ 8586 h 8626"/>
              <a:gd name="connsiteX5" fmla="*/ 7256 w 10000"/>
              <a:gd name="connsiteY5" fmla="*/ 8326 h 8626"/>
              <a:gd name="connsiteX6" fmla="*/ 6421 w 10000"/>
              <a:gd name="connsiteY6" fmla="*/ 8312 h 8626"/>
              <a:gd name="connsiteX7" fmla="*/ 5249 w 10000"/>
              <a:gd name="connsiteY7" fmla="*/ 8115 h 8626"/>
              <a:gd name="connsiteX8" fmla="*/ 3928 w 10000"/>
              <a:gd name="connsiteY8" fmla="*/ 7742 h 8626"/>
              <a:gd name="connsiteX9" fmla="*/ 2739 w 10000"/>
              <a:gd name="connsiteY9" fmla="*/ 7287 h 8626"/>
              <a:gd name="connsiteX10" fmla="*/ 1618 w 10000"/>
              <a:gd name="connsiteY10" fmla="*/ 6793 h 8626"/>
              <a:gd name="connsiteX11" fmla="*/ 840 w 10000"/>
              <a:gd name="connsiteY11" fmla="*/ 6122 h 8626"/>
              <a:gd name="connsiteX12" fmla="*/ 183 w 10000"/>
              <a:gd name="connsiteY12" fmla="*/ 5135 h 8626"/>
              <a:gd name="connsiteX13" fmla="*/ 0 w 10000"/>
              <a:gd name="connsiteY13" fmla="*/ 4116 h 8626"/>
              <a:gd name="connsiteX14" fmla="*/ 183 w 10000"/>
              <a:gd name="connsiteY14" fmla="*/ 3015 h 8626"/>
              <a:gd name="connsiteX15" fmla="*/ 926 w 10000"/>
              <a:gd name="connsiteY15" fmla="*/ 1447 h 8626"/>
              <a:gd name="connsiteX16" fmla="*/ 2263 w 10000"/>
              <a:gd name="connsiteY16" fmla="*/ 0 h 8626"/>
              <a:gd name="connsiteX0" fmla="*/ 10000 w 10000"/>
              <a:gd name="connsiteY0" fmla="*/ 7959 h 8323"/>
              <a:gd name="connsiteX1" fmla="*/ 9525 w 10000"/>
              <a:gd name="connsiteY1" fmla="*/ 8073 h 8323"/>
              <a:gd name="connsiteX2" fmla="*/ 9020 w 10000"/>
              <a:gd name="connsiteY2" fmla="*/ 8098 h 8323"/>
              <a:gd name="connsiteX3" fmla="*/ 8444 w 10000"/>
              <a:gd name="connsiteY3" fmla="*/ 8271 h 8323"/>
              <a:gd name="connsiteX4" fmla="*/ 7963 w 10000"/>
              <a:gd name="connsiteY4" fmla="*/ 8277 h 8323"/>
              <a:gd name="connsiteX5" fmla="*/ 7256 w 10000"/>
              <a:gd name="connsiteY5" fmla="*/ 7975 h 8323"/>
              <a:gd name="connsiteX6" fmla="*/ 6421 w 10000"/>
              <a:gd name="connsiteY6" fmla="*/ 7959 h 8323"/>
              <a:gd name="connsiteX7" fmla="*/ 5249 w 10000"/>
              <a:gd name="connsiteY7" fmla="*/ 7731 h 8323"/>
              <a:gd name="connsiteX8" fmla="*/ 3928 w 10000"/>
              <a:gd name="connsiteY8" fmla="*/ 7298 h 8323"/>
              <a:gd name="connsiteX9" fmla="*/ 2739 w 10000"/>
              <a:gd name="connsiteY9" fmla="*/ 6771 h 8323"/>
              <a:gd name="connsiteX10" fmla="*/ 1618 w 10000"/>
              <a:gd name="connsiteY10" fmla="*/ 6198 h 8323"/>
              <a:gd name="connsiteX11" fmla="*/ 840 w 10000"/>
              <a:gd name="connsiteY11" fmla="*/ 5420 h 8323"/>
              <a:gd name="connsiteX12" fmla="*/ 183 w 10000"/>
              <a:gd name="connsiteY12" fmla="*/ 4276 h 8323"/>
              <a:gd name="connsiteX13" fmla="*/ 0 w 10000"/>
              <a:gd name="connsiteY13" fmla="*/ 3095 h 8323"/>
              <a:gd name="connsiteX14" fmla="*/ 183 w 10000"/>
              <a:gd name="connsiteY14" fmla="*/ 1818 h 8323"/>
              <a:gd name="connsiteX15" fmla="*/ 926 w 10000"/>
              <a:gd name="connsiteY15" fmla="*/ 0 h 8323"/>
              <a:gd name="connsiteX0" fmla="*/ 10000 w 10000"/>
              <a:gd name="connsiteY0" fmla="*/ 7379 h 7816"/>
              <a:gd name="connsiteX1" fmla="*/ 9525 w 10000"/>
              <a:gd name="connsiteY1" fmla="*/ 7516 h 7816"/>
              <a:gd name="connsiteX2" fmla="*/ 9020 w 10000"/>
              <a:gd name="connsiteY2" fmla="*/ 7546 h 7816"/>
              <a:gd name="connsiteX3" fmla="*/ 8444 w 10000"/>
              <a:gd name="connsiteY3" fmla="*/ 7754 h 7816"/>
              <a:gd name="connsiteX4" fmla="*/ 7963 w 10000"/>
              <a:gd name="connsiteY4" fmla="*/ 7761 h 7816"/>
              <a:gd name="connsiteX5" fmla="*/ 7256 w 10000"/>
              <a:gd name="connsiteY5" fmla="*/ 7398 h 7816"/>
              <a:gd name="connsiteX6" fmla="*/ 6421 w 10000"/>
              <a:gd name="connsiteY6" fmla="*/ 7379 h 7816"/>
              <a:gd name="connsiteX7" fmla="*/ 5249 w 10000"/>
              <a:gd name="connsiteY7" fmla="*/ 7105 h 7816"/>
              <a:gd name="connsiteX8" fmla="*/ 3928 w 10000"/>
              <a:gd name="connsiteY8" fmla="*/ 6584 h 7816"/>
              <a:gd name="connsiteX9" fmla="*/ 2739 w 10000"/>
              <a:gd name="connsiteY9" fmla="*/ 5951 h 7816"/>
              <a:gd name="connsiteX10" fmla="*/ 1618 w 10000"/>
              <a:gd name="connsiteY10" fmla="*/ 5263 h 7816"/>
              <a:gd name="connsiteX11" fmla="*/ 840 w 10000"/>
              <a:gd name="connsiteY11" fmla="*/ 4328 h 7816"/>
              <a:gd name="connsiteX12" fmla="*/ 183 w 10000"/>
              <a:gd name="connsiteY12" fmla="*/ 2954 h 7816"/>
              <a:gd name="connsiteX13" fmla="*/ 0 w 10000"/>
              <a:gd name="connsiteY13" fmla="*/ 1535 h 7816"/>
              <a:gd name="connsiteX14" fmla="*/ 183 w 10000"/>
              <a:gd name="connsiteY14" fmla="*/ 0 h 7816"/>
              <a:gd name="connsiteX0" fmla="*/ 10000 w 10000"/>
              <a:gd name="connsiteY0" fmla="*/ 7477 h 8036"/>
              <a:gd name="connsiteX1" fmla="*/ 9525 w 10000"/>
              <a:gd name="connsiteY1" fmla="*/ 7652 h 8036"/>
              <a:gd name="connsiteX2" fmla="*/ 9020 w 10000"/>
              <a:gd name="connsiteY2" fmla="*/ 7691 h 8036"/>
              <a:gd name="connsiteX3" fmla="*/ 8444 w 10000"/>
              <a:gd name="connsiteY3" fmla="*/ 7957 h 8036"/>
              <a:gd name="connsiteX4" fmla="*/ 7963 w 10000"/>
              <a:gd name="connsiteY4" fmla="*/ 7966 h 8036"/>
              <a:gd name="connsiteX5" fmla="*/ 7256 w 10000"/>
              <a:gd name="connsiteY5" fmla="*/ 7501 h 8036"/>
              <a:gd name="connsiteX6" fmla="*/ 6421 w 10000"/>
              <a:gd name="connsiteY6" fmla="*/ 7477 h 8036"/>
              <a:gd name="connsiteX7" fmla="*/ 5249 w 10000"/>
              <a:gd name="connsiteY7" fmla="*/ 7126 h 8036"/>
              <a:gd name="connsiteX8" fmla="*/ 3928 w 10000"/>
              <a:gd name="connsiteY8" fmla="*/ 6460 h 8036"/>
              <a:gd name="connsiteX9" fmla="*/ 2739 w 10000"/>
              <a:gd name="connsiteY9" fmla="*/ 5650 h 8036"/>
              <a:gd name="connsiteX10" fmla="*/ 1618 w 10000"/>
              <a:gd name="connsiteY10" fmla="*/ 4770 h 8036"/>
              <a:gd name="connsiteX11" fmla="*/ 840 w 10000"/>
              <a:gd name="connsiteY11" fmla="*/ 3573 h 8036"/>
              <a:gd name="connsiteX12" fmla="*/ 183 w 10000"/>
              <a:gd name="connsiteY12" fmla="*/ 1815 h 8036"/>
              <a:gd name="connsiteX13" fmla="*/ 0 w 10000"/>
              <a:gd name="connsiteY13" fmla="*/ 0 h 8036"/>
              <a:gd name="connsiteX0" fmla="*/ 9817 w 9817"/>
              <a:gd name="connsiteY0" fmla="*/ 7045 h 7741"/>
              <a:gd name="connsiteX1" fmla="*/ 9342 w 9817"/>
              <a:gd name="connsiteY1" fmla="*/ 7263 h 7741"/>
              <a:gd name="connsiteX2" fmla="*/ 8837 w 9817"/>
              <a:gd name="connsiteY2" fmla="*/ 7312 h 7741"/>
              <a:gd name="connsiteX3" fmla="*/ 8261 w 9817"/>
              <a:gd name="connsiteY3" fmla="*/ 7643 h 7741"/>
              <a:gd name="connsiteX4" fmla="*/ 7780 w 9817"/>
              <a:gd name="connsiteY4" fmla="*/ 7654 h 7741"/>
              <a:gd name="connsiteX5" fmla="*/ 7073 w 9817"/>
              <a:gd name="connsiteY5" fmla="*/ 7075 h 7741"/>
              <a:gd name="connsiteX6" fmla="*/ 6238 w 9817"/>
              <a:gd name="connsiteY6" fmla="*/ 7045 h 7741"/>
              <a:gd name="connsiteX7" fmla="*/ 5066 w 9817"/>
              <a:gd name="connsiteY7" fmla="*/ 6609 h 7741"/>
              <a:gd name="connsiteX8" fmla="*/ 3745 w 9817"/>
              <a:gd name="connsiteY8" fmla="*/ 5780 h 7741"/>
              <a:gd name="connsiteX9" fmla="*/ 2556 w 9817"/>
              <a:gd name="connsiteY9" fmla="*/ 4772 h 7741"/>
              <a:gd name="connsiteX10" fmla="*/ 1435 w 9817"/>
              <a:gd name="connsiteY10" fmla="*/ 3677 h 7741"/>
              <a:gd name="connsiteX11" fmla="*/ 657 w 9817"/>
              <a:gd name="connsiteY11" fmla="*/ 2187 h 7741"/>
              <a:gd name="connsiteX12" fmla="*/ 0 w 9817"/>
              <a:gd name="connsiteY12" fmla="*/ 0 h 7741"/>
              <a:gd name="connsiteX0" fmla="*/ 9331 w 9331"/>
              <a:gd name="connsiteY0" fmla="*/ 6276 h 7175"/>
              <a:gd name="connsiteX1" fmla="*/ 8847 w 9331"/>
              <a:gd name="connsiteY1" fmla="*/ 6558 h 7175"/>
              <a:gd name="connsiteX2" fmla="*/ 8333 w 9331"/>
              <a:gd name="connsiteY2" fmla="*/ 6621 h 7175"/>
              <a:gd name="connsiteX3" fmla="*/ 7746 w 9331"/>
              <a:gd name="connsiteY3" fmla="*/ 7048 h 7175"/>
              <a:gd name="connsiteX4" fmla="*/ 7256 w 9331"/>
              <a:gd name="connsiteY4" fmla="*/ 7063 h 7175"/>
              <a:gd name="connsiteX5" fmla="*/ 6536 w 9331"/>
              <a:gd name="connsiteY5" fmla="*/ 6315 h 7175"/>
              <a:gd name="connsiteX6" fmla="*/ 5685 w 9331"/>
              <a:gd name="connsiteY6" fmla="*/ 6276 h 7175"/>
              <a:gd name="connsiteX7" fmla="*/ 4491 w 9331"/>
              <a:gd name="connsiteY7" fmla="*/ 5713 h 7175"/>
              <a:gd name="connsiteX8" fmla="*/ 3146 w 9331"/>
              <a:gd name="connsiteY8" fmla="*/ 4642 h 7175"/>
              <a:gd name="connsiteX9" fmla="*/ 1935 w 9331"/>
              <a:gd name="connsiteY9" fmla="*/ 3340 h 7175"/>
              <a:gd name="connsiteX10" fmla="*/ 793 w 9331"/>
              <a:gd name="connsiteY10" fmla="*/ 1925 h 7175"/>
              <a:gd name="connsiteX11" fmla="*/ 0 w 9331"/>
              <a:gd name="connsiteY11" fmla="*/ 0 h 7175"/>
              <a:gd name="connsiteX0" fmla="*/ 9150 w 9150"/>
              <a:gd name="connsiteY0" fmla="*/ 6064 h 7317"/>
              <a:gd name="connsiteX1" fmla="*/ 8631 w 9150"/>
              <a:gd name="connsiteY1" fmla="*/ 6457 h 7317"/>
              <a:gd name="connsiteX2" fmla="*/ 8080 w 9150"/>
              <a:gd name="connsiteY2" fmla="*/ 6545 h 7317"/>
              <a:gd name="connsiteX3" fmla="*/ 7451 w 9150"/>
              <a:gd name="connsiteY3" fmla="*/ 7140 h 7317"/>
              <a:gd name="connsiteX4" fmla="*/ 6926 w 9150"/>
              <a:gd name="connsiteY4" fmla="*/ 7161 h 7317"/>
              <a:gd name="connsiteX5" fmla="*/ 6155 w 9150"/>
              <a:gd name="connsiteY5" fmla="*/ 6118 h 7317"/>
              <a:gd name="connsiteX6" fmla="*/ 5243 w 9150"/>
              <a:gd name="connsiteY6" fmla="*/ 6064 h 7317"/>
              <a:gd name="connsiteX7" fmla="*/ 3963 w 9150"/>
              <a:gd name="connsiteY7" fmla="*/ 5279 h 7317"/>
              <a:gd name="connsiteX8" fmla="*/ 2522 w 9150"/>
              <a:gd name="connsiteY8" fmla="*/ 3787 h 7317"/>
              <a:gd name="connsiteX9" fmla="*/ 1224 w 9150"/>
              <a:gd name="connsiteY9" fmla="*/ 1972 h 7317"/>
              <a:gd name="connsiteX10" fmla="*/ 0 w 9150"/>
              <a:gd name="connsiteY10" fmla="*/ 0 h 7317"/>
              <a:gd name="connsiteX0" fmla="*/ 8662 w 8662"/>
              <a:gd name="connsiteY0" fmla="*/ 5593 h 7305"/>
              <a:gd name="connsiteX1" fmla="*/ 8095 w 8662"/>
              <a:gd name="connsiteY1" fmla="*/ 6130 h 7305"/>
              <a:gd name="connsiteX2" fmla="*/ 7493 w 8662"/>
              <a:gd name="connsiteY2" fmla="*/ 6250 h 7305"/>
              <a:gd name="connsiteX3" fmla="*/ 6805 w 8662"/>
              <a:gd name="connsiteY3" fmla="*/ 7063 h 7305"/>
              <a:gd name="connsiteX4" fmla="*/ 6231 w 8662"/>
              <a:gd name="connsiteY4" fmla="*/ 7092 h 7305"/>
              <a:gd name="connsiteX5" fmla="*/ 5389 w 8662"/>
              <a:gd name="connsiteY5" fmla="*/ 5666 h 7305"/>
              <a:gd name="connsiteX6" fmla="*/ 4392 w 8662"/>
              <a:gd name="connsiteY6" fmla="*/ 5593 h 7305"/>
              <a:gd name="connsiteX7" fmla="*/ 2993 w 8662"/>
              <a:gd name="connsiteY7" fmla="*/ 4520 h 7305"/>
              <a:gd name="connsiteX8" fmla="*/ 1418 w 8662"/>
              <a:gd name="connsiteY8" fmla="*/ 2481 h 7305"/>
              <a:gd name="connsiteX9" fmla="*/ 0 w 8662"/>
              <a:gd name="connsiteY9" fmla="*/ 0 h 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2" h="7305">
                <a:moveTo>
                  <a:pt x="8662" y="5593"/>
                </a:moveTo>
                <a:cubicBezTo>
                  <a:pt x="8573" y="5694"/>
                  <a:pt x="8293" y="6029"/>
                  <a:pt x="8095" y="6130"/>
                </a:cubicBezTo>
                <a:cubicBezTo>
                  <a:pt x="7904" y="6225"/>
                  <a:pt x="7700" y="6105"/>
                  <a:pt x="7493" y="6250"/>
                </a:cubicBezTo>
                <a:cubicBezTo>
                  <a:pt x="7278" y="6392"/>
                  <a:pt x="7013" y="6914"/>
                  <a:pt x="6805" y="7063"/>
                </a:cubicBezTo>
                <a:cubicBezTo>
                  <a:pt x="6594" y="7209"/>
                  <a:pt x="6472" y="7305"/>
                  <a:pt x="6231" y="7092"/>
                </a:cubicBezTo>
                <a:cubicBezTo>
                  <a:pt x="5996" y="6861"/>
                  <a:pt x="5692" y="5906"/>
                  <a:pt x="5389" y="5666"/>
                </a:cubicBezTo>
                <a:cubicBezTo>
                  <a:pt x="5083" y="5423"/>
                  <a:pt x="4792" y="5787"/>
                  <a:pt x="4392" y="5593"/>
                </a:cubicBezTo>
                <a:cubicBezTo>
                  <a:pt x="3995" y="5393"/>
                  <a:pt x="3489" y="5021"/>
                  <a:pt x="2993" y="4520"/>
                </a:cubicBezTo>
                <a:cubicBezTo>
                  <a:pt x="2497" y="3992"/>
                  <a:pt x="1912" y="3235"/>
                  <a:pt x="1418" y="2481"/>
                </a:cubicBezTo>
                <a:cubicBezTo>
                  <a:pt x="918" y="1721"/>
                  <a:pt x="449" y="856"/>
                  <a:pt x="0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cxnSp>
        <p:nvCxnSpPr>
          <p:cNvPr id="30" name="Straight Connector 29"/>
          <p:cNvCxnSpPr>
            <a:endCxn id="139272" idx="11"/>
          </p:cNvCxnSpPr>
          <p:nvPr/>
        </p:nvCxnSpPr>
        <p:spPr>
          <a:xfrm flipV="1">
            <a:off x="4089115" y="1889269"/>
            <a:ext cx="2926616" cy="360771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8" idx="0"/>
            <a:endCxn id="139277" idx="1"/>
          </p:cNvCxnSpPr>
          <p:nvPr/>
        </p:nvCxnSpPr>
        <p:spPr>
          <a:xfrm flipV="1">
            <a:off x="3094861" y="3083362"/>
            <a:ext cx="3474943" cy="18465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26087" y="986320"/>
            <a:ext cx="3623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πρόσθια κρανιακή βάση (</a:t>
            </a:r>
            <a:r>
              <a:rPr lang="en-US" sz="2000" dirty="0" smtClean="0"/>
              <a:t>S-N)</a:t>
            </a:r>
            <a:endParaRPr lang="el-GR" sz="20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065159" y="1376738"/>
            <a:ext cx="503434" cy="544530"/>
          </a:xfrm>
          <a:prstGeom prst="straightConnector1">
            <a:avLst/>
          </a:prstGeom>
          <a:ln w="285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1580" y="1601064"/>
            <a:ext cx="3825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επίπεδο Φραγκφούρτης (</a:t>
            </a:r>
            <a:r>
              <a:rPr lang="en-US" sz="2000" dirty="0" smtClean="0"/>
              <a:t>Po-Or)</a:t>
            </a:r>
            <a:endParaRPr lang="el-GR" sz="20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599362" y="2024009"/>
            <a:ext cx="1130157" cy="924674"/>
          </a:xfrm>
          <a:prstGeom prst="straightConnector1">
            <a:avLst/>
          </a:prstGeom>
          <a:ln w="285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1789" y="390418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επίπεδα αναφοράς</a:t>
            </a:r>
            <a:endParaRPr lang="el-GR" dirty="0"/>
          </a:p>
        </p:txBody>
      </p:sp>
      <p:sp>
        <p:nvSpPr>
          <p:cNvPr id="56" name="TextBox 55"/>
          <p:cNvSpPr txBox="1"/>
          <p:nvPr/>
        </p:nvSpPr>
        <p:spPr>
          <a:xfrm>
            <a:off x="3933292" y="1816813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endParaRPr lang="el-GR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2688406" y="2719226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</a:t>
            </a:r>
            <a:endParaRPr lang="el-GR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6729574" y="1469204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</a:t>
            </a:r>
            <a:endParaRPr lang="el-GR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5994974" y="2686692"/>
            <a:ext cx="48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1" name="Freeform 16"/>
          <p:cNvSpPr>
            <a:spLocks/>
          </p:cNvSpPr>
          <p:nvPr/>
        </p:nvSpPr>
        <p:spPr bwMode="auto">
          <a:xfrm rot="21326996">
            <a:off x="3088369" y="1577523"/>
            <a:ext cx="3650744" cy="1939375"/>
          </a:xfrm>
          <a:custGeom>
            <a:avLst/>
            <a:gdLst>
              <a:gd name="T0" fmla="*/ 1361 w 1361"/>
              <a:gd name="T1" fmla="*/ 68 h 723"/>
              <a:gd name="T2" fmla="*/ 1315 w 1361"/>
              <a:gd name="T3" fmla="*/ 44 h 723"/>
              <a:gd name="T4" fmla="*/ 1251 w 1361"/>
              <a:gd name="T5" fmla="*/ 23 h 723"/>
              <a:gd name="T6" fmla="*/ 1174 w 1361"/>
              <a:gd name="T7" fmla="*/ 6 h 723"/>
              <a:gd name="T8" fmla="*/ 1121 w 1361"/>
              <a:gd name="T9" fmla="*/ 1 h 723"/>
              <a:gd name="T10" fmla="*/ 1049 w 1361"/>
              <a:gd name="T11" fmla="*/ 8 h 723"/>
              <a:gd name="T12" fmla="*/ 951 w 1361"/>
              <a:gd name="T13" fmla="*/ 47 h 723"/>
              <a:gd name="T14" fmla="*/ 879 w 1361"/>
              <a:gd name="T15" fmla="*/ 78 h 723"/>
              <a:gd name="T16" fmla="*/ 792 w 1361"/>
              <a:gd name="T17" fmla="*/ 100 h 723"/>
              <a:gd name="T18" fmla="*/ 660 w 1361"/>
              <a:gd name="T19" fmla="*/ 131 h 723"/>
              <a:gd name="T20" fmla="*/ 540 w 1361"/>
              <a:gd name="T21" fmla="*/ 155 h 723"/>
              <a:gd name="T22" fmla="*/ 471 w 1361"/>
              <a:gd name="T23" fmla="*/ 164 h 723"/>
              <a:gd name="T24" fmla="*/ 442 w 1361"/>
              <a:gd name="T25" fmla="*/ 179 h 723"/>
              <a:gd name="T26" fmla="*/ 437 w 1361"/>
              <a:gd name="T27" fmla="*/ 210 h 723"/>
              <a:gd name="T28" fmla="*/ 430 w 1361"/>
              <a:gd name="T29" fmla="*/ 244 h 723"/>
              <a:gd name="T30" fmla="*/ 408 w 1361"/>
              <a:gd name="T31" fmla="*/ 265 h 723"/>
              <a:gd name="T32" fmla="*/ 377 w 1361"/>
              <a:gd name="T33" fmla="*/ 282 h 723"/>
              <a:gd name="T34" fmla="*/ 355 w 1361"/>
              <a:gd name="T35" fmla="*/ 275 h 723"/>
              <a:gd name="T36" fmla="*/ 346 w 1361"/>
              <a:gd name="T37" fmla="*/ 256 h 723"/>
              <a:gd name="T38" fmla="*/ 339 w 1361"/>
              <a:gd name="T39" fmla="*/ 224 h 723"/>
              <a:gd name="T40" fmla="*/ 341 w 1361"/>
              <a:gd name="T41" fmla="*/ 186 h 723"/>
              <a:gd name="T42" fmla="*/ 331 w 1361"/>
              <a:gd name="T43" fmla="*/ 167 h 723"/>
              <a:gd name="T44" fmla="*/ 310 w 1361"/>
              <a:gd name="T45" fmla="*/ 164 h 723"/>
              <a:gd name="T46" fmla="*/ 293 w 1361"/>
              <a:gd name="T47" fmla="*/ 184 h 723"/>
              <a:gd name="T48" fmla="*/ 264 w 1361"/>
              <a:gd name="T49" fmla="*/ 241 h 723"/>
              <a:gd name="T50" fmla="*/ 226 w 1361"/>
              <a:gd name="T51" fmla="*/ 318 h 723"/>
              <a:gd name="T52" fmla="*/ 175 w 1361"/>
              <a:gd name="T53" fmla="*/ 388 h 723"/>
              <a:gd name="T54" fmla="*/ 132 w 1361"/>
              <a:gd name="T55" fmla="*/ 469 h 723"/>
              <a:gd name="T56" fmla="*/ 72 w 1361"/>
              <a:gd name="T57" fmla="*/ 563 h 723"/>
              <a:gd name="T58" fmla="*/ 27 w 1361"/>
              <a:gd name="T59" fmla="*/ 640 h 723"/>
              <a:gd name="T60" fmla="*/ 5 w 1361"/>
              <a:gd name="T61" fmla="*/ 671 h 723"/>
              <a:gd name="T62" fmla="*/ 5 w 1361"/>
              <a:gd name="T63" fmla="*/ 716 h 723"/>
              <a:gd name="T64" fmla="*/ 36 w 1361"/>
              <a:gd name="T65" fmla="*/ 716 h 723"/>
              <a:gd name="T66" fmla="*/ 115 w 1361"/>
              <a:gd name="T67" fmla="*/ 671 h 723"/>
              <a:gd name="T68" fmla="*/ 190 w 1361"/>
              <a:gd name="T69" fmla="*/ 613 h 723"/>
              <a:gd name="T70" fmla="*/ 293 w 1361"/>
              <a:gd name="T71" fmla="*/ 548 h 723"/>
              <a:gd name="T72" fmla="*/ 408 w 1361"/>
              <a:gd name="T73" fmla="*/ 493 h 723"/>
              <a:gd name="T74" fmla="*/ 547 w 1361"/>
              <a:gd name="T75" fmla="*/ 431 h 723"/>
              <a:gd name="T76" fmla="*/ 636 w 1361"/>
              <a:gd name="T77" fmla="*/ 376 h 723"/>
              <a:gd name="T78" fmla="*/ 679 w 1361"/>
              <a:gd name="T79" fmla="*/ 301 h 723"/>
              <a:gd name="T80" fmla="*/ 694 w 1361"/>
              <a:gd name="T81" fmla="*/ 208 h 723"/>
              <a:gd name="T82" fmla="*/ 691 w 1361"/>
              <a:gd name="T83" fmla="*/ 164 h 723"/>
              <a:gd name="T84" fmla="*/ 687 w 1361"/>
              <a:gd name="T85" fmla="*/ 145 h 723"/>
              <a:gd name="T86" fmla="*/ 672 w 1361"/>
              <a:gd name="T87" fmla="*/ 92 h 723"/>
              <a:gd name="T88" fmla="*/ 651 w 1361"/>
              <a:gd name="T89" fmla="*/ 59 h 7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61"/>
              <a:gd name="T136" fmla="*/ 0 h 723"/>
              <a:gd name="T137" fmla="*/ 1361 w 1361"/>
              <a:gd name="T138" fmla="*/ 723 h 72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61" h="723">
                <a:moveTo>
                  <a:pt x="1361" y="68"/>
                </a:moveTo>
                <a:cubicBezTo>
                  <a:pt x="1347" y="59"/>
                  <a:pt x="1333" y="51"/>
                  <a:pt x="1315" y="44"/>
                </a:cubicBezTo>
                <a:cubicBezTo>
                  <a:pt x="1297" y="37"/>
                  <a:pt x="1274" y="29"/>
                  <a:pt x="1251" y="23"/>
                </a:cubicBezTo>
                <a:cubicBezTo>
                  <a:pt x="1228" y="17"/>
                  <a:pt x="1196" y="10"/>
                  <a:pt x="1174" y="6"/>
                </a:cubicBezTo>
                <a:cubicBezTo>
                  <a:pt x="1152" y="2"/>
                  <a:pt x="1142" y="1"/>
                  <a:pt x="1121" y="1"/>
                </a:cubicBezTo>
                <a:cubicBezTo>
                  <a:pt x="1100" y="1"/>
                  <a:pt x="1077" y="0"/>
                  <a:pt x="1049" y="8"/>
                </a:cubicBezTo>
                <a:cubicBezTo>
                  <a:pt x="1021" y="16"/>
                  <a:pt x="979" y="35"/>
                  <a:pt x="951" y="47"/>
                </a:cubicBezTo>
                <a:cubicBezTo>
                  <a:pt x="923" y="59"/>
                  <a:pt x="905" y="69"/>
                  <a:pt x="879" y="78"/>
                </a:cubicBezTo>
                <a:cubicBezTo>
                  <a:pt x="853" y="87"/>
                  <a:pt x="828" y="91"/>
                  <a:pt x="792" y="100"/>
                </a:cubicBezTo>
                <a:cubicBezTo>
                  <a:pt x="756" y="109"/>
                  <a:pt x="702" y="122"/>
                  <a:pt x="660" y="131"/>
                </a:cubicBezTo>
                <a:cubicBezTo>
                  <a:pt x="618" y="140"/>
                  <a:pt x="571" y="150"/>
                  <a:pt x="540" y="155"/>
                </a:cubicBezTo>
                <a:cubicBezTo>
                  <a:pt x="509" y="160"/>
                  <a:pt x="487" y="160"/>
                  <a:pt x="471" y="164"/>
                </a:cubicBezTo>
                <a:cubicBezTo>
                  <a:pt x="455" y="168"/>
                  <a:pt x="448" y="171"/>
                  <a:pt x="442" y="179"/>
                </a:cubicBezTo>
                <a:cubicBezTo>
                  <a:pt x="436" y="187"/>
                  <a:pt x="439" y="199"/>
                  <a:pt x="437" y="210"/>
                </a:cubicBezTo>
                <a:cubicBezTo>
                  <a:pt x="435" y="221"/>
                  <a:pt x="435" y="235"/>
                  <a:pt x="430" y="244"/>
                </a:cubicBezTo>
                <a:cubicBezTo>
                  <a:pt x="425" y="253"/>
                  <a:pt x="417" y="259"/>
                  <a:pt x="408" y="265"/>
                </a:cubicBezTo>
                <a:cubicBezTo>
                  <a:pt x="399" y="271"/>
                  <a:pt x="386" y="280"/>
                  <a:pt x="377" y="282"/>
                </a:cubicBezTo>
                <a:cubicBezTo>
                  <a:pt x="368" y="284"/>
                  <a:pt x="360" y="279"/>
                  <a:pt x="355" y="275"/>
                </a:cubicBezTo>
                <a:cubicBezTo>
                  <a:pt x="350" y="271"/>
                  <a:pt x="349" y="264"/>
                  <a:pt x="346" y="256"/>
                </a:cubicBezTo>
                <a:cubicBezTo>
                  <a:pt x="343" y="248"/>
                  <a:pt x="340" y="236"/>
                  <a:pt x="339" y="224"/>
                </a:cubicBezTo>
                <a:cubicBezTo>
                  <a:pt x="338" y="212"/>
                  <a:pt x="342" y="195"/>
                  <a:pt x="341" y="186"/>
                </a:cubicBezTo>
                <a:cubicBezTo>
                  <a:pt x="340" y="177"/>
                  <a:pt x="336" y="171"/>
                  <a:pt x="331" y="167"/>
                </a:cubicBezTo>
                <a:cubicBezTo>
                  <a:pt x="326" y="163"/>
                  <a:pt x="316" y="161"/>
                  <a:pt x="310" y="164"/>
                </a:cubicBezTo>
                <a:cubicBezTo>
                  <a:pt x="304" y="167"/>
                  <a:pt x="301" y="171"/>
                  <a:pt x="293" y="184"/>
                </a:cubicBezTo>
                <a:cubicBezTo>
                  <a:pt x="285" y="197"/>
                  <a:pt x="275" y="219"/>
                  <a:pt x="264" y="241"/>
                </a:cubicBezTo>
                <a:cubicBezTo>
                  <a:pt x="253" y="263"/>
                  <a:pt x="241" y="294"/>
                  <a:pt x="226" y="318"/>
                </a:cubicBezTo>
                <a:cubicBezTo>
                  <a:pt x="211" y="342"/>
                  <a:pt x="191" y="363"/>
                  <a:pt x="175" y="388"/>
                </a:cubicBezTo>
                <a:cubicBezTo>
                  <a:pt x="159" y="413"/>
                  <a:pt x="149" y="440"/>
                  <a:pt x="132" y="469"/>
                </a:cubicBezTo>
                <a:cubicBezTo>
                  <a:pt x="115" y="498"/>
                  <a:pt x="89" y="535"/>
                  <a:pt x="72" y="563"/>
                </a:cubicBezTo>
                <a:cubicBezTo>
                  <a:pt x="55" y="591"/>
                  <a:pt x="38" y="622"/>
                  <a:pt x="27" y="640"/>
                </a:cubicBezTo>
                <a:cubicBezTo>
                  <a:pt x="16" y="658"/>
                  <a:pt x="9" y="658"/>
                  <a:pt x="5" y="671"/>
                </a:cubicBezTo>
                <a:cubicBezTo>
                  <a:pt x="1" y="684"/>
                  <a:pt x="0" y="709"/>
                  <a:pt x="5" y="716"/>
                </a:cubicBezTo>
                <a:cubicBezTo>
                  <a:pt x="10" y="723"/>
                  <a:pt x="18" y="723"/>
                  <a:pt x="36" y="716"/>
                </a:cubicBezTo>
                <a:cubicBezTo>
                  <a:pt x="54" y="709"/>
                  <a:pt x="89" y="688"/>
                  <a:pt x="115" y="671"/>
                </a:cubicBezTo>
                <a:cubicBezTo>
                  <a:pt x="141" y="654"/>
                  <a:pt x="160" y="634"/>
                  <a:pt x="190" y="613"/>
                </a:cubicBezTo>
                <a:cubicBezTo>
                  <a:pt x="220" y="592"/>
                  <a:pt x="257" y="568"/>
                  <a:pt x="293" y="548"/>
                </a:cubicBezTo>
                <a:cubicBezTo>
                  <a:pt x="329" y="528"/>
                  <a:pt x="366" y="512"/>
                  <a:pt x="408" y="493"/>
                </a:cubicBezTo>
                <a:cubicBezTo>
                  <a:pt x="450" y="474"/>
                  <a:pt x="509" y="450"/>
                  <a:pt x="547" y="431"/>
                </a:cubicBezTo>
                <a:cubicBezTo>
                  <a:pt x="585" y="412"/>
                  <a:pt x="614" y="398"/>
                  <a:pt x="636" y="376"/>
                </a:cubicBezTo>
                <a:cubicBezTo>
                  <a:pt x="658" y="354"/>
                  <a:pt x="669" y="329"/>
                  <a:pt x="679" y="301"/>
                </a:cubicBezTo>
                <a:cubicBezTo>
                  <a:pt x="689" y="273"/>
                  <a:pt x="692" y="231"/>
                  <a:pt x="694" y="208"/>
                </a:cubicBezTo>
                <a:cubicBezTo>
                  <a:pt x="696" y="185"/>
                  <a:pt x="692" y="174"/>
                  <a:pt x="691" y="164"/>
                </a:cubicBezTo>
                <a:cubicBezTo>
                  <a:pt x="690" y="154"/>
                  <a:pt x="690" y="157"/>
                  <a:pt x="687" y="145"/>
                </a:cubicBezTo>
                <a:cubicBezTo>
                  <a:pt x="684" y="133"/>
                  <a:pt x="678" y="106"/>
                  <a:pt x="672" y="92"/>
                </a:cubicBezTo>
                <a:cubicBezTo>
                  <a:pt x="666" y="78"/>
                  <a:pt x="658" y="68"/>
                  <a:pt x="651" y="59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2" name="Freeform 17"/>
          <p:cNvSpPr>
            <a:spLocks/>
          </p:cNvSpPr>
          <p:nvPr/>
        </p:nvSpPr>
        <p:spPr bwMode="auto">
          <a:xfrm rot="21326996">
            <a:off x="6713181" y="420814"/>
            <a:ext cx="571259" cy="2146146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555 w 10000"/>
              <a:gd name="connsiteY0" fmla="*/ 9827 h 10020"/>
              <a:gd name="connsiteX1" fmla="*/ 4312 w 10000"/>
              <a:gd name="connsiteY1" fmla="*/ 9847 h 10020"/>
              <a:gd name="connsiteX2" fmla="*/ 4038 w 10000"/>
              <a:gd name="connsiteY2" fmla="*/ 9980 h 10020"/>
              <a:gd name="connsiteX3" fmla="*/ 3808 w 10000"/>
              <a:gd name="connsiteY3" fmla="*/ 9984 h 10020"/>
              <a:gd name="connsiteX4" fmla="*/ 3470 w 10000"/>
              <a:gd name="connsiteY4" fmla="*/ 9751 h 10020"/>
              <a:gd name="connsiteX5" fmla="*/ 3071 w 10000"/>
              <a:gd name="connsiteY5" fmla="*/ 9739 h 10020"/>
              <a:gd name="connsiteX6" fmla="*/ 2509 w 10000"/>
              <a:gd name="connsiteY6" fmla="*/ 9562 h 10020"/>
              <a:gd name="connsiteX7" fmla="*/ 1877 w 10000"/>
              <a:gd name="connsiteY7" fmla="*/ 9228 h 10020"/>
              <a:gd name="connsiteX8" fmla="*/ 1309 w 10000"/>
              <a:gd name="connsiteY8" fmla="*/ 8822 h 10020"/>
              <a:gd name="connsiteX9" fmla="*/ 774 w 10000"/>
              <a:gd name="connsiteY9" fmla="*/ 8380 h 10020"/>
              <a:gd name="connsiteX10" fmla="*/ 402 w 10000"/>
              <a:gd name="connsiteY10" fmla="*/ 7781 h 10020"/>
              <a:gd name="connsiteX11" fmla="*/ 88 w 10000"/>
              <a:gd name="connsiteY11" fmla="*/ 6897 h 10020"/>
              <a:gd name="connsiteX12" fmla="*/ 0 w 10000"/>
              <a:gd name="connsiteY12" fmla="*/ 5985 h 10020"/>
              <a:gd name="connsiteX13" fmla="*/ 88 w 10000"/>
              <a:gd name="connsiteY13" fmla="*/ 5000 h 10020"/>
              <a:gd name="connsiteX14" fmla="*/ 443 w 10000"/>
              <a:gd name="connsiteY14" fmla="*/ 3597 h 10020"/>
              <a:gd name="connsiteX15" fmla="*/ 1082 w 10000"/>
              <a:gd name="connsiteY15" fmla="*/ 2303 h 10020"/>
              <a:gd name="connsiteX16" fmla="*/ 2124 w 10000"/>
              <a:gd name="connsiteY16" fmla="*/ 1073 h 10020"/>
              <a:gd name="connsiteX17" fmla="*/ 3365 w 10000"/>
              <a:gd name="connsiteY17" fmla="*/ 265 h 10020"/>
              <a:gd name="connsiteX18" fmla="*/ 4961 w 10000"/>
              <a:gd name="connsiteY18" fmla="*/ 44 h 10020"/>
              <a:gd name="connsiteX19" fmla="*/ 6881 w 10000"/>
              <a:gd name="connsiteY19" fmla="*/ 531 h 10020"/>
              <a:gd name="connsiteX20" fmla="*/ 8976 w 10000"/>
              <a:gd name="connsiteY20" fmla="*/ 2290 h 10020"/>
              <a:gd name="connsiteX21" fmla="*/ 9830 w 10000"/>
              <a:gd name="connsiteY21" fmla="*/ 4589 h 10020"/>
              <a:gd name="connsiteX22" fmla="*/ 9817 w 10000"/>
              <a:gd name="connsiteY22" fmla="*/ 6045 h 10020"/>
              <a:gd name="connsiteX23" fmla="*/ 9740 w 10000"/>
              <a:gd name="connsiteY23" fmla="*/ 6543 h 10020"/>
              <a:gd name="connsiteX24" fmla="*/ 9652 w 10000"/>
              <a:gd name="connsiteY24" fmla="*/ 6788 h 10020"/>
              <a:gd name="connsiteX25" fmla="*/ 9415 w 10000"/>
              <a:gd name="connsiteY25" fmla="*/ 6929 h 10020"/>
              <a:gd name="connsiteX26" fmla="*/ 9280 w 10000"/>
              <a:gd name="connsiteY26" fmla="*/ 7050 h 10020"/>
              <a:gd name="connsiteX27" fmla="*/ 9412 w 10000"/>
              <a:gd name="connsiteY27" fmla="*/ 7223 h 10020"/>
              <a:gd name="connsiteX28" fmla="*/ 9719 w 10000"/>
              <a:gd name="connsiteY28" fmla="*/ 7532 h 10020"/>
              <a:gd name="connsiteX29" fmla="*/ 9980 w 10000"/>
              <a:gd name="connsiteY29" fmla="*/ 7801 h 10020"/>
              <a:gd name="connsiteX30" fmla="*/ 9848 w 10000"/>
              <a:gd name="connsiteY30" fmla="*/ 7512 h 10020"/>
              <a:gd name="connsiteX31" fmla="*/ 9621 w 10000"/>
              <a:gd name="connsiteY31" fmla="*/ 7002 h 10020"/>
              <a:gd name="connsiteX32" fmla="*/ 9621 w 10000"/>
              <a:gd name="connsiteY32" fmla="*/ 6788 h 10020"/>
              <a:gd name="connsiteX0" fmla="*/ 4312 w 10000"/>
              <a:gd name="connsiteY0" fmla="*/ 9847 h 10020"/>
              <a:gd name="connsiteX1" fmla="*/ 4038 w 10000"/>
              <a:gd name="connsiteY1" fmla="*/ 9980 h 10020"/>
              <a:gd name="connsiteX2" fmla="*/ 3808 w 10000"/>
              <a:gd name="connsiteY2" fmla="*/ 9984 h 10020"/>
              <a:gd name="connsiteX3" fmla="*/ 3470 w 10000"/>
              <a:gd name="connsiteY3" fmla="*/ 9751 h 10020"/>
              <a:gd name="connsiteX4" fmla="*/ 3071 w 10000"/>
              <a:gd name="connsiteY4" fmla="*/ 9739 h 10020"/>
              <a:gd name="connsiteX5" fmla="*/ 2509 w 10000"/>
              <a:gd name="connsiteY5" fmla="*/ 9562 h 10020"/>
              <a:gd name="connsiteX6" fmla="*/ 1877 w 10000"/>
              <a:gd name="connsiteY6" fmla="*/ 9228 h 10020"/>
              <a:gd name="connsiteX7" fmla="*/ 1309 w 10000"/>
              <a:gd name="connsiteY7" fmla="*/ 8822 h 10020"/>
              <a:gd name="connsiteX8" fmla="*/ 774 w 10000"/>
              <a:gd name="connsiteY8" fmla="*/ 8380 h 10020"/>
              <a:gd name="connsiteX9" fmla="*/ 402 w 10000"/>
              <a:gd name="connsiteY9" fmla="*/ 7781 h 10020"/>
              <a:gd name="connsiteX10" fmla="*/ 88 w 10000"/>
              <a:gd name="connsiteY10" fmla="*/ 6897 h 10020"/>
              <a:gd name="connsiteX11" fmla="*/ 0 w 10000"/>
              <a:gd name="connsiteY11" fmla="*/ 5985 h 10020"/>
              <a:gd name="connsiteX12" fmla="*/ 88 w 10000"/>
              <a:gd name="connsiteY12" fmla="*/ 5000 h 10020"/>
              <a:gd name="connsiteX13" fmla="*/ 443 w 10000"/>
              <a:gd name="connsiteY13" fmla="*/ 3597 h 10020"/>
              <a:gd name="connsiteX14" fmla="*/ 1082 w 10000"/>
              <a:gd name="connsiteY14" fmla="*/ 2303 h 10020"/>
              <a:gd name="connsiteX15" fmla="*/ 2124 w 10000"/>
              <a:gd name="connsiteY15" fmla="*/ 1073 h 10020"/>
              <a:gd name="connsiteX16" fmla="*/ 3365 w 10000"/>
              <a:gd name="connsiteY16" fmla="*/ 265 h 10020"/>
              <a:gd name="connsiteX17" fmla="*/ 4961 w 10000"/>
              <a:gd name="connsiteY17" fmla="*/ 44 h 10020"/>
              <a:gd name="connsiteX18" fmla="*/ 6881 w 10000"/>
              <a:gd name="connsiteY18" fmla="*/ 531 h 10020"/>
              <a:gd name="connsiteX19" fmla="*/ 8976 w 10000"/>
              <a:gd name="connsiteY19" fmla="*/ 2290 h 10020"/>
              <a:gd name="connsiteX20" fmla="*/ 9830 w 10000"/>
              <a:gd name="connsiteY20" fmla="*/ 4589 h 10020"/>
              <a:gd name="connsiteX21" fmla="*/ 9817 w 10000"/>
              <a:gd name="connsiteY21" fmla="*/ 6045 h 10020"/>
              <a:gd name="connsiteX22" fmla="*/ 9740 w 10000"/>
              <a:gd name="connsiteY22" fmla="*/ 6543 h 10020"/>
              <a:gd name="connsiteX23" fmla="*/ 9652 w 10000"/>
              <a:gd name="connsiteY23" fmla="*/ 6788 h 10020"/>
              <a:gd name="connsiteX24" fmla="*/ 9415 w 10000"/>
              <a:gd name="connsiteY24" fmla="*/ 6929 h 10020"/>
              <a:gd name="connsiteX25" fmla="*/ 9280 w 10000"/>
              <a:gd name="connsiteY25" fmla="*/ 7050 h 10020"/>
              <a:gd name="connsiteX26" fmla="*/ 9412 w 10000"/>
              <a:gd name="connsiteY26" fmla="*/ 7223 h 10020"/>
              <a:gd name="connsiteX27" fmla="*/ 9719 w 10000"/>
              <a:gd name="connsiteY27" fmla="*/ 7532 h 10020"/>
              <a:gd name="connsiteX28" fmla="*/ 9980 w 10000"/>
              <a:gd name="connsiteY28" fmla="*/ 7801 h 10020"/>
              <a:gd name="connsiteX29" fmla="*/ 9848 w 10000"/>
              <a:gd name="connsiteY29" fmla="*/ 7512 h 10020"/>
              <a:gd name="connsiteX30" fmla="*/ 9621 w 10000"/>
              <a:gd name="connsiteY30" fmla="*/ 7002 h 10020"/>
              <a:gd name="connsiteX31" fmla="*/ 9621 w 10000"/>
              <a:gd name="connsiteY31" fmla="*/ 6788 h 10020"/>
              <a:gd name="connsiteX0" fmla="*/ 4038 w 10000"/>
              <a:gd name="connsiteY0" fmla="*/ 9980 h 10020"/>
              <a:gd name="connsiteX1" fmla="*/ 3808 w 10000"/>
              <a:gd name="connsiteY1" fmla="*/ 9984 h 10020"/>
              <a:gd name="connsiteX2" fmla="*/ 3470 w 10000"/>
              <a:gd name="connsiteY2" fmla="*/ 9751 h 10020"/>
              <a:gd name="connsiteX3" fmla="*/ 3071 w 10000"/>
              <a:gd name="connsiteY3" fmla="*/ 9739 h 10020"/>
              <a:gd name="connsiteX4" fmla="*/ 2509 w 10000"/>
              <a:gd name="connsiteY4" fmla="*/ 9562 h 10020"/>
              <a:gd name="connsiteX5" fmla="*/ 1877 w 10000"/>
              <a:gd name="connsiteY5" fmla="*/ 9228 h 10020"/>
              <a:gd name="connsiteX6" fmla="*/ 1309 w 10000"/>
              <a:gd name="connsiteY6" fmla="*/ 8822 h 10020"/>
              <a:gd name="connsiteX7" fmla="*/ 774 w 10000"/>
              <a:gd name="connsiteY7" fmla="*/ 8380 h 10020"/>
              <a:gd name="connsiteX8" fmla="*/ 402 w 10000"/>
              <a:gd name="connsiteY8" fmla="*/ 7781 h 10020"/>
              <a:gd name="connsiteX9" fmla="*/ 88 w 10000"/>
              <a:gd name="connsiteY9" fmla="*/ 6897 h 10020"/>
              <a:gd name="connsiteX10" fmla="*/ 0 w 10000"/>
              <a:gd name="connsiteY10" fmla="*/ 5985 h 10020"/>
              <a:gd name="connsiteX11" fmla="*/ 88 w 10000"/>
              <a:gd name="connsiteY11" fmla="*/ 5000 h 10020"/>
              <a:gd name="connsiteX12" fmla="*/ 443 w 10000"/>
              <a:gd name="connsiteY12" fmla="*/ 3597 h 10020"/>
              <a:gd name="connsiteX13" fmla="*/ 1082 w 10000"/>
              <a:gd name="connsiteY13" fmla="*/ 2303 h 10020"/>
              <a:gd name="connsiteX14" fmla="*/ 2124 w 10000"/>
              <a:gd name="connsiteY14" fmla="*/ 1073 h 10020"/>
              <a:gd name="connsiteX15" fmla="*/ 3365 w 10000"/>
              <a:gd name="connsiteY15" fmla="*/ 265 h 10020"/>
              <a:gd name="connsiteX16" fmla="*/ 4961 w 10000"/>
              <a:gd name="connsiteY16" fmla="*/ 44 h 10020"/>
              <a:gd name="connsiteX17" fmla="*/ 6881 w 10000"/>
              <a:gd name="connsiteY17" fmla="*/ 531 h 10020"/>
              <a:gd name="connsiteX18" fmla="*/ 8976 w 10000"/>
              <a:gd name="connsiteY18" fmla="*/ 2290 h 10020"/>
              <a:gd name="connsiteX19" fmla="*/ 9830 w 10000"/>
              <a:gd name="connsiteY19" fmla="*/ 4589 h 10020"/>
              <a:gd name="connsiteX20" fmla="*/ 9817 w 10000"/>
              <a:gd name="connsiteY20" fmla="*/ 6045 h 10020"/>
              <a:gd name="connsiteX21" fmla="*/ 9740 w 10000"/>
              <a:gd name="connsiteY21" fmla="*/ 6543 h 10020"/>
              <a:gd name="connsiteX22" fmla="*/ 9652 w 10000"/>
              <a:gd name="connsiteY22" fmla="*/ 6788 h 10020"/>
              <a:gd name="connsiteX23" fmla="*/ 9415 w 10000"/>
              <a:gd name="connsiteY23" fmla="*/ 6929 h 10020"/>
              <a:gd name="connsiteX24" fmla="*/ 9280 w 10000"/>
              <a:gd name="connsiteY24" fmla="*/ 7050 h 10020"/>
              <a:gd name="connsiteX25" fmla="*/ 9412 w 10000"/>
              <a:gd name="connsiteY25" fmla="*/ 7223 h 10020"/>
              <a:gd name="connsiteX26" fmla="*/ 9719 w 10000"/>
              <a:gd name="connsiteY26" fmla="*/ 7532 h 10020"/>
              <a:gd name="connsiteX27" fmla="*/ 9980 w 10000"/>
              <a:gd name="connsiteY27" fmla="*/ 7801 h 10020"/>
              <a:gd name="connsiteX28" fmla="*/ 9848 w 10000"/>
              <a:gd name="connsiteY28" fmla="*/ 7512 h 10020"/>
              <a:gd name="connsiteX29" fmla="*/ 9621 w 10000"/>
              <a:gd name="connsiteY29" fmla="*/ 7002 h 10020"/>
              <a:gd name="connsiteX30" fmla="*/ 9621 w 10000"/>
              <a:gd name="connsiteY30" fmla="*/ 6788 h 10020"/>
              <a:gd name="connsiteX0" fmla="*/ 3808 w 10000"/>
              <a:gd name="connsiteY0" fmla="*/ 9984 h 9984"/>
              <a:gd name="connsiteX1" fmla="*/ 3470 w 10000"/>
              <a:gd name="connsiteY1" fmla="*/ 9751 h 9984"/>
              <a:gd name="connsiteX2" fmla="*/ 3071 w 10000"/>
              <a:gd name="connsiteY2" fmla="*/ 9739 h 9984"/>
              <a:gd name="connsiteX3" fmla="*/ 2509 w 10000"/>
              <a:gd name="connsiteY3" fmla="*/ 9562 h 9984"/>
              <a:gd name="connsiteX4" fmla="*/ 1877 w 10000"/>
              <a:gd name="connsiteY4" fmla="*/ 9228 h 9984"/>
              <a:gd name="connsiteX5" fmla="*/ 1309 w 10000"/>
              <a:gd name="connsiteY5" fmla="*/ 8822 h 9984"/>
              <a:gd name="connsiteX6" fmla="*/ 774 w 10000"/>
              <a:gd name="connsiteY6" fmla="*/ 8380 h 9984"/>
              <a:gd name="connsiteX7" fmla="*/ 402 w 10000"/>
              <a:gd name="connsiteY7" fmla="*/ 7781 h 9984"/>
              <a:gd name="connsiteX8" fmla="*/ 88 w 10000"/>
              <a:gd name="connsiteY8" fmla="*/ 6897 h 9984"/>
              <a:gd name="connsiteX9" fmla="*/ 0 w 10000"/>
              <a:gd name="connsiteY9" fmla="*/ 5985 h 9984"/>
              <a:gd name="connsiteX10" fmla="*/ 88 w 10000"/>
              <a:gd name="connsiteY10" fmla="*/ 5000 h 9984"/>
              <a:gd name="connsiteX11" fmla="*/ 443 w 10000"/>
              <a:gd name="connsiteY11" fmla="*/ 3597 h 9984"/>
              <a:gd name="connsiteX12" fmla="*/ 1082 w 10000"/>
              <a:gd name="connsiteY12" fmla="*/ 2303 h 9984"/>
              <a:gd name="connsiteX13" fmla="*/ 2124 w 10000"/>
              <a:gd name="connsiteY13" fmla="*/ 1073 h 9984"/>
              <a:gd name="connsiteX14" fmla="*/ 3365 w 10000"/>
              <a:gd name="connsiteY14" fmla="*/ 265 h 9984"/>
              <a:gd name="connsiteX15" fmla="*/ 4961 w 10000"/>
              <a:gd name="connsiteY15" fmla="*/ 44 h 9984"/>
              <a:gd name="connsiteX16" fmla="*/ 6881 w 10000"/>
              <a:gd name="connsiteY16" fmla="*/ 531 h 9984"/>
              <a:gd name="connsiteX17" fmla="*/ 8976 w 10000"/>
              <a:gd name="connsiteY17" fmla="*/ 2290 h 9984"/>
              <a:gd name="connsiteX18" fmla="*/ 9830 w 10000"/>
              <a:gd name="connsiteY18" fmla="*/ 4589 h 9984"/>
              <a:gd name="connsiteX19" fmla="*/ 9817 w 10000"/>
              <a:gd name="connsiteY19" fmla="*/ 6045 h 9984"/>
              <a:gd name="connsiteX20" fmla="*/ 9740 w 10000"/>
              <a:gd name="connsiteY20" fmla="*/ 6543 h 9984"/>
              <a:gd name="connsiteX21" fmla="*/ 9652 w 10000"/>
              <a:gd name="connsiteY21" fmla="*/ 6788 h 9984"/>
              <a:gd name="connsiteX22" fmla="*/ 9415 w 10000"/>
              <a:gd name="connsiteY22" fmla="*/ 6929 h 9984"/>
              <a:gd name="connsiteX23" fmla="*/ 9280 w 10000"/>
              <a:gd name="connsiteY23" fmla="*/ 7050 h 9984"/>
              <a:gd name="connsiteX24" fmla="*/ 9412 w 10000"/>
              <a:gd name="connsiteY24" fmla="*/ 7223 h 9984"/>
              <a:gd name="connsiteX25" fmla="*/ 9719 w 10000"/>
              <a:gd name="connsiteY25" fmla="*/ 7532 h 9984"/>
              <a:gd name="connsiteX26" fmla="*/ 9980 w 10000"/>
              <a:gd name="connsiteY26" fmla="*/ 7801 h 9984"/>
              <a:gd name="connsiteX27" fmla="*/ 9848 w 10000"/>
              <a:gd name="connsiteY27" fmla="*/ 7512 h 9984"/>
              <a:gd name="connsiteX28" fmla="*/ 9621 w 10000"/>
              <a:gd name="connsiteY28" fmla="*/ 7002 h 9984"/>
              <a:gd name="connsiteX29" fmla="*/ 9621 w 10000"/>
              <a:gd name="connsiteY29" fmla="*/ 6788 h 9984"/>
              <a:gd name="connsiteX0" fmla="*/ 3470 w 10000"/>
              <a:gd name="connsiteY0" fmla="*/ 9767 h 9787"/>
              <a:gd name="connsiteX1" fmla="*/ 3071 w 10000"/>
              <a:gd name="connsiteY1" fmla="*/ 9755 h 9787"/>
              <a:gd name="connsiteX2" fmla="*/ 2509 w 10000"/>
              <a:gd name="connsiteY2" fmla="*/ 9577 h 9787"/>
              <a:gd name="connsiteX3" fmla="*/ 1877 w 10000"/>
              <a:gd name="connsiteY3" fmla="*/ 9243 h 9787"/>
              <a:gd name="connsiteX4" fmla="*/ 1309 w 10000"/>
              <a:gd name="connsiteY4" fmla="*/ 8836 h 9787"/>
              <a:gd name="connsiteX5" fmla="*/ 774 w 10000"/>
              <a:gd name="connsiteY5" fmla="*/ 8393 h 9787"/>
              <a:gd name="connsiteX6" fmla="*/ 402 w 10000"/>
              <a:gd name="connsiteY6" fmla="*/ 7793 h 9787"/>
              <a:gd name="connsiteX7" fmla="*/ 88 w 10000"/>
              <a:gd name="connsiteY7" fmla="*/ 6908 h 9787"/>
              <a:gd name="connsiteX8" fmla="*/ 0 w 10000"/>
              <a:gd name="connsiteY8" fmla="*/ 5995 h 9787"/>
              <a:gd name="connsiteX9" fmla="*/ 88 w 10000"/>
              <a:gd name="connsiteY9" fmla="*/ 5008 h 9787"/>
              <a:gd name="connsiteX10" fmla="*/ 443 w 10000"/>
              <a:gd name="connsiteY10" fmla="*/ 3603 h 9787"/>
              <a:gd name="connsiteX11" fmla="*/ 1082 w 10000"/>
              <a:gd name="connsiteY11" fmla="*/ 2307 h 9787"/>
              <a:gd name="connsiteX12" fmla="*/ 2124 w 10000"/>
              <a:gd name="connsiteY12" fmla="*/ 1075 h 9787"/>
              <a:gd name="connsiteX13" fmla="*/ 3365 w 10000"/>
              <a:gd name="connsiteY13" fmla="*/ 265 h 9787"/>
              <a:gd name="connsiteX14" fmla="*/ 4961 w 10000"/>
              <a:gd name="connsiteY14" fmla="*/ 44 h 9787"/>
              <a:gd name="connsiteX15" fmla="*/ 6881 w 10000"/>
              <a:gd name="connsiteY15" fmla="*/ 532 h 9787"/>
              <a:gd name="connsiteX16" fmla="*/ 8976 w 10000"/>
              <a:gd name="connsiteY16" fmla="*/ 2294 h 9787"/>
              <a:gd name="connsiteX17" fmla="*/ 9830 w 10000"/>
              <a:gd name="connsiteY17" fmla="*/ 4596 h 9787"/>
              <a:gd name="connsiteX18" fmla="*/ 9817 w 10000"/>
              <a:gd name="connsiteY18" fmla="*/ 6055 h 9787"/>
              <a:gd name="connsiteX19" fmla="*/ 9740 w 10000"/>
              <a:gd name="connsiteY19" fmla="*/ 6553 h 9787"/>
              <a:gd name="connsiteX20" fmla="*/ 9652 w 10000"/>
              <a:gd name="connsiteY20" fmla="*/ 6799 h 9787"/>
              <a:gd name="connsiteX21" fmla="*/ 9415 w 10000"/>
              <a:gd name="connsiteY21" fmla="*/ 6940 h 9787"/>
              <a:gd name="connsiteX22" fmla="*/ 9280 w 10000"/>
              <a:gd name="connsiteY22" fmla="*/ 7061 h 9787"/>
              <a:gd name="connsiteX23" fmla="*/ 9412 w 10000"/>
              <a:gd name="connsiteY23" fmla="*/ 7235 h 9787"/>
              <a:gd name="connsiteX24" fmla="*/ 9719 w 10000"/>
              <a:gd name="connsiteY24" fmla="*/ 7544 h 9787"/>
              <a:gd name="connsiteX25" fmla="*/ 9980 w 10000"/>
              <a:gd name="connsiteY25" fmla="*/ 7814 h 9787"/>
              <a:gd name="connsiteX26" fmla="*/ 9848 w 10000"/>
              <a:gd name="connsiteY26" fmla="*/ 7524 h 9787"/>
              <a:gd name="connsiteX27" fmla="*/ 9621 w 10000"/>
              <a:gd name="connsiteY27" fmla="*/ 7013 h 9787"/>
              <a:gd name="connsiteX28" fmla="*/ 9621 w 10000"/>
              <a:gd name="connsiteY28" fmla="*/ 6799 h 9787"/>
              <a:gd name="connsiteX0" fmla="*/ 3071 w 10000"/>
              <a:gd name="connsiteY0" fmla="*/ 9967 h 9967"/>
              <a:gd name="connsiteX1" fmla="*/ 2509 w 10000"/>
              <a:gd name="connsiteY1" fmla="*/ 9785 h 9967"/>
              <a:gd name="connsiteX2" fmla="*/ 1877 w 10000"/>
              <a:gd name="connsiteY2" fmla="*/ 9444 h 9967"/>
              <a:gd name="connsiteX3" fmla="*/ 1309 w 10000"/>
              <a:gd name="connsiteY3" fmla="*/ 9028 h 9967"/>
              <a:gd name="connsiteX4" fmla="*/ 774 w 10000"/>
              <a:gd name="connsiteY4" fmla="*/ 8576 h 9967"/>
              <a:gd name="connsiteX5" fmla="*/ 402 w 10000"/>
              <a:gd name="connsiteY5" fmla="*/ 7963 h 9967"/>
              <a:gd name="connsiteX6" fmla="*/ 88 w 10000"/>
              <a:gd name="connsiteY6" fmla="*/ 7058 h 9967"/>
              <a:gd name="connsiteX7" fmla="*/ 0 w 10000"/>
              <a:gd name="connsiteY7" fmla="*/ 6125 h 9967"/>
              <a:gd name="connsiteX8" fmla="*/ 88 w 10000"/>
              <a:gd name="connsiteY8" fmla="*/ 5117 h 9967"/>
              <a:gd name="connsiteX9" fmla="*/ 443 w 10000"/>
              <a:gd name="connsiteY9" fmla="*/ 3681 h 9967"/>
              <a:gd name="connsiteX10" fmla="*/ 1082 w 10000"/>
              <a:gd name="connsiteY10" fmla="*/ 2357 h 9967"/>
              <a:gd name="connsiteX11" fmla="*/ 2124 w 10000"/>
              <a:gd name="connsiteY11" fmla="*/ 1098 h 9967"/>
              <a:gd name="connsiteX12" fmla="*/ 3365 w 10000"/>
              <a:gd name="connsiteY12" fmla="*/ 271 h 9967"/>
              <a:gd name="connsiteX13" fmla="*/ 4961 w 10000"/>
              <a:gd name="connsiteY13" fmla="*/ 45 h 9967"/>
              <a:gd name="connsiteX14" fmla="*/ 6881 w 10000"/>
              <a:gd name="connsiteY14" fmla="*/ 544 h 9967"/>
              <a:gd name="connsiteX15" fmla="*/ 8976 w 10000"/>
              <a:gd name="connsiteY15" fmla="*/ 2344 h 9967"/>
              <a:gd name="connsiteX16" fmla="*/ 9830 w 10000"/>
              <a:gd name="connsiteY16" fmla="*/ 4696 h 9967"/>
              <a:gd name="connsiteX17" fmla="*/ 9817 w 10000"/>
              <a:gd name="connsiteY17" fmla="*/ 6187 h 9967"/>
              <a:gd name="connsiteX18" fmla="*/ 9740 w 10000"/>
              <a:gd name="connsiteY18" fmla="*/ 6696 h 9967"/>
              <a:gd name="connsiteX19" fmla="*/ 9652 w 10000"/>
              <a:gd name="connsiteY19" fmla="*/ 6947 h 9967"/>
              <a:gd name="connsiteX20" fmla="*/ 9415 w 10000"/>
              <a:gd name="connsiteY20" fmla="*/ 7091 h 9967"/>
              <a:gd name="connsiteX21" fmla="*/ 9280 w 10000"/>
              <a:gd name="connsiteY21" fmla="*/ 7215 h 9967"/>
              <a:gd name="connsiteX22" fmla="*/ 9412 w 10000"/>
              <a:gd name="connsiteY22" fmla="*/ 7392 h 9967"/>
              <a:gd name="connsiteX23" fmla="*/ 9719 w 10000"/>
              <a:gd name="connsiteY23" fmla="*/ 7708 h 9967"/>
              <a:gd name="connsiteX24" fmla="*/ 9980 w 10000"/>
              <a:gd name="connsiteY24" fmla="*/ 7984 h 9967"/>
              <a:gd name="connsiteX25" fmla="*/ 9848 w 10000"/>
              <a:gd name="connsiteY25" fmla="*/ 7688 h 9967"/>
              <a:gd name="connsiteX26" fmla="*/ 9621 w 10000"/>
              <a:gd name="connsiteY26" fmla="*/ 7166 h 9967"/>
              <a:gd name="connsiteX27" fmla="*/ 9621 w 10000"/>
              <a:gd name="connsiteY27" fmla="*/ 6947 h 9967"/>
              <a:gd name="connsiteX0" fmla="*/ 2509 w 10000"/>
              <a:gd name="connsiteY0" fmla="*/ 9817 h 9817"/>
              <a:gd name="connsiteX1" fmla="*/ 1877 w 10000"/>
              <a:gd name="connsiteY1" fmla="*/ 9475 h 9817"/>
              <a:gd name="connsiteX2" fmla="*/ 1309 w 10000"/>
              <a:gd name="connsiteY2" fmla="*/ 9058 h 9817"/>
              <a:gd name="connsiteX3" fmla="*/ 774 w 10000"/>
              <a:gd name="connsiteY3" fmla="*/ 8604 h 9817"/>
              <a:gd name="connsiteX4" fmla="*/ 402 w 10000"/>
              <a:gd name="connsiteY4" fmla="*/ 7989 h 9817"/>
              <a:gd name="connsiteX5" fmla="*/ 88 w 10000"/>
              <a:gd name="connsiteY5" fmla="*/ 7081 h 9817"/>
              <a:gd name="connsiteX6" fmla="*/ 0 w 10000"/>
              <a:gd name="connsiteY6" fmla="*/ 6145 h 9817"/>
              <a:gd name="connsiteX7" fmla="*/ 88 w 10000"/>
              <a:gd name="connsiteY7" fmla="*/ 5134 h 9817"/>
              <a:gd name="connsiteX8" fmla="*/ 443 w 10000"/>
              <a:gd name="connsiteY8" fmla="*/ 3693 h 9817"/>
              <a:gd name="connsiteX9" fmla="*/ 1082 w 10000"/>
              <a:gd name="connsiteY9" fmla="*/ 2365 h 9817"/>
              <a:gd name="connsiteX10" fmla="*/ 2124 w 10000"/>
              <a:gd name="connsiteY10" fmla="*/ 1102 h 9817"/>
              <a:gd name="connsiteX11" fmla="*/ 3365 w 10000"/>
              <a:gd name="connsiteY11" fmla="*/ 272 h 9817"/>
              <a:gd name="connsiteX12" fmla="*/ 4961 w 10000"/>
              <a:gd name="connsiteY12" fmla="*/ 45 h 9817"/>
              <a:gd name="connsiteX13" fmla="*/ 6881 w 10000"/>
              <a:gd name="connsiteY13" fmla="*/ 546 h 9817"/>
              <a:gd name="connsiteX14" fmla="*/ 8976 w 10000"/>
              <a:gd name="connsiteY14" fmla="*/ 2352 h 9817"/>
              <a:gd name="connsiteX15" fmla="*/ 9830 w 10000"/>
              <a:gd name="connsiteY15" fmla="*/ 4712 h 9817"/>
              <a:gd name="connsiteX16" fmla="*/ 9817 w 10000"/>
              <a:gd name="connsiteY16" fmla="*/ 6207 h 9817"/>
              <a:gd name="connsiteX17" fmla="*/ 9740 w 10000"/>
              <a:gd name="connsiteY17" fmla="*/ 6718 h 9817"/>
              <a:gd name="connsiteX18" fmla="*/ 9652 w 10000"/>
              <a:gd name="connsiteY18" fmla="*/ 6970 h 9817"/>
              <a:gd name="connsiteX19" fmla="*/ 9415 w 10000"/>
              <a:gd name="connsiteY19" fmla="*/ 7114 h 9817"/>
              <a:gd name="connsiteX20" fmla="*/ 9280 w 10000"/>
              <a:gd name="connsiteY20" fmla="*/ 7239 h 9817"/>
              <a:gd name="connsiteX21" fmla="*/ 9412 w 10000"/>
              <a:gd name="connsiteY21" fmla="*/ 7416 h 9817"/>
              <a:gd name="connsiteX22" fmla="*/ 9719 w 10000"/>
              <a:gd name="connsiteY22" fmla="*/ 7734 h 9817"/>
              <a:gd name="connsiteX23" fmla="*/ 9980 w 10000"/>
              <a:gd name="connsiteY23" fmla="*/ 8010 h 9817"/>
              <a:gd name="connsiteX24" fmla="*/ 9848 w 10000"/>
              <a:gd name="connsiteY24" fmla="*/ 7713 h 9817"/>
              <a:gd name="connsiteX25" fmla="*/ 9621 w 10000"/>
              <a:gd name="connsiteY25" fmla="*/ 7190 h 9817"/>
              <a:gd name="connsiteX26" fmla="*/ 9621 w 10000"/>
              <a:gd name="connsiteY26" fmla="*/ 6970 h 9817"/>
              <a:gd name="connsiteX0" fmla="*/ 1877 w 10000"/>
              <a:gd name="connsiteY0" fmla="*/ 9652 h 9652"/>
              <a:gd name="connsiteX1" fmla="*/ 1309 w 10000"/>
              <a:gd name="connsiteY1" fmla="*/ 9227 h 9652"/>
              <a:gd name="connsiteX2" fmla="*/ 774 w 10000"/>
              <a:gd name="connsiteY2" fmla="*/ 8764 h 9652"/>
              <a:gd name="connsiteX3" fmla="*/ 402 w 10000"/>
              <a:gd name="connsiteY3" fmla="*/ 8138 h 9652"/>
              <a:gd name="connsiteX4" fmla="*/ 88 w 10000"/>
              <a:gd name="connsiteY4" fmla="*/ 7213 h 9652"/>
              <a:gd name="connsiteX5" fmla="*/ 0 w 10000"/>
              <a:gd name="connsiteY5" fmla="*/ 6260 h 9652"/>
              <a:gd name="connsiteX6" fmla="*/ 88 w 10000"/>
              <a:gd name="connsiteY6" fmla="*/ 5230 h 9652"/>
              <a:gd name="connsiteX7" fmla="*/ 443 w 10000"/>
              <a:gd name="connsiteY7" fmla="*/ 3762 h 9652"/>
              <a:gd name="connsiteX8" fmla="*/ 1082 w 10000"/>
              <a:gd name="connsiteY8" fmla="*/ 2409 h 9652"/>
              <a:gd name="connsiteX9" fmla="*/ 2124 w 10000"/>
              <a:gd name="connsiteY9" fmla="*/ 1123 h 9652"/>
              <a:gd name="connsiteX10" fmla="*/ 3365 w 10000"/>
              <a:gd name="connsiteY10" fmla="*/ 277 h 9652"/>
              <a:gd name="connsiteX11" fmla="*/ 4961 w 10000"/>
              <a:gd name="connsiteY11" fmla="*/ 46 h 9652"/>
              <a:gd name="connsiteX12" fmla="*/ 6881 w 10000"/>
              <a:gd name="connsiteY12" fmla="*/ 556 h 9652"/>
              <a:gd name="connsiteX13" fmla="*/ 8976 w 10000"/>
              <a:gd name="connsiteY13" fmla="*/ 2396 h 9652"/>
              <a:gd name="connsiteX14" fmla="*/ 9830 w 10000"/>
              <a:gd name="connsiteY14" fmla="*/ 4800 h 9652"/>
              <a:gd name="connsiteX15" fmla="*/ 9817 w 10000"/>
              <a:gd name="connsiteY15" fmla="*/ 6323 h 9652"/>
              <a:gd name="connsiteX16" fmla="*/ 9740 w 10000"/>
              <a:gd name="connsiteY16" fmla="*/ 6843 h 9652"/>
              <a:gd name="connsiteX17" fmla="*/ 9652 w 10000"/>
              <a:gd name="connsiteY17" fmla="*/ 7100 h 9652"/>
              <a:gd name="connsiteX18" fmla="*/ 9415 w 10000"/>
              <a:gd name="connsiteY18" fmla="*/ 7247 h 9652"/>
              <a:gd name="connsiteX19" fmla="*/ 9280 w 10000"/>
              <a:gd name="connsiteY19" fmla="*/ 7374 h 9652"/>
              <a:gd name="connsiteX20" fmla="*/ 9412 w 10000"/>
              <a:gd name="connsiteY20" fmla="*/ 7554 h 9652"/>
              <a:gd name="connsiteX21" fmla="*/ 9719 w 10000"/>
              <a:gd name="connsiteY21" fmla="*/ 7878 h 9652"/>
              <a:gd name="connsiteX22" fmla="*/ 9980 w 10000"/>
              <a:gd name="connsiteY22" fmla="*/ 8159 h 9652"/>
              <a:gd name="connsiteX23" fmla="*/ 9848 w 10000"/>
              <a:gd name="connsiteY23" fmla="*/ 7857 h 9652"/>
              <a:gd name="connsiteX24" fmla="*/ 9621 w 10000"/>
              <a:gd name="connsiteY24" fmla="*/ 7324 h 9652"/>
              <a:gd name="connsiteX25" fmla="*/ 9621 w 10000"/>
              <a:gd name="connsiteY25" fmla="*/ 7100 h 9652"/>
              <a:gd name="connsiteX0" fmla="*/ 1309 w 10000"/>
              <a:gd name="connsiteY0" fmla="*/ 9560 h 9560"/>
              <a:gd name="connsiteX1" fmla="*/ 774 w 10000"/>
              <a:gd name="connsiteY1" fmla="*/ 9080 h 9560"/>
              <a:gd name="connsiteX2" fmla="*/ 402 w 10000"/>
              <a:gd name="connsiteY2" fmla="*/ 8431 h 9560"/>
              <a:gd name="connsiteX3" fmla="*/ 88 w 10000"/>
              <a:gd name="connsiteY3" fmla="*/ 7473 h 9560"/>
              <a:gd name="connsiteX4" fmla="*/ 0 w 10000"/>
              <a:gd name="connsiteY4" fmla="*/ 6486 h 9560"/>
              <a:gd name="connsiteX5" fmla="*/ 88 w 10000"/>
              <a:gd name="connsiteY5" fmla="*/ 5419 h 9560"/>
              <a:gd name="connsiteX6" fmla="*/ 443 w 10000"/>
              <a:gd name="connsiteY6" fmla="*/ 3898 h 9560"/>
              <a:gd name="connsiteX7" fmla="*/ 1082 w 10000"/>
              <a:gd name="connsiteY7" fmla="*/ 2496 h 9560"/>
              <a:gd name="connsiteX8" fmla="*/ 2124 w 10000"/>
              <a:gd name="connsiteY8" fmla="*/ 1163 h 9560"/>
              <a:gd name="connsiteX9" fmla="*/ 3365 w 10000"/>
              <a:gd name="connsiteY9" fmla="*/ 287 h 9560"/>
              <a:gd name="connsiteX10" fmla="*/ 4961 w 10000"/>
              <a:gd name="connsiteY10" fmla="*/ 48 h 9560"/>
              <a:gd name="connsiteX11" fmla="*/ 6881 w 10000"/>
              <a:gd name="connsiteY11" fmla="*/ 576 h 9560"/>
              <a:gd name="connsiteX12" fmla="*/ 8976 w 10000"/>
              <a:gd name="connsiteY12" fmla="*/ 2482 h 9560"/>
              <a:gd name="connsiteX13" fmla="*/ 9830 w 10000"/>
              <a:gd name="connsiteY13" fmla="*/ 4973 h 9560"/>
              <a:gd name="connsiteX14" fmla="*/ 9817 w 10000"/>
              <a:gd name="connsiteY14" fmla="*/ 6551 h 9560"/>
              <a:gd name="connsiteX15" fmla="*/ 9740 w 10000"/>
              <a:gd name="connsiteY15" fmla="*/ 7090 h 9560"/>
              <a:gd name="connsiteX16" fmla="*/ 9652 w 10000"/>
              <a:gd name="connsiteY16" fmla="*/ 7356 h 9560"/>
              <a:gd name="connsiteX17" fmla="*/ 9415 w 10000"/>
              <a:gd name="connsiteY17" fmla="*/ 7508 h 9560"/>
              <a:gd name="connsiteX18" fmla="*/ 9280 w 10000"/>
              <a:gd name="connsiteY18" fmla="*/ 7640 h 9560"/>
              <a:gd name="connsiteX19" fmla="*/ 9412 w 10000"/>
              <a:gd name="connsiteY19" fmla="*/ 7826 h 9560"/>
              <a:gd name="connsiteX20" fmla="*/ 9719 w 10000"/>
              <a:gd name="connsiteY20" fmla="*/ 8162 h 9560"/>
              <a:gd name="connsiteX21" fmla="*/ 9980 w 10000"/>
              <a:gd name="connsiteY21" fmla="*/ 8453 h 9560"/>
              <a:gd name="connsiteX22" fmla="*/ 9848 w 10000"/>
              <a:gd name="connsiteY22" fmla="*/ 8140 h 9560"/>
              <a:gd name="connsiteX23" fmla="*/ 9621 w 10000"/>
              <a:gd name="connsiteY23" fmla="*/ 7588 h 9560"/>
              <a:gd name="connsiteX24" fmla="*/ 9621 w 10000"/>
              <a:gd name="connsiteY24" fmla="*/ 7356 h 9560"/>
              <a:gd name="connsiteX0" fmla="*/ 774 w 10000"/>
              <a:gd name="connsiteY0" fmla="*/ 9498 h 9498"/>
              <a:gd name="connsiteX1" fmla="*/ 402 w 10000"/>
              <a:gd name="connsiteY1" fmla="*/ 8819 h 9498"/>
              <a:gd name="connsiteX2" fmla="*/ 88 w 10000"/>
              <a:gd name="connsiteY2" fmla="*/ 7817 h 9498"/>
              <a:gd name="connsiteX3" fmla="*/ 0 w 10000"/>
              <a:gd name="connsiteY3" fmla="*/ 6785 h 9498"/>
              <a:gd name="connsiteX4" fmla="*/ 88 w 10000"/>
              <a:gd name="connsiteY4" fmla="*/ 5668 h 9498"/>
              <a:gd name="connsiteX5" fmla="*/ 443 w 10000"/>
              <a:gd name="connsiteY5" fmla="*/ 4077 h 9498"/>
              <a:gd name="connsiteX6" fmla="*/ 1082 w 10000"/>
              <a:gd name="connsiteY6" fmla="*/ 2611 h 9498"/>
              <a:gd name="connsiteX7" fmla="*/ 2124 w 10000"/>
              <a:gd name="connsiteY7" fmla="*/ 1217 h 9498"/>
              <a:gd name="connsiteX8" fmla="*/ 3365 w 10000"/>
              <a:gd name="connsiteY8" fmla="*/ 300 h 9498"/>
              <a:gd name="connsiteX9" fmla="*/ 4961 w 10000"/>
              <a:gd name="connsiteY9" fmla="*/ 50 h 9498"/>
              <a:gd name="connsiteX10" fmla="*/ 6881 w 10000"/>
              <a:gd name="connsiteY10" fmla="*/ 603 h 9498"/>
              <a:gd name="connsiteX11" fmla="*/ 8976 w 10000"/>
              <a:gd name="connsiteY11" fmla="*/ 2596 h 9498"/>
              <a:gd name="connsiteX12" fmla="*/ 9830 w 10000"/>
              <a:gd name="connsiteY12" fmla="*/ 5202 h 9498"/>
              <a:gd name="connsiteX13" fmla="*/ 9817 w 10000"/>
              <a:gd name="connsiteY13" fmla="*/ 6853 h 9498"/>
              <a:gd name="connsiteX14" fmla="*/ 9740 w 10000"/>
              <a:gd name="connsiteY14" fmla="*/ 7416 h 9498"/>
              <a:gd name="connsiteX15" fmla="*/ 9652 w 10000"/>
              <a:gd name="connsiteY15" fmla="*/ 7695 h 9498"/>
              <a:gd name="connsiteX16" fmla="*/ 9415 w 10000"/>
              <a:gd name="connsiteY16" fmla="*/ 7854 h 9498"/>
              <a:gd name="connsiteX17" fmla="*/ 9280 w 10000"/>
              <a:gd name="connsiteY17" fmla="*/ 7992 h 9498"/>
              <a:gd name="connsiteX18" fmla="*/ 9412 w 10000"/>
              <a:gd name="connsiteY18" fmla="*/ 8186 h 9498"/>
              <a:gd name="connsiteX19" fmla="*/ 9719 w 10000"/>
              <a:gd name="connsiteY19" fmla="*/ 8538 h 9498"/>
              <a:gd name="connsiteX20" fmla="*/ 9980 w 10000"/>
              <a:gd name="connsiteY20" fmla="*/ 8842 h 9498"/>
              <a:gd name="connsiteX21" fmla="*/ 9848 w 10000"/>
              <a:gd name="connsiteY21" fmla="*/ 8515 h 9498"/>
              <a:gd name="connsiteX22" fmla="*/ 9621 w 10000"/>
              <a:gd name="connsiteY22" fmla="*/ 7937 h 9498"/>
              <a:gd name="connsiteX23" fmla="*/ 9621 w 10000"/>
              <a:gd name="connsiteY23" fmla="*/ 7695 h 9498"/>
              <a:gd name="connsiteX0" fmla="*/ 402 w 10000"/>
              <a:gd name="connsiteY0" fmla="*/ 9285 h 9314"/>
              <a:gd name="connsiteX1" fmla="*/ 88 w 10000"/>
              <a:gd name="connsiteY1" fmla="*/ 8230 h 9314"/>
              <a:gd name="connsiteX2" fmla="*/ 0 w 10000"/>
              <a:gd name="connsiteY2" fmla="*/ 7144 h 9314"/>
              <a:gd name="connsiteX3" fmla="*/ 88 w 10000"/>
              <a:gd name="connsiteY3" fmla="*/ 5968 h 9314"/>
              <a:gd name="connsiteX4" fmla="*/ 443 w 10000"/>
              <a:gd name="connsiteY4" fmla="*/ 4292 h 9314"/>
              <a:gd name="connsiteX5" fmla="*/ 1082 w 10000"/>
              <a:gd name="connsiteY5" fmla="*/ 2749 h 9314"/>
              <a:gd name="connsiteX6" fmla="*/ 2124 w 10000"/>
              <a:gd name="connsiteY6" fmla="*/ 1281 h 9314"/>
              <a:gd name="connsiteX7" fmla="*/ 3365 w 10000"/>
              <a:gd name="connsiteY7" fmla="*/ 316 h 9314"/>
              <a:gd name="connsiteX8" fmla="*/ 4961 w 10000"/>
              <a:gd name="connsiteY8" fmla="*/ 53 h 9314"/>
              <a:gd name="connsiteX9" fmla="*/ 6881 w 10000"/>
              <a:gd name="connsiteY9" fmla="*/ 635 h 9314"/>
              <a:gd name="connsiteX10" fmla="*/ 8976 w 10000"/>
              <a:gd name="connsiteY10" fmla="*/ 2733 h 9314"/>
              <a:gd name="connsiteX11" fmla="*/ 9830 w 10000"/>
              <a:gd name="connsiteY11" fmla="*/ 5477 h 9314"/>
              <a:gd name="connsiteX12" fmla="*/ 9817 w 10000"/>
              <a:gd name="connsiteY12" fmla="*/ 7215 h 9314"/>
              <a:gd name="connsiteX13" fmla="*/ 9740 w 10000"/>
              <a:gd name="connsiteY13" fmla="*/ 7808 h 9314"/>
              <a:gd name="connsiteX14" fmla="*/ 9652 w 10000"/>
              <a:gd name="connsiteY14" fmla="*/ 8102 h 9314"/>
              <a:gd name="connsiteX15" fmla="*/ 9415 w 10000"/>
              <a:gd name="connsiteY15" fmla="*/ 8269 h 9314"/>
              <a:gd name="connsiteX16" fmla="*/ 9280 w 10000"/>
              <a:gd name="connsiteY16" fmla="*/ 8414 h 9314"/>
              <a:gd name="connsiteX17" fmla="*/ 9412 w 10000"/>
              <a:gd name="connsiteY17" fmla="*/ 8619 h 9314"/>
              <a:gd name="connsiteX18" fmla="*/ 9719 w 10000"/>
              <a:gd name="connsiteY18" fmla="*/ 8989 h 9314"/>
              <a:gd name="connsiteX19" fmla="*/ 9980 w 10000"/>
              <a:gd name="connsiteY19" fmla="*/ 9309 h 9314"/>
              <a:gd name="connsiteX20" fmla="*/ 9848 w 10000"/>
              <a:gd name="connsiteY20" fmla="*/ 8965 h 9314"/>
              <a:gd name="connsiteX21" fmla="*/ 9621 w 10000"/>
              <a:gd name="connsiteY21" fmla="*/ 8356 h 9314"/>
              <a:gd name="connsiteX22" fmla="*/ 9621 w 10000"/>
              <a:gd name="connsiteY22" fmla="*/ 8102 h 9314"/>
              <a:gd name="connsiteX0" fmla="*/ 88 w 10000"/>
              <a:gd name="connsiteY0" fmla="*/ 8836 h 10000"/>
              <a:gd name="connsiteX1" fmla="*/ 0 w 10000"/>
              <a:gd name="connsiteY1" fmla="*/ 7670 h 10000"/>
              <a:gd name="connsiteX2" fmla="*/ 88 w 10000"/>
              <a:gd name="connsiteY2" fmla="*/ 6408 h 10000"/>
              <a:gd name="connsiteX3" fmla="*/ 443 w 10000"/>
              <a:gd name="connsiteY3" fmla="*/ 4608 h 10000"/>
              <a:gd name="connsiteX4" fmla="*/ 1082 w 10000"/>
              <a:gd name="connsiteY4" fmla="*/ 2951 h 10000"/>
              <a:gd name="connsiteX5" fmla="*/ 2124 w 10000"/>
              <a:gd name="connsiteY5" fmla="*/ 1375 h 10000"/>
              <a:gd name="connsiteX6" fmla="*/ 3365 w 10000"/>
              <a:gd name="connsiteY6" fmla="*/ 339 h 10000"/>
              <a:gd name="connsiteX7" fmla="*/ 4961 w 10000"/>
              <a:gd name="connsiteY7" fmla="*/ 57 h 10000"/>
              <a:gd name="connsiteX8" fmla="*/ 6881 w 10000"/>
              <a:gd name="connsiteY8" fmla="*/ 682 h 10000"/>
              <a:gd name="connsiteX9" fmla="*/ 8976 w 10000"/>
              <a:gd name="connsiteY9" fmla="*/ 2934 h 10000"/>
              <a:gd name="connsiteX10" fmla="*/ 9830 w 10000"/>
              <a:gd name="connsiteY10" fmla="*/ 5880 h 10000"/>
              <a:gd name="connsiteX11" fmla="*/ 9817 w 10000"/>
              <a:gd name="connsiteY11" fmla="*/ 7746 h 10000"/>
              <a:gd name="connsiteX12" fmla="*/ 9740 w 10000"/>
              <a:gd name="connsiteY12" fmla="*/ 8383 h 10000"/>
              <a:gd name="connsiteX13" fmla="*/ 9652 w 10000"/>
              <a:gd name="connsiteY13" fmla="*/ 8699 h 10000"/>
              <a:gd name="connsiteX14" fmla="*/ 9415 w 10000"/>
              <a:gd name="connsiteY14" fmla="*/ 8878 h 10000"/>
              <a:gd name="connsiteX15" fmla="*/ 9280 w 10000"/>
              <a:gd name="connsiteY15" fmla="*/ 9034 h 10000"/>
              <a:gd name="connsiteX16" fmla="*/ 9412 w 10000"/>
              <a:gd name="connsiteY16" fmla="*/ 9254 h 10000"/>
              <a:gd name="connsiteX17" fmla="*/ 9719 w 10000"/>
              <a:gd name="connsiteY17" fmla="*/ 9651 h 10000"/>
              <a:gd name="connsiteX18" fmla="*/ 9980 w 10000"/>
              <a:gd name="connsiteY18" fmla="*/ 9995 h 10000"/>
              <a:gd name="connsiteX19" fmla="*/ 9848 w 10000"/>
              <a:gd name="connsiteY19" fmla="*/ 9625 h 10000"/>
              <a:gd name="connsiteX20" fmla="*/ 9621 w 10000"/>
              <a:gd name="connsiteY20" fmla="*/ 8971 h 10000"/>
              <a:gd name="connsiteX21" fmla="*/ 9621 w 10000"/>
              <a:gd name="connsiteY21" fmla="*/ 8699 h 10000"/>
              <a:gd name="connsiteX0" fmla="*/ 0 w 10000"/>
              <a:gd name="connsiteY0" fmla="*/ 7670 h 10000"/>
              <a:gd name="connsiteX1" fmla="*/ 88 w 10000"/>
              <a:gd name="connsiteY1" fmla="*/ 6408 h 10000"/>
              <a:gd name="connsiteX2" fmla="*/ 443 w 10000"/>
              <a:gd name="connsiteY2" fmla="*/ 4608 h 10000"/>
              <a:gd name="connsiteX3" fmla="*/ 1082 w 10000"/>
              <a:gd name="connsiteY3" fmla="*/ 2951 h 10000"/>
              <a:gd name="connsiteX4" fmla="*/ 2124 w 10000"/>
              <a:gd name="connsiteY4" fmla="*/ 1375 h 10000"/>
              <a:gd name="connsiteX5" fmla="*/ 3365 w 10000"/>
              <a:gd name="connsiteY5" fmla="*/ 339 h 10000"/>
              <a:gd name="connsiteX6" fmla="*/ 4961 w 10000"/>
              <a:gd name="connsiteY6" fmla="*/ 57 h 10000"/>
              <a:gd name="connsiteX7" fmla="*/ 6881 w 10000"/>
              <a:gd name="connsiteY7" fmla="*/ 682 h 10000"/>
              <a:gd name="connsiteX8" fmla="*/ 8976 w 10000"/>
              <a:gd name="connsiteY8" fmla="*/ 2934 h 10000"/>
              <a:gd name="connsiteX9" fmla="*/ 9830 w 10000"/>
              <a:gd name="connsiteY9" fmla="*/ 5880 h 10000"/>
              <a:gd name="connsiteX10" fmla="*/ 9817 w 10000"/>
              <a:gd name="connsiteY10" fmla="*/ 7746 h 10000"/>
              <a:gd name="connsiteX11" fmla="*/ 9740 w 10000"/>
              <a:gd name="connsiteY11" fmla="*/ 8383 h 10000"/>
              <a:gd name="connsiteX12" fmla="*/ 9652 w 10000"/>
              <a:gd name="connsiteY12" fmla="*/ 8699 h 10000"/>
              <a:gd name="connsiteX13" fmla="*/ 9415 w 10000"/>
              <a:gd name="connsiteY13" fmla="*/ 8878 h 10000"/>
              <a:gd name="connsiteX14" fmla="*/ 9280 w 10000"/>
              <a:gd name="connsiteY14" fmla="*/ 9034 h 10000"/>
              <a:gd name="connsiteX15" fmla="*/ 9412 w 10000"/>
              <a:gd name="connsiteY15" fmla="*/ 9254 h 10000"/>
              <a:gd name="connsiteX16" fmla="*/ 9719 w 10000"/>
              <a:gd name="connsiteY16" fmla="*/ 9651 h 10000"/>
              <a:gd name="connsiteX17" fmla="*/ 9980 w 10000"/>
              <a:gd name="connsiteY17" fmla="*/ 9995 h 10000"/>
              <a:gd name="connsiteX18" fmla="*/ 9848 w 10000"/>
              <a:gd name="connsiteY18" fmla="*/ 9625 h 10000"/>
              <a:gd name="connsiteX19" fmla="*/ 9621 w 10000"/>
              <a:gd name="connsiteY19" fmla="*/ 8971 h 10000"/>
              <a:gd name="connsiteX20" fmla="*/ 9621 w 10000"/>
              <a:gd name="connsiteY20" fmla="*/ 8699 h 10000"/>
              <a:gd name="connsiteX0" fmla="*/ 0 w 9912"/>
              <a:gd name="connsiteY0" fmla="*/ 6408 h 10000"/>
              <a:gd name="connsiteX1" fmla="*/ 355 w 9912"/>
              <a:gd name="connsiteY1" fmla="*/ 4608 h 10000"/>
              <a:gd name="connsiteX2" fmla="*/ 994 w 9912"/>
              <a:gd name="connsiteY2" fmla="*/ 2951 h 10000"/>
              <a:gd name="connsiteX3" fmla="*/ 2036 w 9912"/>
              <a:gd name="connsiteY3" fmla="*/ 1375 h 10000"/>
              <a:gd name="connsiteX4" fmla="*/ 3277 w 9912"/>
              <a:gd name="connsiteY4" fmla="*/ 339 h 10000"/>
              <a:gd name="connsiteX5" fmla="*/ 4873 w 9912"/>
              <a:gd name="connsiteY5" fmla="*/ 57 h 10000"/>
              <a:gd name="connsiteX6" fmla="*/ 6793 w 9912"/>
              <a:gd name="connsiteY6" fmla="*/ 682 h 10000"/>
              <a:gd name="connsiteX7" fmla="*/ 8888 w 9912"/>
              <a:gd name="connsiteY7" fmla="*/ 2934 h 10000"/>
              <a:gd name="connsiteX8" fmla="*/ 9742 w 9912"/>
              <a:gd name="connsiteY8" fmla="*/ 5880 h 10000"/>
              <a:gd name="connsiteX9" fmla="*/ 9729 w 9912"/>
              <a:gd name="connsiteY9" fmla="*/ 7746 h 10000"/>
              <a:gd name="connsiteX10" fmla="*/ 9652 w 9912"/>
              <a:gd name="connsiteY10" fmla="*/ 8383 h 10000"/>
              <a:gd name="connsiteX11" fmla="*/ 9564 w 9912"/>
              <a:gd name="connsiteY11" fmla="*/ 8699 h 10000"/>
              <a:gd name="connsiteX12" fmla="*/ 9327 w 9912"/>
              <a:gd name="connsiteY12" fmla="*/ 8878 h 10000"/>
              <a:gd name="connsiteX13" fmla="*/ 9192 w 9912"/>
              <a:gd name="connsiteY13" fmla="*/ 9034 h 10000"/>
              <a:gd name="connsiteX14" fmla="*/ 9324 w 9912"/>
              <a:gd name="connsiteY14" fmla="*/ 9254 h 10000"/>
              <a:gd name="connsiteX15" fmla="*/ 9631 w 9912"/>
              <a:gd name="connsiteY15" fmla="*/ 9651 h 10000"/>
              <a:gd name="connsiteX16" fmla="*/ 9892 w 9912"/>
              <a:gd name="connsiteY16" fmla="*/ 9995 h 10000"/>
              <a:gd name="connsiteX17" fmla="*/ 9760 w 9912"/>
              <a:gd name="connsiteY17" fmla="*/ 9625 h 10000"/>
              <a:gd name="connsiteX18" fmla="*/ 9533 w 9912"/>
              <a:gd name="connsiteY18" fmla="*/ 8971 h 10000"/>
              <a:gd name="connsiteX19" fmla="*/ 9533 w 9912"/>
              <a:gd name="connsiteY19" fmla="*/ 8699 h 10000"/>
              <a:gd name="connsiteX0" fmla="*/ 0 w 9642"/>
              <a:gd name="connsiteY0" fmla="*/ 4608 h 10000"/>
              <a:gd name="connsiteX1" fmla="*/ 645 w 9642"/>
              <a:gd name="connsiteY1" fmla="*/ 2951 h 10000"/>
              <a:gd name="connsiteX2" fmla="*/ 1696 w 9642"/>
              <a:gd name="connsiteY2" fmla="*/ 1375 h 10000"/>
              <a:gd name="connsiteX3" fmla="*/ 2948 w 9642"/>
              <a:gd name="connsiteY3" fmla="*/ 339 h 10000"/>
              <a:gd name="connsiteX4" fmla="*/ 4558 w 9642"/>
              <a:gd name="connsiteY4" fmla="*/ 57 h 10000"/>
              <a:gd name="connsiteX5" fmla="*/ 6495 w 9642"/>
              <a:gd name="connsiteY5" fmla="*/ 682 h 10000"/>
              <a:gd name="connsiteX6" fmla="*/ 8609 w 9642"/>
              <a:gd name="connsiteY6" fmla="*/ 2934 h 10000"/>
              <a:gd name="connsiteX7" fmla="*/ 9470 w 9642"/>
              <a:gd name="connsiteY7" fmla="*/ 5880 h 10000"/>
              <a:gd name="connsiteX8" fmla="*/ 9457 w 9642"/>
              <a:gd name="connsiteY8" fmla="*/ 7746 h 10000"/>
              <a:gd name="connsiteX9" fmla="*/ 9380 w 9642"/>
              <a:gd name="connsiteY9" fmla="*/ 8383 h 10000"/>
              <a:gd name="connsiteX10" fmla="*/ 9291 w 9642"/>
              <a:gd name="connsiteY10" fmla="*/ 8699 h 10000"/>
              <a:gd name="connsiteX11" fmla="*/ 9052 w 9642"/>
              <a:gd name="connsiteY11" fmla="*/ 8878 h 10000"/>
              <a:gd name="connsiteX12" fmla="*/ 8916 w 9642"/>
              <a:gd name="connsiteY12" fmla="*/ 9034 h 10000"/>
              <a:gd name="connsiteX13" fmla="*/ 9049 w 9642"/>
              <a:gd name="connsiteY13" fmla="*/ 9254 h 10000"/>
              <a:gd name="connsiteX14" fmla="*/ 9359 w 9642"/>
              <a:gd name="connsiteY14" fmla="*/ 9651 h 10000"/>
              <a:gd name="connsiteX15" fmla="*/ 9622 w 9642"/>
              <a:gd name="connsiteY15" fmla="*/ 9995 h 10000"/>
              <a:gd name="connsiteX16" fmla="*/ 9489 w 9642"/>
              <a:gd name="connsiteY16" fmla="*/ 9625 h 10000"/>
              <a:gd name="connsiteX17" fmla="*/ 9260 w 9642"/>
              <a:gd name="connsiteY17" fmla="*/ 8971 h 10000"/>
              <a:gd name="connsiteX18" fmla="*/ 9260 w 9642"/>
              <a:gd name="connsiteY18" fmla="*/ 8699 h 10000"/>
              <a:gd name="connsiteX0" fmla="*/ 0 w 9331"/>
              <a:gd name="connsiteY0" fmla="*/ 2951 h 10000"/>
              <a:gd name="connsiteX1" fmla="*/ 1090 w 9331"/>
              <a:gd name="connsiteY1" fmla="*/ 1375 h 10000"/>
              <a:gd name="connsiteX2" fmla="*/ 2388 w 9331"/>
              <a:gd name="connsiteY2" fmla="*/ 339 h 10000"/>
              <a:gd name="connsiteX3" fmla="*/ 4058 w 9331"/>
              <a:gd name="connsiteY3" fmla="*/ 57 h 10000"/>
              <a:gd name="connsiteX4" fmla="*/ 6067 w 9331"/>
              <a:gd name="connsiteY4" fmla="*/ 682 h 10000"/>
              <a:gd name="connsiteX5" fmla="*/ 8260 w 9331"/>
              <a:gd name="connsiteY5" fmla="*/ 2934 h 10000"/>
              <a:gd name="connsiteX6" fmla="*/ 9153 w 9331"/>
              <a:gd name="connsiteY6" fmla="*/ 5880 h 10000"/>
              <a:gd name="connsiteX7" fmla="*/ 9139 w 9331"/>
              <a:gd name="connsiteY7" fmla="*/ 7746 h 10000"/>
              <a:gd name="connsiteX8" fmla="*/ 9059 w 9331"/>
              <a:gd name="connsiteY8" fmla="*/ 8383 h 10000"/>
              <a:gd name="connsiteX9" fmla="*/ 8967 w 9331"/>
              <a:gd name="connsiteY9" fmla="*/ 8699 h 10000"/>
              <a:gd name="connsiteX10" fmla="*/ 8719 w 9331"/>
              <a:gd name="connsiteY10" fmla="*/ 8878 h 10000"/>
              <a:gd name="connsiteX11" fmla="*/ 8578 w 9331"/>
              <a:gd name="connsiteY11" fmla="*/ 9034 h 10000"/>
              <a:gd name="connsiteX12" fmla="*/ 8716 w 9331"/>
              <a:gd name="connsiteY12" fmla="*/ 9254 h 10000"/>
              <a:gd name="connsiteX13" fmla="*/ 9037 w 9331"/>
              <a:gd name="connsiteY13" fmla="*/ 9651 h 10000"/>
              <a:gd name="connsiteX14" fmla="*/ 9310 w 9331"/>
              <a:gd name="connsiteY14" fmla="*/ 9995 h 10000"/>
              <a:gd name="connsiteX15" fmla="*/ 9172 w 9331"/>
              <a:gd name="connsiteY15" fmla="*/ 9625 h 10000"/>
              <a:gd name="connsiteX16" fmla="*/ 8935 w 9331"/>
              <a:gd name="connsiteY16" fmla="*/ 8971 h 10000"/>
              <a:gd name="connsiteX17" fmla="*/ 8935 w 9331"/>
              <a:gd name="connsiteY17" fmla="*/ 8699 h 10000"/>
              <a:gd name="connsiteX0" fmla="*/ 0 w 8832"/>
              <a:gd name="connsiteY0" fmla="*/ 1375 h 10000"/>
              <a:gd name="connsiteX1" fmla="*/ 1391 w 8832"/>
              <a:gd name="connsiteY1" fmla="*/ 339 h 10000"/>
              <a:gd name="connsiteX2" fmla="*/ 3181 w 8832"/>
              <a:gd name="connsiteY2" fmla="*/ 57 h 10000"/>
              <a:gd name="connsiteX3" fmla="*/ 5334 w 8832"/>
              <a:gd name="connsiteY3" fmla="*/ 682 h 10000"/>
              <a:gd name="connsiteX4" fmla="*/ 7684 w 8832"/>
              <a:gd name="connsiteY4" fmla="*/ 2934 h 10000"/>
              <a:gd name="connsiteX5" fmla="*/ 8641 w 8832"/>
              <a:gd name="connsiteY5" fmla="*/ 5880 h 10000"/>
              <a:gd name="connsiteX6" fmla="*/ 8626 w 8832"/>
              <a:gd name="connsiteY6" fmla="*/ 7746 h 10000"/>
              <a:gd name="connsiteX7" fmla="*/ 8540 w 8832"/>
              <a:gd name="connsiteY7" fmla="*/ 8383 h 10000"/>
              <a:gd name="connsiteX8" fmla="*/ 8442 w 8832"/>
              <a:gd name="connsiteY8" fmla="*/ 8699 h 10000"/>
              <a:gd name="connsiteX9" fmla="*/ 8176 w 8832"/>
              <a:gd name="connsiteY9" fmla="*/ 8878 h 10000"/>
              <a:gd name="connsiteX10" fmla="*/ 8025 w 8832"/>
              <a:gd name="connsiteY10" fmla="*/ 9034 h 10000"/>
              <a:gd name="connsiteX11" fmla="*/ 8173 w 8832"/>
              <a:gd name="connsiteY11" fmla="*/ 9254 h 10000"/>
              <a:gd name="connsiteX12" fmla="*/ 8517 w 8832"/>
              <a:gd name="connsiteY12" fmla="*/ 9651 h 10000"/>
              <a:gd name="connsiteX13" fmla="*/ 8809 w 8832"/>
              <a:gd name="connsiteY13" fmla="*/ 9995 h 10000"/>
              <a:gd name="connsiteX14" fmla="*/ 8662 w 8832"/>
              <a:gd name="connsiteY14" fmla="*/ 9625 h 10000"/>
              <a:gd name="connsiteX15" fmla="*/ 8408 w 8832"/>
              <a:gd name="connsiteY15" fmla="*/ 8971 h 10000"/>
              <a:gd name="connsiteX16" fmla="*/ 8408 w 8832"/>
              <a:gd name="connsiteY16" fmla="*/ 8699 h 10000"/>
              <a:gd name="connsiteX0" fmla="*/ 0 w 8425"/>
              <a:gd name="connsiteY0" fmla="*/ 339 h 10000"/>
              <a:gd name="connsiteX1" fmla="*/ 2027 w 8425"/>
              <a:gd name="connsiteY1" fmla="*/ 57 h 10000"/>
              <a:gd name="connsiteX2" fmla="*/ 4464 w 8425"/>
              <a:gd name="connsiteY2" fmla="*/ 682 h 10000"/>
              <a:gd name="connsiteX3" fmla="*/ 7125 w 8425"/>
              <a:gd name="connsiteY3" fmla="*/ 2934 h 10000"/>
              <a:gd name="connsiteX4" fmla="*/ 8209 w 8425"/>
              <a:gd name="connsiteY4" fmla="*/ 5880 h 10000"/>
              <a:gd name="connsiteX5" fmla="*/ 8192 w 8425"/>
              <a:gd name="connsiteY5" fmla="*/ 7746 h 10000"/>
              <a:gd name="connsiteX6" fmla="*/ 8094 w 8425"/>
              <a:gd name="connsiteY6" fmla="*/ 8383 h 10000"/>
              <a:gd name="connsiteX7" fmla="*/ 7983 w 8425"/>
              <a:gd name="connsiteY7" fmla="*/ 8699 h 10000"/>
              <a:gd name="connsiteX8" fmla="*/ 7682 w 8425"/>
              <a:gd name="connsiteY8" fmla="*/ 8878 h 10000"/>
              <a:gd name="connsiteX9" fmla="*/ 7511 w 8425"/>
              <a:gd name="connsiteY9" fmla="*/ 9034 h 10000"/>
              <a:gd name="connsiteX10" fmla="*/ 7679 w 8425"/>
              <a:gd name="connsiteY10" fmla="*/ 9254 h 10000"/>
              <a:gd name="connsiteX11" fmla="*/ 8068 w 8425"/>
              <a:gd name="connsiteY11" fmla="*/ 9651 h 10000"/>
              <a:gd name="connsiteX12" fmla="*/ 8399 w 8425"/>
              <a:gd name="connsiteY12" fmla="*/ 9995 h 10000"/>
              <a:gd name="connsiteX13" fmla="*/ 8233 w 8425"/>
              <a:gd name="connsiteY13" fmla="*/ 9625 h 10000"/>
              <a:gd name="connsiteX14" fmla="*/ 7945 w 8425"/>
              <a:gd name="connsiteY14" fmla="*/ 8971 h 10000"/>
              <a:gd name="connsiteX15" fmla="*/ 7945 w 8425"/>
              <a:gd name="connsiteY15" fmla="*/ 8699 h 10000"/>
              <a:gd name="connsiteX0" fmla="*/ 0 w 7594"/>
              <a:gd name="connsiteY0" fmla="*/ 0 h 9943"/>
              <a:gd name="connsiteX1" fmla="*/ 2893 w 7594"/>
              <a:gd name="connsiteY1" fmla="*/ 625 h 9943"/>
              <a:gd name="connsiteX2" fmla="*/ 6051 w 7594"/>
              <a:gd name="connsiteY2" fmla="*/ 2877 h 9943"/>
              <a:gd name="connsiteX3" fmla="*/ 7338 w 7594"/>
              <a:gd name="connsiteY3" fmla="*/ 5823 h 9943"/>
              <a:gd name="connsiteX4" fmla="*/ 7317 w 7594"/>
              <a:gd name="connsiteY4" fmla="*/ 7689 h 9943"/>
              <a:gd name="connsiteX5" fmla="*/ 7201 w 7594"/>
              <a:gd name="connsiteY5" fmla="*/ 8326 h 9943"/>
              <a:gd name="connsiteX6" fmla="*/ 7069 w 7594"/>
              <a:gd name="connsiteY6" fmla="*/ 8642 h 9943"/>
              <a:gd name="connsiteX7" fmla="*/ 6712 w 7594"/>
              <a:gd name="connsiteY7" fmla="*/ 8821 h 9943"/>
              <a:gd name="connsiteX8" fmla="*/ 6509 w 7594"/>
              <a:gd name="connsiteY8" fmla="*/ 8977 h 9943"/>
              <a:gd name="connsiteX9" fmla="*/ 6709 w 7594"/>
              <a:gd name="connsiteY9" fmla="*/ 9197 h 9943"/>
              <a:gd name="connsiteX10" fmla="*/ 7170 w 7594"/>
              <a:gd name="connsiteY10" fmla="*/ 9594 h 9943"/>
              <a:gd name="connsiteX11" fmla="*/ 7563 w 7594"/>
              <a:gd name="connsiteY11" fmla="*/ 9938 h 9943"/>
              <a:gd name="connsiteX12" fmla="*/ 7366 w 7594"/>
              <a:gd name="connsiteY12" fmla="*/ 9568 h 9943"/>
              <a:gd name="connsiteX13" fmla="*/ 7024 w 7594"/>
              <a:gd name="connsiteY13" fmla="*/ 8914 h 9943"/>
              <a:gd name="connsiteX14" fmla="*/ 7024 w 7594"/>
              <a:gd name="connsiteY14" fmla="*/ 8642 h 9943"/>
              <a:gd name="connsiteX0" fmla="*/ 0 w 6190"/>
              <a:gd name="connsiteY0" fmla="*/ 0 h 9371"/>
              <a:gd name="connsiteX1" fmla="*/ 4158 w 6190"/>
              <a:gd name="connsiteY1" fmla="*/ 2264 h 9371"/>
              <a:gd name="connsiteX2" fmla="*/ 5853 w 6190"/>
              <a:gd name="connsiteY2" fmla="*/ 5227 h 9371"/>
              <a:gd name="connsiteX3" fmla="*/ 5825 w 6190"/>
              <a:gd name="connsiteY3" fmla="*/ 7104 h 9371"/>
              <a:gd name="connsiteX4" fmla="*/ 5672 w 6190"/>
              <a:gd name="connsiteY4" fmla="*/ 7745 h 9371"/>
              <a:gd name="connsiteX5" fmla="*/ 5499 w 6190"/>
              <a:gd name="connsiteY5" fmla="*/ 8063 h 9371"/>
              <a:gd name="connsiteX6" fmla="*/ 5029 w 6190"/>
              <a:gd name="connsiteY6" fmla="*/ 8243 h 9371"/>
              <a:gd name="connsiteX7" fmla="*/ 4761 w 6190"/>
              <a:gd name="connsiteY7" fmla="*/ 8399 h 9371"/>
              <a:gd name="connsiteX8" fmla="*/ 5025 w 6190"/>
              <a:gd name="connsiteY8" fmla="*/ 8621 h 9371"/>
              <a:gd name="connsiteX9" fmla="*/ 5632 w 6190"/>
              <a:gd name="connsiteY9" fmla="*/ 9020 h 9371"/>
              <a:gd name="connsiteX10" fmla="*/ 6149 w 6190"/>
              <a:gd name="connsiteY10" fmla="*/ 9366 h 9371"/>
              <a:gd name="connsiteX11" fmla="*/ 5890 w 6190"/>
              <a:gd name="connsiteY11" fmla="*/ 8994 h 9371"/>
              <a:gd name="connsiteX12" fmla="*/ 5439 w 6190"/>
              <a:gd name="connsiteY12" fmla="*/ 8336 h 9371"/>
              <a:gd name="connsiteX13" fmla="*/ 5439 w 6190"/>
              <a:gd name="connsiteY13" fmla="*/ 8063 h 9371"/>
              <a:gd name="connsiteX0" fmla="*/ 0 w 3283"/>
              <a:gd name="connsiteY0" fmla="*/ 0 h 7584"/>
              <a:gd name="connsiteX1" fmla="*/ 2739 w 3283"/>
              <a:gd name="connsiteY1" fmla="*/ 3162 h 7584"/>
              <a:gd name="connsiteX2" fmla="*/ 2693 w 3283"/>
              <a:gd name="connsiteY2" fmla="*/ 5165 h 7584"/>
              <a:gd name="connsiteX3" fmla="*/ 2446 w 3283"/>
              <a:gd name="connsiteY3" fmla="*/ 5849 h 7584"/>
              <a:gd name="connsiteX4" fmla="*/ 2167 w 3283"/>
              <a:gd name="connsiteY4" fmla="*/ 6188 h 7584"/>
              <a:gd name="connsiteX5" fmla="*/ 1407 w 3283"/>
              <a:gd name="connsiteY5" fmla="*/ 6380 h 7584"/>
              <a:gd name="connsiteX6" fmla="*/ 974 w 3283"/>
              <a:gd name="connsiteY6" fmla="*/ 6547 h 7584"/>
              <a:gd name="connsiteX7" fmla="*/ 1401 w 3283"/>
              <a:gd name="connsiteY7" fmla="*/ 6784 h 7584"/>
              <a:gd name="connsiteX8" fmla="*/ 2382 w 3283"/>
              <a:gd name="connsiteY8" fmla="*/ 7209 h 7584"/>
              <a:gd name="connsiteX9" fmla="*/ 3217 w 3283"/>
              <a:gd name="connsiteY9" fmla="*/ 7579 h 7584"/>
              <a:gd name="connsiteX10" fmla="*/ 2798 w 3283"/>
              <a:gd name="connsiteY10" fmla="*/ 7182 h 7584"/>
              <a:gd name="connsiteX11" fmla="*/ 2070 w 3283"/>
              <a:gd name="connsiteY11" fmla="*/ 6480 h 7584"/>
              <a:gd name="connsiteX12" fmla="*/ 2070 w 3283"/>
              <a:gd name="connsiteY12" fmla="*/ 6188 h 7584"/>
              <a:gd name="connsiteX0" fmla="*/ 5376 w 7033"/>
              <a:gd name="connsiteY0" fmla="*/ 0 h 5831"/>
              <a:gd name="connsiteX1" fmla="*/ 5236 w 7033"/>
              <a:gd name="connsiteY1" fmla="*/ 2641 h 5831"/>
              <a:gd name="connsiteX2" fmla="*/ 4484 w 7033"/>
              <a:gd name="connsiteY2" fmla="*/ 3543 h 5831"/>
              <a:gd name="connsiteX3" fmla="*/ 3634 w 7033"/>
              <a:gd name="connsiteY3" fmla="*/ 3990 h 5831"/>
              <a:gd name="connsiteX4" fmla="*/ 1319 w 7033"/>
              <a:gd name="connsiteY4" fmla="*/ 4243 h 5831"/>
              <a:gd name="connsiteX5" fmla="*/ 0 w 7033"/>
              <a:gd name="connsiteY5" fmla="*/ 4464 h 5831"/>
              <a:gd name="connsiteX6" fmla="*/ 1300 w 7033"/>
              <a:gd name="connsiteY6" fmla="*/ 4776 h 5831"/>
              <a:gd name="connsiteX7" fmla="*/ 4289 w 7033"/>
              <a:gd name="connsiteY7" fmla="*/ 5337 h 5831"/>
              <a:gd name="connsiteX8" fmla="*/ 6832 w 7033"/>
              <a:gd name="connsiteY8" fmla="*/ 5824 h 5831"/>
              <a:gd name="connsiteX9" fmla="*/ 5556 w 7033"/>
              <a:gd name="connsiteY9" fmla="*/ 5301 h 5831"/>
              <a:gd name="connsiteX10" fmla="*/ 3338 w 7033"/>
              <a:gd name="connsiteY10" fmla="*/ 4375 h 5831"/>
              <a:gd name="connsiteX11" fmla="*/ 3338 w 7033"/>
              <a:gd name="connsiteY11" fmla="*/ 3990 h 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33" h="5831">
                <a:moveTo>
                  <a:pt x="5376" y="0"/>
                </a:moveTo>
                <a:cubicBezTo>
                  <a:pt x="6747" y="1136"/>
                  <a:pt x="5379" y="2057"/>
                  <a:pt x="5236" y="2641"/>
                </a:cubicBezTo>
                <a:cubicBezTo>
                  <a:pt x="5114" y="3224"/>
                  <a:pt x="4761" y="3319"/>
                  <a:pt x="4484" y="3543"/>
                </a:cubicBezTo>
                <a:cubicBezTo>
                  <a:pt x="4219" y="3773"/>
                  <a:pt x="4155" y="3874"/>
                  <a:pt x="3634" y="3990"/>
                </a:cubicBezTo>
                <a:cubicBezTo>
                  <a:pt x="3101" y="4105"/>
                  <a:pt x="1907" y="4162"/>
                  <a:pt x="1319" y="4243"/>
                </a:cubicBezTo>
                <a:cubicBezTo>
                  <a:pt x="731" y="4324"/>
                  <a:pt x="0" y="4375"/>
                  <a:pt x="0" y="4464"/>
                </a:cubicBezTo>
                <a:cubicBezTo>
                  <a:pt x="0" y="4551"/>
                  <a:pt x="557" y="4630"/>
                  <a:pt x="1300" y="4776"/>
                </a:cubicBezTo>
                <a:cubicBezTo>
                  <a:pt x="2010" y="4923"/>
                  <a:pt x="3372" y="5161"/>
                  <a:pt x="4289" y="5337"/>
                </a:cubicBezTo>
                <a:cubicBezTo>
                  <a:pt x="5211" y="5513"/>
                  <a:pt x="6631" y="5831"/>
                  <a:pt x="6832" y="5824"/>
                </a:cubicBezTo>
                <a:cubicBezTo>
                  <a:pt x="7033" y="5815"/>
                  <a:pt x="6153" y="5541"/>
                  <a:pt x="5556" y="5301"/>
                </a:cubicBezTo>
                <a:cubicBezTo>
                  <a:pt x="4946" y="5060"/>
                  <a:pt x="3692" y="4593"/>
                  <a:pt x="3338" y="4375"/>
                </a:cubicBezTo>
                <a:cubicBezTo>
                  <a:pt x="2964" y="4155"/>
                  <a:pt x="3405" y="4105"/>
                  <a:pt x="3338" y="399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6" name="Freeform 21"/>
          <p:cNvSpPr>
            <a:spLocks/>
          </p:cNvSpPr>
          <p:nvPr/>
        </p:nvSpPr>
        <p:spPr bwMode="auto">
          <a:xfrm rot="21326996">
            <a:off x="5012826" y="2572841"/>
            <a:ext cx="271248" cy="992197"/>
          </a:xfrm>
          <a:custGeom>
            <a:avLst/>
            <a:gdLst>
              <a:gd name="T0" fmla="*/ 42 w 87"/>
              <a:gd name="T1" fmla="*/ 250 h 259"/>
              <a:gd name="T2" fmla="*/ 56 w 87"/>
              <a:gd name="T3" fmla="*/ 168 h 259"/>
              <a:gd name="T4" fmla="*/ 80 w 87"/>
              <a:gd name="T5" fmla="*/ 94 h 259"/>
              <a:gd name="T6" fmla="*/ 85 w 87"/>
              <a:gd name="T7" fmla="*/ 38 h 259"/>
              <a:gd name="T8" fmla="*/ 68 w 87"/>
              <a:gd name="T9" fmla="*/ 5 h 259"/>
              <a:gd name="T10" fmla="*/ 35 w 87"/>
              <a:gd name="T11" fmla="*/ 7 h 259"/>
              <a:gd name="T12" fmla="*/ 13 w 87"/>
              <a:gd name="T13" fmla="*/ 31 h 259"/>
              <a:gd name="T14" fmla="*/ 1 w 87"/>
              <a:gd name="T15" fmla="*/ 106 h 259"/>
              <a:gd name="T16" fmla="*/ 18 w 87"/>
              <a:gd name="T17" fmla="*/ 185 h 259"/>
              <a:gd name="T18" fmla="*/ 35 w 87"/>
              <a:gd name="T19" fmla="*/ 221 h 259"/>
              <a:gd name="T20" fmla="*/ 42 w 87"/>
              <a:gd name="T21" fmla="*/ 250 h 2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"/>
              <a:gd name="T34" fmla="*/ 0 h 259"/>
              <a:gd name="T35" fmla="*/ 87 w 87"/>
              <a:gd name="T36" fmla="*/ 259 h 2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" h="259">
                <a:moveTo>
                  <a:pt x="42" y="250"/>
                </a:moveTo>
                <a:cubicBezTo>
                  <a:pt x="45" y="241"/>
                  <a:pt x="50" y="194"/>
                  <a:pt x="56" y="168"/>
                </a:cubicBezTo>
                <a:cubicBezTo>
                  <a:pt x="62" y="142"/>
                  <a:pt x="75" y="116"/>
                  <a:pt x="80" y="94"/>
                </a:cubicBezTo>
                <a:cubicBezTo>
                  <a:pt x="85" y="72"/>
                  <a:pt x="87" y="53"/>
                  <a:pt x="85" y="38"/>
                </a:cubicBezTo>
                <a:cubicBezTo>
                  <a:pt x="83" y="23"/>
                  <a:pt x="76" y="10"/>
                  <a:pt x="68" y="5"/>
                </a:cubicBezTo>
                <a:cubicBezTo>
                  <a:pt x="60" y="0"/>
                  <a:pt x="44" y="3"/>
                  <a:pt x="35" y="7"/>
                </a:cubicBezTo>
                <a:cubicBezTo>
                  <a:pt x="26" y="11"/>
                  <a:pt x="19" y="15"/>
                  <a:pt x="13" y="31"/>
                </a:cubicBezTo>
                <a:cubicBezTo>
                  <a:pt x="7" y="47"/>
                  <a:pt x="0" y="80"/>
                  <a:pt x="1" y="106"/>
                </a:cubicBezTo>
                <a:cubicBezTo>
                  <a:pt x="2" y="132"/>
                  <a:pt x="12" y="166"/>
                  <a:pt x="18" y="185"/>
                </a:cubicBezTo>
                <a:cubicBezTo>
                  <a:pt x="24" y="204"/>
                  <a:pt x="31" y="211"/>
                  <a:pt x="35" y="221"/>
                </a:cubicBezTo>
                <a:cubicBezTo>
                  <a:pt x="39" y="231"/>
                  <a:pt x="39" y="259"/>
                  <a:pt x="42" y="250"/>
                </a:cubicBezTo>
                <a:close/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7" name="Freeform 22"/>
          <p:cNvSpPr>
            <a:spLocks/>
          </p:cNvSpPr>
          <p:nvPr/>
        </p:nvSpPr>
        <p:spPr bwMode="auto">
          <a:xfrm rot="21326996">
            <a:off x="6398966" y="2041709"/>
            <a:ext cx="342247" cy="1067633"/>
          </a:xfrm>
          <a:custGeom>
            <a:avLst/>
            <a:gdLst>
              <a:gd name="T0" fmla="*/ 130 w 130"/>
              <a:gd name="T1" fmla="*/ 202 h 262"/>
              <a:gd name="T2" fmla="*/ 108 w 130"/>
              <a:gd name="T3" fmla="*/ 248 h 262"/>
              <a:gd name="T4" fmla="*/ 53 w 130"/>
              <a:gd name="T5" fmla="*/ 248 h 262"/>
              <a:gd name="T6" fmla="*/ 7 w 130"/>
              <a:gd name="T7" fmla="*/ 161 h 262"/>
              <a:gd name="T8" fmla="*/ 12 w 130"/>
              <a:gd name="T9" fmla="*/ 0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262"/>
              <a:gd name="T17" fmla="*/ 130 w 130"/>
              <a:gd name="T18" fmla="*/ 262 h 262"/>
              <a:gd name="connsiteX0" fmla="*/ 9957 w 9957"/>
              <a:gd name="connsiteY0" fmla="*/ 7710 h 11153"/>
              <a:gd name="connsiteX1" fmla="*/ 8265 w 9957"/>
              <a:gd name="connsiteY1" fmla="*/ 9466 h 11153"/>
              <a:gd name="connsiteX2" fmla="*/ 3849 w 9957"/>
              <a:gd name="connsiteY2" fmla="*/ 10619 h 11153"/>
              <a:gd name="connsiteX3" fmla="*/ 495 w 9957"/>
              <a:gd name="connsiteY3" fmla="*/ 6145 h 11153"/>
              <a:gd name="connsiteX4" fmla="*/ 880 w 9957"/>
              <a:gd name="connsiteY4" fmla="*/ 0 h 11153"/>
              <a:gd name="connsiteX0" fmla="*/ 10000 w 10000"/>
              <a:gd name="connsiteY0" fmla="*/ 6913 h 9755"/>
              <a:gd name="connsiteX1" fmla="*/ 3866 w 10000"/>
              <a:gd name="connsiteY1" fmla="*/ 9521 h 9755"/>
              <a:gd name="connsiteX2" fmla="*/ 497 w 10000"/>
              <a:gd name="connsiteY2" fmla="*/ 5510 h 9755"/>
              <a:gd name="connsiteX3" fmla="*/ 884 w 10000"/>
              <a:gd name="connsiteY3" fmla="*/ 0 h 9755"/>
              <a:gd name="connsiteX0" fmla="*/ 10006 w 10006"/>
              <a:gd name="connsiteY0" fmla="*/ 7087 h 10825"/>
              <a:gd name="connsiteX1" fmla="*/ 3909 w 10006"/>
              <a:gd name="connsiteY1" fmla="*/ 10585 h 10825"/>
              <a:gd name="connsiteX2" fmla="*/ 503 w 10006"/>
              <a:gd name="connsiteY2" fmla="*/ 5648 h 10825"/>
              <a:gd name="connsiteX3" fmla="*/ 890 w 10006"/>
              <a:gd name="connsiteY3" fmla="*/ 0 h 10825"/>
              <a:gd name="connsiteX0" fmla="*/ 10006 w 10006"/>
              <a:gd name="connsiteY0" fmla="*/ 7087 h 10946"/>
              <a:gd name="connsiteX1" fmla="*/ 3909 w 10006"/>
              <a:gd name="connsiteY1" fmla="*/ 10585 h 10946"/>
              <a:gd name="connsiteX2" fmla="*/ 503 w 10006"/>
              <a:gd name="connsiteY2" fmla="*/ 5648 h 10946"/>
              <a:gd name="connsiteX3" fmla="*/ 890 w 10006"/>
              <a:gd name="connsiteY3" fmla="*/ 0 h 10946"/>
              <a:gd name="connsiteX0" fmla="*/ 9857 w 9857"/>
              <a:gd name="connsiteY0" fmla="*/ 10104 h 13963"/>
              <a:gd name="connsiteX1" fmla="*/ 3760 w 9857"/>
              <a:gd name="connsiteY1" fmla="*/ 13602 h 13963"/>
              <a:gd name="connsiteX2" fmla="*/ 354 w 9857"/>
              <a:gd name="connsiteY2" fmla="*/ 8665 h 13963"/>
              <a:gd name="connsiteX3" fmla="*/ 1633 w 9857"/>
              <a:gd name="connsiteY3" fmla="*/ 0 h 1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7" h="13963">
                <a:moveTo>
                  <a:pt x="9857" y="10104"/>
                </a:moveTo>
                <a:cubicBezTo>
                  <a:pt x="8579" y="10660"/>
                  <a:pt x="6412" y="13963"/>
                  <a:pt x="3760" y="13602"/>
                </a:cubicBezTo>
                <a:cubicBezTo>
                  <a:pt x="1108" y="13241"/>
                  <a:pt x="709" y="10932"/>
                  <a:pt x="354" y="8665"/>
                </a:cubicBezTo>
                <a:cubicBezTo>
                  <a:pt x="0" y="6398"/>
                  <a:pt x="1170" y="2105"/>
                  <a:pt x="1633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2964750" y="3101827"/>
            <a:ext cx="260222" cy="26022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Group 23"/>
          <p:cNvGrpSpPr/>
          <p:nvPr/>
        </p:nvGrpSpPr>
        <p:grpSpPr>
          <a:xfrm>
            <a:off x="5374818" y="3715532"/>
            <a:ext cx="1837442" cy="1062644"/>
            <a:chOff x="5420813" y="4456602"/>
            <a:chExt cx="1087437" cy="628895"/>
          </a:xfrm>
        </p:grpSpPr>
        <p:sp>
          <p:nvSpPr>
            <p:cNvPr id="139269" name="Freeform 14"/>
            <p:cNvSpPr>
              <a:spLocks/>
            </p:cNvSpPr>
            <p:nvPr/>
          </p:nvSpPr>
          <p:spPr bwMode="auto">
            <a:xfrm rot="21326996">
              <a:off x="5420813" y="4456602"/>
              <a:ext cx="1087437" cy="488950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5" h="308">
                  <a:moveTo>
                    <a:pt x="552" y="300"/>
                  </a:moveTo>
                  <a:cubicBezTo>
                    <a:pt x="532" y="292"/>
                    <a:pt x="509" y="245"/>
                    <a:pt x="487" y="221"/>
                  </a:cubicBezTo>
                  <a:cubicBezTo>
                    <a:pt x="465" y="197"/>
                    <a:pt x="447" y="174"/>
                    <a:pt x="420" y="154"/>
                  </a:cubicBezTo>
                  <a:cubicBezTo>
                    <a:pt x="393" y="134"/>
                    <a:pt x="360" y="116"/>
                    <a:pt x="327" y="101"/>
                  </a:cubicBezTo>
                  <a:cubicBezTo>
                    <a:pt x="294" y="86"/>
                    <a:pt x="253" y="75"/>
                    <a:pt x="219" y="65"/>
                  </a:cubicBezTo>
                  <a:cubicBezTo>
                    <a:pt x="185" y="55"/>
                    <a:pt x="153" y="47"/>
                    <a:pt x="123" y="39"/>
                  </a:cubicBezTo>
                  <a:cubicBezTo>
                    <a:pt x="93" y="31"/>
                    <a:pt x="55" y="23"/>
                    <a:pt x="36" y="17"/>
                  </a:cubicBezTo>
                  <a:cubicBezTo>
                    <a:pt x="17" y="11"/>
                    <a:pt x="0" y="7"/>
                    <a:pt x="10" y="5"/>
                  </a:cubicBezTo>
                  <a:cubicBezTo>
                    <a:pt x="20" y="3"/>
                    <a:pt x="64" y="0"/>
                    <a:pt x="99" y="3"/>
                  </a:cubicBezTo>
                  <a:cubicBezTo>
                    <a:pt x="134" y="6"/>
                    <a:pt x="187" y="17"/>
                    <a:pt x="223" y="22"/>
                  </a:cubicBezTo>
                  <a:cubicBezTo>
                    <a:pt x="259" y="27"/>
                    <a:pt x="284" y="32"/>
                    <a:pt x="315" y="34"/>
                  </a:cubicBezTo>
                  <a:cubicBezTo>
                    <a:pt x="346" y="36"/>
                    <a:pt x="373" y="37"/>
                    <a:pt x="408" y="36"/>
                  </a:cubicBezTo>
                  <a:cubicBezTo>
                    <a:pt x="443" y="35"/>
                    <a:pt x="491" y="26"/>
                    <a:pt x="523" y="27"/>
                  </a:cubicBezTo>
                  <a:cubicBezTo>
                    <a:pt x="555" y="28"/>
                    <a:pt x="573" y="36"/>
                    <a:pt x="598" y="41"/>
                  </a:cubicBezTo>
                  <a:cubicBezTo>
                    <a:pt x="623" y="46"/>
                    <a:pt x="665" y="54"/>
                    <a:pt x="675" y="58"/>
                  </a:cubicBezTo>
                  <a:cubicBezTo>
                    <a:pt x="685" y="62"/>
                    <a:pt x="665" y="62"/>
                    <a:pt x="658" y="68"/>
                  </a:cubicBezTo>
                  <a:cubicBezTo>
                    <a:pt x="651" y="74"/>
                    <a:pt x="644" y="77"/>
                    <a:pt x="636" y="92"/>
                  </a:cubicBezTo>
                  <a:cubicBezTo>
                    <a:pt x="628" y="107"/>
                    <a:pt x="617" y="140"/>
                    <a:pt x="612" y="156"/>
                  </a:cubicBezTo>
                  <a:cubicBezTo>
                    <a:pt x="607" y="172"/>
                    <a:pt x="608" y="169"/>
                    <a:pt x="607" y="188"/>
                  </a:cubicBezTo>
                  <a:cubicBezTo>
                    <a:pt x="606" y="207"/>
                    <a:pt x="616" y="250"/>
                    <a:pt x="607" y="269"/>
                  </a:cubicBezTo>
                  <a:cubicBezTo>
                    <a:pt x="598" y="288"/>
                    <a:pt x="572" y="308"/>
                    <a:pt x="552" y="30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 rot="528210">
              <a:off x="6181259" y="4575716"/>
              <a:ext cx="289831" cy="509781"/>
              <a:chOff x="5339" y="2337"/>
              <a:chExt cx="285" cy="445"/>
            </a:xfrm>
            <a:solidFill>
              <a:schemeClr val="bg1"/>
            </a:solidFill>
          </p:grpSpPr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5442" y="2548"/>
                <a:ext cx="182" cy="234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grp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5339" y="2337"/>
                <a:ext cx="213" cy="296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grp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" name="Group 45"/>
            <p:cNvGrpSpPr>
              <a:grpSpLocks/>
            </p:cNvGrpSpPr>
            <p:nvPr/>
          </p:nvGrpSpPr>
          <p:grpSpPr bwMode="auto">
            <a:xfrm rot="21115886">
              <a:off x="5557646" y="4472521"/>
              <a:ext cx="285666" cy="555161"/>
              <a:chOff x="4734" y="2133"/>
              <a:chExt cx="298" cy="515"/>
            </a:xfrm>
          </p:grpSpPr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4734" y="2455"/>
                <a:ext cx="250" cy="19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4791" y="2153"/>
                <a:ext cx="241" cy="339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" name="Freeform 44"/>
              <p:cNvSpPr>
                <a:spLocks/>
              </p:cNvSpPr>
              <p:nvPr/>
            </p:nvSpPr>
            <p:spPr bwMode="auto">
              <a:xfrm>
                <a:off x="4897" y="2133"/>
                <a:ext cx="76" cy="203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5" name="Group 26"/>
          <p:cNvGrpSpPr/>
          <p:nvPr/>
        </p:nvGrpSpPr>
        <p:grpSpPr>
          <a:xfrm>
            <a:off x="3485214" y="3038642"/>
            <a:ext cx="3463839" cy="3205489"/>
            <a:chOff x="4302505" y="4056004"/>
            <a:chExt cx="2049973" cy="1897076"/>
          </a:xfrm>
        </p:grpSpPr>
        <p:sp>
          <p:nvSpPr>
            <p:cNvPr id="139268" name="Freeform 13"/>
            <p:cNvSpPr>
              <a:spLocks/>
            </p:cNvSpPr>
            <p:nvPr/>
          </p:nvSpPr>
          <p:spPr bwMode="auto">
            <a:xfrm rot="21326996">
              <a:off x="4302505" y="4056004"/>
              <a:ext cx="1976241" cy="1897076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35" h="10240">
                  <a:moveTo>
                    <a:pt x="1148" y="1108"/>
                  </a:moveTo>
                  <a:cubicBezTo>
                    <a:pt x="1131" y="1057"/>
                    <a:pt x="1173" y="727"/>
                    <a:pt x="1118" y="561"/>
                  </a:cubicBezTo>
                  <a:cubicBezTo>
                    <a:pt x="1063" y="395"/>
                    <a:pt x="966" y="176"/>
                    <a:pt x="816" y="110"/>
                  </a:cubicBezTo>
                  <a:cubicBezTo>
                    <a:pt x="666" y="44"/>
                    <a:pt x="430" y="0"/>
                    <a:pt x="215" y="162"/>
                  </a:cubicBezTo>
                  <a:cubicBezTo>
                    <a:pt x="0" y="324"/>
                    <a:pt x="37" y="708"/>
                    <a:pt x="20" y="879"/>
                  </a:cubicBezTo>
                  <a:cubicBezTo>
                    <a:pt x="3" y="1051"/>
                    <a:pt x="28" y="1136"/>
                    <a:pt x="88" y="1351"/>
                  </a:cubicBezTo>
                  <a:cubicBezTo>
                    <a:pt x="147" y="1565"/>
                    <a:pt x="291" y="1856"/>
                    <a:pt x="358" y="2173"/>
                  </a:cubicBezTo>
                  <a:cubicBezTo>
                    <a:pt x="426" y="2490"/>
                    <a:pt x="434" y="2893"/>
                    <a:pt x="485" y="3262"/>
                  </a:cubicBezTo>
                  <a:cubicBezTo>
                    <a:pt x="536" y="3630"/>
                    <a:pt x="612" y="3990"/>
                    <a:pt x="688" y="4393"/>
                  </a:cubicBezTo>
                  <a:cubicBezTo>
                    <a:pt x="764" y="4795"/>
                    <a:pt x="832" y="5301"/>
                    <a:pt x="951" y="5669"/>
                  </a:cubicBezTo>
                  <a:cubicBezTo>
                    <a:pt x="1069" y="6038"/>
                    <a:pt x="1145" y="6346"/>
                    <a:pt x="1374" y="6612"/>
                  </a:cubicBezTo>
                  <a:cubicBezTo>
                    <a:pt x="1602" y="6878"/>
                    <a:pt x="1966" y="7058"/>
                    <a:pt x="2330" y="7272"/>
                  </a:cubicBezTo>
                  <a:cubicBezTo>
                    <a:pt x="2693" y="7486"/>
                    <a:pt x="3133" y="7683"/>
                    <a:pt x="3548" y="7906"/>
                  </a:cubicBezTo>
                  <a:cubicBezTo>
                    <a:pt x="3962" y="8129"/>
                    <a:pt x="4377" y="8369"/>
                    <a:pt x="4800" y="8591"/>
                  </a:cubicBezTo>
                  <a:cubicBezTo>
                    <a:pt x="5223" y="8814"/>
                    <a:pt x="5663" y="9020"/>
                    <a:pt x="6069" y="9226"/>
                  </a:cubicBezTo>
                  <a:cubicBezTo>
                    <a:pt x="6475" y="9431"/>
                    <a:pt x="6890" y="9697"/>
                    <a:pt x="7237" y="9851"/>
                  </a:cubicBezTo>
                  <a:cubicBezTo>
                    <a:pt x="7583" y="10005"/>
                    <a:pt x="7871" y="10108"/>
                    <a:pt x="8142" y="10151"/>
                  </a:cubicBezTo>
                  <a:cubicBezTo>
                    <a:pt x="8412" y="10194"/>
                    <a:pt x="8705" y="10240"/>
                    <a:pt x="8886" y="10108"/>
                  </a:cubicBezTo>
                  <a:cubicBezTo>
                    <a:pt x="9067" y="9976"/>
                    <a:pt x="9127" y="9679"/>
                    <a:pt x="9228" y="9362"/>
                  </a:cubicBezTo>
                  <a:cubicBezTo>
                    <a:pt x="9329" y="9045"/>
                    <a:pt x="9314" y="8616"/>
                    <a:pt x="9491" y="8206"/>
                  </a:cubicBezTo>
                  <a:cubicBezTo>
                    <a:pt x="9603" y="8018"/>
                    <a:pt x="10067" y="7200"/>
                    <a:pt x="10135" y="7089"/>
                  </a:cubicBezTo>
                </a:path>
              </a:pathLst>
            </a:custGeom>
            <a:noFill/>
            <a:ln w="285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 rot="342526">
              <a:off x="6093793" y="5036634"/>
              <a:ext cx="258685" cy="490141"/>
              <a:chOff x="5201" y="2764"/>
              <a:chExt cx="278" cy="468"/>
            </a:xfrm>
          </p:grpSpPr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5312" y="2764"/>
                <a:ext cx="167" cy="225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5201" y="2916"/>
                <a:ext cx="230" cy="31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7" name="Group 42"/>
            <p:cNvGrpSpPr/>
            <p:nvPr/>
          </p:nvGrpSpPr>
          <p:grpSpPr>
            <a:xfrm rot="21115886">
              <a:off x="5474281" y="4997594"/>
              <a:ext cx="381607" cy="499106"/>
              <a:chOff x="6919680" y="4587410"/>
              <a:chExt cx="561975" cy="735013"/>
            </a:xfrm>
          </p:grpSpPr>
          <p:sp>
            <p:nvSpPr>
              <p:cNvPr id="41" name="Freeform 46"/>
              <p:cNvSpPr>
                <a:spLocks/>
              </p:cNvSpPr>
              <p:nvPr/>
            </p:nvSpPr>
            <p:spPr bwMode="auto">
              <a:xfrm>
                <a:off x="7133992" y="4587410"/>
                <a:ext cx="347663" cy="323850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" name="Freeform 47"/>
              <p:cNvSpPr>
                <a:spLocks/>
              </p:cNvSpPr>
              <p:nvPr/>
            </p:nvSpPr>
            <p:spPr bwMode="auto">
              <a:xfrm>
                <a:off x="6919680" y="4784260"/>
                <a:ext cx="468312" cy="538163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9" name="Freeform 17"/>
          <p:cNvSpPr>
            <a:spLocks/>
          </p:cNvSpPr>
          <p:nvPr/>
        </p:nvSpPr>
        <p:spPr bwMode="auto">
          <a:xfrm rot="21326996">
            <a:off x="584120" y="3659675"/>
            <a:ext cx="2753368" cy="799328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782 w 9970"/>
              <a:gd name="connsiteY0" fmla="*/ 9739 h 10020"/>
              <a:gd name="connsiteX1" fmla="*/ 4555 w 9970"/>
              <a:gd name="connsiteY1" fmla="*/ 9827 h 10020"/>
              <a:gd name="connsiteX2" fmla="*/ 4312 w 9970"/>
              <a:gd name="connsiteY2" fmla="*/ 9847 h 10020"/>
              <a:gd name="connsiteX3" fmla="*/ 4038 w 9970"/>
              <a:gd name="connsiteY3" fmla="*/ 9980 h 10020"/>
              <a:gd name="connsiteX4" fmla="*/ 3808 w 9970"/>
              <a:gd name="connsiteY4" fmla="*/ 9984 h 10020"/>
              <a:gd name="connsiteX5" fmla="*/ 3470 w 9970"/>
              <a:gd name="connsiteY5" fmla="*/ 9751 h 10020"/>
              <a:gd name="connsiteX6" fmla="*/ 3071 w 9970"/>
              <a:gd name="connsiteY6" fmla="*/ 9739 h 10020"/>
              <a:gd name="connsiteX7" fmla="*/ 2509 w 9970"/>
              <a:gd name="connsiteY7" fmla="*/ 9562 h 10020"/>
              <a:gd name="connsiteX8" fmla="*/ 1877 w 9970"/>
              <a:gd name="connsiteY8" fmla="*/ 9228 h 10020"/>
              <a:gd name="connsiteX9" fmla="*/ 1309 w 9970"/>
              <a:gd name="connsiteY9" fmla="*/ 8822 h 10020"/>
              <a:gd name="connsiteX10" fmla="*/ 774 w 9970"/>
              <a:gd name="connsiteY10" fmla="*/ 8380 h 10020"/>
              <a:gd name="connsiteX11" fmla="*/ 402 w 9970"/>
              <a:gd name="connsiteY11" fmla="*/ 7781 h 10020"/>
              <a:gd name="connsiteX12" fmla="*/ 88 w 9970"/>
              <a:gd name="connsiteY12" fmla="*/ 6897 h 10020"/>
              <a:gd name="connsiteX13" fmla="*/ 0 w 9970"/>
              <a:gd name="connsiteY13" fmla="*/ 5985 h 10020"/>
              <a:gd name="connsiteX14" fmla="*/ 88 w 9970"/>
              <a:gd name="connsiteY14" fmla="*/ 5000 h 10020"/>
              <a:gd name="connsiteX15" fmla="*/ 443 w 9970"/>
              <a:gd name="connsiteY15" fmla="*/ 3597 h 10020"/>
              <a:gd name="connsiteX16" fmla="*/ 1082 w 9970"/>
              <a:gd name="connsiteY16" fmla="*/ 2303 h 10020"/>
              <a:gd name="connsiteX17" fmla="*/ 2124 w 9970"/>
              <a:gd name="connsiteY17" fmla="*/ 1073 h 10020"/>
              <a:gd name="connsiteX18" fmla="*/ 3365 w 9970"/>
              <a:gd name="connsiteY18" fmla="*/ 265 h 10020"/>
              <a:gd name="connsiteX19" fmla="*/ 4961 w 9970"/>
              <a:gd name="connsiteY19" fmla="*/ 44 h 10020"/>
              <a:gd name="connsiteX20" fmla="*/ 6881 w 9970"/>
              <a:gd name="connsiteY20" fmla="*/ 531 h 10020"/>
              <a:gd name="connsiteX21" fmla="*/ 8976 w 9970"/>
              <a:gd name="connsiteY21" fmla="*/ 2290 h 10020"/>
              <a:gd name="connsiteX22" fmla="*/ 9830 w 9970"/>
              <a:gd name="connsiteY22" fmla="*/ 4589 h 10020"/>
              <a:gd name="connsiteX23" fmla="*/ 9817 w 9970"/>
              <a:gd name="connsiteY23" fmla="*/ 6045 h 10020"/>
              <a:gd name="connsiteX24" fmla="*/ 9740 w 9970"/>
              <a:gd name="connsiteY24" fmla="*/ 6543 h 10020"/>
              <a:gd name="connsiteX25" fmla="*/ 9652 w 9970"/>
              <a:gd name="connsiteY25" fmla="*/ 6788 h 10020"/>
              <a:gd name="connsiteX26" fmla="*/ 9415 w 9970"/>
              <a:gd name="connsiteY26" fmla="*/ 6929 h 10020"/>
              <a:gd name="connsiteX27" fmla="*/ 9280 w 9970"/>
              <a:gd name="connsiteY27" fmla="*/ 7050 h 10020"/>
              <a:gd name="connsiteX28" fmla="*/ 9412 w 9970"/>
              <a:gd name="connsiteY28" fmla="*/ 7223 h 10020"/>
              <a:gd name="connsiteX29" fmla="*/ 9719 w 9970"/>
              <a:gd name="connsiteY29" fmla="*/ 7532 h 10020"/>
              <a:gd name="connsiteX30" fmla="*/ 9848 w 9970"/>
              <a:gd name="connsiteY30" fmla="*/ 7512 h 10020"/>
              <a:gd name="connsiteX31" fmla="*/ 9621 w 9970"/>
              <a:gd name="connsiteY31" fmla="*/ 7002 h 10020"/>
              <a:gd name="connsiteX32" fmla="*/ 9621 w 9970"/>
              <a:gd name="connsiteY32" fmla="*/ 6788 h 1002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748 w 10000"/>
              <a:gd name="connsiteY29" fmla="*/ 7517 h 10000"/>
              <a:gd name="connsiteX30" fmla="*/ 9650 w 10000"/>
              <a:gd name="connsiteY30" fmla="*/ 6988 h 10000"/>
              <a:gd name="connsiteX31" fmla="*/ 9650 w 10000"/>
              <a:gd name="connsiteY31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650 w 10000"/>
              <a:gd name="connsiteY29" fmla="*/ 6988 h 10000"/>
              <a:gd name="connsiteX30" fmla="*/ 9650 w 10000"/>
              <a:gd name="connsiteY30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650 w 10000"/>
              <a:gd name="connsiteY28" fmla="*/ 6988 h 10000"/>
              <a:gd name="connsiteX29" fmla="*/ 9650 w 10000"/>
              <a:gd name="connsiteY29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650 w 10000"/>
              <a:gd name="connsiteY27" fmla="*/ 6988 h 10000"/>
              <a:gd name="connsiteX28" fmla="*/ 9650 w 10000"/>
              <a:gd name="connsiteY28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988 h 10000"/>
              <a:gd name="connsiteX27" fmla="*/ 9650 w 10000"/>
              <a:gd name="connsiteY27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681 w 10000"/>
              <a:gd name="connsiteY24" fmla="*/ 6774 h 10000"/>
              <a:gd name="connsiteX0" fmla="*/ 4796 w 9973"/>
              <a:gd name="connsiteY0" fmla="*/ 9720 h 10000"/>
              <a:gd name="connsiteX1" fmla="*/ 4569 w 9973"/>
              <a:gd name="connsiteY1" fmla="*/ 9807 h 10000"/>
              <a:gd name="connsiteX2" fmla="*/ 4325 w 9973"/>
              <a:gd name="connsiteY2" fmla="*/ 9827 h 10000"/>
              <a:gd name="connsiteX3" fmla="*/ 4050 w 9973"/>
              <a:gd name="connsiteY3" fmla="*/ 9960 h 10000"/>
              <a:gd name="connsiteX4" fmla="*/ 3819 w 9973"/>
              <a:gd name="connsiteY4" fmla="*/ 9964 h 10000"/>
              <a:gd name="connsiteX5" fmla="*/ 3480 w 9973"/>
              <a:gd name="connsiteY5" fmla="*/ 9732 h 10000"/>
              <a:gd name="connsiteX6" fmla="*/ 3080 w 9973"/>
              <a:gd name="connsiteY6" fmla="*/ 9720 h 10000"/>
              <a:gd name="connsiteX7" fmla="*/ 2517 w 9973"/>
              <a:gd name="connsiteY7" fmla="*/ 9543 h 10000"/>
              <a:gd name="connsiteX8" fmla="*/ 1883 w 9973"/>
              <a:gd name="connsiteY8" fmla="*/ 9210 h 10000"/>
              <a:gd name="connsiteX9" fmla="*/ 1313 w 9973"/>
              <a:gd name="connsiteY9" fmla="*/ 8804 h 10000"/>
              <a:gd name="connsiteX10" fmla="*/ 776 w 9973"/>
              <a:gd name="connsiteY10" fmla="*/ 8363 h 10000"/>
              <a:gd name="connsiteX11" fmla="*/ 403 w 9973"/>
              <a:gd name="connsiteY11" fmla="*/ 7765 h 10000"/>
              <a:gd name="connsiteX12" fmla="*/ 88 w 9973"/>
              <a:gd name="connsiteY12" fmla="*/ 6883 h 10000"/>
              <a:gd name="connsiteX13" fmla="*/ 0 w 9973"/>
              <a:gd name="connsiteY13" fmla="*/ 5973 h 10000"/>
              <a:gd name="connsiteX14" fmla="*/ 88 w 9973"/>
              <a:gd name="connsiteY14" fmla="*/ 4990 h 10000"/>
              <a:gd name="connsiteX15" fmla="*/ 444 w 9973"/>
              <a:gd name="connsiteY15" fmla="*/ 3590 h 10000"/>
              <a:gd name="connsiteX16" fmla="*/ 1085 w 9973"/>
              <a:gd name="connsiteY16" fmla="*/ 2298 h 10000"/>
              <a:gd name="connsiteX17" fmla="*/ 2130 w 9973"/>
              <a:gd name="connsiteY17" fmla="*/ 1071 h 10000"/>
              <a:gd name="connsiteX18" fmla="*/ 3375 w 9973"/>
              <a:gd name="connsiteY18" fmla="*/ 264 h 10000"/>
              <a:gd name="connsiteX19" fmla="*/ 4976 w 9973"/>
              <a:gd name="connsiteY19" fmla="*/ 44 h 10000"/>
              <a:gd name="connsiteX20" fmla="*/ 6902 w 9973"/>
              <a:gd name="connsiteY20" fmla="*/ 530 h 10000"/>
              <a:gd name="connsiteX21" fmla="*/ 9003 w 9973"/>
              <a:gd name="connsiteY21" fmla="*/ 2285 h 10000"/>
              <a:gd name="connsiteX22" fmla="*/ 9860 w 9973"/>
              <a:gd name="connsiteY22" fmla="*/ 4580 h 10000"/>
              <a:gd name="connsiteX23" fmla="*/ 9681 w 9973"/>
              <a:gd name="connsiteY23" fmla="*/ 6774 h 10000"/>
              <a:gd name="connsiteX0" fmla="*/ 4809 w 9887"/>
              <a:gd name="connsiteY0" fmla="*/ 9720 h 10000"/>
              <a:gd name="connsiteX1" fmla="*/ 4581 w 9887"/>
              <a:gd name="connsiteY1" fmla="*/ 9807 h 10000"/>
              <a:gd name="connsiteX2" fmla="*/ 4337 w 9887"/>
              <a:gd name="connsiteY2" fmla="*/ 9827 h 10000"/>
              <a:gd name="connsiteX3" fmla="*/ 4061 w 9887"/>
              <a:gd name="connsiteY3" fmla="*/ 9960 h 10000"/>
              <a:gd name="connsiteX4" fmla="*/ 3829 w 9887"/>
              <a:gd name="connsiteY4" fmla="*/ 9964 h 10000"/>
              <a:gd name="connsiteX5" fmla="*/ 3489 w 9887"/>
              <a:gd name="connsiteY5" fmla="*/ 9732 h 10000"/>
              <a:gd name="connsiteX6" fmla="*/ 3088 w 9887"/>
              <a:gd name="connsiteY6" fmla="*/ 9720 h 10000"/>
              <a:gd name="connsiteX7" fmla="*/ 2524 w 9887"/>
              <a:gd name="connsiteY7" fmla="*/ 9543 h 10000"/>
              <a:gd name="connsiteX8" fmla="*/ 1888 w 9887"/>
              <a:gd name="connsiteY8" fmla="*/ 9210 h 10000"/>
              <a:gd name="connsiteX9" fmla="*/ 1317 w 9887"/>
              <a:gd name="connsiteY9" fmla="*/ 8804 h 10000"/>
              <a:gd name="connsiteX10" fmla="*/ 778 w 9887"/>
              <a:gd name="connsiteY10" fmla="*/ 8363 h 10000"/>
              <a:gd name="connsiteX11" fmla="*/ 404 w 9887"/>
              <a:gd name="connsiteY11" fmla="*/ 7765 h 10000"/>
              <a:gd name="connsiteX12" fmla="*/ 88 w 9887"/>
              <a:gd name="connsiteY12" fmla="*/ 6883 h 10000"/>
              <a:gd name="connsiteX13" fmla="*/ 0 w 9887"/>
              <a:gd name="connsiteY13" fmla="*/ 5973 h 10000"/>
              <a:gd name="connsiteX14" fmla="*/ 88 w 9887"/>
              <a:gd name="connsiteY14" fmla="*/ 4990 h 10000"/>
              <a:gd name="connsiteX15" fmla="*/ 445 w 9887"/>
              <a:gd name="connsiteY15" fmla="*/ 3590 h 10000"/>
              <a:gd name="connsiteX16" fmla="*/ 1088 w 9887"/>
              <a:gd name="connsiteY16" fmla="*/ 2298 h 10000"/>
              <a:gd name="connsiteX17" fmla="*/ 2136 w 9887"/>
              <a:gd name="connsiteY17" fmla="*/ 1071 h 10000"/>
              <a:gd name="connsiteX18" fmla="*/ 3384 w 9887"/>
              <a:gd name="connsiteY18" fmla="*/ 264 h 10000"/>
              <a:gd name="connsiteX19" fmla="*/ 4989 w 9887"/>
              <a:gd name="connsiteY19" fmla="*/ 44 h 10000"/>
              <a:gd name="connsiteX20" fmla="*/ 6921 w 9887"/>
              <a:gd name="connsiteY20" fmla="*/ 530 h 10000"/>
              <a:gd name="connsiteX21" fmla="*/ 9027 w 9887"/>
              <a:gd name="connsiteY21" fmla="*/ 2285 h 10000"/>
              <a:gd name="connsiteX22" fmla="*/ 9887 w 9887"/>
              <a:gd name="connsiteY22" fmla="*/ 4580 h 10000"/>
              <a:gd name="connsiteX0" fmla="*/ 4864 w 9130"/>
              <a:gd name="connsiteY0" fmla="*/ 9720 h 10000"/>
              <a:gd name="connsiteX1" fmla="*/ 4633 w 9130"/>
              <a:gd name="connsiteY1" fmla="*/ 9807 h 10000"/>
              <a:gd name="connsiteX2" fmla="*/ 4387 w 9130"/>
              <a:gd name="connsiteY2" fmla="*/ 9827 h 10000"/>
              <a:gd name="connsiteX3" fmla="*/ 4107 w 9130"/>
              <a:gd name="connsiteY3" fmla="*/ 9960 h 10000"/>
              <a:gd name="connsiteX4" fmla="*/ 3873 w 9130"/>
              <a:gd name="connsiteY4" fmla="*/ 9964 h 10000"/>
              <a:gd name="connsiteX5" fmla="*/ 3529 w 9130"/>
              <a:gd name="connsiteY5" fmla="*/ 9732 h 10000"/>
              <a:gd name="connsiteX6" fmla="*/ 3123 w 9130"/>
              <a:gd name="connsiteY6" fmla="*/ 9720 h 10000"/>
              <a:gd name="connsiteX7" fmla="*/ 2553 w 9130"/>
              <a:gd name="connsiteY7" fmla="*/ 9543 h 10000"/>
              <a:gd name="connsiteX8" fmla="*/ 1910 w 9130"/>
              <a:gd name="connsiteY8" fmla="*/ 9210 h 10000"/>
              <a:gd name="connsiteX9" fmla="*/ 1332 w 9130"/>
              <a:gd name="connsiteY9" fmla="*/ 8804 h 10000"/>
              <a:gd name="connsiteX10" fmla="*/ 787 w 9130"/>
              <a:gd name="connsiteY10" fmla="*/ 8363 h 10000"/>
              <a:gd name="connsiteX11" fmla="*/ 409 w 9130"/>
              <a:gd name="connsiteY11" fmla="*/ 7765 h 10000"/>
              <a:gd name="connsiteX12" fmla="*/ 89 w 9130"/>
              <a:gd name="connsiteY12" fmla="*/ 6883 h 10000"/>
              <a:gd name="connsiteX13" fmla="*/ 0 w 9130"/>
              <a:gd name="connsiteY13" fmla="*/ 5973 h 10000"/>
              <a:gd name="connsiteX14" fmla="*/ 89 w 9130"/>
              <a:gd name="connsiteY14" fmla="*/ 4990 h 10000"/>
              <a:gd name="connsiteX15" fmla="*/ 450 w 9130"/>
              <a:gd name="connsiteY15" fmla="*/ 3590 h 10000"/>
              <a:gd name="connsiteX16" fmla="*/ 1100 w 9130"/>
              <a:gd name="connsiteY16" fmla="*/ 2298 h 10000"/>
              <a:gd name="connsiteX17" fmla="*/ 2160 w 9130"/>
              <a:gd name="connsiteY17" fmla="*/ 1071 h 10000"/>
              <a:gd name="connsiteX18" fmla="*/ 3423 w 9130"/>
              <a:gd name="connsiteY18" fmla="*/ 264 h 10000"/>
              <a:gd name="connsiteX19" fmla="*/ 5046 w 9130"/>
              <a:gd name="connsiteY19" fmla="*/ 44 h 10000"/>
              <a:gd name="connsiteX20" fmla="*/ 7000 w 9130"/>
              <a:gd name="connsiteY20" fmla="*/ 530 h 10000"/>
              <a:gd name="connsiteX21" fmla="*/ 9130 w 9130"/>
              <a:gd name="connsiteY21" fmla="*/ 2285 h 10000"/>
              <a:gd name="connsiteX0" fmla="*/ 5327 w 7667"/>
              <a:gd name="connsiteY0" fmla="*/ 9720 h 10000"/>
              <a:gd name="connsiteX1" fmla="*/ 5074 w 7667"/>
              <a:gd name="connsiteY1" fmla="*/ 9807 h 10000"/>
              <a:gd name="connsiteX2" fmla="*/ 4805 w 7667"/>
              <a:gd name="connsiteY2" fmla="*/ 9827 h 10000"/>
              <a:gd name="connsiteX3" fmla="*/ 4498 w 7667"/>
              <a:gd name="connsiteY3" fmla="*/ 9960 h 10000"/>
              <a:gd name="connsiteX4" fmla="*/ 4242 w 7667"/>
              <a:gd name="connsiteY4" fmla="*/ 9964 h 10000"/>
              <a:gd name="connsiteX5" fmla="*/ 3865 w 7667"/>
              <a:gd name="connsiteY5" fmla="*/ 9732 h 10000"/>
              <a:gd name="connsiteX6" fmla="*/ 3421 w 7667"/>
              <a:gd name="connsiteY6" fmla="*/ 9720 h 10000"/>
              <a:gd name="connsiteX7" fmla="*/ 2796 w 7667"/>
              <a:gd name="connsiteY7" fmla="*/ 9543 h 10000"/>
              <a:gd name="connsiteX8" fmla="*/ 2092 w 7667"/>
              <a:gd name="connsiteY8" fmla="*/ 9210 h 10000"/>
              <a:gd name="connsiteX9" fmla="*/ 1459 w 7667"/>
              <a:gd name="connsiteY9" fmla="*/ 8804 h 10000"/>
              <a:gd name="connsiteX10" fmla="*/ 862 w 7667"/>
              <a:gd name="connsiteY10" fmla="*/ 8363 h 10000"/>
              <a:gd name="connsiteX11" fmla="*/ 448 w 7667"/>
              <a:gd name="connsiteY11" fmla="*/ 7765 h 10000"/>
              <a:gd name="connsiteX12" fmla="*/ 97 w 7667"/>
              <a:gd name="connsiteY12" fmla="*/ 6883 h 10000"/>
              <a:gd name="connsiteX13" fmla="*/ 0 w 7667"/>
              <a:gd name="connsiteY13" fmla="*/ 5973 h 10000"/>
              <a:gd name="connsiteX14" fmla="*/ 97 w 7667"/>
              <a:gd name="connsiteY14" fmla="*/ 4990 h 10000"/>
              <a:gd name="connsiteX15" fmla="*/ 493 w 7667"/>
              <a:gd name="connsiteY15" fmla="*/ 3590 h 10000"/>
              <a:gd name="connsiteX16" fmla="*/ 1205 w 7667"/>
              <a:gd name="connsiteY16" fmla="*/ 2298 h 10000"/>
              <a:gd name="connsiteX17" fmla="*/ 2366 w 7667"/>
              <a:gd name="connsiteY17" fmla="*/ 1071 h 10000"/>
              <a:gd name="connsiteX18" fmla="*/ 3749 w 7667"/>
              <a:gd name="connsiteY18" fmla="*/ 264 h 10000"/>
              <a:gd name="connsiteX19" fmla="*/ 5527 w 7667"/>
              <a:gd name="connsiteY19" fmla="*/ 44 h 10000"/>
              <a:gd name="connsiteX20" fmla="*/ 7667 w 7667"/>
              <a:gd name="connsiteY20" fmla="*/ 530 h 10000"/>
              <a:gd name="connsiteX0" fmla="*/ 6948 w 7209"/>
              <a:gd name="connsiteY0" fmla="*/ 9720 h 10000"/>
              <a:gd name="connsiteX1" fmla="*/ 6618 w 7209"/>
              <a:gd name="connsiteY1" fmla="*/ 9807 h 10000"/>
              <a:gd name="connsiteX2" fmla="*/ 6267 w 7209"/>
              <a:gd name="connsiteY2" fmla="*/ 9827 h 10000"/>
              <a:gd name="connsiteX3" fmla="*/ 5867 w 7209"/>
              <a:gd name="connsiteY3" fmla="*/ 9960 h 10000"/>
              <a:gd name="connsiteX4" fmla="*/ 5533 w 7209"/>
              <a:gd name="connsiteY4" fmla="*/ 9964 h 10000"/>
              <a:gd name="connsiteX5" fmla="*/ 5041 w 7209"/>
              <a:gd name="connsiteY5" fmla="*/ 9732 h 10000"/>
              <a:gd name="connsiteX6" fmla="*/ 4462 w 7209"/>
              <a:gd name="connsiteY6" fmla="*/ 9720 h 10000"/>
              <a:gd name="connsiteX7" fmla="*/ 3647 w 7209"/>
              <a:gd name="connsiteY7" fmla="*/ 9543 h 10000"/>
              <a:gd name="connsiteX8" fmla="*/ 2729 w 7209"/>
              <a:gd name="connsiteY8" fmla="*/ 9210 h 10000"/>
              <a:gd name="connsiteX9" fmla="*/ 1903 w 7209"/>
              <a:gd name="connsiteY9" fmla="*/ 8804 h 10000"/>
              <a:gd name="connsiteX10" fmla="*/ 1124 w 7209"/>
              <a:gd name="connsiteY10" fmla="*/ 8363 h 10000"/>
              <a:gd name="connsiteX11" fmla="*/ 584 w 7209"/>
              <a:gd name="connsiteY11" fmla="*/ 7765 h 10000"/>
              <a:gd name="connsiteX12" fmla="*/ 127 w 7209"/>
              <a:gd name="connsiteY12" fmla="*/ 6883 h 10000"/>
              <a:gd name="connsiteX13" fmla="*/ 0 w 7209"/>
              <a:gd name="connsiteY13" fmla="*/ 5973 h 10000"/>
              <a:gd name="connsiteX14" fmla="*/ 127 w 7209"/>
              <a:gd name="connsiteY14" fmla="*/ 4990 h 10000"/>
              <a:gd name="connsiteX15" fmla="*/ 643 w 7209"/>
              <a:gd name="connsiteY15" fmla="*/ 3590 h 10000"/>
              <a:gd name="connsiteX16" fmla="*/ 1572 w 7209"/>
              <a:gd name="connsiteY16" fmla="*/ 2298 h 10000"/>
              <a:gd name="connsiteX17" fmla="*/ 3086 w 7209"/>
              <a:gd name="connsiteY17" fmla="*/ 1071 h 10000"/>
              <a:gd name="connsiteX18" fmla="*/ 4890 w 7209"/>
              <a:gd name="connsiteY18" fmla="*/ 264 h 10000"/>
              <a:gd name="connsiteX19" fmla="*/ 7209 w 7209"/>
              <a:gd name="connsiteY19" fmla="*/ 44 h 10000"/>
              <a:gd name="connsiteX0" fmla="*/ 9638 w 9638"/>
              <a:gd name="connsiteY0" fmla="*/ 9456 h 9736"/>
              <a:gd name="connsiteX1" fmla="*/ 9180 w 9638"/>
              <a:gd name="connsiteY1" fmla="*/ 9543 h 9736"/>
              <a:gd name="connsiteX2" fmla="*/ 8693 w 9638"/>
              <a:gd name="connsiteY2" fmla="*/ 9563 h 9736"/>
              <a:gd name="connsiteX3" fmla="*/ 8138 w 9638"/>
              <a:gd name="connsiteY3" fmla="*/ 9696 h 9736"/>
              <a:gd name="connsiteX4" fmla="*/ 7675 w 9638"/>
              <a:gd name="connsiteY4" fmla="*/ 9700 h 9736"/>
              <a:gd name="connsiteX5" fmla="*/ 6993 w 9638"/>
              <a:gd name="connsiteY5" fmla="*/ 9468 h 9736"/>
              <a:gd name="connsiteX6" fmla="*/ 6189 w 9638"/>
              <a:gd name="connsiteY6" fmla="*/ 9456 h 9736"/>
              <a:gd name="connsiteX7" fmla="*/ 5059 w 9638"/>
              <a:gd name="connsiteY7" fmla="*/ 9279 h 9736"/>
              <a:gd name="connsiteX8" fmla="*/ 3786 w 9638"/>
              <a:gd name="connsiteY8" fmla="*/ 8946 h 9736"/>
              <a:gd name="connsiteX9" fmla="*/ 2640 w 9638"/>
              <a:gd name="connsiteY9" fmla="*/ 8540 h 9736"/>
              <a:gd name="connsiteX10" fmla="*/ 1559 w 9638"/>
              <a:gd name="connsiteY10" fmla="*/ 8099 h 9736"/>
              <a:gd name="connsiteX11" fmla="*/ 810 w 9638"/>
              <a:gd name="connsiteY11" fmla="*/ 7501 h 9736"/>
              <a:gd name="connsiteX12" fmla="*/ 176 w 9638"/>
              <a:gd name="connsiteY12" fmla="*/ 6619 h 9736"/>
              <a:gd name="connsiteX13" fmla="*/ 0 w 9638"/>
              <a:gd name="connsiteY13" fmla="*/ 5709 h 9736"/>
              <a:gd name="connsiteX14" fmla="*/ 176 w 9638"/>
              <a:gd name="connsiteY14" fmla="*/ 4726 h 9736"/>
              <a:gd name="connsiteX15" fmla="*/ 892 w 9638"/>
              <a:gd name="connsiteY15" fmla="*/ 3326 h 9736"/>
              <a:gd name="connsiteX16" fmla="*/ 2181 w 9638"/>
              <a:gd name="connsiteY16" fmla="*/ 2034 h 9736"/>
              <a:gd name="connsiteX17" fmla="*/ 4281 w 9638"/>
              <a:gd name="connsiteY17" fmla="*/ 807 h 9736"/>
              <a:gd name="connsiteX18" fmla="*/ 6783 w 9638"/>
              <a:gd name="connsiteY18" fmla="*/ 0 h 9736"/>
              <a:gd name="connsiteX0" fmla="*/ 10000 w 10000"/>
              <a:gd name="connsiteY0" fmla="*/ 8883 h 9171"/>
              <a:gd name="connsiteX1" fmla="*/ 9525 w 10000"/>
              <a:gd name="connsiteY1" fmla="*/ 8973 h 9171"/>
              <a:gd name="connsiteX2" fmla="*/ 9020 w 10000"/>
              <a:gd name="connsiteY2" fmla="*/ 8993 h 9171"/>
              <a:gd name="connsiteX3" fmla="*/ 8444 w 10000"/>
              <a:gd name="connsiteY3" fmla="*/ 9130 h 9171"/>
              <a:gd name="connsiteX4" fmla="*/ 7963 w 10000"/>
              <a:gd name="connsiteY4" fmla="*/ 9134 h 9171"/>
              <a:gd name="connsiteX5" fmla="*/ 7256 w 10000"/>
              <a:gd name="connsiteY5" fmla="*/ 8896 h 9171"/>
              <a:gd name="connsiteX6" fmla="*/ 6421 w 10000"/>
              <a:gd name="connsiteY6" fmla="*/ 8883 h 9171"/>
              <a:gd name="connsiteX7" fmla="*/ 5249 w 10000"/>
              <a:gd name="connsiteY7" fmla="*/ 8702 h 9171"/>
              <a:gd name="connsiteX8" fmla="*/ 3928 w 10000"/>
              <a:gd name="connsiteY8" fmla="*/ 8360 h 9171"/>
              <a:gd name="connsiteX9" fmla="*/ 2739 w 10000"/>
              <a:gd name="connsiteY9" fmla="*/ 7943 h 9171"/>
              <a:gd name="connsiteX10" fmla="*/ 1618 w 10000"/>
              <a:gd name="connsiteY10" fmla="*/ 7490 h 9171"/>
              <a:gd name="connsiteX11" fmla="*/ 840 w 10000"/>
              <a:gd name="connsiteY11" fmla="*/ 6875 h 9171"/>
              <a:gd name="connsiteX12" fmla="*/ 183 w 10000"/>
              <a:gd name="connsiteY12" fmla="*/ 5969 h 9171"/>
              <a:gd name="connsiteX13" fmla="*/ 0 w 10000"/>
              <a:gd name="connsiteY13" fmla="*/ 5035 h 9171"/>
              <a:gd name="connsiteX14" fmla="*/ 183 w 10000"/>
              <a:gd name="connsiteY14" fmla="*/ 4025 h 9171"/>
              <a:gd name="connsiteX15" fmla="*/ 926 w 10000"/>
              <a:gd name="connsiteY15" fmla="*/ 2587 h 9171"/>
              <a:gd name="connsiteX16" fmla="*/ 2263 w 10000"/>
              <a:gd name="connsiteY16" fmla="*/ 1260 h 9171"/>
              <a:gd name="connsiteX17" fmla="*/ 4442 w 10000"/>
              <a:gd name="connsiteY17" fmla="*/ 0 h 9171"/>
              <a:gd name="connsiteX0" fmla="*/ 10000 w 10000"/>
              <a:gd name="connsiteY0" fmla="*/ 8312 h 8626"/>
              <a:gd name="connsiteX1" fmla="*/ 9525 w 10000"/>
              <a:gd name="connsiteY1" fmla="*/ 8410 h 8626"/>
              <a:gd name="connsiteX2" fmla="*/ 9020 w 10000"/>
              <a:gd name="connsiteY2" fmla="*/ 8432 h 8626"/>
              <a:gd name="connsiteX3" fmla="*/ 8444 w 10000"/>
              <a:gd name="connsiteY3" fmla="*/ 8581 h 8626"/>
              <a:gd name="connsiteX4" fmla="*/ 7963 w 10000"/>
              <a:gd name="connsiteY4" fmla="*/ 8586 h 8626"/>
              <a:gd name="connsiteX5" fmla="*/ 7256 w 10000"/>
              <a:gd name="connsiteY5" fmla="*/ 8326 h 8626"/>
              <a:gd name="connsiteX6" fmla="*/ 6421 w 10000"/>
              <a:gd name="connsiteY6" fmla="*/ 8312 h 8626"/>
              <a:gd name="connsiteX7" fmla="*/ 5249 w 10000"/>
              <a:gd name="connsiteY7" fmla="*/ 8115 h 8626"/>
              <a:gd name="connsiteX8" fmla="*/ 3928 w 10000"/>
              <a:gd name="connsiteY8" fmla="*/ 7742 h 8626"/>
              <a:gd name="connsiteX9" fmla="*/ 2739 w 10000"/>
              <a:gd name="connsiteY9" fmla="*/ 7287 h 8626"/>
              <a:gd name="connsiteX10" fmla="*/ 1618 w 10000"/>
              <a:gd name="connsiteY10" fmla="*/ 6793 h 8626"/>
              <a:gd name="connsiteX11" fmla="*/ 840 w 10000"/>
              <a:gd name="connsiteY11" fmla="*/ 6122 h 8626"/>
              <a:gd name="connsiteX12" fmla="*/ 183 w 10000"/>
              <a:gd name="connsiteY12" fmla="*/ 5135 h 8626"/>
              <a:gd name="connsiteX13" fmla="*/ 0 w 10000"/>
              <a:gd name="connsiteY13" fmla="*/ 4116 h 8626"/>
              <a:gd name="connsiteX14" fmla="*/ 183 w 10000"/>
              <a:gd name="connsiteY14" fmla="*/ 3015 h 8626"/>
              <a:gd name="connsiteX15" fmla="*/ 926 w 10000"/>
              <a:gd name="connsiteY15" fmla="*/ 1447 h 8626"/>
              <a:gd name="connsiteX16" fmla="*/ 2263 w 10000"/>
              <a:gd name="connsiteY16" fmla="*/ 0 h 8626"/>
              <a:gd name="connsiteX0" fmla="*/ 10000 w 10000"/>
              <a:gd name="connsiteY0" fmla="*/ 7959 h 8323"/>
              <a:gd name="connsiteX1" fmla="*/ 9525 w 10000"/>
              <a:gd name="connsiteY1" fmla="*/ 8073 h 8323"/>
              <a:gd name="connsiteX2" fmla="*/ 9020 w 10000"/>
              <a:gd name="connsiteY2" fmla="*/ 8098 h 8323"/>
              <a:gd name="connsiteX3" fmla="*/ 8444 w 10000"/>
              <a:gd name="connsiteY3" fmla="*/ 8271 h 8323"/>
              <a:gd name="connsiteX4" fmla="*/ 7963 w 10000"/>
              <a:gd name="connsiteY4" fmla="*/ 8277 h 8323"/>
              <a:gd name="connsiteX5" fmla="*/ 7256 w 10000"/>
              <a:gd name="connsiteY5" fmla="*/ 7975 h 8323"/>
              <a:gd name="connsiteX6" fmla="*/ 6421 w 10000"/>
              <a:gd name="connsiteY6" fmla="*/ 7959 h 8323"/>
              <a:gd name="connsiteX7" fmla="*/ 5249 w 10000"/>
              <a:gd name="connsiteY7" fmla="*/ 7731 h 8323"/>
              <a:gd name="connsiteX8" fmla="*/ 3928 w 10000"/>
              <a:gd name="connsiteY8" fmla="*/ 7298 h 8323"/>
              <a:gd name="connsiteX9" fmla="*/ 2739 w 10000"/>
              <a:gd name="connsiteY9" fmla="*/ 6771 h 8323"/>
              <a:gd name="connsiteX10" fmla="*/ 1618 w 10000"/>
              <a:gd name="connsiteY10" fmla="*/ 6198 h 8323"/>
              <a:gd name="connsiteX11" fmla="*/ 840 w 10000"/>
              <a:gd name="connsiteY11" fmla="*/ 5420 h 8323"/>
              <a:gd name="connsiteX12" fmla="*/ 183 w 10000"/>
              <a:gd name="connsiteY12" fmla="*/ 4276 h 8323"/>
              <a:gd name="connsiteX13" fmla="*/ 0 w 10000"/>
              <a:gd name="connsiteY13" fmla="*/ 3095 h 8323"/>
              <a:gd name="connsiteX14" fmla="*/ 183 w 10000"/>
              <a:gd name="connsiteY14" fmla="*/ 1818 h 8323"/>
              <a:gd name="connsiteX15" fmla="*/ 926 w 10000"/>
              <a:gd name="connsiteY15" fmla="*/ 0 h 8323"/>
              <a:gd name="connsiteX0" fmla="*/ 10000 w 10000"/>
              <a:gd name="connsiteY0" fmla="*/ 7379 h 7816"/>
              <a:gd name="connsiteX1" fmla="*/ 9525 w 10000"/>
              <a:gd name="connsiteY1" fmla="*/ 7516 h 7816"/>
              <a:gd name="connsiteX2" fmla="*/ 9020 w 10000"/>
              <a:gd name="connsiteY2" fmla="*/ 7546 h 7816"/>
              <a:gd name="connsiteX3" fmla="*/ 8444 w 10000"/>
              <a:gd name="connsiteY3" fmla="*/ 7754 h 7816"/>
              <a:gd name="connsiteX4" fmla="*/ 7963 w 10000"/>
              <a:gd name="connsiteY4" fmla="*/ 7761 h 7816"/>
              <a:gd name="connsiteX5" fmla="*/ 7256 w 10000"/>
              <a:gd name="connsiteY5" fmla="*/ 7398 h 7816"/>
              <a:gd name="connsiteX6" fmla="*/ 6421 w 10000"/>
              <a:gd name="connsiteY6" fmla="*/ 7379 h 7816"/>
              <a:gd name="connsiteX7" fmla="*/ 5249 w 10000"/>
              <a:gd name="connsiteY7" fmla="*/ 7105 h 7816"/>
              <a:gd name="connsiteX8" fmla="*/ 3928 w 10000"/>
              <a:gd name="connsiteY8" fmla="*/ 6584 h 7816"/>
              <a:gd name="connsiteX9" fmla="*/ 2739 w 10000"/>
              <a:gd name="connsiteY9" fmla="*/ 5951 h 7816"/>
              <a:gd name="connsiteX10" fmla="*/ 1618 w 10000"/>
              <a:gd name="connsiteY10" fmla="*/ 5263 h 7816"/>
              <a:gd name="connsiteX11" fmla="*/ 840 w 10000"/>
              <a:gd name="connsiteY11" fmla="*/ 4328 h 7816"/>
              <a:gd name="connsiteX12" fmla="*/ 183 w 10000"/>
              <a:gd name="connsiteY12" fmla="*/ 2954 h 7816"/>
              <a:gd name="connsiteX13" fmla="*/ 0 w 10000"/>
              <a:gd name="connsiteY13" fmla="*/ 1535 h 7816"/>
              <a:gd name="connsiteX14" fmla="*/ 183 w 10000"/>
              <a:gd name="connsiteY14" fmla="*/ 0 h 7816"/>
              <a:gd name="connsiteX0" fmla="*/ 10000 w 10000"/>
              <a:gd name="connsiteY0" fmla="*/ 7477 h 8036"/>
              <a:gd name="connsiteX1" fmla="*/ 9525 w 10000"/>
              <a:gd name="connsiteY1" fmla="*/ 7652 h 8036"/>
              <a:gd name="connsiteX2" fmla="*/ 9020 w 10000"/>
              <a:gd name="connsiteY2" fmla="*/ 7691 h 8036"/>
              <a:gd name="connsiteX3" fmla="*/ 8444 w 10000"/>
              <a:gd name="connsiteY3" fmla="*/ 7957 h 8036"/>
              <a:gd name="connsiteX4" fmla="*/ 7963 w 10000"/>
              <a:gd name="connsiteY4" fmla="*/ 7966 h 8036"/>
              <a:gd name="connsiteX5" fmla="*/ 7256 w 10000"/>
              <a:gd name="connsiteY5" fmla="*/ 7501 h 8036"/>
              <a:gd name="connsiteX6" fmla="*/ 6421 w 10000"/>
              <a:gd name="connsiteY6" fmla="*/ 7477 h 8036"/>
              <a:gd name="connsiteX7" fmla="*/ 5249 w 10000"/>
              <a:gd name="connsiteY7" fmla="*/ 7126 h 8036"/>
              <a:gd name="connsiteX8" fmla="*/ 3928 w 10000"/>
              <a:gd name="connsiteY8" fmla="*/ 6460 h 8036"/>
              <a:gd name="connsiteX9" fmla="*/ 2739 w 10000"/>
              <a:gd name="connsiteY9" fmla="*/ 5650 h 8036"/>
              <a:gd name="connsiteX10" fmla="*/ 1618 w 10000"/>
              <a:gd name="connsiteY10" fmla="*/ 4770 h 8036"/>
              <a:gd name="connsiteX11" fmla="*/ 840 w 10000"/>
              <a:gd name="connsiteY11" fmla="*/ 3573 h 8036"/>
              <a:gd name="connsiteX12" fmla="*/ 183 w 10000"/>
              <a:gd name="connsiteY12" fmla="*/ 1815 h 8036"/>
              <a:gd name="connsiteX13" fmla="*/ 0 w 10000"/>
              <a:gd name="connsiteY13" fmla="*/ 0 h 8036"/>
              <a:gd name="connsiteX0" fmla="*/ 9817 w 9817"/>
              <a:gd name="connsiteY0" fmla="*/ 7045 h 7741"/>
              <a:gd name="connsiteX1" fmla="*/ 9342 w 9817"/>
              <a:gd name="connsiteY1" fmla="*/ 7263 h 7741"/>
              <a:gd name="connsiteX2" fmla="*/ 8837 w 9817"/>
              <a:gd name="connsiteY2" fmla="*/ 7312 h 7741"/>
              <a:gd name="connsiteX3" fmla="*/ 8261 w 9817"/>
              <a:gd name="connsiteY3" fmla="*/ 7643 h 7741"/>
              <a:gd name="connsiteX4" fmla="*/ 7780 w 9817"/>
              <a:gd name="connsiteY4" fmla="*/ 7654 h 7741"/>
              <a:gd name="connsiteX5" fmla="*/ 7073 w 9817"/>
              <a:gd name="connsiteY5" fmla="*/ 7075 h 7741"/>
              <a:gd name="connsiteX6" fmla="*/ 6238 w 9817"/>
              <a:gd name="connsiteY6" fmla="*/ 7045 h 7741"/>
              <a:gd name="connsiteX7" fmla="*/ 5066 w 9817"/>
              <a:gd name="connsiteY7" fmla="*/ 6609 h 7741"/>
              <a:gd name="connsiteX8" fmla="*/ 3745 w 9817"/>
              <a:gd name="connsiteY8" fmla="*/ 5780 h 7741"/>
              <a:gd name="connsiteX9" fmla="*/ 2556 w 9817"/>
              <a:gd name="connsiteY9" fmla="*/ 4772 h 7741"/>
              <a:gd name="connsiteX10" fmla="*/ 1435 w 9817"/>
              <a:gd name="connsiteY10" fmla="*/ 3677 h 7741"/>
              <a:gd name="connsiteX11" fmla="*/ 657 w 9817"/>
              <a:gd name="connsiteY11" fmla="*/ 2187 h 7741"/>
              <a:gd name="connsiteX12" fmla="*/ 0 w 9817"/>
              <a:gd name="connsiteY12" fmla="*/ 0 h 7741"/>
              <a:gd name="connsiteX0" fmla="*/ 9331 w 9331"/>
              <a:gd name="connsiteY0" fmla="*/ 6276 h 7175"/>
              <a:gd name="connsiteX1" fmla="*/ 8847 w 9331"/>
              <a:gd name="connsiteY1" fmla="*/ 6558 h 7175"/>
              <a:gd name="connsiteX2" fmla="*/ 8333 w 9331"/>
              <a:gd name="connsiteY2" fmla="*/ 6621 h 7175"/>
              <a:gd name="connsiteX3" fmla="*/ 7746 w 9331"/>
              <a:gd name="connsiteY3" fmla="*/ 7048 h 7175"/>
              <a:gd name="connsiteX4" fmla="*/ 7256 w 9331"/>
              <a:gd name="connsiteY4" fmla="*/ 7063 h 7175"/>
              <a:gd name="connsiteX5" fmla="*/ 6536 w 9331"/>
              <a:gd name="connsiteY5" fmla="*/ 6315 h 7175"/>
              <a:gd name="connsiteX6" fmla="*/ 5685 w 9331"/>
              <a:gd name="connsiteY6" fmla="*/ 6276 h 7175"/>
              <a:gd name="connsiteX7" fmla="*/ 4491 w 9331"/>
              <a:gd name="connsiteY7" fmla="*/ 5713 h 7175"/>
              <a:gd name="connsiteX8" fmla="*/ 3146 w 9331"/>
              <a:gd name="connsiteY8" fmla="*/ 4642 h 7175"/>
              <a:gd name="connsiteX9" fmla="*/ 1935 w 9331"/>
              <a:gd name="connsiteY9" fmla="*/ 3340 h 7175"/>
              <a:gd name="connsiteX10" fmla="*/ 793 w 9331"/>
              <a:gd name="connsiteY10" fmla="*/ 1925 h 7175"/>
              <a:gd name="connsiteX11" fmla="*/ 0 w 9331"/>
              <a:gd name="connsiteY11" fmla="*/ 0 h 7175"/>
              <a:gd name="connsiteX0" fmla="*/ 9150 w 9150"/>
              <a:gd name="connsiteY0" fmla="*/ 6064 h 7317"/>
              <a:gd name="connsiteX1" fmla="*/ 8631 w 9150"/>
              <a:gd name="connsiteY1" fmla="*/ 6457 h 7317"/>
              <a:gd name="connsiteX2" fmla="*/ 8080 w 9150"/>
              <a:gd name="connsiteY2" fmla="*/ 6545 h 7317"/>
              <a:gd name="connsiteX3" fmla="*/ 7451 w 9150"/>
              <a:gd name="connsiteY3" fmla="*/ 7140 h 7317"/>
              <a:gd name="connsiteX4" fmla="*/ 6926 w 9150"/>
              <a:gd name="connsiteY4" fmla="*/ 7161 h 7317"/>
              <a:gd name="connsiteX5" fmla="*/ 6155 w 9150"/>
              <a:gd name="connsiteY5" fmla="*/ 6118 h 7317"/>
              <a:gd name="connsiteX6" fmla="*/ 5243 w 9150"/>
              <a:gd name="connsiteY6" fmla="*/ 6064 h 7317"/>
              <a:gd name="connsiteX7" fmla="*/ 3963 w 9150"/>
              <a:gd name="connsiteY7" fmla="*/ 5279 h 7317"/>
              <a:gd name="connsiteX8" fmla="*/ 2522 w 9150"/>
              <a:gd name="connsiteY8" fmla="*/ 3787 h 7317"/>
              <a:gd name="connsiteX9" fmla="*/ 1224 w 9150"/>
              <a:gd name="connsiteY9" fmla="*/ 1972 h 7317"/>
              <a:gd name="connsiteX10" fmla="*/ 0 w 9150"/>
              <a:gd name="connsiteY10" fmla="*/ 0 h 7317"/>
              <a:gd name="connsiteX0" fmla="*/ 8662 w 8662"/>
              <a:gd name="connsiteY0" fmla="*/ 5593 h 7305"/>
              <a:gd name="connsiteX1" fmla="*/ 8095 w 8662"/>
              <a:gd name="connsiteY1" fmla="*/ 6130 h 7305"/>
              <a:gd name="connsiteX2" fmla="*/ 7493 w 8662"/>
              <a:gd name="connsiteY2" fmla="*/ 6250 h 7305"/>
              <a:gd name="connsiteX3" fmla="*/ 6805 w 8662"/>
              <a:gd name="connsiteY3" fmla="*/ 7063 h 7305"/>
              <a:gd name="connsiteX4" fmla="*/ 6231 w 8662"/>
              <a:gd name="connsiteY4" fmla="*/ 7092 h 7305"/>
              <a:gd name="connsiteX5" fmla="*/ 5389 w 8662"/>
              <a:gd name="connsiteY5" fmla="*/ 5666 h 7305"/>
              <a:gd name="connsiteX6" fmla="*/ 4392 w 8662"/>
              <a:gd name="connsiteY6" fmla="*/ 5593 h 7305"/>
              <a:gd name="connsiteX7" fmla="*/ 2993 w 8662"/>
              <a:gd name="connsiteY7" fmla="*/ 4520 h 7305"/>
              <a:gd name="connsiteX8" fmla="*/ 1418 w 8662"/>
              <a:gd name="connsiteY8" fmla="*/ 2481 h 7305"/>
              <a:gd name="connsiteX9" fmla="*/ 0 w 8662"/>
              <a:gd name="connsiteY9" fmla="*/ 0 h 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2" h="7305">
                <a:moveTo>
                  <a:pt x="8662" y="5593"/>
                </a:moveTo>
                <a:cubicBezTo>
                  <a:pt x="8573" y="5694"/>
                  <a:pt x="8293" y="6029"/>
                  <a:pt x="8095" y="6130"/>
                </a:cubicBezTo>
                <a:cubicBezTo>
                  <a:pt x="7904" y="6225"/>
                  <a:pt x="7700" y="6105"/>
                  <a:pt x="7493" y="6250"/>
                </a:cubicBezTo>
                <a:cubicBezTo>
                  <a:pt x="7278" y="6392"/>
                  <a:pt x="7013" y="6914"/>
                  <a:pt x="6805" y="7063"/>
                </a:cubicBezTo>
                <a:cubicBezTo>
                  <a:pt x="6594" y="7209"/>
                  <a:pt x="6472" y="7305"/>
                  <a:pt x="6231" y="7092"/>
                </a:cubicBezTo>
                <a:cubicBezTo>
                  <a:pt x="5996" y="6861"/>
                  <a:pt x="5692" y="5906"/>
                  <a:pt x="5389" y="5666"/>
                </a:cubicBezTo>
                <a:cubicBezTo>
                  <a:pt x="5083" y="5423"/>
                  <a:pt x="4792" y="5787"/>
                  <a:pt x="4392" y="5593"/>
                </a:cubicBezTo>
                <a:cubicBezTo>
                  <a:pt x="3995" y="5393"/>
                  <a:pt x="3489" y="5021"/>
                  <a:pt x="2993" y="4520"/>
                </a:cubicBezTo>
                <a:cubicBezTo>
                  <a:pt x="2497" y="3992"/>
                  <a:pt x="1912" y="3235"/>
                  <a:pt x="1418" y="2481"/>
                </a:cubicBezTo>
                <a:cubicBezTo>
                  <a:pt x="918" y="1721"/>
                  <a:pt x="449" y="856"/>
                  <a:pt x="0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cxnSp>
        <p:nvCxnSpPr>
          <p:cNvPr id="30" name="Straight Connector 29"/>
          <p:cNvCxnSpPr>
            <a:endCxn id="139272" idx="11"/>
          </p:cNvCxnSpPr>
          <p:nvPr/>
        </p:nvCxnSpPr>
        <p:spPr>
          <a:xfrm flipV="1">
            <a:off x="4089115" y="1889269"/>
            <a:ext cx="2926616" cy="360771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8" idx="0"/>
            <a:endCxn id="139277" idx="1"/>
          </p:cNvCxnSpPr>
          <p:nvPr/>
        </p:nvCxnSpPr>
        <p:spPr>
          <a:xfrm flipV="1">
            <a:off x="3094861" y="3083362"/>
            <a:ext cx="3474943" cy="18465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530959" y="138701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SNA</a:t>
            </a:r>
            <a:endParaRPr lang="el-GR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7477878" y="2638754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Lande</a:t>
            </a:r>
            <a:endParaRPr lang="el-GR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441789" y="390418"/>
            <a:ext cx="4661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προσθιοπίσθια</a:t>
            </a:r>
            <a:r>
              <a:rPr lang="el-GR" dirty="0" smtClean="0"/>
              <a:t> θέση άνω γνάθου</a:t>
            </a:r>
            <a:endParaRPr lang="el-GR" dirty="0"/>
          </a:p>
        </p:txBody>
      </p:sp>
      <p:sp>
        <p:nvSpPr>
          <p:cNvPr id="37" name="Oval 36"/>
          <p:cNvSpPr/>
          <p:nvPr/>
        </p:nvSpPr>
        <p:spPr>
          <a:xfrm>
            <a:off x="6965878" y="3965824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9" name="Straight Connector 48"/>
          <p:cNvCxnSpPr>
            <a:stCxn id="139272" idx="11"/>
            <a:endCxn id="37" idx="0"/>
          </p:cNvCxnSpPr>
          <p:nvPr/>
        </p:nvCxnSpPr>
        <p:spPr>
          <a:xfrm>
            <a:off x="7015731" y="1889269"/>
            <a:ext cx="1518" cy="207655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ie 49"/>
          <p:cNvSpPr/>
          <p:nvPr/>
        </p:nvSpPr>
        <p:spPr>
          <a:xfrm>
            <a:off x="6477000" y="1348740"/>
            <a:ext cx="1074420" cy="1074420"/>
          </a:xfrm>
          <a:prstGeom prst="pie">
            <a:avLst>
              <a:gd name="adj1" fmla="val 5400000"/>
              <a:gd name="adj2" fmla="val 10353367"/>
            </a:avLst>
          </a:prstGeom>
          <a:solidFill>
            <a:srgbClr val="FF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1839074" y="3071973"/>
            <a:ext cx="6318607" cy="20548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ie 52"/>
          <p:cNvSpPr/>
          <p:nvPr/>
        </p:nvSpPr>
        <p:spPr>
          <a:xfrm>
            <a:off x="6480176" y="2541962"/>
            <a:ext cx="1074420" cy="1074420"/>
          </a:xfrm>
          <a:prstGeom prst="pie">
            <a:avLst>
              <a:gd name="adj1" fmla="val 5400000"/>
              <a:gd name="adj2" fmla="val 10815379"/>
            </a:avLst>
          </a:prstGeom>
          <a:solidFill>
            <a:srgbClr val="FF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6760395" y="1613043"/>
            <a:ext cx="801384" cy="544530"/>
          </a:xfrm>
          <a:prstGeom prst="straightConnector1">
            <a:avLst/>
          </a:prstGeom>
          <a:ln w="285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6750121" y="2938409"/>
            <a:ext cx="750014" cy="400692"/>
          </a:xfrm>
          <a:prstGeom prst="straightConnector1">
            <a:avLst/>
          </a:prstGeom>
          <a:ln w="285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729574" y="1469204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</a:t>
            </a:r>
            <a:endParaRPr lang="el-GR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3933292" y="1816813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endParaRPr lang="el-GR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2688406" y="2719226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</a:t>
            </a:r>
            <a:endParaRPr lang="el-GR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5994974" y="2686692"/>
            <a:ext cx="48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</a:t>
            </a:r>
            <a:endParaRPr lang="el-GR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7119994" y="3801439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1" name="Freeform 16"/>
          <p:cNvSpPr>
            <a:spLocks/>
          </p:cNvSpPr>
          <p:nvPr/>
        </p:nvSpPr>
        <p:spPr bwMode="auto">
          <a:xfrm rot="21326996">
            <a:off x="3088369" y="1577523"/>
            <a:ext cx="3650744" cy="1939375"/>
          </a:xfrm>
          <a:custGeom>
            <a:avLst/>
            <a:gdLst>
              <a:gd name="T0" fmla="*/ 1361 w 1361"/>
              <a:gd name="T1" fmla="*/ 68 h 723"/>
              <a:gd name="T2" fmla="*/ 1315 w 1361"/>
              <a:gd name="T3" fmla="*/ 44 h 723"/>
              <a:gd name="T4" fmla="*/ 1251 w 1361"/>
              <a:gd name="T5" fmla="*/ 23 h 723"/>
              <a:gd name="T6" fmla="*/ 1174 w 1361"/>
              <a:gd name="T7" fmla="*/ 6 h 723"/>
              <a:gd name="T8" fmla="*/ 1121 w 1361"/>
              <a:gd name="T9" fmla="*/ 1 h 723"/>
              <a:gd name="T10" fmla="*/ 1049 w 1361"/>
              <a:gd name="T11" fmla="*/ 8 h 723"/>
              <a:gd name="T12" fmla="*/ 951 w 1361"/>
              <a:gd name="T13" fmla="*/ 47 h 723"/>
              <a:gd name="T14" fmla="*/ 879 w 1361"/>
              <a:gd name="T15" fmla="*/ 78 h 723"/>
              <a:gd name="T16" fmla="*/ 792 w 1361"/>
              <a:gd name="T17" fmla="*/ 100 h 723"/>
              <a:gd name="T18" fmla="*/ 660 w 1361"/>
              <a:gd name="T19" fmla="*/ 131 h 723"/>
              <a:gd name="T20" fmla="*/ 540 w 1361"/>
              <a:gd name="T21" fmla="*/ 155 h 723"/>
              <a:gd name="T22" fmla="*/ 471 w 1361"/>
              <a:gd name="T23" fmla="*/ 164 h 723"/>
              <a:gd name="T24" fmla="*/ 442 w 1361"/>
              <a:gd name="T25" fmla="*/ 179 h 723"/>
              <a:gd name="T26" fmla="*/ 437 w 1361"/>
              <a:gd name="T27" fmla="*/ 210 h 723"/>
              <a:gd name="T28" fmla="*/ 430 w 1361"/>
              <a:gd name="T29" fmla="*/ 244 h 723"/>
              <a:gd name="T30" fmla="*/ 408 w 1361"/>
              <a:gd name="T31" fmla="*/ 265 h 723"/>
              <a:gd name="T32" fmla="*/ 377 w 1361"/>
              <a:gd name="T33" fmla="*/ 282 h 723"/>
              <a:gd name="T34" fmla="*/ 355 w 1361"/>
              <a:gd name="T35" fmla="*/ 275 h 723"/>
              <a:gd name="T36" fmla="*/ 346 w 1361"/>
              <a:gd name="T37" fmla="*/ 256 h 723"/>
              <a:gd name="T38" fmla="*/ 339 w 1361"/>
              <a:gd name="T39" fmla="*/ 224 h 723"/>
              <a:gd name="T40" fmla="*/ 341 w 1361"/>
              <a:gd name="T41" fmla="*/ 186 h 723"/>
              <a:gd name="T42" fmla="*/ 331 w 1361"/>
              <a:gd name="T43" fmla="*/ 167 h 723"/>
              <a:gd name="T44" fmla="*/ 310 w 1361"/>
              <a:gd name="T45" fmla="*/ 164 h 723"/>
              <a:gd name="T46" fmla="*/ 293 w 1361"/>
              <a:gd name="T47" fmla="*/ 184 h 723"/>
              <a:gd name="T48" fmla="*/ 264 w 1361"/>
              <a:gd name="T49" fmla="*/ 241 h 723"/>
              <a:gd name="T50" fmla="*/ 226 w 1361"/>
              <a:gd name="T51" fmla="*/ 318 h 723"/>
              <a:gd name="T52" fmla="*/ 175 w 1361"/>
              <a:gd name="T53" fmla="*/ 388 h 723"/>
              <a:gd name="T54" fmla="*/ 132 w 1361"/>
              <a:gd name="T55" fmla="*/ 469 h 723"/>
              <a:gd name="T56" fmla="*/ 72 w 1361"/>
              <a:gd name="T57" fmla="*/ 563 h 723"/>
              <a:gd name="T58" fmla="*/ 27 w 1361"/>
              <a:gd name="T59" fmla="*/ 640 h 723"/>
              <a:gd name="T60" fmla="*/ 5 w 1361"/>
              <a:gd name="T61" fmla="*/ 671 h 723"/>
              <a:gd name="T62" fmla="*/ 5 w 1361"/>
              <a:gd name="T63" fmla="*/ 716 h 723"/>
              <a:gd name="T64" fmla="*/ 36 w 1361"/>
              <a:gd name="T65" fmla="*/ 716 h 723"/>
              <a:gd name="T66" fmla="*/ 115 w 1361"/>
              <a:gd name="T67" fmla="*/ 671 h 723"/>
              <a:gd name="T68" fmla="*/ 190 w 1361"/>
              <a:gd name="T69" fmla="*/ 613 h 723"/>
              <a:gd name="T70" fmla="*/ 293 w 1361"/>
              <a:gd name="T71" fmla="*/ 548 h 723"/>
              <a:gd name="T72" fmla="*/ 408 w 1361"/>
              <a:gd name="T73" fmla="*/ 493 h 723"/>
              <a:gd name="T74" fmla="*/ 547 w 1361"/>
              <a:gd name="T75" fmla="*/ 431 h 723"/>
              <a:gd name="T76" fmla="*/ 636 w 1361"/>
              <a:gd name="T77" fmla="*/ 376 h 723"/>
              <a:gd name="T78" fmla="*/ 679 w 1361"/>
              <a:gd name="T79" fmla="*/ 301 h 723"/>
              <a:gd name="T80" fmla="*/ 694 w 1361"/>
              <a:gd name="T81" fmla="*/ 208 h 723"/>
              <a:gd name="T82" fmla="*/ 691 w 1361"/>
              <a:gd name="T83" fmla="*/ 164 h 723"/>
              <a:gd name="T84" fmla="*/ 687 w 1361"/>
              <a:gd name="T85" fmla="*/ 145 h 723"/>
              <a:gd name="T86" fmla="*/ 672 w 1361"/>
              <a:gd name="T87" fmla="*/ 92 h 723"/>
              <a:gd name="T88" fmla="*/ 651 w 1361"/>
              <a:gd name="T89" fmla="*/ 59 h 7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61"/>
              <a:gd name="T136" fmla="*/ 0 h 723"/>
              <a:gd name="T137" fmla="*/ 1361 w 1361"/>
              <a:gd name="T138" fmla="*/ 723 h 72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61" h="723">
                <a:moveTo>
                  <a:pt x="1361" y="68"/>
                </a:moveTo>
                <a:cubicBezTo>
                  <a:pt x="1347" y="59"/>
                  <a:pt x="1333" y="51"/>
                  <a:pt x="1315" y="44"/>
                </a:cubicBezTo>
                <a:cubicBezTo>
                  <a:pt x="1297" y="37"/>
                  <a:pt x="1274" y="29"/>
                  <a:pt x="1251" y="23"/>
                </a:cubicBezTo>
                <a:cubicBezTo>
                  <a:pt x="1228" y="17"/>
                  <a:pt x="1196" y="10"/>
                  <a:pt x="1174" y="6"/>
                </a:cubicBezTo>
                <a:cubicBezTo>
                  <a:pt x="1152" y="2"/>
                  <a:pt x="1142" y="1"/>
                  <a:pt x="1121" y="1"/>
                </a:cubicBezTo>
                <a:cubicBezTo>
                  <a:pt x="1100" y="1"/>
                  <a:pt x="1077" y="0"/>
                  <a:pt x="1049" y="8"/>
                </a:cubicBezTo>
                <a:cubicBezTo>
                  <a:pt x="1021" y="16"/>
                  <a:pt x="979" y="35"/>
                  <a:pt x="951" y="47"/>
                </a:cubicBezTo>
                <a:cubicBezTo>
                  <a:pt x="923" y="59"/>
                  <a:pt x="905" y="69"/>
                  <a:pt x="879" y="78"/>
                </a:cubicBezTo>
                <a:cubicBezTo>
                  <a:pt x="853" y="87"/>
                  <a:pt x="828" y="91"/>
                  <a:pt x="792" y="100"/>
                </a:cubicBezTo>
                <a:cubicBezTo>
                  <a:pt x="756" y="109"/>
                  <a:pt x="702" y="122"/>
                  <a:pt x="660" y="131"/>
                </a:cubicBezTo>
                <a:cubicBezTo>
                  <a:pt x="618" y="140"/>
                  <a:pt x="571" y="150"/>
                  <a:pt x="540" y="155"/>
                </a:cubicBezTo>
                <a:cubicBezTo>
                  <a:pt x="509" y="160"/>
                  <a:pt x="487" y="160"/>
                  <a:pt x="471" y="164"/>
                </a:cubicBezTo>
                <a:cubicBezTo>
                  <a:pt x="455" y="168"/>
                  <a:pt x="448" y="171"/>
                  <a:pt x="442" y="179"/>
                </a:cubicBezTo>
                <a:cubicBezTo>
                  <a:pt x="436" y="187"/>
                  <a:pt x="439" y="199"/>
                  <a:pt x="437" y="210"/>
                </a:cubicBezTo>
                <a:cubicBezTo>
                  <a:pt x="435" y="221"/>
                  <a:pt x="435" y="235"/>
                  <a:pt x="430" y="244"/>
                </a:cubicBezTo>
                <a:cubicBezTo>
                  <a:pt x="425" y="253"/>
                  <a:pt x="417" y="259"/>
                  <a:pt x="408" y="265"/>
                </a:cubicBezTo>
                <a:cubicBezTo>
                  <a:pt x="399" y="271"/>
                  <a:pt x="386" y="280"/>
                  <a:pt x="377" y="282"/>
                </a:cubicBezTo>
                <a:cubicBezTo>
                  <a:pt x="368" y="284"/>
                  <a:pt x="360" y="279"/>
                  <a:pt x="355" y="275"/>
                </a:cubicBezTo>
                <a:cubicBezTo>
                  <a:pt x="350" y="271"/>
                  <a:pt x="349" y="264"/>
                  <a:pt x="346" y="256"/>
                </a:cubicBezTo>
                <a:cubicBezTo>
                  <a:pt x="343" y="248"/>
                  <a:pt x="340" y="236"/>
                  <a:pt x="339" y="224"/>
                </a:cubicBezTo>
                <a:cubicBezTo>
                  <a:pt x="338" y="212"/>
                  <a:pt x="342" y="195"/>
                  <a:pt x="341" y="186"/>
                </a:cubicBezTo>
                <a:cubicBezTo>
                  <a:pt x="340" y="177"/>
                  <a:pt x="336" y="171"/>
                  <a:pt x="331" y="167"/>
                </a:cubicBezTo>
                <a:cubicBezTo>
                  <a:pt x="326" y="163"/>
                  <a:pt x="316" y="161"/>
                  <a:pt x="310" y="164"/>
                </a:cubicBezTo>
                <a:cubicBezTo>
                  <a:pt x="304" y="167"/>
                  <a:pt x="301" y="171"/>
                  <a:pt x="293" y="184"/>
                </a:cubicBezTo>
                <a:cubicBezTo>
                  <a:pt x="285" y="197"/>
                  <a:pt x="275" y="219"/>
                  <a:pt x="264" y="241"/>
                </a:cubicBezTo>
                <a:cubicBezTo>
                  <a:pt x="253" y="263"/>
                  <a:pt x="241" y="294"/>
                  <a:pt x="226" y="318"/>
                </a:cubicBezTo>
                <a:cubicBezTo>
                  <a:pt x="211" y="342"/>
                  <a:pt x="191" y="363"/>
                  <a:pt x="175" y="388"/>
                </a:cubicBezTo>
                <a:cubicBezTo>
                  <a:pt x="159" y="413"/>
                  <a:pt x="149" y="440"/>
                  <a:pt x="132" y="469"/>
                </a:cubicBezTo>
                <a:cubicBezTo>
                  <a:pt x="115" y="498"/>
                  <a:pt x="89" y="535"/>
                  <a:pt x="72" y="563"/>
                </a:cubicBezTo>
                <a:cubicBezTo>
                  <a:pt x="55" y="591"/>
                  <a:pt x="38" y="622"/>
                  <a:pt x="27" y="640"/>
                </a:cubicBezTo>
                <a:cubicBezTo>
                  <a:pt x="16" y="658"/>
                  <a:pt x="9" y="658"/>
                  <a:pt x="5" y="671"/>
                </a:cubicBezTo>
                <a:cubicBezTo>
                  <a:pt x="1" y="684"/>
                  <a:pt x="0" y="709"/>
                  <a:pt x="5" y="716"/>
                </a:cubicBezTo>
                <a:cubicBezTo>
                  <a:pt x="10" y="723"/>
                  <a:pt x="18" y="723"/>
                  <a:pt x="36" y="716"/>
                </a:cubicBezTo>
                <a:cubicBezTo>
                  <a:pt x="54" y="709"/>
                  <a:pt x="89" y="688"/>
                  <a:pt x="115" y="671"/>
                </a:cubicBezTo>
                <a:cubicBezTo>
                  <a:pt x="141" y="654"/>
                  <a:pt x="160" y="634"/>
                  <a:pt x="190" y="613"/>
                </a:cubicBezTo>
                <a:cubicBezTo>
                  <a:pt x="220" y="592"/>
                  <a:pt x="257" y="568"/>
                  <a:pt x="293" y="548"/>
                </a:cubicBezTo>
                <a:cubicBezTo>
                  <a:pt x="329" y="528"/>
                  <a:pt x="366" y="512"/>
                  <a:pt x="408" y="493"/>
                </a:cubicBezTo>
                <a:cubicBezTo>
                  <a:pt x="450" y="474"/>
                  <a:pt x="509" y="450"/>
                  <a:pt x="547" y="431"/>
                </a:cubicBezTo>
                <a:cubicBezTo>
                  <a:pt x="585" y="412"/>
                  <a:pt x="614" y="398"/>
                  <a:pt x="636" y="376"/>
                </a:cubicBezTo>
                <a:cubicBezTo>
                  <a:pt x="658" y="354"/>
                  <a:pt x="669" y="329"/>
                  <a:pt x="679" y="301"/>
                </a:cubicBezTo>
                <a:cubicBezTo>
                  <a:pt x="689" y="273"/>
                  <a:pt x="692" y="231"/>
                  <a:pt x="694" y="208"/>
                </a:cubicBezTo>
                <a:cubicBezTo>
                  <a:pt x="696" y="185"/>
                  <a:pt x="692" y="174"/>
                  <a:pt x="691" y="164"/>
                </a:cubicBezTo>
                <a:cubicBezTo>
                  <a:pt x="690" y="154"/>
                  <a:pt x="690" y="157"/>
                  <a:pt x="687" y="145"/>
                </a:cubicBezTo>
                <a:cubicBezTo>
                  <a:pt x="684" y="133"/>
                  <a:pt x="678" y="106"/>
                  <a:pt x="672" y="92"/>
                </a:cubicBezTo>
                <a:cubicBezTo>
                  <a:pt x="666" y="78"/>
                  <a:pt x="658" y="68"/>
                  <a:pt x="651" y="59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2" name="Freeform 17"/>
          <p:cNvSpPr>
            <a:spLocks/>
          </p:cNvSpPr>
          <p:nvPr/>
        </p:nvSpPr>
        <p:spPr bwMode="auto">
          <a:xfrm rot="21326996">
            <a:off x="6713181" y="420814"/>
            <a:ext cx="571259" cy="2146146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555 w 10000"/>
              <a:gd name="connsiteY0" fmla="*/ 9827 h 10020"/>
              <a:gd name="connsiteX1" fmla="*/ 4312 w 10000"/>
              <a:gd name="connsiteY1" fmla="*/ 9847 h 10020"/>
              <a:gd name="connsiteX2" fmla="*/ 4038 w 10000"/>
              <a:gd name="connsiteY2" fmla="*/ 9980 h 10020"/>
              <a:gd name="connsiteX3" fmla="*/ 3808 w 10000"/>
              <a:gd name="connsiteY3" fmla="*/ 9984 h 10020"/>
              <a:gd name="connsiteX4" fmla="*/ 3470 w 10000"/>
              <a:gd name="connsiteY4" fmla="*/ 9751 h 10020"/>
              <a:gd name="connsiteX5" fmla="*/ 3071 w 10000"/>
              <a:gd name="connsiteY5" fmla="*/ 9739 h 10020"/>
              <a:gd name="connsiteX6" fmla="*/ 2509 w 10000"/>
              <a:gd name="connsiteY6" fmla="*/ 9562 h 10020"/>
              <a:gd name="connsiteX7" fmla="*/ 1877 w 10000"/>
              <a:gd name="connsiteY7" fmla="*/ 9228 h 10020"/>
              <a:gd name="connsiteX8" fmla="*/ 1309 w 10000"/>
              <a:gd name="connsiteY8" fmla="*/ 8822 h 10020"/>
              <a:gd name="connsiteX9" fmla="*/ 774 w 10000"/>
              <a:gd name="connsiteY9" fmla="*/ 8380 h 10020"/>
              <a:gd name="connsiteX10" fmla="*/ 402 w 10000"/>
              <a:gd name="connsiteY10" fmla="*/ 7781 h 10020"/>
              <a:gd name="connsiteX11" fmla="*/ 88 w 10000"/>
              <a:gd name="connsiteY11" fmla="*/ 6897 h 10020"/>
              <a:gd name="connsiteX12" fmla="*/ 0 w 10000"/>
              <a:gd name="connsiteY12" fmla="*/ 5985 h 10020"/>
              <a:gd name="connsiteX13" fmla="*/ 88 w 10000"/>
              <a:gd name="connsiteY13" fmla="*/ 5000 h 10020"/>
              <a:gd name="connsiteX14" fmla="*/ 443 w 10000"/>
              <a:gd name="connsiteY14" fmla="*/ 3597 h 10020"/>
              <a:gd name="connsiteX15" fmla="*/ 1082 w 10000"/>
              <a:gd name="connsiteY15" fmla="*/ 2303 h 10020"/>
              <a:gd name="connsiteX16" fmla="*/ 2124 w 10000"/>
              <a:gd name="connsiteY16" fmla="*/ 1073 h 10020"/>
              <a:gd name="connsiteX17" fmla="*/ 3365 w 10000"/>
              <a:gd name="connsiteY17" fmla="*/ 265 h 10020"/>
              <a:gd name="connsiteX18" fmla="*/ 4961 w 10000"/>
              <a:gd name="connsiteY18" fmla="*/ 44 h 10020"/>
              <a:gd name="connsiteX19" fmla="*/ 6881 w 10000"/>
              <a:gd name="connsiteY19" fmla="*/ 531 h 10020"/>
              <a:gd name="connsiteX20" fmla="*/ 8976 w 10000"/>
              <a:gd name="connsiteY20" fmla="*/ 2290 h 10020"/>
              <a:gd name="connsiteX21" fmla="*/ 9830 w 10000"/>
              <a:gd name="connsiteY21" fmla="*/ 4589 h 10020"/>
              <a:gd name="connsiteX22" fmla="*/ 9817 w 10000"/>
              <a:gd name="connsiteY22" fmla="*/ 6045 h 10020"/>
              <a:gd name="connsiteX23" fmla="*/ 9740 w 10000"/>
              <a:gd name="connsiteY23" fmla="*/ 6543 h 10020"/>
              <a:gd name="connsiteX24" fmla="*/ 9652 w 10000"/>
              <a:gd name="connsiteY24" fmla="*/ 6788 h 10020"/>
              <a:gd name="connsiteX25" fmla="*/ 9415 w 10000"/>
              <a:gd name="connsiteY25" fmla="*/ 6929 h 10020"/>
              <a:gd name="connsiteX26" fmla="*/ 9280 w 10000"/>
              <a:gd name="connsiteY26" fmla="*/ 7050 h 10020"/>
              <a:gd name="connsiteX27" fmla="*/ 9412 w 10000"/>
              <a:gd name="connsiteY27" fmla="*/ 7223 h 10020"/>
              <a:gd name="connsiteX28" fmla="*/ 9719 w 10000"/>
              <a:gd name="connsiteY28" fmla="*/ 7532 h 10020"/>
              <a:gd name="connsiteX29" fmla="*/ 9980 w 10000"/>
              <a:gd name="connsiteY29" fmla="*/ 7801 h 10020"/>
              <a:gd name="connsiteX30" fmla="*/ 9848 w 10000"/>
              <a:gd name="connsiteY30" fmla="*/ 7512 h 10020"/>
              <a:gd name="connsiteX31" fmla="*/ 9621 w 10000"/>
              <a:gd name="connsiteY31" fmla="*/ 7002 h 10020"/>
              <a:gd name="connsiteX32" fmla="*/ 9621 w 10000"/>
              <a:gd name="connsiteY32" fmla="*/ 6788 h 10020"/>
              <a:gd name="connsiteX0" fmla="*/ 4312 w 10000"/>
              <a:gd name="connsiteY0" fmla="*/ 9847 h 10020"/>
              <a:gd name="connsiteX1" fmla="*/ 4038 w 10000"/>
              <a:gd name="connsiteY1" fmla="*/ 9980 h 10020"/>
              <a:gd name="connsiteX2" fmla="*/ 3808 w 10000"/>
              <a:gd name="connsiteY2" fmla="*/ 9984 h 10020"/>
              <a:gd name="connsiteX3" fmla="*/ 3470 w 10000"/>
              <a:gd name="connsiteY3" fmla="*/ 9751 h 10020"/>
              <a:gd name="connsiteX4" fmla="*/ 3071 w 10000"/>
              <a:gd name="connsiteY4" fmla="*/ 9739 h 10020"/>
              <a:gd name="connsiteX5" fmla="*/ 2509 w 10000"/>
              <a:gd name="connsiteY5" fmla="*/ 9562 h 10020"/>
              <a:gd name="connsiteX6" fmla="*/ 1877 w 10000"/>
              <a:gd name="connsiteY6" fmla="*/ 9228 h 10020"/>
              <a:gd name="connsiteX7" fmla="*/ 1309 w 10000"/>
              <a:gd name="connsiteY7" fmla="*/ 8822 h 10020"/>
              <a:gd name="connsiteX8" fmla="*/ 774 w 10000"/>
              <a:gd name="connsiteY8" fmla="*/ 8380 h 10020"/>
              <a:gd name="connsiteX9" fmla="*/ 402 w 10000"/>
              <a:gd name="connsiteY9" fmla="*/ 7781 h 10020"/>
              <a:gd name="connsiteX10" fmla="*/ 88 w 10000"/>
              <a:gd name="connsiteY10" fmla="*/ 6897 h 10020"/>
              <a:gd name="connsiteX11" fmla="*/ 0 w 10000"/>
              <a:gd name="connsiteY11" fmla="*/ 5985 h 10020"/>
              <a:gd name="connsiteX12" fmla="*/ 88 w 10000"/>
              <a:gd name="connsiteY12" fmla="*/ 5000 h 10020"/>
              <a:gd name="connsiteX13" fmla="*/ 443 w 10000"/>
              <a:gd name="connsiteY13" fmla="*/ 3597 h 10020"/>
              <a:gd name="connsiteX14" fmla="*/ 1082 w 10000"/>
              <a:gd name="connsiteY14" fmla="*/ 2303 h 10020"/>
              <a:gd name="connsiteX15" fmla="*/ 2124 w 10000"/>
              <a:gd name="connsiteY15" fmla="*/ 1073 h 10020"/>
              <a:gd name="connsiteX16" fmla="*/ 3365 w 10000"/>
              <a:gd name="connsiteY16" fmla="*/ 265 h 10020"/>
              <a:gd name="connsiteX17" fmla="*/ 4961 w 10000"/>
              <a:gd name="connsiteY17" fmla="*/ 44 h 10020"/>
              <a:gd name="connsiteX18" fmla="*/ 6881 w 10000"/>
              <a:gd name="connsiteY18" fmla="*/ 531 h 10020"/>
              <a:gd name="connsiteX19" fmla="*/ 8976 w 10000"/>
              <a:gd name="connsiteY19" fmla="*/ 2290 h 10020"/>
              <a:gd name="connsiteX20" fmla="*/ 9830 w 10000"/>
              <a:gd name="connsiteY20" fmla="*/ 4589 h 10020"/>
              <a:gd name="connsiteX21" fmla="*/ 9817 w 10000"/>
              <a:gd name="connsiteY21" fmla="*/ 6045 h 10020"/>
              <a:gd name="connsiteX22" fmla="*/ 9740 w 10000"/>
              <a:gd name="connsiteY22" fmla="*/ 6543 h 10020"/>
              <a:gd name="connsiteX23" fmla="*/ 9652 w 10000"/>
              <a:gd name="connsiteY23" fmla="*/ 6788 h 10020"/>
              <a:gd name="connsiteX24" fmla="*/ 9415 w 10000"/>
              <a:gd name="connsiteY24" fmla="*/ 6929 h 10020"/>
              <a:gd name="connsiteX25" fmla="*/ 9280 w 10000"/>
              <a:gd name="connsiteY25" fmla="*/ 7050 h 10020"/>
              <a:gd name="connsiteX26" fmla="*/ 9412 w 10000"/>
              <a:gd name="connsiteY26" fmla="*/ 7223 h 10020"/>
              <a:gd name="connsiteX27" fmla="*/ 9719 w 10000"/>
              <a:gd name="connsiteY27" fmla="*/ 7532 h 10020"/>
              <a:gd name="connsiteX28" fmla="*/ 9980 w 10000"/>
              <a:gd name="connsiteY28" fmla="*/ 7801 h 10020"/>
              <a:gd name="connsiteX29" fmla="*/ 9848 w 10000"/>
              <a:gd name="connsiteY29" fmla="*/ 7512 h 10020"/>
              <a:gd name="connsiteX30" fmla="*/ 9621 w 10000"/>
              <a:gd name="connsiteY30" fmla="*/ 7002 h 10020"/>
              <a:gd name="connsiteX31" fmla="*/ 9621 w 10000"/>
              <a:gd name="connsiteY31" fmla="*/ 6788 h 10020"/>
              <a:gd name="connsiteX0" fmla="*/ 4038 w 10000"/>
              <a:gd name="connsiteY0" fmla="*/ 9980 h 10020"/>
              <a:gd name="connsiteX1" fmla="*/ 3808 w 10000"/>
              <a:gd name="connsiteY1" fmla="*/ 9984 h 10020"/>
              <a:gd name="connsiteX2" fmla="*/ 3470 w 10000"/>
              <a:gd name="connsiteY2" fmla="*/ 9751 h 10020"/>
              <a:gd name="connsiteX3" fmla="*/ 3071 w 10000"/>
              <a:gd name="connsiteY3" fmla="*/ 9739 h 10020"/>
              <a:gd name="connsiteX4" fmla="*/ 2509 w 10000"/>
              <a:gd name="connsiteY4" fmla="*/ 9562 h 10020"/>
              <a:gd name="connsiteX5" fmla="*/ 1877 w 10000"/>
              <a:gd name="connsiteY5" fmla="*/ 9228 h 10020"/>
              <a:gd name="connsiteX6" fmla="*/ 1309 w 10000"/>
              <a:gd name="connsiteY6" fmla="*/ 8822 h 10020"/>
              <a:gd name="connsiteX7" fmla="*/ 774 w 10000"/>
              <a:gd name="connsiteY7" fmla="*/ 8380 h 10020"/>
              <a:gd name="connsiteX8" fmla="*/ 402 w 10000"/>
              <a:gd name="connsiteY8" fmla="*/ 7781 h 10020"/>
              <a:gd name="connsiteX9" fmla="*/ 88 w 10000"/>
              <a:gd name="connsiteY9" fmla="*/ 6897 h 10020"/>
              <a:gd name="connsiteX10" fmla="*/ 0 w 10000"/>
              <a:gd name="connsiteY10" fmla="*/ 5985 h 10020"/>
              <a:gd name="connsiteX11" fmla="*/ 88 w 10000"/>
              <a:gd name="connsiteY11" fmla="*/ 5000 h 10020"/>
              <a:gd name="connsiteX12" fmla="*/ 443 w 10000"/>
              <a:gd name="connsiteY12" fmla="*/ 3597 h 10020"/>
              <a:gd name="connsiteX13" fmla="*/ 1082 w 10000"/>
              <a:gd name="connsiteY13" fmla="*/ 2303 h 10020"/>
              <a:gd name="connsiteX14" fmla="*/ 2124 w 10000"/>
              <a:gd name="connsiteY14" fmla="*/ 1073 h 10020"/>
              <a:gd name="connsiteX15" fmla="*/ 3365 w 10000"/>
              <a:gd name="connsiteY15" fmla="*/ 265 h 10020"/>
              <a:gd name="connsiteX16" fmla="*/ 4961 w 10000"/>
              <a:gd name="connsiteY16" fmla="*/ 44 h 10020"/>
              <a:gd name="connsiteX17" fmla="*/ 6881 w 10000"/>
              <a:gd name="connsiteY17" fmla="*/ 531 h 10020"/>
              <a:gd name="connsiteX18" fmla="*/ 8976 w 10000"/>
              <a:gd name="connsiteY18" fmla="*/ 2290 h 10020"/>
              <a:gd name="connsiteX19" fmla="*/ 9830 w 10000"/>
              <a:gd name="connsiteY19" fmla="*/ 4589 h 10020"/>
              <a:gd name="connsiteX20" fmla="*/ 9817 w 10000"/>
              <a:gd name="connsiteY20" fmla="*/ 6045 h 10020"/>
              <a:gd name="connsiteX21" fmla="*/ 9740 w 10000"/>
              <a:gd name="connsiteY21" fmla="*/ 6543 h 10020"/>
              <a:gd name="connsiteX22" fmla="*/ 9652 w 10000"/>
              <a:gd name="connsiteY22" fmla="*/ 6788 h 10020"/>
              <a:gd name="connsiteX23" fmla="*/ 9415 w 10000"/>
              <a:gd name="connsiteY23" fmla="*/ 6929 h 10020"/>
              <a:gd name="connsiteX24" fmla="*/ 9280 w 10000"/>
              <a:gd name="connsiteY24" fmla="*/ 7050 h 10020"/>
              <a:gd name="connsiteX25" fmla="*/ 9412 w 10000"/>
              <a:gd name="connsiteY25" fmla="*/ 7223 h 10020"/>
              <a:gd name="connsiteX26" fmla="*/ 9719 w 10000"/>
              <a:gd name="connsiteY26" fmla="*/ 7532 h 10020"/>
              <a:gd name="connsiteX27" fmla="*/ 9980 w 10000"/>
              <a:gd name="connsiteY27" fmla="*/ 7801 h 10020"/>
              <a:gd name="connsiteX28" fmla="*/ 9848 w 10000"/>
              <a:gd name="connsiteY28" fmla="*/ 7512 h 10020"/>
              <a:gd name="connsiteX29" fmla="*/ 9621 w 10000"/>
              <a:gd name="connsiteY29" fmla="*/ 7002 h 10020"/>
              <a:gd name="connsiteX30" fmla="*/ 9621 w 10000"/>
              <a:gd name="connsiteY30" fmla="*/ 6788 h 10020"/>
              <a:gd name="connsiteX0" fmla="*/ 3808 w 10000"/>
              <a:gd name="connsiteY0" fmla="*/ 9984 h 9984"/>
              <a:gd name="connsiteX1" fmla="*/ 3470 w 10000"/>
              <a:gd name="connsiteY1" fmla="*/ 9751 h 9984"/>
              <a:gd name="connsiteX2" fmla="*/ 3071 w 10000"/>
              <a:gd name="connsiteY2" fmla="*/ 9739 h 9984"/>
              <a:gd name="connsiteX3" fmla="*/ 2509 w 10000"/>
              <a:gd name="connsiteY3" fmla="*/ 9562 h 9984"/>
              <a:gd name="connsiteX4" fmla="*/ 1877 w 10000"/>
              <a:gd name="connsiteY4" fmla="*/ 9228 h 9984"/>
              <a:gd name="connsiteX5" fmla="*/ 1309 w 10000"/>
              <a:gd name="connsiteY5" fmla="*/ 8822 h 9984"/>
              <a:gd name="connsiteX6" fmla="*/ 774 w 10000"/>
              <a:gd name="connsiteY6" fmla="*/ 8380 h 9984"/>
              <a:gd name="connsiteX7" fmla="*/ 402 w 10000"/>
              <a:gd name="connsiteY7" fmla="*/ 7781 h 9984"/>
              <a:gd name="connsiteX8" fmla="*/ 88 w 10000"/>
              <a:gd name="connsiteY8" fmla="*/ 6897 h 9984"/>
              <a:gd name="connsiteX9" fmla="*/ 0 w 10000"/>
              <a:gd name="connsiteY9" fmla="*/ 5985 h 9984"/>
              <a:gd name="connsiteX10" fmla="*/ 88 w 10000"/>
              <a:gd name="connsiteY10" fmla="*/ 5000 h 9984"/>
              <a:gd name="connsiteX11" fmla="*/ 443 w 10000"/>
              <a:gd name="connsiteY11" fmla="*/ 3597 h 9984"/>
              <a:gd name="connsiteX12" fmla="*/ 1082 w 10000"/>
              <a:gd name="connsiteY12" fmla="*/ 2303 h 9984"/>
              <a:gd name="connsiteX13" fmla="*/ 2124 w 10000"/>
              <a:gd name="connsiteY13" fmla="*/ 1073 h 9984"/>
              <a:gd name="connsiteX14" fmla="*/ 3365 w 10000"/>
              <a:gd name="connsiteY14" fmla="*/ 265 h 9984"/>
              <a:gd name="connsiteX15" fmla="*/ 4961 w 10000"/>
              <a:gd name="connsiteY15" fmla="*/ 44 h 9984"/>
              <a:gd name="connsiteX16" fmla="*/ 6881 w 10000"/>
              <a:gd name="connsiteY16" fmla="*/ 531 h 9984"/>
              <a:gd name="connsiteX17" fmla="*/ 8976 w 10000"/>
              <a:gd name="connsiteY17" fmla="*/ 2290 h 9984"/>
              <a:gd name="connsiteX18" fmla="*/ 9830 w 10000"/>
              <a:gd name="connsiteY18" fmla="*/ 4589 h 9984"/>
              <a:gd name="connsiteX19" fmla="*/ 9817 w 10000"/>
              <a:gd name="connsiteY19" fmla="*/ 6045 h 9984"/>
              <a:gd name="connsiteX20" fmla="*/ 9740 w 10000"/>
              <a:gd name="connsiteY20" fmla="*/ 6543 h 9984"/>
              <a:gd name="connsiteX21" fmla="*/ 9652 w 10000"/>
              <a:gd name="connsiteY21" fmla="*/ 6788 h 9984"/>
              <a:gd name="connsiteX22" fmla="*/ 9415 w 10000"/>
              <a:gd name="connsiteY22" fmla="*/ 6929 h 9984"/>
              <a:gd name="connsiteX23" fmla="*/ 9280 w 10000"/>
              <a:gd name="connsiteY23" fmla="*/ 7050 h 9984"/>
              <a:gd name="connsiteX24" fmla="*/ 9412 w 10000"/>
              <a:gd name="connsiteY24" fmla="*/ 7223 h 9984"/>
              <a:gd name="connsiteX25" fmla="*/ 9719 w 10000"/>
              <a:gd name="connsiteY25" fmla="*/ 7532 h 9984"/>
              <a:gd name="connsiteX26" fmla="*/ 9980 w 10000"/>
              <a:gd name="connsiteY26" fmla="*/ 7801 h 9984"/>
              <a:gd name="connsiteX27" fmla="*/ 9848 w 10000"/>
              <a:gd name="connsiteY27" fmla="*/ 7512 h 9984"/>
              <a:gd name="connsiteX28" fmla="*/ 9621 w 10000"/>
              <a:gd name="connsiteY28" fmla="*/ 7002 h 9984"/>
              <a:gd name="connsiteX29" fmla="*/ 9621 w 10000"/>
              <a:gd name="connsiteY29" fmla="*/ 6788 h 9984"/>
              <a:gd name="connsiteX0" fmla="*/ 3470 w 10000"/>
              <a:gd name="connsiteY0" fmla="*/ 9767 h 9787"/>
              <a:gd name="connsiteX1" fmla="*/ 3071 w 10000"/>
              <a:gd name="connsiteY1" fmla="*/ 9755 h 9787"/>
              <a:gd name="connsiteX2" fmla="*/ 2509 w 10000"/>
              <a:gd name="connsiteY2" fmla="*/ 9577 h 9787"/>
              <a:gd name="connsiteX3" fmla="*/ 1877 w 10000"/>
              <a:gd name="connsiteY3" fmla="*/ 9243 h 9787"/>
              <a:gd name="connsiteX4" fmla="*/ 1309 w 10000"/>
              <a:gd name="connsiteY4" fmla="*/ 8836 h 9787"/>
              <a:gd name="connsiteX5" fmla="*/ 774 w 10000"/>
              <a:gd name="connsiteY5" fmla="*/ 8393 h 9787"/>
              <a:gd name="connsiteX6" fmla="*/ 402 w 10000"/>
              <a:gd name="connsiteY6" fmla="*/ 7793 h 9787"/>
              <a:gd name="connsiteX7" fmla="*/ 88 w 10000"/>
              <a:gd name="connsiteY7" fmla="*/ 6908 h 9787"/>
              <a:gd name="connsiteX8" fmla="*/ 0 w 10000"/>
              <a:gd name="connsiteY8" fmla="*/ 5995 h 9787"/>
              <a:gd name="connsiteX9" fmla="*/ 88 w 10000"/>
              <a:gd name="connsiteY9" fmla="*/ 5008 h 9787"/>
              <a:gd name="connsiteX10" fmla="*/ 443 w 10000"/>
              <a:gd name="connsiteY10" fmla="*/ 3603 h 9787"/>
              <a:gd name="connsiteX11" fmla="*/ 1082 w 10000"/>
              <a:gd name="connsiteY11" fmla="*/ 2307 h 9787"/>
              <a:gd name="connsiteX12" fmla="*/ 2124 w 10000"/>
              <a:gd name="connsiteY12" fmla="*/ 1075 h 9787"/>
              <a:gd name="connsiteX13" fmla="*/ 3365 w 10000"/>
              <a:gd name="connsiteY13" fmla="*/ 265 h 9787"/>
              <a:gd name="connsiteX14" fmla="*/ 4961 w 10000"/>
              <a:gd name="connsiteY14" fmla="*/ 44 h 9787"/>
              <a:gd name="connsiteX15" fmla="*/ 6881 w 10000"/>
              <a:gd name="connsiteY15" fmla="*/ 532 h 9787"/>
              <a:gd name="connsiteX16" fmla="*/ 8976 w 10000"/>
              <a:gd name="connsiteY16" fmla="*/ 2294 h 9787"/>
              <a:gd name="connsiteX17" fmla="*/ 9830 w 10000"/>
              <a:gd name="connsiteY17" fmla="*/ 4596 h 9787"/>
              <a:gd name="connsiteX18" fmla="*/ 9817 w 10000"/>
              <a:gd name="connsiteY18" fmla="*/ 6055 h 9787"/>
              <a:gd name="connsiteX19" fmla="*/ 9740 w 10000"/>
              <a:gd name="connsiteY19" fmla="*/ 6553 h 9787"/>
              <a:gd name="connsiteX20" fmla="*/ 9652 w 10000"/>
              <a:gd name="connsiteY20" fmla="*/ 6799 h 9787"/>
              <a:gd name="connsiteX21" fmla="*/ 9415 w 10000"/>
              <a:gd name="connsiteY21" fmla="*/ 6940 h 9787"/>
              <a:gd name="connsiteX22" fmla="*/ 9280 w 10000"/>
              <a:gd name="connsiteY22" fmla="*/ 7061 h 9787"/>
              <a:gd name="connsiteX23" fmla="*/ 9412 w 10000"/>
              <a:gd name="connsiteY23" fmla="*/ 7235 h 9787"/>
              <a:gd name="connsiteX24" fmla="*/ 9719 w 10000"/>
              <a:gd name="connsiteY24" fmla="*/ 7544 h 9787"/>
              <a:gd name="connsiteX25" fmla="*/ 9980 w 10000"/>
              <a:gd name="connsiteY25" fmla="*/ 7814 h 9787"/>
              <a:gd name="connsiteX26" fmla="*/ 9848 w 10000"/>
              <a:gd name="connsiteY26" fmla="*/ 7524 h 9787"/>
              <a:gd name="connsiteX27" fmla="*/ 9621 w 10000"/>
              <a:gd name="connsiteY27" fmla="*/ 7013 h 9787"/>
              <a:gd name="connsiteX28" fmla="*/ 9621 w 10000"/>
              <a:gd name="connsiteY28" fmla="*/ 6799 h 9787"/>
              <a:gd name="connsiteX0" fmla="*/ 3071 w 10000"/>
              <a:gd name="connsiteY0" fmla="*/ 9967 h 9967"/>
              <a:gd name="connsiteX1" fmla="*/ 2509 w 10000"/>
              <a:gd name="connsiteY1" fmla="*/ 9785 h 9967"/>
              <a:gd name="connsiteX2" fmla="*/ 1877 w 10000"/>
              <a:gd name="connsiteY2" fmla="*/ 9444 h 9967"/>
              <a:gd name="connsiteX3" fmla="*/ 1309 w 10000"/>
              <a:gd name="connsiteY3" fmla="*/ 9028 h 9967"/>
              <a:gd name="connsiteX4" fmla="*/ 774 w 10000"/>
              <a:gd name="connsiteY4" fmla="*/ 8576 h 9967"/>
              <a:gd name="connsiteX5" fmla="*/ 402 w 10000"/>
              <a:gd name="connsiteY5" fmla="*/ 7963 h 9967"/>
              <a:gd name="connsiteX6" fmla="*/ 88 w 10000"/>
              <a:gd name="connsiteY6" fmla="*/ 7058 h 9967"/>
              <a:gd name="connsiteX7" fmla="*/ 0 w 10000"/>
              <a:gd name="connsiteY7" fmla="*/ 6125 h 9967"/>
              <a:gd name="connsiteX8" fmla="*/ 88 w 10000"/>
              <a:gd name="connsiteY8" fmla="*/ 5117 h 9967"/>
              <a:gd name="connsiteX9" fmla="*/ 443 w 10000"/>
              <a:gd name="connsiteY9" fmla="*/ 3681 h 9967"/>
              <a:gd name="connsiteX10" fmla="*/ 1082 w 10000"/>
              <a:gd name="connsiteY10" fmla="*/ 2357 h 9967"/>
              <a:gd name="connsiteX11" fmla="*/ 2124 w 10000"/>
              <a:gd name="connsiteY11" fmla="*/ 1098 h 9967"/>
              <a:gd name="connsiteX12" fmla="*/ 3365 w 10000"/>
              <a:gd name="connsiteY12" fmla="*/ 271 h 9967"/>
              <a:gd name="connsiteX13" fmla="*/ 4961 w 10000"/>
              <a:gd name="connsiteY13" fmla="*/ 45 h 9967"/>
              <a:gd name="connsiteX14" fmla="*/ 6881 w 10000"/>
              <a:gd name="connsiteY14" fmla="*/ 544 h 9967"/>
              <a:gd name="connsiteX15" fmla="*/ 8976 w 10000"/>
              <a:gd name="connsiteY15" fmla="*/ 2344 h 9967"/>
              <a:gd name="connsiteX16" fmla="*/ 9830 w 10000"/>
              <a:gd name="connsiteY16" fmla="*/ 4696 h 9967"/>
              <a:gd name="connsiteX17" fmla="*/ 9817 w 10000"/>
              <a:gd name="connsiteY17" fmla="*/ 6187 h 9967"/>
              <a:gd name="connsiteX18" fmla="*/ 9740 w 10000"/>
              <a:gd name="connsiteY18" fmla="*/ 6696 h 9967"/>
              <a:gd name="connsiteX19" fmla="*/ 9652 w 10000"/>
              <a:gd name="connsiteY19" fmla="*/ 6947 h 9967"/>
              <a:gd name="connsiteX20" fmla="*/ 9415 w 10000"/>
              <a:gd name="connsiteY20" fmla="*/ 7091 h 9967"/>
              <a:gd name="connsiteX21" fmla="*/ 9280 w 10000"/>
              <a:gd name="connsiteY21" fmla="*/ 7215 h 9967"/>
              <a:gd name="connsiteX22" fmla="*/ 9412 w 10000"/>
              <a:gd name="connsiteY22" fmla="*/ 7392 h 9967"/>
              <a:gd name="connsiteX23" fmla="*/ 9719 w 10000"/>
              <a:gd name="connsiteY23" fmla="*/ 7708 h 9967"/>
              <a:gd name="connsiteX24" fmla="*/ 9980 w 10000"/>
              <a:gd name="connsiteY24" fmla="*/ 7984 h 9967"/>
              <a:gd name="connsiteX25" fmla="*/ 9848 w 10000"/>
              <a:gd name="connsiteY25" fmla="*/ 7688 h 9967"/>
              <a:gd name="connsiteX26" fmla="*/ 9621 w 10000"/>
              <a:gd name="connsiteY26" fmla="*/ 7166 h 9967"/>
              <a:gd name="connsiteX27" fmla="*/ 9621 w 10000"/>
              <a:gd name="connsiteY27" fmla="*/ 6947 h 9967"/>
              <a:gd name="connsiteX0" fmla="*/ 2509 w 10000"/>
              <a:gd name="connsiteY0" fmla="*/ 9817 h 9817"/>
              <a:gd name="connsiteX1" fmla="*/ 1877 w 10000"/>
              <a:gd name="connsiteY1" fmla="*/ 9475 h 9817"/>
              <a:gd name="connsiteX2" fmla="*/ 1309 w 10000"/>
              <a:gd name="connsiteY2" fmla="*/ 9058 h 9817"/>
              <a:gd name="connsiteX3" fmla="*/ 774 w 10000"/>
              <a:gd name="connsiteY3" fmla="*/ 8604 h 9817"/>
              <a:gd name="connsiteX4" fmla="*/ 402 w 10000"/>
              <a:gd name="connsiteY4" fmla="*/ 7989 h 9817"/>
              <a:gd name="connsiteX5" fmla="*/ 88 w 10000"/>
              <a:gd name="connsiteY5" fmla="*/ 7081 h 9817"/>
              <a:gd name="connsiteX6" fmla="*/ 0 w 10000"/>
              <a:gd name="connsiteY6" fmla="*/ 6145 h 9817"/>
              <a:gd name="connsiteX7" fmla="*/ 88 w 10000"/>
              <a:gd name="connsiteY7" fmla="*/ 5134 h 9817"/>
              <a:gd name="connsiteX8" fmla="*/ 443 w 10000"/>
              <a:gd name="connsiteY8" fmla="*/ 3693 h 9817"/>
              <a:gd name="connsiteX9" fmla="*/ 1082 w 10000"/>
              <a:gd name="connsiteY9" fmla="*/ 2365 h 9817"/>
              <a:gd name="connsiteX10" fmla="*/ 2124 w 10000"/>
              <a:gd name="connsiteY10" fmla="*/ 1102 h 9817"/>
              <a:gd name="connsiteX11" fmla="*/ 3365 w 10000"/>
              <a:gd name="connsiteY11" fmla="*/ 272 h 9817"/>
              <a:gd name="connsiteX12" fmla="*/ 4961 w 10000"/>
              <a:gd name="connsiteY12" fmla="*/ 45 h 9817"/>
              <a:gd name="connsiteX13" fmla="*/ 6881 w 10000"/>
              <a:gd name="connsiteY13" fmla="*/ 546 h 9817"/>
              <a:gd name="connsiteX14" fmla="*/ 8976 w 10000"/>
              <a:gd name="connsiteY14" fmla="*/ 2352 h 9817"/>
              <a:gd name="connsiteX15" fmla="*/ 9830 w 10000"/>
              <a:gd name="connsiteY15" fmla="*/ 4712 h 9817"/>
              <a:gd name="connsiteX16" fmla="*/ 9817 w 10000"/>
              <a:gd name="connsiteY16" fmla="*/ 6207 h 9817"/>
              <a:gd name="connsiteX17" fmla="*/ 9740 w 10000"/>
              <a:gd name="connsiteY17" fmla="*/ 6718 h 9817"/>
              <a:gd name="connsiteX18" fmla="*/ 9652 w 10000"/>
              <a:gd name="connsiteY18" fmla="*/ 6970 h 9817"/>
              <a:gd name="connsiteX19" fmla="*/ 9415 w 10000"/>
              <a:gd name="connsiteY19" fmla="*/ 7114 h 9817"/>
              <a:gd name="connsiteX20" fmla="*/ 9280 w 10000"/>
              <a:gd name="connsiteY20" fmla="*/ 7239 h 9817"/>
              <a:gd name="connsiteX21" fmla="*/ 9412 w 10000"/>
              <a:gd name="connsiteY21" fmla="*/ 7416 h 9817"/>
              <a:gd name="connsiteX22" fmla="*/ 9719 w 10000"/>
              <a:gd name="connsiteY22" fmla="*/ 7734 h 9817"/>
              <a:gd name="connsiteX23" fmla="*/ 9980 w 10000"/>
              <a:gd name="connsiteY23" fmla="*/ 8010 h 9817"/>
              <a:gd name="connsiteX24" fmla="*/ 9848 w 10000"/>
              <a:gd name="connsiteY24" fmla="*/ 7713 h 9817"/>
              <a:gd name="connsiteX25" fmla="*/ 9621 w 10000"/>
              <a:gd name="connsiteY25" fmla="*/ 7190 h 9817"/>
              <a:gd name="connsiteX26" fmla="*/ 9621 w 10000"/>
              <a:gd name="connsiteY26" fmla="*/ 6970 h 9817"/>
              <a:gd name="connsiteX0" fmla="*/ 1877 w 10000"/>
              <a:gd name="connsiteY0" fmla="*/ 9652 h 9652"/>
              <a:gd name="connsiteX1" fmla="*/ 1309 w 10000"/>
              <a:gd name="connsiteY1" fmla="*/ 9227 h 9652"/>
              <a:gd name="connsiteX2" fmla="*/ 774 w 10000"/>
              <a:gd name="connsiteY2" fmla="*/ 8764 h 9652"/>
              <a:gd name="connsiteX3" fmla="*/ 402 w 10000"/>
              <a:gd name="connsiteY3" fmla="*/ 8138 h 9652"/>
              <a:gd name="connsiteX4" fmla="*/ 88 w 10000"/>
              <a:gd name="connsiteY4" fmla="*/ 7213 h 9652"/>
              <a:gd name="connsiteX5" fmla="*/ 0 w 10000"/>
              <a:gd name="connsiteY5" fmla="*/ 6260 h 9652"/>
              <a:gd name="connsiteX6" fmla="*/ 88 w 10000"/>
              <a:gd name="connsiteY6" fmla="*/ 5230 h 9652"/>
              <a:gd name="connsiteX7" fmla="*/ 443 w 10000"/>
              <a:gd name="connsiteY7" fmla="*/ 3762 h 9652"/>
              <a:gd name="connsiteX8" fmla="*/ 1082 w 10000"/>
              <a:gd name="connsiteY8" fmla="*/ 2409 h 9652"/>
              <a:gd name="connsiteX9" fmla="*/ 2124 w 10000"/>
              <a:gd name="connsiteY9" fmla="*/ 1123 h 9652"/>
              <a:gd name="connsiteX10" fmla="*/ 3365 w 10000"/>
              <a:gd name="connsiteY10" fmla="*/ 277 h 9652"/>
              <a:gd name="connsiteX11" fmla="*/ 4961 w 10000"/>
              <a:gd name="connsiteY11" fmla="*/ 46 h 9652"/>
              <a:gd name="connsiteX12" fmla="*/ 6881 w 10000"/>
              <a:gd name="connsiteY12" fmla="*/ 556 h 9652"/>
              <a:gd name="connsiteX13" fmla="*/ 8976 w 10000"/>
              <a:gd name="connsiteY13" fmla="*/ 2396 h 9652"/>
              <a:gd name="connsiteX14" fmla="*/ 9830 w 10000"/>
              <a:gd name="connsiteY14" fmla="*/ 4800 h 9652"/>
              <a:gd name="connsiteX15" fmla="*/ 9817 w 10000"/>
              <a:gd name="connsiteY15" fmla="*/ 6323 h 9652"/>
              <a:gd name="connsiteX16" fmla="*/ 9740 w 10000"/>
              <a:gd name="connsiteY16" fmla="*/ 6843 h 9652"/>
              <a:gd name="connsiteX17" fmla="*/ 9652 w 10000"/>
              <a:gd name="connsiteY17" fmla="*/ 7100 h 9652"/>
              <a:gd name="connsiteX18" fmla="*/ 9415 w 10000"/>
              <a:gd name="connsiteY18" fmla="*/ 7247 h 9652"/>
              <a:gd name="connsiteX19" fmla="*/ 9280 w 10000"/>
              <a:gd name="connsiteY19" fmla="*/ 7374 h 9652"/>
              <a:gd name="connsiteX20" fmla="*/ 9412 w 10000"/>
              <a:gd name="connsiteY20" fmla="*/ 7554 h 9652"/>
              <a:gd name="connsiteX21" fmla="*/ 9719 w 10000"/>
              <a:gd name="connsiteY21" fmla="*/ 7878 h 9652"/>
              <a:gd name="connsiteX22" fmla="*/ 9980 w 10000"/>
              <a:gd name="connsiteY22" fmla="*/ 8159 h 9652"/>
              <a:gd name="connsiteX23" fmla="*/ 9848 w 10000"/>
              <a:gd name="connsiteY23" fmla="*/ 7857 h 9652"/>
              <a:gd name="connsiteX24" fmla="*/ 9621 w 10000"/>
              <a:gd name="connsiteY24" fmla="*/ 7324 h 9652"/>
              <a:gd name="connsiteX25" fmla="*/ 9621 w 10000"/>
              <a:gd name="connsiteY25" fmla="*/ 7100 h 9652"/>
              <a:gd name="connsiteX0" fmla="*/ 1309 w 10000"/>
              <a:gd name="connsiteY0" fmla="*/ 9560 h 9560"/>
              <a:gd name="connsiteX1" fmla="*/ 774 w 10000"/>
              <a:gd name="connsiteY1" fmla="*/ 9080 h 9560"/>
              <a:gd name="connsiteX2" fmla="*/ 402 w 10000"/>
              <a:gd name="connsiteY2" fmla="*/ 8431 h 9560"/>
              <a:gd name="connsiteX3" fmla="*/ 88 w 10000"/>
              <a:gd name="connsiteY3" fmla="*/ 7473 h 9560"/>
              <a:gd name="connsiteX4" fmla="*/ 0 w 10000"/>
              <a:gd name="connsiteY4" fmla="*/ 6486 h 9560"/>
              <a:gd name="connsiteX5" fmla="*/ 88 w 10000"/>
              <a:gd name="connsiteY5" fmla="*/ 5419 h 9560"/>
              <a:gd name="connsiteX6" fmla="*/ 443 w 10000"/>
              <a:gd name="connsiteY6" fmla="*/ 3898 h 9560"/>
              <a:gd name="connsiteX7" fmla="*/ 1082 w 10000"/>
              <a:gd name="connsiteY7" fmla="*/ 2496 h 9560"/>
              <a:gd name="connsiteX8" fmla="*/ 2124 w 10000"/>
              <a:gd name="connsiteY8" fmla="*/ 1163 h 9560"/>
              <a:gd name="connsiteX9" fmla="*/ 3365 w 10000"/>
              <a:gd name="connsiteY9" fmla="*/ 287 h 9560"/>
              <a:gd name="connsiteX10" fmla="*/ 4961 w 10000"/>
              <a:gd name="connsiteY10" fmla="*/ 48 h 9560"/>
              <a:gd name="connsiteX11" fmla="*/ 6881 w 10000"/>
              <a:gd name="connsiteY11" fmla="*/ 576 h 9560"/>
              <a:gd name="connsiteX12" fmla="*/ 8976 w 10000"/>
              <a:gd name="connsiteY12" fmla="*/ 2482 h 9560"/>
              <a:gd name="connsiteX13" fmla="*/ 9830 w 10000"/>
              <a:gd name="connsiteY13" fmla="*/ 4973 h 9560"/>
              <a:gd name="connsiteX14" fmla="*/ 9817 w 10000"/>
              <a:gd name="connsiteY14" fmla="*/ 6551 h 9560"/>
              <a:gd name="connsiteX15" fmla="*/ 9740 w 10000"/>
              <a:gd name="connsiteY15" fmla="*/ 7090 h 9560"/>
              <a:gd name="connsiteX16" fmla="*/ 9652 w 10000"/>
              <a:gd name="connsiteY16" fmla="*/ 7356 h 9560"/>
              <a:gd name="connsiteX17" fmla="*/ 9415 w 10000"/>
              <a:gd name="connsiteY17" fmla="*/ 7508 h 9560"/>
              <a:gd name="connsiteX18" fmla="*/ 9280 w 10000"/>
              <a:gd name="connsiteY18" fmla="*/ 7640 h 9560"/>
              <a:gd name="connsiteX19" fmla="*/ 9412 w 10000"/>
              <a:gd name="connsiteY19" fmla="*/ 7826 h 9560"/>
              <a:gd name="connsiteX20" fmla="*/ 9719 w 10000"/>
              <a:gd name="connsiteY20" fmla="*/ 8162 h 9560"/>
              <a:gd name="connsiteX21" fmla="*/ 9980 w 10000"/>
              <a:gd name="connsiteY21" fmla="*/ 8453 h 9560"/>
              <a:gd name="connsiteX22" fmla="*/ 9848 w 10000"/>
              <a:gd name="connsiteY22" fmla="*/ 8140 h 9560"/>
              <a:gd name="connsiteX23" fmla="*/ 9621 w 10000"/>
              <a:gd name="connsiteY23" fmla="*/ 7588 h 9560"/>
              <a:gd name="connsiteX24" fmla="*/ 9621 w 10000"/>
              <a:gd name="connsiteY24" fmla="*/ 7356 h 9560"/>
              <a:gd name="connsiteX0" fmla="*/ 774 w 10000"/>
              <a:gd name="connsiteY0" fmla="*/ 9498 h 9498"/>
              <a:gd name="connsiteX1" fmla="*/ 402 w 10000"/>
              <a:gd name="connsiteY1" fmla="*/ 8819 h 9498"/>
              <a:gd name="connsiteX2" fmla="*/ 88 w 10000"/>
              <a:gd name="connsiteY2" fmla="*/ 7817 h 9498"/>
              <a:gd name="connsiteX3" fmla="*/ 0 w 10000"/>
              <a:gd name="connsiteY3" fmla="*/ 6785 h 9498"/>
              <a:gd name="connsiteX4" fmla="*/ 88 w 10000"/>
              <a:gd name="connsiteY4" fmla="*/ 5668 h 9498"/>
              <a:gd name="connsiteX5" fmla="*/ 443 w 10000"/>
              <a:gd name="connsiteY5" fmla="*/ 4077 h 9498"/>
              <a:gd name="connsiteX6" fmla="*/ 1082 w 10000"/>
              <a:gd name="connsiteY6" fmla="*/ 2611 h 9498"/>
              <a:gd name="connsiteX7" fmla="*/ 2124 w 10000"/>
              <a:gd name="connsiteY7" fmla="*/ 1217 h 9498"/>
              <a:gd name="connsiteX8" fmla="*/ 3365 w 10000"/>
              <a:gd name="connsiteY8" fmla="*/ 300 h 9498"/>
              <a:gd name="connsiteX9" fmla="*/ 4961 w 10000"/>
              <a:gd name="connsiteY9" fmla="*/ 50 h 9498"/>
              <a:gd name="connsiteX10" fmla="*/ 6881 w 10000"/>
              <a:gd name="connsiteY10" fmla="*/ 603 h 9498"/>
              <a:gd name="connsiteX11" fmla="*/ 8976 w 10000"/>
              <a:gd name="connsiteY11" fmla="*/ 2596 h 9498"/>
              <a:gd name="connsiteX12" fmla="*/ 9830 w 10000"/>
              <a:gd name="connsiteY12" fmla="*/ 5202 h 9498"/>
              <a:gd name="connsiteX13" fmla="*/ 9817 w 10000"/>
              <a:gd name="connsiteY13" fmla="*/ 6853 h 9498"/>
              <a:gd name="connsiteX14" fmla="*/ 9740 w 10000"/>
              <a:gd name="connsiteY14" fmla="*/ 7416 h 9498"/>
              <a:gd name="connsiteX15" fmla="*/ 9652 w 10000"/>
              <a:gd name="connsiteY15" fmla="*/ 7695 h 9498"/>
              <a:gd name="connsiteX16" fmla="*/ 9415 w 10000"/>
              <a:gd name="connsiteY16" fmla="*/ 7854 h 9498"/>
              <a:gd name="connsiteX17" fmla="*/ 9280 w 10000"/>
              <a:gd name="connsiteY17" fmla="*/ 7992 h 9498"/>
              <a:gd name="connsiteX18" fmla="*/ 9412 w 10000"/>
              <a:gd name="connsiteY18" fmla="*/ 8186 h 9498"/>
              <a:gd name="connsiteX19" fmla="*/ 9719 w 10000"/>
              <a:gd name="connsiteY19" fmla="*/ 8538 h 9498"/>
              <a:gd name="connsiteX20" fmla="*/ 9980 w 10000"/>
              <a:gd name="connsiteY20" fmla="*/ 8842 h 9498"/>
              <a:gd name="connsiteX21" fmla="*/ 9848 w 10000"/>
              <a:gd name="connsiteY21" fmla="*/ 8515 h 9498"/>
              <a:gd name="connsiteX22" fmla="*/ 9621 w 10000"/>
              <a:gd name="connsiteY22" fmla="*/ 7937 h 9498"/>
              <a:gd name="connsiteX23" fmla="*/ 9621 w 10000"/>
              <a:gd name="connsiteY23" fmla="*/ 7695 h 9498"/>
              <a:gd name="connsiteX0" fmla="*/ 402 w 10000"/>
              <a:gd name="connsiteY0" fmla="*/ 9285 h 9314"/>
              <a:gd name="connsiteX1" fmla="*/ 88 w 10000"/>
              <a:gd name="connsiteY1" fmla="*/ 8230 h 9314"/>
              <a:gd name="connsiteX2" fmla="*/ 0 w 10000"/>
              <a:gd name="connsiteY2" fmla="*/ 7144 h 9314"/>
              <a:gd name="connsiteX3" fmla="*/ 88 w 10000"/>
              <a:gd name="connsiteY3" fmla="*/ 5968 h 9314"/>
              <a:gd name="connsiteX4" fmla="*/ 443 w 10000"/>
              <a:gd name="connsiteY4" fmla="*/ 4292 h 9314"/>
              <a:gd name="connsiteX5" fmla="*/ 1082 w 10000"/>
              <a:gd name="connsiteY5" fmla="*/ 2749 h 9314"/>
              <a:gd name="connsiteX6" fmla="*/ 2124 w 10000"/>
              <a:gd name="connsiteY6" fmla="*/ 1281 h 9314"/>
              <a:gd name="connsiteX7" fmla="*/ 3365 w 10000"/>
              <a:gd name="connsiteY7" fmla="*/ 316 h 9314"/>
              <a:gd name="connsiteX8" fmla="*/ 4961 w 10000"/>
              <a:gd name="connsiteY8" fmla="*/ 53 h 9314"/>
              <a:gd name="connsiteX9" fmla="*/ 6881 w 10000"/>
              <a:gd name="connsiteY9" fmla="*/ 635 h 9314"/>
              <a:gd name="connsiteX10" fmla="*/ 8976 w 10000"/>
              <a:gd name="connsiteY10" fmla="*/ 2733 h 9314"/>
              <a:gd name="connsiteX11" fmla="*/ 9830 w 10000"/>
              <a:gd name="connsiteY11" fmla="*/ 5477 h 9314"/>
              <a:gd name="connsiteX12" fmla="*/ 9817 w 10000"/>
              <a:gd name="connsiteY12" fmla="*/ 7215 h 9314"/>
              <a:gd name="connsiteX13" fmla="*/ 9740 w 10000"/>
              <a:gd name="connsiteY13" fmla="*/ 7808 h 9314"/>
              <a:gd name="connsiteX14" fmla="*/ 9652 w 10000"/>
              <a:gd name="connsiteY14" fmla="*/ 8102 h 9314"/>
              <a:gd name="connsiteX15" fmla="*/ 9415 w 10000"/>
              <a:gd name="connsiteY15" fmla="*/ 8269 h 9314"/>
              <a:gd name="connsiteX16" fmla="*/ 9280 w 10000"/>
              <a:gd name="connsiteY16" fmla="*/ 8414 h 9314"/>
              <a:gd name="connsiteX17" fmla="*/ 9412 w 10000"/>
              <a:gd name="connsiteY17" fmla="*/ 8619 h 9314"/>
              <a:gd name="connsiteX18" fmla="*/ 9719 w 10000"/>
              <a:gd name="connsiteY18" fmla="*/ 8989 h 9314"/>
              <a:gd name="connsiteX19" fmla="*/ 9980 w 10000"/>
              <a:gd name="connsiteY19" fmla="*/ 9309 h 9314"/>
              <a:gd name="connsiteX20" fmla="*/ 9848 w 10000"/>
              <a:gd name="connsiteY20" fmla="*/ 8965 h 9314"/>
              <a:gd name="connsiteX21" fmla="*/ 9621 w 10000"/>
              <a:gd name="connsiteY21" fmla="*/ 8356 h 9314"/>
              <a:gd name="connsiteX22" fmla="*/ 9621 w 10000"/>
              <a:gd name="connsiteY22" fmla="*/ 8102 h 9314"/>
              <a:gd name="connsiteX0" fmla="*/ 88 w 10000"/>
              <a:gd name="connsiteY0" fmla="*/ 8836 h 10000"/>
              <a:gd name="connsiteX1" fmla="*/ 0 w 10000"/>
              <a:gd name="connsiteY1" fmla="*/ 7670 h 10000"/>
              <a:gd name="connsiteX2" fmla="*/ 88 w 10000"/>
              <a:gd name="connsiteY2" fmla="*/ 6408 h 10000"/>
              <a:gd name="connsiteX3" fmla="*/ 443 w 10000"/>
              <a:gd name="connsiteY3" fmla="*/ 4608 h 10000"/>
              <a:gd name="connsiteX4" fmla="*/ 1082 w 10000"/>
              <a:gd name="connsiteY4" fmla="*/ 2951 h 10000"/>
              <a:gd name="connsiteX5" fmla="*/ 2124 w 10000"/>
              <a:gd name="connsiteY5" fmla="*/ 1375 h 10000"/>
              <a:gd name="connsiteX6" fmla="*/ 3365 w 10000"/>
              <a:gd name="connsiteY6" fmla="*/ 339 h 10000"/>
              <a:gd name="connsiteX7" fmla="*/ 4961 w 10000"/>
              <a:gd name="connsiteY7" fmla="*/ 57 h 10000"/>
              <a:gd name="connsiteX8" fmla="*/ 6881 w 10000"/>
              <a:gd name="connsiteY8" fmla="*/ 682 h 10000"/>
              <a:gd name="connsiteX9" fmla="*/ 8976 w 10000"/>
              <a:gd name="connsiteY9" fmla="*/ 2934 h 10000"/>
              <a:gd name="connsiteX10" fmla="*/ 9830 w 10000"/>
              <a:gd name="connsiteY10" fmla="*/ 5880 h 10000"/>
              <a:gd name="connsiteX11" fmla="*/ 9817 w 10000"/>
              <a:gd name="connsiteY11" fmla="*/ 7746 h 10000"/>
              <a:gd name="connsiteX12" fmla="*/ 9740 w 10000"/>
              <a:gd name="connsiteY12" fmla="*/ 8383 h 10000"/>
              <a:gd name="connsiteX13" fmla="*/ 9652 w 10000"/>
              <a:gd name="connsiteY13" fmla="*/ 8699 h 10000"/>
              <a:gd name="connsiteX14" fmla="*/ 9415 w 10000"/>
              <a:gd name="connsiteY14" fmla="*/ 8878 h 10000"/>
              <a:gd name="connsiteX15" fmla="*/ 9280 w 10000"/>
              <a:gd name="connsiteY15" fmla="*/ 9034 h 10000"/>
              <a:gd name="connsiteX16" fmla="*/ 9412 w 10000"/>
              <a:gd name="connsiteY16" fmla="*/ 9254 h 10000"/>
              <a:gd name="connsiteX17" fmla="*/ 9719 w 10000"/>
              <a:gd name="connsiteY17" fmla="*/ 9651 h 10000"/>
              <a:gd name="connsiteX18" fmla="*/ 9980 w 10000"/>
              <a:gd name="connsiteY18" fmla="*/ 9995 h 10000"/>
              <a:gd name="connsiteX19" fmla="*/ 9848 w 10000"/>
              <a:gd name="connsiteY19" fmla="*/ 9625 h 10000"/>
              <a:gd name="connsiteX20" fmla="*/ 9621 w 10000"/>
              <a:gd name="connsiteY20" fmla="*/ 8971 h 10000"/>
              <a:gd name="connsiteX21" fmla="*/ 9621 w 10000"/>
              <a:gd name="connsiteY21" fmla="*/ 8699 h 10000"/>
              <a:gd name="connsiteX0" fmla="*/ 0 w 10000"/>
              <a:gd name="connsiteY0" fmla="*/ 7670 h 10000"/>
              <a:gd name="connsiteX1" fmla="*/ 88 w 10000"/>
              <a:gd name="connsiteY1" fmla="*/ 6408 h 10000"/>
              <a:gd name="connsiteX2" fmla="*/ 443 w 10000"/>
              <a:gd name="connsiteY2" fmla="*/ 4608 h 10000"/>
              <a:gd name="connsiteX3" fmla="*/ 1082 w 10000"/>
              <a:gd name="connsiteY3" fmla="*/ 2951 h 10000"/>
              <a:gd name="connsiteX4" fmla="*/ 2124 w 10000"/>
              <a:gd name="connsiteY4" fmla="*/ 1375 h 10000"/>
              <a:gd name="connsiteX5" fmla="*/ 3365 w 10000"/>
              <a:gd name="connsiteY5" fmla="*/ 339 h 10000"/>
              <a:gd name="connsiteX6" fmla="*/ 4961 w 10000"/>
              <a:gd name="connsiteY6" fmla="*/ 57 h 10000"/>
              <a:gd name="connsiteX7" fmla="*/ 6881 w 10000"/>
              <a:gd name="connsiteY7" fmla="*/ 682 h 10000"/>
              <a:gd name="connsiteX8" fmla="*/ 8976 w 10000"/>
              <a:gd name="connsiteY8" fmla="*/ 2934 h 10000"/>
              <a:gd name="connsiteX9" fmla="*/ 9830 w 10000"/>
              <a:gd name="connsiteY9" fmla="*/ 5880 h 10000"/>
              <a:gd name="connsiteX10" fmla="*/ 9817 w 10000"/>
              <a:gd name="connsiteY10" fmla="*/ 7746 h 10000"/>
              <a:gd name="connsiteX11" fmla="*/ 9740 w 10000"/>
              <a:gd name="connsiteY11" fmla="*/ 8383 h 10000"/>
              <a:gd name="connsiteX12" fmla="*/ 9652 w 10000"/>
              <a:gd name="connsiteY12" fmla="*/ 8699 h 10000"/>
              <a:gd name="connsiteX13" fmla="*/ 9415 w 10000"/>
              <a:gd name="connsiteY13" fmla="*/ 8878 h 10000"/>
              <a:gd name="connsiteX14" fmla="*/ 9280 w 10000"/>
              <a:gd name="connsiteY14" fmla="*/ 9034 h 10000"/>
              <a:gd name="connsiteX15" fmla="*/ 9412 w 10000"/>
              <a:gd name="connsiteY15" fmla="*/ 9254 h 10000"/>
              <a:gd name="connsiteX16" fmla="*/ 9719 w 10000"/>
              <a:gd name="connsiteY16" fmla="*/ 9651 h 10000"/>
              <a:gd name="connsiteX17" fmla="*/ 9980 w 10000"/>
              <a:gd name="connsiteY17" fmla="*/ 9995 h 10000"/>
              <a:gd name="connsiteX18" fmla="*/ 9848 w 10000"/>
              <a:gd name="connsiteY18" fmla="*/ 9625 h 10000"/>
              <a:gd name="connsiteX19" fmla="*/ 9621 w 10000"/>
              <a:gd name="connsiteY19" fmla="*/ 8971 h 10000"/>
              <a:gd name="connsiteX20" fmla="*/ 9621 w 10000"/>
              <a:gd name="connsiteY20" fmla="*/ 8699 h 10000"/>
              <a:gd name="connsiteX0" fmla="*/ 0 w 9912"/>
              <a:gd name="connsiteY0" fmla="*/ 6408 h 10000"/>
              <a:gd name="connsiteX1" fmla="*/ 355 w 9912"/>
              <a:gd name="connsiteY1" fmla="*/ 4608 h 10000"/>
              <a:gd name="connsiteX2" fmla="*/ 994 w 9912"/>
              <a:gd name="connsiteY2" fmla="*/ 2951 h 10000"/>
              <a:gd name="connsiteX3" fmla="*/ 2036 w 9912"/>
              <a:gd name="connsiteY3" fmla="*/ 1375 h 10000"/>
              <a:gd name="connsiteX4" fmla="*/ 3277 w 9912"/>
              <a:gd name="connsiteY4" fmla="*/ 339 h 10000"/>
              <a:gd name="connsiteX5" fmla="*/ 4873 w 9912"/>
              <a:gd name="connsiteY5" fmla="*/ 57 h 10000"/>
              <a:gd name="connsiteX6" fmla="*/ 6793 w 9912"/>
              <a:gd name="connsiteY6" fmla="*/ 682 h 10000"/>
              <a:gd name="connsiteX7" fmla="*/ 8888 w 9912"/>
              <a:gd name="connsiteY7" fmla="*/ 2934 h 10000"/>
              <a:gd name="connsiteX8" fmla="*/ 9742 w 9912"/>
              <a:gd name="connsiteY8" fmla="*/ 5880 h 10000"/>
              <a:gd name="connsiteX9" fmla="*/ 9729 w 9912"/>
              <a:gd name="connsiteY9" fmla="*/ 7746 h 10000"/>
              <a:gd name="connsiteX10" fmla="*/ 9652 w 9912"/>
              <a:gd name="connsiteY10" fmla="*/ 8383 h 10000"/>
              <a:gd name="connsiteX11" fmla="*/ 9564 w 9912"/>
              <a:gd name="connsiteY11" fmla="*/ 8699 h 10000"/>
              <a:gd name="connsiteX12" fmla="*/ 9327 w 9912"/>
              <a:gd name="connsiteY12" fmla="*/ 8878 h 10000"/>
              <a:gd name="connsiteX13" fmla="*/ 9192 w 9912"/>
              <a:gd name="connsiteY13" fmla="*/ 9034 h 10000"/>
              <a:gd name="connsiteX14" fmla="*/ 9324 w 9912"/>
              <a:gd name="connsiteY14" fmla="*/ 9254 h 10000"/>
              <a:gd name="connsiteX15" fmla="*/ 9631 w 9912"/>
              <a:gd name="connsiteY15" fmla="*/ 9651 h 10000"/>
              <a:gd name="connsiteX16" fmla="*/ 9892 w 9912"/>
              <a:gd name="connsiteY16" fmla="*/ 9995 h 10000"/>
              <a:gd name="connsiteX17" fmla="*/ 9760 w 9912"/>
              <a:gd name="connsiteY17" fmla="*/ 9625 h 10000"/>
              <a:gd name="connsiteX18" fmla="*/ 9533 w 9912"/>
              <a:gd name="connsiteY18" fmla="*/ 8971 h 10000"/>
              <a:gd name="connsiteX19" fmla="*/ 9533 w 9912"/>
              <a:gd name="connsiteY19" fmla="*/ 8699 h 10000"/>
              <a:gd name="connsiteX0" fmla="*/ 0 w 9642"/>
              <a:gd name="connsiteY0" fmla="*/ 4608 h 10000"/>
              <a:gd name="connsiteX1" fmla="*/ 645 w 9642"/>
              <a:gd name="connsiteY1" fmla="*/ 2951 h 10000"/>
              <a:gd name="connsiteX2" fmla="*/ 1696 w 9642"/>
              <a:gd name="connsiteY2" fmla="*/ 1375 h 10000"/>
              <a:gd name="connsiteX3" fmla="*/ 2948 w 9642"/>
              <a:gd name="connsiteY3" fmla="*/ 339 h 10000"/>
              <a:gd name="connsiteX4" fmla="*/ 4558 w 9642"/>
              <a:gd name="connsiteY4" fmla="*/ 57 h 10000"/>
              <a:gd name="connsiteX5" fmla="*/ 6495 w 9642"/>
              <a:gd name="connsiteY5" fmla="*/ 682 h 10000"/>
              <a:gd name="connsiteX6" fmla="*/ 8609 w 9642"/>
              <a:gd name="connsiteY6" fmla="*/ 2934 h 10000"/>
              <a:gd name="connsiteX7" fmla="*/ 9470 w 9642"/>
              <a:gd name="connsiteY7" fmla="*/ 5880 h 10000"/>
              <a:gd name="connsiteX8" fmla="*/ 9457 w 9642"/>
              <a:gd name="connsiteY8" fmla="*/ 7746 h 10000"/>
              <a:gd name="connsiteX9" fmla="*/ 9380 w 9642"/>
              <a:gd name="connsiteY9" fmla="*/ 8383 h 10000"/>
              <a:gd name="connsiteX10" fmla="*/ 9291 w 9642"/>
              <a:gd name="connsiteY10" fmla="*/ 8699 h 10000"/>
              <a:gd name="connsiteX11" fmla="*/ 9052 w 9642"/>
              <a:gd name="connsiteY11" fmla="*/ 8878 h 10000"/>
              <a:gd name="connsiteX12" fmla="*/ 8916 w 9642"/>
              <a:gd name="connsiteY12" fmla="*/ 9034 h 10000"/>
              <a:gd name="connsiteX13" fmla="*/ 9049 w 9642"/>
              <a:gd name="connsiteY13" fmla="*/ 9254 h 10000"/>
              <a:gd name="connsiteX14" fmla="*/ 9359 w 9642"/>
              <a:gd name="connsiteY14" fmla="*/ 9651 h 10000"/>
              <a:gd name="connsiteX15" fmla="*/ 9622 w 9642"/>
              <a:gd name="connsiteY15" fmla="*/ 9995 h 10000"/>
              <a:gd name="connsiteX16" fmla="*/ 9489 w 9642"/>
              <a:gd name="connsiteY16" fmla="*/ 9625 h 10000"/>
              <a:gd name="connsiteX17" fmla="*/ 9260 w 9642"/>
              <a:gd name="connsiteY17" fmla="*/ 8971 h 10000"/>
              <a:gd name="connsiteX18" fmla="*/ 9260 w 9642"/>
              <a:gd name="connsiteY18" fmla="*/ 8699 h 10000"/>
              <a:gd name="connsiteX0" fmla="*/ 0 w 9331"/>
              <a:gd name="connsiteY0" fmla="*/ 2951 h 10000"/>
              <a:gd name="connsiteX1" fmla="*/ 1090 w 9331"/>
              <a:gd name="connsiteY1" fmla="*/ 1375 h 10000"/>
              <a:gd name="connsiteX2" fmla="*/ 2388 w 9331"/>
              <a:gd name="connsiteY2" fmla="*/ 339 h 10000"/>
              <a:gd name="connsiteX3" fmla="*/ 4058 w 9331"/>
              <a:gd name="connsiteY3" fmla="*/ 57 h 10000"/>
              <a:gd name="connsiteX4" fmla="*/ 6067 w 9331"/>
              <a:gd name="connsiteY4" fmla="*/ 682 h 10000"/>
              <a:gd name="connsiteX5" fmla="*/ 8260 w 9331"/>
              <a:gd name="connsiteY5" fmla="*/ 2934 h 10000"/>
              <a:gd name="connsiteX6" fmla="*/ 9153 w 9331"/>
              <a:gd name="connsiteY6" fmla="*/ 5880 h 10000"/>
              <a:gd name="connsiteX7" fmla="*/ 9139 w 9331"/>
              <a:gd name="connsiteY7" fmla="*/ 7746 h 10000"/>
              <a:gd name="connsiteX8" fmla="*/ 9059 w 9331"/>
              <a:gd name="connsiteY8" fmla="*/ 8383 h 10000"/>
              <a:gd name="connsiteX9" fmla="*/ 8967 w 9331"/>
              <a:gd name="connsiteY9" fmla="*/ 8699 h 10000"/>
              <a:gd name="connsiteX10" fmla="*/ 8719 w 9331"/>
              <a:gd name="connsiteY10" fmla="*/ 8878 h 10000"/>
              <a:gd name="connsiteX11" fmla="*/ 8578 w 9331"/>
              <a:gd name="connsiteY11" fmla="*/ 9034 h 10000"/>
              <a:gd name="connsiteX12" fmla="*/ 8716 w 9331"/>
              <a:gd name="connsiteY12" fmla="*/ 9254 h 10000"/>
              <a:gd name="connsiteX13" fmla="*/ 9037 w 9331"/>
              <a:gd name="connsiteY13" fmla="*/ 9651 h 10000"/>
              <a:gd name="connsiteX14" fmla="*/ 9310 w 9331"/>
              <a:gd name="connsiteY14" fmla="*/ 9995 h 10000"/>
              <a:gd name="connsiteX15" fmla="*/ 9172 w 9331"/>
              <a:gd name="connsiteY15" fmla="*/ 9625 h 10000"/>
              <a:gd name="connsiteX16" fmla="*/ 8935 w 9331"/>
              <a:gd name="connsiteY16" fmla="*/ 8971 h 10000"/>
              <a:gd name="connsiteX17" fmla="*/ 8935 w 9331"/>
              <a:gd name="connsiteY17" fmla="*/ 8699 h 10000"/>
              <a:gd name="connsiteX0" fmla="*/ 0 w 8832"/>
              <a:gd name="connsiteY0" fmla="*/ 1375 h 10000"/>
              <a:gd name="connsiteX1" fmla="*/ 1391 w 8832"/>
              <a:gd name="connsiteY1" fmla="*/ 339 h 10000"/>
              <a:gd name="connsiteX2" fmla="*/ 3181 w 8832"/>
              <a:gd name="connsiteY2" fmla="*/ 57 h 10000"/>
              <a:gd name="connsiteX3" fmla="*/ 5334 w 8832"/>
              <a:gd name="connsiteY3" fmla="*/ 682 h 10000"/>
              <a:gd name="connsiteX4" fmla="*/ 7684 w 8832"/>
              <a:gd name="connsiteY4" fmla="*/ 2934 h 10000"/>
              <a:gd name="connsiteX5" fmla="*/ 8641 w 8832"/>
              <a:gd name="connsiteY5" fmla="*/ 5880 h 10000"/>
              <a:gd name="connsiteX6" fmla="*/ 8626 w 8832"/>
              <a:gd name="connsiteY6" fmla="*/ 7746 h 10000"/>
              <a:gd name="connsiteX7" fmla="*/ 8540 w 8832"/>
              <a:gd name="connsiteY7" fmla="*/ 8383 h 10000"/>
              <a:gd name="connsiteX8" fmla="*/ 8442 w 8832"/>
              <a:gd name="connsiteY8" fmla="*/ 8699 h 10000"/>
              <a:gd name="connsiteX9" fmla="*/ 8176 w 8832"/>
              <a:gd name="connsiteY9" fmla="*/ 8878 h 10000"/>
              <a:gd name="connsiteX10" fmla="*/ 8025 w 8832"/>
              <a:gd name="connsiteY10" fmla="*/ 9034 h 10000"/>
              <a:gd name="connsiteX11" fmla="*/ 8173 w 8832"/>
              <a:gd name="connsiteY11" fmla="*/ 9254 h 10000"/>
              <a:gd name="connsiteX12" fmla="*/ 8517 w 8832"/>
              <a:gd name="connsiteY12" fmla="*/ 9651 h 10000"/>
              <a:gd name="connsiteX13" fmla="*/ 8809 w 8832"/>
              <a:gd name="connsiteY13" fmla="*/ 9995 h 10000"/>
              <a:gd name="connsiteX14" fmla="*/ 8662 w 8832"/>
              <a:gd name="connsiteY14" fmla="*/ 9625 h 10000"/>
              <a:gd name="connsiteX15" fmla="*/ 8408 w 8832"/>
              <a:gd name="connsiteY15" fmla="*/ 8971 h 10000"/>
              <a:gd name="connsiteX16" fmla="*/ 8408 w 8832"/>
              <a:gd name="connsiteY16" fmla="*/ 8699 h 10000"/>
              <a:gd name="connsiteX0" fmla="*/ 0 w 8425"/>
              <a:gd name="connsiteY0" fmla="*/ 339 h 10000"/>
              <a:gd name="connsiteX1" fmla="*/ 2027 w 8425"/>
              <a:gd name="connsiteY1" fmla="*/ 57 h 10000"/>
              <a:gd name="connsiteX2" fmla="*/ 4464 w 8425"/>
              <a:gd name="connsiteY2" fmla="*/ 682 h 10000"/>
              <a:gd name="connsiteX3" fmla="*/ 7125 w 8425"/>
              <a:gd name="connsiteY3" fmla="*/ 2934 h 10000"/>
              <a:gd name="connsiteX4" fmla="*/ 8209 w 8425"/>
              <a:gd name="connsiteY4" fmla="*/ 5880 h 10000"/>
              <a:gd name="connsiteX5" fmla="*/ 8192 w 8425"/>
              <a:gd name="connsiteY5" fmla="*/ 7746 h 10000"/>
              <a:gd name="connsiteX6" fmla="*/ 8094 w 8425"/>
              <a:gd name="connsiteY6" fmla="*/ 8383 h 10000"/>
              <a:gd name="connsiteX7" fmla="*/ 7983 w 8425"/>
              <a:gd name="connsiteY7" fmla="*/ 8699 h 10000"/>
              <a:gd name="connsiteX8" fmla="*/ 7682 w 8425"/>
              <a:gd name="connsiteY8" fmla="*/ 8878 h 10000"/>
              <a:gd name="connsiteX9" fmla="*/ 7511 w 8425"/>
              <a:gd name="connsiteY9" fmla="*/ 9034 h 10000"/>
              <a:gd name="connsiteX10" fmla="*/ 7679 w 8425"/>
              <a:gd name="connsiteY10" fmla="*/ 9254 h 10000"/>
              <a:gd name="connsiteX11" fmla="*/ 8068 w 8425"/>
              <a:gd name="connsiteY11" fmla="*/ 9651 h 10000"/>
              <a:gd name="connsiteX12" fmla="*/ 8399 w 8425"/>
              <a:gd name="connsiteY12" fmla="*/ 9995 h 10000"/>
              <a:gd name="connsiteX13" fmla="*/ 8233 w 8425"/>
              <a:gd name="connsiteY13" fmla="*/ 9625 h 10000"/>
              <a:gd name="connsiteX14" fmla="*/ 7945 w 8425"/>
              <a:gd name="connsiteY14" fmla="*/ 8971 h 10000"/>
              <a:gd name="connsiteX15" fmla="*/ 7945 w 8425"/>
              <a:gd name="connsiteY15" fmla="*/ 8699 h 10000"/>
              <a:gd name="connsiteX0" fmla="*/ 0 w 7594"/>
              <a:gd name="connsiteY0" fmla="*/ 0 h 9943"/>
              <a:gd name="connsiteX1" fmla="*/ 2893 w 7594"/>
              <a:gd name="connsiteY1" fmla="*/ 625 h 9943"/>
              <a:gd name="connsiteX2" fmla="*/ 6051 w 7594"/>
              <a:gd name="connsiteY2" fmla="*/ 2877 h 9943"/>
              <a:gd name="connsiteX3" fmla="*/ 7338 w 7594"/>
              <a:gd name="connsiteY3" fmla="*/ 5823 h 9943"/>
              <a:gd name="connsiteX4" fmla="*/ 7317 w 7594"/>
              <a:gd name="connsiteY4" fmla="*/ 7689 h 9943"/>
              <a:gd name="connsiteX5" fmla="*/ 7201 w 7594"/>
              <a:gd name="connsiteY5" fmla="*/ 8326 h 9943"/>
              <a:gd name="connsiteX6" fmla="*/ 7069 w 7594"/>
              <a:gd name="connsiteY6" fmla="*/ 8642 h 9943"/>
              <a:gd name="connsiteX7" fmla="*/ 6712 w 7594"/>
              <a:gd name="connsiteY7" fmla="*/ 8821 h 9943"/>
              <a:gd name="connsiteX8" fmla="*/ 6509 w 7594"/>
              <a:gd name="connsiteY8" fmla="*/ 8977 h 9943"/>
              <a:gd name="connsiteX9" fmla="*/ 6709 w 7594"/>
              <a:gd name="connsiteY9" fmla="*/ 9197 h 9943"/>
              <a:gd name="connsiteX10" fmla="*/ 7170 w 7594"/>
              <a:gd name="connsiteY10" fmla="*/ 9594 h 9943"/>
              <a:gd name="connsiteX11" fmla="*/ 7563 w 7594"/>
              <a:gd name="connsiteY11" fmla="*/ 9938 h 9943"/>
              <a:gd name="connsiteX12" fmla="*/ 7366 w 7594"/>
              <a:gd name="connsiteY12" fmla="*/ 9568 h 9943"/>
              <a:gd name="connsiteX13" fmla="*/ 7024 w 7594"/>
              <a:gd name="connsiteY13" fmla="*/ 8914 h 9943"/>
              <a:gd name="connsiteX14" fmla="*/ 7024 w 7594"/>
              <a:gd name="connsiteY14" fmla="*/ 8642 h 9943"/>
              <a:gd name="connsiteX0" fmla="*/ 0 w 6190"/>
              <a:gd name="connsiteY0" fmla="*/ 0 h 9371"/>
              <a:gd name="connsiteX1" fmla="*/ 4158 w 6190"/>
              <a:gd name="connsiteY1" fmla="*/ 2264 h 9371"/>
              <a:gd name="connsiteX2" fmla="*/ 5853 w 6190"/>
              <a:gd name="connsiteY2" fmla="*/ 5227 h 9371"/>
              <a:gd name="connsiteX3" fmla="*/ 5825 w 6190"/>
              <a:gd name="connsiteY3" fmla="*/ 7104 h 9371"/>
              <a:gd name="connsiteX4" fmla="*/ 5672 w 6190"/>
              <a:gd name="connsiteY4" fmla="*/ 7745 h 9371"/>
              <a:gd name="connsiteX5" fmla="*/ 5499 w 6190"/>
              <a:gd name="connsiteY5" fmla="*/ 8063 h 9371"/>
              <a:gd name="connsiteX6" fmla="*/ 5029 w 6190"/>
              <a:gd name="connsiteY6" fmla="*/ 8243 h 9371"/>
              <a:gd name="connsiteX7" fmla="*/ 4761 w 6190"/>
              <a:gd name="connsiteY7" fmla="*/ 8399 h 9371"/>
              <a:gd name="connsiteX8" fmla="*/ 5025 w 6190"/>
              <a:gd name="connsiteY8" fmla="*/ 8621 h 9371"/>
              <a:gd name="connsiteX9" fmla="*/ 5632 w 6190"/>
              <a:gd name="connsiteY9" fmla="*/ 9020 h 9371"/>
              <a:gd name="connsiteX10" fmla="*/ 6149 w 6190"/>
              <a:gd name="connsiteY10" fmla="*/ 9366 h 9371"/>
              <a:gd name="connsiteX11" fmla="*/ 5890 w 6190"/>
              <a:gd name="connsiteY11" fmla="*/ 8994 h 9371"/>
              <a:gd name="connsiteX12" fmla="*/ 5439 w 6190"/>
              <a:gd name="connsiteY12" fmla="*/ 8336 h 9371"/>
              <a:gd name="connsiteX13" fmla="*/ 5439 w 6190"/>
              <a:gd name="connsiteY13" fmla="*/ 8063 h 9371"/>
              <a:gd name="connsiteX0" fmla="*/ 0 w 3283"/>
              <a:gd name="connsiteY0" fmla="*/ 0 h 7584"/>
              <a:gd name="connsiteX1" fmla="*/ 2739 w 3283"/>
              <a:gd name="connsiteY1" fmla="*/ 3162 h 7584"/>
              <a:gd name="connsiteX2" fmla="*/ 2693 w 3283"/>
              <a:gd name="connsiteY2" fmla="*/ 5165 h 7584"/>
              <a:gd name="connsiteX3" fmla="*/ 2446 w 3283"/>
              <a:gd name="connsiteY3" fmla="*/ 5849 h 7584"/>
              <a:gd name="connsiteX4" fmla="*/ 2167 w 3283"/>
              <a:gd name="connsiteY4" fmla="*/ 6188 h 7584"/>
              <a:gd name="connsiteX5" fmla="*/ 1407 w 3283"/>
              <a:gd name="connsiteY5" fmla="*/ 6380 h 7584"/>
              <a:gd name="connsiteX6" fmla="*/ 974 w 3283"/>
              <a:gd name="connsiteY6" fmla="*/ 6547 h 7584"/>
              <a:gd name="connsiteX7" fmla="*/ 1401 w 3283"/>
              <a:gd name="connsiteY7" fmla="*/ 6784 h 7584"/>
              <a:gd name="connsiteX8" fmla="*/ 2382 w 3283"/>
              <a:gd name="connsiteY8" fmla="*/ 7209 h 7584"/>
              <a:gd name="connsiteX9" fmla="*/ 3217 w 3283"/>
              <a:gd name="connsiteY9" fmla="*/ 7579 h 7584"/>
              <a:gd name="connsiteX10" fmla="*/ 2798 w 3283"/>
              <a:gd name="connsiteY10" fmla="*/ 7182 h 7584"/>
              <a:gd name="connsiteX11" fmla="*/ 2070 w 3283"/>
              <a:gd name="connsiteY11" fmla="*/ 6480 h 7584"/>
              <a:gd name="connsiteX12" fmla="*/ 2070 w 3283"/>
              <a:gd name="connsiteY12" fmla="*/ 6188 h 7584"/>
              <a:gd name="connsiteX0" fmla="*/ 5376 w 7033"/>
              <a:gd name="connsiteY0" fmla="*/ 0 h 5831"/>
              <a:gd name="connsiteX1" fmla="*/ 5236 w 7033"/>
              <a:gd name="connsiteY1" fmla="*/ 2641 h 5831"/>
              <a:gd name="connsiteX2" fmla="*/ 4484 w 7033"/>
              <a:gd name="connsiteY2" fmla="*/ 3543 h 5831"/>
              <a:gd name="connsiteX3" fmla="*/ 3634 w 7033"/>
              <a:gd name="connsiteY3" fmla="*/ 3990 h 5831"/>
              <a:gd name="connsiteX4" fmla="*/ 1319 w 7033"/>
              <a:gd name="connsiteY4" fmla="*/ 4243 h 5831"/>
              <a:gd name="connsiteX5" fmla="*/ 0 w 7033"/>
              <a:gd name="connsiteY5" fmla="*/ 4464 h 5831"/>
              <a:gd name="connsiteX6" fmla="*/ 1300 w 7033"/>
              <a:gd name="connsiteY6" fmla="*/ 4776 h 5831"/>
              <a:gd name="connsiteX7" fmla="*/ 4289 w 7033"/>
              <a:gd name="connsiteY7" fmla="*/ 5337 h 5831"/>
              <a:gd name="connsiteX8" fmla="*/ 6832 w 7033"/>
              <a:gd name="connsiteY8" fmla="*/ 5824 h 5831"/>
              <a:gd name="connsiteX9" fmla="*/ 5556 w 7033"/>
              <a:gd name="connsiteY9" fmla="*/ 5301 h 5831"/>
              <a:gd name="connsiteX10" fmla="*/ 3338 w 7033"/>
              <a:gd name="connsiteY10" fmla="*/ 4375 h 5831"/>
              <a:gd name="connsiteX11" fmla="*/ 3338 w 7033"/>
              <a:gd name="connsiteY11" fmla="*/ 3990 h 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33" h="5831">
                <a:moveTo>
                  <a:pt x="5376" y="0"/>
                </a:moveTo>
                <a:cubicBezTo>
                  <a:pt x="6747" y="1136"/>
                  <a:pt x="5379" y="2057"/>
                  <a:pt x="5236" y="2641"/>
                </a:cubicBezTo>
                <a:cubicBezTo>
                  <a:pt x="5114" y="3224"/>
                  <a:pt x="4761" y="3319"/>
                  <a:pt x="4484" y="3543"/>
                </a:cubicBezTo>
                <a:cubicBezTo>
                  <a:pt x="4219" y="3773"/>
                  <a:pt x="4155" y="3874"/>
                  <a:pt x="3634" y="3990"/>
                </a:cubicBezTo>
                <a:cubicBezTo>
                  <a:pt x="3101" y="4105"/>
                  <a:pt x="1907" y="4162"/>
                  <a:pt x="1319" y="4243"/>
                </a:cubicBezTo>
                <a:cubicBezTo>
                  <a:pt x="731" y="4324"/>
                  <a:pt x="0" y="4375"/>
                  <a:pt x="0" y="4464"/>
                </a:cubicBezTo>
                <a:cubicBezTo>
                  <a:pt x="0" y="4551"/>
                  <a:pt x="557" y="4630"/>
                  <a:pt x="1300" y="4776"/>
                </a:cubicBezTo>
                <a:cubicBezTo>
                  <a:pt x="2010" y="4923"/>
                  <a:pt x="3372" y="5161"/>
                  <a:pt x="4289" y="5337"/>
                </a:cubicBezTo>
                <a:cubicBezTo>
                  <a:pt x="5211" y="5513"/>
                  <a:pt x="6631" y="5831"/>
                  <a:pt x="6832" y="5824"/>
                </a:cubicBezTo>
                <a:cubicBezTo>
                  <a:pt x="7033" y="5815"/>
                  <a:pt x="6153" y="5541"/>
                  <a:pt x="5556" y="5301"/>
                </a:cubicBezTo>
                <a:cubicBezTo>
                  <a:pt x="4946" y="5060"/>
                  <a:pt x="3692" y="4593"/>
                  <a:pt x="3338" y="4375"/>
                </a:cubicBezTo>
                <a:cubicBezTo>
                  <a:pt x="2964" y="4155"/>
                  <a:pt x="3405" y="4105"/>
                  <a:pt x="3338" y="399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6" name="Freeform 21"/>
          <p:cNvSpPr>
            <a:spLocks/>
          </p:cNvSpPr>
          <p:nvPr/>
        </p:nvSpPr>
        <p:spPr bwMode="auto">
          <a:xfrm rot="21326996">
            <a:off x="5012826" y="2572841"/>
            <a:ext cx="271248" cy="992197"/>
          </a:xfrm>
          <a:custGeom>
            <a:avLst/>
            <a:gdLst>
              <a:gd name="T0" fmla="*/ 42 w 87"/>
              <a:gd name="T1" fmla="*/ 250 h 259"/>
              <a:gd name="T2" fmla="*/ 56 w 87"/>
              <a:gd name="T3" fmla="*/ 168 h 259"/>
              <a:gd name="T4" fmla="*/ 80 w 87"/>
              <a:gd name="T5" fmla="*/ 94 h 259"/>
              <a:gd name="T6" fmla="*/ 85 w 87"/>
              <a:gd name="T7" fmla="*/ 38 h 259"/>
              <a:gd name="T8" fmla="*/ 68 w 87"/>
              <a:gd name="T9" fmla="*/ 5 h 259"/>
              <a:gd name="T10" fmla="*/ 35 w 87"/>
              <a:gd name="T11" fmla="*/ 7 h 259"/>
              <a:gd name="T12" fmla="*/ 13 w 87"/>
              <a:gd name="T13" fmla="*/ 31 h 259"/>
              <a:gd name="T14" fmla="*/ 1 w 87"/>
              <a:gd name="T15" fmla="*/ 106 h 259"/>
              <a:gd name="T16" fmla="*/ 18 w 87"/>
              <a:gd name="T17" fmla="*/ 185 h 259"/>
              <a:gd name="T18" fmla="*/ 35 w 87"/>
              <a:gd name="T19" fmla="*/ 221 h 259"/>
              <a:gd name="T20" fmla="*/ 42 w 87"/>
              <a:gd name="T21" fmla="*/ 250 h 2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"/>
              <a:gd name="T34" fmla="*/ 0 h 259"/>
              <a:gd name="T35" fmla="*/ 87 w 87"/>
              <a:gd name="T36" fmla="*/ 259 h 2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" h="259">
                <a:moveTo>
                  <a:pt x="42" y="250"/>
                </a:moveTo>
                <a:cubicBezTo>
                  <a:pt x="45" y="241"/>
                  <a:pt x="50" y="194"/>
                  <a:pt x="56" y="168"/>
                </a:cubicBezTo>
                <a:cubicBezTo>
                  <a:pt x="62" y="142"/>
                  <a:pt x="75" y="116"/>
                  <a:pt x="80" y="94"/>
                </a:cubicBezTo>
                <a:cubicBezTo>
                  <a:pt x="85" y="72"/>
                  <a:pt x="87" y="53"/>
                  <a:pt x="85" y="38"/>
                </a:cubicBezTo>
                <a:cubicBezTo>
                  <a:pt x="83" y="23"/>
                  <a:pt x="76" y="10"/>
                  <a:pt x="68" y="5"/>
                </a:cubicBezTo>
                <a:cubicBezTo>
                  <a:pt x="60" y="0"/>
                  <a:pt x="44" y="3"/>
                  <a:pt x="35" y="7"/>
                </a:cubicBezTo>
                <a:cubicBezTo>
                  <a:pt x="26" y="11"/>
                  <a:pt x="19" y="15"/>
                  <a:pt x="13" y="31"/>
                </a:cubicBezTo>
                <a:cubicBezTo>
                  <a:pt x="7" y="47"/>
                  <a:pt x="0" y="80"/>
                  <a:pt x="1" y="106"/>
                </a:cubicBezTo>
                <a:cubicBezTo>
                  <a:pt x="2" y="132"/>
                  <a:pt x="12" y="166"/>
                  <a:pt x="18" y="185"/>
                </a:cubicBezTo>
                <a:cubicBezTo>
                  <a:pt x="24" y="204"/>
                  <a:pt x="31" y="211"/>
                  <a:pt x="35" y="221"/>
                </a:cubicBezTo>
                <a:cubicBezTo>
                  <a:pt x="39" y="231"/>
                  <a:pt x="39" y="259"/>
                  <a:pt x="42" y="250"/>
                </a:cubicBezTo>
                <a:close/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7" name="Freeform 22"/>
          <p:cNvSpPr>
            <a:spLocks/>
          </p:cNvSpPr>
          <p:nvPr/>
        </p:nvSpPr>
        <p:spPr bwMode="auto">
          <a:xfrm rot="21326996">
            <a:off x="6398966" y="2041709"/>
            <a:ext cx="342247" cy="1067633"/>
          </a:xfrm>
          <a:custGeom>
            <a:avLst/>
            <a:gdLst>
              <a:gd name="T0" fmla="*/ 130 w 130"/>
              <a:gd name="T1" fmla="*/ 202 h 262"/>
              <a:gd name="T2" fmla="*/ 108 w 130"/>
              <a:gd name="T3" fmla="*/ 248 h 262"/>
              <a:gd name="T4" fmla="*/ 53 w 130"/>
              <a:gd name="T5" fmla="*/ 248 h 262"/>
              <a:gd name="T6" fmla="*/ 7 w 130"/>
              <a:gd name="T7" fmla="*/ 161 h 262"/>
              <a:gd name="T8" fmla="*/ 12 w 130"/>
              <a:gd name="T9" fmla="*/ 0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262"/>
              <a:gd name="T17" fmla="*/ 130 w 130"/>
              <a:gd name="T18" fmla="*/ 262 h 262"/>
              <a:gd name="connsiteX0" fmla="*/ 9957 w 9957"/>
              <a:gd name="connsiteY0" fmla="*/ 7710 h 11153"/>
              <a:gd name="connsiteX1" fmla="*/ 8265 w 9957"/>
              <a:gd name="connsiteY1" fmla="*/ 9466 h 11153"/>
              <a:gd name="connsiteX2" fmla="*/ 3849 w 9957"/>
              <a:gd name="connsiteY2" fmla="*/ 10619 h 11153"/>
              <a:gd name="connsiteX3" fmla="*/ 495 w 9957"/>
              <a:gd name="connsiteY3" fmla="*/ 6145 h 11153"/>
              <a:gd name="connsiteX4" fmla="*/ 880 w 9957"/>
              <a:gd name="connsiteY4" fmla="*/ 0 h 11153"/>
              <a:gd name="connsiteX0" fmla="*/ 10000 w 10000"/>
              <a:gd name="connsiteY0" fmla="*/ 6913 h 9755"/>
              <a:gd name="connsiteX1" fmla="*/ 3866 w 10000"/>
              <a:gd name="connsiteY1" fmla="*/ 9521 h 9755"/>
              <a:gd name="connsiteX2" fmla="*/ 497 w 10000"/>
              <a:gd name="connsiteY2" fmla="*/ 5510 h 9755"/>
              <a:gd name="connsiteX3" fmla="*/ 884 w 10000"/>
              <a:gd name="connsiteY3" fmla="*/ 0 h 9755"/>
              <a:gd name="connsiteX0" fmla="*/ 10006 w 10006"/>
              <a:gd name="connsiteY0" fmla="*/ 7087 h 10825"/>
              <a:gd name="connsiteX1" fmla="*/ 3909 w 10006"/>
              <a:gd name="connsiteY1" fmla="*/ 10585 h 10825"/>
              <a:gd name="connsiteX2" fmla="*/ 503 w 10006"/>
              <a:gd name="connsiteY2" fmla="*/ 5648 h 10825"/>
              <a:gd name="connsiteX3" fmla="*/ 890 w 10006"/>
              <a:gd name="connsiteY3" fmla="*/ 0 h 10825"/>
              <a:gd name="connsiteX0" fmla="*/ 10006 w 10006"/>
              <a:gd name="connsiteY0" fmla="*/ 7087 h 10946"/>
              <a:gd name="connsiteX1" fmla="*/ 3909 w 10006"/>
              <a:gd name="connsiteY1" fmla="*/ 10585 h 10946"/>
              <a:gd name="connsiteX2" fmla="*/ 503 w 10006"/>
              <a:gd name="connsiteY2" fmla="*/ 5648 h 10946"/>
              <a:gd name="connsiteX3" fmla="*/ 890 w 10006"/>
              <a:gd name="connsiteY3" fmla="*/ 0 h 10946"/>
              <a:gd name="connsiteX0" fmla="*/ 9857 w 9857"/>
              <a:gd name="connsiteY0" fmla="*/ 10104 h 13963"/>
              <a:gd name="connsiteX1" fmla="*/ 3760 w 9857"/>
              <a:gd name="connsiteY1" fmla="*/ 13602 h 13963"/>
              <a:gd name="connsiteX2" fmla="*/ 354 w 9857"/>
              <a:gd name="connsiteY2" fmla="*/ 8665 h 13963"/>
              <a:gd name="connsiteX3" fmla="*/ 1633 w 9857"/>
              <a:gd name="connsiteY3" fmla="*/ 0 h 1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7" h="13963">
                <a:moveTo>
                  <a:pt x="9857" y="10104"/>
                </a:moveTo>
                <a:cubicBezTo>
                  <a:pt x="8579" y="10660"/>
                  <a:pt x="6412" y="13963"/>
                  <a:pt x="3760" y="13602"/>
                </a:cubicBezTo>
                <a:cubicBezTo>
                  <a:pt x="1108" y="13241"/>
                  <a:pt x="709" y="10932"/>
                  <a:pt x="354" y="8665"/>
                </a:cubicBezTo>
                <a:cubicBezTo>
                  <a:pt x="0" y="6398"/>
                  <a:pt x="1170" y="2105"/>
                  <a:pt x="1633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2964750" y="3101827"/>
            <a:ext cx="260222" cy="26022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Group 23"/>
          <p:cNvGrpSpPr/>
          <p:nvPr/>
        </p:nvGrpSpPr>
        <p:grpSpPr>
          <a:xfrm>
            <a:off x="5374818" y="3715532"/>
            <a:ext cx="1837442" cy="1062644"/>
            <a:chOff x="5420813" y="4456602"/>
            <a:chExt cx="1087437" cy="628895"/>
          </a:xfrm>
        </p:grpSpPr>
        <p:sp>
          <p:nvSpPr>
            <p:cNvPr id="139269" name="Freeform 14"/>
            <p:cNvSpPr>
              <a:spLocks/>
            </p:cNvSpPr>
            <p:nvPr/>
          </p:nvSpPr>
          <p:spPr bwMode="auto">
            <a:xfrm rot="21326996">
              <a:off x="5420813" y="4456602"/>
              <a:ext cx="1087437" cy="488950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5" h="308">
                  <a:moveTo>
                    <a:pt x="552" y="300"/>
                  </a:moveTo>
                  <a:cubicBezTo>
                    <a:pt x="532" y="292"/>
                    <a:pt x="509" y="245"/>
                    <a:pt x="487" y="221"/>
                  </a:cubicBezTo>
                  <a:cubicBezTo>
                    <a:pt x="465" y="197"/>
                    <a:pt x="447" y="174"/>
                    <a:pt x="420" y="154"/>
                  </a:cubicBezTo>
                  <a:cubicBezTo>
                    <a:pt x="393" y="134"/>
                    <a:pt x="360" y="116"/>
                    <a:pt x="327" y="101"/>
                  </a:cubicBezTo>
                  <a:cubicBezTo>
                    <a:pt x="294" y="86"/>
                    <a:pt x="253" y="75"/>
                    <a:pt x="219" y="65"/>
                  </a:cubicBezTo>
                  <a:cubicBezTo>
                    <a:pt x="185" y="55"/>
                    <a:pt x="153" y="47"/>
                    <a:pt x="123" y="39"/>
                  </a:cubicBezTo>
                  <a:cubicBezTo>
                    <a:pt x="93" y="31"/>
                    <a:pt x="55" y="23"/>
                    <a:pt x="36" y="17"/>
                  </a:cubicBezTo>
                  <a:cubicBezTo>
                    <a:pt x="17" y="11"/>
                    <a:pt x="0" y="7"/>
                    <a:pt x="10" y="5"/>
                  </a:cubicBezTo>
                  <a:cubicBezTo>
                    <a:pt x="20" y="3"/>
                    <a:pt x="64" y="0"/>
                    <a:pt x="99" y="3"/>
                  </a:cubicBezTo>
                  <a:cubicBezTo>
                    <a:pt x="134" y="6"/>
                    <a:pt x="187" y="17"/>
                    <a:pt x="223" y="22"/>
                  </a:cubicBezTo>
                  <a:cubicBezTo>
                    <a:pt x="259" y="27"/>
                    <a:pt x="284" y="32"/>
                    <a:pt x="315" y="34"/>
                  </a:cubicBezTo>
                  <a:cubicBezTo>
                    <a:pt x="346" y="36"/>
                    <a:pt x="373" y="37"/>
                    <a:pt x="408" y="36"/>
                  </a:cubicBezTo>
                  <a:cubicBezTo>
                    <a:pt x="443" y="35"/>
                    <a:pt x="491" y="26"/>
                    <a:pt x="523" y="27"/>
                  </a:cubicBezTo>
                  <a:cubicBezTo>
                    <a:pt x="555" y="28"/>
                    <a:pt x="573" y="36"/>
                    <a:pt x="598" y="41"/>
                  </a:cubicBezTo>
                  <a:cubicBezTo>
                    <a:pt x="623" y="46"/>
                    <a:pt x="665" y="54"/>
                    <a:pt x="675" y="58"/>
                  </a:cubicBezTo>
                  <a:cubicBezTo>
                    <a:pt x="685" y="62"/>
                    <a:pt x="665" y="62"/>
                    <a:pt x="658" y="68"/>
                  </a:cubicBezTo>
                  <a:cubicBezTo>
                    <a:pt x="651" y="74"/>
                    <a:pt x="644" y="77"/>
                    <a:pt x="636" y="92"/>
                  </a:cubicBezTo>
                  <a:cubicBezTo>
                    <a:pt x="628" y="107"/>
                    <a:pt x="617" y="140"/>
                    <a:pt x="612" y="156"/>
                  </a:cubicBezTo>
                  <a:cubicBezTo>
                    <a:pt x="607" y="172"/>
                    <a:pt x="608" y="169"/>
                    <a:pt x="607" y="188"/>
                  </a:cubicBezTo>
                  <a:cubicBezTo>
                    <a:pt x="606" y="207"/>
                    <a:pt x="616" y="250"/>
                    <a:pt x="607" y="269"/>
                  </a:cubicBezTo>
                  <a:cubicBezTo>
                    <a:pt x="598" y="288"/>
                    <a:pt x="572" y="308"/>
                    <a:pt x="552" y="3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 rot="528210">
              <a:off x="6181259" y="4575716"/>
              <a:ext cx="289831" cy="509781"/>
              <a:chOff x="5339" y="2337"/>
              <a:chExt cx="285" cy="445"/>
            </a:xfrm>
            <a:solidFill>
              <a:schemeClr val="bg1"/>
            </a:solidFill>
          </p:grpSpPr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5442" y="2548"/>
                <a:ext cx="182" cy="234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grp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5339" y="2337"/>
                <a:ext cx="213" cy="296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grp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" name="Group 45"/>
            <p:cNvGrpSpPr>
              <a:grpSpLocks/>
            </p:cNvGrpSpPr>
            <p:nvPr/>
          </p:nvGrpSpPr>
          <p:grpSpPr bwMode="auto">
            <a:xfrm rot="21115886">
              <a:off x="5557646" y="4472521"/>
              <a:ext cx="285666" cy="555161"/>
              <a:chOff x="4734" y="2133"/>
              <a:chExt cx="298" cy="515"/>
            </a:xfrm>
          </p:grpSpPr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4734" y="2455"/>
                <a:ext cx="250" cy="19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4791" y="2153"/>
                <a:ext cx="241" cy="339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" name="Freeform 44"/>
              <p:cNvSpPr>
                <a:spLocks/>
              </p:cNvSpPr>
              <p:nvPr/>
            </p:nvSpPr>
            <p:spPr bwMode="auto">
              <a:xfrm>
                <a:off x="4897" y="2133"/>
                <a:ext cx="76" cy="203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5" name="Group 26"/>
          <p:cNvGrpSpPr/>
          <p:nvPr/>
        </p:nvGrpSpPr>
        <p:grpSpPr>
          <a:xfrm>
            <a:off x="3485214" y="3038642"/>
            <a:ext cx="3463839" cy="3205489"/>
            <a:chOff x="4302505" y="4056004"/>
            <a:chExt cx="2049973" cy="1897076"/>
          </a:xfrm>
        </p:grpSpPr>
        <p:sp>
          <p:nvSpPr>
            <p:cNvPr id="139268" name="Freeform 13"/>
            <p:cNvSpPr>
              <a:spLocks/>
            </p:cNvSpPr>
            <p:nvPr/>
          </p:nvSpPr>
          <p:spPr bwMode="auto">
            <a:xfrm rot="21326996">
              <a:off x="4302505" y="4056004"/>
              <a:ext cx="1976241" cy="1897076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35" h="10240">
                  <a:moveTo>
                    <a:pt x="1148" y="1108"/>
                  </a:moveTo>
                  <a:cubicBezTo>
                    <a:pt x="1131" y="1057"/>
                    <a:pt x="1173" y="727"/>
                    <a:pt x="1118" y="561"/>
                  </a:cubicBezTo>
                  <a:cubicBezTo>
                    <a:pt x="1063" y="395"/>
                    <a:pt x="966" y="176"/>
                    <a:pt x="816" y="110"/>
                  </a:cubicBezTo>
                  <a:cubicBezTo>
                    <a:pt x="666" y="44"/>
                    <a:pt x="430" y="0"/>
                    <a:pt x="215" y="162"/>
                  </a:cubicBezTo>
                  <a:cubicBezTo>
                    <a:pt x="0" y="324"/>
                    <a:pt x="37" y="708"/>
                    <a:pt x="20" y="879"/>
                  </a:cubicBezTo>
                  <a:cubicBezTo>
                    <a:pt x="3" y="1051"/>
                    <a:pt x="28" y="1136"/>
                    <a:pt x="88" y="1351"/>
                  </a:cubicBezTo>
                  <a:cubicBezTo>
                    <a:pt x="147" y="1565"/>
                    <a:pt x="291" y="1856"/>
                    <a:pt x="358" y="2173"/>
                  </a:cubicBezTo>
                  <a:cubicBezTo>
                    <a:pt x="426" y="2490"/>
                    <a:pt x="434" y="2893"/>
                    <a:pt x="485" y="3262"/>
                  </a:cubicBezTo>
                  <a:cubicBezTo>
                    <a:pt x="536" y="3630"/>
                    <a:pt x="612" y="3990"/>
                    <a:pt x="688" y="4393"/>
                  </a:cubicBezTo>
                  <a:cubicBezTo>
                    <a:pt x="764" y="4795"/>
                    <a:pt x="832" y="5301"/>
                    <a:pt x="951" y="5669"/>
                  </a:cubicBezTo>
                  <a:cubicBezTo>
                    <a:pt x="1069" y="6038"/>
                    <a:pt x="1145" y="6346"/>
                    <a:pt x="1374" y="6612"/>
                  </a:cubicBezTo>
                  <a:cubicBezTo>
                    <a:pt x="1602" y="6878"/>
                    <a:pt x="1966" y="7058"/>
                    <a:pt x="2330" y="7272"/>
                  </a:cubicBezTo>
                  <a:cubicBezTo>
                    <a:pt x="2693" y="7486"/>
                    <a:pt x="3133" y="7683"/>
                    <a:pt x="3548" y="7906"/>
                  </a:cubicBezTo>
                  <a:cubicBezTo>
                    <a:pt x="3962" y="8129"/>
                    <a:pt x="4377" y="8369"/>
                    <a:pt x="4800" y="8591"/>
                  </a:cubicBezTo>
                  <a:cubicBezTo>
                    <a:pt x="5223" y="8814"/>
                    <a:pt x="5663" y="9020"/>
                    <a:pt x="6069" y="9226"/>
                  </a:cubicBezTo>
                  <a:cubicBezTo>
                    <a:pt x="6475" y="9431"/>
                    <a:pt x="6890" y="9697"/>
                    <a:pt x="7237" y="9851"/>
                  </a:cubicBezTo>
                  <a:cubicBezTo>
                    <a:pt x="7583" y="10005"/>
                    <a:pt x="7871" y="10108"/>
                    <a:pt x="8142" y="10151"/>
                  </a:cubicBezTo>
                  <a:cubicBezTo>
                    <a:pt x="8412" y="10194"/>
                    <a:pt x="8705" y="10240"/>
                    <a:pt x="8886" y="10108"/>
                  </a:cubicBezTo>
                  <a:cubicBezTo>
                    <a:pt x="9067" y="9976"/>
                    <a:pt x="9127" y="9679"/>
                    <a:pt x="9228" y="9362"/>
                  </a:cubicBezTo>
                  <a:cubicBezTo>
                    <a:pt x="9329" y="9045"/>
                    <a:pt x="9314" y="8616"/>
                    <a:pt x="9491" y="8206"/>
                  </a:cubicBezTo>
                  <a:cubicBezTo>
                    <a:pt x="9603" y="8018"/>
                    <a:pt x="10067" y="7200"/>
                    <a:pt x="10135" y="7089"/>
                  </a:cubicBezTo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 rot="342526">
              <a:off x="6093793" y="5036634"/>
              <a:ext cx="258685" cy="490141"/>
              <a:chOff x="5201" y="2764"/>
              <a:chExt cx="278" cy="468"/>
            </a:xfrm>
          </p:grpSpPr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5312" y="2764"/>
                <a:ext cx="167" cy="225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5201" y="2916"/>
                <a:ext cx="230" cy="31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7" name="Group 42"/>
            <p:cNvGrpSpPr/>
            <p:nvPr/>
          </p:nvGrpSpPr>
          <p:grpSpPr>
            <a:xfrm rot="21115886">
              <a:off x="5474281" y="4997594"/>
              <a:ext cx="381607" cy="499106"/>
              <a:chOff x="6919680" y="4587410"/>
              <a:chExt cx="561975" cy="735013"/>
            </a:xfrm>
          </p:grpSpPr>
          <p:sp>
            <p:nvSpPr>
              <p:cNvPr id="41" name="Freeform 46"/>
              <p:cNvSpPr>
                <a:spLocks/>
              </p:cNvSpPr>
              <p:nvPr/>
            </p:nvSpPr>
            <p:spPr bwMode="auto">
              <a:xfrm>
                <a:off x="7133992" y="4587410"/>
                <a:ext cx="347663" cy="323850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" name="Freeform 47"/>
              <p:cNvSpPr>
                <a:spLocks/>
              </p:cNvSpPr>
              <p:nvPr/>
            </p:nvSpPr>
            <p:spPr bwMode="auto">
              <a:xfrm>
                <a:off x="6919680" y="4784260"/>
                <a:ext cx="468312" cy="538163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9" name="Freeform 17"/>
          <p:cNvSpPr>
            <a:spLocks/>
          </p:cNvSpPr>
          <p:nvPr/>
        </p:nvSpPr>
        <p:spPr bwMode="auto">
          <a:xfrm rot="21326996">
            <a:off x="584120" y="3659675"/>
            <a:ext cx="2753368" cy="799328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782 w 9970"/>
              <a:gd name="connsiteY0" fmla="*/ 9739 h 10020"/>
              <a:gd name="connsiteX1" fmla="*/ 4555 w 9970"/>
              <a:gd name="connsiteY1" fmla="*/ 9827 h 10020"/>
              <a:gd name="connsiteX2" fmla="*/ 4312 w 9970"/>
              <a:gd name="connsiteY2" fmla="*/ 9847 h 10020"/>
              <a:gd name="connsiteX3" fmla="*/ 4038 w 9970"/>
              <a:gd name="connsiteY3" fmla="*/ 9980 h 10020"/>
              <a:gd name="connsiteX4" fmla="*/ 3808 w 9970"/>
              <a:gd name="connsiteY4" fmla="*/ 9984 h 10020"/>
              <a:gd name="connsiteX5" fmla="*/ 3470 w 9970"/>
              <a:gd name="connsiteY5" fmla="*/ 9751 h 10020"/>
              <a:gd name="connsiteX6" fmla="*/ 3071 w 9970"/>
              <a:gd name="connsiteY6" fmla="*/ 9739 h 10020"/>
              <a:gd name="connsiteX7" fmla="*/ 2509 w 9970"/>
              <a:gd name="connsiteY7" fmla="*/ 9562 h 10020"/>
              <a:gd name="connsiteX8" fmla="*/ 1877 w 9970"/>
              <a:gd name="connsiteY8" fmla="*/ 9228 h 10020"/>
              <a:gd name="connsiteX9" fmla="*/ 1309 w 9970"/>
              <a:gd name="connsiteY9" fmla="*/ 8822 h 10020"/>
              <a:gd name="connsiteX10" fmla="*/ 774 w 9970"/>
              <a:gd name="connsiteY10" fmla="*/ 8380 h 10020"/>
              <a:gd name="connsiteX11" fmla="*/ 402 w 9970"/>
              <a:gd name="connsiteY11" fmla="*/ 7781 h 10020"/>
              <a:gd name="connsiteX12" fmla="*/ 88 w 9970"/>
              <a:gd name="connsiteY12" fmla="*/ 6897 h 10020"/>
              <a:gd name="connsiteX13" fmla="*/ 0 w 9970"/>
              <a:gd name="connsiteY13" fmla="*/ 5985 h 10020"/>
              <a:gd name="connsiteX14" fmla="*/ 88 w 9970"/>
              <a:gd name="connsiteY14" fmla="*/ 5000 h 10020"/>
              <a:gd name="connsiteX15" fmla="*/ 443 w 9970"/>
              <a:gd name="connsiteY15" fmla="*/ 3597 h 10020"/>
              <a:gd name="connsiteX16" fmla="*/ 1082 w 9970"/>
              <a:gd name="connsiteY16" fmla="*/ 2303 h 10020"/>
              <a:gd name="connsiteX17" fmla="*/ 2124 w 9970"/>
              <a:gd name="connsiteY17" fmla="*/ 1073 h 10020"/>
              <a:gd name="connsiteX18" fmla="*/ 3365 w 9970"/>
              <a:gd name="connsiteY18" fmla="*/ 265 h 10020"/>
              <a:gd name="connsiteX19" fmla="*/ 4961 w 9970"/>
              <a:gd name="connsiteY19" fmla="*/ 44 h 10020"/>
              <a:gd name="connsiteX20" fmla="*/ 6881 w 9970"/>
              <a:gd name="connsiteY20" fmla="*/ 531 h 10020"/>
              <a:gd name="connsiteX21" fmla="*/ 8976 w 9970"/>
              <a:gd name="connsiteY21" fmla="*/ 2290 h 10020"/>
              <a:gd name="connsiteX22" fmla="*/ 9830 w 9970"/>
              <a:gd name="connsiteY22" fmla="*/ 4589 h 10020"/>
              <a:gd name="connsiteX23" fmla="*/ 9817 w 9970"/>
              <a:gd name="connsiteY23" fmla="*/ 6045 h 10020"/>
              <a:gd name="connsiteX24" fmla="*/ 9740 w 9970"/>
              <a:gd name="connsiteY24" fmla="*/ 6543 h 10020"/>
              <a:gd name="connsiteX25" fmla="*/ 9652 w 9970"/>
              <a:gd name="connsiteY25" fmla="*/ 6788 h 10020"/>
              <a:gd name="connsiteX26" fmla="*/ 9415 w 9970"/>
              <a:gd name="connsiteY26" fmla="*/ 6929 h 10020"/>
              <a:gd name="connsiteX27" fmla="*/ 9280 w 9970"/>
              <a:gd name="connsiteY27" fmla="*/ 7050 h 10020"/>
              <a:gd name="connsiteX28" fmla="*/ 9412 w 9970"/>
              <a:gd name="connsiteY28" fmla="*/ 7223 h 10020"/>
              <a:gd name="connsiteX29" fmla="*/ 9719 w 9970"/>
              <a:gd name="connsiteY29" fmla="*/ 7532 h 10020"/>
              <a:gd name="connsiteX30" fmla="*/ 9848 w 9970"/>
              <a:gd name="connsiteY30" fmla="*/ 7512 h 10020"/>
              <a:gd name="connsiteX31" fmla="*/ 9621 w 9970"/>
              <a:gd name="connsiteY31" fmla="*/ 7002 h 10020"/>
              <a:gd name="connsiteX32" fmla="*/ 9621 w 9970"/>
              <a:gd name="connsiteY32" fmla="*/ 6788 h 1002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748 w 10000"/>
              <a:gd name="connsiteY29" fmla="*/ 7517 h 10000"/>
              <a:gd name="connsiteX30" fmla="*/ 9650 w 10000"/>
              <a:gd name="connsiteY30" fmla="*/ 6988 h 10000"/>
              <a:gd name="connsiteX31" fmla="*/ 9650 w 10000"/>
              <a:gd name="connsiteY31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650 w 10000"/>
              <a:gd name="connsiteY29" fmla="*/ 6988 h 10000"/>
              <a:gd name="connsiteX30" fmla="*/ 9650 w 10000"/>
              <a:gd name="connsiteY30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650 w 10000"/>
              <a:gd name="connsiteY28" fmla="*/ 6988 h 10000"/>
              <a:gd name="connsiteX29" fmla="*/ 9650 w 10000"/>
              <a:gd name="connsiteY29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650 w 10000"/>
              <a:gd name="connsiteY27" fmla="*/ 6988 h 10000"/>
              <a:gd name="connsiteX28" fmla="*/ 9650 w 10000"/>
              <a:gd name="connsiteY28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988 h 10000"/>
              <a:gd name="connsiteX27" fmla="*/ 9650 w 10000"/>
              <a:gd name="connsiteY27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681 w 10000"/>
              <a:gd name="connsiteY24" fmla="*/ 6774 h 10000"/>
              <a:gd name="connsiteX0" fmla="*/ 4796 w 9973"/>
              <a:gd name="connsiteY0" fmla="*/ 9720 h 10000"/>
              <a:gd name="connsiteX1" fmla="*/ 4569 w 9973"/>
              <a:gd name="connsiteY1" fmla="*/ 9807 h 10000"/>
              <a:gd name="connsiteX2" fmla="*/ 4325 w 9973"/>
              <a:gd name="connsiteY2" fmla="*/ 9827 h 10000"/>
              <a:gd name="connsiteX3" fmla="*/ 4050 w 9973"/>
              <a:gd name="connsiteY3" fmla="*/ 9960 h 10000"/>
              <a:gd name="connsiteX4" fmla="*/ 3819 w 9973"/>
              <a:gd name="connsiteY4" fmla="*/ 9964 h 10000"/>
              <a:gd name="connsiteX5" fmla="*/ 3480 w 9973"/>
              <a:gd name="connsiteY5" fmla="*/ 9732 h 10000"/>
              <a:gd name="connsiteX6" fmla="*/ 3080 w 9973"/>
              <a:gd name="connsiteY6" fmla="*/ 9720 h 10000"/>
              <a:gd name="connsiteX7" fmla="*/ 2517 w 9973"/>
              <a:gd name="connsiteY7" fmla="*/ 9543 h 10000"/>
              <a:gd name="connsiteX8" fmla="*/ 1883 w 9973"/>
              <a:gd name="connsiteY8" fmla="*/ 9210 h 10000"/>
              <a:gd name="connsiteX9" fmla="*/ 1313 w 9973"/>
              <a:gd name="connsiteY9" fmla="*/ 8804 h 10000"/>
              <a:gd name="connsiteX10" fmla="*/ 776 w 9973"/>
              <a:gd name="connsiteY10" fmla="*/ 8363 h 10000"/>
              <a:gd name="connsiteX11" fmla="*/ 403 w 9973"/>
              <a:gd name="connsiteY11" fmla="*/ 7765 h 10000"/>
              <a:gd name="connsiteX12" fmla="*/ 88 w 9973"/>
              <a:gd name="connsiteY12" fmla="*/ 6883 h 10000"/>
              <a:gd name="connsiteX13" fmla="*/ 0 w 9973"/>
              <a:gd name="connsiteY13" fmla="*/ 5973 h 10000"/>
              <a:gd name="connsiteX14" fmla="*/ 88 w 9973"/>
              <a:gd name="connsiteY14" fmla="*/ 4990 h 10000"/>
              <a:gd name="connsiteX15" fmla="*/ 444 w 9973"/>
              <a:gd name="connsiteY15" fmla="*/ 3590 h 10000"/>
              <a:gd name="connsiteX16" fmla="*/ 1085 w 9973"/>
              <a:gd name="connsiteY16" fmla="*/ 2298 h 10000"/>
              <a:gd name="connsiteX17" fmla="*/ 2130 w 9973"/>
              <a:gd name="connsiteY17" fmla="*/ 1071 h 10000"/>
              <a:gd name="connsiteX18" fmla="*/ 3375 w 9973"/>
              <a:gd name="connsiteY18" fmla="*/ 264 h 10000"/>
              <a:gd name="connsiteX19" fmla="*/ 4976 w 9973"/>
              <a:gd name="connsiteY19" fmla="*/ 44 h 10000"/>
              <a:gd name="connsiteX20" fmla="*/ 6902 w 9973"/>
              <a:gd name="connsiteY20" fmla="*/ 530 h 10000"/>
              <a:gd name="connsiteX21" fmla="*/ 9003 w 9973"/>
              <a:gd name="connsiteY21" fmla="*/ 2285 h 10000"/>
              <a:gd name="connsiteX22" fmla="*/ 9860 w 9973"/>
              <a:gd name="connsiteY22" fmla="*/ 4580 h 10000"/>
              <a:gd name="connsiteX23" fmla="*/ 9681 w 9973"/>
              <a:gd name="connsiteY23" fmla="*/ 6774 h 10000"/>
              <a:gd name="connsiteX0" fmla="*/ 4809 w 9887"/>
              <a:gd name="connsiteY0" fmla="*/ 9720 h 10000"/>
              <a:gd name="connsiteX1" fmla="*/ 4581 w 9887"/>
              <a:gd name="connsiteY1" fmla="*/ 9807 h 10000"/>
              <a:gd name="connsiteX2" fmla="*/ 4337 w 9887"/>
              <a:gd name="connsiteY2" fmla="*/ 9827 h 10000"/>
              <a:gd name="connsiteX3" fmla="*/ 4061 w 9887"/>
              <a:gd name="connsiteY3" fmla="*/ 9960 h 10000"/>
              <a:gd name="connsiteX4" fmla="*/ 3829 w 9887"/>
              <a:gd name="connsiteY4" fmla="*/ 9964 h 10000"/>
              <a:gd name="connsiteX5" fmla="*/ 3489 w 9887"/>
              <a:gd name="connsiteY5" fmla="*/ 9732 h 10000"/>
              <a:gd name="connsiteX6" fmla="*/ 3088 w 9887"/>
              <a:gd name="connsiteY6" fmla="*/ 9720 h 10000"/>
              <a:gd name="connsiteX7" fmla="*/ 2524 w 9887"/>
              <a:gd name="connsiteY7" fmla="*/ 9543 h 10000"/>
              <a:gd name="connsiteX8" fmla="*/ 1888 w 9887"/>
              <a:gd name="connsiteY8" fmla="*/ 9210 h 10000"/>
              <a:gd name="connsiteX9" fmla="*/ 1317 w 9887"/>
              <a:gd name="connsiteY9" fmla="*/ 8804 h 10000"/>
              <a:gd name="connsiteX10" fmla="*/ 778 w 9887"/>
              <a:gd name="connsiteY10" fmla="*/ 8363 h 10000"/>
              <a:gd name="connsiteX11" fmla="*/ 404 w 9887"/>
              <a:gd name="connsiteY11" fmla="*/ 7765 h 10000"/>
              <a:gd name="connsiteX12" fmla="*/ 88 w 9887"/>
              <a:gd name="connsiteY12" fmla="*/ 6883 h 10000"/>
              <a:gd name="connsiteX13" fmla="*/ 0 w 9887"/>
              <a:gd name="connsiteY13" fmla="*/ 5973 h 10000"/>
              <a:gd name="connsiteX14" fmla="*/ 88 w 9887"/>
              <a:gd name="connsiteY14" fmla="*/ 4990 h 10000"/>
              <a:gd name="connsiteX15" fmla="*/ 445 w 9887"/>
              <a:gd name="connsiteY15" fmla="*/ 3590 h 10000"/>
              <a:gd name="connsiteX16" fmla="*/ 1088 w 9887"/>
              <a:gd name="connsiteY16" fmla="*/ 2298 h 10000"/>
              <a:gd name="connsiteX17" fmla="*/ 2136 w 9887"/>
              <a:gd name="connsiteY17" fmla="*/ 1071 h 10000"/>
              <a:gd name="connsiteX18" fmla="*/ 3384 w 9887"/>
              <a:gd name="connsiteY18" fmla="*/ 264 h 10000"/>
              <a:gd name="connsiteX19" fmla="*/ 4989 w 9887"/>
              <a:gd name="connsiteY19" fmla="*/ 44 h 10000"/>
              <a:gd name="connsiteX20" fmla="*/ 6921 w 9887"/>
              <a:gd name="connsiteY20" fmla="*/ 530 h 10000"/>
              <a:gd name="connsiteX21" fmla="*/ 9027 w 9887"/>
              <a:gd name="connsiteY21" fmla="*/ 2285 h 10000"/>
              <a:gd name="connsiteX22" fmla="*/ 9887 w 9887"/>
              <a:gd name="connsiteY22" fmla="*/ 4580 h 10000"/>
              <a:gd name="connsiteX0" fmla="*/ 4864 w 9130"/>
              <a:gd name="connsiteY0" fmla="*/ 9720 h 10000"/>
              <a:gd name="connsiteX1" fmla="*/ 4633 w 9130"/>
              <a:gd name="connsiteY1" fmla="*/ 9807 h 10000"/>
              <a:gd name="connsiteX2" fmla="*/ 4387 w 9130"/>
              <a:gd name="connsiteY2" fmla="*/ 9827 h 10000"/>
              <a:gd name="connsiteX3" fmla="*/ 4107 w 9130"/>
              <a:gd name="connsiteY3" fmla="*/ 9960 h 10000"/>
              <a:gd name="connsiteX4" fmla="*/ 3873 w 9130"/>
              <a:gd name="connsiteY4" fmla="*/ 9964 h 10000"/>
              <a:gd name="connsiteX5" fmla="*/ 3529 w 9130"/>
              <a:gd name="connsiteY5" fmla="*/ 9732 h 10000"/>
              <a:gd name="connsiteX6" fmla="*/ 3123 w 9130"/>
              <a:gd name="connsiteY6" fmla="*/ 9720 h 10000"/>
              <a:gd name="connsiteX7" fmla="*/ 2553 w 9130"/>
              <a:gd name="connsiteY7" fmla="*/ 9543 h 10000"/>
              <a:gd name="connsiteX8" fmla="*/ 1910 w 9130"/>
              <a:gd name="connsiteY8" fmla="*/ 9210 h 10000"/>
              <a:gd name="connsiteX9" fmla="*/ 1332 w 9130"/>
              <a:gd name="connsiteY9" fmla="*/ 8804 h 10000"/>
              <a:gd name="connsiteX10" fmla="*/ 787 w 9130"/>
              <a:gd name="connsiteY10" fmla="*/ 8363 h 10000"/>
              <a:gd name="connsiteX11" fmla="*/ 409 w 9130"/>
              <a:gd name="connsiteY11" fmla="*/ 7765 h 10000"/>
              <a:gd name="connsiteX12" fmla="*/ 89 w 9130"/>
              <a:gd name="connsiteY12" fmla="*/ 6883 h 10000"/>
              <a:gd name="connsiteX13" fmla="*/ 0 w 9130"/>
              <a:gd name="connsiteY13" fmla="*/ 5973 h 10000"/>
              <a:gd name="connsiteX14" fmla="*/ 89 w 9130"/>
              <a:gd name="connsiteY14" fmla="*/ 4990 h 10000"/>
              <a:gd name="connsiteX15" fmla="*/ 450 w 9130"/>
              <a:gd name="connsiteY15" fmla="*/ 3590 h 10000"/>
              <a:gd name="connsiteX16" fmla="*/ 1100 w 9130"/>
              <a:gd name="connsiteY16" fmla="*/ 2298 h 10000"/>
              <a:gd name="connsiteX17" fmla="*/ 2160 w 9130"/>
              <a:gd name="connsiteY17" fmla="*/ 1071 h 10000"/>
              <a:gd name="connsiteX18" fmla="*/ 3423 w 9130"/>
              <a:gd name="connsiteY18" fmla="*/ 264 h 10000"/>
              <a:gd name="connsiteX19" fmla="*/ 5046 w 9130"/>
              <a:gd name="connsiteY19" fmla="*/ 44 h 10000"/>
              <a:gd name="connsiteX20" fmla="*/ 7000 w 9130"/>
              <a:gd name="connsiteY20" fmla="*/ 530 h 10000"/>
              <a:gd name="connsiteX21" fmla="*/ 9130 w 9130"/>
              <a:gd name="connsiteY21" fmla="*/ 2285 h 10000"/>
              <a:gd name="connsiteX0" fmla="*/ 5327 w 7667"/>
              <a:gd name="connsiteY0" fmla="*/ 9720 h 10000"/>
              <a:gd name="connsiteX1" fmla="*/ 5074 w 7667"/>
              <a:gd name="connsiteY1" fmla="*/ 9807 h 10000"/>
              <a:gd name="connsiteX2" fmla="*/ 4805 w 7667"/>
              <a:gd name="connsiteY2" fmla="*/ 9827 h 10000"/>
              <a:gd name="connsiteX3" fmla="*/ 4498 w 7667"/>
              <a:gd name="connsiteY3" fmla="*/ 9960 h 10000"/>
              <a:gd name="connsiteX4" fmla="*/ 4242 w 7667"/>
              <a:gd name="connsiteY4" fmla="*/ 9964 h 10000"/>
              <a:gd name="connsiteX5" fmla="*/ 3865 w 7667"/>
              <a:gd name="connsiteY5" fmla="*/ 9732 h 10000"/>
              <a:gd name="connsiteX6" fmla="*/ 3421 w 7667"/>
              <a:gd name="connsiteY6" fmla="*/ 9720 h 10000"/>
              <a:gd name="connsiteX7" fmla="*/ 2796 w 7667"/>
              <a:gd name="connsiteY7" fmla="*/ 9543 h 10000"/>
              <a:gd name="connsiteX8" fmla="*/ 2092 w 7667"/>
              <a:gd name="connsiteY8" fmla="*/ 9210 h 10000"/>
              <a:gd name="connsiteX9" fmla="*/ 1459 w 7667"/>
              <a:gd name="connsiteY9" fmla="*/ 8804 h 10000"/>
              <a:gd name="connsiteX10" fmla="*/ 862 w 7667"/>
              <a:gd name="connsiteY10" fmla="*/ 8363 h 10000"/>
              <a:gd name="connsiteX11" fmla="*/ 448 w 7667"/>
              <a:gd name="connsiteY11" fmla="*/ 7765 h 10000"/>
              <a:gd name="connsiteX12" fmla="*/ 97 w 7667"/>
              <a:gd name="connsiteY12" fmla="*/ 6883 h 10000"/>
              <a:gd name="connsiteX13" fmla="*/ 0 w 7667"/>
              <a:gd name="connsiteY13" fmla="*/ 5973 h 10000"/>
              <a:gd name="connsiteX14" fmla="*/ 97 w 7667"/>
              <a:gd name="connsiteY14" fmla="*/ 4990 h 10000"/>
              <a:gd name="connsiteX15" fmla="*/ 493 w 7667"/>
              <a:gd name="connsiteY15" fmla="*/ 3590 h 10000"/>
              <a:gd name="connsiteX16" fmla="*/ 1205 w 7667"/>
              <a:gd name="connsiteY16" fmla="*/ 2298 h 10000"/>
              <a:gd name="connsiteX17" fmla="*/ 2366 w 7667"/>
              <a:gd name="connsiteY17" fmla="*/ 1071 h 10000"/>
              <a:gd name="connsiteX18" fmla="*/ 3749 w 7667"/>
              <a:gd name="connsiteY18" fmla="*/ 264 h 10000"/>
              <a:gd name="connsiteX19" fmla="*/ 5527 w 7667"/>
              <a:gd name="connsiteY19" fmla="*/ 44 h 10000"/>
              <a:gd name="connsiteX20" fmla="*/ 7667 w 7667"/>
              <a:gd name="connsiteY20" fmla="*/ 530 h 10000"/>
              <a:gd name="connsiteX0" fmla="*/ 6948 w 7209"/>
              <a:gd name="connsiteY0" fmla="*/ 9720 h 10000"/>
              <a:gd name="connsiteX1" fmla="*/ 6618 w 7209"/>
              <a:gd name="connsiteY1" fmla="*/ 9807 h 10000"/>
              <a:gd name="connsiteX2" fmla="*/ 6267 w 7209"/>
              <a:gd name="connsiteY2" fmla="*/ 9827 h 10000"/>
              <a:gd name="connsiteX3" fmla="*/ 5867 w 7209"/>
              <a:gd name="connsiteY3" fmla="*/ 9960 h 10000"/>
              <a:gd name="connsiteX4" fmla="*/ 5533 w 7209"/>
              <a:gd name="connsiteY4" fmla="*/ 9964 h 10000"/>
              <a:gd name="connsiteX5" fmla="*/ 5041 w 7209"/>
              <a:gd name="connsiteY5" fmla="*/ 9732 h 10000"/>
              <a:gd name="connsiteX6" fmla="*/ 4462 w 7209"/>
              <a:gd name="connsiteY6" fmla="*/ 9720 h 10000"/>
              <a:gd name="connsiteX7" fmla="*/ 3647 w 7209"/>
              <a:gd name="connsiteY7" fmla="*/ 9543 h 10000"/>
              <a:gd name="connsiteX8" fmla="*/ 2729 w 7209"/>
              <a:gd name="connsiteY8" fmla="*/ 9210 h 10000"/>
              <a:gd name="connsiteX9" fmla="*/ 1903 w 7209"/>
              <a:gd name="connsiteY9" fmla="*/ 8804 h 10000"/>
              <a:gd name="connsiteX10" fmla="*/ 1124 w 7209"/>
              <a:gd name="connsiteY10" fmla="*/ 8363 h 10000"/>
              <a:gd name="connsiteX11" fmla="*/ 584 w 7209"/>
              <a:gd name="connsiteY11" fmla="*/ 7765 h 10000"/>
              <a:gd name="connsiteX12" fmla="*/ 127 w 7209"/>
              <a:gd name="connsiteY12" fmla="*/ 6883 h 10000"/>
              <a:gd name="connsiteX13" fmla="*/ 0 w 7209"/>
              <a:gd name="connsiteY13" fmla="*/ 5973 h 10000"/>
              <a:gd name="connsiteX14" fmla="*/ 127 w 7209"/>
              <a:gd name="connsiteY14" fmla="*/ 4990 h 10000"/>
              <a:gd name="connsiteX15" fmla="*/ 643 w 7209"/>
              <a:gd name="connsiteY15" fmla="*/ 3590 h 10000"/>
              <a:gd name="connsiteX16" fmla="*/ 1572 w 7209"/>
              <a:gd name="connsiteY16" fmla="*/ 2298 h 10000"/>
              <a:gd name="connsiteX17" fmla="*/ 3086 w 7209"/>
              <a:gd name="connsiteY17" fmla="*/ 1071 h 10000"/>
              <a:gd name="connsiteX18" fmla="*/ 4890 w 7209"/>
              <a:gd name="connsiteY18" fmla="*/ 264 h 10000"/>
              <a:gd name="connsiteX19" fmla="*/ 7209 w 7209"/>
              <a:gd name="connsiteY19" fmla="*/ 44 h 10000"/>
              <a:gd name="connsiteX0" fmla="*/ 9638 w 9638"/>
              <a:gd name="connsiteY0" fmla="*/ 9456 h 9736"/>
              <a:gd name="connsiteX1" fmla="*/ 9180 w 9638"/>
              <a:gd name="connsiteY1" fmla="*/ 9543 h 9736"/>
              <a:gd name="connsiteX2" fmla="*/ 8693 w 9638"/>
              <a:gd name="connsiteY2" fmla="*/ 9563 h 9736"/>
              <a:gd name="connsiteX3" fmla="*/ 8138 w 9638"/>
              <a:gd name="connsiteY3" fmla="*/ 9696 h 9736"/>
              <a:gd name="connsiteX4" fmla="*/ 7675 w 9638"/>
              <a:gd name="connsiteY4" fmla="*/ 9700 h 9736"/>
              <a:gd name="connsiteX5" fmla="*/ 6993 w 9638"/>
              <a:gd name="connsiteY5" fmla="*/ 9468 h 9736"/>
              <a:gd name="connsiteX6" fmla="*/ 6189 w 9638"/>
              <a:gd name="connsiteY6" fmla="*/ 9456 h 9736"/>
              <a:gd name="connsiteX7" fmla="*/ 5059 w 9638"/>
              <a:gd name="connsiteY7" fmla="*/ 9279 h 9736"/>
              <a:gd name="connsiteX8" fmla="*/ 3786 w 9638"/>
              <a:gd name="connsiteY8" fmla="*/ 8946 h 9736"/>
              <a:gd name="connsiteX9" fmla="*/ 2640 w 9638"/>
              <a:gd name="connsiteY9" fmla="*/ 8540 h 9736"/>
              <a:gd name="connsiteX10" fmla="*/ 1559 w 9638"/>
              <a:gd name="connsiteY10" fmla="*/ 8099 h 9736"/>
              <a:gd name="connsiteX11" fmla="*/ 810 w 9638"/>
              <a:gd name="connsiteY11" fmla="*/ 7501 h 9736"/>
              <a:gd name="connsiteX12" fmla="*/ 176 w 9638"/>
              <a:gd name="connsiteY12" fmla="*/ 6619 h 9736"/>
              <a:gd name="connsiteX13" fmla="*/ 0 w 9638"/>
              <a:gd name="connsiteY13" fmla="*/ 5709 h 9736"/>
              <a:gd name="connsiteX14" fmla="*/ 176 w 9638"/>
              <a:gd name="connsiteY14" fmla="*/ 4726 h 9736"/>
              <a:gd name="connsiteX15" fmla="*/ 892 w 9638"/>
              <a:gd name="connsiteY15" fmla="*/ 3326 h 9736"/>
              <a:gd name="connsiteX16" fmla="*/ 2181 w 9638"/>
              <a:gd name="connsiteY16" fmla="*/ 2034 h 9736"/>
              <a:gd name="connsiteX17" fmla="*/ 4281 w 9638"/>
              <a:gd name="connsiteY17" fmla="*/ 807 h 9736"/>
              <a:gd name="connsiteX18" fmla="*/ 6783 w 9638"/>
              <a:gd name="connsiteY18" fmla="*/ 0 h 9736"/>
              <a:gd name="connsiteX0" fmla="*/ 10000 w 10000"/>
              <a:gd name="connsiteY0" fmla="*/ 8883 h 9171"/>
              <a:gd name="connsiteX1" fmla="*/ 9525 w 10000"/>
              <a:gd name="connsiteY1" fmla="*/ 8973 h 9171"/>
              <a:gd name="connsiteX2" fmla="*/ 9020 w 10000"/>
              <a:gd name="connsiteY2" fmla="*/ 8993 h 9171"/>
              <a:gd name="connsiteX3" fmla="*/ 8444 w 10000"/>
              <a:gd name="connsiteY3" fmla="*/ 9130 h 9171"/>
              <a:gd name="connsiteX4" fmla="*/ 7963 w 10000"/>
              <a:gd name="connsiteY4" fmla="*/ 9134 h 9171"/>
              <a:gd name="connsiteX5" fmla="*/ 7256 w 10000"/>
              <a:gd name="connsiteY5" fmla="*/ 8896 h 9171"/>
              <a:gd name="connsiteX6" fmla="*/ 6421 w 10000"/>
              <a:gd name="connsiteY6" fmla="*/ 8883 h 9171"/>
              <a:gd name="connsiteX7" fmla="*/ 5249 w 10000"/>
              <a:gd name="connsiteY7" fmla="*/ 8702 h 9171"/>
              <a:gd name="connsiteX8" fmla="*/ 3928 w 10000"/>
              <a:gd name="connsiteY8" fmla="*/ 8360 h 9171"/>
              <a:gd name="connsiteX9" fmla="*/ 2739 w 10000"/>
              <a:gd name="connsiteY9" fmla="*/ 7943 h 9171"/>
              <a:gd name="connsiteX10" fmla="*/ 1618 w 10000"/>
              <a:gd name="connsiteY10" fmla="*/ 7490 h 9171"/>
              <a:gd name="connsiteX11" fmla="*/ 840 w 10000"/>
              <a:gd name="connsiteY11" fmla="*/ 6875 h 9171"/>
              <a:gd name="connsiteX12" fmla="*/ 183 w 10000"/>
              <a:gd name="connsiteY12" fmla="*/ 5969 h 9171"/>
              <a:gd name="connsiteX13" fmla="*/ 0 w 10000"/>
              <a:gd name="connsiteY13" fmla="*/ 5035 h 9171"/>
              <a:gd name="connsiteX14" fmla="*/ 183 w 10000"/>
              <a:gd name="connsiteY14" fmla="*/ 4025 h 9171"/>
              <a:gd name="connsiteX15" fmla="*/ 926 w 10000"/>
              <a:gd name="connsiteY15" fmla="*/ 2587 h 9171"/>
              <a:gd name="connsiteX16" fmla="*/ 2263 w 10000"/>
              <a:gd name="connsiteY16" fmla="*/ 1260 h 9171"/>
              <a:gd name="connsiteX17" fmla="*/ 4442 w 10000"/>
              <a:gd name="connsiteY17" fmla="*/ 0 h 9171"/>
              <a:gd name="connsiteX0" fmla="*/ 10000 w 10000"/>
              <a:gd name="connsiteY0" fmla="*/ 8312 h 8626"/>
              <a:gd name="connsiteX1" fmla="*/ 9525 w 10000"/>
              <a:gd name="connsiteY1" fmla="*/ 8410 h 8626"/>
              <a:gd name="connsiteX2" fmla="*/ 9020 w 10000"/>
              <a:gd name="connsiteY2" fmla="*/ 8432 h 8626"/>
              <a:gd name="connsiteX3" fmla="*/ 8444 w 10000"/>
              <a:gd name="connsiteY3" fmla="*/ 8581 h 8626"/>
              <a:gd name="connsiteX4" fmla="*/ 7963 w 10000"/>
              <a:gd name="connsiteY4" fmla="*/ 8586 h 8626"/>
              <a:gd name="connsiteX5" fmla="*/ 7256 w 10000"/>
              <a:gd name="connsiteY5" fmla="*/ 8326 h 8626"/>
              <a:gd name="connsiteX6" fmla="*/ 6421 w 10000"/>
              <a:gd name="connsiteY6" fmla="*/ 8312 h 8626"/>
              <a:gd name="connsiteX7" fmla="*/ 5249 w 10000"/>
              <a:gd name="connsiteY7" fmla="*/ 8115 h 8626"/>
              <a:gd name="connsiteX8" fmla="*/ 3928 w 10000"/>
              <a:gd name="connsiteY8" fmla="*/ 7742 h 8626"/>
              <a:gd name="connsiteX9" fmla="*/ 2739 w 10000"/>
              <a:gd name="connsiteY9" fmla="*/ 7287 h 8626"/>
              <a:gd name="connsiteX10" fmla="*/ 1618 w 10000"/>
              <a:gd name="connsiteY10" fmla="*/ 6793 h 8626"/>
              <a:gd name="connsiteX11" fmla="*/ 840 w 10000"/>
              <a:gd name="connsiteY11" fmla="*/ 6122 h 8626"/>
              <a:gd name="connsiteX12" fmla="*/ 183 w 10000"/>
              <a:gd name="connsiteY12" fmla="*/ 5135 h 8626"/>
              <a:gd name="connsiteX13" fmla="*/ 0 w 10000"/>
              <a:gd name="connsiteY13" fmla="*/ 4116 h 8626"/>
              <a:gd name="connsiteX14" fmla="*/ 183 w 10000"/>
              <a:gd name="connsiteY14" fmla="*/ 3015 h 8626"/>
              <a:gd name="connsiteX15" fmla="*/ 926 w 10000"/>
              <a:gd name="connsiteY15" fmla="*/ 1447 h 8626"/>
              <a:gd name="connsiteX16" fmla="*/ 2263 w 10000"/>
              <a:gd name="connsiteY16" fmla="*/ 0 h 8626"/>
              <a:gd name="connsiteX0" fmla="*/ 10000 w 10000"/>
              <a:gd name="connsiteY0" fmla="*/ 7959 h 8323"/>
              <a:gd name="connsiteX1" fmla="*/ 9525 w 10000"/>
              <a:gd name="connsiteY1" fmla="*/ 8073 h 8323"/>
              <a:gd name="connsiteX2" fmla="*/ 9020 w 10000"/>
              <a:gd name="connsiteY2" fmla="*/ 8098 h 8323"/>
              <a:gd name="connsiteX3" fmla="*/ 8444 w 10000"/>
              <a:gd name="connsiteY3" fmla="*/ 8271 h 8323"/>
              <a:gd name="connsiteX4" fmla="*/ 7963 w 10000"/>
              <a:gd name="connsiteY4" fmla="*/ 8277 h 8323"/>
              <a:gd name="connsiteX5" fmla="*/ 7256 w 10000"/>
              <a:gd name="connsiteY5" fmla="*/ 7975 h 8323"/>
              <a:gd name="connsiteX6" fmla="*/ 6421 w 10000"/>
              <a:gd name="connsiteY6" fmla="*/ 7959 h 8323"/>
              <a:gd name="connsiteX7" fmla="*/ 5249 w 10000"/>
              <a:gd name="connsiteY7" fmla="*/ 7731 h 8323"/>
              <a:gd name="connsiteX8" fmla="*/ 3928 w 10000"/>
              <a:gd name="connsiteY8" fmla="*/ 7298 h 8323"/>
              <a:gd name="connsiteX9" fmla="*/ 2739 w 10000"/>
              <a:gd name="connsiteY9" fmla="*/ 6771 h 8323"/>
              <a:gd name="connsiteX10" fmla="*/ 1618 w 10000"/>
              <a:gd name="connsiteY10" fmla="*/ 6198 h 8323"/>
              <a:gd name="connsiteX11" fmla="*/ 840 w 10000"/>
              <a:gd name="connsiteY11" fmla="*/ 5420 h 8323"/>
              <a:gd name="connsiteX12" fmla="*/ 183 w 10000"/>
              <a:gd name="connsiteY12" fmla="*/ 4276 h 8323"/>
              <a:gd name="connsiteX13" fmla="*/ 0 w 10000"/>
              <a:gd name="connsiteY13" fmla="*/ 3095 h 8323"/>
              <a:gd name="connsiteX14" fmla="*/ 183 w 10000"/>
              <a:gd name="connsiteY14" fmla="*/ 1818 h 8323"/>
              <a:gd name="connsiteX15" fmla="*/ 926 w 10000"/>
              <a:gd name="connsiteY15" fmla="*/ 0 h 8323"/>
              <a:gd name="connsiteX0" fmla="*/ 10000 w 10000"/>
              <a:gd name="connsiteY0" fmla="*/ 7379 h 7816"/>
              <a:gd name="connsiteX1" fmla="*/ 9525 w 10000"/>
              <a:gd name="connsiteY1" fmla="*/ 7516 h 7816"/>
              <a:gd name="connsiteX2" fmla="*/ 9020 w 10000"/>
              <a:gd name="connsiteY2" fmla="*/ 7546 h 7816"/>
              <a:gd name="connsiteX3" fmla="*/ 8444 w 10000"/>
              <a:gd name="connsiteY3" fmla="*/ 7754 h 7816"/>
              <a:gd name="connsiteX4" fmla="*/ 7963 w 10000"/>
              <a:gd name="connsiteY4" fmla="*/ 7761 h 7816"/>
              <a:gd name="connsiteX5" fmla="*/ 7256 w 10000"/>
              <a:gd name="connsiteY5" fmla="*/ 7398 h 7816"/>
              <a:gd name="connsiteX6" fmla="*/ 6421 w 10000"/>
              <a:gd name="connsiteY6" fmla="*/ 7379 h 7816"/>
              <a:gd name="connsiteX7" fmla="*/ 5249 w 10000"/>
              <a:gd name="connsiteY7" fmla="*/ 7105 h 7816"/>
              <a:gd name="connsiteX8" fmla="*/ 3928 w 10000"/>
              <a:gd name="connsiteY8" fmla="*/ 6584 h 7816"/>
              <a:gd name="connsiteX9" fmla="*/ 2739 w 10000"/>
              <a:gd name="connsiteY9" fmla="*/ 5951 h 7816"/>
              <a:gd name="connsiteX10" fmla="*/ 1618 w 10000"/>
              <a:gd name="connsiteY10" fmla="*/ 5263 h 7816"/>
              <a:gd name="connsiteX11" fmla="*/ 840 w 10000"/>
              <a:gd name="connsiteY11" fmla="*/ 4328 h 7816"/>
              <a:gd name="connsiteX12" fmla="*/ 183 w 10000"/>
              <a:gd name="connsiteY12" fmla="*/ 2954 h 7816"/>
              <a:gd name="connsiteX13" fmla="*/ 0 w 10000"/>
              <a:gd name="connsiteY13" fmla="*/ 1535 h 7816"/>
              <a:gd name="connsiteX14" fmla="*/ 183 w 10000"/>
              <a:gd name="connsiteY14" fmla="*/ 0 h 7816"/>
              <a:gd name="connsiteX0" fmla="*/ 10000 w 10000"/>
              <a:gd name="connsiteY0" fmla="*/ 7477 h 8036"/>
              <a:gd name="connsiteX1" fmla="*/ 9525 w 10000"/>
              <a:gd name="connsiteY1" fmla="*/ 7652 h 8036"/>
              <a:gd name="connsiteX2" fmla="*/ 9020 w 10000"/>
              <a:gd name="connsiteY2" fmla="*/ 7691 h 8036"/>
              <a:gd name="connsiteX3" fmla="*/ 8444 w 10000"/>
              <a:gd name="connsiteY3" fmla="*/ 7957 h 8036"/>
              <a:gd name="connsiteX4" fmla="*/ 7963 w 10000"/>
              <a:gd name="connsiteY4" fmla="*/ 7966 h 8036"/>
              <a:gd name="connsiteX5" fmla="*/ 7256 w 10000"/>
              <a:gd name="connsiteY5" fmla="*/ 7501 h 8036"/>
              <a:gd name="connsiteX6" fmla="*/ 6421 w 10000"/>
              <a:gd name="connsiteY6" fmla="*/ 7477 h 8036"/>
              <a:gd name="connsiteX7" fmla="*/ 5249 w 10000"/>
              <a:gd name="connsiteY7" fmla="*/ 7126 h 8036"/>
              <a:gd name="connsiteX8" fmla="*/ 3928 w 10000"/>
              <a:gd name="connsiteY8" fmla="*/ 6460 h 8036"/>
              <a:gd name="connsiteX9" fmla="*/ 2739 w 10000"/>
              <a:gd name="connsiteY9" fmla="*/ 5650 h 8036"/>
              <a:gd name="connsiteX10" fmla="*/ 1618 w 10000"/>
              <a:gd name="connsiteY10" fmla="*/ 4770 h 8036"/>
              <a:gd name="connsiteX11" fmla="*/ 840 w 10000"/>
              <a:gd name="connsiteY11" fmla="*/ 3573 h 8036"/>
              <a:gd name="connsiteX12" fmla="*/ 183 w 10000"/>
              <a:gd name="connsiteY12" fmla="*/ 1815 h 8036"/>
              <a:gd name="connsiteX13" fmla="*/ 0 w 10000"/>
              <a:gd name="connsiteY13" fmla="*/ 0 h 8036"/>
              <a:gd name="connsiteX0" fmla="*/ 9817 w 9817"/>
              <a:gd name="connsiteY0" fmla="*/ 7045 h 7741"/>
              <a:gd name="connsiteX1" fmla="*/ 9342 w 9817"/>
              <a:gd name="connsiteY1" fmla="*/ 7263 h 7741"/>
              <a:gd name="connsiteX2" fmla="*/ 8837 w 9817"/>
              <a:gd name="connsiteY2" fmla="*/ 7312 h 7741"/>
              <a:gd name="connsiteX3" fmla="*/ 8261 w 9817"/>
              <a:gd name="connsiteY3" fmla="*/ 7643 h 7741"/>
              <a:gd name="connsiteX4" fmla="*/ 7780 w 9817"/>
              <a:gd name="connsiteY4" fmla="*/ 7654 h 7741"/>
              <a:gd name="connsiteX5" fmla="*/ 7073 w 9817"/>
              <a:gd name="connsiteY5" fmla="*/ 7075 h 7741"/>
              <a:gd name="connsiteX6" fmla="*/ 6238 w 9817"/>
              <a:gd name="connsiteY6" fmla="*/ 7045 h 7741"/>
              <a:gd name="connsiteX7" fmla="*/ 5066 w 9817"/>
              <a:gd name="connsiteY7" fmla="*/ 6609 h 7741"/>
              <a:gd name="connsiteX8" fmla="*/ 3745 w 9817"/>
              <a:gd name="connsiteY8" fmla="*/ 5780 h 7741"/>
              <a:gd name="connsiteX9" fmla="*/ 2556 w 9817"/>
              <a:gd name="connsiteY9" fmla="*/ 4772 h 7741"/>
              <a:gd name="connsiteX10" fmla="*/ 1435 w 9817"/>
              <a:gd name="connsiteY10" fmla="*/ 3677 h 7741"/>
              <a:gd name="connsiteX11" fmla="*/ 657 w 9817"/>
              <a:gd name="connsiteY11" fmla="*/ 2187 h 7741"/>
              <a:gd name="connsiteX12" fmla="*/ 0 w 9817"/>
              <a:gd name="connsiteY12" fmla="*/ 0 h 7741"/>
              <a:gd name="connsiteX0" fmla="*/ 9331 w 9331"/>
              <a:gd name="connsiteY0" fmla="*/ 6276 h 7175"/>
              <a:gd name="connsiteX1" fmla="*/ 8847 w 9331"/>
              <a:gd name="connsiteY1" fmla="*/ 6558 h 7175"/>
              <a:gd name="connsiteX2" fmla="*/ 8333 w 9331"/>
              <a:gd name="connsiteY2" fmla="*/ 6621 h 7175"/>
              <a:gd name="connsiteX3" fmla="*/ 7746 w 9331"/>
              <a:gd name="connsiteY3" fmla="*/ 7048 h 7175"/>
              <a:gd name="connsiteX4" fmla="*/ 7256 w 9331"/>
              <a:gd name="connsiteY4" fmla="*/ 7063 h 7175"/>
              <a:gd name="connsiteX5" fmla="*/ 6536 w 9331"/>
              <a:gd name="connsiteY5" fmla="*/ 6315 h 7175"/>
              <a:gd name="connsiteX6" fmla="*/ 5685 w 9331"/>
              <a:gd name="connsiteY6" fmla="*/ 6276 h 7175"/>
              <a:gd name="connsiteX7" fmla="*/ 4491 w 9331"/>
              <a:gd name="connsiteY7" fmla="*/ 5713 h 7175"/>
              <a:gd name="connsiteX8" fmla="*/ 3146 w 9331"/>
              <a:gd name="connsiteY8" fmla="*/ 4642 h 7175"/>
              <a:gd name="connsiteX9" fmla="*/ 1935 w 9331"/>
              <a:gd name="connsiteY9" fmla="*/ 3340 h 7175"/>
              <a:gd name="connsiteX10" fmla="*/ 793 w 9331"/>
              <a:gd name="connsiteY10" fmla="*/ 1925 h 7175"/>
              <a:gd name="connsiteX11" fmla="*/ 0 w 9331"/>
              <a:gd name="connsiteY11" fmla="*/ 0 h 7175"/>
              <a:gd name="connsiteX0" fmla="*/ 9150 w 9150"/>
              <a:gd name="connsiteY0" fmla="*/ 6064 h 7317"/>
              <a:gd name="connsiteX1" fmla="*/ 8631 w 9150"/>
              <a:gd name="connsiteY1" fmla="*/ 6457 h 7317"/>
              <a:gd name="connsiteX2" fmla="*/ 8080 w 9150"/>
              <a:gd name="connsiteY2" fmla="*/ 6545 h 7317"/>
              <a:gd name="connsiteX3" fmla="*/ 7451 w 9150"/>
              <a:gd name="connsiteY3" fmla="*/ 7140 h 7317"/>
              <a:gd name="connsiteX4" fmla="*/ 6926 w 9150"/>
              <a:gd name="connsiteY4" fmla="*/ 7161 h 7317"/>
              <a:gd name="connsiteX5" fmla="*/ 6155 w 9150"/>
              <a:gd name="connsiteY5" fmla="*/ 6118 h 7317"/>
              <a:gd name="connsiteX6" fmla="*/ 5243 w 9150"/>
              <a:gd name="connsiteY6" fmla="*/ 6064 h 7317"/>
              <a:gd name="connsiteX7" fmla="*/ 3963 w 9150"/>
              <a:gd name="connsiteY7" fmla="*/ 5279 h 7317"/>
              <a:gd name="connsiteX8" fmla="*/ 2522 w 9150"/>
              <a:gd name="connsiteY8" fmla="*/ 3787 h 7317"/>
              <a:gd name="connsiteX9" fmla="*/ 1224 w 9150"/>
              <a:gd name="connsiteY9" fmla="*/ 1972 h 7317"/>
              <a:gd name="connsiteX10" fmla="*/ 0 w 9150"/>
              <a:gd name="connsiteY10" fmla="*/ 0 h 7317"/>
              <a:gd name="connsiteX0" fmla="*/ 8662 w 8662"/>
              <a:gd name="connsiteY0" fmla="*/ 5593 h 7305"/>
              <a:gd name="connsiteX1" fmla="*/ 8095 w 8662"/>
              <a:gd name="connsiteY1" fmla="*/ 6130 h 7305"/>
              <a:gd name="connsiteX2" fmla="*/ 7493 w 8662"/>
              <a:gd name="connsiteY2" fmla="*/ 6250 h 7305"/>
              <a:gd name="connsiteX3" fmla="*/ 6805 w 8662"/>
              <a:gd name="connsiteY3" fmla="*/ 7063 h 7305"/>
              <a:gd name="connsiteX4" fmla="*/ 6231 w 8662"/>
              <a:gd name="connsiteY4" fmla="*/ 7092 h 7305"/>
              <a:gd name="connsiteX5" fmla="*/ 5389 w 8662"/>
              <a:gd name="connsiteY5" fmla="*/ 5666 h 7305"/>
              <a:gd name="connsiteX6" fmla="*/ 4392 w 8662"/>
              <a:gd name="connsiteY6" fmla="*/ 5593 h 7305"/>
              <a:gd name="connsiteX7" fmla="*/ 2993 w 8662"/>
              <a:gd name="connsiteY7" fmla="*/ 4520 h 7305"/>
              <a:gd name="connsiteX8" fmla="*/ 1418 w 8662"/>
              <a:gd name="connsiteY8" fmla="*/ 2481 h 7305"/>
              <a:gd name="connsiteX9" fmla="*/ 0 w 8662"/>
              <a:gd name="connsiteY9" fmla="*/ 0 h 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2" h="7305">
                <a:moveTo>
                  <a:pt x="8662" y="5593"/>
                </a:moveTo>
                <a:cubicBezTo>
                  <a:pt x="8573" y="5694"/>
                  <a:pt x="8293" y="6029"/>
                  <a:pt x="8095" y="6130"/>
                </a:cubicBezTo>
                <a:cubicBezTo>
                  <a:pt x="7904" y="6225"/>
                  <a:pt x="7700" y="6105"/>
                  <a:pt x="7493" y="6250"/>
                </a:cubicBezTo>
                <a:cubicBezTo>
                  <a:pt x="7278" y="6392"/>
                  <a:pt x="7013" y="6914"/>
                  <a:pt x="6805" y="7063"/>
                </a:cubicBezTo>
                <a:cubicBezTo>
                  <a:pt x="6594" y="7209"/>
                  <a:pt x="6472" y="7305"/>
                  <a:pt x="6231" y="7092"/>
                </a:cubicBezTo>
                <a:cubicBezTo>
                  <a:pt x="5996" y="6861"/>
                  <a:pt x="5692" y="5906"/>
                  <a:pt x="5389" y="5666"/>
                </a:cubicBezTo>
                <a:cubicBezTo>
                  <a:pt x="5083" y="5423"/>
                  <a:pt x="4792" y="5787"/>
                  <a:pt x="4392" y="5593"/>
                </a:cubicBezTo>
                <a:cubicBezTo>
                  <a:pt x="3995" y="5393"/>
                  <a:pt x="3489" y="5021"/>
                  <a:pt x="2993" y="4520"/>
                </a:cubicBezTo>
                <a:cubicBezTo>
                  <a:pt x="2497" y="3992"/>
                  <a:pt x="1912" y="3235"/>
                  <a:pt x="1418" y="2481"/>
                </a:cubicBezTo>
                <a:cubicBezTo>
                  <a:pt x="918" y="1721"/>
                  <a:pt x="449" y="856"/>
                  <a:pt x="0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cxnSp>
        <p:nvCxnSpPr>
          <p:cNvPr id="30" name="Straight Connector 29"/>
          <p:cNvCxnSpPr>
            <a:endCxn id="139272" idx="11"/>
          </p:cNvCxnSpPr>
          <p:nvPr/>
        </p:nvCxnSpPr>
        <p:spPr>
          <a:xfrm flipV="1">
            <a:off x="4089115" y="1889269"/>
            <a:ext cx="2926616" cy="360771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8" idx="0"/>
            <a:endCxn id="139277" idx="1"/>
          </p:cNvCxnSpPr>
          <p:nvPr/>
        </p:nvCxnSpPr>
        <p:spPr>
          <a:xfrm flipV="1">
            <a:off x="3094861" y="3083362"/>
            <a:ext cx="3474943" cy="18465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530959" y="138701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SNB</a:t>
            </a:r>
            <a:endParaRPr lang="el-GR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7395539" y="2630087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Προσωπική</a:t>
            </a:r>
            <a:endParaRPr lang="el-GR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441789" y="390418"/>
            <a:ext cx="4812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προσθιοπίσθια</a:t>
            </a:r>
            <a:r>
              <a:rPr lang="el-GR" dirty="0" smtClean="0"/>
              <a:t> θέση κάτω γνάθου</a:t>
            </a:r>
            <a:endParaRPr lang="el-GR" dirty="0"/>
          </a:p>
        </p:txBody>
      </p:sp>
      <p:sp>
        <p:nvSpPr>
          <p:cNvPr id="37" name="Oval 36"/>
          <p:cNvSpPr/>
          <p:nvPr/>
        </p:nvSpPr>
        <p:spPr>
          <a:xfrm>
            <a:off x="6596009" y="5486399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9" name="Straight Connector 48"/>
          <p:cNvCxnSpPr>
            <a:stCxn id="139272" idx="11"/>
            <a:endCxn id="37" idx="0"/>
          </p:cNvCxnSpPr>
          <p:nvPr/>
        </p:nvCxnSpPr>
        <p:spPr>
          <a:xfrm flipH="1">
            <a:off x="6647380" y="1889269"/>
            <a:ext cx="368351" cy="359713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ie 49"/>
          <p:cNvSpPr/>
          <p:nvPr/>
        </p:nvSpPr>
        <p:spPr>
          <a:xfrm>
            <a:off x="6477000" y="1348740"/>
            <a:ext cx="1074420" cy="1074420"/>
          </a:xfrm>
          <a:prstGeom prst="pie">
            <a:avLst>
              <a:gd name="adj1" fmla="val 5743363"/>
              <a:gd name="adj2" fmla="val 10353367"/>
            </a:avLst>
          </a:prstGeom>
          <a:solidFill>
            <a:srgbClr val="FF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1839074" y="3071973"/>
            <a:ext cx="6318607" cy="20548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ie 52"/>
          <p:cNvSpPr/>
          <p:nvPr/>
        </p:nvSpPr>
        <p:spPr>
          <a:xfrm>
            <a:off x="6406498" y="2541962"/>
            <a:ext cx="1074420" cy="1074420"/>
          </a:xfrm>
          <a:prstGeom prst="pie">
            <a:avLst>
              <a:gd name="adj1" fmla="val 5759209"/>
              <a:gd name="adj2" fmla="val 10815379"/>
            </a:avLst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29574" y="1469204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</a:t>
            </a:r>
            <a:endParaRPr lang="el-GR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3933292" y="1816813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endParaRPr lang="el-GR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2688406" y="2719226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</a:t>
            </a:r>
            <a:endParaRPr lang="el-GR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5994974" y="2686692"/>
            <a:ext cx="48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</a:t>
            </a:r>
            <a:endParaRPr lang="el-GR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7119994" y="3801439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l-GR" sz="2000" dirty="0"/>
          </a:p>
        </p:txBody>
      </p:sp>
      <p:sp>
        <p:nvSpPr>
          <p:cNvPr id="48" name="Oval 47"/>
          <p:cNvSpPr/>
          <p:nvPr/>
        </p:nvSpPr>
        <p:spPr>
          <a:xfrm>
            <a:off x="6584022" y="5864831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Oval 50"/>
          <p:cNvSpPr/>
          <p:nvPr/>
        </p:nvSpPr>
        <p:spPr>
          <a:xfrm>
            <a:off x="6965878" y="3965824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TextBox 53"/>
          <p:cNvSpPr txBox="1"/>
          <p:nvPr/>
        </p:nvSpPr>
        <p:spPr>
          <a:xfrm>
            <a:off x="6830607" y="529975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el-GR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6674780" y="5709008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Pg</a:t>
            </a:r>
            <a:endParaRPr lang="el-GR" sz="2000" dirty="0"/>
          </a:p>
        </p:txBody>
      </p:sp>
      <p:cxnSp>
        <p:nvCxnSpPr>
          <p:cNvPr id="56" name="Straight Connector 55"/>
          <p:cNvCxnSpPr>
            <a:stCxn id="139272" idx="3"/>
            <a:endCxn id="48" idx="7"/>
          </p:cNvCxnSpPr>
          <p:nvPr/>
        </p:nvCxnSpPr>
        <p:spPr>
          <a:xfrm flipH="1">
            <a:off x="6671718" y="1887362"/>
            <a:ext cx="367979" cy="399251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6760395" y="1613043"/>
            <a:ext cx="801384" cy="544530"/>
          </a:xfrm>
          <a:prstGeom prst="straightConnector1">
            <a:avLst/>
          </a:prstGeom>
          <a:ln w="285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6667782" y="2912407"/>
            <a:ext cx="750014" cy="400692"/>
          </a:xfrm>
          <a:prstGeom prst="straightConnector1">
            <a:avLst/>
          </a:prstGeom>
          <a:ln w="285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1" name="Freeform 16"/>
          <p:cNvSpPr>
            <a:spLocks/>
          </p:cNvSpPr>
          <p:nvPr/>
        </p:nvSpPr>
        <p:spPr bwMode="auto">
          <a:xfrm rot="21326996">
            <a:off x="3088369" y="1577523"/>
            <a:ext cx="3650744" cy="1939375"/>
          </a:xfrm>
          <a:custGeom>
            <a:avLst/>
            <a:gdLst>
              <a:gd name="T0" fmla="*/ 1361 w 1361"/>
              <a:gd name="T1" fmla="*/ 68 h 723"/>
              <a:gd name="T2" fmla="*/ 1315 w 1361"/>
              <a:gd name="T3" fmla="*/ 44 h 723"/>
              <a:gd name="T4" fmla="*/ 1251 w 1361"/>
              <a:gd name="T5" fmla="*/ 23 h 723"/>
              <a:gd name="T6" fmla="*/ 1174 w 1361"/>
              <a:gd name="T7" fmla="*/ 6 h 723"/>
              <a:gd name="T8" fmla="*/ 1121 w 1361"/>
              <a:gd name="T9" fmla="*/ 1 h 723"/>
              <a:gd name="T10" fmla="*/ 1049 w 1361"/>
              <a:gd name="T11" fmla="*/ 8 h 723"/>
              <a:gd name="T12" fmla="*/ 951 w 1361"/>
              <a:gd name="T13" fmla="*/ 47 h 723"/>
              <a:gd name="T14" fmla="*/ 879 w 1361"/>
              <a:gd name="T15" fmla="*/ 78 h 723"/>
              <a:gd name="T16" fmla="*/ 792 w 1361"/>
              <a:gd name="T17" fmla="*/ 100 h 723"/>
              <a:gd name="T18" fmla="*/ 660 w 1361"/>
              <a:gd name="T19" fmla="*/ 131 h 723"/>
              <a:gd name="T20" fmla="*/ 540 w 1361"/>
              <a:gd name="T21" fmla="*/ 155 h 723"/>
              <a:gd name="T22" fmla="*/ 471 w 1361"/>
              <a:gd name="T23" fmla="*/ 164 h 723"/>
              <a:gd name="T24" fmla="*/ 442 w 1361"/>
              <a:gd name="T25" fmla="*/ 179 h 723"/>
              <a:gd name="T26" fmla="*/ 437 w 1361"/>
              <a:gd name="T27" fmla="*/ 210 h 723"/>
              <a:gd name="T28" fmla="*/ 430 w 1361"/>
              <a:gd name="T29" fmla="*/ 244 h 723"/>
              <a:gd name="T30" fmla="*/ 408 w 1361"/>
              <a:gd name="T31" fmla="*/ 265 h 723"/>
              <a:gd name="T32" fmla="*/ 377 w 1361"/>
              <a:gd name="T33" fmla="*/ 282 h 723"/>
              <a:gd name="T34" fmla="*/ 355 w 1361"/>
              <a:gd name="T35" fmla="*/ 275 h 723"/>
              <a:gd name="T36" fmla="*/ 346 w 1361"/>
              <a:gd name="T37" fmla="*/ 256 h 723"/>
              <a:gd name="T38" fmla="*/ 339 w 1361"/>
              <a:gd name="T39" fmla="*/ 224 h 723"/>
              <a:gd name="T40" fmla="*/ 341 w 1361"/>
              <a:gd name="T41" fmla="*/ 186 h 723"/>
              <a:gd name="T42" fmla="*/ 331 w 1361"/>
              <a:gd name="T43" fmla="*/ 167 h 723"/>
              <a:gd name="T44" fmla="*/ 310 w 1361"/>
              <a:gd name="T45" fmla="*/ 164 h 723"/>
              <a:gd name="T46" fmla="*/ 293 w 1361"/>
              <a:gd name="T47" fmla="*/ 184 h 723"/>
              <a:gd name="T48" fmla="*/ 264 w 1361"/>
              <a:gd name="T49" fmla="*/ 241 h 723"/>
              <a:gd name="T50" fmla="*/ 226 w 1361"/>
              <a:gd name="T51" fmla="*/ 318 h 723"/>
              <a:gd name="T52" fmla="*/ 175 w 1361"/>
              <a:gd name="T53" fmla="*/ 388 h 723"/>
              <a:gd name="T54" fmla="*/ 132 w 1361"/>
              <a:gd name="T55" fmla="*/ 469 h 723"/>
              <a:gd name="T56" fmla="*/ 72 w 1361"/>
              <a:gd name="T57" fmla="*/ 563 h 723"/>
              <a:gd name="T58" fmla="*/ 27 w 1361"/>
              <a:gd name="T59" fmla="*/ 640 h 723"/>
              <a:gd name="T60" fmla="*/ 5 w 1361"/>
              <a:gd name="T61" fmla="*/ 671 h 723"/>
              <a:gd name="T62" fmla="*/ 5 w 1361"/>
              <a:gd name="T63" fmla="*/ 716 h 723"/>
              <a:gd name="T64" fmla="*/ 36 w 1361"/>
              <a:gd name="T65" fmla="*/ 716 h 723"/>
              <a:gd name="T66" fmla="*/ 115 w 1361"/>
              <a:gd name="T67" fmla="*/ 671 h 723"/>
              <a:gd name="T68" fmla="*/ 190 w 1361"/>
              <a:gd name="T69" fmla="*/ 613 h 723"/>
              <a:gd name="T70" fmla="*/ 293 w 1361"/>
              <a:gd name="T71" fmla="*/ 548 h 723"/>
              <a:gd name="T72" fmla="*/ 408 w 1361"/>
              <a:gd name="T73" fmla="*/ 493 h 723"/>
              <a:gd name="T74" fmla="*/ 547 w 1361"/>
              <a:gd name="T75" fmla="*/ 431 h 723"/>
              <a:gd name="T76" fmla="*/ 636 w 1361"/>
              <a:gd name="T77" fmla="*/ 376 h 723"/>
              <a:gd name="T78" fmla="*/ 679 w 1361"/>
              <a:gd name="T79" fmla="*/ 301 h 723"/>
              <a:gd name="T80" fmla="*/ 694 w 1361"/>
              <a:gd name="T81" fmla="*/ 208 h 723"/>
              <a:gd name="T82" fmla="*/ 691 w 1361"/>
              <a:gd name="T83" fmla="*/ 164 h 723"/>
              <a:gd name="T84" fmla="*/ 687 w 1361"/>
              <a:gd name="T85" fmla="*/ 145 h 723"/>
              <a:gd name="T86" fmla="*/ 672 w 1361"/>
              <a:gd name="T87" fmla="*/ 92 h 723"/>
              <a:gd name="T88" fmla="*/ 651 w 1361"/>
              <a:gd name="T89" fmla="*/ 59 h 7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61"/>
              <a:gd name="T136" fmla="*/ 0 h 723"/>
              <a:gd name="T137" fmla="*/ 1361 w 1361"/>
              <a:gd name="T138" fmla="*/ 723 h 72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61" h="723">
                <a:moveTo>
                  <a:pt x="1361" y="68"/>
                </a:moveTo>
                <a:cubicBezTo>
                  <a:pt x="1347" y="59"/>
                  <a:pt x="1333" y="51"/>
                  <a:pt x="1315" y="44"/>
                </a:cubicBezTo>
                <a:cubicBezTo>
                  <a:pt x="1297" y="37"/>
                  <a:pt x="1274" y="29"/>
                  <a:pt x="1251" y="23"/>
                </a:cubicBezTo>
                <a:cubicBezTo>
                  <a:pt x="1228" y="17"/>
                  <a:pt x="1196" y="10"/>
                  <a:pt x="1174" y="6"/>
                </a:cubicBezTo>
                <a:cubicBezTo>
                  <a:pt x="1152" y="2"/>
                  <a:pt x="1142" y="1"/>
                  <a:pt x="1121" y="1"/>
                </a:cubicBezTo>
                <a:cubicBezTo>
                  <a:pt x="1100" y="1"/>
                  <a:pt x="1077" y="0"/>
                  <a:pt x="1049" y="8"/>
                </a:cubicBezTo>
                <a:cubicBezTo>
                  <a:pt x="1021" y="16"/>
                  <a:pt x="979" y="35"/>
                  <a:pt x="951" y="47"/>
                </a:cubicBezTo>
                <a:cubicBezTo>
                  <a:pt x="923" y="59"/>
                  <a:pt x="905" y="69"/>
                  <a:pt x="879" y="78"/>
                </a:cubicBezTo>
                <a:cubicBezTo>
                  <a:pt x="853" y="87"/>
                  <a:pt x="828" y="91"/>
                  <a:pt x="792" y="100"/>
                </a:cubicBezTo>
                <a:cubicBezTo>
                  <a:pt x="756" y="109"/>
                  <a:pt x="702" y="122"/>
                  <a:pt x="660" y="131"/>
                </a:cubicBezTo>
                <a:cubicBezTo>
                  <a:pt x="618" y="140"/>
                  <a:pt x="571" y="150"/>
                  <a:pt x="540" y="155"/>
                </a:cubicBezTo>
                <a:cubicBezTo>
                  <a:pt x="509" y="160"/>
                  <a:pt x="487" y="160"/>
                  <a:pt x="471" y="164"/>
                </a:cubicBezTo>
                <a:cubicBezTo>
                  <a:pt x="455" y="168"/>
                  <a:pt x="448" y="171"/>
                  <a:pt x="442" y="179"/>
                </a:cubicBezTo>
                <a:cubicBezTo>
                  <a:pt x="436" y="187"/>
                  <a:pt x="439" y="199"/>
                  <a:pt x="437" y="210"/>
                </a:cubicBezTo>
                <a:cubicBezTo>
                  <a:pt x="435" y="221"/>
                  <a:pt x="435" y="235"/>
                  <a:pt x="430" y="244"/>
                </a:cubicBezTo>
                <a:cubicBezTo>
                  <a:pt x="425" y="253"/>
                  <a:pt x="417" y="259"/>
                  <a:pt x="408" y="265"/>
                </a:cubicBezTo>
                <a:cubicBezTo>
                  <a:pt x="399" y="271"/>
                  <a:pt x="386" y="280"/>
                  <a:pt x="377" y="282"/>
                </a:cubicBezTo>
                <a:cubicBezTo>
                  <a:pt x="368" y="284"/>
                  <a:pt x="360" y="279"/>
                  <a:pt x="355" y="275"/>
                </a:cubicBezTo>
                <a:cubicBezTo>
                  <a:pt x="350" y="271"/>
                  <a:pt x="349" y="264"/>
                  <a:pt x="346" y="256"/>
                </a:cubicBezTo>
                <a:cubicBezTo>
                  <a:pt x="343" y="248"/>
                  <a:pt x="340" y="236"/>
                  <a:pt x="339" y="224"/>
                </a:cubicBezTo>
                <a:cubicBezTo>
                  <a:pt x="338" y="212"/>
                  <a:pt x="342" y="195"/>
                  <a:pt x="341" y="186"/>
                </a:cubicBezTo>
                <a:cubicBezTo>
                  <a:pt x="340" y="177"/>
                  <a:pt x="336" y="171"/>
                  <a:pt x="331" y="167"/>
                </a:cubicBezTo>
                <a:cubicBezTo>
                  <a:pt x="326" y="163"/>
                  <a:pt x="316" y="161"/>
                  <a:pt x="310" y="164"/>
                </a:cubicBezTo>
                <a:cubicBezTo>
                  <a:pt x="304" y="167"/>
                  <a:pt x="301" y="171"/>
                  <a:pt x="293" y="184"/>
                </a:cubicBezTo>
                <a:cubicBezTo>
                  <a:pt x="285" y="197"/>
                  <a:pt x="275" y="219"/>
                  <a:pt x="264" y="241"/>
                </a:cubicBezTo>
                <a:cubicBezTo>
                  <a:pt x="253" y="263"/>
                  <a:pt x="241" y="294"/>
                  <a:pt x="226" y="318"/>
                </a:cubicBezTo>
                <a:cubicBezTo>
                  <a:pt x="211" y="342"/>
                  <a:pt x="191" y="363"/>
                  <a:pt x="175" y="388"/>
                </a:cubicBezTo>
                <a:cubicBezTo>
                  <a:pt x="159" y="413"/>
                  <a:pt x="149" y="440"/>
                  <a:pt x="132" y="469"/>
                </a:cubicBezTo>
                <a:cubicBezTo>
                  <a:pt x="115" y="498"/>
                  <a:pt x="89" y="535"/>
                  <a:pt x="72" y="563"/>
                </a:cubicBezTo>
                <a:cubicBezTo>
                  <a:pt x="55" y="591"/>
                  <a:pt x="38" y="622"/>
                  <a:pt x="27" y="640"/>
                </a:cubicBezTo>
                <a:cubicBezTo>
                  <a:pt x="16" y="658"/>
                  <a:pt x="9" y="658"/>
                  <a:pt x="5" y="671"/>
                </a:cubicBezTo>
                <a:cubicBezTo>
                  <a:pt x="1" y="684"/>
                  <a:pt x="0" y="709"/>
                  <a:pt x="5" y="716"/>
                </a:cubicBezTo>
                <a:cubicBezTo>
                  <a:pt x="10" y="723"/>
                  <a:pt x="18" y="723"/>
                  <a:pt x="36" y="716"/>
                </a:cubicBezTo>
                <a:cubicBezTo>
                  <a:pt x="54" y="709"/>
                  <a:pt x="89" y="688"/>
                  <a:pt x="115" y="671"/>
                </a:cubicBezTo>
                <a:cubicBezTo>
                  <a:pt x="141" y="654"/>
                  <a:pt x="160" y="634"/>
                  <a:pt x="190" y="613"/>
                </a:cubicBezTo>
                <a:cubicBezTo>
                  <a:pt x="220" y="592"/>
                  <a:pt x="257" y="568"/>
                  <a:pt x="293" y="548"/>
                </a:cubicBezTo>
                <a:cubicBezTo>
                  <a:pt x="329" y="528"/>
                  <a:pt x="366" y="512"/>
                  <a:pt x="408" y="493"/>
                </a:cubicBezTo>
                <a:cubicBezTo>
                  <a:pt x="450" y="474"/>
                  <a:pt x="509" y="450"/>
                  <a:pt x="547" y="431"/>
                </a:cubicBezTo>
                <a:cubicBezTo>
                  <a:pt x="585" y="412"/>
                  <a:pt x="614" y="398"/>
                  <a:pt x="636" y="376"/>
                </a:cubicBezTo>
                <a:cubicBezTo>
                  <a:pt x="658" y="354"/>
                  <a:pt x="669" y="329"/>
                  <a:pt x="679" y="301"/>
                </a:cubicBezTo>
                <a:cubicBezTo>
                  <a:pt x="689" y="273"/>
                  <a:pt x="692" y="231"/>
                  <a:pt x="694" y="208"/>
                </a:cubicBezTo>
                <a:cubicBezTo>
                  <a:pt x="696" y="185"/>
                  <a:pt x="692" y="174"/>
                  <a:pt x="691" y="164"/>
                </a:cubicBezTo>
                <a:cubicBezTo>
                  <a:pt x="690" y="154"/>
                  <a:pt x="690" y="157"/>
                  <a:pt x="687" y="145"/>
                </a:cubicBezTo>
                <a:cubicBezTo>
                  <a:pt x="684" y="133"/>
                  <a:pt x="678" y="106"/>
                  <a:pt x="672" y="92"/>
                </a:cubicBezTo>
                <a:cubicBezTo>
                  <a:pt x="666" y="78"/>
                  <a:pt x="658" y="68"/>
                  <a:pt x="651" y="59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2" name="Freeform 17"/>
          <p:cNvSpPr>
            <a:spLocks/>
          </p:cNvSpPr>
          <p:nvPr/>
        </p:nvSpPr>
        <p:spPr bwMode="auto">
          <a:xfrm rot="21326996">
            <a:off x="6713181" y="420814"/>
            <a:ext cx="571259" cy="2146146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555 w 10000"/>
              <a:gd name="connsiteY0" fmla="*/ 9827 h 10020"/>
              <a:gd name="connsiteX1" fmla="*/ 4312 w 10000"/>
              <a:gd name="connsiteY1" fmla="*/ 9847 h 10020"/>
              <a:gd name="connsiteX2" fmla="*/ 4038 w 10000"/>
              <a:gd name="connsiteY2" fmla="*/ 9980 h 10020"/>
              <a:gd name="connsiteX3" fmla="*/ 3808 w 10000"/>
              <a:gd name="connsiteY3" fmla="*/ 9984 h 10020"/>
              <a:gd name="connsiteX4" fmla="*/ 3470 w 10000"/>
              <a:gd name="connsiteY4" fmla="*/ 9751 h 10020"/>
              <a:gd name="connsiteX5" fmla="*/ 3071 w 10000"/>
              <a:gd name="connsiteY5" fmla="*/ 9739 h 10020"/>
              <a:gd name="connsiteX6" fmla="*/ 2509 w 10000"/>
              <a:gd name="connsiteY6" fmla="*/ 9562 h 10020"/>
              <a:gd name="connsiteX7" fmla="*/ 1877 w 10000"/>
              <a:gd name="connsiteY7" fmla="*/ 9228 h 10020"/>
              <a:gd name="connsiteX8" fmla="*/ 1309 w 10000"/>
              <a:gd name="connsiteY8" fmla="*/ 8822 h 10020"/>
              <a:gd name="connsiteX9" fmla="*/ 774 w 10000"/>
              <a:gd name="connsiteY9" fmla="*/ 8380 h 10020"/>
              <a:gd name="connsiteX10" fmla="*/ 402 w 10000"/>
              <a:gd name="connsiteY10" fmla="*/ 7781 h 10020"/>
              <a:gd name="connsiteX11" fmla="*/ 88 w 10000"/>
              <a:gd name="connsiteY11" fmla="*/ 6897 h 10020"/>
              <a:gd name="connsiteX12" fmla="*/ 0 w 10000"/>
              <a:gd name="connsiteY12" fmla="*/ 5985 h 10020"/>
              <a:gd name="connsiteX13" fmla="*/ 88 w 10000"/>
              <a:gd name="connsiteY13" fmla="*/ 5000 h 10020"/>
              <a:gd name="connsiteX14" fmla="*/ 443 w 10000"/>
              <a:gd name="connsiteY14" fmla="*/ 3597 h 10020"/>
              <a:gd name="connsiteX15" fmla="*/ 1082 w 10000"/>
              <a:gd name="connsiteY15" fmla="*/ 2303 h 10020"/>
              <a:gd name="connsiteX16" fmla="*/ 2124 w 10000"/>
              <a:gd name="connsiteY16" fmla="*/ 1073 h 10020"/>
              <a:gd name="connsiteX17" fmla="*/ 3365 w 10000"/>
              <a:gd name="connsiteY17" fmla="*/ 265 h 10020"/>
              <a:gd name="connsiteX18" fmla="*/ 4961 w 10000"/>
              <a:gd name="connsiteY18" fmla="*/ 44 h 10020"/>
              <a:gd name="connsiteX19" fmla="*/ 6881 w 10000"/>
              <a:gd name="connsiteY19" fmla="*/ 531 h 10020"/>
              <a:gd name="connsiteX20" fmla="*/ 8976 w 10000"/>
              <a:gd name="connsiteY20" fmla="*/ 2290 h 10020"/>
              <a:gd name="connsiteX21" fmla="*/ 9830 w 10000"/>
              <a:gd name="connsiteY21" fmla="*/ 4589 h 10020"/>
              <a:gd name="connsiteX22" fmla="*/ 9817 w 10000"/>
              <a:gd name="connsiteY22" fmla="*/ 6045 h 10020"/>
              <a:gd name="connsiteX23" fmla="*/ 9740 w 10000"/>
              <a:gd name="connsiteY23" fmla="*/ 6543 h 10020"/>
              <a:gd name="connsiteX24" fmla="*/ 9652 w 10000"/>
              <a:gd name="connsiteY24" fmla="*/ 6788 h 10020"/>
              <a:gd name="connsiteX25" fmla="*/ 9415 w 10000"/>
              <a:gd name="connsiteY25" fmla="*/ 6929 h 10020"/>
              <a:gd name="connsiteX26" fmla="*/ 9280 w 10000"/>
              <a:gd name="connsiteY26" fmla="*/ 7050 h 10020"/>
              <a:gd name="connsiteX27" fmla="*/ 9412 w 10000"/>
              <a:gd name="connsiteY27" fmla="*/ 7223 h 10020"/>
              <a:gd name="connsiteX28" fmla="*/ 9719 w 10000"/>
              <a:gd name="connsiteY28" fmla="*/ 7532 h 10020"/>
              <a:gd name="connsiteX29" fmla="*/ 9980 w 10000"/>
              <a:gd name="connsiteY29" fmla="*/ 7801 h 10020"/>
              <a:gd name="connsiteX30" fmla="*/ 9848 w 10000"/>
              <a:gd name="connsiteY30" fmla="*/ 7512 h 10020"/>
              <a:gd name="connsiteX31" fmla="*/ 9621 w 10000"/>
              <a:gd name="connsiteY31" fmla="*/ 7002 h 10020"/>
              <a:gd name="connsiteX32" fmla="*/ 9621 w 10000"/>
              <a:gd name="connsiteY32" fmla="*/ 6788 h 10020"/>
              <a:gd name="connsiteX0" fmla="*/ 4312 w 10000"/>
              <a:gd name="connsiteY0" fmla="*/ 9847 h 10020"/>
              <a:gd name="connsiteX1" fmla="*/ 4038 w 10000"/>
              <a:gd name="connsiteY1" fmla="*/ 9980 h 10020"/>
              <a:gd name="connsiteX2" fmla="*/ 3808 w 10000"/>
              <a:gd name="connsiteY2" fmla="*/ 9984 h 10020"/>
              <a:gd name="connsiteX3" fmla="*/ 3470 w 10000"/>
              <a:gd name="connsiteY3" fmla="*/ 9751 h 10020"/>
              <a:gd name="connsiteX4" fmla="*/ 3071 w 10000"/>
              <a:gd name="connsiteY4" fmla="*/ 9739 h 10020"/>
              <a:gd name="connsiteX5" fmla="*/ 2509 w 10000"/>
              <a:gd name="connsiteY5" fmla="*/ 9562 h 10020"/>
              <a:gd name="connsiteX6" fmla="*/ 1877 w 10000"/>
              <a:gd name="connsiteY6" fmla="*/ 9228 h 10020"/>
              <a:gd name="connsiteX7" fmla="*/ 1309 w 10000"/>
              <a:gd name="connsiteY7" fmla="*/ 8822 h 10020"/>
              <a:gd name="connsiteX8" fmla="*/ 774 w 10000"/>
              <a:gd name="connsiteY8" fmla="*/ 8380 h 10020"/>
              <a:gd name="connsiteX9" fmla="*/ 402 w 10000"/>
              <a:gd name="connsiteY9" fmla="*/ 7781 h 10020"/>
              <a:gd name="connsiteX10" fmla="*/ 88 w 10000"/>
              <a:gd name="connsiteY10" fmla="*/ 6897 h 10020"/>
              <a:gd name="connsiteX11" fmla="*/ 0 w 10000"/>
              <a:gd name="connsiteY11" fmla="*/ 5985 h 10020"/>
              <a:gd name="connsiteX12" fmla="*/ 88 w 10000"/>
              <a:gd name="connsiteY12" fmla="*/ 5000 h 10020"/>
              <a:gd name="connsiteX13" fmla="*/ 443 w 10000"/>
              <a:gd name="connsiteY13" fmla="*/ 3597 h 10020"/>
              <a:gd name="connsiteX14" fmla="*/ 1082 w 10000"/>
              <a:gd name="connsiteY14" fmla="*/ 2303 h 10020"/>
              <a:gd name="connsiteX15" fmla="*/ 2124 w 10000"/>
              <a:gd name="connsiteY15" fmla="*/ 1073 h 10020"/>
              <a:gd name="connsiteX16" fmla="*/ 3365 w 10000"/>
              <a:gd name="connsiteY16" fmla="*/ 265 h 10020"/>
              <a:gd name="connsiteX17" fmla="*/ 4961 w 10000"/>
              <a:gd name="connsiteY17" fmla="*/ 44 h 10020"/>
              <a:gd name="connsiteX18" fmla="*/ 6881 w 10000"/>
              <a:gd name="connsiteY18" fmla="*/ 531 h 10020"/>
              <a:gd name="connsiteX19" fmla="*/ 8976 w 10000"/>
              <a:gd name="connsiteY19" fmla="*/ 2290 h 10020"/>
              <a:gd name="connsiteX20" fmla="*/ 9830 w 10000"/>
              <a:gd name="connsiteY20" fmla="*/ 4589 h 10020"/>
              <a:gd name="connsiteX21" fmla="*/ 9817 w 10000"/>
              <a:gd name="connsiteY21" fmla="*/ 6045 h 10020"/>
              <a:gd name="connsiteX22" fmla="*/ 9740 w 10000"/>
              <a:gd name="connsiteY22" fmla="*/ 6543 h 10020"/>
              <a:gd name="connsiteX23" fmla="*/ 9652 w 10000"/>
              <a:gd name="connsiteY23" fmla="*/ 6788 h 10020"/>
              <a:gd name="connsiteX24" fmla="*/ 9415 w 10000"/>
              <a:gd name="connsiteY24" fmla="*/ 6929 h 10020"/>
              <a:gd name="connsiteX25" fmla="*/ 9280 w 10000"/>
              <a:gd name="connsiteY25" fmla="*/ 7050 h 10020"/>
              <a:gd name="connsiteX26" fmla="*/ 9412 w 10000"/>
              <a:gd name="connsiteY26" fmla="*/ 7223 h 10020"/>
              <a:gd name="connsiteX27" fmla="*/ 9719 w 10000"/>
              <a:gd name="connsiteY27" fmla="*/ 7532 h 10020"/>
              <a:gd name="connsiteX28" fmla="*/ 9980 w 10000"/>
              <a:gd name="connsiteY28" fmla="*/ 7801 h 10020"/>
              <a:gd name="connsiteX29" fmla="*/ 9848 w 10000"/>
              <a:gd name="connsiteY29" fmla="*/ 7512 h 10020"/>
              <a:gd name="connsiteX30" fmla="*/ 9621 w 10000"/>
              <a:gd name="connsiteY30" fmla="*/ 7002 h 10020"/>
              <a:gd name="connsiteX31" fmla="*/ 9621 w 10000"/>
              <a:gd name="connsiteY31" fmla="*/ 6788 h 10020"/>
              <a:gd name="connsiteX0" fmla="*/ 4038 w 10000"/>
              <a:gd name="connsiteY0" fmla="*/ 9980 h 10020"/>
              <a:gd name="connsiteX1" fmla="*/ 3808 w 10000"/>
              <a:gd name="connsiteY1" fmla="*/ 9984 h 10020"/>
              <a:gd name="connsiteX2" fmla="*/ 3470 w 10000"/>
              <a:gd name="connsiteY2" fmla="*/ 9751 h 10020"/>
              <a:gd name="connsiteX3" fmla="*/ 3071 w 10000"/>
              <a:gd name="connsiteY3" fmla="*/ 9739 h 10020"/>
              <a:gd name="connsiteX4" fmla="*/ 2509 w 10000"/>
              <a:gd name="connsiteY4" fmla="*/ 9562 h 10020"/>
              <a:gd name="connsiteX5" fmla="*/ 1877 w 10000"/>
              <a:gd name="connsiteY5" fmla="*/ 9228 h 10020"/>
              <a:gd name="connsiteX6" fmla="*/ 1309 w 10000"/>
              <a:gd name="connsiteY6" fmla="*/ 8822 h 10020"/>
              <a:gd name="connsiteX7" fmla="*/ 774 w 10000"/>
              <a:gd name="connsiteY7" fmla="*/ 8380 h 10020"/>
              <a:gd name="connsiteX8" fmla="*/ 402 w 10000"/>
              <a:gd name="connsiteY8" fmla="*/ 7781 h 10020"/>
              <a:gd name="connsiteX9" fmla="*/ 88 w 10000"/>
              <a:gd name="connsiteY9" fmla="*/ 6897 h 10020"/>
              <a:gd name="connsiteX10" fmla="*/ 0 w 10000"/>
              <a:gd name="connsiteY10" fmla="*/ 5985 h 10020"/>
              <a:gd name="connsiteX11" fmla="*/ 88 w 10000"/>
              <a:gd name="connsiteY11" fmla="*/ 5000 h 10020"/>
              <a:gd name="connsiteX12" fmla="*/ 443 w 10000"/>
              <a:gd name="connsiteY12" fmla="*/ 3597 h 10020"/>
              <a:gd name="connsiteX13" fmla="*/ 1082 w 10000"/>
              <a:gd name="connsiteY13" fmla="*/ 2303 h 10020"/>
              <a:gd name="connsiteX14" fmla="*/ 2124 w 10000"/>
              <a:gd name="connsiteY14" fmla="*/ 1073 h 10020"/>
              <a:gd name="connsiteX15" fmla="*/ 3365 w 10000"/>
              <a:gd name="connsiteY15" fmla="*/ 265 h 10020"/>
              <a:gd name="connsiteX16" fmla="*/ 4961 w 10000"/>
              <a:gd name="connsiteY16" fmla="*/ 44 h 10020"/>
              <a:gd name="connsiteX17" fmla="*/ 6881 w 10000"/>
              <a:gd name="connsiteY17" fmla="*/ 531 h 10020"/>
              <a:gd name="connsiteX18" fmla="*/ 8976 w 10000"/>
              <a:gd name="connsiteY18" fmla="*/ 2290 h 10020"/>
              <a:gd name="connsiteX19" fmla="*/ 9830 w 10000"/>
              <a:gd name="connsiteY19" fmla="*/ 4589 h 10020"/>
              <a:gd name="connsiteX20" fmla="*/ 9817 w 10000"/>
              <a:gd name="connsiteY20" fmla="*/ 6045 h 10020"/>
              <a:gd name="connsiteX21" fmla="*/ 9740 w 10000"/>
              <a:gd name="connsiteY21" fmla="*/ 6543 h 10020"/>
              <a:gd name="connsiteX22" fmla="*/ 9652 w 10000"/>
              <a:gd name="connsiteY22" fmla="*/ 6788 h 10020"/>
              <a:gd name="connsiteX23" fmla="*/ 9415 w 10000"/>
              <a:gd name="connsiteY23" fmla="*/ 6929 h 10020"/>
              <a:gd name="connsiteX24" fmla="*/ 9280 w 10000"/>
              <a:gd name="connsiteY24" fmla="*/ 7050 h 10020"/>
              <a:gd name="connsiteX25" fmla="*/ 9412 w 10000"/>
              <a:gd name="connsiteY25" fmla="*/ 7223 h 10020"/>
              <a:gd name="connsiteX26" fmla="*/ 9719 w 10000"/>
              <a:gd name="connsiteY26" fmla="*/ 7532 h 10020"/>
              <a:gd name="connsiteX27" fmla="*/ 9980 w 10000"/>
              <a:gd name="connsiteY27" fmla="*/ 7801 h 10020"/>
              <a:gd name="connsiteX28" fmla="*/ 9848 w 10000"/>
              <a:gd name="connsiteY28" fmla="*/ 7512 h 10020"/>
              <a:gd name="connsiteX29" fmla="*/ 9621 w 10000"/>
              <a:gd name="connsiteY29" fmla="*/ 7002 h 10020"/>
              <a:gd name="connsiteX30" fmla="*/ 9621 w 10000"/>
              <a:gd name="connsiteY30" fmla="*/ 6788 h 10020"/>
              <a:gd name="connsiteX0" fmla="*/ 3808 w 10000"/>
              <a:gd name="connsiteY0" fmla="*/ 9984 h 9984"/>
              <a:gd name="connsiteX1" fmla="*/ 3470 w 10000"/>
              <a:gd name="connsiteY1" fmla="*/ 9751 h 9984"/>
              <a:gd name="connsiteX2" fmla="*/ 3071 w 10000"/>
              <a:gd name="connsiteY2" fmla="*/ 9739 h 9984"/>
              <a:gd name="connsiteX3" fmla="*/ 2509 w 10000"/>
              <a:gd name="connsiteY3" fmla="*/ 9562 h 9984"/>
              <a:gd name="connsiteX4" fmla="*/ 1877 w 10000"/>
              <a:gd name="connsiteY4" fmla="*/ 9228 h 9984"/>
              <a:gd name="connsiteX5" fmla="*/ 1309 w 10000"/>
              <a:gd name="connsiteY5" fmla="*/ 8822 h 9984"/>
              <a:gd name="connsiteX6" fmla="*/ 774 w 10000"/>
              <a:gd name="connsiteY6" fmla="*/ 8380 h 9984"/>
              <a:gd name="connsiteX7" fmla="*/ 402 w 10000"/>
              <a:gd name="connsiteY7" fmla="*/ 7781 h 9984"/>
              <a:gd name="connsiteX8" fmla="*/ 88 w 10000"/>
              <a:gd name="connsiteY8" fmla="*/ 6897 h 9984"/>
              <a:gd name="connsiteX9" fmla="*/ 0 w 10000"/>
              <a:gd name="connsiteY9" fmla="*/ 5985 h 9984"/>
              <a:gd name="connsiteX10" fmla="*/ 88 w 10000"/>
              <a:gd name="connsiteY10" fmla="*/ 5000 h 9984"/>
              <a:gd name="connsiteX11" fmla="*/ 443 w 10000"/>
              <a:gd name="connsiteY11" fmla="*/ 3597 h 9984"/>
              <a:gd name="connsiteX12" fmla="*/ 1082 w 10000"/>
              <a:gd name="connsiteY12" fmla="*/ 2303 h 9984"/>
              <a:gd name="connsiteX13" fmla="*/ 2124 w 10000"/>
              <a:gd name="connsiteY13" fmla="*/ 1073 h 9984"/>
              <a:gd name="connsiteX14" fmla="*/ 3365 w 10000"/>
              <a:gd name="connsiteY14" fmla="*/ 265 h 9984"/>
              <a:gd name="connsiteX15" fmla="*/ 4961 w 10000"/>
              <a:gd name="connsiteY15" fmla="*/ 44 h 9984"/>
              <a:gd name="connsiteX16" fmla="*/ 6881 w 10000"/>
              <a:gd name="connsiteY16" fmla="*/ 531 h 9984"/>
              <a:gd name="connsiteX17" fmla="*/ 8976 w 10000"/>
              <a:gd name="connsiteY17" fmla="*/ 2290 h 9984"/>
              <a:gd name="connsiteX18" fmla="*/ 9830 w 10000"/>
              <a:gd name="connsiteY18" fmla="*/ 4589 h 9984"/>
              <a:gd name="connsiteX19" fmla="*/ 9817 w 10000"/>
              <a:gd name="connsiteY19" fmla="*/ 6045 h 9984"/>
              <a:gd name="connsiteX20" fmla="*/ 9740 w 10000"/>
              <a:gd name="connsiteY20" fmla="*/ 6543 h 9984"/>
              <a:gd name="connsiteX21" fmla="*/ 9652 w 10000"/>
              <a:gd name="connsiteY21" fmla="*/ 6788 h 9984"/>
              <a:gd name="connsiteX22" fmla="*/ 9415 w 10000"/>
              <a:gd name="connsiteY22" fmla="*/ 6929 h 9984"/>
              <a:gd name="connsiteX23" fmla="*/ 9280 w 10000"/>
              <a:gd name="connsiteY23" fmla="*/ 7050 h 9984"/>
              <a:gd name="connsiteX24" fmla="*/ 9412 w 10000"/>
              <a:gd name="connsiteY24" fmla="*/ 7223 h 9984"/>
              <a:gd name="connsiteX25" fmla="*/ 9719 w 10000"/>
              <a:gd name="connsiteY25" fmla="*/ 7532 h 9984"/>
              <a:gd name="connsiteX26" fmla="*/ 9980 w 10000"/>
              <a:gd name="connsiteY26" fmla="*/ 7801 h 9984"/>
              <a:gd name="connsiteX27" fmla="*/ 9848 w 10000"/>
              <a:gd name="connsiteY27" fmla="*/ 7512 h 9984"/>
              <a:gd name="connsiteX28" fmla="*/ 9621 w 10000"/>
              <a:gd name="connsiteY28" fmla="*/ 7002 h 9984"/>
              <a:gd name="connsiteX29" fmla="*/ 9621 w 10000"/>
              <a:gd name="connsiteY29" fmla="*/ 6788 h 9984"/>
              <a:gd name="connsiteX0" fmla="*/ 3470 w 10000"/>
              <a:gd name="connsiteY0" fmla="*/ 9767 h 9787"/>
              <a:gd name="connsiteX1" fmla="*/ 3071 w 10000"/>
              <a:gd name="connsiteY1" fmla="*/ 9755 h 9787"/>
              <a:gd name="connsiteX2" fmla="*/ 2509 w 10000"/>
              <a:gd name="connsiteY2" fmla="*/ 9577 h 9787"/>
              <a:gd name="connsiteX3" fmla="*/ 1877 w 10000"/>
              <a:gd name="connsiteY3" fmla="*/ 9243 h 9787"/>
              <a:gd name="connsiteX4" fmla="*/ 1309 w 10000"/>
              <a:gd name="connsiteY4" fmla="*/ 8836 h 9787"/>
              <a:gd name="connsiteX5" fmla="*/ 774 w 10000"/>
              <a:gd name="connsiteY5" fmla="*/ 8393 h 9787"/>
              <a:gd name="connsiteX6" fmla="*/ 402 w 10000"/>
              <a:gd name="connsiteY6" fmla="*/ 7793 h 9787"/>
              <a:gd name="connsiteX7" fmla="*/ 88 w 10000"/>
              <a:gd name="connsiteY7" fmla="*/ 6908 h 9787"/>
              <a:gd name="connsiteX8" fmla="*/ 0 w 10000"/>
              <a:gd name="connsiteY8" fmla="*/ 5995 h 9787"/>
              <a:gd name="connsiteX9" fmla="*/ 88 w 10000"/>
              <a:gd name="connsiteY9" fmla="*/ 5008 h 9787"/>
              <a:gd name="connsiteX10" fmla="*/ 443 w 10000"/>
              <a:gd name="connsiteY10" fmla="*/ 3603 h 9787"/>
              <a:gd name="connsiteX11" fmla="*/ 1082 w 10000"/>
              <a:gd name="connsiteY11" fmla="*/ 2307 h 9787"/>
              <a:gd name="connsiteX12" fmla="*/ 2124 w 10000"/>
              <a:gd name="connsiteY12" fmla="*/ 1075 h 9787"/>
              <a:gd name="connsiteX13" fmla="*/ 3365 w 10000"/>
              <a:gd name="connsiteY13" fmla="*/ 265 h 9787"/>
              <a:gd name="connsiteX14" fmla="*/ 4961 w 10000"/>
              <a:gd name="connsiteY14" fmla="*/ 44 h 9787"/>
              <a:gd name="connsiteX15" fmla="*/ 6881 w 10000"/>
              <a:gd name="connsiteY15" fmla="*/ 532 h 9787"/>
              <a:gd name="connsiteX16" fmla="*/ 8976 w 10000"/>
              <a:gd name="connsiteY16" fmla="*/ 2294 h 9787"/>
              <a:gd name="connsiteX17" fmla="*/ 9830 w 10000"/>
              <a:gd name="connsiteY17" fmla="*/ 4596 h 9787"/>
              <a:gd name="connsiteX18" fmla="*/ 9817 w 10000"/>
              <a:gd name="connsiteY18" fmla="*/ 6055 h 9787"/>
              <a:gd name="connsiteX19" fmla="*/ 9740 w 10000"/>
              <a:gd name="connsiteY19" fmla="*/ 6553 h 9787"/>
              <a:gd name="connsiteX20" fmla="*/ 9652 w 10000"/>
              <a:gd name="connsiteY20" fmla="*/ 6799 h 9787"/>
              <a:gd name="connsiteX21" fmla="*/ 9415 w 10000"/>
              <a:gd name="connsiteY21" fmla="*/ 6940 h 9787"/>
              <a:gd name="connsiteX22" fmla="*/ 9280 w 10000"/>
              <a:gd name="connsiteY22" fmla="*/ 7061 h 9787"/>
              <a:gd name="connsiteX23" fmla="*/ 9412 w 10000"/>
              <a:gd name="connsiteY23" fmla="*/ 7235 h 9787"/>
              <a:gd name="connsiteX24" fmla="*/ 9719 w 10000"/>
              <a:gd name="connsiteY24" fmla="*/ 7544 h 9787"/>
              <a:gd name="connsiteX25" fmla="*/ 9980 w 10000"/>
              <a:gd name="connsiteY25" fmla="*/ 7814 h 9787"/>
              <a:gd name="connsiteX26" fmla="*/ 9848 w 10000"/>
              <a:gd name="connsiteY26" fmla="*/ 7524 h 9787"/>
              <a:gd name="connsiteX27" fmla="*/ 9621 w 10000"/>
              <a:gd name="connsiteY27" fmla="*/ 7013 h 9787"/>
              <a:gd name="connsiteX28" fmla="*/ 9621 w 10000"/>
              <a:gd name="connsiteY28" fmla="*/ 6799 h 9787"/>
              <a:gd name="connsiteX0" fmla="*/ 3071 w 10000"/>
              <a:gd name="connsiteY0" fmla="*/ 9967 h 9967"/>
              <a:gd name="connsiteX1" fmla="*/ 2509 w 10000"/>
              <a:gd name="connsiteY1" fmla="*/ 9785 h 9967"/>
              <a:gd name="connsiteX2" fmla="*/ 1877 w 10000"/>
              <a:gd name="connsiteY2" fmla="*/ 9444 h 9967"/>
              <a:gd name="connsiteX3" fmla="*/ 1309 w 10000"/>
              <a:gd name="connsiteY3" fmla="*/ 9028 h 9967"/>
              <a:gd name="connsiteX4" fmla="*/ 774 w 10000"/>
              <a:gd name="connsiteY4" fmla="*/ 8576 h 9967"/>
              <a:gd name="connsiteX5" fmla="*/ 402 w 10000"/>
              <a:gd name="connsiteY5" fmla="*/ 7963 h 9967"/>
              <a:gd name="connsiteX6" fmla="*/ 88 w 10000"/>
              <a:gd name="connsiteY6" fmla="*/ 7058 h 9967"/>
              <a:gd name="connsiteX7" fmla="*/ 0 w 10000"/>
              <a:gd name="connsiteY7" fmla="*/ 6125 h 9967"/>
              <a:gd name="connsiteX8" fmla="*/ 88 w 10000"/>
              <a:gd name="connsiteY8" fmla="*/ 5117 h 9967"/>
              <a:gd name="connsiteX9" fmla="*/ 443 w 10000"/>
              <a:gd name="connsiteY9" fmla="*/ 3681 h 9967"/>
              <a:gd name="connsiteX10" fmla="*/ 1082 w 10000"/>
              <a:gd name="connsiteY10" fmla="*/ 2357 h 9967"/>
              <a:gd name="connsiteX11" fmla="*/ 2124 w 10000"/>
              <a:gd name="connsiteY11" fmla="*/ 1098 h 9967"/>
              <a:gd name="connsiteX12" fmla="*/ 3365 w 10000"/>
              <a:gd name="connsiteY12" fmla="*/ 271 h 9967"/>
              <a:gd name="connsiteX13" fmla="*/ 4961 w 10000"/>
              <a:gd name="connsiteY13" fmla="*/ 45 h 9967"/>
              <a:gd name="connsiteX14" fmla="*/ 6881 w 10000"/>
              <a:gd name="connsiteY14" fmla="*/ 544 h 9967"/>
              <a:gd name="connsiteX15" fmla="*/ 8976 w 10000"/>
              <a:gd name="connsiteY15" fmla="*/ 2344 h 9967"/>
              <a:gd name="connsiteX16" fmla="*/ 9830 w 10000"/>
              <a:gd name="connsiteY16" fmla="*/ 4696 h 9967"/>
              <a:gd name="connsiteX17" fmla="*/ 9817 w 10000"/>
              <a:gd name="connsiteY17" fmla="*/ 6187 h 9967"/>
              <a:gd name="connsiteX18" fmla="*/ 9740 w 10000"/>
              <a:gd name="connsiteY18" fmla="*/ 6696 h 9967"/>
              <a:gd name="connsiteX19" fmla="*/ 9652 w 10000"/>
              <a:gd name="connsiteY19" fmla="*/ 6947 h 9967"/>
              <a:gd name="connsiteX20" fmla="*/ 9415 w 10000"/>
              <a:gd name="connsiteY20" fmla="*/ 7091 h 9967"/>
              <a:gd name="connsiteX21" fmla="*/ 9280 w 10000"/>
              <a:gd name="connsiteY21" fmla="*/ 7215 h 9967"/>
              <a:gd name="connsiteX22" fmla="*/ 9412 w 10000"/>
              <a:gd name="connsiteY22" fmla="*/ 7392 h 9967"/>
              <a:gd name="connsiteX23" fmla="*/ 9719 w 10000"/>
              <a:gd name="connsiteY23" fmla="*/ 7708 h 9967"/>
              <a:gd name="connsiteX24" fmla="*/ 9980 w 10000"/>
              <a:gd name="connsiteY24" fmla="*/ 7984 h 9967"/>
              <a:gd name="connsiteX25" fmla="*/ 9848 w 10000"/>
              <a:gd name="connsiteY25" fmla="*/ 7688 h 9967"/>
              <a:gd name="connsiteX26" fmla="*/ 9621 w 10000"/>
              <a:gd name="connsiteY26" fmla="*/ 7166 h 9967"/>
              <a:gd name="connsiteX27" fmla="*/ 9621 w 10000"/>
              <a:gd name="connsiteY27" fmla="*/ 6947 h 9967"/>
              <a:gd name="connsiteX0" fmla="*/ 2509 w 10000"/>
              <a:gd name="connsiteY0" fmla="*/ 9817 h 9817"/>
              <a:gd name="connsiteX1" fmla="*/ 1877 w 10000"/>
              <a:gd name="connsiteY1" fmla="*/ 9475 h 9817"/>
              <a:gd name="connsiteX2" fmla="*/ 1309 w 10000"/>
              <a:gd name="connsiteY2" fmla="*/ 9058 h 9817"/>
              <a:gd name="connsiteX3" fmla="*/ 774 w 10000"/>
              <a:gd name="connsiteY3" fmla="*/ 8604 h 9817"/>
              <a:gd name="connsiteX4" fmla="*/ 402 w 10000"/>
              <a:gd name="connsiteY4" fmla="*/ 7989 h 9817"/>
              <a:gd name="connsiteX5" fmla="*/ 88 w 10000"/>
              <a:gd name="connsiteY5" fmla="*/ 7081 h 9817"/>
              <a:gd name="connsiteX6" fmla="*/ 0 w 10000"/>
              <a:gd name="connsiteY6" fmla="*/ 6145 h 9817"/>
              <a:gd name="connsiteX7" fmla="*/ 88 w 10000"/>
              <a:gd name="connsiteY7" fmla="*/ 5134 h 9817"/>
              <a:gd name="connsiteX8" fmla="*/ 443 w 10000"/>
              <a:gd name="connsiteY8" fmla="*/ 3693 h 9817"/>
              <a:gd name="connsiteX9" fmla="*/ 1082 w 10000"/>
              <a:gd name="connsiteY9" fmla="*/ 2365 h 9817"/>
              <a:gd name="connsiteX10" fmla="*/ 2124 w 10000"/>
              <a:gd name="connsiteY10" fmla="*/ 1102 h 9817"/>
              <a:gd name="connsiteX11" fmla="*/ 3365 w 10000"/>
              <a:gd name="connsiteY11" fmla="*/ 272 h 9817"/>
              <a:gd name="connsiteX12" fmla="*/ 4961 w 10000"/>
              <a:gd name="connsiteY12" fmla="*/ 45 h 9817"/>
              <a:gd name="connsiteX13" fmla="*/ 6881 w 10000"/>
              <a:gd name="connsiteY13" fmla="*/ 546 h 9817"/>
              <a:gd name="connsiteX14" fmla="*/ 8976 w 10000"/>
              <a:gd name="connsiteY14" fmla="*/ 2352 h 9817"/>
              <a:gd name="connsiteX15" fmla="*/ 9830 w 10000"/>
              <a:gd name="connsiteY15" fmla="*/ 4712 h 9817"/>
              <a:gd name="connsiteX16" fmla="*/ 9817 w 10000"/>
              <a:gd name="connsiteY16" fmla="*/ 6207 h 9817"/>
              <a:gd name="connsiteX17" fmla="*/ 9740 w 10000"/>
              <a:gd name="connsiteY17" fmla="*/ 6718 h 9817"/>
              <a:gd name="connsiteX18" fmla="*/ 9652 w 10000"/>
              <a:gd name="connsiteY18" fmla="*/ 6970 h 9817"/>
              <a:gd name="connsiteX19" fmla="*/ 9415 w 10000"/>
              <a:gd name="connsiteY19" fmla="*/ 7114 h 9817"/>
              <a:gd name="connsiteX20" fmla="*/ 9280 w 10000"/>
              <a:gd name="connsiteY20" fmla="*/ 7239 h 9817"/>
              <a:gd name="connsiteX21" fmla="*/ 9412 w 10000"/>
              <a:gd name="connsiteY21" fmla="*/ 7416 h 9817"/>
              <a:gd name="connsiteX22" fmla="*/ 9719 w 10000"/>
              <a:gd name="connsiteY22" fmla="*/ 7734 h 9817"/>
              <a:gd name="connsiteX23" fmla="*/ 9980 w 10000"/>
              <a:gd name="connsiteY23" fmla="*/ 8010 h 9817"/>
              <a:gd name="connsiteX24" fmla="*/ 9848 w 10000"/>
              <a:gd name="connsiteY24" fmla="*/ 7713 h 9817"/>
              <a:gd name="connsiteX25" fmla="*/ 9621 w 10000"/>
              <a:gd name="connsiteY25" fmla="*/ 7190 h 9817"/>
              <a:gd name="connsiteX26" fmla="*/ 9621 w 10000"/>
              <a:gd name="connsiteY26" fmla="*/ 6970 h 9817"/>
              <a:gd name="connsiteX0" fmla="*/ 1877 w 10000"/>
              <a:gd name="connsiteY0" fmla="*/ 9652 h 9652"/>
              <a:gd name="connsiteX1" fmla="*/ 1309 w 10000"/>
              <a:gd name="connsiteY1" fmla="*/ 9227 h 9652"/>
              <a:gd name="connsiteX2" fmla="*/ 774 w 10000"/>
              <a:gd name="connsiteY2" fmla="*/ 8764 h 9652"/>
              <a:gd name="connsiteX3" fmla="*/ 402 w 10000"/>
              <a:gd name="connsiteY3" fmla="*/ 8138 h 9652"/>
              <a:gd name="connsiteX4" fmla="*/ 88 w 10000"/>
              <a:gd name="connsiteY4" fmla="*/ 7213 h 9652"/>
              <a:gd name="connsiteX5" fmla="*/ 0 w 10000"/>
              <a:gd name="connsiteY5" fmla="*/ 6260 h 9652"/>
              <a:gd name="connsiteX6" fmla="*/ 88 w 10000"/>
              <a:gd name="connsiteY6" fmla="*/ 5230 h 9652"/>
              <a:gd name="connsiteX7" fmla="*/ 443 w 10000"/>
              <a:gd name="connsiteY7" fmla="*/ 3762 h 9652"/>
              <a:gd name="connsiteX8" fmla="*/ 1082 w 10000"/>
              <a:gd name="connsiteY8" fmla="*/ 2409 h 9652"/>
              <a:gd name="connsiteX9" fmla="*/ 2124 w 10000"/>
              <a:gd name="connsiteY9" fmla="*/ 1123 h 9652"/>
              <a:gd name="connsiteX10" fmla="*/ 3365 w 10000"/>
              <a:gd name="connsiteY10" fmla="*/ 277 h 9652"/>
              <a:gd name="connsiteX11" fmla="*/ 4961 w 10000"/>
              <a:gd name="connsiteY11" fmla="*/ 46 h 9652"/>
              <a:gd name="connsiteX12" fmla="*/ 6881 w 10000"/>
              <a:gd name="connsiteY12" fmla="*/ 556 h 9652"/>
              <a:gd name="connsiteX13" fmla="*/ 8976 w 10000"/>
              <a:gd name="connsiteY13" fmla="*/ 2396 h 9652"/>
              <a:gd name="connsiteX14" fmla="*/ 9830 w 10000"/>
              <a:gd name="connsiteY14" fmla="*/ 4800 h 9652"/>
              <a:gd name="connsiteX15" fmla="*/ 9817 w 10000"/>
              <a:gd name="connsiteY15" fmla="*/ 6323 h 9652"/>
              <a:gd name="connsiteX16" fmla="*/ 9740 w 10000"/>
              <a:gd name="connsiteY16" fmla="*/ 6843 h 9652"/>
              <a:gd name="connsiteX17" fmla="*/ 9652 w 10000"/>
              <a:gd name="connsiteY17" fmla="*/ 7100 h 9652"/>
              <a:gd name="connsiteX18" fmla="*/ 9415 w 10000"/>
              <a:gd name="connsiteY18" fmla="*/ 7247 h 9652"/>
              <a:gd name="connsiteX19" fmla="*/ 9280 w 10000"/>
              <a:gd name="connsiteY19" fmla="*/ 7374 h 9652"/>
              <a:gd name="connsiteX20" fmla="*/ 9412 w 10000"/>
              <a:gd name="connsiteY20" fmla="*/ 7554 h 9652"/>
              <a:gd name="connsiteX21" fmla="*/ 9719 w 10000"/>
              <a:gd name="connsiteY21" fmla="*/ 7878 h 9652"/>
              <a:gd name="connsiteX22" fmla="*/ 9980 w 10000"/>
              <a:gd name="connsiteY22" fmla="*/ 8159 h 9652"/>
              <a:gd name="connsiteX23" fmla="*/ 9848 w 10000"/>
              <a:gd name="connsiteY23" fmla="*/ 7857 h 9652"/>
              <a:gd name="connsiteX24" fmla="*/ 9621 w 10000"/>
              <a:gd name="connsiteY24" fmla="*/ 7324 h 9652"/>
              <a:gd name="connsiteX25" fmla="*/ 9621 w 10000"/>
              <a:gd name="connsiteY25" fmla="*/ 7100 h 9652"/>
              <a:gd name="connsiteX0" fmla="*/ 1309 w 10000"/>
              <a:gd name="connsiteY0" fmla="*/ 9560 h 9560"/>
              <a:gd name="connsiteX1" fmla="*/ 774 w 10000"/>
              <a:gd name="connsiteY1" fmla="*/ 9080 h 9560"/>
              <a:gd name="connsiteX2" fmla="*/ 402 w 10000"/>
              <a:gd name="connsiteY2" fmla="*/ 8431 h 9560"/>
              <a:gd name="connsiteX3" fmla="*/ 88 w 10000"/>
              <a:gd name="connsiteY3" fmla="*/ 7473 h 9560"/>
              <a:gd name="connsiteX4" fmla="*/ 0 w 10000"/>
              <a:gd name="connsiteY4" fmla="*/ 6486 h 9560"/>
              <a:gd name="connsiteX5" fmla="*/ 88 w 10000"/>
              <a:gd name="connsiteY5" fmla="*/ 5419 h 9560"/>
              <a:gd name="connsiteX6" fmla="*/ 443 w 10000"/>
              <a:gd name="connsiteY6" fmla="*/ 3898 h 9560"/>
              <a:gd name="connsiteX7" fmla="*/ 1082 w 10000"/>
              <a:gd name="connsiteY7" fmla="*/ 2496 h 9560"/>
              <a:gd name="connsiteX8" fmla="*/ 2124 w 10000"/>
              <a:gd name="connsiteY8" fmla="*/ 1163 h 9560"/>
              <a:gd name="connsiteX9" fmla="*/ 3365 w 10000"/>
              <a:gd name="connsiteY9" fmla="*/ 287 h 9560"/>
              <a:gd name="connsiteX10" fmla="*/ 4961 w 10000"/>
              <a:gd name="connsiteY10" fmla="*/ 48 h 9560"/>
              <a:gd name="connsiteX11" fmla="*/ 6881 w 10000"/>
              <a:gd name="connsiteY11" fmla="*/ 576 h 9560"/>
              <a:gd name="connsiteX12" fmla="*/ 8976 w 10000"/>
              <a:gd name="connsiteY12" fmla="*/ 2482 h 9560"/>
              <a:gd name="connsiteX13" fmla="*/ 9830 w 10000"/>
              <a:gd name="connsiteY13" fmla="*/ 4973 h 9560"/>
              <a:gd name="connsiteX14" fmla="*/ 9817 w 10000"/>
              <a:gd name="connsiteY14" fmla="*/ 6551 h 9560"/>
              <a:gd name="connsiteX15" fmla="*/ 9740 w 10000"/>
              <a:gd name="connsiteY15" fmla="*/ 7090 h 9560"/>
              <a:gd name="connsiteX16" fmla="*/ 9652 w 10000"/>
              <a:gd name="connsiteY16" fmla="*/ 7356 h 9560"/>
              <a:gd name="connsiteX17" fmla="*/ 9415 w 10000"/>
              <a:gd name="connsiteY17" fmla="*/ 7508 h 9560"/>
              <a:gd name="connsiteX18" fmla="*/ 9280 w 10000"/>
              <a:gd name="connsiteY18" fmla="*/ 7640 h 9560"/>
              <a:gd name="connsiteX19" fmla="*/ 9412 w 10000"/>
              <a:gd name="connsiteY19" fmla="*/ 7826 h 9560"/>
              <a:gd name="connsiteX20" fmla="*/ 9719 w 10000"/>
              <a:gd name="connsiteY20" fmla="*/ 8162 h 9560"/>
              <a:gd name="connsiteX21" fmla="*/ 9980 w 10000"/>
              <a:gd name="connsiteY21" fmla="*/ 8453 h 9560"/>
              <a:gd name="connsiteX22" fmla="*/ 9848 w 10000"/>
              <a:gd name="connsiteY22" fmla="*/ 8140 h 9560"/>
              <a:gd name="connsiteX23" fmla="*/ 9621 w 10000"/>
              <a:gd name="connsiteY23" fmla="*/ 7588 h 9560"/>
              <a:gd name="connsiteX24" fmla="*/ 9621 w 10000"/>
              <a:gd name="connsiteY24" fmla="*/ 7356 h 9560"/>
              <a:gd name="connsiteX0" fmla="*/ 774 w 10000"/>
              <a:gd name="connsiteY0" fmla="*/ 9498 h 9498"/>
              <a:gd name="connsiteX1" fmla="*/ 402 w 10000"/>
              <a:gd name="connsiteY1" fmla="*/ 8819 h 9498"/>
              <a:gd name="connsiteX2" fmla="*/ 88 w 10000"/>
              <a:gd name="connsiteY2" fmla="*/ 7817 h 9498"/>
              <a:gd name="connsiteX3" fmla="*/ 0 w 10000"/>
              <a:gd name="connsiteY3" fmla="*/ 6785 h 9498"/>
              <a:gd name="connsiteX4" fmla="*/ 88 w 10000"/>
              <a:gd name="connsiteY4" fmla="*/ 5668 h 9498"/>
              <a:gd name="connsiteX5" fmla="*/ 443 w 10000"/>
              <a:gd name="connsiteY5" fmla="*/ 4077 h 9498"/>
              <a:gd name="connsiteX6" fmla="*/ 1082 w 10000"/>
              <a:gd name="connsiteY6" fmla="*/ 2611 h 9498"/>
              <a:gd name="connsiteX7" fmla="*/ 2124 w 10000"/>
              <a:gd name="connsiteY7" fmla="*/ 1217 h 9498"/>
              <a:gd name="connsiteX8" fmla="*/ 3365 w 10000"/>
              <a:gd name="connsiteY8" fmla="*/ 300 h 9498"/>
              <a:gd name="connsiteX9" fmla="*/ 4961 w 10000"/>
              <a:gd name="connsiteY9" fmla="*/ 50 h 9498"/>
              <a:gd name="connsiteX10" fmla="*/ 6881 w 10000"/>
              <a:gd name="connsiteY10" fmla="*/ 603 h 9498"/>
              <a:gd name="connsiteX11" fmla="*/ 8976 w 10000"/>
              <a:gd name="connsiteY11" fmla="*/ 2596 h 9498"/>
              <a:gd name="connsiteX12" fmla="*/ 9830 w 10000"/>
              <a:gd name="connsiteY12" fmla="*/ 5202 h 9498"/>
              <a:gd name="connsiteX13" fmla="*/ 9817 w 10000"/>
              <a:gd name="connsiteY13" fmla="*/ 6853 h 9498"/>
              <a:gd name="connsiteX14" fmla="*/ 9740 w 10000"/>
              <a:gd name="connsiteY14" fmla="*/ 7416 h 9498"/>
              <a:gd name="connsiteX15" fmla="*/ 9652 w 10000"/>
              <a:gd name="connsiteY15" fmla="*/ 7695 h 9498"/>
              <a:gd name="connsiteX16" fmla="*/ 9415 w 10000"/>
              <a:gd name="connsiteY16" fmla="*/ 7854 h 9498"/>
              <a:gd name="connsiteX17" fmla="*/ 9280 w 10000"/>
              <a:gd name="connsiteY17" fmla="*/ 7992 h 9498"/>
              <a:gd name="connsiteX18" fmla="*/ 9412 w 10000"/>
              <a:gd name="connsiteY18" fmla="*/ 8186 h 9498"/>
              <a:gd name="connsiteX19" fmla="*/ 9719 w 10000"/>
              <a:gd name="connsiteY19" fmla="*/ 8538 h 9498"/>
              <a:gd name="connsiteX20" fmla="*/ 9980 w 10000"/>
              <a:gd name="connsiteY20" fmla="*/ 8842 h 9498"/>
              <a:gd name="connsiteX21" fmla="*/ 9848 w 10000"/>
              <a:gd name="connsiteY21" fmla="*/ 8515 h 9498"/>
              <a:gd name="connsiteX22" fmla="*/ 9621 w 10000"/>
              <a:gd name="connsiteY22" fmla="*/ 7937 h 9498"/>
              <a:gd name="connsiteX23" fmla="*/ 9621 w 10000"/>
              <a:gd name="connsiteY23" fmla="*/ 7695 h 9498"/>
              <a:gd name="connsiteX0" fmla="*/ 402 w 10000"/>
              <a:gd name="connsiteY0" fmla="*/ 9285 h 9314"/>
              <a:gd name="connsiteX1" fmla="*/ 88 w 10000"/>
              <a:gd name="connsiteY1" fmla="*/ 8230 h 9314"/>
              <a:gd name="connsiteX2" fmla="*/ 0 w 10000"/>
              <a:gd name="connsiteY2" fmla="*/ 7144 h 9314"/>
              <a:gd name="connsiteX3" fmla="*/ 88 w 10000"/>
              <a:gd name="connsiteY3" fmla="*/ 5968 h 9314"/>
              <a:gd name="connsiteX4" fmla="*/ 443 w 10000"/>
              <a:gd name="connsiteY4" fmla="*/ 4292 h 9314"/>
              <a:gd name="connsiteX5" fmla="*/ 1082 w 10000"/>
              <a:gd name="connsiteY5" fmla="*/ 2749 h 9314"/>
              <a:gd name="connsiteX6" fmla="*/ 2124 w 10000"/>
              <a:gd name="connsiteY6" fmla="*/ 1281 h 9314"/>
              <a:gd name="connsiteX7" fmla="*/ 3365 w 10000"/>
              <a:gd name="connsiteY7" fmla="*/ 316 h 9314"/>
              <a:gd name="connsiteX8" fmla="*/ 4961 w 10000"/>
              <a:gd name="connsiteY8" fmla="*/ 53 h 9314"/>
              <a:gd name="connsiteX9" fmla="*/ 6881 w 10000"/>
              <a:gd name="connsiteY9" fmla="*/ 635 h 9314"/>
              <a:gd name="connsiteX10" fmla="*/ 8976 w 10000"/>
              <a:gd name="connsiteY10" fmla="*/ 2733 h 9314"/>
              <a:gd name="connsiteX11" fmla="*/ 9830 w 10000"/>
              <a:gd name="connsiteY11" fmla="*/ 5477 h 9314"/>
              <a:gd name="connsiteX12" fmla="*/ 9817 w 10000"/>
              <a:gd name="connsiteY12" fmla="*/ 7215 h 9314"/>
              <a:gd name="connsiteX13" fmla="*/ 9740 w 10000"/>
              <a:gd name="connsiteY13" fmla="*/ 7808 h 9314"/>
              <a:gd name="connsiteX14" fmla="*/ 9652 w 10000"/>
              <a:gd name="connsiteY14" fmla="*/ 8102 h 9314"/>
              <a:gd name="connsiteX15" fmla="*/ 9415 w 10000"/>
              <a:gd name="connsiteY15" fmla="*/ 8269 h 9314"/>
              <a:gd name="connsiteX16" fmla="*/ 9280 w 10000"/>
              <a:gd name="connsiteY16" fmla="*/ 8414 h 9314"/>
              <a:gd name="connsiteX17" fmla="*/ 9412 w 10000"/>
              <a:gd name="connsiteY17" fmla="*/ 8619 h 9314"/>
              <a:gd name="connsiteX18" fmla="*/ 9719 w 10000"/>
              <a:gd name="connsiteY18" fmla="*/ 8989 h 9314"/>
              <a:gd name="connsiteX19" fmla="*/ 9980 w 10000"/>
              <a:gd name="connsiteY19" fmla="*/ 9309 h 9314"/>
              <a:gd name="connsiteX20" fmla="*/ 9848 w 10000"/>
              <a:gd name="connsiteY20" fmla="*/ 8965 h 9314"/>
              <a:gd name="connsiteX21" fmla="*/ 9621 w 10000"/>
              <a:gd name="connsiteY21" fmla="*/ 8356 h 9314"/>
              <a:gd name="connsiteX22" fmla="*/ 9621 w 10000"/>
              <a:gd name="connsiteY22" fmla="*/ 8102 h 9314"/>
              <a:gd name="connsiteX0" fmla="*/ 88 w 10000"/>
              <a:gd name="connsiteY0" fmla="*/ 8836 h 10000"/>
              <a:gd name="connsiteX1" fmla="*/ 0 w 10000"/>
              <a:gd name="connsiteY1" fmla="*/ 7670 h 10000"/>
              <a:gd name="connsiteX2" fmla="*/ 88 w 10000"/>
              <a:gd name="connsiteY2" fmla="*/ 6408 h 10000"/>
              <a:gd name="connsiteX3" fmla="*/ 443 w 10000"/>
              <a:gd name="connsiteY3" fmla="*/ 4608 h 10000"/>
              <a:gd name="connsiteX4" fmla="*/ 1082 w 10000"/>
              <a:gd name="connsiteY4" fmla="*/ 2951 h 10000"/>
              <a:gd name="connsiteX5" fmla="*/ 2124 w 10000"/>
              <a:gd name="connsiteY5" fmla="*/ 1375 h 10000"/>
              <a:gd name="connsiteX6" fmla="*/ 3365 w 10000"/>
              <a:gd name="connsiteY6" fmla="*/ 339 h 10000"/>
              <a:gd name="connsiteX7" fmla="*/ 4961 w 10000"/>
              <a:gd name="connsiteY7" fmla="*/ 57 h 10000"/>
              <a:gd name="connsiteX8" fmla="*/ 6881 w 10000"/>
              <a:gd name="connsiteY8" fmla="*/ 682 h 10000"/>
              <a:gd name="connsiteX9" fmla="*/ 8976 w 10000"/>
              <a:gd name="connsiteY9" fmla="*/ 2934 h 10000"/>
              <a:gd name="connsiteX10" fmla="*/ 9830 w 10000"/>
              <a:gd name="connsiteY10" fmla="*/ 5880 h 10000"/>
              <a:gd name="connsiteX11" fmla="*/ 9817 w 10000"/>
              <a:gd name="connsiteY11" fmla="*/ 7746 h 10000"/>
              <a:gd name="connsiteX12" fmla="*/ 9740 w 10000"/>
              <a:gd name="connsiteY12" fmla="*/ 8383 h 10000"/>
              <a:gd name="connsiteX13" fmla="*/ 9652 w 10000"/>
              <a:gd name="connsiteY13" fmla="*/ 8699 h 10000"/>
              <a:gd name="connsiteX14" fmla="*/ 9415 w 10000"/>
              <a:gd name="connsiteY14" fmla="*/ 8878 h 10000"/>
              <a:gd name="connsiteX15" fmla="*/ 9280 w 10000"/>
              <a:gd name="connsiteY15" fmla="*/ 9034 h 10000"/>
              <a:gd name="connsiteX16" fmla="*/ 9412 w 10000"/>
              <a:gd name="connsiteY16" fmla="*/ 9254 h 10000"/>
              <a:gd name="connsiteX17" fmla="*/ 9719 w 10000"/>
              <a:gd name="connsiteY17" fmla="*/ 9651 h 10000"/>
              <a:gd name="connsiteX18" fmla="*/ 9980 w 10000"/>
              <a:gd name="connsiteY18" fmla="*/ 9995 h 10000"/>
              <a:gd name="connsiteX19" fmla="*/ 9848 w 10000"/>
              <a:gd name="connsiteY19" fmla="*/ 9625 h 10000"/>
              <a:gd name="connsiteX20" fmla="*/ 9621 w 10000"/>
              <a:gd name="connsiteY20" fmla="*/ 8971 h 10000"/>
              <a:gd name="connsiteX21" fmla="*/ 9621 w 10000"/>
              <a:gd name="connsiteY21" fmla="*/ 8699 h 10000"/>
              <a:gd name="connsiteX0" fmla="*/ 0 w 10000"/>
              <a:gd name="connsiteY0" fmla="*/ 7670 h 10000"/>
              <a:gd name="connsiteX1" fmla="*/ 88 w 10000"/>
              <a:gd name="connsiteY1" fmla="*/ 6408 h 10000"/>
              <a:gd name="connsiteX2" fmla="*/ 443 w 10000"/>
              <a:gd name="connsiteY2" fmla="*/ 4608 h 10000"/>
              <a:gd name="connsiteX3" fmla="*/ 1082 w 10000"/>
              <a:gd name="connsiteY3" fmla="*/ 2951 h 10000"/>
              <a:gd name="connsiteX4" fmla="*/ 2124 w 10000"/>
              <a:gd name="connsiteY4" fmla="*/ 1375 h 10000"/>
              <a:gd name="connsiteX5" fmla="*/ 3365 w 10000"/>
              <a:gd name="connsiteY5" fmla="*/ 339 h 10000"/>
              <a:gd name="connsiteX6" fmla="*/ 4961 w 10000"/>
              <a:gd name="connsiteY6" fmla="*/ 57 h 10000"/>
              <a:gd name="connsiteX7" fmla="*/ 6881 w 10000"/>
              <a:gd name="connsiteY7" fmla="*/ 682 h 10000"/>
              <a:gd name="connsiteX8" fmla="*/ 8976 w 10000"/>
              <a:gd name="connsiteY8" fmla="*/ 2934 h 10000"/>
              <a:gd name="connsiteX9" fmla="*/ 9830 w 10000"/>
              <a:gd name="connsiteY9" fmla="*/ 5880 h 10000"/>
              <a:gd name="connsiteX10" fmla="*/ 9817 w 10000"/>
              <a:gd name="connsiteY10" fmla="*/ 7746 h 10000"/>
              <a:gd name="connsiteX11" fmla="*/ 9740 w 10000"/>
              <a:gd name="connsiteY11" fmla="*/ 8383 h 10000"/>
              <a:gd name="connsiteX12" fmla="*/ 9652 w 10000"/>
              <a:gd name="connsiteY12" fmla="*/ 8699 h 10000"/>
              <a:gd name="connsiteX13" fmla="*/ 9415 w 10000"/>
              <a:gd name="connsiteY13" fmla="*/ 8878 h 10000"/>
              <a:gd name="connsiteX14" fmla="*/ 9280 w 10000"/>
              <a:gd name="connsiteY14" fmla="*/ 9034 h 10000"/>
              <a:gd name="connsiteX15" fmla="*/ 9412 w 10000"/>
              <a:gd name="connsiteY15" fmla="*/ 9254 h 10000"/>
              <a:gd name="connsiteX16" fmla="*/ 9719 w 10000"/>
              <a:gd name="connsiteY16" fmla="*/ 9651 h 10000"/>
              <a:gd name="connsiteX17" fmla="*/ 9980 w 10000"/>
              <a:gd name="connsiteY17" fmla="*/ 9995 h 10000"/>
              <a:gd name="connsiteX18" fmla="*/ 9848 w 10000"/>
              <a:gd name="connsiteY18" fmla="*/ 9625 h 10000"/>
              <a:gd name="connsiteX19" fmla="*/ 9621 w 10000"/>
              <a:gd name="connsiteY19" fmla="*/ 8971 h 10000"/>
              <a:gd name="connsiteX20" fmla="*/ 9621 w 10000"/>
              <a:gd name="connsiteY20" fmla="*/ 8699 h 10000"/>
              <a:gd name="connsiteX0" fmla="*/ 0 w 9912"/>
              <a:gd name="connsiteY0" fmla="*/ 6408 h 10000"/>
              <a:gd name="connsiteX1" fmla="*/ 355 w 9912"/>
              <a:gd name="connsiteY1" fmla="*/ 4608 h 10000"/>
              <a:gd name="connsiteX2" fmla="*/ 994 w 9912"/>
              <a:gd name="connsiteY2" fmla="*/ 2951 h 10000"/>
              <a:gd name="connsiteX3" fmla="*/ 2036 w 9912"/>
              <a:gd name="connsiteY3" fmla="*/ 1375 h 10000"/>
              <a:gd name="connsiteX4" fmla="*/ 3277 w 9912"/>
              <a:gd name="connsiteY4" fmla="*/ 339 h 10000"/>
              <a:gd name="connsiteX5" fmla="*/ 4873 w 9912"/>
              <a:gd name="connsiteY5" fmla="*/ 57 h 10000"/>
              <a:gd name="connsiteX6" fmla="*/ 6793 w 9912"/>
              <a:gd name="connsiteY6" fmla="*/ 682 h 10000"/>
              <a:gd name="connsiteX7" fmla="*/ 8888 w 9912"/>
              <a:gd name="connsiteY7" fmla="*/ 2934 h 10000"/>
              <a:gd name="connsiteX8" fmla="*/ 9742 w 9912"/>
              <a:gd name="connsiteY8" fmla="*/ 5880 h 10000"/>
              <a:gd name="connsiteX9" fmla="*/ 9729 w 9912"/>
              <a:gd name="connsiteY9" fmla="*/ 7746 h 10000"/>
              <a:gd name="connsiteX10" fmla="*/ 9652 w 9912"/>
              <a:gd name="connsiteY10" fmla="*/ 8383 h 10000"/>
              <a:gd name="connsiteX11" fmla="*/ 9564 w 9912"/>
              <a:gd name="connsiteY11" fmla="*/ 8699 h 10000"/>
              <a:gd name="connsiteX12" fmla="*/ 9327 w 9912"/>
              <a:gd name="connsiteY12" fmla="*/ 8878 h 10000"/>
              <a:gd name="connsiteX13" fmla="*/ 9192 w 9912"/>
              <a:gd name="connsiteY13" fmla="*/ 9034 h 10000"/>
              <a:gd name="connsiteX14" fmla="*/ 9324 w 9912"/>
              <a:gd name="connsiteY14" fmla="*/ 9254 h 10000"/>
              <a:gd name="connsiteX15" fmla="*/ 9631 w 9912"/>
              <a:gd name="connsiteY15" fmla="*/ 9651 h 10000"/>
              <a:gd name="connsiteX16" fmla="*/ 9892 w 9912"/>
              <a:gd name="connsiteY16" fmla="*/ 9995 h 10000"/>
              <a:gd name="connsiteX17" fmla="*/ 9760 w 9912"/>
              <a:gd name="connsiteY17" fmla="*/ 9625 h 10000"/>
              <a:gd name="connsiteX18" fmla="*/ 9533 w 9912"/>
              <a:gd name="connsiteY18" fmla="*/ 8971 h 10000"/>
              <a:gd name="connsiteX19" fmla="*/ 9533 w 9912"/>
              <a:gd name="connsiteY19" fmla="*/ 8699 h 10000"/>
              <a:gd name="connsiteX0" fmla="*/ 0 w 9642"/>
              <a:gd name="connsiteY0" fmla="*/ 4608 h 10000"/>
              <a:gd name="connsiteX1" fmla="*/ 645 w 9642"/>
              <a:gd name="connsiteY1" fmla="*/ 2951 h 10000"/>
              <a:gd name="connsiteX2" fmla="*/ 1696 w 9642"/>
              <a:gd name="connsiteY2" fmla="*/ 1375 h 10000"/>
              <a:gd name="connsiteX3" fmla="*/ 2948 w 9642"/>
              <a:gd name="connsiteY3" fmla="*/ 339 h 10000"/>
              <a:gd name="connsiteX4" fmla="*/ 4558 w 9642"/>
              <a:gd name="connsiteY4" fmla="*/ 57 h 10000"/>
              <a:gd name="connsiteX5" fmla="*/ 6495 w 9642"/>
              <a:gd name="connsiteY5" fmla="*/ 682 h 10000"/>
              <a:gd name="connsiteX6" fmla="*/ 8609 w 9642"/>
              <a:gd name="connsiteY6" fmla="*/ 2934 h 10000"/>
              <a:gd name="connsiteX7" fmla="*/ 9470 w 9642"/>
              <a:gd name="connsiteY7" fmla="*/ 5880 h 10000"/>
              <a:gd name="connsiteX8" fmla="*/ 9457 w 9642"/>
              <a:gd name="connsiteY8" fmla="*/ 7746 h 10000"/>
              <a:gd name="connsiteX9" fmla="*/ 9380 w 9642"/>
              <a:gd name="connsiteY9" fmla="*/ 8383 h 10000"/>
              <a:gd name="connsiteX10" fmla="*/ 9291 w 9642"/>
              <a:gd name="connsiteY10" fmla="*/ 8699 h 10000"/>
              <a:gd name="connsiteX11" fmla="*/ 9052 w 9642"/>
              <a:gd name="connsiteY11" fmla="*/ 8878 h 10000"/>
              <a:gd name="connsiteX12" fmla="*/ 8916 w 9642"/>
              <a:gd name="connsiteY12" fmla="*/ 9034 h 10000"/>
              <a:gd name="connsiteX13" fmla="*/ 9049 w 9642"/>
              <a:gd name="connsiteY13" fmla="*/ 9254 h 10000"/>
              <a:gd name="connsiteX14" fmla="*/ 9359 w 9642"/>
              <a:gd name="connsiteY14" fmla="*/ 9651 h 10000"/>
              <a:gd name="connsiteX15" fmla="*/ 9622 w 9642"/>
              <a:gd name="connsiteY15" fmla="*/ 9995 h 10000"/>
              <a:gd name="connsiteX16" fmla="*/ 9489 w 9642"/>
              <a:gd name="connsiteY16" fmla="*/ 9625 h 10000"/>
              <a:gd name="connsiteX17" fmla="*/ 9260 w 9642"/>
              <a:gd name="connsiteY17" fmla="*/ 8971 h 10000"/>
              <a:gd name="connsiteX18" fmla="*/ 9260 w 9642"/>
              <a:gd name="connsiteY18" fmla="*/ 8699 h 10000"/>
              <a:gd name="connsiteX0" fmla="*/ 0 w 9331"/>
              <a:gd name="connsiteY0" fmla="*/ 2951 h 10000"/>
              <a:gd name="connsiteX1" fmla="*/ 1090 w 9331"/>
              <a:gd name="connsiteY1" fmla="*/ 1375 h 10000"/>
              <a:gd name="connsiteX2" fmla="*/ 2388 w 9331"/>
              <a:gd name="connsiteY2" fmla="*/ 339 h 10000"/>
              <a:gd name="connsiteX3" fmla="*/ 4058 w 9331"/>
              <a:gd name="connsiteY3" fmla="*/ 57 h 10000"/>
              <a:gd name="connsiteX4" fmla="*/ 6067 w 9331"/>
              <a:gd name="connsiteY4" fmla="*/ 682 h 10000"/>
              <a:gd name="connsiteX5" fmla="*/ 8260 w 9331"/>
              <a:gd name="connsiteY5" fmla="*/ 2934 h 10000"/>
              <a:gd name="connsiteX6" fmla="*/ 9153 w 9331"/>
              <a:gd name="connsiteY6" fmla="*/ 5880 h 10000"/>
              <a:gd name="connsiteX7" fmla="*/ 9139 w 9331"/>
              <a:gd name="connsiteY7" fmla="*/ 7746 h 10000"/>
              <a:gd name="connsiteX8" fmla="*/ 9059 w 9331"/>
              <a:gd name="connsiteY8" fmla="*/ 8383 h 10000"/>
              <a:gd name="connsiteX9" fmla="*/ 8967 w 9331"/>
              <a:gd name="connsiteY9" fmla="*/ 8699 h 10000"/>
              <a:gd name="connsiteX10" fmla="*/ 8719 w 9331"/>
              <a:gd name="connsiteY10" fmla="*/ 8878 h 10000"/>
              <a:gd name="connsiteX11" fmla="*/ 8578 w 9331"/>
              <a:gd name="connsiteY11" fmla="*/ 9034 h 10000"/>
              <a:gd name="connsiteX12" fmla="*/ 8716 w 9331"/>
              <a:gd name="connsiteY12" fmla="*/ 9254 h 10000"/>
              <a:gd name="connsiteX13" fmla="*/ 9037 w 9331"/>
              <a:gd name="connsiteY13" fmla="*/ 9651 h 10000"/>
              <a:gd name="connsiteX14" fmla="*/ 9310 w 9331"/>
              <a:gd name="connsiteY14" fmla="*/ 9995 h 10000"/>
              <a:gd name="connsiteX15" fmla="*/ 9172 w 9331"/>
              <a:gd name="connsiteY15" fmla="*/ 9625 h 10000"/>
              <a:gd name="connsiteX16" fmla="*/ 8935 w 9331"/>
              <a:gd name="connsiteY16" fmla="*/ 8971 h 10000"/>
              <a:gd name="connsiteX17" fmla="*/ 8935 w 9331"/>
              <a:gd name="connsiteY17" fmla="*/ 8699 h 10000"/>
              <a:gd name="connsiteX0" fmla="*/ 0 w 8832"/>
              <a:gd name="connsiteY0" fmla="*/ 1375 h 10000"/>
              <a:gd name="connsiteX1" fmla="*/ 1391 w 8832"/>
              <a:gd name="connsiteY1" fmla="*/ 339 h 10000"/>
              <a:gd name="connsiteX2" fmla="*/ 3181 w 8832"/>
              <a:gd name="connsiteY2" fmla="*/ 57 h 10000"/>
              <a:gd name="connsiteX3" fmla="*/ 5334 w 8832"/>
              <a:gd name="connsiteY3" fmla="*/ 682 h 10000"/>
              <a:gd name="connsiteX4" fmla="*/ 7684 w 8832"/>
              <a:gd name="connsiteY4" fmla="*/ 2934 h 10000"/>
              <a:gd name="connsiteX5" fmla="*/ 8641 w 8832"/>
              <a:gd name="connsiteY5" fmla="*/ 5880 h 10000"/>
              <a:gd name="connsiteX6" fmla="*/ 8626 w 8832"/>
              <a:gd name="connsiteY6" fmla="*/ 7746 h 10000"/>
              <a:gd name="connsiteX7" fmla="*/ 8540 w 8832"/>
              <a:gd name="connsiteY7" fmla="*/ 8383 h 10000"/>
              <a:gd name="connsiteX8" fmla="*/ 8442 w 8832"/>
              <a:gd name="connsiteY8" fmla="*/ 8699 h 10000"/>
              <a:gd name="connsiteX9" fmla="*/ 8176 w 8832"/>
              <a:gd name="connsiteY9" fmla="*/ 8878 h 10000"/>
              <a:gd name="connsiteX10" fmla="*/ 8025 w 8832"/>
              <a:gd name="connsiteY10" fmla="*/ 9034 h 10000"/>
              <a:gd name="connsiteX11" fmla="*/ 8173 w 8832"/>
              <a:gd name="connsiteY11" fmla="*/ 9254 h 10000"/>
              <a:gd name="connsiteX12" fmla="*/ 8517 w 8832"/>
              <a:gd name="connsiteY12" fmla="*/ 9651 h 10000"/>
              <a:gd name="connsiteX13" fmla="*/ 8809 w 8832"/>
              <a:gd name="connsiteY13" fmla="*/ 9995 h 10000"/>
              <a:gd name="connsiteX14" fmla="*/ 8662 w 8832"/>
              <a:gd name="connsiteY14" fmla="*/ 9625 h 10000"/>
              <a:gd name="connsiteX15" fmla="*/ 8408 w 8832"/>
              <a:gd name="connsiteY15" fmla="*/ 8971 h 10000"/>
              <a:gd name="connsiteX16" fmla="*/ 8408 w 8832"/>
              <a:gd name="connsiteY16" fmla="*/ 8699 h 10000"/>
              <a:gd name="connsiteX0" fmla="*/ 0 w 8425"/>
              <a:gd name="connsiteY0" fmla="*/ 339 h 10000"/>
              <a:gd name="connsiteX1" fmla="*/ 2027 w 8425"/>
              <a:gd name="connsiteY1" fmla="*/ 57 h 10000"/>
              <a:gd name="connsiteX2" fmla="*/ 4464 w 8425"/>
              <a:gd name="connsiteY2" fmla="*/ 682 h 10000"/>
              <a:gd name="connsiteX3" fmla="*/ 7125 w 8425"/>
              <a:gd name="connsiteY3" fmla="*/ 2934 h 10000"/>
              <a:gd name="connsiteX4" fmla="*/ 8209 w 8425"/>
              <a:gd name="connsiteY4" fmla="*/ 5880 h 10000"/>
              <a:gd name="connsiteX5" fmla="*/ 8192 w 8425"/>
              <a:gd name="connsiteY5" fmla="*/ 7746 h 10000"/>
              <a:gd name="connsiteX6" fmla="*/ 8094 w 8425"/>
              <a:gd name="connsiteY6" fmla="*/ 8383 h 10000"/>
              <a:gd name="connsiteX7" fmla="*/ 7983 w 8425"/>
              <a:gd name="connsiteY7" fmla="*/ 8699 h 10000"/>
              <a:gd name="connsiteX8" fmla="*/ 7682 w 8425"/>
              <a:gd name="connsiteY8" fmla="*/ 8878 h 10000"/>
              <a:gd name="connsiteX9" fmla="*/ 7511 w 8425"/>
              <a:gd name="connsiteY9" fmla="*/ 9034 h 10000"/>
              <a:gd name="connsiteX10" fmla="*/ 7679 w 8425"/>
              <a:gd name="connsiteY10" fmla="*/ 9254 h 10000"/>
              <a:gd name="connsiteX11" fmla="*/ 8068 w 8425"/>
              <a:gd name="connsiteY11" fmla="*/ 9651 h 10000"/>
              <a:gd name="connsiteX12" fmla="*/ 8399 w 8425"/>
              <a:gd name="connsiteY12" fmla="*/ 9995 h 10000"/>
              <a:gd name="connsiteX13" fmla="*/ 8233 w 8425"/>
              <a:gd name="connsiteY13" fmla="*/ 9625 h 10000"/>
              <a:gd name="connsiteX14" fmla="*/ 7945 w 8425"/>
              <a:gd name="connsiteY14" fmla="*/ 8971 h 10000"/>
              <a:gd name="connsiteX15" fmla="*/ 7945 w 8425"/>
              <a:gd name="connsiteY15" fmla="*/ 8699 h 10000"/>
              <a:gd name="connsiteX0" fmla="*/ 0 w 7594"/>
              <a:gd name="connsiteY0" fmla="*/ 0 h 9943"/>
              <a:gd name="connsiteX1" fmla="*/ 2893 w 7594"/>
              <a:gd name="connsiteY1" fmla="*/ 625 h 9943"/>
              <a:gd name="connsiteX2" fmla="*/ 6051 w 7594"/>
              <a:gd name="connsiteY2" fmla="*/ 2877 h 9943"/>
              <a:gd name="connsiteX3" fmla="*/ 7338 w 7594"/>
              <a:gd name="connsiteY3" fmla="*/ 5823 h 9943"/>
              <a:gd name="connsiteX4" fmla="*/ 7317 w 7594"/>
              <a:gd name="connsiteY4" fmla="*/ 7689 h 9943"/>
              <a:gd name="connsiteX5" fmla="*/ 7201 w 7594"/>
              <a:gd name="connsiteY5" fmla="*/ 8326 h 9943"/>
              <a:gd name="connsiteX6" fmla="*/ 7069 w 7594"/>
              <a:gd name="connsiteY6" fmla="*/ 8642 h 9943"/>
              <a:gd name="connsiteX7" fmla="*/ 6712 w 7594"/>
              <a:gd name="connsiteY7" fmla="*/ 8821 h 9943"/>
              <a:gd name="connsiteX8" fmla="*/ 6509 w 7594"/>
              <a:gd name="connsiteY8" fmla="*/ 8977 h 9943"/>
              <a:gd name="connsiteX9" fmla="*/ 6709 w 7594"/>
              <a:gd name="connsiteY9" fmla="*/ 9197 h 9943"/>
              <a:gd name="connsiteX10" fmla="*/ 7170 w 7594"/>
              <a:gd name="connsiteY10" fmla="*/ 9594 h 9943"/>
              <a:gd name="connsiteX11" fmla="*/ 7563 w 7594"/>
              <a:gd name="connsiteY11" fmla="*/ 9938 h 9943"/>
              <a:gd name="connsiteX12" fmla="*/ 7366 w 7594"/>
              <a:gd name="connsiteY12" fmla="*/ 9568 h 9943"/>
              <a:gd name="connsiteX13" fmla="*/ 7024 w 7594"/>
              <a:gd name="connsiteY13" fmla="*/ 8914 h 9943"/>
              <a:gd name="connsiteX14" fmla="*/ 7024 w 7594"/>
              <a:gd name="connsiteY14" fmla="*/ 8642 h 9943"/>
              <a:gd name="connsiteX0" fmla="*/ 0 w 6190"/>
              <a:gd name="connsiteY0" fmla="*/ 0 h 9371"/>
              <a:gd name="connsiteX1" fmla="*/ 4158 w 6190"/>
              <a:gd name="connsiteY1" fmla="*/ 2264 h 9371"/>
              <a:gd name="connsiteX2" fmla="*/ 5853 w 6190"/>
              <a:gd name="connsiteY2" fmla="*/ 5227 h 9371"/>
              <a:gd name="connsiteX3" fmla="*/ 5825 w 6190"/>
              <a:gd name="connsiteY3" fmla="*/ 7104 h 9371"/>
              <a:gd name="connsiteX4" fmla="*/ 5672 w 6190"/>
              <a:gd name="connsiteY4" fmla="*/ 7745 h 9371"/>
              <a:gd name="connsiteX5" fmla="*/ 5499 w 6190"/>
              <a:gd name="connsiteY5" fmla="*/ 8063 h 9371"/>
              <a:gd name="connsiteX6" fmla="*/ 5029 w 6190"/>
              <a:gd name="connsiteY6" fmla="*/ 8243 h 9371"/>
              <a:gd name="connsiteX7" fmla="*/ 4761 w 6190"/>
              <a:gd name="connsiteY7" fmla="*/ 8399 h 9371"/>
              <a:gd name="connsiteX8" fmla="*/ 5025 w 6190"/>
              <a:gd name="connsiteY8" fmla="*/ 8621 h 9371"/>
              <a:gd name="connsiteX9" fmla="*/ 5632 w 6190"/>
              <a:gd name="connsiteY9" fmla="*/ 9020 h 9371"/>
              <a:gd name="connsiteX10" fmla="*/ 6149 w 6190"/>
              <a:gd name="connsiteY10" fmla="*/ 9366 h 9371"/>
              <a:gd name="connsiteX11" fmla="*/ 5890 w 6190"/>
              <a:gd name="connsiteY11" fmla="*/ 8994 h 9371"/>
              <a:gd name="connsiteX12" fmla="*/ 5439 w 6190"/>
              <a:gd name="connsiteY12" fmla="*/ 8336 h 9371"/>
              <a:gd name="connsiteX13" fmla="*/ 5439 w 6190"/>
              <a:gd name="connsiteY13" fmla="*/ 8063 h 9371"/>
              <a:gd name="connsiteX0" fmla="*/ 0 w 3283"/>
              <a:gd name="connsiteY0" fmla="*/ 0 h 7584"/>
              <a:gd name="connsiteX1" fmla="*/ 2739 w 3283"/>
              <a:gd name="connsiteY1" fmla="*/ 3162 h 7584"/>
              <a:gd name="connsiteX2" fmla="*/ 2693 w 3283"/>
              <a:gd name="connsiteY2" fmla="*/ 5165 h 7584"/>
              <a:gd name="connsiteX3" fmla="*/ 2446 w 3283"/>
              <a:gd name="connsiteY3" fmla="*/ 5849 h 7584"/>
              <a:gd name="connsiteX4" fmla="*/ 2167 w 3283"/>
              <a:gd name="connsiteY4" fmla="*/ 6188 h 7584"/>
              <a:gd name="connsiteX5" fmla="*/ 1407 w 3283"/>
              <a:gd name="connsiteY5" fmla="*/ 6380 h 7584"/>
              <a:gd name="connsiteX6" fmla="*/ 974 w 3283"/>
              <a:gd name="connsiteY6" fmla="*/ 6547 h 7584"/>
              <a:gd name="connsiteX7" fmla="*/ 1401 w 3283"/>
              <a:gd name="connsiteY7" fmla="*/ 6784 h 7584"/>
              <a:gd name="connsiteX8" fmla="*/ 2382 w 3283"/>
              <a:gd name="connsiteY8" fmla="*/ 7209 h 7584"/>
              <a:gd name="connsiteX9" fmla="*/ 3217 w 3283"/>
              <a:gd name="connsiteY9" fmla="*/ 7579 h 7584"/>
              <a:gd name="connsiteX10" fmla="*/ 2798 w 3283"/>
              <a:gd name="connsiteY10" fmla="*/ 7182 h 7584"/>
              <a:gd name="connsiteX11" fmla="*/ 2070 w 3283"/>
              <a:gd name="connsiteY11" fmla="*/ 6480 h 7584"/>
              <a:gd name="connsiteX12" fmla="*/ 2070 w 3283"/>
              <a:gd name="connsiteY12" fmla="*/ 6188 h 7584"/>
              <a:gd name="connsiteX0" fmla="*/ 5376 w 7033"/>
              <a:gd name="connsiteY0" fmla="*/ 0 h 5831"/>
              <a:gd name="connsiteX1" fmla="*/ 5236 w 7033"/>
              <a:gd name="connsiteY1" fmla="*/ 2641 h 5831"/>
              <a:gd name="connsiteX2" fmla="*/ 4484 w 7033"/>
              <a:gd name="connsiteY2" fmla="*/ 3543 h 5831"/>
              <a:gd name="connsiteX3" fmla="*/ 3634 w 7033"/>
              <a:gd name="connsiteY3" fmla="*/ 3990 h 5831"/>
              <a:gd name="connsiteX4" fmla="*/ 1319 w 7033"/>
              <a:gd name="connsiteY4" fmla="*/ 4243 h 5831"/>
              <a:gd name="connsiteX5" fmla="*/ 0 w 7033"/>
              <a:gd name="connsiteY5" fmla="*/ 4464 h 5831"/>
              <a:gd name="connsiteX6" fmla="*/ 1300 w 7033"/>
              <a:gd name="connsiteY6" fmla="*/ 4776 h 5831"/>
              <a:gd name="connsiteX7" fmla="*/ 4289 w 7033"/>
              <a:gd name="connsiteY7" fmla="*/ 5337 h 5831"/>
              <a:gd name="connsiteX8" fmla="*/ 6832 w 7033"/>
              <a:gd name="connsiteY8" fmla="*/ 5824 h 5831"/>
              <a:gd name="connsiteX9" fmla="*/ 5556 w 7033"/>
              <a:gd name="connsiteY9" fmla="*/ 5301 h 5831"/>
              <a:gd name="connsiteX10" fmla="*/ 3338 w 7033"/>
              <a:gd name="connsiteY10" fmla="*/ 4375 h 5831"/>
              <a:gd name="connsiteX11" fmla="*/ 3338 w 7033"/>
              <a:gd name="connsiteY11" fmla="*/ 3990 h 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33" h="5831">
                <a:moveTo>
                  <a:pt x="5376" y="0"/>
                </a:moveTo>
                <a:cubicBezTo>
                  <a:pt x="6747" y="1136"/>
                  <a:pt x="5379" y="2057"/>
                  <a:pt x="5236" y="2641"/>
                </a:cubicBezTo>
                <a:cubicBezTo>
                  <a:pt x="5114" y="3224"/>
                  <a:pt x="4761" y="3319"/>
                  <a:pt x="4484" y="3543"/>
                </a:cubicBezTo>
                <a:cubicBezTo>
                  <a:pt x="4219" y="3773"/>
                  <a:pt x="4155" y="3874"/>
                  <a:pt x="3634" y="3990"/>
                </a:cubicBezTo>
                <a:cubicBezTo>
                  <a:pt x="3101" y="4105"/>
                  <a:pt x="1907" y="4162"/>
                  <a:pt x="1319" y="4243"/>
                </a:cubicBezTo>
                <a:cubicBezTo>
                  <a:pt x="731" y="4324"/>
                  <a:pt x="0" y="4375"/>
                  <a:pt x="0" y="4464"/>
                </a:cubicBezTo>
                <a:cubicBezTo>
                  <a:pt x="0" y="4551"/>
                  <a:pt x="557" y="4630"/>
                  <a:pt x="1300" y="4776"/>
                </a:cubicBezTo>
                <a:cubicBezTo>
                  <a:pt x="2010" y="4923"/>
                  <a:pt x="3372" y="5161"/>
                  <a:pt x="4289" y="5337"/>
                </a:cubicBezTo>
                <a:cubicBezTo>
                  <a:pt x="5211" y="5513"/>
                  <a:pt x="6631" y="5831"/>
                  <a:pt x="6832" y="5824"/>
                </a:cubicBezTo>
                <a:cubicBezTo>
                  <a:pt x="7033" y="5815"/>
                  <a:pt x="6153" y="5541"/>
                  <a:pt x="5556" y="5301"/>
                </a:cubicBezTo>
                <a:cubicBezTo>
                  <a:pt x="4946" y="5060"/>
                  <a:pt x="3692" y="4593"/>
                  <a:pt x="3338" y="4375"/>
                </a:cubicBezTo>
                <a:cubicBezTo>
                  <a:pt x="2964" y="4155"/>
                  <a:pt x="3405" y="4105"/>
                  <a:pt x="3338" y="399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6" name="Freeform 21"/>
          <p:cNvSpPr>
            <a:spLocks/>
          </p:cNvSpPr>
          <p:nvPr/>
        </p:nvSpPr>
        <p:spPr bwMode="auto">
          <a:xfrm rot="21326996">
            <a:off x="5012826" y="2572841"/>
            <a:ext cx="271248" cy="992197"/>
          </a:xfrm>
          <a:custGeom>
            <a:avLst/>
            <a:gdLst>
              <a:gd name="T0" fmla="*/ 42 w 87"/>
              <a:gd name="T1" fmla="*/ 250 h 259"/>
              <a:gd name="T2" fmla="*/ 56 w 87"/>
              <a:gd name="T3" fmla="*/ 168 h 259"/>
              <a:gd name="T4" fmla="*/ 80 w 87"/>
              <a:gd name="T5" fmla="*/ 94 h 259"/>
              <a:gd name="T6" fmla="*/ 85 w 87"/>
              <a:gd name="T7" fmla="*/ 38 h 259"/>
              <a:gd name="T8" fmla="*/ 68 w 87"/>
              <a:gd name="T9" fmla="*/ 5 h 259"/>
              <a:gd name="T10" fmla="*/ 35 w 87"/>
              <a:gd name="T11" fmla="*/ 7 h 259"/>
              <a:gd name="T12" fmla="*/ 13 w 87"/>
              <a:gd name="T13" fmla="*/ 31 h 259"/>
              <a:gd name="T14" fmla="*/ 1 w 87"/>
              <a:gd name="T15" fmla="*/ 106 h 259"/>
              <a:gd name="T16" fmla="*/ 18 w 87"/>
              <a:gd name="T17" fmla="*/ 185 h 259"/>
              <a:gd name="T18" fmla="*/ 35 w 87"/>
              <a:gd name="T19" fmla="*/ 221 h 259"/>
              <a:gd name="T20" fmla="*/ 42 w 87"/>
              <a:gd name="T21" fmla="*/ 250 h 2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"/>
              <a:gd name="T34" fmla="*/ 0 h 259"/>
              <a:gd name="T35" fmla="*/ 87 w 87"/>
              <a:gd name="T36" fmla="*/ 259 h 2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" h="259">
                <a:moveTo>
                  <a:pt x="42" y="250"/>
                </a:moveTo>
                <a:cubicBezTo>
                  <a:pt x="45" y="241"/>
                  <a:pt x="50" y="194"/>
                  <a:pt x="56" y="168"/>
                </a:cubicBezTo>
                <a:cubicBezTo>
                  <a:pt x="62" y="142"/>
                  <a:pt x="75" y="116"/>
                  <a:pt x="80" y="94"/>
                </a:cubicBezTo>
                <a:cubicBezTo>
                  <a:pt x="85" y="72"/>
                  <a:pt x="87" y="53"/>
                  <a:pt x="85" y="38"/>
                </a:cubicBezTo>
                <a:cubicBezTo>
                  <a:pt x="83" y="23"/>
                  <a:pt x="76" y="10"/>
                  <a:pt x="68" y="5"/>
                </a:cubicBezTo>
                <a:cubicBezTo>
                  <a:pt x="60" y="0"/>
                  <a:pt x="44" y="3"/>
                  <a:pt x="35" y="7"/>
                </a:cubicBezTo>
                <a:cubicBezTo>
                  <a:pt x="26" y="11"/>
                  <a:pt x="19" y="15"/>
                  <a:pt x="13" y="31"/>
                </a:cubicBezTo>
                <a:cubicBezTo>
                  <a:pt x="7" y="47"/>
                  <a:pt x="0" y="80"/>
                  <a:pt x="1" y="106"/>
                </a:cubicBezTo>
                <a:cubicBezTo>
                  <a:pt x="2" y="132"/>
                  <a:pt x="12" y="166"/>
                  <a:pt x="18" y="185"/>
                </a:cubicBezTo>
                <a:cubicBezTo>
                  <a:pt x="24" y="204"/>
                  <a:pt x="31" y="211"/>
                  <a:pt x="35" y="221"/>
                </a:cubicBezTo>
                <a:cubicBezTo>
                  <a:pt x="39" y="231"/>
                  <a:pt x="39" y="259"/>
                  <a:pt x="42" y="250"/>
                </a:cubicBezTo>
                <a:close/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7" name="Freeform 22"/>
          <p:cNvSpPr>
            <a:spLocks/>
          </p:cNvSpPr>
          <p:nvPr/>
        </p:nvSpPr>
        <p:spPr bwMode="auto">
          <a:xfrm rot="21326996">
            <a:off x="6398966" y="2041709"/>
            <a:ext cx="342247" cy="1067633"/>
          </a:xfrm>
          <a:custGeom>
            <a:avLst/>
            <a:gdLst>
              <a:gd name="T0" fmla="*/ 130 w 130"/>
              <a:gd name="T1" fmla="*/ 202 h 262"/>
              <a:gd name="T2" fmla="*/ 108 w 130"/>
              <a:gd name="T3" fmla="*/ 248 h 262"/>
              <a:gd name="T4" fmla="*/ 53 w 130"/>
              <a:gd name="T5" fmla="*/ 248 h 262"/>
              <a:gd name="T6" fmla="*/ 7 w 130"/>
              <a:gd name="T7" fmla="*/ 161 h 262"/>
              <a:gd name="T8" fmla="*/ 12 w 130"/>
              <a:gd name="T9" fmla="*/ 0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262"/>
              <a:gd name="T17" fmla="*/ 130 w 130"/>
              <a:gd name="T18" fmla="*/ 262 h 262"/>
              <a:gd name="connsiteX0" fmla="*/ 9957 w 9957"/>
              <a:gd name="connsiteY0" fmla="*/ 7710 h 11153"/>
              <a:gd name="connsiteX1" fmla="*/ 8265 w 9957"/>
              <a:gd name="connsiteY1" fmla="*/ 9466 h 11153"/>
              <a:gd name="connsiteX2" fmla="*/ 3849 w 9957"/>
              <a:gd name="connsiteY2" fmla="*/ 10619 h 11153"/>
              <a:gd name="connsiteX3" fmla="*/ 495 w 9957"/>
              <a:gd name="connsiteY3" fmla="*/ 6145 h 11153"/>
              <a:gd name="connsiteX4" fmla="*/ 880 w 9957"/>
              <a:gd name="connsiteY4" fmla="*/ 0 h 11153"/>
              <a:gd name="connsiteX0" fmla="*/ 10000 w 10000"/>
              <a:gd name="connsiteY0" fmla="*/ 6913 h 9755"/>
              <a:gd name="connsiteX1" fmla="*/ 3866 w 10000"/>
              <a:gd name="connsiteY1" fmla="*/ 9521 h 9755"/>
              <a:gd name="connsiteX2" fmla="*/ 497 w 10000"/>
              <a:gd name="connsiteY2" fmla="*/ 5510 h 9755"/>
              <a:gd name="connsiteX3" fmla="*/ 884 w 10000"/>
              <a:gd name="connsiteY3" fmla="*/ 0 h 9755"/>
              <a:gd name="connsiteX0" fmla="*/ 10006 w 10006"/>
              <a:gd name="connsiteY0" fmla="*/ 7087 h 10825"/>
              <a:gd name="connsiteX1" fmla="*/ 3909 w 10006"/>
              <a:gd name="connsiteY1" fmla="*/ 10585 h 10825"/>
              <a:gd name="connsiteX2" fmla="*/ 503 w 10006"/>
              <a:gd name="connsiteY2" fmla="*/ 5648 h 10825"/>
              <a:gd name="connsiteX3" fmla="*/ 890 w 10006"/>
              <a:gd name="connsiteY3" fmla="*/ 0 h 10825"/>
              <a:gd name="connsiteX0" fmla="*/ 10006 w 10006"/>
              <a:gd name="connsiteY0" fmla="*/ 7087 h 10946"/>
              <a:gd name="connsiteX1" fmla="*/ 3909 w 10006"/>
              <a:gd name="connsiteY1" fmla="*/ 10585 h 10946"/>
              <a:gd name="connsiteX2" fmla="*/ 503 w 10006"/>
              <a:gd name="connsiteY2" fmla="*/ 5648 h 10946"/>
              <a:gd name="connsiteX3" fmla="*/ 890 w 10006"/>
              <a:gd name="connsiteY3" fmla="*/ 0 h 10946"/>
              <a:gd name="connsiteX0" fmla="*/ 9857 w 9857"/>
              <a:gd name="connsiteY0" fmla="*/ 10104 h 13963"/>
              <a:gd name="connsiteX1" fmla="*/ 3760 w 9857"/>
              <a:gd name="connsiteY1" fmla="*/ 13602 h 13963"/>
              <a:gd name="connsiteX2" fmla="*/ 354 w 9857"/>
              <a:gd name="connsiteY2" fmla="*/ 8665 h 13963"/>
              <a:gd name="connsiteX3" fmla="*/ 1633 w 9857"/>
              <a:gd name="connsiteY3" fmla="*/ 0 h 1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7" h="13963">
                <a:moveTo>
                  <a:pt x="9857" y="10104"/>
                </a:moveTo>
                <a:cubicBezTo>
                  <a:pt x="8579" y="10660"/>
                  <a:pt x="6412" y="13963"/>
                  <a:pt x="3760" y="13602"/>
                </a:cubicBezTo>
                <a:cubicBezTo>
                  <a:pt x="1108" y="13241"/>
                  <a:pt x="709" y="10932"/>
                  <a:pt x="354" y="8665"/>
                </a:cubicBezTo>
                <a:cubicBezTo>
                  <a:pt x="0" y="6398"/>
                  <a:pt x="1170" y="2105"/>
                  <a:pt x="1633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2964750" y="3101827"/>
            <a:ext cx="260222" cy="26022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Group 23"/>
          <p:cNvGrpSpPr/>
          <p:nvPr/>
        </p:nvGrpSpPr>
        <p:grpSpPr>
          <a:xfrm>
            <a:off x="5374818" y="3715532"/>
            <a:ext cx="1837442" cy="1062644"/>
            <a:chOff x="5420813" y="4456602"/>
            <a:chExt cx="1087437" cy="628895"/>
          </a:xfrm>
        </p:grpSpPr>
        <p:sp>
          <p:nvSpPr>
            <p:cNvPr id="139269" name="Freeform 14"/>
            <p:cNvSpPr>
              <a:spLocks/>
            </p:cNvSpPr>
            <p:nvPr/>
          </p:nvSpPr>
          <p:spPr bwMode="auto">
            <a:xfrm rot="21326996">
              <a:off x="5420813" y="4456602"/>
              <a:ext cx="1087437" cy="488950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5" h="308">
                  <a:moveTo>
                    <a:pt x="552" y="300"/>
                  </a:moveTo>
                  <a:cubicBezTo>
                    <a:pt x="532" y="292"/>
                    <a:pt x="509" y="245"/>
                    <a:pt x="487" y="221"/>
                  </a:cubicBezTo>
                  <a:cubicBezTo>
                    <a:pt x="465" y="197"/>
                    <a:pt x="447" y="174"/>
                    <a:pt x="420" y="154"/>
                  </a:cubicBezTo>
                  <a:cubicBezTo>
                    <a:pt x="393" y="134"/>
                    <a:pt x="360" y="116"/>
                    <a:pt x="327" y="101"/>
                  </a:cubicBezTo>
                  <a:cubicBezTo>
                    <a:pt x="294" y="86"/>
                    <a:pt x="253" y="75"/>
                    <a:pt x="219" y="65"/>
                  </a:cubicBezTo>
                  <a:cubicBezTo>
                    <a:pt x="185" y="55"/>
                    <a:pt x="153" y="47"/>
                    <a:pt x="123" y="39"/>
                  </a:cubicBezTo>
                  <a:cubicBezTo>
                    <a:pt x="93" y="31"/>
                    <a:pt x="55" y="23"/>
                    <a:pt x="36" y="17"/>
                  </a:cubicBezTo>
                  <a:cubicBezTo>
                    <a:pt x="17" y="11"/>
                    <a:pt x="0" y="7"/>
                    <a:pt x="10" y="5"/>
                  </a:cubicBezTo>
                  <a:cubicBezTo>
                    <a:pt x="20" y="3"/>
                    <a:pt x="64" y="0"/>
                    <a:pt x="99" y="3"/>
                  </a:cubicBezTo>
                  <a:cubicBezTo>
                    <a:pt x="134" y="6"/>
                    <a:pt x="187" y="17"/>
                    <a:pt x="223" y="22"/>
                  </a:cubicBezTo>
                  <a:cubicBezTo>
                    <a:pt x="259" y="27"/>
                    <a:pt x="284" y="32"/>
                    <a:pt x="315" y="34"/>
                  </a:cubicBezTo>
                  <a:cubicBezTo>
                    <a:pt x="346" y="36"/>
                    <a:pt x="373" y="37"/>
                    <a:pt x="408" y="36"/>
                  </a:cubicBezTo>
                  <a:cubicBezTo>
                    <a:pt x="443" y="35"/>
                    <a:pt x="491" y="26"/>
                    <a:pt x="523" y="27"/>
                  </a:cubicBezTo>
                  <a:cubicBezTo>
                    <a:pt x="555" y="28"/>
                    <a:pt x="573" y="36"/>
                    <a:pt x="598" y="41"/>
                  </a:cubicBezTo>
                  <a:cubicBezTo>
                    <a:pt x="623" y="46"/>
                    <a:pt x="665" y="54"/>
                    <a:pt x="675" y="58"/>
                  </a:cubicBezTo>
                  <a:cubicBezTo>
                    <a:pt x="685" y="62"/>
                    <a:pt x="665" y="62"/>
                    <a:pt x="658" y="68"/>
                  </a:cubicBezTo>
                  <a:cubicBezTo>
                    <a:pt x="651" y="74"/>
                    <a:pt x="644" y="77"/>
                    <a:pt x="636" y="92"/>
                  </a:cubicBezTo>
                  <a:cubicBezTo>
                    <a:pt x="628" y="107"/>
                    <a:pt x="617" y="140"/>
                    <a:pt x="612" y="156"/>
                  </a:cubicBezTo>
                  <a:cubicBezTo>
                    <a:pt x="607" y="172"/>
                    <a:pt x="608" y="169"/>
                    <a:pt x="607" y="188"/>
                  </a:cubicBezTo>
                  <a:cubicBezTo>
                    <a:pt x="606" y="207"/>
                    <a:pt x="616" y="250"/>
                    <a:pt x="607" y="269"/>
                  </a:cubicBezTo>
                  <a:cubicBezTo>
                    <a:pt x="598" y="288"/>
                    <a:pt x="572" y="308"/>
                    <a:pt x="552" y="30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 rot="528210">
              <a:off x="6181259" y="4575716"/>
              <a:ext cx="289831" cy="509781"/>
              <a:chOff x="5339" y="2337"/>
              <a:chExt cx="285" cy="445"/>
            </a:xfrm>
            <a:solidFill>
              <a:schemeClr val="bg1"/>
            </a:solidFill>
          </p:grpSpPr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5442" y="2548"/>
                <a:ext cx="182" cy="234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grp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5339" y="2337"/>
                <a:ext cx="213" cy="296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grp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" name="Group 45"/>
            <p:cNvGrpSpPr>
              <a:grpSpLocks/>
            </p:cNvGrpSpPr>
            <p:nvPr/>
          </p:nvGrpSpPr>
          <p:grpSpPr bwMode="auto">
            <a:xfrm rot="21115886">
              <a:off x="5557646" y="4472521"/>
              <a:ext cx="285666" cy="555161"/>
              <a:chOff x="4734" y="2133"/>
              <a:chExt cx="298" cy="515"/>
            </a:xfrm>
          </p:grpSpPr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4734" y="2455"/>
                <a:ext cx="250" cy="19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4791" y="2153"/>
                <a:ext cx="241" cy="339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" name="Freeform 44"/>
              <p:cNvSpPr>
                <a:spLocks/>
              </p:cNvSpPr>
              <p:nvPr/>
            </p:nvSpPr>
            <p:spPr bwMode="auto">
              <a:xfrm>
                <a:off x="4897" y="2133"/>
                <a:ext cx="76" cy="203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5" name="Group 26"/>
          <p:cNvGrpSpPr/>
          <p:nvPr/>
        </p:nvGrpSpPr>
        <p:grpSpPr>
          <a:xfrm>
            <a:off x="3485214" y="3038642"/>
            <a:ext cx="3463839" cy="3205489"/>
            <a:chOff x="4302505" y="4056004"/>
            <a:chExt cx="2049973" cy="1897076"/>
          </a:xfrm>
        </p:grpSpPr>
        <p:sp>
          <p:nvSpPr>
            <p:cNvPr id="139268" name="Freeform 13"/>
            <p:cNvSpPr>
              <a:spLocks/>
            </p:cNvSpPr>
            <p:nvPr/>
          </p:nvSpPr>
          <p:spPr bwMode="auto">
            <a:xfrm rot="21326996">
              <a:off x="4302505" y="4056004"/>
              <a:ext cx="1976241" cy="1897076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35" h="10240">
                  <a:moveTo>
                    <a:pt x="1148" y="1108"/>
                  </a:moveTo>
                  <a:cubicBezTo>
                    <a:pt x="1131" y="1057"/>
                    <a:pt x="1173" y="727"/>
                    <a:pt x="1118" y="561"/>
                  </a:cubicBezTo>
                  <a:cubicBezTo>
                    <a:pt x="1063" y="395"/>
                    <a:pt x="966" y="176"/>
                    <a:pt x="816" y="110"/>
                  </a:cubicBezTo>
                  <a:cubicBezTo>
                    <a:pt x="666" y="44"/>
                    <a:pt x="430" y="0"/>
                    <a:pt x="215" y="162"/>
                  </a:cubicBezTo>
                  <a:cubicBezTo>
                    <a:pt x="0" y="324"/>
                    <a:pt x="37" y="708"/>
                    <a:pt x="20" y="879"/>
                  </a:cubicBezTo>
                  <a:cubicBezTo>
                    <a:pt x="3" y="1051"/>
                    <a:pt x="28" y="1136"/>
                    <a:pt x="88" y="1351"/>
                  </a:cubicBezTo>
                  <a:cubicBezTo>
                    <a:pt x="147" y="1565"/>
                    <a:pt x="291" y="1856"/>
                    <a:pt x="358" y="2173"/>
                  </a:cubicBezTo>
                  <a:cubicBezTo>
                    <a:pt x="426" y="2490"/>
                    <a:pt x="434" y="2893"/>
                    <a:pt x="485" y="3262"/>
                  </a:cubicBezTo>
                  <a:cubicBezTo>
                    <a:pt x="536" y="3630"/>
                    <a:pt x="612" y="3990"/>
                    <a:pt x="688" y="4393"/>
                  </a:cubicBezTo>
                  <a:cubicBezTo>
                    <a:pt x="764" y="4795"/>
                    <a:pt x="832" y="5301"/>
                    <a:pt x="951" y="5669"/>
                  </a:cubicBezTo>
                  <a:cubicBezTo>
                    <a:pt x="1069" y="6038"/>
                    <a:pt x="1145" y="6346"/>
                    <a:pt x="1374" y="6612"/>
                  </a:cubicBezTo>
                  <a:cubicBezTo>
                    <a:pt x="1602" y="6878"/>
                    <a:pt x="1966" y="7058"/>
                    <a:pt x="2330" y="7272"/>
                  </a:cubicBezTo>
                  <a:cubicBezTo>
                    <a:pt x="2693" y="7486"/>
                    <a:pt x="3133" y="7683"/>
                    <a:pt x="3548" y="7906"/>
                  </a:cubicBezTo>
                  <a:cubicBezTo>
                    <a:pt x="3962" y="8129"/>
                    <a:pt x="4377" y="8369"/>
                    <a:pt x="4800" y="8591"/>
                  </a:cubicBezTo>
                  <a:cubicBezTo>
                    <a:pt x="5223" y="8814"/>
                    <a:pt x="5663" y="9020"/>
                    <a:pt x="6069" y="9226"/>
                  </a:cubicBezTo>
                  <a:cubicBezTo>
                    <a:pt x="6475" y="9431"/>
                    <a:pt x="6890" y="9697"/>
                    <a:pt x="7237" y="9851"/>
                  </a:cubicBezTo>
                  <a:cubicBezTo>
                    <a:pt x="7583" y="10005"/>
                    <a:pt x="7871" y="10108"/>
                    <a:pt x="8142" y="10151"/>
                  </a:cubicBezTo>
                  <a:cubicBezTo>
                    <a:pt x="8412" y="10194"/>
                    <a:pt x="8705" y="10240"/>
                    <a:pt x="8886" y="10108"/>
                  </a:cubicBezTo>
                  <a:cubicBezTo>
                    <a:pt x="9067" y="9976"/>
                    <a:pt x="9127" y="9679"/>
                    <a:pt x="9228" y="9362"/>
                  </a:cubicBezTo>
                  <a:cubicBezTo>
                    <a:pt x="9329" y="9045"/>
                    <a:pt x="9314" y="8616"/>
                    <a:pt x="9491" y="8206"/>
                  </a:cubicBezTo>
                  <a:cubicBezTo>
                    <a:pt x="9603" y="8018"/>
                    <a:pt x="10067" y="7200"/>
                    <a:pt x="10135" y="7089"/>
                  </a:cubicBezTo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 rot="342526">
              <a:off x="6093793" y="5036634"/>
              <a:ext cx="258685" cy="490141"/>
              <a:chOff x="5201" y="2764"/>
              <a:chExt cx="278" cy="468"/>
            </a:xfrm>
          </p:grpSpPr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5312" y="2764"/>
                <a:ext cx="167" cy="225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5201" y="2916"/>
                <a:ext cx="230" cy="31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7" name="Group 42"/>
            <p:cNvGrpSpPr/>
            <p:nvPr/>
          </p:nvGrpSpPr>
          <p:grpSpPr>
            <a:xfrm rot="21115886">
              <a:off x="5474281" y="4997594"/>
              <a:ext cx="381607" cy="499106"/>
              <a:chOff x="6919680" y="4587410"/>
              <a:chExt cx="561975" cy="735013"/>
            </a:xfrm>
          </p:grpSpPr>
          <p:sp>
            <p:nvSpPr>
              <p:cNvPr id="41" name="Freeform 46"/>
              <p:cNvSpPr>
                <a:spLocks/>
              </p:cNvSpPr>
              <p:nvPr/>
            </p:nvSpPr>
            <p:spPr bwMode="auto">
              <a:xfrm>
                <a:off x="7133992" y="4587410"/>
                <a:ext cx="347663" cy="323850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" name="Freeform 47"/>
              <p:cNvSpPr>
                <a:spLocks/>
              </p:cNvSpPr>
              <p:nvPr/>
            </p:nvSpPr>
            <p:spPr bwMode="auto">
              <a:xfrm>
                <a:off x="6919680" y="4784260"/>
                <a:ext cx="468312" cy="538163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9" name="Freeform 17"/>
          <p:cNvSpPr>
            <a:spLocks/>
          </p:cNvSpPr>
          <p:nvPr/>
        </p:nvSpPr>
        <p:spPr bwMode="auto">
          <a:xfrm rot="21326996">
            <a:off x="584120" y="3659675"/>
            <a:ext cx="2753368" cy="799328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782 w 9970"/>
              <a:gd name="connsiteY0" fmla="*/ 9739 h 10020"/>
              <a:gd name="connsiteX1" fmla="*/ 4555 w 9970"/>
              <a:gd name="connsiteY1" fmla="*/ 9827 h 10020"/>
              <a:gd name="connsiteX2" fmla="*/ 4312 w 9970"/>
              <a:gd name="connsiteY2" fmla="*/ 9847 h 10020"/>
              <a:gd name="connsiteX3" fmla="*/ 4038 w 9970"/>
              <a:gd name="connsiteY3" fmla="*/ 9980 h 10020"/>
              <a:gd name="connsiteX4" fmla="*/ 3808 w 9970"/>
              <a:gd name="connsiteY4" fmla="*/ 9984 h 10020"/>
              <a:gd name="connsiteX5" fmla="*/ 3470 w 9970"/>
              <a:gd name="connsiteY5" fmla="*/ 9751 h 10020"/>
              <a:gd name="connsiteX6" fmla="*/ 3071 w 9970"/>
              <a:gd name="connsiteY6" fmla="*/ 9739 h 10020"/>
              <a:gd name="connsiteX7" fmla="*/ 2509 w 9970"/>
              <a:gd name="connsiteY7" fmla="*/ 9562 h 10020"/>
              <a:gd name="connsiteX8" fmla="*/ 1877 w 9970"/>
              <a:gd name="connsiteY8" fmla="*/ 9228 h 10020"/>
              <a:gd name="connsiteX9" fmla="*/ 1309 w 9970"/>
              <a:gd name="connsiteY9" fmla="*/ 8822 h 10020"/>
              <a:gd name="connsiteX10" fmla="*/ 774 w 9970"/>
              <a:gd name="connsiteY10" fmla="*/ 8380 h 10020"/>
              <a:gd name="connsiteX11" fmla="*/ 402 w 9970"/>
              <a:gd name="connsiteY11" fmla="*/ 7781 h 10020"/>
              <a:gd name="connsiteX12" fmla="*/ 88 w 9970"/>
              <a:gd name="connsiteY12" fmla="*/ 6897 h 10020"/>
              <a:gd name="connsiteX13" fmla="*/ 0 w 9970"/>
              <a:gd name="connsiteY13" fmla="*/ 5985 h 10020"/>
              <a:gd name="connsiteX14" fmla="*/ 88 w 9970"/>
              <a:gd name="connsiteY14" fmla="*/ 5000 h 10020"/>
              <a:gd name="connsiteX15" fmla="*/ 443 w 9970"/>
              <a:gd name="connsiteY15" fmla="*/ 3597 h 10020"/>
              <a:gd name="connsiteX16" fmla="*/ 1082 w 9970"/>
              <a:gd name="connsiteY16" fmla="*/ 2303 h 10020"/>
              <a:gd name="connsiteX17" fmla="*/ 2124 w 9970"/>
              <a:gd name="connsiteY17" fmla="*/ 1073 h 10020"/>
              <a:gd name="connsiteX18" fmla="*/ 3365 w 9970"/>
              <a:gd name="connsiteY18" fmla="*/ 265 h 10020"/>
              <a:gd name="connsiteX19" fmla="*/ 4961 w 9970"/>
              <a:gd name="connsiteY19" fmla="*/ 44 h 10020"/>
              <a:gd name="connsiteX20" fmla="*/ 6881 w 9970"/>
              <a:gd name="connsiteY20" fmla="*/ 531 h 10020"/>
              <a:gd name="connsiteX21" fmla="*/ 8976 w 9970"/>
              <a:gd name="connsiteY21" fmla="*/ 2290 h 10020"/>
              <a:gd name="connsiteX22" fmla="*/ 9830 w 9970"/>
              <a:gd name="connsiteY22" fmla="*/ 4589 h 10020"/>
              <a:gd name="connsiteX23" fmla="*/ 9817 w 9970"/>
              <a:gd name="connsiteY23" fmla="*/ 6045 h 10020"/>
              <a:gd name="connsiteX24" fmla="*/ 9740 w 9970"/>
              <a:gd name="connsiteY24" fmla="*/ 6543 h 10020"/>
              <a:gd name="connsiteX25" fmla="*/ 9652 w 9970"/>
              <a:gd name="connsiteY25" fmla="*/ 6788 h 10020"/>
              <a:gd name="connsiteX26" fmla="*/ 9415 w 9970"/>
              <a:gd name="connsiteY26" fmla="*/ 6929 h 10020"/>
              <a:gd name="connsiteX27" fmla="*/ 9280 w 9970"/>
              <a:gd name="connsiteY27" fmla="*/ 7050 h 10020"/>
              <a:gd name="connsiteX28" fmla="*/ 9412 w 9970"/>
              <a:gd name="connsiteY28" fmla="*/ 7223 h 10020"/>
              <a:gd name="connsiteX29" fmla="*/ 9719 w 9970"/>
              <a:gd name="connsiteY29" fmla="*/ 7532 h 10020"/>
              <a:gd name="connsiteX30" fmla="*/ 9848 w 9970"/>
              <a:gd name="connsiteY30" fmla="*/ 7512 h 10020"/>
              <a:gd name="connsiteX31" fmla="*/ 9621 w 9970"/>
              <a:gd name="connsiteY31" fmla="*/ 7002 h 10020"/>
              <a:gd name="connsiteX32" fmla="*/ 9621 w 9970"/>
              <a:gd name="connsiteY32" fmla="*/ 6788 h 1002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748 w 10000"/>
              <a:gd name="connsiteY29" fmla="*/ 7517 h 10000"/>
              <a:gd name="connsiteX30" fmla="*/ 9650 w 10000"/>
              <a:gd name="connsiteY30" fmla="*/ 6988 h 10000"/>
              <a:gd name="connsiteX31" fmla="*/ 9650 w 10000"/>
              <a:gd name="connsiteY31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650 w 10000"/>
              <a:gd name="connsiteY29" fmla="*/ 6988 h 10000"/>
              <a:gd name="connsiteX30" fmla="*/ 9650 w 10000"/>
              <a:gd name="connsiteY30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650 w 10000"/>
              <a:gd name="connsiteY28" fmla="*/ 6988 h 10000"/>
              <a:gd name="connsiteX29" fmla="*/ 9650 w 10000"/>
              <a:gd name="connsiteY29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650 w 10000"/>
              <a:gd name="connsiteY27" fmla="*/ 6988 h 10000"/>
              <a:gd name="connsiteX28" fmla="*/ 9650 w 10000"/>
              <a:gd name="connsiteY28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988 h 10000"/>
              <a:gd name="connsiteX27" fmla="*/ 9650 w 10000"/>
              <a:gd name="connsiteY27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681 w 10000"/>
              <a:gd name="connsiteY24" fmla="*/ 6774 h 10000"/>
              <a:gd name="connsiteX0" fmla="*/ 4796 w 9973"/>
              <a:gd name="connsiteY0" fmla="*/ 9720 h 10000"/>
              <a:gd name="connsiteX1" fmla="*/ 4569 w 9973"/>
              <a:gd name="connsiteY1" fmla="*/ 9807 h 10000"/>
              <a:gd name="connsiteX2" fmla="*/ 4325 w 9973"/>
              <a:gd name="connsiteY2" fmla="*/ 9827 h 10000"/>
              <a:gd name="connsiteX3" fmla="*/ 4050 w 9973"/>
              <a:gd name="connsiteY3" fmla="*/ 9960 h 10000"/>
              <a:gd name="connsiteX4" fmla="*/ 3819 w 9973"/>
              <a:gd name="connsiteY4" fmla="*/ 9964 h 10000"/>
              <a:gd name="connsiteX5" fmla="*/ 3480 w 9973"/>
              <a:gd name="connsiteY5" fmla="*/ 9732 h 10000"/>
              <a:gd name="connsiteX6" fmla="*/ 3080 w 9973"/>
              <a:gd name="connsiteY6" fmla="*/ 9720 h 10000"/>
              <a:gd name="connsiteX7" fmla="*/ 2517 w 9973"/>
              <a:gd name="connsiteY7" fmla="*/ 9543 h 10000"/>
              <a:gd name="connsiteX8" fmla="*/ 1883 w 9973"/>
              <a:gd name="connsiteY8" fmla="*/ 9210 h 10000"/>
              <a:gd name="connsiteX9" fmla="*/ 1313 w 9973"/>
              <a:gd name="connsiteY9" fmla="*/ 8804 h 10000"/>
              <a:gd name="connsiteX10" fmla="*/ 776 w 9973"/>
              <a:gd name="connsiteY10" fmla="*/ 8363 h 10000"/>
              <a:gd name="connsiteX11" fmla="*/ 403 w 9973"/>
              <a:gd name="connsiteY11" fmla="*/ 7765 h 10000"/>
              <a:gd name="connsiteX12" fmla="*/ 88 w 9973"/>
              <a:gd name="connsiteY12" fmla="*/ 6883 h 10000"/>
              <a:gd name="connsiteX13" fmla="*/ 0 w 9973"/>
              <a:gd name="connsiteY13" fmla="*/ 5973 h 10000"/>
              <a:gd name="connsiteX14" fmla="*/ 88 w 9973"/>
              <a:gd name="connsiteY14" fmla="*/ 4990 h 10000"/>
              <a:gd name="connsiteX15" fmla="*/ 444 w 9973"/>
              <a:gd name="connsiteY15" fmla="*/ 3590 h 10000"/>
              <a:gd name="connsiteX16" fmla="*/ 1085 w 9973"/>
              <a:gd name="connsiteY16" fmla="*/ 2298 h 10000"/>
              <a:gd name="connsiteX17" fmla="*/ 2130 w 9973"/>
              <a:gd name="connsiteY17" fmla="*/ 1071 h 10000"/>
              <a:gd name="connsiteX18" fmla="*/ 3375 w 9973"/>
              <a:gd name="connsiteY18" fmla="*/ 264 h 10000"/>
              <a:gd name="connsiteX19" fmla="*/ 4976 w 9973"/>
              <a:gd name="connsiteY19" fmla="*/ 44 h 10000"/>
              <a:gd name="connsiteX20" fmla="*/ 6902 w 9973"/>
              <a:gd name="connsiteY20" fmla="*/ 530 h 10000"/>
              <a:gd name="connsiteX21" fmla="*/ 9003 w 9973"/>
              <a:gd name="connsiteY21" fmla="*/ 2285 h 10000"/>
              <a:gd name="connsiteX22" fmla="*/ 9860 w 9973"/>
              <a:gd name="connsiteY22" fmla="*/ 4580 h 10000"/>
              <a:gd name="connsiteX23" fmla="*/ 9681 w 9973"/>
              <a:gd name="connsiteY23" fmla="*/ 6774 h 10000"/>
              <a:gd name="connsiteX0" fmla="*/ 4809 w 9887"/>
              <a:gd name="connsiteY0" fmla="*/ 9720 h 10000"/>
              <a:gd name="connsiteX1" fmla="*/ 4581 w 9887"/>
              <a:gd name="connsiteY1" fmla="*/ 9807 h 10000"/>
              <a:gd name="connsiteX2" fmla="*/ 4337 w 9887"/>
              <a:gd name="connsiteY2" fmla="*/ 9827 h 10000"/>
              <a:gd name="connsiteX3" fmla="*/ 4061 w 9887"/>
              <a:gd name="connsiteY3" fmla="*/ 9960 h 10000"/>
              <a:gd name="connsiteX4" fmla="*/ 3829 w 9887"/>
              <a:gd name="connsiteY4" fmla="*/ 9964 h 10000"/>
              <a:gd name="connsiteX5" fmla="*/ 3489 w 9887"/>
              <a:gd name="connsiteY5" fmla="*/ 9732 h 10000"/>
              <a:gd name="connsiteX6" fmla="*/ 3088 w 9887"/>
              <a:gd name="connsiteY6" fmla="*/ 9720 h 10000"/>
              <a:gd name="connsiteX7" fmla="*/ 2524 w 9887"/>
              <a:gd name="connsiteY7" fmla="*/ 9543 h 10000"/>
              <a:gd name="connsiteX8" fmla="*/ 1888 w 9887"/>
              <a:gd name="connsiteY8" fmla="*/ 9210 h 10000"/>
              <a:gd name="connsiteX9" fmla="*/ 1317 w 9887"/>
              <a:gd name="connsiteY9" fmla="*/ 8804 h 10000"/>
              <a:gd name="connsiteX10" fmla="*/ 778 w 9887"/>
              <a:gd name="connsiteY10" fmla="*/ 8363 h 10000"/>
              <a:gd name="connsiteX11" fmla="*/ 404 w 9887"/>
              <a:gd name="connsiteY11" fmla="*/ 7765 h 10000"/>
              <a:gd name="connsiteX12" fmla="*/ 88 w 9887"/>
              <a:gd name="connsiteY12" fmla="*/ 6883 h 10000"/>
              <a:gd name="connsiteX13" fmla="*/ 0 w 9887"/>
              <a:gd name="connsiteY13" fmla="*/ 5973 h 10000"/>
              <a:gd name="connsiteX14" fmla="*/ 88 w 9887"/>
              <a:gd name="connsiteY14" fmla="*/ 4990 h 10000"/>
              <a:gd name="connsiteX15" fmla="*/ 445 w 9887"/>
              <a:gd name="connsiteY15" fmla="*/ 3590 h 10000"/>
              <a:gd name="connsiteX16" fmla="*/ 1088 w 9887"/>
              <a:gd name="connsiteY16" fmla="*/ 2298 h 10000"/>
              <a:gd name="connsiteX17" fmla="*/ 2136 w 9887"/>
              <a:gd name="connsiteY17" fmla="*/ 1071 h 10000"/>
              <a:gd name="connsiteX18" fmla="*/ 3384 w 9887"/>
              <a:gd name="connsiteY18" fmla="*/ 264 h 10000"/>
              <a:gd name="connsiteX19" fmla="*/ 4989 w 9887"/>
              <a:gd name="connsiteY19" fmla="*/ 44 h 10000"/>
              <a:gd name="connsiteX20" fmla="*/ 6921 w 9887"/>
              <a:gd name="connsiteY20" fmla="*/ 530 h 10000"/>
              <a:gd name="connsiteX21" fmla="*/ 9027 w 9887"/>
              <a:gd name="connsiteY21" fmla="*/ 2285 h 10000"/>
              <a:gd name="connsiteX22" fmla="*/ 9887 w 9887"/>
              <a:gd name="connsiteY22" fmla="*/ 4580 h 10000"/>
              <a:gd name="connsiteX0" fmla="*/ 4864 w 9130"/>
              <a:gd name="connsiteY0" fmla="*/ 9720 h 10000"/>
              <a:gd name="connsiteX1" fmla="*/ 4633 w 9130"/>
              <a:gd name="connsiteY1" fmla="*/ 9807 h 10000"/>
              <a:gd name="connsiteX2" fmla="*/ 4387 w 9130"/>
              <a:gd name="connsiteY2" fmla="*/ 9827 h 10000"/>
              <a:gd name="connsiteX3" fmla="*/ 4107 w 9130"/>
              <a:gd name="connsiteY3" fmla="*/ 9960 h 10000"/>
              <a:gd name="connsiteX4" fmla="*/ 3873 w 9130"/>
              <a:gd name="connsiteY4" fmla="*/ 9964 h 10000"/>
              <a:gd name="connsiteX5" fmla="*/ 3529 w 9130"/>
              <a:gd name="connsiteY5" fmla="*/ 9732 h 10000"/>
              <a:gd name="connsiteX6" fmla="*/ 3123 w 9130"/>
              <a:gd name="connsiteY6" fmla="*/ 9720 h 10000"/>
              <a:gd name="connsiteX7" fmla="*/ 2553 w 9130"/>
              <a:gd name="connsiteY7" fmla="*/ 9543 h 10000"/>
              <a:gd name="connsiteX8" fmla="*/ 1910 w 9130"/>
              <a:gd name="connsiteY8" fmla="*/ 9210 h 10000"/>
              <a:gd name="connsiteX9" fmla="*/ 1332 w 9130"/>
              <a:gd name="connsiteY9" fmla="*/ 8804 h 10000"/>
              <a:gd name="connsiteX10" fmla="*/ 787 w 9130"/>
              <a:gd name="connsiteY10" fmla="*/ 8363 h 10000"/>
              <a:gd name="connsiteX11" fmla="*/ 409 w 9130"/>
              <a:gd name="connsiteY11" fmla="*/ 7765 h 10000"/>
              <a:gd name="connsiteX12" fmla="*/ 89 w 9130"/>
              <a:gd name="connsiteY12" fmla="*/ 6883 h 10000"/>
              <a:gd name="connsiteX13" fmla="*/ 0 w 9130"/>
              <a:gd name="connsiteY13" fmla="*/ 5973 h 10000"/>
              <a:gd name="connsiteX14" fmla="*/ 89 w 9130"/>
              <a:gd name="connsiteY14" fmla="*/ 4990 h 10000"/>
              <a:gd name="connsiteX15" fmla="*/ 450 w 9130"/>
              <a:gd name="connsiteY15" fmla="*/ 3590 h 10000"/>
              <a:gd name="connsiteX16" fmla="*/ 1100 w 9130"/>
              <a:gd name="connsiteY16" fmla="*/ 2298 h 10000"/>
              <a:gd name="connsiteX17" fmla="*/ 2160 w 9130"/>
              <a:gd name="connsiteY17" fmla="*/ 1071 h 10000"/>
              <a:gd name="connsiteX18" fmla="*/ 3423 w 9130"/>
              <a:gd name="connsiteY18" fmla="*/ 264 h 10000"/>
              <a:gd name="connsiteX19" fmla="*/ 5046 w 9130"/>
              <a:gd name="connsiteY19" fmla="*/ 44 h 10000"/>
              <a:gd name="connsiteX20" fmla="*/ 7000 w 9130"/>
              <a:gd name="connsiteY20" fmla="*/ 530 h 10000"/>
              <a:gd name="connsiteX21" fmla="*/ 9130 w 9130"/>
              <a:gd name="connsiteY21" fmla="*/ 2285 h 10000"/>
              <a:gd name="connsiteX0" fmla="*/ 5327 w 7667"/>
              <a:gd name="connsiteY0" fmla="*/ 9720 h 10000"/>
              <a:gd name="connsiteX1" fmla="*/ 5074 w 7667"/>
              <a:gd name="connsiteY1" fmla="*/ 9807 h 10000"/>
              <a:gd name="connsiteX2" fmla="*/ 4805 w 7667"/>
              <a:gd name="connsiteY2" fmla="*/ 9827 h 10000"/>
              <a:gd name="connsiteX3" fmla="*/ 4498 w 7667"/>
              <a:gd name="connsiteY3" fmla="*/ 9960 h 10000"/>
              <a:gd name="connsiteX4" fmla="*/ 4242 w 7667"/>
              <a:gd name="connsiteY4" fmla="*/ 9964 h 10000"/>
              <a:gd name="connsiteX5" fmla="*/ 3865 w 7667"/>
              <a:gd name="connsiteY5" fmla="*/ 9732 h 10000"/>
              <a:gd name="connsiteX6" fmla="*/ 3421 w 7667"/>
              <a:gd name="connsiteY6" fmla="*/ 9720 h 10000"/>
              <a:gd name="connsiteX7" fmla="*/ 2796 w 7667"/>
              <a:gd name="connsiteY7" fmla="*/ 9543 h 10000"/>
              <a:gd name="connsiteX8" fmla="*/ 2092 w 7667"/>
              <a:gd name="connsiteY8" fmla="*/ 9210 h 10000"/>
              <a:gd name="connsiteX9" fmla="*/ 1459 w 7667"/>
              <a:gd name="connsiteY9" fmla="*/ 8804 h 10000"/>
              <a:gd name="connsiteX10" fmla="*/ 862 w 7667"/>
              <a:gd name="connsiteY10" fmla="*/ 8363 h 10000"/>
              <a:gd name="connsiteX11" fmla="*/ 448 w 7667"/>
              <a:gd name="connsiteY11" fmla="*/ 7765 h 10000"/>
              <a:gd name="connsiteX12" fmla="*/ 97 w 7667"/>
              <a:gd name="connsiteY12" fmla="*/ 6883 h 10000"/>
              <a:gd name="connsiteX13" fmla="*/ 0 w 7667"/>
              <a:gd name="connsiteY13" fmla="*/ 5973 h 10000"/>
              <a:gd name="connsiteX14" fmla="*/ 97 w 7667"/>
              <a:gd name="connsiteY14" fmla="*/ 4990 h 10000"/>
              <a:gd name="connsiteX15" fmla="*/ 493 w 7667"/>
              <a:gd name="connsiteY15" fmla="*/ 3590 h 10000"/>
              <a:gd name="connsiteX16" fmla="*/ 1205 w 7667"/>
              <a:gd name="connsiteY16" fmla="*/ 2298 h 10000"/>
              <a:gd name="connsiteX17" fmla="*/ 2366 w 7667"/>
              <a:gd name="connsiteY17" fmla="*/ 1071 h 10000"/>
              <a:gd name="connsiteX18" fmla="*/ 3749 w 7667"/>
              <a:gd name="connsiteY18" fmla="*/ 264 h 10000"/>
              <a:gd name="connsiteX19" fmla="*/ 5527 w 7667"/>
              <a:gd name="connsiteY19" fmla="*/ 44 h 10000"/>
              <a:gd name="connsiteX20" fmla="*/ 7667 w 7667"/>
              <a:gd name="connsiteY20" fmla="*/ 530 h 10000"/>
              <a:gd name="connsiteX0" fmla="*/ 6948 w 7209"/>
              <a:gd name="connsiteY0" fmla="*/ 9720 h 10000"/>
              <a:gd name="connsiteX1" fmla="*/ 6618 w 7209"/>
              <a:gd name="connsiteY1" fmla="*/ 9807 h 10000"/>
              <a:gd name="connsiteX2" fmla="*/ 6267 w 7209"/>
              <a:gd name="connsiteY2" fmla="*/ 9827 h 10000"/>
              <a:gd name="connsiteX3" fmla="*/ 5867 w 7209"/>
              <a:gd name="connsiteY3" fmla="*/ 9960 h 10000"/>
              <a:gd name="connsiteX4" fmla="*/ 5533 w 7209"/>
              <a:gd name="connsiteY4" fmla="*/ 9964 h 10000"/>
              <a:gd name="connsiteX5" fmla="*/ 5041 w 7209"/>
              <a:gd name="connsiteY5" fmla="*/ 9732 h 10000"/>
              <a:gd name="connsiteX6" fmla="*/ 4462 w 7209"/>
              <a:gd name="connsiteY6" fmla="*/ 9720 h 10000"/>
              <a:gd name="connsiteX7" fmla="*/ 3647 w 7209"/>
              <a:gd name="connsiteY7" fmla="*/ 9543 h 10000"/>
              <a:gd name="connsiteX8" fmla="*/ 2729 w 7209"/>
              <a:gd name="connsiteY8" fmla="*/ 9210 h 10000"/>
              <a:gd name="connsiteX9" fmla="*/ 1903 w 7209"/>
              <a:gd name="connsiteY9" fmla="*/ 8804 h 10000"/>
              <a:gd name="connsiteX10" fmla="*/ 1124 w 7209"/>
              <a:gd name="connsiteY10" fmla="*/ 8363 h 10000"/>
              <a:gd name="connsiteX11" fmla="*/ 584 w 7209"/>
              <a:gd name="connsiteY11" fmla="*/ 7765 h 10000"/>
              <a:gd name="connsiteX12" fmla="*/ 127 w 7209"/>
              <a:gd name="connsiteY12" fmla="*/ 6883 h 10000"/>
              <a:gd name="connsiteX13" fmla="*/ 0 w 7209"/>
              <a:gd name="connsiteY13" fmla="*/ 5973 h 10000"/>
              <a:gd name="connsiteX14" fmla="*/ 127 w 7209"/>
              <a:gd name="connsiteY14" fmla="*/ 4990 h 10000"/>
              <a:gd name="connsiteX15" fmla="*/ 643 w 7209"/>
              <a:gd name="connsiteY15" fmla="*/ 3590 h 10000"/>
              <a:gd name="connsiteX16" fmla="*/ 1572 w 7209"/>
              <a:gd name="connsiteY16" fmla="*/ 2298 h 10000"/>
              <a:gd name="connsiteX17" fmla="*/ 3086 w 7209"/>
              <a:gd name="connsiteY17" fmla="*/ 1071 h 10000"/>
              <a:gd name="connsiteX18" fmla="*/ 4890 w 7209"/>
              <a:gd name="connsiteY18" fmla="*/ 264 h 10000"/>
              <a:gd name="connsiteX19" fmla="*/ 7209 w 7209"/>
              <a:gd name="connsiteY19" fmla="*/ 44 h 10000"/>
              <a:gd name="connsiteX0" fmla="*/ 9638 w 9638"/>
              <a:gd name="connsiteY0" fmla="*/ 9456 h 9736"/>
              <a:gd name="connsiteX1" fmla="*/ 9180 w 9638"/>
              <a:gd name="connsiteY1" fmla="*/ 9543 h 9736"/>
              <a:gd name="connsiteX2" fmla="*/ 8693 w 9638"/>
              <a:gd name="connsiteY2" fmla="*/ 9563 h 9736"/>
              <a:gd name="connsiteX3" fmla="*/ 8138 w 9638"/>
              <a:gd name="connsiteY3" fmla="*/ 9696 h 9736"/>
              <a:gd name="connsiteX4" fmla="*/ 7675 w 9638"/>
              <a:gd name="connsiteY4" fmla="*/ 9700 h 9736"/>
              <a:gd name="connsiteX5" fmla="*/ 6993 w 9638"/>
              <a:gd name="connsiteY5" fmla="*/ 9468 h 9736"/>
              <a:gd name="connsiteX6" fmla="*/ 6189 w 9638"/>
              <a:gd name="connsiteY6" fmla="*/ 9456 h 9736"/>
              <a:gd name="connsiteX7" fmla="*/ 5059 w 9638"/>
              <a:gd name="connsiteY7" fmla="*/ 9279 h 9736"/>
              <a:gd name="connsiteX8" fmla="*/ 3786 w 9638"/>
              <a:gd name="connsiteY8" fmla="*/ 8946 h 9736"/>
              <a:gd name="connsiteX9" fmla="*/ 2640 w 9638"/>
              <a:gd name="connsiteY9" fmla="*/ 8540 h 9736"/>
              <a:gd name="connsiteX10" fmla="*/ 1559 w 9638"/>
              <a:gd name="connsiteY10" fmla="*/ 8099 h 9736"/>
              <a:gd name="connsiteX11" fmla="*/ 810 w 9638"/>
              <a:gd name="connsiteY11" fmla="*/ 7501 h 9736"/>
              <a:gd name="connsiteX12" fmla="*/ 176 w 9638"/>
              <a:gd name="connsiteY12" fmla="*/ 6619 h 9736"/>
              <a:gd name="connsiteX13" fmla="*/ 0 w 9638"/>
              <a:gd name="connsiteY13" fmla="*/ 5709 h 9736"/>
              <a:gd name="connsiteX14" fmla="*/ 176 w 9638"/>
              <a:gd name="connsiteY14" fmla="*/ 4726 h 9736"/>
              <a:gd name="connsiteX15" fmla="*/ 892 w 9638"/>
              <a:gd name="connsiteY15" fmla="*/ 3326 h 9736"/>
              <a:gd name="connsiteX16" fmla="*/ 2181 w 9638"/>
              <a:gd name="connsiteY16" fmla="*/ 2034 h 9736"/>
              <a:gd name="connsiteX17" fmla="*/ 4281 w 9638"/>
              <a:gd name="connsiteY17" fmla="*/ 807 h 9736"/>
              <a:gd name="connsiteX18" fmla="*/ 6783 w 9638"/>
              <a:gd name="connsiteY18" fmla="*/ 0 h 9736"/>
              <a:gd name="connsiteX0" fmla="*/ 10000 w 10000"/>
              <a:gd name="connsiteY0" fmla="*/ 8883 h 9171"/>
              <a:gd name="connsiteX1" fmla="*/ 9525 w 10000"/>
              <a:gd name="connsiteY1" fmla="*/ 8973 h 9171"/>
              <a:gd name="connsiteX2" fmla="*/ 9020 w 10000"/>
              <a:gd name="connsiteY2" fmla="*/ 8993 h 9171"/>
              <a:gd name="connsiteX3" fmla="*/ 8444 w 10000"/>
              <a:gd name="connsiteY3" fmla="*/ 9130 h 9171"/>
              <a:gd name="connsiteX4" fmla="*/ 7963 w 10000"/>
              <a:gd name="connsiteY4" fmla="*/ 9134 h 9171"/>
              <a:gd name="connsiteX5" fmla="*/ 7256 w 10000"/>
              <a:gd name="connsiteY5" fmla="*/ 8896 h 9171"/>
              <a:gd name="connsiteX6" fmla="*/ 6421 w 10000"/>
              <a:gd name="connsiteY6" fmla="*/ 8883 h 9171"/>
              <a:gd name="connsiteX7" fmla="*/ 5249 w 10000"/>
              <a:gd name="connsiteY7" fmla="*/ 8702 h 9171"/>
              <a:gd name="connsiteX8" fmla="*/ 3928 w 10000"/>
              <a:gd name="connsiteY8" fmla="*/ 8360 h 9171"/>
              <a:gd name="connsiteX9" fmla="*/ 2739 w 10000"/>
              <a:gd name="connsiteY9" fmla="*/ 7943 h 9171"/>
              <a:gd name="connsiteX10" fmla="*/ 1618 w 10000"/>
              <a:gd name="connsiteY10" fmla="*/ 7490 h 9171"/>
              <a:gd name="connsiteX11" fmla="*/ 840 w 10000"/>
              <a:gd name="connsiteY11" fmla="*/ 6875 h 9171"/>
              <a:gd name="connsiteX12" fmla="*/ 183 w 10000"/>
              <a:gd name="connsiteY12" fmla="*/ 5969 h 9171"/>
              <a:gd name="connsiteX13" fmla="*/ 0 w 10000"/>
              <a:gd name="connsiteY13" fmla="*/ 5035 h 9171"/>
              <a:gd name="connsiteX14" fmla="*/ 183 w 10000"/>
              <a:gd name="connsiteY14" fmla="*/ 4025 h 9171"/>
              <a:gd name="connsiteX15" fmla="*/ 926 w 10000"/>
              <a:gd name="connsiteY15" fmla="*/ 2587 h 9171"/>
              <a:gd name="connsiteX16" fmla="*/ 2263 w 10000"/>
              <a:gd name="connsiteY16" fmla="*/ 1260 h 9171"/>
              <a:gd name="connsiteX17" fmla="*/ 4442 w 10000"/>
              <a:gd name="connsiteY17" fmla="*/ 0 h 9171"/>
              <a:gd name="connsiteX0" fmla="*/ 10000 w 10000"/>
              <a:gd name="connsiteY0" fmla="*/ 8312 h 8626"/>
              <a:gd name="connsiteX1" fmla="*/ 9525 w 10000"/>
              <a:gd name="connsiteY1" fmla="*/ 8410 h 8626"/>
              <a:gd name="connsiteX2" fmla="*/ 9020 w 10000"/>
              <a:gd name="connsiteY2" fmla="*/ 8432 h 8626"/>
              <a:gd name="connsiteX3" fmla="*/ 8444 w 10000"/>
              <a:gd name="connsiteY3" fmla="*/ 8581 h 8626"/>
              <a:gd name="connsiteX4" fmla="*/ 7963 w 10000"/>
              <a:gd name="connsiteY4" fmla="*/ 8586 h 8626"/>
              <a:gd name="connsiteX5" fmla="*/ 7256 w 10000"/>
              <a:gd name="connsiteY5" fmla="*/ 8326 h 8626"/>
              <a:gd name="connsiteX6" fmla="*/ 6421 w 10000"/>
              <a:gd name="connsiteY6" fmla="*/ 8312 h 8626"/>
              <a:gd name="connsiteX7" fmla="*/ 5249 w 10000"/>
              <a:gd name="connsiteY7" fmla="*/ 8115 h 8626"/>
              <a:gd name="connsiteX8" fmla="*/ 3928 w 10000"/>
              <a:gd name="connsiteY8" fmla="*/ 7742 h 8626"/>
              <a:gd name="connsiteX9" fmla="*/ 2739 w 10000"/>
              <a:gd name="connsiteY9" fmla="*/ 7287 h 8626"/>
              <a:gd name="connsiteX10" fmla="*/ 1618 w 10000"/>
              <a:gd name="connsiteY10" fmla="*/ 6793 h 8626"/>
              <a:gd name="connsiteX11" fmla="*/ 840 w 10000"/>
              <a:gd name="connsiteY11" fmla="*/ 6122 h 8626"/>
              <a:gd name="connsiteX12" fmla="*/ 183 w 10000"/>
              <a:gd name="connsiteY12" fmla="*/ 5135 h 8626"/>
              <a:gd name="connsiteX13" fmla="*/ 0 w 10000"/>
              <a:gd name="connsiteY13" fmla="*/ 4116 h 8626"/>
              <a:gd name="connsiteX14" fmla="*/ 183 w 10000"/>
              <a:gd name="connsiteY14" fmla="*/ 3015 h 8626"/>
              <a:gd name="connsiteX15" fmla="*/ 926 w 10000"/>
              <a:gd name="connsiteY15" fmla="*/ 1447 h 8626"/>
              <a:gd name="connsiteX16" fmla="*/ 2263 w 10000"/>
              <a:gd name="connsiteY16" fmla="*/ 0 h 8626"/>
              <a:gd name="connsiteX0" fmla="*/ 10000 w 10000"/>
              <a:gd name="connsiteY0" fmla="*/ 7959 h 8323"/>
              <a:gd name="connsiteX1" fmla="*/ 9525 w 10000"/>
              <a:gd name="connsiteY1" fmla="*/ 8073 h 8323"/>
              <a:gd name="connsiteX2" fmla="*/ 9020 w 10000"/>
              <a:gd name="connsiteY2" fmla="*/ 8098 h 8323"/>
              <a:gd name="connsiteX3" fmla="*/ 8444 w 10000"/>
              <a:gd name="connsiteY3" fmla="*/ 8271 h 8323"/>
              <a:gd name="connsiteX4" fmla="*/ 7963 w 10000"/>
              <a:gd name="connsiteY4" fmla="*/ 8277 h 8323"/>
              <a:gd name="connsiteX5" fmla="*/ 7256 w 10000"/>
              <a:gd name="connsiteY5" fmla="*/ 7975 h 8323"/>
              <a:gd name="connsiteX6" fmla="*/ 6421 w 10000"/>
              <a:gd name="connsiteY6" fmla="*/ 7959 h 8323"/>
              <a:gd name="connsiteX7" fmla="*/ 5249 w 10000"/>
              <a:gd name="connsiteY7" fmla="*/ 7731 h 8323"/>
              <a:gd name="connsiteX8" fmla="*/ 3928 w 10000"/>
              <a:gd name="connsiteY8" fmla="*/ 7298 h 8323"/>
              <a:gd name="connsiteX9" fmla="*/ 2739 w 10000"/>
              <a:gd name="connsiteY9" fmla="*/ 6771 h 8323"/>
              <a:gd name="connsiteX10" fmla="*/ 1618 w 10000"/>
              <a:gd name="connsiteY10" fmla="*/ 6198 h 8323"/>
              <a:gd name="connsiteX11" fmla="*/ 840 w 10000"/>
              <a:gd name="connsiteY11" fmla="*/ 5420 h 8323"/>
              <a:gd name="connsiteX12" fmla="*/ 183 w 10000"/>
              <a:gd name="connsiteY12" fmla="*/ 4276 h 8323"/>
              <a:gd name="connsiteX13" fmla="*/ 0 w 10000"/>
              <a:gd name="connsiteY13" fmla="*/ 3095 h 8323"/>
              <a:gd name="connsiteX14" fmla="*/ 183 w 10000"/>
              <a:gd name="connsiteY14" fmla="*/ 1818 h 8323"/>
              <a:gd name="connsiteX15" fmla="*/ 926 w 10000"/>
              <a:gd name="connsiteY15" fmla="*/ 0 h 8323"/>
              <a:gd name="connsiteX0" fmla="*/ 10000 w 10000"/>
              <a:gd name="connsiteY0" fmla="*/ 7379 h 7816"/>
              <a:gd name="connsiteX1" fmla="*/ 9525 w 10000"/>
              <a:gd name="connsiteY1" fmla="*/ 7516 h 7816"/>
              <a:gd name="connsiteX2" fmla="*/ 9020 w 10000"/>
              <a:gd name="connsiteY2" fmla="*/ 7546 h 7816"/>
              <a:gd name="connsiteX3" fmla="*/ 8444 w 10000"/>
              <a:gd name="connsiteY3" fmla="*/ 7754 h 7816"/>
              <a:gd name="connsiteX4" fmla="*/ 7963 w 10000"/>
              <a:gd name="connsiteY4" fmla="*/ 7761 h 7816"/>
              <a:gd name="connsiteX5" fmla="*/ 7256 w 10000"/>
              <a:gd name="connsiteY5" fmla="*/ 7398 h 7816"/>
              <a:gd name="connsiteX6" fmla="*/ 6421 w 10000"/>
              <a:gd name="connsiteY6" fmla="*/ 7379 h 7816"/>
              <a:gd name="connsiteX7" fmla="*/ 5249 w 10000"/>
              <a:gd name="connsiteY7" fmla="*/ 7105 h 7816"/>
              <a:gd name="connsiteX8" fmla="*/ 3928 w 10000"/>
              <a:gd name="connsiteY8" fmla="*/ 6584 h 7816"/>
              <a:gd name="connsiteX9" fmla="*/ 2739 w 10000"/>
              <a:gd name="connsiteY9" fmla="*/ 5951 h 7816"/>
              <a:gd name="connsiteX10" fmla="*/ 1618 w 10000"/>
              <a:gd name="connsiteY10" fmla="*/ 5263 h 7816"/>
              <a:gd name="connsiteX11" fmla="*/ 840 w 10000"/>
              <a:gd name="connsiteY11" fmla="*/ 4328 h 7816"/>
              <a:gd name="connsiteX12" fmla="*/ 183 w 10000"/>
              <a:gd name="connsiteY12" fmla="*/ 2954 h 7816"/>
              <a:gd name="connsiteX13" fmla="*/ 0 w 10000"/>
              <a:gd name="connsiteY13" fmla="*/ 1535 h 7816"/>
              <a:gd name="connsiteX14" fmla="*/ 183 w 10000"/>
              <a:gd name="connsiteY14" fmla="*/ 0 h 7816"/>
              <a:gd name="connsiteX0" fmla="*/ 10000 w 10000"/>
              <a:gd name="connsiteY0" fmla="*/ 7477 h 8036"/>
              <a:gd name="connsiteX1" fmla="*/ 9525 w 10000"/>
              <a:gd name="connsiteY1" fmla="*/ 7652 h 8036"/>
              <a:gd name="connsiteX2" fmla="*/ 9020 w 10000"/>
              <a:gd name="connsiteY2" fmla="*/ 7691 h 8036"/>
              <a:gd name="connsiteX3" fmla="*/ 8444 w 10000"/>
              <a:gd name="connsiteY3" fmla="*/ 7957 h 8036"/>
              <a:gd name="connsiteX4" fmla="*/ 7963 w 10000"/>
              <a:gd name="connsiteY4" fmla="*/ 7966 h 8036"/>
              <a:gd name="connsiteX5" fmla="*/ 7256 w 10000"/>
              <a:gd name="connsiteY5" fmla="*/ 7501 h 8036"/>
              <a:gd name="connsiteX6" fmla="*/ 6421 w 10000"/>
              <a:gd name="connsiteY6" fmla="*/ 7477 h 8036"/>
              <a:gd name="connsiteX7" fmla="*/ 5249 w 10000"/>
              <a:gd name="connsiteY7" fmla="*/ 7126 h 8036"/>
              <a:gd name="connsiteX8" fmla="*/ 3928 w 10000"/>
              <a:gd name="connsiteY8" fmla="*/ 6460 h 8036"/>
              <a:gd name="connsiteX9" fmla="*/ 2739 w 10000"/>
              <a:gd name="connsiteY9" fmla="*/ 5650 h 8036"/>
              <a:gd name="connsiteX10" fmla="*/ 1618 w 10000"/>
              <a:gd name="connsiteY10" fmla="*/ 4770 h 8036"/>
              <a:gd name="connsiteX11" fmla="*/ 840 w 10000"/>
              <a:gd name="connsiteY11" fmla="*/ 3573 h 8036"/>
              <a:gd name="connsiteX12" fmla="*/ 183 w 10000"/>
              <a:gd name="connsiteY12" fmla="*/ 1815 h 8036"/>
              <a:gd name="connsiteX13" fmla="*/ 0 w 10000"/>
              <a:gd name="connsiteY13" fmla="*/ 0 h 8036"/>
              <a:gd name="connsiteX0" fmla="*/ 9817 w 9817"/>
              <a:gd name="connsiteY0" fmla="*/ 7045 h 7741"/>
              <a:gd name="connsiteX1" fmla="*/ 9342 w 9817"/>
              <a:gd name="connsiteY1" fmla="*/ 7263 h 7741"/>
              <a:gd name="connsiteX2" fmla="*/ 8837 w 9817"/>
              <a:gd name="connsiteY2" fmla="*/ 7312 h 7741"/>
              <a:gd name="connsiteX3" fmla="*/ 8261 w 9817"/>
              <a:gd name="connsiteY3" fmla="*/ 7643 h 7741"/>
              <a:gd name="connsiteX4" fmla="*/ 7780 w 9817"/>
              <a:gd name="connsiteY4" fmla="*/ 7654 h 7741"/>
              <a:gd name="connsiteX5" fmla="*/ 7073 w 9817"/>
              <a:gd name="connsiteY5" fmla="*/ 7075 h 7741"/>
              <a:gd name="connsiteX6" fmla="*/ 6238 w 9817"/>
              <a:gd name="connsiteY6" fmla="*/ 7045 h 7741"/>
              <a:gd name="connsiteX7" fmla="*/ 5066 w 9817"/>
              <a:gd name="connsiteY7" fmla="*/ 6609 h 7741"/>
              <a:gd name="connsiteX8" fmla="*/ 3745 w 9817"/>
              <a:gd name="connsiteY8" fmla="*/ 5780 h 7741"/>
              <a:gd name="connsiteX9" fmla="*/ 2556 w 9817"/>
              <a:gd name="connsiteY9" fmla="*/ 4772 h 7741"/>
              <a:gd name="connsiteX10" fmla="*/ 1435 w 9817"/>
              <a:gd name="connsiteY10" fmla="*/ 3677 h 7741"/>
              <a:gd name="connsiteX11" fmla="*/ 657 w 9817"/>
              <a:gd name="connsiteY11" fmla="*/ 2187 h 7741"/>
              <a:gd name="connsiteX12" fmla="*/ 0 w 9817"/>
              <a:gd name="connsiteY12" fmla="*/ 0 h 7741"/>
              <a:gd name="connsiteX0" fmla="*/ 9331 w 9331"/>
              <a:gd name="connsiteY0" fmla="*/ 6276 h 7175"/>
              <a:gd name="connsiteX1" fmla="*/ 8847 w 9331"/>
              <a:gd name="connsiteY1" fmla="*/ 6558 h 7175"/>
              <a:gd name="connsiteX2" fmla="*/ 8333 w 9331"/>
              <a:gd name="connsiteY2" fmla="*/ 6621 h 7175"/>
              <a:gd name="connsiteX3" fmla="*/ 7746 w 9331"/>
              <a:gd name="connsiteY3" fmla="*/ 7048 h 7175"/>
              <a:gd name="connsiteX4" fmla="*/ 7256 w 9331"/>
              <a:gd name="connsiteY4" fmla="*/ 7063 h 7175"/>
              <a:gd name="connsiteX5" fmla="*/ 6536 w 9331"/>
              <a:gd name="connsiteY5" fmla="*/ 6315 h 7175"/>
              <a:gd name="connsiteX6" fmla="*/ 5685 w 9331"/>
              <a:gd name="connsiteY6" fmla="*/ 6276 h 7175"/>
              <a:gd name="connsiteX7" fmla="*/ 4491 w 9331"/>
              <a:gd name="connsiteY7" fmla="*/ 5713 h 7175"/>
              <a:gd name="connsiteX8" fmla="*/ 3146 w 9331"/>
              <a:gd name="connsiteY8" fmla="*/ 4642 h 7175"/>
              <a:gd name="connsiteX9" fmla="*/ 1935 w 9331"/>
              <a:gd name="connsiteY9" fmla="*/ 3340 h 7175"/>
              <a:gd name="connsiteX10" fmla="*/ 793 w 9331"/>
              <a:gd name="connsiteY10" fmla="*/ 1925 h 7175"/>
              <a:gd name="connsiteX11" fmla="*/ 0 w 9331"/>
              <a:gd name="connsiteY11" fmla="*/ 0 h 7175"/>
              <a:gd name="connsiteX0" fmla="*/ 9150 w 9150"/>
              <a:gd name="connsiteY0" fmla="*/ 6064 h 7317"/>
              <a:gd name="connsiteX1" fmla="*/ 8631 w 9150"/>
              <a:gd name="connsiteY1" fmla="*/ 6457 h 7317"/>
              <a:gd name="connsiteX2" fmla="*/ 8080 w 9150"/>
              <a:gd name="connsiteY2" fmla="*/ 6545 h 7317"/>
              <a:gd name="connsiteX3" fmla="*/ 7451 w 9150"/>
              <a:gd name="connsiteY3" fmla="*/ 7140 h 7317"/>
              <a:gd name="connsiteX4" fmla="*/ 6926 w 9150"/>
              <a:gd name="connsiteY4" fmla="*/ 7161 h 7317"/>
              <a:gd name="connsiteX5" fmla="*/ 6155 w 9150"/>
              <a:gd name="connsiteY5" fmla="*/ 6118 h 7317"/>
              <a:gd name="connsiteX6" fmla="*/ 5243 w 9150"/>
              <a:gd name="connsiteY6" fmla="*/ 6064 h 7317"/>
              <a:gd name="connsiteX7" fmla="*/ 3963 w 9150"/>
              <a:gd name="connsiteY7" fmla="*/ 5279 h 7317"/>
              <a:gd name="connsiteX8" fmla="*/ 2522 w 9150"/>
              <a:gd name="connsiteY8" fmla="*/ 3787 h 7317"/>
              <a:gd name="connsiteX9" fmla="*/ 1224 w 9150"/>
              <a:gd name="connsiteY9" fmla="*/ 1972 h 7317"/>
              <a:gd name="connsiteX10" fmla="*/ 0 w 9150"/>
              <a:gd name="connsiteY10" fmla="*/ 0 h 7317"/>
              <a:gd name="connsiteX0" fmla="*/ 8662 w 8662"/>
              <a:gd name="connsiteY0" fmla="*/ 5593 h 7305"/>
              <a:gd name="connsiteX1" fmla="*/ 8095 w 8662"/>
              <a:gd name="connsiteY1" fmla="*/ 6130 h 7305"/>
              <a:gd name="connsiteX2" fmla="*/ 7493 w 8662"/>
              <a:gd name="connsiteY2" fmla="*/ 6250 h 7305"/>
              <a:gd name="connsiteX3" fmla="*/ 6805 w 8662"/>
              <a:gd name="connsiteY3" fmla="*/ 7063 h 7305"/>
              <a:gd name="connsiteX4" fmla="*/ 6231 w 8662"/>
              <a:gd name="connsiteY4" fmla="*/ 7092 h 7305"/>
              <a:gd name="connsiteX5" fmla="*/ 5389 w 8662"/>
              <a:gd name="connsiteY5" fmla="*/ 5666 h 7305"/>
              <a:gd name="connsiteX6" fmla="*/ 4392 w 8662"/>
              <a:gd name="connsiteY6" fmla="*/ 5593 h 7305"/>
              <a:gd name="connsiteX7" fmla="*/ 2993 w 8662"/>
              <a:gd name="connsiteY7" fmla="*/ 4520 h 7305"/>
              <a:gd name="connsiteX8" fmla="*/ 1418 w 8662"/>
              <a:gd name="connsiteY8" fmla="*/ 2481 h 7305"/>
              <a:gd name="connsiteX9" fmla="*/ 0 w 8662"/>
              <a:gd name="connsiteY9" fmla="*/ 0 h 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2" h="7305">
                <a:moveTo>
                  <a:pt x="8662" y="5593"/>
                </a:moveTo>
                <a:cubicBezTo>
                  <a:pt x="8573" y="5694"/>
                  <a:pt x="8293" y="6029"/>
                  <a:pt x="8095" y="6130"/>
                </a:cubicBezTo>
                <a:cubicBezTo>
                  <a:pt x="7904" y="6225"/>
                  <a:pt x="7700" y="6105"/>
                  <a:pt x="7493" y="6250"/>
                </a:cubicBezTo>
                <a:cubicBezTo>
                  <a:pt x="7278" y="6392"/>
                  <a:pt x="7013" y="6914"/>
                  <a:pt x="6805" y="7063"/>
                </a:cubicBezTo>
                <a:cubicBezTo>
                  <a:pt x="6594" y="7209"/>
                  <a:pt x="6472" y="7305"/>
                  <a:pt x="6231" y="7092"/>
                </a:cubicBezTo>
                <a:cubicBezTo>
                  <a:pt x="5996" y="6861"/>
                  <a:pt x="5692" y="5906"/>
                  <a:pt x="5389" y="5666"/>
                </a:cubicBezTo>
                <a:cubicBezTo>
                  <a:pt x="5083" y="5423"/>
                  <a:pt x="4792" y="5787"/>
                  <a:pt x="4392" y="5593"/>
                </a:cubicBezTo>
                <a:cubicBezTo>
                  <a:pt x="3995" y="5393"/>
                  <a:pt x="3489" y="5021"/>
                  <a:pt x="2993" y="4520"/>
                </a:cubicBezTo>
                <a:cubicBezTo>
                  <a:pt x="2497" y="3992"/>
                  <a:pt x="1912" y="3235"/>
                  <a:pt x="1418" y="2481"/>
                </a:cubicBezTo>
                <a:cubicBezTo>
                  <a:pt x="918" y="1721"/>
                  <a:pt x="449" y="856"/>
                  <a:pt x="0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cxnSp>
        <p:nvCxnSpPr>
          <p:cNvPr id="30" name="Straight Connector 29"/>
          <p:cNvCxnSpPr>
            <a:endCxn id="139272" idx="11"/>
          </p:cNvCxnSpPr>
          <p:nvPr/>
        </p:nvCxnSpPr>
        <p:spPr>
          <a:xfrm flipV="1">
            <a:off x="4089115" y="1889269"/>
            <a:ext cx="2926616" cy="360771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8" idx="0"/>
            <a:endCxn id="139277" idx="1"/>
          </p:cNvCxnSpPr>
          <p:nvPr/>
        </p:nvCxnSpPr>
        <p:spPr>
          <a:xfrm flipV="1">
            <a:off x="3094861" y="3083362"/>
            <a:ext cx="3474943" cy="18465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530959" y="1294546"/>
            <a:ext cx="7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ANB</a:t>
            </a:r>
            <a:endParaRPr lang="el-GR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441789" y="390418"/>
            <a:ext cx="4190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προσθιοπίσθια</a:t>
            </a:r>
            <a:r>
              <a:rPr lang="el-GR" dirty="0" smtClean="0"/>
              <a:t> σχέση γνάθων</a:t>
            </a:r>
            <a:endParaRPr lang="el-GR" dirty="0"/>
          </a:p>
        </p:txBody>
      </p:sp>
      <p:sp>
        <p:nvSpPr>
          <p:cNvPr id="37" name="Oval 36"/>
          <p:cNvSpPr/>
          <p:nvPr/>
        </p:nvSpPr>
        <p:spPr>
          <a:xfrm>
            <a:off x="6596009" y="5486399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9" name="Straight Connector 48"/>
          <p:cNvCxnSpPr>
            <a:stCxn id="139272" idx="11"/>
            <a:endCxn id="37" idx="0"/>
          </p:cNvCxnSpPr>
          <p:nvPr/>
        </p:nvCxnSpPr>
        <p:spPr>
          <a:xfrm flipH="1">
            <a:off x="6647380" y="1889269"/>
            <a:ext cx="368351" cy="359713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ie 49"/>
          <p:cNvSpPr/>
          <p:nvPr/>
        </p:nvSpPr>
        <p:spPr>
          <a:xfrm>
            <a:off x="6479959" y="1348740"/>
            <a:ext cx="1074420" cy="1074420"/>
          </a:xfrm>
          <a:prstGeom prst="pie">
            <a:avLst>
              <a:gd name="adj1" fmla="val 5268781"/>
              <a:gd name="adj2" fmla="val 5791300"/>
            </a:avLst>
          </a:prstGeom>
          <a:solidFill>
            <a:srgbClr val="FF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1839074" y="3071973"/>
            <a:ext cx="6318607" cy="20548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729574" y="1469204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</a:t>
            </a:r>
            <a:endParaRPr lang="el-GR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3933292" y="1816813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endParaRPr lang="el-GR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2688406" y="2719226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</a:t>
            </a:r>
            <a:endParaRPr lang="el-GR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5994974" y="2686692"/>
            <a:ext cx="48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</a:t>
            </a:r>
            <a:endParaRPr lang="el-GR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7119994" y="3801439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l-GR" sz="2000" dirty="0"/>
          </a:p>
        </p:txBody>
      </p:sp>
      <p:sp>
        <p:nvSpPr>
          <p:cNvPr id="48" name="Oval 47"/>
          <p:cNvSpPr/>
          <p:nvPr/>
        </p:nvSpPr>
        <p:spPr>
          <a:xfrm>
            <a:off x="6584022" y="5864831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Oval 50"/>
          <p:cNvSpPr/>
          <p:nvPr/>
        </p:nvSpPr>
        <p:spPr>
          <a:xfrm>
            <a:off x="6965878" y="3965824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TextBox 53"/>
          <p:cNvSpPr txBox="1"/>
          <p:nvPr/>
        </p:nvSpPr>
        <p:spPr>
          <a:xfrm>
            <a:off x="6830607" y="529975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el-GR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6674780" y="5709008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Pg</a:t>
            </a:r>
            <a:endParaRPr lang="el-GR" sz="2000" dirty="0"/>
          </a:p>
        </p:txBody>
      </p:sp>
      <p:cxnSp>
        <p:nvCxnSpPr>
          <p:cNvPr id="56" name="Straight Connector 55"/>
          <p:cNvCxnSpPr>
            <a:stCxn id="139272" idx="3"/>
            <a:endCxn id="51" idx="0"/>
          </p:cNvCxnSpPr>
          <p:nvPr/>
        </p:nvCxnSpPr>
        <p:spPr>
          <a:xfrm flipH="1">
            <a:off x="7017249" y="1887362"/>
            <a:ext cx="22448" cy="207846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7001522" y="1613043"/>
            <a:ext cx="560257" cy="692192"/>
          </a:xfrm>
          <a:prstGeom prst="straightConnector1">
            <a:avLst/>
          </a:prstGeom>
          <a:ln w="285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551507" y="1592495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= SNA-SNB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1" name="Freeform 16"/>
          <p:cNvSpPr>
            <a:spLocks/>
          </p:cNvSpPr>
          <p:nvPr/>
        </p:nvSpPr>
        <p:spPr bwMode="auto">
          <a:xfrm rot="21326996">
            <a:off x="3088369" y="1577523"/>
            <a:ext cx="3650744" cy="1939375"/>
          </a:xfrm>
          <a:custGeom>
            <a:avLst/>
            <a:gdLst>
              <a:gd name="T0" fmla="*/ 1361 w 1361"/>
              <a:gd name="T1" fmla="*/ 68 h 723"/>
              <a:gd name="T2" fmla="*/ 1315 w 1361"/>
              <a:gd name="T3" fmla="*/ 44 h 723"/>
              <a:gd name="T4" fmla="*/ 1251 w 1361"/>
              <a:gd name="T5" fmla="*/ 23 h 723"/>
              <a:gd name="T6" fmla="*/ 1174 w 1361"/>
              <a:gd name="T7" fmla="*/ 6 h 723"/>
              <a:gd name="T8" fmla="*/ 1121 w 1361"/>
              <a:gd name="T9" fmla="*/ 1 h 723"/>
              <a:gd name="T10" fmla="*/ 1049 w 1361"/>
              <a:gd name="T11" fmla="*/ 8 h 723"/>
              <a:gd name="T12" fmla="*/ 951 w 1361"/>
              <a:gd name="T13" fmla="*/ 47 h 723"/>
              <a:gd name="T14" fmla="*/ 879 w 1361"/>
              <a:gd name="T15" fmla="*/ 78 h 723"/>
              <a:gd name="T16" fmla="*/ 792 w 1361"/>
              <a:gd name="T17" fmla="*/ 100 h 723"/>
              <a:gd name="T18" fmla="*/ 660 w 1361"/>
              <a:gd name="T19" fmla="*/ 131 h 723"/>
              <a:gd name="T20" fmla="*/ 540 w 1361"/>
              <a:gd name="T21" fmla="*/ 155 h 723"/>
              <a:gd name="T22" fmla="*/ 471 w 1361"/>
              <a:gd name="T23" fmla="*/ 164 h 723"/>
              <a:gd name="T24" fmla="*/ 442 w 1361"/>
              <a:gd name="T25" fmla="*/ 179 h 723"/>
              <a:gd name="T26" fmla="*/ 437 w 1361"/>
              <a:gd name="T27" fmla="*/ 210 h 723"/>
              <a:gd name="T28" fmla="*/ 430 w 1361"/>
              <a:gd name="T29" fmla="*/ 244 h 723"/>
              <a:gd name="T30" fmla="*/ 408 w 1361"/>
              <a:gd name="T31" fmla="*/ 265 h 723"/>
              <a:gd name="T32" fmla="*/ 377 w 1361"/>
              <a:gd name="T33" fmla="*/ 282 h 723"/>
              <a:gd name="T34" fmla="*/ 355 w 1361"/>
              <a:gd name="T35" fmla="*/ 275 h 723"/>
              <a:gd name="T36" fmla="*/ 346 w 1361"/>
              <a:gd name="T37" fmla="*/ 256 h 723"/>
              <a:gd name="T38" fmla="*/ 339 w 1361"/>
              <a:gd name="T39" fmla="*/ 224 h 723"/>
              <a:gd name="T40" fmla="*/ 341 w 1361"/>
              <a:gd name="T41" fmla="*/ 186 h 723"/>
              <a:gd name="T42" fmla="*/ 331 w 1361"/>
              <a:gd name="T43" fmla="*/ 167 h 723"/>
              <a:gd name="T44" fmla="*/ 310 w 1361"/>
              <a:gd name="T45" fmla="*/ 164 h 723"/>
              <a:gd name="T46" fmla="*/ 293 w 1361"/>
              <a:gd name="T47" fmla="*/ 184 h 723"/>
              <a:gd name="T48" fmla="*/ 264 w 1361"/>
              <a:gd name="T49" fmla="*/ 241 h 723"/>
              <a:gd name="T50" fmla="*/ 226 w 1361"/>
              <a:gd name="T51" fmla="*/ 318 h 723"/>
              <a:gd name="T52" fmla="*/ 175 w 1361"/>
              <a:gd name="T53" fmla="*/ 388 h 723"/>
              <a:gd name="T54" fmla="*/ 132 w 1361"/>
              <a:gd name="T55" fmla="*/ 469 h 723"/>
              <a:gd name="T56" fmla="*/ 72 w 1361"/>
              <a:gd name="T57" fmla="*/ 563 h 723"/>
              <a:gd name="T58" fmla="*/ 27 w 1361"/>
              <a:gd name="T59" fmla="*/ 640 h 723"/>
              <a:gd name="T60" fmla="*/ 5 w 1361"/>
              <a:gd name="T61" fmla="*/ 671 h 723"/>
              <a:gd name="T62" fmla="*/ 5 w 1361"/>
              <a:gd name="T63" fmla="*/ 716 h 723"/>
              <a:gd name="T64" fmla="*/ 36 w 1361"/>
              <a:gd name="T65" fmla="*/ 716 h 723"/>
              <a:gd name="T66" fmla="*/ 115 w 1361"/>
              <a:gd name="T67" fmla="*/ 671 h 723"/>
              <a:gd name="T68" fmla="*/ 190 w 1361"/>
              <a:gd name="T69" fmla="*/ 613 h 723"/>
              <a:gd name="T70" fmla="*/ 293 w 1361"/>
              <a:gd name="T71" fmla="*/ 548 h 723"/>
              <a:gd name="T72" fmla="*/ 408 w 1361"/>
              <a:gd name="T73" fmla="*/ 493 h 723"/>
              <a:gd name="T74" fmla="*/ 547 w 1361"/>
              <a:gd name="T75" fmla="*/ 431 h 723"/>
              <a:gd name="T76" fmla="*/ 636 w 1361"/>
              <a:gd name="T77" fmla="*/ 376 h 723"/>
              <a:gd name="T78" fmla="*/ 679 w 1361"/>
              <a:gd name="T79" fmla="*/ 301 h 723"/>
              <a:gd name="T80" fmla="*/ 694 w 1361"/>
              <a:gd name="T81" fmla="*/ 208 h 723"/>
              <a:gd name="T82" fmla="*/ 691 w 1361"/>
              <a:gd name="T83" fmla="*/ 164 h 723"/>
              <a:gd name="T84" fmla="*/ 687 w 1361"/>
              <a:gd name="T85" fmla="*/ 145 h 723"/>
              <a:gd name="T86" fmla="*/ 672 w 1361"/>
              <a:gd name="T87" fmla="*/ 92 h 723"/>
              <a:gd name="T88" fmla="*/ 651 w 1361"/>
              <a:gd name="T89" fmla="*/ 59 h 7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61"/>
              <a:gd name="T136" fmla="*/ 0 h 723"/>
              <a:gd name="T137" fmla="*/ 1361 w 1361"/>
              <a:gd name="T138" fmla="*/ 723 h 72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61" h="723">
                <a:moveTo>
                  <a:pt x="1361" y="68"/>
                </a:moveTo>
                <a:cubicBezTo>
                  <a:pt x="1347" y="59"/>
                  <a:pt x="1333" y="51"/>
                  <a:pt x="1315" y="44"/>
                </a:cubicBezTo>
                <a:cubicBezTo>
                  <a:pt x="1297" y="37"/>
                  <a:pt x="1274" y="29"/>
                  <a:pt x="1251" y="23"/>
                </a:cubicBezTo>
                <a:cubicBezTo>
                  <a:pt x="1228" y="17"/>
                  <a:pt x="1196" y="10"/>
                  <a:pt x="1174" y="6"/>
                </a:cubicBezTo>
                <a:cubicBezTo>
                  <a:pt x="1152" y="2"/>
                  <a:pt x="1142" y="1"/>
                  <a:pt x="1121" y="1"/>
                </a:cubicBezTo>
                <a:cubicBezTo>
                  <a:pt x="1100" y="1"/>
                  <a:pt x="1077" y="0"/>
                  <a:pt x="1049" y="8"/>
                </a:cubicBezTo>
                <a:cubicBezTo>
                  <a:pt x="1021" y="16"/>
                  <a:pt x="979" y="35"/>
                  <a:pt x="951" y="47"/>
                </a:cubicBezTo>
                <a:cubicBezTo>
                  <a:pt x="923" y="59"/>
                  <a:pt x="905" y="69"/>
                  <a:pt x="879" y="78"/>
                </a:cubicBezTo>
                <a:cubicBezTo>
                  <a:pt x="853" y="87"/>
                  <a:pt x="828" y="91"/>
                  <a:pt x="792" y="100"/>
                </a:cubicBezTo>
                <a:cubicBezTo>
                  <a:pt x="756" y="109"/>
                  <a:pt x="702" y="122"/>
                  <a:pt x="660" y="131"/>
                </a:cubicBezTo>
                <a:cubicBezTo>
                  <a:pt x="618" y="140"/>
                  <a:pt x="571" y="150"/>
                  <a:pt x="540" y="155"/>
                </a:cubicBezTo>
                <a:cubicBezTo>
                  <a:pt x="509" y="160"/>
                  <a:pt x="487" y="160"/>
                  <a:pt x="471" y="164"/>
                </a:cubicBezTo>
                <a:cubicBezTo>
                  <a:pt x="455" y="168"/>
                  <a:pt x="448" y="171"/>
                  <a:pt x="442" y="179"/>
                </a:cubicBezTo>
                <a:cubicBezTo>
                  <a:pt x="436" y="187"/>
                  <a:pt x="439" y="199"/>
                  <a:pt x="437" y="210"/>
                </a:cubicBezTo>
                <a:cubicBezTo>
                  <a:pt x="435" y="221"/>
                  <a:pt x="435" y="235"/>
                  <a:pt x="430" y="244"/>
                </a:cubicBezTo>
                <a:cubicBezTo>
                  <a:pt x="425" y="253"/>
                  <a:pt x="417" y="259"/>
                  <a:pt x="408" y="265"/>
                </a:cubicBezTo>
                <a:cubicBezTo>
                  <a:pt x="399" y="271"/>
                  <a:pt x="386" y="280"/>
                  <a:pt x="377" y="282"/>
                </a:cubicBezTo>
                <a:cubicBezTo>
                  <a:pt x="368" y="284"/>
                  <a:pt x="360" y="279"/>
                  <a:pt x="355" y="275"/>
                </a:cubicBezTo>
                <a:cubicBezTo>
                  <a:pt x="350" y="271"/>
                  <a:pt x="349" y="264"/>
                  <a:pt x="346" y="256"/>
                </a:cubicBezTo>
                <a:cubicBezTo>
                  <a:pt x="343" y="248"/>
                  <a:pt x="340" y="236"/>
                  <a:pt x="339" y="224"/>
                </a:cubicBezTo>
                <a:cubicBezTo>
                  <a:pt x="338" y="212"/>
                  <a:pt x="342" y="195"/>
                  <a:pt x="341" y="186"/>
                </a:cubicBezTo>
                <a:cubicBezTo>
                  <a:pt x="340" y="177"/>
                  <a:pt x="336" y="171"/>
                  <a:pt x="331" y="167"/>
                </a:cubicBezTo>
                <a:cubicBezTo>
                  <a:pt x="326" y="163"/>
                  <a:pt x="316" y="161"/>
                  <a:pt x="310" y="164"/>
                </a:cubicBezTo>
                <a:cubicBezTo>
                  <a:pt x="304" y="167"/>
                  <a:pt x="301" y="171"/>
                  <a:pt x="293" y="184"/>
                </a:cubicBezTo>
                <a:cubicBezTo>
                  <a:pt x="285" y="197"/>
                  <a:pt x="275" y="219"/>
                  <a:pt x="264" y="241"/>
                </a:cubicBezTo>
                <a:cubicBezTo>
                  <a:pt x="253" y="263"/>
                  <a:pt x="241" y="294"/>
                  <a:pt x="226" y="318"/>
                </a:cubicBezTo>
                <a:cubicBezTo>
                  <a:pt x="211" y="342"/>
                  <a:pt x="191" y="363"/>
                  <a:pt x="175" y="388"/>
                </a:cubicBezTo>
                <a:cubicBezTo>
                  <a:pt x="159" y="413"/>
                  <a:pt x="149" y="440"/>
                  <a:pt x="132" y="469"/>
                </a:cubicBezTo>
                <a:cubicBezTo>
                  <a:pt x="115" y="498"/>
                  <a:pt x="89" y="535"/>
                  <a:pt x="72" y="563"/>
                </a:cubicBezTo>
                <a:cubicBezTo>
                  <a:pt x="55" y="591"/>
                  <a:pt x="38" y="622"/>
                  <a:pt x="27" y="640"/>
                </a:cubicBezTo>
                <a:cubicBezTo>
                  <a:pt x="16" y="658"/>
                  <a:pt x="9" y="658"/>
                  <a:pt x="5" y="671"/>
                </a:cubicBezTo>
                <a:cubicBezTo>
                  <a:pt x="1" y="684"/>
                  <a:pt x="0" y="709"/>
                  <a:pt x="5" y="716"/>
                </a:cubicBezTo>
                <a:cubicBezTo>
                  <a:pt x="10" y="723"/>
                  <a:pt x="18" y="723"/>
                  <a:pt x="36" y="716"/>
                </a:cubicBezTo>
                <a:cubicBezTo>
                  <a:pt x="54" y="709"/>
                  <a:pt x="89" y="688"/>
                  <a:pt x="115" y="671"/>
                </a:cubicBezTo>
                <a:cubicBezTo>
                  <a:pt x="141" y="654"/>
                  <a:pt x="160" y="634"/>
                  <a:pt x="190" y="613"/>
                </a:cubicBezTo>
                <a:cubicBezTo>
                  <a:pt x="220" y="592"/>
                  <a:pt x="257" y="568"/>
                  <a:pt x="293" y="548"/>
                </a:cubicBezTo>
                <a:cubicBezTo>
                  <a:pt x="329" y="528"/>
                  <a:pt x="366" y="512"/>
                  <a:pt x="408" y="493"/>
                </a:cubicBezTo>
                <a:cubicBezTo>
                  <a:pt x="450" y="474"/>
                  <a:pt x="509" y="450"/>
                  <a:pt x="547" y="431"/>
                </a:cubicBezTo>
                <a:cubicBezTo>
                  <a:pt x="585" y="412"/>
                  <a:pt x="614" y="398"/>
                  <a:pt x="636" y="376"/>
                </a:cubicBezTo>
                <a:cubicBezTo>
                  <a:pt x="658" y="354"/>
                  <a:pt x="669" y="329"/>
                  <a:pt x="679" y="301"/>
                </a:cubicBezTo>
                <a:cubicBezTo>
                  <a:pt x="689" y="273"/>
                  <a:pt x="692" y="231"/>
                  <a:pt x="694" y="208"/>
                </a:cubicBezTo>
                <a:cubicBezTo>
                  <a:pt x="696" y="185"/>
                  <a:pt x="692" y="174"/>
                  <a:pt x="691" y="164"/>
                </a:cubicBezTo>
                <a:cubicBezTo>
                  <a:pt x="690" y="154"/>
                  <a:pt x="690" y="157"/>
                  <a:pt x="687" y="145"/>
                </a:cubicBezTo>
                <a:cubicBezTo>
                  <a:pt x="684" y="133"/>
                  <a:pt x="678" y="106"/>
                  <a:pt x="672" y="92"/>
                </a:cubicBezTo>
                <a:cubicBezTo>
                  <a:pt x="666" y="78"/>
                  <a:pt x="658" y="68"/>
                  <a:pt x="651" y="59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2" name="Freeform 17"/>
          <p:cNvSpPr>
            <a:spLocks/>
          </p:cNvSpPr>
          <p:nvPr/>
        </p:nvSpPr>
        <p:spPr bwMode="auto">
          <a:xfrm rot="21326996">
            <a:off x="6713181" y="420814"/>
            <a:ext cx="571259" cy="2146146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555 w 10000"/>
              <a:gd name="connsiteY0" fmla="*/ 9827 h 10020"/>
              <a:gd name="connsiteX1" fmla="*/ 4312 w 10000"/>
              <a:gd name="connsiteY1" fmla="*/ 9847 h 10020"/>
              <a:gd name="connsiteX2" fmla="*/ 4038 w 10000"/>
              <a:gd name="connsiteY2" fmla="*/ 9980 h 10020"/>
              <a:gd name="connsiteX3" fmla="*/ 3808 w 10000"/>
              <a:gd name="connsiteY3" fmla="*/ 9984 h 10020"/>
              <a:gd name="connsiteX4" fmla="*/ 3470 w 10000"/>
              <a:gd name="connsiteY4" fmla="*/ 9751 h 10020"/>
              <a:gd name="connsiteX5" fmla="*/ 3071 w 10000"/>
              <a:gd name="connsiteY5" fmla="*/ 9739 h 10020"/>
              <a:gd name="connsiteX6" fmla="*/ 2509 w 10000"/>
              <a:gd name="connsiteY6" fmla="*/ 9562 h 10020"/>
              <a:gd name="connsiteX7" fmla="*/ 1877 w 10000"/>
              <a:gd name="connsiteY7" fmla="*/ 9228 h 10020"/>
              <a:gd name="connsiteX8" fmla="*/ 1309 w 10000"/>
              <a:gd name="connsiteY8" fmla="*/ 8822 h 10020"/>
              <a:gd name="connsiteX9" fmla="*/ 774 w 10000"/>
              <a:gd name="connsiteY9" fmla="*/ 8380 h 10020"/>
              <a:gd name="connsiteX10" fmla="*/ 402 w 10000"/>
              <a:gd name="connsiteY10" fmla="*/ 7781 h 10020"/>
              <a:gd name="connsiteX11" fmla="*/ 88 w 10000"/>
              <a:gd name="connsiteY11" fmla="*/ 6897 h 10020"/>
              <a:gd name="connsiteX12" fmla="*/ 0 w 10000"/>
              <a:gd name="connsiteY12" fmla="*/ 5985 h 10020"/>
              <a:gd name="connsiteX13" fmla="*/ 88 w 10000"/>
              <a:gd name="connsiteY13" fmla="*/ 5000 h 10020"/>
              <a:gd name="connsiteX14" fmla="*/ 443 w 10000"/>
              <a:gd name="connsiteY14" fmla="*/ 3597 h 10020"/>
              <a:gd name="connsiteX15" fmla="*/ 1082 w 10000"/>
              <a:gd name="connsiteY15" fmla="*/ 2303 h 10020"/>
              <a:gd name="connsiteX16" fmla="*/ 2124 w 10000"/>
              <a:gd name="connsiteY16" fmla="*/ 1073 h 10020"/>
              <a:gd name="connsiteX17" fmla="*/ 3365 w 10000"/>
              <a:gd name="connsiteY17" fmla="*/ 265 h 10020"/>
              <a:gd name="connsiteX18" fmla="*/ 4961 w 10000"/>
              <a:gd name="connsiteY18" fmla="*/ 44 h 10020"/>
              <a:gd name="connsiteX19" fmla="*/ 6881 w 10000"/>
              <a:gd name="connsiteY19" fmla="*/ 531 h 10020"/>
              <a:gd name="connsiteX20" fmla="*/ 8976 w 10000"/>
              <a:gd name="connsiteY20" fmla="*/ 2290 h 10020"/>
              <a:gd name="connsiteX21" fmla="*/ 9830 w 10000"/>
              <a:gd name="connsiteY21" fmla="*/ 4589 h 10020"/>
              <a:gd name="connsiteX22" fmla="*/ 9817 w 10000"/>
              <a:gd name="connsiteY22" fmla="*/ 6045 h 10020"/>
              <a:gd name="connsiteX23" fmla="*/ 9740 w 10000"/>
              <a:gd name="connsiteY23" fmla="*/ 6543 h 10020"/>
              <a:gd name="connsiteX24" fmla="*/ 9652 w 10000"/>
              <a:gd name="connsiteY24" fmla="*/ 6788 h 10020"/>
              <a:gd name="connsiteX25" fmla="*/ 9415 w 10000"/>
              <a:gd name="connsiteY25" fmla="*/ 6929 h 10020"/>
              <a:gd name="connsiteX26" fmla="*/ 9280 w 10000"/>
              <a:gd name="connsiteY26" fmla="*/ 7050 h 10020"/>
              <a:gd name="connsiteX27" fmla="*/ 9412 w 10000"/>
              <a:gd name="connsiteY27" fmla="*/ 7223 h 10020"/>
              <a:gd name="connsiteX28" fmla="*/ 9719 w 10000"/>
              <a:gd name="connsiteY28" fmla="*/ 7532 h 10020"/>
              <a:gd name="connsiteX29" fmla="*/ 9980 w 10000"/>
              <a:gd name="connsiteY29" fmla="*/ 7801 h 10020"/>
              <a:gd name="connsiteX30" fmla="*/ 9848 w 10000"/>
              <a:gd name="connsiteY30" fmla="*/ 7512 h 10020"/>
              <a:gd name="connsiteX31" fmla="*/ 9621 w 10000"/>
              <a:gd name="connsiteY31" fmla="*/ 7002 h 10020"/>
              <a:gd name="connsiteX32" fmla="*/ 9621 w 10000"/>
              <a:gd name="connsiteY32" fmla="*/ 6788 h 10020"/>
              <a:gd name="connsiteX0" fmla="*/ 4312 w 10000"/>
              <a:gd name="connsiteY0" fmla="*/ 9847 h 10020"/>
              <a:gd name="connsiteX1" fmla="*/ 4038 w 10000"/>
              <a:gd name="connsiteY1" fmla="*/ 9980 h 10020"/>
              <a:gd name="connsiteX2" fmla="*/ 3808 w 10000"/>
              <a:gd name="connsiteY2" fmla="*/ 9984 h 10020"/>
              <a:gd name="connsiteX3" fmla="*/ 3470 w 10000"/>
              <a:gd name="connsiteY3" fmla="*/ 9751 h 10020"/>
              <a:gd name="connsiteX4" fmla="*/ 3071 w 10000"/>
              <a:gd name="connsiteY4" fmla="*/ 9739 h 10020"/>
              <a:gd name="connsiteX5" fmla="*/ 2509 w 10000"/>
              <a:gd name="connsiteY5" fmla="*/ 9562 h 10020"/>
              <a:gd name="connsiteX6" fmla="*/ 1877 w 10000"/>
              <a:gd name="connsiteY6" fmla="*/ 9228 h 10020"/>
              <a:gd name="connsiteX7" fmla="*/ 1309 w 10000"/>
              <a:gd name="connsiteY7" fmla="*/ 8822 h 10020"/>
              <a:gd name="connsiteX8" fmla="*/ 774 w 10000"/>
              <a:gd name="connsiteY8" fmla="*/ 8380 h 10020"/>
              <a:gd name="connsiteX9" fmla="*/ 402 w 10000"/>
              <a:gd name="connsiteY9" fmla="*/ 7781 h 10020"/>
              <a:gd name="connsiteX10" fmla="*/ 88 w 10000"/>
              <a:gd name="connsiteY10" fmla="*/ 6897 h 10020"/>
              <a:gd name="connsiteX11" fmla="*/ 0 w 10000"/>
              <a:gd name="connsiteY11" fmla="*/ 5985 h 10020"/>
              <a:gd name="connsiteX12" fmla="*/ 88 w 10000"/>
              <a:gd name="connsiteY12" fmla="*/ 5000 h 10020"/>
              <a:gd name="connsiteX13" fmla="*/ 443 w 10000"/>
              <a:gd name="connsiteY13" fmla="*/ 3597 h 10020"/>
              <a:gd name="connsiteX14" fmla="*/ 1082 w 10000"/>
              <a:gd name="connsiteY14" fmla="*/ 2303 h 10020"/>
              <a:gd name="connsiteX15" fmla="*/ 2124 w 10000"/>
              <a:gd name="connsiteY15" fmla="*/ 1073 h 10020"/>
              <a:gd name="connsiteX16" fmla="*/ 3365 w 10000"/>
              <a:gd name="connsiteY16" fmla="*/ 265 h 10020"/>
              <a:gd name="connsiteX17" fmla="*/ 4961 w 10000"/>
              <a:gd name="connsiteY17" fmla="*/ 44 h 10020"/>
              <a:gd name="connsiteX18" fmla="*/ 6881 w 10000"/>
              <a:gd name="connsiteY18" fmla="*/ 531 h 10020"/>
              <a:gd name="connsiteX19" fmla="*/ 8976 w 10000"/>
              <a:gd name="connsiteY19" fmla="*/ 2290 h 10020"/>
              <a:gd name="connsiteX20" fmla="*/ 9830 w 10000"/>
              <a:gd name="connsiteY20" fmla="*/ 4589 h 10020"/>
              <a:gd name="connsiteX21" fmla="*/ 9817 w 10000"/>
              <a:gd name="connsiteY21" fmla="*/ 6045 h 10020"/>
              <a:gd name="connsiteX22" fmla="*/ 9740 w 10000"/>
              <a:gd name="connsiteY22" fmla="*/ 6543 h 10020"/>
              <a:gd name="connsiteX23" fmla="*/ 9652 w 10000"/>
              <a:gd name="connsiteY23" fmla="*/ 6788 h 10020"/>
              <a:gd name="connsiteX24" fmla="*/ 9415 w 10000"/>
              <a:gd name="connsiteY24" fmla="*/ 6929 h 10020"/>
              <a:gd name="connsiteX25" fmla="*/ 9280 w 10000"/>
              <a:gd name="connsiteY25" fmla="*/ 7050 h 10020"/>
              <a:gd name="connsiteX26" fmla="*/ 9412 w 10000"/>
              <a:gd name="connsiteY26" fmla="*/ 7223 h 10020"/>
              <a:gd name="connsiteX27" fmla="*/ 9719 w 10000"/>
              <a:gd name="connsiteY27" fmla="*/ 7532 h 10020"/>
              <a:gd name="connsiteX28" fmla="*/ 9980 w 10000"/>
              <a:gd name="connsiteY28" fmla="*/ 7801 h 10020"/>
              <a:gd name="connsiteX29" fmla="*/ 9848 w 10000"/>
              <a:gd name="connsiteY29" fmla="*/ 7512 h 10020"/>
              <a:gd name="connsiteX30" fmla="*/ 9621 w 10000"/>
              <a:gd name="connsiteY30" fmla="*/ 7002 h 10020"/>
              <a:gd name="connsiteX31" fmla="*/ 9621 w 10000"/>
              <a:gd name="connsiteY31" fmla="*/ 6788 h 10020"/>
              <a:gd name="connsiteX0" fmla="*/ 4038 w 10000"/>
              <a:gd name="connsiteY0" fmla="*/ 9980 h 10020"/>
              <a:gd name="connsiteX1" fmla="*/ 3808 w 10000"/>
              <a:gd name="connsiteY1" fmla="*/ 9984 h 10020"/>
              <a:gd name="connsiteX2" fmla="*/ 3470 w 10000"/>
              <a:gd name="connsiteY2" fmla="*/ 9751 h 10020"/>
              <a:gd name="connsiteX3" fmla="*/ 3071 w 10000"/>
              <a:gd name="connsiteY3" fmla="*/ 9739 h 10020"/>
              <a:gd name="connsiteX4" fmla="*/ 2509 w 10000"/>
              <a:gd name="connsiteY4" fmla="*/ 9562 h 10020"/>
              <a:gd name="connsiteX5" fmla="*/ 1877 w 10000"/>
              <a:gd name="connsiteY5" fmla="*/ 9228 h 10020"/>
              <a:gd name="connsiteX6" fmla="*/ 1309 w 10000"/>
              <a:gd name="connsiteY6" fmla="*/ 8822 h 10020"/>
              <a:gd name="connsiteX7" fmla="*/ 774 w 10000"/>
              <a:gd name="connsiteY7" fmla="*/ 8380 h 10020"/>
              <a:gd name="connsiteX8" fmla="*/ 402 w 10000"/>
              <a:gd name="connsiteY8" fmla="*/ 7781 h 10020"/>
              <a:gd name="connsiteX9" fmla="*/ 88 w 10000"/>
              <a:gd name="connsiteY9" fmla="*/ 6897 h 10020"/>
              <a:gd name="connsiteX10" fmla="*/ 0 w 10000"/>
              <a:gd name="connsiteY10" fmla="*/ 5985 h 10020"/>
              <a:gd name="connsiteX11" fmla="*/ 88 w 10000"/>
              <a:gd name="connsiteY11" fmla="*/ 5000 h 10020"/>
              <a:gd name="connsiteX12" fmla="*/ 443 w 10000"/>
              <a:gd name="connsiteY12" fmla="*/ 3597 h 10020"/>
              <a:gd name="connsiteX13" fmla="*/ 1082 w 10000"/>
              <a:gd name="connsiteY13" fmla="*/ 2303 h 10020"/>
              <a:gd name="connsiteX14" fmla="*/ 2124 w 10000"/>
              <a:gd name="connsiteY14" fmla="*/ 1073 h 10020"/>
              <a:gd name="connsiteX15" fmla="*/ 3365 w 10000"/>
              <a:gd name="connsiteY15" fmla="*/ 265 h 10020"/>
              <a:gd name="connsiteX16" fmla="*/ 4961 w 10000"/>
              <a:gd name="connsiteY16" fmla="*/ 44 h 10020"/>
              <a:gd name="connsiteX17" fmla="*/ 6881 w 10000"/>
              <a:gd name="connsiteY17" fmla="*/ 531 h 10020"/>
              <a:gd name="connsiteX18" fmla="*/ 8976 w 10000"/>
              <a:gd name="connsiteY18" fmla="*/ 2290 h 10020"/>
              <a:gd name="connsiteX19" fmla="*/ 9830 w 10000"/>
              <a:gd name="connsiteY19" fmla="*/ 4589 h 10020"/>
              <a:gd name="connsiteX20" fmla="*/ 9817 w 10000"/>
              <a:gd name="connsiteY20" fmla="*/ 6045 h 10020"/>
              <a:gd name="connsiteX21" fmla="*/ 9740 w 10000"/>
              <a:gd name="connsiteY21" fmla="*/ 6543 h 10020"/>
              <a:gd name="connsiteX22" fmla="*/ 9652 w 10000"/>
              <a:gd name="connsiteY22" fmla="*/ 6788 h 10020"/>
              <a:gd name="connsiteX23" fmla="*/ 9415 w 10000"/>
              <a:gd name="connsiteY23" fmla="*/ 6929 h 10020"/>
              <a:gd name="connsiteX24" fmla="*/ 9280 w 10000"/>
              <a:gd name="connsiteY24" fmla="*/ 7050 h 10020"/>
              <a:gd name="connsiteX25" fmla="*/ 9412 w 10000"/>
              <a:gd name="connsiteY25" fmla="*/ 7223 h 10020"/>
              <a:gd name="connsiteX26" fmla="*/ 9719 w 10000"/>
              <a:gd name="connsiteY26" fmla="*/ 7532 h 10020"/>
              <a:gd name="connsiteX27" fmla="*/ 9980 w 10000"/>
              <a:gd name="connsiteY27" fmla="*/ 7801 h 10020"/>
              <a:gd name="connsiteX28" fmla="*/ 9848 w 10000"/>
              <a:gd name="connsiteY28" fmla="*/ 7512 h 10020"/>
              <a:gd name="connsiteX29" fmla="*/ 9621 w 10000"/>
              <a:gd name="connsiteY29" fmla="*/ 7002 h 10020"/>
              <a:gd name="connsiteX30" fmla="*/ 9621 w 10000"/>
              <a:gd name="connsiteY30" fmla="*/ 6788 h 10020"/>
              <a:gd name="connsiteX0" fmla="*/ 3808 w 10000"/>
              <a:gd name="connsiteY0" fmla="*/ 9984 h 9984"/>
              <a:gd name="connsiteX1" fmla="*/ 3470 w 10000"/>
              <a:gd name="connsiteY1" fmla="*/ 9751 h 9984"/>
              <a:gd name="connsiteX2" fmla="*/ 3071 w 10000"/>
              <a:gd name="connsiteY2" fmla="*/ 9739 h 9984"/>
              <a:gd name="connsiteX3" fmla="*/ 2509 w 10000"/>
              <a:gd name="connsiteY3" fmla="*/ 9562 h 9984"/>
              <a:gd name="connsiteX4" fmla="*/ 1877 w 10000"/>
              <a:gd name="connsiteY4" fmla="*/ 9228 h 9984"/>
              <a:gd name="connsiteX5" fmla="*/ 1309 w 10000"/>
              <a:gd name="connsiteY5" fmla="*/ 8822 h 9984"/>
              <a:gd name="connsiteX6" fmla="*/ 774 w 10000"/>
              <a:gd name="connsiteY6" fmla="*/ 8380 h 9984"/>
              <a:gd name="connsiteX7" fmla="*/ 402 w 10000"/>
              <a:gd name="connsiteY7" fmla="*/ 7781 h 9984"/>
              <a:gd name="connsiteX8" fmla="*/ 88 w 10000"/>
              <a:gd name="connsiteY8" fmla="*/ 6897 h 9984"/>
              <a:gd name="connsiteX9" fmla="*/ 0 w 10000"/>
              <a:gd name="connsiteY9" fmla="*/ 5985 h 9984"/>
              <a:gd name="connsiteX10" fmla="*/ 88 w 10000"/>
              <a:gd name="connsiteY10" fmla="*/ 5000 h 9984"/>
              <a:gd name="connsiteX11" fmla="*/ 443 w 10000"/>
              <a:gd name="connsiteY11" fmla="*/ 3597 h 9984"/>
              <a:gd name="connsiteX12" fmla="*/ 1082 w 10000"/>
              <a:gd name="connsiteY12" fmla="*/ 2303 h 9984"/>
              <a:gd name="connsiteX13" fmla="*/ 2124 w 10000"/>
              <a:gd name="connsiteY13" fmla="*/ 1073 h 9984"/>
              <a:gd name="connsiteX14" fmla="*/ 3365 w 10000"/>
              <a:gd name="connsiteY14" fmla="*/ 265 h 9984"/>
              <a:gd name="connsiteX15" fmla="*/ 4961 w 10000"/>
              <a:gd name="connsiteY15" fmla="*/ 44 h 9984"/>
              <a:gd name="connsiteX16" fmla="*/ 6881 w 10000"/>
              <a:gd name="connsiteY16" fmla="*/ 531 h 9984"/>
              <a:gd name="connsiteX17" fmla="*/ 8976 w 10000"/>
              <a:gd name="connsiteY17" fmla="*/ 2290 h 9984"/>
              <a:gd name="connsiteX18" fmla="*/ 9830 w 10000"/>
              <a:gd name="connsiteY18" fmla="*/ 4589 h 9984"/>
              <a:gd name="connsiteX19" fmla="*/ 9817 w 10000"/>
              <a:gd name="connsiteY19" fmla="*/ 6045 h 9984"/>
              <a:gd name="connsiteX20" fmla="*/ 9740 w 10000"/>
              <a:gd name="connsiteY20" fmla="*/ 6543 h 9984"/>
              <a:gd name="connsiteX21" fmla="*/ 9652 w 10000"/>
              <a:gd name="connsiteY21" fmla="*/ 6788 h 9984"/>
              <a:gd name="connsiteX22" fmla="*/ 9415 w 10000"/>
              <a:gd name="connsiteY22" fmla="*/ 6929 h 9984"/>
              <a:gd name="connsiteX23" fmla="*/ 9280 w 10000"/>
              <a:gd name="connsiteY23" fmla="*/ 7050 h 9984"/>
              <a:gd name="connsiteX24" fmla="*/ 9412 w 10000"/>
              <a:gd name="connsiteY24" fmla="*/ 7223 h 9984"/>
              <a:gd name="connsiteX25" fmla="*/ 9719 w 10000"/>
              <a:gd name="connsiteY25" fmla="*/ 7532 h 9984"/>
              <a:gd name="connsiteX26" fmla="*/ 9980 w 10000"/>
              <a:gd name="connsiteY26" fmla="*/ 7801 h 9984"/>
              <a:gd name="connsiteX27" fmla="*/ 9848 w 10000"/>
              <a:gd name="connsiteY27" fmla="*/ 7512 h 9984"/>
              <a:gd name="connsiteX28" fmla="*/ 9621 w 10000"/>
              <a:gd name="connsiteY28" fmla="*/ 7002 h 9984"/>
              <a:gd name="connsiteX29" fmla="*/ 9621 w 10000"/>
              <a:gd name="connsiteY29" fmla="*/ 6788 h 9984"/>
              <a:gd name="connsiteX0" fmla="*/ 3470 w 10000"/>
              <a:gd name="connsiteY0" fmla="*/ 9767 h 9787"/>
              <a:gd name="connsiteX1" fmla="*/ 3071 w 10000"/>
              <a:gd name="connsiteY1" fmla="*/ 9755 h 9787"/>
              <a:gd name="connsiteX2" fmla="*/ 2509 w 10000"/>
              <a:gd name="connsiteY2" fmla="*/ 9577 h 9787"/>
              <a:gd name="connsiteX3" fmla="*/ 1877 w 10000"/>
              <a:gd name="connsiteY3" fmla="*/ 9243 h 9787"/>
              <a:gd name="connsiteX4" fmla="*/ 1309 w 10000"/>
              <a:gd name="connsiteY4" fmla="*/ 8836 h 9787"/>
              <a:gd name="connsiteX5" fmla="*/ 774 w 10000"/>
              <a:gd name="connsiteY5" fmla="*/ 8393 h 9787"/>
              <a:gd name="connsiteX6" fmla="*/ 402 w 10000"/>
              <a:gd name="connsiteY6" fmla="*/ 7793 h 9787"/>
              <a:gd name="connsiteX7" fmla="*/ 88 w 10000"/>
              <a:gd name="connsiteY7" fmla="*/ 6908 h 9787"/>
              <a:gd name="connsiteX8" fmla="*/ 0 w 10000"/>
              <a:gd name="connsiteY8" fmla="*/ 5995 h 9787"/>
              <a:gd name="connsiteX9" fmla="*/ 88 w 10000"/>
              <a:gd name="connsiteY9" fmla="*/ 5008 h 9787"/>
              <a:gd name="connsiteX10" fmla="*/ 443 w 10000"/>
              <a:gd name="connsiteY10" fmla="*/ 3603 h 9787"/>
              <a:gd name="connsiteX11" fmla="*/ 1082 w 10000"/>
              <a:gd name="connsiteY11" fmla="*/ 2307 h 9787"/>
              <a:gd name="connsiteX12" fmla="*/ 2124 w 10000"/>
              <a:gd name="connsiteY12" fmla="*/ 1075 h 9787"/>
              <a:gd name="connsiteX13" fmla="*/ 3365 w 10000"/>
              <a:gd name="connsiteY13" fmla="*/ 265 h 9787"/>
              <a:gd name="connsiteX14" fmla="*/ 4961 w 10000"/>
              <a:gd name="connsiteY14" fmla="*/ 44 h 9787"/>
              <a:gd name="connsiteX15" fmla="*/ 6881 w 10000"/>
              <a:gd name="connsiteY15" fmla="*/ 532 h 9787"/>
              <a:gd name="connsiteX16" fmla="*/ 8976 w 10000"/>
              <a:gd name="connsiteY16" fmla="*/ 2294 h 9787"/>
              <a:gd name="connsiteX17" fmla="*/ 9830 w 10000"/>
              <a:gd name="connsiteY17" fmla="*/ 4596 h 9787"/>
              <a:gd name="connsiteX18" fmla="*/ 9817 w 10000"/>
              <a:gd name="connsiteY18" fmla="*/ 6055 h 9787"/>
              <a:gd name="connsiteX19" fmla="*/ 9740 w 10000"/>
              <a:gd name="connsiteY19" fmla="*/ 6553 h 9787"/>
              <a:gd name="connsiteX20" fmla="*/ 9652 w 10000"/>
              <a:gd name="connsiteY20" fmla="*/ 6799 h 9787"/>
              <a:gd name="connsiteX21" fmla="*/ 9415 w 10000"/>
              <a:gd name="connsiteY21" fmla="*/ 6940 h 9787"/>
              <a:gd name="connsiteX22" fmla="*/ 9280 w 10000"/>
              <a:gd name="connsiteY22" fmla="*/ 7061 h 9787"/>
              <a:gd name="connsiteX23" fmla="*/ 9412 w 10000"/>
              <a:gd name="connsiteY23" fmla="*/ 7235 h 9787"/>
              <a:gd name="connsiteX24" fmla="*/ 9719 w 10000"/>
              <a:gd name="connsiteY24" fmla="*/ 7544 h 9787"/>
              <a:gd name="connsiteX25" fmla="*/ 9980 w 10000"/>
              <a:gd name="connsiteY25" fmla="*/ 7814 h 9787"/>
              <a:gd name="connsiteX26" fmla="*/ 9848 w 10000"/>
              <a:gd name="connsiteY26" fmla="*/ 7524 h 9787"/>
              <a:gd name="connsiteX27" fmla="*/ 9621 w 10000"/>
              <a:gd name="connsiteY27" fmla="*/ 7013 h 9787"/>
              <a:gd name="connsiteX28" fmla="*/ 9621 w 10000"/>
              <a:gd name="connsiteY28" fmla="*/ 6799 h 9787"/>
              <a:gd name="connsiteX0" fmla="*/ 3071 w 10000"/>
              <a:gd name="connsiteY0" fmla="*/ 9967 h 9967"/>
              <a:gd name="connsiteX1" fmla="*/ 2509 w 10000"/>
              <a:gd name="connsiteY1" fmla="*/ 9785 h 9967"/>
              <a:gd name="connsiteX2" fmla="*/ 1877 w 10000"/>
              <a:gd name="connsiteY2" fmla="*/ 9444 h 9967"/>
              <a:gd name="connsiteX3" fmla="*/ 1309 w 10000"/>
              <a:gd name="connsiteY3" fmla="*/ 9028 h 9967"/>
              <a:gd name="connsiteX4" fmla="*/ 774 w 10000"/>
              <a:gd name="connsiteY4" fmla="*/ 8576 h 9967"/>
              <a:gd name="connsiteX5" fmla="*/ 402 w 10000"/>
              <a:gd name="connsiteY5" fmla="*/ 7963 h 9967"/>
              <a:gd name="connsiteX6" fmla="*/ 88 w 10000"/>
              <a:gd name="connsiteY6" fmla="*/ 7058 h 9967"/>
              <a:gd name="connsiteX7" fmla="*/ 0 w 10000"/>
              <a:gd name="connsiteY7" fmla="*/ 6125 h 9967"/>
              <a:gd name="connsiteX8" fmla="*/ 88 w 10000"/>
              <a:gd name="connsiteY8" fmla="*/ 5117 h 9967"/>
              <a:gd name="connsiteX9" fmla="*/ 443 w 10000"/>
              <a:gd name="connsiteY9" fmla="*/ 3681 h 9967"/>
              <a:gd name="connsiteX10" fmla="*/ 1082 w 10000"/>
              <a:gd name="connsiteY10" fmla="*/ 2357 h 9967"/>
              <a:gd name="connsiteX11" fmla="*/ 2124 w 10000"/>
              <a:gd name="connsiteY11" fmla="*/ 1098 h 9967"/>
              <a:gd name="connsiteX12" fmla="*/ 3365 w 10000"/>
              <a:gd name="connsiteY12" fmla="*/ 271 h 9967"/>
              <a:gd name="connsiteX13" fmla="*/ 4961 w 10000"/>
              <a:gd name="connsiteY13" fmla="*/ 45 h 9967"/>
              <a:gd name="connsiteX14" fmla="*/ 6881 w 10000"/>
              <a:gd name="connsiteY14" fmla="*/ 544 h 9967"/>
              <a:gd name="connsiteX15" fmla="*/ 8976 w 10000"/>
              <a:gd name="connsiteY15" fmla="*/ 2344 h 9967"/>
              <a:gd name="connsiteX16" fmla="*/ 9830 w 10000"/>
              <a:gd name="connsiteY16" fmla="*/ 4696 h 9967"/>
              <a:gd name="connsiteX17" fmla="*/ 9817 w 10000"/>
              <a:gd name="connsiteY17" fmla="*/ 6187 h 9967"/>
              <a:gd name="connsiteX18" fmla="*/ 9740 w 10000"/>
              <a:gd name="connsiteY18" fmla="*/ 6696 h 9967"/>
              <a:gd name="connsiteX19" fmla="*/ 9652 w 10000"/>
              <a:gd name="connsiteY19" fmla="*/ 6947 h 9967"/>
              <a:gd name="connsiteX20" fmla="*/ 9415 w 10000"/>
              <a:gd name="connsiteY20" fmla="*/ 7091 h 9967"/>
              <a:gd name="connsiteX21" fmla="*/ 9280 w 10000"/>
              <a:gd name="connsiteY21" fmla="*/ 7215 h 9967"/>
              <a:gd name="connsiteX22" fmla="*/ 9412 w 10000"/>
              <a:gd name="connsiteY22" fmla="*/ 7392 h 9967"/>
              <a:gd name="connsiteX23" fmla="*/ 9719 w 10000"/>
              <a:gd name="connsiteY23" fmla="*/ 7708 h 9967"/>
              <a:gd name="connsiteX24" fmla="*/ 9980 w 10000"/>
              <a:gd name="connsiteY24" fmla="*/ 7984 h 9967"/>
              <a:gd name="connsiteX25" fmla="*/ 9848 w 10000"/>
              <a:gd name="connsiteY25" fmla="*/ 7688 h 9967"/>
              <a:gd name="connsiteX26" fmla="*/ 9621 w 10000"/>
              <a:gd name="connsiteY26" fmla="*/ 7166 h 9967"/>
              <a:gd name="connsiteX27" fmla="*/ 9621 w 10000"/>
              <a:gd name="connsiteY27" fmla="*/ 6947 h 9967"/>
              <a:gd name="connsiteX0" fmla="*/ 2509 w 10000"/>
              <a:gd name="connsiteY0" fmla="*/ 9817 h 9817"/>
              <a:gd name="connsiteX1" fmla="*/ 1877 w 10000"/>
              <a:gd name="connsiteY1" fmla="*/ 9475 h 9817"/>
              <a:gd name="connsiteX2" fmla="*/ 1309 w 10000"/>
              <a:gd name="connsiteY2" fmla="*/ 9058 h 9817"/>
              <a:gd name="connsiteX3" fmla="*/ 774 w 10000"/>
              <a:gd name="connsiteY3" fmla="*/ 8604 h 9817"/>
              <a:gd name="connsiteX4" fmla="*/ 402 w 10000"/>
              <a:gd name="connsiteY4" fmla="*/ 7989 h 9817"/>
              <a:gd name="connsiteX5" fmla="*/ 88 w 10000"/>
              <a:gd name="connsiteY5" fmla="*/ 7081 h 9817"/>
              <a:gd name="connsiteX6" fmla="*/ 0 w 10000"/>
              <a:gd name="connsiteY6" fmla="*/ 6145 h 9817"/>
              <a:gd name="connsiteX7" fmla="*/ 88 w 10000"/>
              <a:gd name="connsiteY7" fmla="*/ 5134 h 9817"/>
              <a:gd name="connsiteX8" fmla="*/ 443 w 10000"/>
              <a:gd name="connsiteY8" fmla="*/ 3693 h 9817"/>
              <a:gd name="connsiteX9" fmla="*/ 1082 w 10000"/>
              <a:gd name="connsiteY9" fmla="*/ 2365 h 9817"/>
              <a:gd name="connsiteX10" fmla="*/ 2124 w 10000"/>
              <a:gd name="connsiteY10" fmla="*/ 1102 h 9817"/>
              <a:gd name="connsiteX11" fmla="*/ 3365 w 10000"/>
              <a:gd name="connsiteY11" fmla="*/ 272 h 9817"/>
              <a:gd name="connsiteX12" fmla="*/ 4961 w 10000"/>
              <a:gd name="connsiteY12" fmla="*/ 45 h 9817"/>
              <a:gd name="connsiteX13" fmla="*/ 6881 w 10000"/>
              <a:gd name="connsiteY13" fmla="*/ 546 h 9817"/>
              <a:gd name="connsiteX14" fmla="*/ 8976 w 10000"/>
              <a:gd name="connsiteY14" fmla="*/ 2352 h 9817"/>
              <a:gd name="connsiteX15" fmla="*/ 9830 w 10000"/>
              <a:gd name="connsiteY15" fmla="*/ 4712 h 9817"/>
              <a:gd name="connsiteX16" fmla="*/ 9817 w 10000"/>
              <a:gd name="connsiteY16" fmla="*/ 6207 h 9817"/>
              <a:gd name="connsiteX17" fmla="*/ 9740 w 10000"/>
              <a:gd name="connsiteY17" fmla="*/ 6718 h 9817"/>
              <a:gd name="connsiteX18" fmla="*/ 9652 w 10000"/>
              <a:gd name="connsiteY18" fmla="*/ 6970 h 9817"/>
              <a:gd name="connsiteX19" fmla="*/ 9415 w 10000"/>
              <a:gd name="connsiteY19" fmla="*/ 7114 h 9817"/>
              <a:gd name="connsiteX20" fmla="*/ 9280 w 10000"/>
              <a:gd name="connsiteY20" fmla="*/ 7239 h 9817"/>
              <a:gd name="connsiteX21" fmla="*/ 9412 w 10000"/>
              <a:gd name="connsiteY21" fmla="*/ 7416 h 9817"/>
              <a:gd name="connsiteX22" fmla="*/ 9719 w 10000"/>
              <a:gd name="connsiteY22" fmla="*/ 7734 h 9817"/>
              <a:gd name="connsiteX23" fmla="*/ 9980 w 10000"/>
              <a:gd name="connsiteY23" fmla="*/ 8010 h 9817"/>
              <a:gd name="connsiteX24" fmla="*/ 9848 w 10000"/>
              <a:gd name="connsiteY24" fmla="*/ 7713 h 9817"/>
              <a:gd name="connsiteX25" fmla="*/ 9621 w 10000"/>
              <a:gd name="connsiteY25" fmla="*/ 7190 h 9817"/>
              <a:gd name="connsiteX26" fmla="*/ 9621 w 10000"/>
              <a:gd name="connsiteY26" fmla="*/ 6970 h 9817"/>
              <a:gd name="connsiteX0" fmla="*/ 1877 w 10000"/>
              <a:gd name="connsiteY0" fmla="*/ 9652 h 9652"/>
              <a:gd name="connsiteX1" fmla="*/ 1309 w 10000"/>
              <a:gd name="connsiteY1" fmla="*/ 9227 h 9652"/>
              <a:gd name="connsiteX2" fmla="*/ 774 w 10000"/>
              <a:gd name="connsiteY2" fmla="*/ 8764 h 9652"/>
              <a:gd name="connsiteX3" fmla="*/ 402 w 10000"/>
              <a:gd name="connsiteY3" fmla="*/ 8138 h 9652"/>
              <a:gd name="connsiteX4" fmla="*/ 88 w 10000"/>
              <a:gd name="connsiteY4" fmla="*/ 7213 h 9652"/>
              <a:gd name="connsiteX5" fmla="*/ 0 w 10000"/>
              <a:gd name="connsiteY5" fmla="*/ 6260 h 9652"/>
              <a:gd name="connsiteX6" fmla="*/ 88 w 10000"/>
              <a:gd name="connsiteY6" fmla="*/ 5230 h 9652"/>
              <a:gd name="connsiteX7" fmla="*/ 443 w 10000"/>
              <a:gd name="connsiteY7" fmla="*/ 3762 h 9652"/>
              <a:gd name="connsiteX8" fmla="*/ 1082 w 10000"/>
              <a:gd name="connsiteY8" fmla="*/ 2409 h 9652"/>
              <a:gd name="connsiteX9" fmla="*/ 2124 w 10000"/>
              <a:gd name="connsiteY9" fmla="*/ 1123 h 9652"/>
              <a:gd name="connsiteX10" fmla="*/ 3365 w 10000"/>
              <a:gd name="connsiteY10" fmla="*/ 277 h 9652"/>
              <a:gd name="connsiteX11" fmla="*/ 4961 w 10000"/>
              <a:gd name="connsiteY11" fmla="*/ 46 h 9652"/>
              <a:gd name="connsiteX12" fmla="*/ 6881 w 10000"/>
              <a:gd name="connsiteY12" fmla="*/ 556 h 9652"/>
              <a:gd name="connsiteX13" fmla="*/ 8976 w 10000"/>
              <a:gd name="connsiteY13" fmla="*/ 2396 h 9652"/>
              <a:gd name="connsiteX14" fmla="*/ 9830 w 10000"/>
              <a:gd name="connsiteY14" fmla="*/ 4800 h 9652"/>
              <a:gd name="connsiteX15" fmla="*/ 9817 w 10000"/>
              <a:gd name="connsiteY15" fmla="*/ 6323 h 9652"/>
              <a:gd name="connsiteX16" fmla="*/ 9740 w 10000"/>
              <a:gd name="connsiteY16" fmla="*/ 6843 h 9652"/>
              <a:gd name="connsiteX17" fmla="*/ 9652 w 10000"/>
              <a:gd name="connsiteY17" fmla="*/ 7100 h 9652"/>
              <a:gd name="connsiteX18" fmla="*/ 9415 w 10000"/>
              <a:gd name="connsiteY18" fmla="*/ 7247 h 9652"/>
              <a:gd name="connsiteX19" fmla="*/ 9280 w 10000"/>
              <a:gd name="connsiteY19" fmla="*/ 7374 h 9652"/>
              <a:gd name="connsiteX20" fmla="*/ 9412 w 10000"/>
              <a:gd name="connsiteY20" fmla="*/ 7554 h 9652"/>
              <a:gd name="connsiteX21" fmla="*/ 9719 w 10000"/>
              <a:gd name="connsiteY21" fmla="*/ 7878 h 9652"/>
              <a:gd name="connsiteX22" fmla="*/ 9980 w 10000"/>
              <a:gd name="connsiteY22" fmla="*/ 8159 h 9652"/>
              <a:gd name="connsiteX23" fmla="*/ 9848 w 10000"/>
              <a:gd name="connsiteY23" fmla="*/ 7857 h 9652"/>
              <a:gd name="connsiteX24" fmla="*/ 9621 w 10000"/>
              <a:gd name="connsiteY24" fmla="*/ 7324 h 9652"/>
              <a:gd name="connsiteX25" fmla="*/ 9621 w 10000"/>
              <a:gd name="connsiteY25" fmla="*/ 7100 h 9652"/>
              <a:gd name="connsiteX0" fmla="*/ 1309 w 10000"/>
              <a:gd name="connsiteY0" fmla="*/ 9560 h 9560"/>
              <a:gd name="connsiteX1" fmla="*/ 774 w 10000"/>
              <a:gd name="connsiteY1" fmla="*/ 9080 h 9560"/>
              <a:gd name="connsiteX2" fmla="*/ 402 w 10000"/>
              <a:gd name="connsiteY2" fmla="*/ 8431 h 9560"/>
              <a:gd name="connsiteX3" fmla="*/ 88 w 10000"/>
              <a:gd name="connsiteY3" fmla="*/ 7473 h 9560"/>
              <a:gd name="connsiteX4" fmla="*/ 0 w 10000"/>
              <a:gd name="connsiteY4" fmla="*/ 6486 h 9560"/>
              <a:gd name="connsiteX5" fmla="*/ 88 w 10000"/>
              <a:gd name="connsiteY5" fmla="*/ 5419 h 9560"/>
              <a:gd name="connsiteX6" fmla="*/ 443 w 10000"/>
              <a:gd name="connsiteY6" fmla="*/ 3898 h 9560"/>
              <a:gd name="connsiteX7" fmla="*/ 1082 w 10000"/>
              <a:gd name="connsiteY7" fmla="*/ 2496 h 9560"/>
              <a:gd name="connsiteX8" fmla="*/ 2124 w 10000"/>
              <a:gd name="connsiteY8" fmla="*/ 1163 h 9560"/>
              <a:gd name="connsiteX9" fmla="*/ 3365 w 10000"/>
              <a:gd name="connsiteY9" fmla="*/ 287 h 9560"/>
              <a:gd name="connsiteX10" fmla="*/ 4961 w 10000"/>
              <a:gd name="connsiteY10" fmla="*/ 48 h 9560"/>
              <a:gd name="connsiteX11" fmla="*/ 6881 w 10000"/>
              <a:gd name="connsiteY11" fmla="*/ 576 h 9560"/>
              <a:gd name="connsiteX12" fmla="*/ 8976 w 10000"/>
              <a:gd name="connsiteY12" fmla="*/ 2482 h 9560"/>
              <a:gd name="connsiteX13" fmla="*/ 9830 w 10000"/>
              <a:gd name="connsiteY13" fmla="*/ 4973 h 9560"/>
              <a:gd name="connsiteX14" fmla="*/ 9817 w 10000"/>
              <a:gd name="connsiteY14" fmla="*/ 6551 h 9560"/>
              <a:gd name="connsiteX15" fmla="*/ 9740 w 10000"/>
              <a:gd name="connsiteY15" fmla="*/ 7090 h 9560"/>
              <a:gd name="connsiteX16" fmla="*/ 9652 w 10000"/>
              <a:gd name="connsiteY16" fmla="*/ 7356 h 9560"/>
              <a:gd name="connsiteX17" fmla="*/ 9415 w 10000"/>
              <a:gd name="connsiteY17" fmla="*/ 7508 h 9560"/>
              <a:gd name="connsiteX18" fmla="*/ 9280 w 10000"/>
              <a:gd name="connsiteY18" fmla="*/ 7640 h 9560"/>
              <a:gd name="connsiteX19" fmla="*/ 9412 w 10000"/>
              <a:gd name="connsiteY19" fmla="*/ 7826 h 9560"/>
              <a:gd name="connsiteX20" fmla="*/ 9719 w 10000"/>
              <a:gd name="connsiteY20" fmla="*/ 8162 h 9560"/>
              <a:gd name="connsiteX21" fmla="*/ 9980 w 10000"/>
              <a:gd name="connsiteY21" fmla="*/ 8453 h 9560"/>
              <a:gd name="connsiteX22" fmla="*/ 9848 w 10000"/>
              <a:gd name="connsiteY22" fmla="*/ 8140 h 9560"/>
              <a:gd name="connsiteX23" fmla="*/ 9621 w 10000"/>
              <a:gd name="connsiteY23" fmla="*/ 7588 h 9560"/>
              <a:gd name="connsiteX24" fmla="*/ 9621 w 10000"/>
              <a:gd name="connsiteY24" fmla="*/ 7356 h 9560"/>
              <a:gd name="connsiteX0" fmla="*/ 774 w 10000"/>
              <a:gd name="connsiteY0" fmla="*/ 9498 h 9498"/>
              <a:gd name="connsiteX1" fmla="*/ 402 w 10000"/>
              <a:gd name="connsiteY1" fmla="*/ 8819 h 9498"/>
              <a:gd name="connsiteX2" fmla="*/ 88 w 10000"/>
              <a:gd name="connsiteY2" fmla="*/ 7817 h 9498"/>
              <a:gd name="connsiteX3" fmla="*/ 0 w 10000"/>
              <a:gd name="connsiteY3" fmla="*/ 6785 h 9498"/>
              <a:gd name="connsiteX4" fmla="*/ 88 w 10000"/>
              <a:gd name="connsiteY4" fmla="*/ 5668 h 9498"/>
              <a:gd name="connsiteX5" fmla="*/ 443 w 10000"/>
              <a:gd name="connsiteY5" fmla="*/ 4077 h 9498"/>
              <a:gd name="connsiteX6" fmla="*/ 1082 w 10000"/>
              <a:gd name="connsiteY6" fmla="*/ 2611 h 9498"/>
              <a:gd name="connsiteX7" fmla="*/ 2124 w 10000"/>
              <a:gd name="connsiteY7" fmla="*/ 1217 h 9498"/>
              <a:gd name="connsiteX8" fmla="*/ 3365 w 10000"/>
              <a:gd name="connsiteY8" fmla="*/ 300 h 9498"/>
              <a:gd name="connsiteX9" fmla="*/ 4961 w 10000"/>
              <a:gd name="connsiteY9" fmla="*/ 50 h 9498"/>
              <a:gd name="connsiteX10" fmla="*/ 6881 w 10000"/>
              <a:gd name="connsiteY10" fmla="*/ 603 h 9498"/>
              <a:gd name="connsiteX11" fmla="*/ 8976 w 10000"/>
              <a:gd name="connsiteY11" fmla="*/ 2596 h 9498"/>
              <a:gd name="connsiteX12" fmla="*/ 9830 w 10000"/>
              <a:gd name="connsiteY12" fmla="*/ 5202 h 9498"/>
              <a:gd name="connsiteX13" fmla="*/ 9817 w 10000"/>
              <a:gd name="connsiteY13" fmla="*/ 6853 h 9498"/>
              <a:gd name="connsiteX14" fmla="*/ 9740 w 10000"/>
              <a:gd name="connsiteY14" fmla="*/ 7416 h 9498"/>
              <a:gd name="connsiteX15" fmla="*/ 9652 w 10000"/>
              <a:gd name="connsiteY15" fmla="*/ 7695 h 9498"/>
              <a:gd name="connsiteX16" fmla="*/ 9415 w 10000"/>
              <a:gd name="connsiteY16" fmla="*/ 7854 h 9498"/>
              <a:gd name="connsiteX17" fmla="*/ 9280 w 10000"/>
              <a:gd name="connsiteY17" fmla="*/ 7992 h 9498"/>
              <a:gd name="connsiteX18" fmla="*/ 9412 w 10000"/>
              <a:gd name="connsiteY18" fmla="*/ 8186 h 9498"/>
              <a:gd name="connsiteX19" fmla="*/ 9719 w 10000"/>
              <a:gd name="connsiteY19" fmla="*/ 8538 h 9498"/>
              <a:gd name="connsiteX20" fmla="*/ 9980 w 10000"/>
              <a:gd name="connsiteY20" fmla="*/ 8842 h 9498"/>
              <a:gd name="connsiteX21" fmla="*/ 9848 w 10000"/>
              <a:gd name="connsiteY21" fmla="*/ 8515 h 9498"/>
              <a:gd name="connsiteX22" fmla="*/ 9621 w 10000"/>
              <a:gd name="connsiteY22" fmla="*/ 7937 h 9498"/>
              <a:gd name="connsiteX23" fmla="*/ 9621 w 10000"/>
              <a:gd name="connsiteY23" fmla="*/ 7695 h 9498"/>
              <a:gd name="connsiteX0" fmla="*/ 402 w 10000"/>
              <a:gd name="connsiteY0" fmla="*/ 9285 h 9314"/>
              <a:gd name="connsiteX1" fmla="*/ 88 w 10000"/>
              <a:gd name="connsiteY1" fmla="*/ 8230 h 9314"/>
              <a:gd name="connsiteX2" fmla="*/ 0 w 10000"/>
              <a:gd name="connsiteY2" fmla="*/ 7144 h 9314"/>
              <a:gd name="connsiteX3" fmla="*/ 88 w 10000"/>
              <a:gd name="connsiteY3" fmla="*/ 5968 h 9314"/>
              <a:gd name="connsiteX4" fmla="*/ 443 w 10000"/>
              <a:gd name="connsiteY4" fmla="*/ 4292 h 9314"/>
              <a:gd name="connsiteX5" fmla="*/ 1082 w 10000"/>
              <a:gd name="connsiteY5" fmla="*/ 2749 h 9314"/>
              <a:gd name="connsiteX6" fmla="*/ 2124 w 10000"/>
              <a:gd name="connsiteY6" fmla="*/ 1281 h 9314"/>
              <a:gd name="connsiteX7" fmla="*/ 3365 w 10000"/>
              <a:gd name="connsiteY7" fmla="*/ 316 h 9314"/>
              <a:gd name="connsiteX8" fmla="*/ 4961 w 10000"/>
              <a:gd name="connsiteY8" fmla="*/ 53 h 9314"/>
              <a:gd name="connsiteX9" fmla="*/ 6881 w 10000"/>
              <a:gd name="connsiteY9" fmla="*/ 635 h 9314"/>
              <a:gd name="connsiteX10" fmla="*/ 8976 w 10000"/>
              <a:gd name="connsiteY10" fmla="*/ 2733 h 9314"/>
              <a:gd name="connsiteX11" fmla="*/ 9830 w 10000"/>
              <a:gd name="connsiteY11" fmla="*/ 5477 h 9314"/>
              <a:gd name="connsiteX12" fmla="*/ 9817 w 10000"/>
              <a:gd name="connsiteY12" fmla="*/ 7215 h 9314"/>
              <a:gd name="connsiteX13" fmla="*/ 9740 w 10000"/>
              <a:gd name="connsiteY13" fmla="*/ 7808 h 9314"/>
              <a:gd name="connsiteX14" fmla="*/ 9652 w 10000"/>
              <a:gd name="connsiteY14" fmla="*/ 8102 h 9314"/>
              <a:gd name="connsiteX15" fmla="*/ 9415 w 10000"/>
              <a:gd name="connsiteY15" fmla="*/ 8269 h 9314"/>
              <a:gd name="connsiteX16" fmla="*/ 9280 w 10000"/>
              <a:gd name="connsiteY16" fmla="*/ 8414 h 9314"/>
              <a:gd name="connsiteX17" fmla="*/ 9412 w 10000"/>
              <a:gd name="connsiteY17" fmla="*/ 8619 h 9314"/>
              <a:gd name="connsiteX18" fmla="*/ 9719 w 10000"/>
              <a:gd name="connsiteY18" fmla="*/ 8989 h 9314"/>
              <a:gd name="connsiteX19" fmla="*/ 9980 w 10000"/>
              <a:gd name="connsiteY19" fmla="*/ 9309 h 9314"/>
              <a:gd name="connsiteX20" fmla="*/ 9848 w 10000"/>
              <a:gd name="connsiteY20" fmla="*/ 8965 h 9314"/>
              <a:gd name="connsiteX21" fmla="*/ 9621 w 10000"/>
              <a:gd name="connsiteY21" fmla="*/ 8356 h 9314"/>
              <a:gd name="connsiteX22" fmla="*/ 9621 w 10000"/>
              <a:gd name="connsiteY22" fmla="*/ 8102 h 9314"/>
              <a:gd name="connsiteX0" fmla="*/ 88 w 10000"/>
              <a:gd name="connsiteY0" fmla="*/ 8836 h 10000"/>
              <a:gd name="connsiteX1" fmla="*/ 0 w 10000"/>
              <a:gd name="connsiteY1" fmla="*/ 7670 h 10000"/>
              <a:gd name="connsiteX2" fmla="*/ 88 w 10000"/>
              <a:gd name="connsiteY2" fmla="*/ 6408 h 10000"/>
              <a:gd name="connsiteX3" fmla="*/ 443 w 10000"/>
              <a:gd name="connsiteY3" fmla="*/ 4608 h 10000"/>
              <a:gd name="connsiteX4" fmla="*/ 1082 w 10000"/>
              <a:gd name="connsiteY4" fmla="*/ 2951 h 10000"/>
              <a:gd name="connsiteX5" fmla="*/ 2124 w 10000"/>
              <a:gd name="connsiteY5" fmla="*/ 1375 h 10000"/>
              <a:gd name="connsiteX6" fmla="*/ 3365 w 10000"/>
              <a:gd name="connsiteY6" fmla="*/ 339 h 10000"/>
              <a:gd name="connsiteX7" fmla="*/ 4961 w 10000"/>
              <a:gd name="connsiteY7" fmla="*/ 57 h 10000"/>
              <a:gd name="connsiteX8" fmla="*/ 6881 w 10000"/>
              <a:gd name="connsiteY8" fmla="*/ 682 h 10000"/>
              <a:gd name="connsiteX9" fmla="*/ 8976 w 10000"/>
              <a:gd name="connsiteY9" fmla="*/ 2934 h 10000"/>
              <a:gd name="connsiteX10" fmla="*/ 9830 w 10000"/>
              <a:gd name="connsiteY10" fmla="*/ 5880 h 10000"/>
              <a:gd name="connsiteX11" fmla="*/ 9817 w 10000"/>
              <a:gd name="connsiteY11" fmla="*/ 7746 h 10000"/>
              <a:gd name="connsiteX12" fmla="*/ 9740 w 10000"/>
              <a:gd name="connsiteY12" fmla="*/ 8383 h 10000"/>
              <a:gd name="connsiteX13" fmla="*/ 9652 w 10000"/>
              <a:gd name="connsiteY13" fmla="*/ 8699 h 10000"/>
              <a:gd name="connsiteX14" fmla="*/ 9415 w 10000"/>
              <a:gd name="connsiteY14" fmla="*/ 8878 h 10000"/>
              <a:gd name="connsiteX15" fmla="*/ 9280 w 10000"/>
              <a:gd name="connsiteY15" fmla="*/ 9034 h 10000"/>
              <a:gd name="connsiteX16" fmla="*/ 9412 w 10000"/>
              <a:gd name="connsiteY16" fmla="*/ 9254 h 10000"/>
              <a:gd name="connsiteX17" fmla="*/ 9719 w 10000"/>
              <a:gd name="connsiteY17" fmla="*/ 9651 h 10000"/>
              <a:gd name="connsiteX18" fmla="*/ 9980 w 10000"/>
              <a:gd name="connsiteY18" fmla="*/ 9995 h 10000"/>
              <a:gd name="connsiteX19" fmla="*/ 9848 w 10000"/>
              <a:gd name="connsiteY19" fmla="*/ 9625 h 10000"/>
              <a:gd name="connsiteX20" fmla="*/ 9621 w 10000"/>
              <a:gd name="connsiteY20" fmla="*/ 8971 h 10000"/>
              <a:gd name="connsiteX21" fmla="*/ 9621 w 10000"/>
              <a:gd name="connsiteY21" fmla="*/ 8699 h 10000"/>
              <a:gd name="connsiteX0" fmla="*/ 0 w 10000"/>
              <a:gd name="connsiteY0" fmla="*/ 7670 h 10000"/>
              <a:gd name="connsiteX1" fmla="*/ 88 w 10000"/>
              <a:gd name="connsiteY1" fmla="*/ 6408 h 10000"/>
              <a:gd name="connsiteX2" fmla="*/ 443 w 10000"/>
              <a:gd name="connsiteY2" fmla="*/ 4608 h 10000"/>
              <a:gd name="connsiteX3" fmla="*/ 1082 w 10000"/>
              <a:gd name="connsiteY3" fmla="*/ 2951 h 10000"/>
              <a:gd name="connsiteX4" fmla="*/ 2124 w 10000"/>
              <a:gd name="connsiteY4" fmla="*/ 1375 h 10000"/>
              <a:gd name="connsiteX5" fmla="*/ 3365 w 10000"/>
              <a:gd name="connsiteY5" fmla="*/ 339 h 10000"/>
              <a:gd name="connsiteX6" fmla="*/ 4961 w 10000"/>
              <a:gd name="connsiteY6" fmla="*/ 57 h 10000"/>
              <a:gd name="connsiteX7" fmla="*/ 6881 w 10000"/>
              <a:gd name="connsiteY7" fmla="*/ 682 h 10000"/>
              <a:gd name="connsiteX8" fmla="*/ 8976 w 10000"/>
              <a:gd name="connsiteY8" fmla="*/ 2934 h 10000"/>
              <a:gd name="connsiteX9" fmla="*/ 9830 w 10000"/>
              <a:gd name="connsiteY9" fmla="*/ 5880 h 10000"/>
              <a:gd name="connsiteX10" fmla="*/ 9817 w 10000"/>
              <a:gd name="connsiteY10" fmla="*/ 7746 h 10000"/>
              <a:gd name="connsiteX11" fmla="*/ 9740 w 10000"/>
              <a:gd name="connsiteY11" fmla="*/ 8383 h 10000"/>
              <a:gd name="connsiteX12" fmla="*/ 9652 w 10000"/>
              <a:gd name="connsiteY12" fmla="*/ 8699 h 10000"/>
              <a:gd name="connsiteX13" fmla="*/ 9415 w 10000"/>
              <a:gd name="connsiteY13" fmla="*/ 8878 h 10000"/>
              <a:gd name="connsiteX14" fmla="*/ 9280 w 10000"/>
              <a:gd name="connsiteY14" fmla="*/ 9034 h 10000"/>
              <a:gd name="connsiteX15" fmla="*/ 9412 w 10000"/>
              <a:gd name="connsiteY15" fmla="*/ 9254 h 10000"/>
              <a:gd name="connsiteX16" fmla="*/ 9719 w 10000"/>
              <a:gd name="connsiteY16" fmla="*/ 9651 h 10000"/>
              <a:gd name="connsiteX17" fmla="*/ 9980 w 10000"/>
              <a:gd name="connsiteY17" fmla="*/ 9995 h 10000"/>
              <a:gd name="connsiteX18" fmla="*/ 9848 w 10000"/>
              <a:gd name="connsiteY18" fmla="*/ 9625 h 10000"/>
              <a:gd name="connsiteX19" fmla="*/ 9621 w 10000"/>
              <a:gd name="connsiteY19" fmla="*/ 8971 h 10000"/>
              <a:gd name="connsiteX20" fmla="*/ 9621 w 10000"/>
              <a:gd name="connsiteY20" fmla="*/ 8699 h 10000"/>
              <a:gd name="connsiteX0" fmla="*/ 0 w 9912"/>
              <a:gd name="connsiteY0" fmla="*/ 6408 h 10000"/>
              <a:gd name="connsiteX1" fmla="*/ 355 w 9912"/>
              <a:gd name="connsiteY1" fmla="*/ 4608 h 10000"/>
              <a:gd name="connsiteX2" fmla="*/ 994 w 9912"/>
              <a:gd name="connsiteY2" fmla="*/ 2951 h 10000"/>
              <a:gd name="connsiteX3" fmla="*/ 2036 w 9912"/>
              <a:gd name="connsiteY3" fmla="*/ 1375 h 10000"/>
              <a:gd name="connsiteX4" fmla="*/ 3277 w 9912"/>
              <a:gd name="connsiteY4" fmla="*/ 339 h 10000"/>
              <a:gd name="connsiteX5" fmla="*/ 4873 w 9912"/>
              <a:gd name="connsiteY5" fmla="*/ 57 h 10000"/>
              <a:gd name="connsiteX6" fmla="*/ 6793 w 9912"/>
              <a:gd name="connsiteY6" fmla="*/ 682 h 10000"/>
              <a:gd name="connsiteX7" fmla="*/ 8888 w 9912"/>
              <a:gd name="connsiteY7" fmla="*/ 2934 h 10000"/>
              <a:gd name="connsiteX8" fmla="*/ 9742 w 9912"/>
              <a:gd name="connsiteY8" fmla="*/ 5880 h 10000"/>
              <a:gd name="connsiteX9" fmla="*/ 9729 w 9912"/>
              <a:gd name="connsiteY9" fmla="*/ 7746 h 10000"/>
              <a:gd name="connsiteX10" fmla="*/ 9652 w 9912"/>
              <a:gd name="connsiteY10" fmla="*/ 8383 h 10000"/>
              <a:gd name="connsiteX11" fmla="*/ 9564 w 9912"/>
              <a:gd name="connsiteY11" fmla="*/ 8699 h 10000"/>
              <a:gd name="connsiteX12" fmla="*/ 9327 w 9912"/>
              <a:gd name="connsiteY12" fmla="*/ 8878 h 10000"/>
              <a:gd name="connsiteX13" fmla="*/ 9192 w 9912"/>
              <a:gd name="connsiteY13" fmla="*/ 9034 h 10000"/>
              <a:gd name="connsiteX14" fmla="*/ 9324 w 9912"/>
              <a:gd name="connsiteY14" fmla="*/ 9254 h 10000"/>
              <a:gd name="connsiteX15" fmla="*/ 9631 w 9912"/>
              <a:gd name="connsiteY15" fmla="*/ 9651 h 10000"/>
              <a:gd name="connsiteX16" fmla="*/ 9892 w 9912"/>
              <a:gd name="connsiteY16" fmla="*/ 9995 h 10000"/>
              <a:gd name="connsiteX17" fmla="*/ 9760 w 9912"/>
              <a:gd name="connsiteY17" fmla="*/ 9625 h 10000"/>
              <a:gd name="connsiteX18" fmla="*/ 9533 w 9912"/>
              <a:gd name="connsiteY18" fmla="*/ 8971 h 10000"/>
              <a:gd name="connsiteX19" fmla="*/ 9533 w 9912"/>
              <a:gd name="connsiteY19" fmla="*/ 8699 h 10000"/>
              <a:gd name="connsiteX0" fmla="*/ 0 w 9642"/>
              <a:gd name="connsiteY0" fmla="*/ 4608 h 10000"/>
              <a:gd name="connsiteX1" fmla="*/ 645 w 9642"/>
              <a:gd name="connsiteY1" fmla="*/ 2951 h 10000"/>
              <a:gd name="connsiteX2" fmla="*/ 1696 w 9642"/>
              <a:gd name="connsiteY2" fmla="*/ 1375 h 10000"/>
              <a:gd name="connsiteX3" fmla="*/ 2948 w 9642"/>
              <a:gd name="connsiteY3" fmla="*/ 339 h 10000"/>
              <a:gd name="connsiteX4" fmla="*/ 4558 w 9642"/>
              <a:gd name="connsiteY4" fmla="*/ 57 h 10000"/>
              <a:gd name="connsiteX5" fmla="*/ 6495 w 9642"/>
              <a:gd name="connsiteY5" fmla="*/ 682 h 10000"/>
              <a:gd name="connsiteX6" fmla="*/ 8609 w 9642"/>
              <a:gd name="connsiteY6" fmla="*/ 2934 h 10000"/>
              <a:gd name="connsiteX7" fmla="*/ 9470 w 9642"/>
              <a:gd name="connsiteY7" fmla="*/ 5880 h 10000"/>
              <a:gd name="connsiteX8" fmla="*/ 9457 w 9642"/>
              <a:gd name="connsiteY8" fmla="*/ 7746 h 10000"/>
              <a:gd name="connsiteX9" fmla="*/ 9380 w 9642"/>
              <a:gd name="connsiteY9" fmla="*/ 8383 h 10000"/>
              <a:gd name="connsiteX10" fmla="*/ 9291 w 9642"/>
              <a:gd name="connsiteY10" fmla="*/ 8699 h 10000"/>
              <a:gd name="connsiteX11" fmla="*/ 9052 w 9642"/>
              <a:gd name="connsiteY11" fmla="*/ 8878 h 10000"/>
              <a:gd name="connsiteX12" fmla="*/ 8916 w 9642"/>
              <a:gd name="connsiteY12" fmla="*/ 9034 h 10000"/>
              <a:gd name="connsiteX13" fmla="*/ 9049 w 9642"/>
              <a:gd name="connsiteY13" fmla="*/ 9254 h 10000"/>
              <a:gd name="connsiteX14" fmla="*/ 9359 w 9642"/>
              <a:gd name="connsiteY14" fmla="*/ 9651 h 10000"/>
              <a:gd name="connsiteX15" fmla="*/ 9622 w 9642"/>
              <a:gd name="connsiteY15" fmla="*/ 9995 h 10000"/>
              <a:gd name="connsiteX16" fmla="*/ 9489 w 9642"/>
              <a:gd name="connsiteY16" fmla="*/ 9625 h 10000"/>
              <a:gd name="connsiteX17" fmla="*/ 9260 w 9642"/>
              <a:gd name="connsiteY17" fmla="*/ 8971 h 10000"/>
              <a:gd name="connsiteX18" fmla="*/ 9260 w 9642"/>
              <a:gd name="connsiteY18" fmla="*/ 8699 h 10000"/>
              <a:gd name="connsiteX0" fmla="*/ 0 w 9331"/>
              <a:gd name="connsiteY0" fmla="*/ 2951 h 10000"/>
              <a:gd name="connsiteX1" fmla="*/ 1090 w 9331"/>
              <a:gd name="connsiteY1" fmla="*/ 1375 h 10000"/>
              <a:gd name="connsiteX2" fmla="*/ 2388 w 9331"/>
              <a:gd name="connsiteY2" fmla="*/ 339 h 10000"/>
              <a:gd name="connsiteX3" fmla="*/ 4058 w 9331"/>
              <a:gd name="connsiteY3" fmla="*/ 57 h 10000"/>
              <a:gd name="connsiteX4" fmla="*/ 6067 w 9331"/>
              <a:gd name="connsiteY4" fmla="*/ 682 h 10000"/>
              <a:gd name="connsiteX5" fmla="*/ 8260 w 9331"/>
              <a:gd name="connsiteY5" fmla="*/ 2934 h 10000"/>
              <a:gd name="connsiteX6" fmla="*/ 9153 w 9331"/>
              <a:gd name="connsiteY6" fmla="*/ 5880 h 10000"/>
              <a:gd name="connsiteX7" fmla="*/ 9139 w 9331"/>
              <a:gd name="connsiteY7" fmla="*/ 7746 h 10000"/>
              <a:gd name="connsiteX8" fmla="*/ 9059 w 9331"/>
              <a:gd name="connsiteY8" fmla="*/ 8383 h 10000"/>
              <a:gd name="connsiteX9" fmla="*/ 8967 w 9331"/>
              <a:gd name="connsiteY9" fmla="*/ 8699 h 10000"/>
              <a:gd name="connsiteX10" fmla="*/ 8719 w 9331"/>
              <a:gd name="connsiteY10" fmla="*/ 8878 h 10000"/>
              <a:gd name="connsiteX11" fmla="*/ 8578 w 9331"/>
              <a:gd name="connsiteY11" fmla="*/ 9034 h 10000"/>
              <a:gd name="connsiteX12" fmla="*/ 8716 w 9331"/>
              <a:gd name="connsiteY12" fmla="*/ 9254 h 10000"/>
              <a:gd name="connsiteX13" fmla="*/ 9037 w 9331"/>
              <a:gd name="connsiteY13" fmla="*/ 9651 h 10000"/>
              <a:gd name="connsiteX14" fmla="*/ 9310 w 9331"/>
              <a:gd name="connsiteY14" fmla="*/ 9995 h 10000"/>
              <a:gd name="connsiteX15" fmla="*/ 9172 w 9331"/>
              <a:gd name="connsiteY15" fmla="*/ 9625 h 10000"/>
              <a:gd name="connsiteX16" fmla="*/ 8935 w 9331"/>
              <a:gd name="connsiteY16" fmla="*/ 8971 h 10000"/>
              <a:gd name="connsiteX17" fmla="*/ 8935 w 9331"/>
              <a:gd name="connsiteY17" fmla="*/ 8699 h 10000"/>
              <a:gd name="connsiteX0" fmla="*/ 0 w 8832"/>
              <a:gd name="connsiteY0" fmla="*/ 1375 h 10000"/>
              <a:gd name="connsiteX1" fmla="*/ 1391 w 8832"/>
              <a:gd name="connsiteY1" fmla="*/ 339 h 10000"/>
              <a:gd name="connsiteX2" fmla="*/ 3181 w 8832"/>
              <a:gd name="connsiteY2" fmla="*/ 57 h 10000"/>
              <a:gd name="connsiteX3" fmla="*/ 5334 w 8832"/>
              <a:gd name="connsiteY3" fmla="*/ 682 h 10000"/>
              <a:gd name="connsiteX4" fmla="*/ 7684 w 8832"/>
              <a:gd name="connsiteY4" fmla="*/ 2934 h 10000"/>
              <a:gd name="connsiteX5" fmla="*/ 8641 w 8832"/>
              <a:gd name="connsiteY5" fmla="*/ 5880 h 10000"/>
              <a:gd name="connsiteX6" fmla="*/ 8626 w 8832"/>
              <a:gd name="connsiteY6" fmla="*/ 7746 h 10000"/>
              <a:gd name="connsiteX7" fmla="*/ 8540 w 8832"/>
              <a:gd name="connsiteY7" fmla="*/ 8383 h 10000"/>
              <a:gd name="connsiteX8" fmla="*/ 8442 w 8832"/>
              <a:gd name="connsiteY8" fmla="*/ 8699 h 10000"/>
              <a:gd name="connsiteX9" fmla="*/ 8176 w 8832"/>
              <a:gd name="connsiteY9" fmla="*/ 8878 h 10000"/>
              <a:gd name="connsiteX10" fmla="*/ 8025 w 8832"/>
              <a:gd name="connsiteY10" fmla="*/ 9034 h 10000"/>
              <a:gd name="connsiteX11" fmla="*/ 8173 w 8832"/>
              <a:gd name="connsiteY11" fmla="*/ 9254 h 10000"/>
              <a:gd name="connsiteX12" fmla="*/ 8517 w 8832"/>
              <a:gd name="connsiteY12" fmla="*/ 9651 h 10000"/>
              <a:gd name="connsiteX13" fmla="*/ 8809 w 8832"/>
              <a:gd name="connsiteY13" fmla="*/ 9995 h 10000"/>
              <a:gd name="connsiteX14" fmla="*/ 8662 w 8832"/>
              <a:gd name="connsiteY14" fmla="*/ 9625 h 10000"/>
              <a:gd name="connsiteX15" fmla="*/ 8408 w 8832"/>
              <a:gd name="connsiteY15" fmla="*/ 8971 h 10000"/>
              <a:gd name="connsiteX16" fmla="*/ 8408 w 8832"/>
              <a:gd name="connsiteY16" fmla="*/ 8699 h 10000"/>
              <a:gd name="connsiteX0" fmla="*/ 0 w 8425"/>
              <a:gd name="connsiteY0" fmla="*/ 339 h 10000"/>
              <a:gd name="connsiteX1" fmla="*/ 2027 w 8425"/>
              <a:gd name="connsiteY1" fmla="*/ 57 h 10000"/>
              <a:gd name="connsiteX2" fmla="*/ 4464 w 8425"/>
              <a:gd name="connsiteY2" fmla="*/ 682 h 10000"/>
              <a:gd name="connsiteX3" fmla="*/ 7125 w 8425"/>
              <a:gd name="connsiteY3" fmla="*/ 2934 h 10000"/>
              <a:gd name="connsiteX4" fmla="*/ 8209 w 8425"/>
              <a:gd name="connsiteY4" fmla="*/ 5880 h 10000"/>
              <a:gd name="connsiteX5" fmla="*/ 8192 w 8425"/>
              <a:gd name="connsiteY5" fmla="*/ 7746 h 10000"/>
              <a:gd name="connsiteX6" fmla="*/ 8094 w 8425"/>
              <a:gd name="connsiteY6" fmla="*/ 8383 h 10000"/>
              <a:gd name="connsiteX7" fmla="*/ 7983 w 8425"/>
              <a:gd name="connsiteY7" fmla="*/ 8699 h 10000"/>
              <a:gd name="connsiteX8" fmla="*/ 7682 w 8425"/>
              <a:gd name="connsiteY8" fmla="*/ 8878 h 10000"/>
              <a:gd name="connsiteX9" fmla="*/ 7511 w 8425"/>
              <a:gd name="connsiteY9" fmla="*/ 9034 h 10000"/>
              <a:gd name="connsiteX10" fmla="*/ 7679 w 8425"/>
              <a:gd name="connsiteY10" fmla="*/ 9254 h 10000"/>
              <a:gd name="connsiteX11" fmla="*/ 8068 w 8425"/>
              <a:gd name="connsiteY11" fmla="*/ 9651 h 10000"/>
              <a:gd name="connsiteX12" fmla="*/ 8399 w 8425"/>
              <a:gd name="connsiteY12" fmla="*/ 9995 h 10000"/>
              <a:gd name="connsiteX13" fmla="*/ 8233 w 8425"/>
              <a:gd name="connsiteY13" fmla="*/ 9625 h 10000"/>
              <a:gd name="connsiteX14" fmla="*/ 7945 w 8425"/>
              <a:gd name="connsiteY14" fmla="*/ 8971 h 10000"/>
              <a:gd name="connsiteX15" fmla="*/ 7945 w 8425"/>
              <a:gd name="connsiteY15" fmla="*/ 8699 h 10000"/>
              <a:gd name="connsiteX0" fmla="*/ 0 w 7594"/>
              <a:gd name="connsiteY0" fmla="*/ 0 h 9943"/>
              <a:gd name="connsiteX1" fmla="*/ 2893 w 7594"/>
              <a:gd name="connsiteY1" fmla="*/ 625 h 9943"/>
              <a:gd name="connsiteX2" fmla="*/ 6051 w 7594"/>
              <a:gd name="connsiteY2" fmla="*/ 2877 h 9943"/>
              <a:gd name="connsiteX3" fmla="*/ 7338 w 7594"/>
              <a:gd name="connsiteY3" fmla="*/ 5823 h 9943"/>
              <a:gd name="connsiteX4" fmla="*/ 7317 w 7594"/>
              <a:gd name="connsiteY4" fmla="*/ 7689 h 9943"/>
              <a:gd name="connsiteX5" fmla="*/ 7201 w 7594"/>
              <a:gd name="connsiteY5" fmla="*/ 8326 h 9943"/>
              <a:gd name="connsiteX6" fmla="*/ 7069 w 7594"/>
              <a:gd name="connsiteY6" fmla="*/ 8642 h 9943"/>
              <a:gd name="connsiteX7" fmla="*/ 6712 w 7594"/>
              <a:gd name="connsiteY7" fmla="*/ 8821 h 9943"/>
              <a:gd name="connsiteX8" fmla="*/ 6509 w 7594"/>
              <a:gd name="connsiteY8" fmla="*/ 8977 h 9943"/>
              <a:gd name="connsiteX9" fmla="*/ 6709 w 7594"/>
              <a:gd name="connsiteY9" fmla="*/ 9197 h 9943"/>
              <a:gd name="connsiteX10" fmla="*/ 7170 w 7594"/>
              <a:gd name="connsiteY10" fmla="*/ 9594 h 9943"/>
              <a:gd name="connsiteX11" fmla="*/ 7563 w 7594"/>
              <a:gd name="connsiteY11" fmla="*/ 9938 h 9943"/>
              <a:gd name="connsiteX12" fmla="*/ 7366 w 7594"/>
              <a:gd name="connsiteY12" fmla="*/ 9568 h 9943"/>
              <a:gd name="connsiteX13" fmla="*/ 7024 w 7594"/>
              <a:gd name="connsiteY13" fmla="*/ 8914 h 9943"/>
              <a:gd name="connsiteX14" fmla="*/ 7024 w 7594"/>
              <a:gd name="connsiteY14" fmla="*/ 8642 h 9943"/>
              <a:gd name="connsiteX0" fmla="*/ 0 w 6190"/>
              <a:gd name="connsiteY0" fmla="*/ 0 h 9371"/>
              <a:gd name="connsiteX1" fmla="*/ 4158 w 6190"/>
              <a:gd name="connsiteY1" fmla="*/ 2264 h 9371"/>
              <a:gd name="connsiteX2" fmla="*/ 5853 w 6190"/>
              <a:gd name="connsiteY2" fmla="*/ 5227 h 9371"/>
              <a:gd name="connsiteX3" fmla="*/ 5825 w 6190"/>
              <a:gd name="connsiteY3" fmla="*/ 7104 h 9371"/>
              <a:gd name="connsiteX4" fmla="*/ 5672 w 6190"/>
              <a:gd name="connsiteY4" fmla="*/ 7745 h 9371"/>
              <a:gd name="connsiteX5" fmla="*/ 5499 w 6190"/>
              <a:gd name="connsiteY5" fmla="*/ 8063 h 9371"/>
              <a:gd name="connsiteX6" fmla="*/ 5029 w 6190"/>
              <a:gd name="connsiteY6" fmla="*/ 8243 h 9371"/>
              <a:gd name="connsiteX7" fmla="*/ 4761 w 6190"/>
              <a:gd name="connsiteY7" fmla="*/ 8399 h 9371"/>
              <a:gd name="connsiteX8" fmla="*/ 5025 w 6190"/>
              <a:gd name="connsiteY8" fmla="*/ 8621 h 9371"/>
              <a:gd name="connsiteX9" fmla="*/ 5632 w 6190"/>
              <a:gd name="connsiteY9" fmla="*/ 9020 h 9371"/>
              <a:gd name="connsiteX10" fmla="*/ 6149 w 6190"/>
              <a:gd name="connsiteY10" fmla="*/ 9366 h 9371"/>
              <a:gd name="connsiteX11" fmla="*/ 5890 w 6190"/>
              <a:gd name="connsiteY11" fmla="*/ 8994 h 9371"/>
              <a:gd name="connsiteX12" fmla="*/ 5439 w 6190"/>
              <a:gd name="connsiteY12" fmla="*/ 8336 h 9371"/>
              <a:gd name="connsiteX13" fmla="*/ 5439 w 6190"/>
              <a:gd name="connsiteY13" fmla="*/ 8063 h 9371"/>
              <a:gd name="connsiteX0" fmla="*/ 0 w 3283"/>
              <a:gd name="connsiteY0" fmla="*/ 0 h 7584"/>
              <a:gd name="connsiteX1" fmla="*/ 2739 w 3283"/>
              <a:gd name="connsiteY1" fmla="*/ 3162 h 7584"/>
              <a:gd name="connsiteX2" fmla="*/ 2693 w 3283"/>
              <a:gd name="connsiteY2" fmla="*/ 5165 h 7584"/>
              <a:gd name="connsiteX3" fmla="*/ 2446 w 3283"/>
              <a:gd name="connsiteY3" fmla="*/ 5849 h 7584"/>
              <a:gd name="connsiteX4" fmla="*/ 2167 w 3283"/>
              <a:gd name="connsiteY4" fmla="*/ 6188 h 7584"/>
              <a:gd name="connsiteX5" fmla="*/ 1407 w 3283"/>
              <a:gd name="connsiteY5" fmla="*/ 6380 h 7584"/>
              <a:gd name="connsiteX6" fmla="*/ 974 w 3283"/>
              <a:gd name="connsiteY6" fmla="*/ 6547 h 7584"/>
              <a:gd name="connsiteX7" fmla="*/ 1401 w 3283"/>
              <a:gd name="connsiteY7" fmla="*/ 6784 h 7584"/>
              <a:gd name="connsiteX8" fmla="*/ 2382 w 3283"/>
              <a:gd name="connsiteY8" fmla="*/ 7209 h 7584"/>
              <a:gd name="connsiteX9" fmla="*/ 3217 w 3283"/>
              <a:gd name="connsiteY9" fmla="*/ 7579 h 7584"/>
              <a:gd name="connsiteX10" fmla="*/ 2798 w 3283"/>
              <a:gd name="connsiteY10" fmla="*/ 7182 h 7584"/>
              <a:gd name="connsiteX11" fmla="*/ 2070 w 3283"/>
              <a:gd name="connsiteY11" fmla="*/ 6480 h 7584"/>
              <a:gd name="connsiteX12" fmla="*/ 2070 w 3283"/>
              <a:gd name="connsiteY12" fmla="*/ 6188 h 7584"/>
              <a:gd name="connsiteX0" fmla="*/ 5376 w 7033"/>
              <a:gd name="connsiteY0" fmla="*/ 0 h 5831"/>
              <a:gd name="connsiteX1" fmla="*/ 5236 w 7033"/>
              <a:gd name="connsiteY1" fmla="*/ 2641 h 5831"/>
              <a:gd name="connsiteX2" fmla="*/ 4484 w 7033"/>
              <a:gd name="connsiteY2" fmla="*/ 3543 h 5831"/>
              <a:gd name="connsiteX3" fmla="*/ 3634 w 7033"/>
              <a:gd name="connsiteY3" fmla="*/ 3990 h 5831"/>
              <a:gd name="connsiteX4" fmla="*/ 1319 w 7033"/>
              <a:gd name="connsiteY4" fmla="*/ 4243 h 5831"/>
              <a:gd name="connsiteX5" fmla="*/ 0 w 7033"/>
              <a:gd name="connsiteY5" fmla="*/ 4464 h 5831"/>
              <a:gd name="connsiteX6" fmla="*/ 1300 w 7033"/>
              <a:gd name="connsiteY6" fmla="*/ 4776 h 5831"/>
              <a:gd name="connsiteX7" fmla="*/ 4289 w 7033"/>
              <a:gd name="connsiteY7" fmla="*/ 5337 h 5831"/>
              <a:gd name="connsiteX8" fmla="*/ 6832 w 7033"/>
              <a:gd name="connsiteY8" fmla="*/ 5824 h 5831"/>
              <a:gd name="connsiteX9" fmla="*/ 5556 w 7033"/>
              <a:gd name="connsiteY9" fmla="*/ 5301 h 5831"/>
              <a:gd name="connsiteX10" fmla="*/ 3338 w 7033"/>
              <a:gd name="connsiteY10" fmla="*/ 4375 h 5831"/>
              <a:gd name="connsiteX11" fmla="*/ 3338 w 7033"/>
              <a:gd name="connsiteY11" fmla="*/ 3990 h 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33" h="5831">
                <a:moveTo>
                  <a:pt x="5376" y="0"/>
                </a:moveTo>
                <a:cubicBezTo>
                  <a:pt x="6747" y="1136"/>
                  <a:pt x="5379" y="2057"/>
                  <a:pt x="5236" y="2641"/>
                </a:cubicBezTo>
                <a:cubicBezTo>
                  <a:pt x="5114" y="3224"/>
                  <a:pt x="4761" y="3319"/>
                  <a:pt x="4484" y="3543"/>
                </a:cubicBezTo>
                <a:cubicBezTo>
                  <a:pt x="4219" y="3773"/>
                  <a:pt x="4155" y="3874"/>
                  <a:pt x="3634" y="3990"/>
                </a:cubicBezTo>
                <a:cubicBezTo>
                  <a:pt x="3101" y="4105"/>
                  <a:pt x="1907" y="4162"/>
                  <a:pt x="1319" y="4243"/>
                </a:cubicBezTo>
                <a:cubicBezTo>
                  <a:pt x="731" y="4324"/>
                  <a:pt x="0" y="4375"/>
                  <a:pt x="0" y="4464"/>
                </a:cubicBezTo>
                <a:cubicBezTo>
                  <a:pt x="0" y="4551"/>
                  <a:pt x="557" y="4630"/>
                  <a:pt x="1300" y="4776"/>
                </a:cubicBezTo>
                <a:cubicBezTo>
                  <a:pt x="2010" y="4923"/>
                  <a:pt x="3372" y="5161"/>
                  <a:pt x="4289" y="5337"/>
                </a:cubicBezTo>
                <a:cubicBezTo>
                  <a:pt x="5211" y="5513"/>
                  <a:pt x="6631" y="5831"/>
                  <a:pt x="6832" y="5824"/>
                </a:cubicBezTo>
                <a:cubicBezTo>
                  <a:pt x="7033" y="5815"/>
                  <a:pt x="6153" y="5541"/>
                  <a:pt x="5556" y="5301"/>
                </a:cubicBezTo>
                <a:cubicBezTo>
                  <a:pt x="4946" y="5060"/>
                  <a:pt x="3692" y="4593"/>
                  <a:pt x="3338" y="4375"/>
                </a:cubicBezTo>
                <a:cubicBezTo>
                  <a:pt x="2964" y="4155"/>
                  <a:pt x="3405" y="4105"/>
                  <a:pt x="3338" y="399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6" name="Freeform 21"/>
          <p:cNvSpPr>
            <a:spLocks/>
          </p:cNvSpPr>
          <p:nvPr/>
        </p:nvSpPr>
        <p:spPr bwMode="auto">
          <a:xfrm rot="21326996">
            <a:off x="5012826" y="2572841"/>
            <a:ext cx="271248" cy="992197"/>
          </a:xfrm>
          <a:custGeom>
            <a:avLst/>
            <a:gdLst>
              <a:gd name="T0" fmla="*/ 42 w 87"/>
              <a:gd name="T1" fmla="*/ 250 h 259"/>
              <a:gd name="T2" fmla="*/ 56 w 87"/>
              <a:gd name="T3" fmla="*/ 168 h 259"/>
              <a:gd name="T4" fmla="*/ 80 w 87"/>
              <a:gd name="T5" fmla="*/ 94 h 259"/>
              <a:gd name="T6" fmla="*/ 85 w 87"/>
              <a:gd name="T7" fmla="*/ 38 h 259"/>
              <a:gd name="T8" fmla="*/ 68 w 87"/>
              <a:gd name="T9" fmla="*/ 5 h 259"/>
              <a:gd name="T10" fmla="*/ 35 w 87"/>
              <a:gd name="T11" fmla="*/ 7 h 259"/>
              <a:gd name="T12" fmla="*/ 13 w 87"/>
              <a:gd name="T13" fmla="*/ 31 h 259"/>
              <a:gd name="T14" fmla="*/ 1 w 87"/>
              <a:gd name="T15" fmla="*/ 106 h 259"/>
              <a:gd name="T16" fmla="*/ 18 w 87"/>
              <a:gd name="T17" fmla="*/ 185 h 259"/>
              <a:gd name="T18" fmla="*/ 35 w 87"/>
              <a:gd name="T19" fmla="*/ 221 h 259"/>
              <a:gd name="T20" fmla="*/ 42 w 87"/>
              <a:gd name="T21" fmla="*/ 250 h 2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"/>
              <a:gd name="T34" fmla="*/ 0 h 259"/>
              <a:gd name="T35" fmla="*/ 87 w 87"/>
              <a:gd name="T36" fmla="*/ 259 h 2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" h="259">
                <a:moveTo>
                  <a:pt x="42" y="250"/>
                </a:moveTo>
                <a:cubicBezTo>
                  <a:pt x="45" y="241"/>
                  <a:pt x="50" y="194"/>
                  <a:pt x="56" y="168"/>
                </a:cubicBezTo>
                <a:cubicBezTo>
                  <a:pt x="62" y="142"/>
                  <a:pt x="75" y="116"/>
                  <a:pt x="80" y="94"/>
                </a:cubicBezTo>
                <a:cubicBezTo>
                  <a:pt x="85" y="72"/>
                  <a:pt x="87" y="53"/>
                  <a:pt x="85" y="38"/>
                </a:cubicBezTo>
                <a:cubicBezTo>
                  <a:pt x="83" y="23"/>
                  <a:pt x="76" y="10"/>
                  <a:pt x="68" y="5"/>
                </a:cubicBezTo>
                <a:cubicBezTo>
                  <a:pt x="60" y="0"/>
                  <a:pt x="44" y="3"/>
                  <a:pt x="35" y="7"/>
                </a:cubicBezTo>
                <a:cubicBezTo>
                  <a:pt x="26" y="11"/>
                  <a:pt x="19" y="15"/>
                  <a:pt x="13" y="31"/>
                </a:cubicBezTo>
                <a:cubicBezTo>
                  <a:pt x="7" y="47"/>
                  <a:pt x="0" y="80"/>
                  <a:pt x="1" y="106"/>
                </a:cubicBezTo>
                <a:cubicBezTo>
                  <a:pt x="2" y="132"/>
                  <a:pt x="12" y="166"/>
                  <a:pt x="18" y="185"/>
                </a:cubicBezTo>
                <a:cubicBezTo>
                  <a:pt x="24" y="204"/>
                  <a:pt x="31" y="211"/>
                  <a:pt x="35" y="221"/>
                </a:cubicBezTo>
                <a:cubicBezTo>
                  <a:pt x="39" y="231"/>
                  <a:pt x="39" y="259"/>
                  <a:pt x="42" y="250"/>
                </a:cubicBezTo>
                <a:close/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7" name="Freeform 22"/>
          <p:cNvSpPr>
            <a:spLocks/>
          </p:cNvSpPr>
          <p:nvPr/>
        </p:nvSpPr>
        <p:spPr bwMode="auto">
          <a:xfrm rot="21326996">
            <a:off x="6398966" y="2041709"/>
            <a:ext cx="342247" cy="1067633"/>
          </a:xfrm>
          <a:custGeom>
            <a:avLst/>
            <a:gdLst>
              <a:gd name="T0" fmla="*/ 130 w 130"/>
              <a:gd name="T1" fmla="*/ 202 h 262"/>
              <a:gd name="T2" fmla="*/ 108 w 130"/>
              <a:gd name="T3" fmla="*/ 248 h 262"/>
              <a:gd name="T4" fmla="*/ 53 w 130"/>
              <a:gd name="T5" fmla="*/ 248 h 262"/>
              <a:gd name="T6" fmla="*/ 7 w 130"/>
              <a:gd name="T7" fmla="*/ 161 h 262"/>
              <a:gd name="T8" fmla="*/ 12 w 130"/>
              <a:gd name="T9" fmla="*/ 0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262"/>
              <a:gd name="T17" fmla="*/ 130 w 130"/>
              <a:gd name="T18" fmla="*/ 262 h 262"/>
              <a:gd name="connsiteX0" fmla="*/ 9957 w 9957"/>
              <a:gd name="connsiteY0" fmla="*/ 7710 h 11153"/>
              <a:gd name="connsiteX1" fmla="*/ 8265 w 9957"/>
              <a:gd name="connsiteY1" fmla="*/ 9466 h 11153"/>
              <a:gd name="connsiteX2" fmla="*/ 3849 w 9957"/>
              <a:gd name="connsiteY2" fmla="*/ 10619 h 11153"/>
              <a:gd name="connsiteX3" fmla="*/ 495 w 9957"/>
              <a:gd name="connsiteY3" fmla="*/ 6145 h 11153"/>
              <a:gd name="connsiteX4" fmla="*/ 880 w 9957"/>
              <a:gd name="connsiteY4" fmla="*/ 0 h 11153"/>
              <a:gd name="connsiteX0" fmla="*/ 10000 w 10000"/>
              <a:gd name="connsiteY0" fmla="*/ 6913 h 9755"/>
              <a:gd name="connsiteX1" fmla="*/ 3866 w 10000"/>
              <a:gd name="connsiteY1" fmla="*/ 9521 h 9755"/>
              <a:gd name="connsiteX2" fmla="*/ 497 w 10000"/>
              <a:gd name="connsiteY2" fmla="*/ 5510 h 9755"/>
              <a:gd name="connsiteX3" fmla="*/ 884 w 10000"/>
              <a:gd name="connsiteY3" fmla="*/ 0 h 9755"/>
              <a:gd name="connsiteX0" fmla="*/ 10006 w 10006"/>
              <a:gd name="connsiteY0" fmla="*/ 7087 h 10825"/>
              <a:gd name="connsiteX1" fmla="*/ 3909 w 10006"/>
              <a:gd name="connsiteY1" fmla="*/ 10585 h 10825"/>
              <a:gd name="connsiteX2" fmla="*/ 503 w 10006"/>
              <a:gd name="connsiteY2" fmla="*/ 5648 h 10825"/>
              <a:gd name="connsiteX3" fmla="*/ 890 w 10006"/>
              <a:gd name="connsiteY3" fmla="*/ 0 h 10825"/>
              <a:gd name="connsiteX0" fmla="*/ 10006 w 10006"/>
              <a:gd name="connsiteY0" fmla="*/ 7087 h 10946"/>
              <a:gd name="connsiteX1" fmla="*/ 3909 w 10006"/>
              <a:gd name="connsiteY1" fmla="*/ 10585 h 10946"/>
              <a:gd name="connsiteX2" fmla="*/ 503 w 10006"/>
              <a:gd name="connsiteY2" fmla="*/ 5648 h 10946"/>
              <a:gd name="connsiteX3" fmla="*/ 890 w 10006"/>
              <a:gd name="connsiteY3" fmla="*/ 0 h 10946"/>
              <a:gd name="connsiteX0" fmla="*/ 9857 w 9857"/>
              <a:gd name="connsiteY0" fmla="*/ 10104 h 13963"/>
              <a:gd name="connsiteX1" fmla="*/ 3760 w 9857"/>
              <a:gd name="connsiteY1" fmla="*/ 13602 h 13963"/>
              <a:gd name="connsiteX2" fmla="*/ 354 w 9857"/>
              <a:gd name="connsiteY2" fmla="*/ 8665 h 13963"/>
              <a:gd name="connsiteX3" fmla="*/ 1633 w 9857"/>
              <a:gd name="connsiteY3" fmla="*/ 0 h 1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7" h="13963">
                <a:moveTo>
                  <a:pt x="9857" y="10104"/>
                </a:moveTo>
                <a:cubicBezTo>
                  <a:pt x="8579" y="10660"/>
                  <a:pt x="6412" y="13963"/>
                  <a:pt x="3760" y="13602"/>
                </a:cubicBezTo>
                <a:cubicBezTo>
                  <a:pt x="1108" y="13241"/>
                  <a:pt x="709" y="10932"/>
                  <a:pt x="354" y="8665"/>
                </a:cubicBezTo>
                <a:cubicBezTo>
                  <a:pt x="0" y="6398"/>
                  <a:pt x="1170" y="2105"/>
                  <a:pt x="1633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2964750" y="3101827"/>
            <a:ext cx="260222" cy="26022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Group 23"/>
          <p:cNvGrpSpPr/>
          <p:nvPr/>
        </p:nvGrpSpPr>
        <p:grpSpPr>
          <a:xfrm>
            <a:off x="5374818" y="3715532"/>
            <a:ext cx="1837442" cy="1062644"/>
            <a:chOff x="5420813" y="4456602"/>
            <a:chExt cx="1087437" cy="628895"/>
          </a:xfrm>
        </p:grpSpPr>
        <p:sp>
          <p:nvSpPr>
            <p:cNvPr id="139269" name="Freeform 14"/>
            <p:cNvSpPr>
              <a:spLocks/>
            </p:cNvSpPr>
            <p:nvPr/>
          </p:nvSpPr>
          <p:spPr bwMode="auto">
            <a:xfrm rot="21326996">
              <a:off x="5420813" y="4456602"/>
              <a:ext cx="1087437" cy="488950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5" h="308">
                  <a:moveTo>
                    <a:pt x="552" y="300"/>
                  </a:moveTo>
                  <a:cubicBezTo>
                    <a:pt x="532" y="292"/>
                    <a:pt x="509" y="245"/>
                    <a:pt x="487" y="221"/>
                  </a:cubicBezTo>
                  <a:cubicBezTo>
                    <a:pt x="465" y="197"/>
                    <a:pt x="447" y="174"/>
                    <a:pt x="420" y="154"/>
                  </a:cubicBezTo>
                  <a:cubicBezTo>
                    <a:pt x="393" y="134"/>
                    <a:pt x="360" y="116"/>
                    <a:pt x="327" y="101"/>
                  </a:cubicBezTo>
                  <a:cubicBezTo>
                    <a:pt x="294" y="86"/>
                    <a:pt x="253" y="75"/>
                    <a:pt x="219" y="65"/>
                  </a:cubicBezTo>
                  <a:cubicBezTo>
                    <a:pt x="185" y="55"/>
                    <a:pt x="153" y="47"/>
                    <a:pt x="123" y="39"/>
                  </a:cubicBezTo>
                  <a:cubicBezTo>
                    <a:pt x="93" y="31"/>
                    <a:pt x="55" y="23"/>
                    <a:pt x="36" y="17"/>
                  </a:cubicBezTo>
                  <a:cubicBezTo>
                    <a:pt x="17" y="11"/>
                    <a:pt x="0" y="7"/>
                    <a:pt x="10" y="5"/>
                  </a:cubicBezTo>
                  <a:cubicBezTo>
                    <a:pt x="20" y="3"/>
                    <a:pt x="64" y="0"/>
                    <a:pt x="99" y="3"/>
                  </a:cubicBezTo>
                  <a:cubicBezTo>
                    <a:pt x="134" y="6"/>
                    <a:pt x="187" y="17"/>
                    <a:pt x="223" y="22"/>
                  </a:cubicBezTo>
                  <a:cubicBezTo>
                    <a:pt x="259" y="27"/>
                    <a:pt x="284" y="32"/>
                    <a:pt x="315" y="34"/>
                  </a:cubicBezTo>
                  <a:cubicBezTo>
                    <a:pt x="346" y="36"/>
                    <a:pt x="373" y="37"/>
                    <a:pt x="408" y="36"/>
                  </a:cubicBezTo>
                  <a:cubicBezTo>
                    <a:pt x="443" y="35"/>
                    <a:pt x="491" y="26"/>
                    <a:pt x="523" y="27"/>
                  </a:cubicBezTo>
                  <a:cubicBezTo>
                    <a:pt x="555" y="28"/>
                    <a:pt x="573" y="36"/>
                    <a:pt x="598" y="41"/>
                  </a:cubicBezTo>
                  <a:cubicBezTo>
                    <a:pt x="623" y="46"/>
                    <a:pt x="665" y="54"/>
                    <a:pt x="675" y="58"/>
                  </a:cubicBezTo>
                  <a:cubicBezTo>
                    <a:pt x="685" y="62"/>
                    <a:pt x="665" y="62"/>
                    <a:pt x="658" y="68"/>
                  </a:cubicBezTo>
                  <a:cubicBezTo>
                    <a:pt x="651" y="74"/>
                    <a:pt x="644" y="77"/>
                    <a:pt x="636" y="92"/>
                  </a:cubicBezTo>
                  <a:cubicBezTo>
                    <a:pt x="628" y="107"/>
                    <a:pt x="617" y="140"/>
                    <a:pt x="612" y="156"/>
                  </a:cubicBezTo>
                  <a:cubicBezTo>
                    <a:pt x="607" y="172"/>
                    <a:pt x="608" y="169"/>
                    <a:pt x="607" y="188"/>
                  </a:cubicBezTo>
                  <a:cubicBezTo>
                    <a:pt x="606" y="207"/>
                    <a:pt x="616" y="250"/>
                    <a:pt x="607" y="269"/>
                  </a:cubicBezTo>
                  <a:cubicBezTo>
                    <a:pt x="598" y="288"/>
                    <a:pt x="572" y="308"/>
                    <a:pt x="552" y="30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 rot="528210">
              <a:off x="6181259" y="4575716"/>
              <a:ext cx="289831" cy="509781"/>
              <a:chOff x="5339" y="2337"/>
              <a:chExt cx="285" cy="445"/>
            </a:xfrm>
            <a:solidFill>
              <a:schemeClr val="bg1"/>
            </a:solidFill>
          </p:grpSpPr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5442" y="2548"/>
                <a:ext cx="182" cy="234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grp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5339" y="2337"/>
                <a:ext cx="213" cy="296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grp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" name="Group 45"/>
            <p:cNvGrpSpPr>
              <a:grpSpLocks/>
            </p:cNvGrpSpPr>
            <p:nvPr/>
          </p:nvGrpSpPr>
          <p:grpSpPr bwMode="auto">
            <a:xfrm rot="21115886">
              <a:off x="5557646" y="4472521"/>
              <a:ext cx="285666" cy="555161"/>
              <a:chOff x="4734" y="2133"/>
              <a:chExt cx="298" cy="515"/>
            </a:xfrm>
          </p:grpSpPr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4734" y="2455"/>
                <a:ext cx="250" cy="19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4791" y="2153"/>
                <a:ext cx="241" cy="339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" name="Freeform 44"/>
              <p:cNvSpPr>
                <a:spLocks/>
              </p:cNvSpPr>
              <p:nvPr/>
            </p:nvSpPr>
            <p:spPr bwMode="auto">
              <a:xfrm>
                <a:off x="4897" y="2133"/>
                <a:ext cx="76" cy="203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5" name="Group 26"/>
          <p:cNvGrpSpPr/>
          <p:nvPr/>
        </p:nvGrpSpPr>
        <p:grpSpPr>
          <a:xfrm>
            <a:off x="3485214" y="3038642"/>
            <a:ext cx="3463839" cy="3205489"/>
            <a:chOff x="4302505" y="4056004"/>
            <a:chExt cx="2049973" cy="1897076"/>
          </a:xfrm>
        </p:grpSpPr>
        <p:sp>
          <p:nvSpPr>
            <p:cNvPr id="139268" name="Freeform 13"/>
            <p:cNvSpPr>
              <a:spLocks/>
            </p:cNvSpPr>
            <p:nvPr/>
          </p:nvSpPr>
          <p:spPr bwMode="auto">
            <a:xfrm rot="21326996">
              <a:off x="4302505" y="4056004"/>
              <a:ext cx="1976241" cy="1897076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35" h="10240">
                  <a:moveTo>
                    <a:pt x="1148" y="1108"/>
                  </a:moveTo>
                  <a:cubicBezTo>
                    <a:pt x="1131" y="1057"/>
                    <a:pt x="1173" y="727"/>
                    <a:pt x="1118" y="561"/>
                  </a:cubicBezTo>
                  <a:cubicBezTo>
                    <a:pt x="1063" y="395"/>
                    <a:pt x="966" y="176"/>
                    <a:pt x="816" y="110"/>
                  </a:cubicBezTo>
                  <a:cubicBezTo>
                    <a:pt x="666" y="44"/>
                    <a:pt x="430" y="0"/>
                    <a:pt x="215" y="162"/>
                  </a:cubicBezTo>
                  <a:cubicBezTo>
                    <a:pt x="0" y="324"/>
                    <a:pt x="37" y="708"/>
                    <a:pt x="20" y="879"/>
                  </a:cubicBezTo>
                  <a:cubicBezTo>
                    <a:pt x="3" y="1051"/>
                    <a:pt x="28" y="1136"/>
                    <a:pt x="88" y="1351"/>
                  </a:cubicBezTo>
                  <a:cubicBezTo>
                    <a:pt x="147" y="1565"/>
                    <a:pt x="291" y="1856"/>
                    <a:pt x="358" y="2173"/>
                  </a:cubicBezTo>
                  <a:cubicBezTo>
                    <a:pt x="426" y="2490"/>
                    <a:pt x="434" y="2893"/>
                    <a:pt x="485" y="3262"/>
                  </a:cubicBezTo>
                  <a:cubicBezTo>
                    <a:pt x="536" y="3630"/>
                    <a:pt x="612" y="3990"/>
                    <a:pt x="688" y="4393"/>
                  </a:cubicBezTo>
                  <a:cubicBezTo>
                    <a:pt x="764" y="4795"/>
                    <a:pt x="832" y="5301"/>
                    <a:pt x="951" y="5669"/>
                  </a:cubicBezTo>
                  <a:cubicBezTo>
                    <a:pt x="1069" y="6038"/>
                    <a:pt x="1145" y="6346"/>
                    <a:pt x="1374" y="6612"/>
                  </a:cubicBezTo>
                  <a:cubicBezTo>
                    <a:pt x="1602" y="6878"/>
                    <a:pt x="1966" y="7058"/>
                    <a:pt x="2330" y="7272"/>
                  </a:cubicBezTo>
                  <a:cubicBezTo>
                    <a:pt x="2693" y="7486"/>
                    <a:pt x="3133" y="7683"/>
                    <a:pt x="3548" y="7906"/>
                  </a:cubicBezTo>
                  <a:cubicBezTo>
                    <a:pt x="3962" y="8129"/>
                    <a:pt x="4377" y="8369"/>
                    <a:pt x="4800" y="8591"/>
                  </a:cubicBezTo>
                  <a:cubicBezTo>
                    <a:pt x="5223" y="8814"/>
                    <a:pt x="5663" y="9020"/>
                    <a:pt x="6069" y="9226"/>
                  </a:cubicBezTo>
                  <a:cubicBezTo>
                    <a:pt x="6475" y="9431"/>
                    <a:pt x="6890" y="9697"/>
                    <a:pt x="7237" y="9851"/>
                  </a:cubicBezTo>
                  <a:cubicBezTo>
                    <a:pt x="7583" y="10005"/>
                    <a:pt x="7871" y="10108"/>
                    <a:pt x="8142" y="10151"/>
                  </a:cubicBezTo>
                  <a:cubicBezTo>
                    <a:pt x="8412" y="10194"/>
                    <a:pt x="8705" y="10240"/>
                    <a:pt x="8886" y="10108"/>
                  </a:cubicBezTo>
                  <a:cubicBezTo>
                    <a:pt x="9067" y="9976"/>
                    <a:pt x="9127" y="9679"/>
                    <a:pt x="9228" y="9362"/>
                  </a:cubicBezTo>
                  <a:cubicBezTo>
                    <a:pt x="9329" y="9045"/>
                    <a:pt x="9314" y="8616"/>
                    <a:pt x="9491" y="8206"/>
                  </a:cubicBezTo>
                  <a:cubicBezTo>
                    <a:pt x="9603" y="8018"/>
                    <a:pt x="10067" y="7200"/>
                    <a:pt x="10135" y="7089"/>
                  </a:cubicBezTo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 rot="342526">
              <a:off x="6093793" y="5036634"/>
              <a:ext cx="258685" cy="490141"/>
              <a:chOff x="5201" y="2764"/>
              <a:chExt cx="278" cy="468"/>
            </a:xfrm>
          </p:grpSpPr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5312" y="2764"/>
                <a:ext cx="167" cy="225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5201" y="2916"/>
                <a:ext cx="230" cy="31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7" name="Group 42"/>
            <p:cNvGrpSpPr/>
            <p:nvPr/>
          </p:nvGrpSpPr>
          <p:grpSpPr>
            <a:xfrm rot="21115886">
              <a:off x="5474281" y="4997594"/>
              <a:ext cx="381607" cy="499106"/>
              <a:chOff x="6919680" y="4587410"/>
              <a:chExt cx="561975" cy="735013"/>
            </a:xfrm>
          </p:grpSpPr>
          <p:sp>
            <p:nvSpPr>
              <p:cNvPr id="41" name="Freeform 46"/>
              <p:cNvSpPr>
                <a:spLocks/>
              </p:cNvSpPr>
              <p:nvPr/>
            </p:nvSpPr>
            <p:spPr bwMode="auto">
              <a:xfrm>
                <a:off x="7133992" y="4587410"/>
                <a:ext cx="347663" cy="323850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" name="Freeform 47"/>
              <p:cNvSpPr>
                <a:spLocks/>
              </p:cNvSpPr>
              <p:nvPr/>
            </p:nvSpPr>
            <p:spPr bwMode="auto">
              <a:xfrm>
                <a:off x="6919680" y="4784260"/>
                <a:ext cx="468312" cy="538163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9" name="Freeform 17"/>
          <p:cNvSpPr>
            <a:spLocks/>
          </p:cNvSpPr>
          <p:nvPr/>
        </p:nvSpPr>
        <p:spPr bwMode="auto">
          <a:xfrm rot="21326996">
            <a:off x="584120" y="3659675"/>
            <a:ext cx="2753368" cy="799328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782 w 9970"/>
              <a:gd name="connsiteY0" fmla="*/ 9739 h 10020"/>
              <a:gd name="connsiteX1" fmla="*/ 4555 w 9970"/>
              <a:gd name="connsiteY1" fmla="*/ 9827 h 10020"/>
              <a:gd name="connsiteX2" fmla="*/ 4312 w 9970"/>
              <a:gd name="connsiteY2" fmla="*/ 9847 h 10020"/>
              <a:gd name="connsiteX3" fmla="*/ 4038 w 9970"/>
              <a:gd name="connsiteY3" fmla="*/ 9980 h 10020"/>
              <a:gd name="connsiteX4" fmla="*/ 3808 w 9970"/>
              <a:gd name="connsiteY4" fmla="*/ 9984 h 10020"/>
              <a:gd name="connsiteX5" fmla="*/ 3470 w 9970"/>
              <a:gd name="connsiteY5" fmla="*/ 9751 h 10020"/>
              <a:gd name="connsiteX6" fmla="*/ 3071 w 9970"/>
              <a:gd name="connsiteY6" fmla="*/ 9739 h 10020"/>
              <a:gd name="connsiteX7" fmla="*/ 2509 w 9970"/>
              <a:gd name="connsiteY7" fmla="*/ 9562 h 10020"/>
              <a:gd name="connsiteX8" fmla="*/ 1877 w 9970"/>
              <a:gd name="connsiteY8" fmla="*/ 9228 h 10020"/>
              <a:gd name="connsiteX9" fmla="*/ 1309 w 9970"/>
              <a:gd name="connsiteY9" fmla="*/ 8822 h 10020"/>
              <a:gd name="connsiteX10" fmla="*/ 774 w 9970"/>
              <a:gd name="connsiteY10" fmla="*/ 8380 h 10020"/>
              <a:gd name="connsiteX11" fmla="*/ 402 w 9970"/>
              <a:gd name="connsiteY11" fmla="*/ 7781 h 10020"/>
              <a:gd name="connsiteX12" fmla="*/ 88 w 9970"/>
              <a:gd name="connsiteY12" fmla="*/ 6897 h 10020"/>
              <a:gd name="connsiteX13" fmla="*/ 0 w 9970"/>
              <a:gd name="connsiteY13" fmla="*/ 5985 h 10020"/>
              <a:gd name="connsiteX14" fmla="*/ 88 w 9970"/>
              <a:gd name="connsiteY14" fmla="*/ 5000 h 10020"/>
              <a:gd name="connsiteX15" fmla="*/ 443 w 9970"/>
              <a:gd name="connsiteY15" fmla="*/ 3597 h 10020"/>
              <a:gd name="connsiteX16" fmla="*/ 1082 w 9970"/>
              <a:gd name="connsiteY16" fmla="*/ 2303 h 10020"/>
              <a:gd name="connsiteX17" fmla="*/ 2124 w 9970"/>
              <a:gd name="connsiteY17" fmla="*/ 1073 h 10020"/>
              <a:gd name="connsiteX18" fmla="*/ 3365 w 9970"/>
              <a:gd name="connsiteY18" fmla="*/ 265 h 10020"/>
              <a:gd name="connsiteX19" fmla="*/ 4961 w 9970"/>
              <a:gd name="connsiteY19" fmla="*/ 44 h 10020"/>
              <a:gd name="connsiteX20" fmla="*/ 6881 w 9970"/>
              <a:gd name="connsiteY20" fmla="*/ 531 h 10020"/>
              <a:gd name="connsiteX21" fmla="*/ 8976 w 9970"/>
              <a:gd name="connsiteY21" fmla="*/ 2290 h 10020"/>
              <a:gd name="connsiteX22" fmla="*/ 9830 w 9970"/>
              <a:gd name="connsiteY22" fmla="*/ 4589 h 10020"/>
              <a:gd name="connsiteX23" fmla="*/ 9817 w 9970"/>
              <a:gd name="connsiteY23" fmla="*/ 6045 h 10020"/>
              <a:gd name="connsiteX24" fmla="*/ 9740 w 9970"/>
              <a:gd name="connsiteY24" fmla="*/ 6543 h 10020"/>
              <a:gd name="connsiteX25" fmla="*/ 9652 w 9970"/>
              <a:gd name="connsiteY25" fmla="*/ 6788 h 10020"/>
              <a:gd name="connsiteX26" fmla="*/ 9415 w 9970"/>
              <a:gd name="connsiteY26" fmla="*/ 6929 h 10020"/>
              <a:gd name="connsiteX27" fmla="*/ 9280 w 9970"/>
              <a:gd name="connsiteY27" fmla="*/ 7050 h 10020"/>
              <a:gd name="connsiteX28" fmla="*/ 9412 w 9970"/>
              <a:gd name="connsiteY28" fmla="*/ 7223 h 10020"/>
              <a:gd name="connsiteX29" fmla="*/ 9719 w 9970"/>
              <a:gd name="connsiteY29" fmla="*/ 7532 h 10020"/>
              <a:gd name="connsiteX30" fmla="*/ 9848 w 9970"/>
              <a:gd name="connsiteY30" fmla="*/ 7512 h 10020"/>
              <a:gd name="connsiteX31" fmla="*/ 9621 w 9970"/>
              <a:gd name="connsiteY31" fmla="*/ 7002 h 10020"/>
              <a:gd name="connsiteX32" fmla="*/ 9621 w 9970"/>
              <a:gd name="connsiteY32" fmla="*/ 6788 h 1002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748 w 10000"/>
              <a:gd name="connsiteY29" fmla="*/ 7517 h 10000"/>
              <a:gd name="connsiteX30" fmla="*/ 9650 w 10000"/>
              <a:gd name="connsiteY30" fmla="*/ 6988 h 10000"/>
              <a:gd name="connsiteX31" fmla="*/ 9650 w 10000"/>
              <a:gd name="connsiteY31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650 w 10000"/>
              <a:gd name="connsiteY29" fmla="*/ 6988 h 10000"/>
              <a:gd name="connsiteX30" fmla="*/ 9650 w 10000"/>
              <a:gd name="connsiteY30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650 w 10000"/>
              <a:gd name="connsiteY28" fmla="*/ 6988 h 10000"/>
              <a:gd name="connsiteX29" fmla="*/ 9650 w 10000"/>
              <a:gd name="connsiteY29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650 w 10000"/>
              <a:gd name="connsiteY27" fmla="*/ 6988 h 10000"/>
              <a:gd name="connsiteX28" fmla="*/ 9650 w 10000"/>
              <a:gd name="connsiteY28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988 h 10000"/>
              <a:gd name="connsiteX27" fmla="*/ 9650 w 10000"/>
              <a:gd name="connsiteY27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681 w 10000"/>
              <a:gd name="connsiteY24" fmla="*/ 6774 h 10000"/>
              <a:gd name="connsiteX0" fmla="*/ 4796 w 9973"/>
              <a:gd name="connsiteY0" fmla="*/ 9720 h 10000"/>
              <a:gd name="connsiteX1" fmla="*/ 4569 w 9973"/>
              <a:gd name="connsiteY1" fmla="*/ 9807 h 10000"/>
              <a:gd name="connsiteX2" fmla="*/ 4325 w 9973"/>
              <a:gd name="connsiteY2" fmla="*/ 9827 h 10000"/>
              <a:gd name="connsiteX3" fmla="*/ 4050 w 9973"/>
              <a:gd name="connsiteY3" fmla="*/ 9960 h 10000"/>
              <a:gd name="connsiteX4" fmla="*/ 3819 w 9973"/>
              <a:gd name="connsiteY4" fmla="*/ 9964 h 10000"/>
              <a:gd name="connsiteX5" fmla="*/ 3480 w 9973"/>
              <a:gd name="connsiteY5" fmla="*/ 9732 h 10000"/>
              <a:gd name="connsiteX6" fmla="*/ 3080 w 9973"/>
              <a:gd name="connsiteY6" fmla="*/ 9720 h 10000"/>
              <a:gd name="connsiteX7" fmla="*/ 2517 w 9973"/>
              <a:gd name="connsiteY7" fmla="*/ 9543 h 10000"/>
              <a:gd name="connsiteX8" fmla="*/ 1883 w 9973"/>
              <a:gd name="connsiteY8" fmla="*/ 9210 h 10000"/>
              <a:gd name="connsiteX9" fmla="*/ 1313 w 9973"/>
              <a:gd name="connsiteY9" fmla="*/ 8804 h 10000"/>
              <a:gd name="connsiteX10" fmla="*/ 776 w 9973"/>
              <a:gd name="connsiteY10" fmla="*/ 8363 h 10000"/>
              <a:gd name="connsiteX11" fmla="*/ 403 w 9973"/>
              <a:gd name="connsiteY11" fmla="*/ 7765 h 10000"/>
              <a:gd name="connsiteX12" fmla="*/ 88 w 9973"/>
              <a:gd name="connsiteY12" fmla="*/ 6883 h 10000"/>
              <a:gd name="connsiteX13" fmla="*/ 0 w 9973"/>
              <a:gd name="connsiteY13" fmla="*/ 5973 h 10000"/>
              <a:gd name="connsiteX14" fmla="*/ 88 w 9973"/>
              <a:gd name="connsiteY14" fmla="*/ 4990 h 10000"/>
              <a:gd name="connsiteX15" fmla="*/ 444 w 9973"/>
              <a:gd name="connsiteY15" fmla="*/ 3590 h 10000"/>
              <a:gd name="connsiteX16" fmla="*/ 1085 w 9973"/>
              <a:gd name="connsiteY16" fmla="*/ 2298 h 10000"/>
              <a:gd name="connsiteX17" fmla="*/ 2130 w 9973"/>
              <a:gd name="connsiteY17" fmla="*/ 1071 h 10000"/>
              <a:gd name="connsiteX18" fmla="*/ 3375 w 9973"/>
              <a:gd name="connsiteY18" fmla="*/ 264 h 10000"/>
              <a:gd name="connsiteX19" fmla="*/ 4976 w 9973"/>
              <a:gd name="connsiteY19" fmla="*/ 44 h 10000"/>
              <a:gd name="connsiteX20" fmla="*/ 6902 w 9973"/>
              <a:gd name="connsiteY20" fmla="*/ 530 h 10000"/>
              <a:gd name="connsiteX21" fmla="*/ 9003 w 9973"/>
              <a:gd name="connsiteY21" fmla="*/ 2285 h 10000"/>
              <a:gd name="connsiteX22" fmla="*/ 9860 w 9973"/>
              <a:gd name="connsiteY22" fmla="*/ 4580 h 10000"/>
              <a:gd name="connsiteX23" fmla="*/ 9681 w 9973"/>
              <a:gd name="connsiteY23" fmla="*/ 6774 h 10000"/>
              <a:gd name="connsiteX0" fmla="*/ 4809 w 9887"/>
              <a:gd name="connsiteY0" fmla="*/ 9720 h 10000"/>
              <a:gd name="connsiteX1" fmla="*/ 4581 w 9887"/>
              <a:gd name="connsiteY1" fmla="*/ 9807 h 10000"/>
              <a:gd name="connsiteX2" fmla="*/ 4337 w 9887"/>
              <a:gd name="connsiteY2" fmla="*/ 9827 h 10000"/>
              <a:gd name="connsiteX3" fmla="*/ 4061 w 9887"/>
              <a:gd name="connsiteY3" fmla="*/ 9960 h 10000"/>
              <a:gd name="connsiteX4" fmla="*/ 3829 w 9887"/>
              <a:gd name="connsiteY4" fmla="*/ 9964 h 10000"/>
              <a:gd name="connsiteX5" fmla="*/ 3489 w 9887"/>
              <a:gd name="connsiteY5" fmla="*/ 9732 h 10000"/>
              <a:gd name="connsiteX6" fmla="*/ 3088 w 9887"/>
              <a:gd name="connsiteY6" fmla="*/ 9720 h 10000"/>
              <a:gd name="connsiteX7" fmla="*/ 2524 w 9887"/>
              <a:gd name="connsiteY7" fmla="*/ 9543 h 10000"/>
              <a:gd name="connsiteX8" fmla="*/ 1888 w 9887"/>
              <a:gd name="connsiteY8" fmla="*/ 9210 h 10000"/>
              <a:gd name="connsiteX9" fmla="*/ 1317 w 9887"/>
              <a:gd name="connsiteY9" fmla="*/ 8804 h 10000"/>
              <a:gd name="connsiteX10" fmla="*/ 778 w 9887"/>
              <a:gd name="connsiteY10" fmla="*/ 8363 h 10000"/>
              <a:gd name="connsiteX11" fmla="*/ 404 w 9887"/>
              <a:gd name="connsiteY11" fmla="*/ 7765 h 10000"/>
              <a:gd name="connsiteX12" fmla="*/ 88 w 9887"/>
              <a:gd name="connsiteY12" fmla="*/ 6883 h 10000"/>
              <a:gd name="connsiteX13" fmla="*/ 0 w 9887"/>
              <a:gd name="connsiteY13" fmla="*/ 5973 h 10000"/>
              <a:gd name="connsiteX14" fmla="*/ 88 w 9887"/>
              <a:gd name="connsiteY14" fmla="*/ 4990 h 10000"/>
              <a:gd name="connsiteX15" fmla="*/ 445 w 9887"/>
              <a:gd name="connsiteY15" fmla="*/ 3590 h 10000"/>
              <a:gd name="connsiteX16" fmla="*/ 1088 w 9887"/>
              <a:gd name="connsiteY16" fmla="*/ 2298 h 10000"/>
              <a:gd name="connsiteX17" fmla="*/ 2136 w 9887"/>
              <a:gd name="connsiteY17" fmla="*/ 1071 h 10000"/>
              <a:gd name="connsiteX18" fmla="*/ 3384 w 9887"/>
              <a:gd name="connsiteY18" fmla="*/ 264 h 10000"/>
              <a:gd name="connsiteX19" fmla="*/ 4989 w 9887"/>
              <a:gd name="connsiteY19" fmla="*/ 44 h 10000"/>
              <a:gd name="connsiteX20" fmla="*/ 6921 w 9887"/>
              <a:gd name="connsiteY20" fmla="*/ 530 h 10000"/>
              <a:gd name="connsiteX21" fmla="*/ 9027 w 9887"/>
              <a:gd name="connsiteY21" fmla="*/ 2285 h 10000"/>
              <a:gd name="connsiteX22" fmla="*/ 9887 w 9887"/>
              <a:gd name="connsiteY22" fmla="*/ 4580 h 10000"/>
              <a:gd name="connsiteX0" fmla="*/ 4864 w 9130"/>
              <a:gd name="connsiteY0" fmla="*/ 9720 h 10000"/>
              <a:gd name="connsiteX1" fmla="*/ 4633 w 9130"/>
              <a:gd name="connsiteY1" fmla="*/ 9807 h 10000"/>
              <a:gd name="connsiteX2" fmla="*/ 4387 w 9130"/>
              <a:gd name="connsiteY2" fmla="*/ 9827 h 10000"/>
              <a:gd name="connsiteX3" fmla="*/ 4107 w 9130"/>
              <a:gd name="connsiteY3" fmla="*/ 9960 h 10000"/>
              <a:gd name="connsiteX4" fmla="*/ 3873 w 9130"/>
              <a:gd name="connsiteY4" fmla="*/ 9964 h 10000"/>
              <a:gd name="connsiteX5" fmla="*/ 3529 w 9130"/>
              <a:gd name="connsiteY5" fmla="*/ 9732 h 10000"/>
              <a:gd name="connsiteX6" fmla="*/ 3123 w 9130"/>
              <a:gd name="connsiteY6" fmla="*/ 9720 h 10000"/>
              <a:gd name="connsiteX7" fmla="*/ 2553 w 9130"/>
              <a:gd name="connsiteY7" fmla="*/ 9543 h 10000"/>
              <a:gd name="connsiteX8" fmla="*/ 1910 w 9130"/>
              <a:gd name="connsiteY8" fmla="*/ 9210 h 10000"/>
              <a:gd name="connsiteX9" fmla="*/ 1332 w 9130"/>
              <a:gd name="connsiteY9" fmla="*/ 8804 h 10000"/>
              <a:gd name="connsiteX10" fmla="*/ 787 w 9130"/>
              <a:gd name="connsiteY10" fmla="*/ 8363 h 10000"/>
              <a:gd name="connsiteX11" fmla="*/ 409 w 9130"/>
              <a:gd name="connsiteY11" fmla="*/ 7765 h 10000"/>
              <a:gd name="connsiteX12" fmla="*/ 89 w 9130"/>
              <a:gd name="connsiteY12" fmla="*/ 6883 h 10000"/>
              <a:gd name="connsiteX13" fmla="*/ 0 w 9130"/>
              <a:gd name="connsiteY13" fmla="*/ 5973 h 10000"/>
              <a:gd name="connsiteX14" fmla="*/ 89 w 9130"/>
              <a:gd name="connsiteY14" fmla="*/ 4990 h 10000"/>
              <a:gd name="connsiteX15" fmla="*/ 450 w 9130"/>
              <a:gd name="connsiteY15" fmla="*/ 3590 h 10000"/>
              <a:gd name="connsiteX16" fmla="*/ 1100 w 9130"/>
              <a:gd name="connsiteY16" fmla="*/ 2298 h 10000"/>
              <a:gd name="connsiteX17" fmla="*/ 2160 w 9130"/>
              <a:gd name="connsiteY17" fmla="*/ 1071 h 10000"/>
              <a:gd name="connsiteX18" fmla="*/ 3423 w 9130"/>
              <a:gd name="connsiteY18" fmla="*/ 264 h 10000"/>
              <a:gd name="connsiteX19" fmla="*/ 5046 w 9130"/>
              <a:gd name="connsiteY19" fmla="*/ 44 h 10000"/>
              <a:gd name="connsiteX20" fmla="*/ 7000 w 9130"/>
              <a:gd name="connsiteY20" fmla="*/ 530 h 10000"/>
              <a:gd name="connsiteX21" fmla="*/ 9130 w 9130"/>
              <a:gd name="connsiteY21" fmla="*/ 2285 h 10000"/>
              <a:gd name="connsiteX0" fmla="*/ 5327 w 7667"/>
              <a:gd name="connsiteY0" fmla="*/ 9720 h 10000"/>
              <a:gd name="connsiteX1" fmla="*/ 5074 w 7667"/>
              <a:gd name="connsiteY1" fmla="*/ 9807 h 10000"/>
              <a:gd name="connsiteX2" fmla="*/ 4805 w 7667"/>
              <a:gd name="connsiteY2" fmla="*/ 9827 h 10000"/>
              <a:gd name="connsiteX3" fmla="*/ 4498 w 7667"/>
              <a:gd name="connsiteY3" fmla="*/ 9960 h 10000"/>
              <a:gd name="connsiteX4" fmla="*/ 4242 w 7667"/>
              <a:gd name="connsiteY4" fmla="*/ 9964 h 10000"/>
              <a:gd name="connsiteX5" fmla="*/ 3865 w 7667"/>
              <a:gd name="connsiteY5" fmla="*/ 9732 h 10000"/>
              <a:gd name="connsiteX6" fmla="*/ 3421 w 7667"/>
              <a:gd name="connsiteY6" fmla="*/ 9720 h 10000"/>
              <a:gd name="connsiteX7" fmla="*/ 2796 w 7667"/>
              <a:gd name="connsiteY7" fmla="*/ 9543 h 10000"/>
              <a:gd name="connsiteX8" fmla="*/ 2092 w 7667"/>
              <a:gd name="connsiteY8" fmla="*/ 9210 h 10000"/>
              <a:gd name="connsiteX9" fmla="*/ 1459 w 7667"/>
              <a:gd name="connsiteY9" fmla="*/ 8804 h 10000"/>
              <a:gd name="connsiteX10" fmla="*/ 862 w 7667"/>
              <a:gd name="connsiteY10" fmla="*/ 8363 h 10000"/>
              <a:gd name="connsiteX11" fmla="*/ 448 w 7667"/>
              <a:gd name="connsiteY11" fmla="*/ 7765 h 10000"/>
              <a:gd name="connsiteX12" fmla="*/ 97 w 7667"/>
              <a:gd name="connsiteY12" fmla="*/ 6883 h 10000"/>
              <a:gd name="connsiteX13" fmla="*/ 0 w 7667"/>
              <a:gd name="connsiteY13" fmla="*/ 5973 h 10000"/>
              <a:gd name="connsiteX14" fmla="*/ 97 w 7667"/>
              <a:gd name="connsiteY14" fmla="*/ 4990 h 10000"/>
              <a:gd name="connsiteX15" fmla="*/ 493 w 7667"/>
              <a:gd name="connsiteY15" fmla="*/ 3590 h 10000"/>
              <a:gd name="connsiteX16" fmla="*/ 1205 w 7667"/>
              <a:gd name="connsiteY16" fmla="*/ 2298 h 10000"/>
              <a:gd name="connsiteX17" fmla="*/ 2366 w 7667"/>
              <a:gd name="connsiteY17" fmla="*/ 1071 h 10000"/>
              <a:gd name="connsiteX18" fmla="*/ 3749 w 7667"/>
              <a:gd name="connsiteY18" fmla="*/ 264 h 10000"/>
              <a:gd name="connsiteX19" fmla="*/ 5527 w 7667"/>
              <a:gd name="connsiteY19" fmla="*/ 44 h 10000"/>
              <a:gd name="connsiteX20" fmla="*/ 7667 w 7667"/>
              <a:gd name="connsiteY20" fmla="*/ 530 h 10000"/>
              <a:gd name="connsiteX0" fmla="*/ 6948 w 7209"/>
              <a:gd name="connsiteY0" fmla="*/ 9720 h 10000"/>
              <a:gd name="connsiteX1" fmla="*/ 6618 w 7209"/>
              <a:gd name="connsiteY1" fmla="*/ 9807 h 10000"/>
              <a:gd name="connsiteX2" fmla="*/ 6267 w 7209"/>
              <a:gd name="connsiteY2" fmla="*/ 9827 h 10000"/>
              <a:gd name="connsiteX3" fmla="*/ 5867 w 7209"/>
              <a:gd name="connsiteY3" fmla="*/ 9960 h 10000"/>
              <a:gd name="connsiteX4" fmla="*/ 5533 w 7209"/>
              <a:gd name="connsiteY4" fmla="*/ 9964 h 10000"/>
              <a:gd name="connsiteX5" fmla="*/ 5041 w 7209"/>
              <a:gd name="connsiteY5" fmla="*/ 9732 h 10000"/>
              <a:gd name="connsiteX6" fmla="*/ 4462 w 7209"/>
              <a:gd name="connsiteY6" fmla="*/ 9720 h 10000"/>
              <a:gd name="connsiteX7" fmla="*/ 3647 w 7209"/>
              <a:gd name="connsiteY7" fmla="*/ 9543 h 10000"/>
              <a:gd name="connsiteX8" fmla="*/ 2729 w 7209"/>
              <a:gd name="connsiteY8" fmla="*/ 9210 h 10000"/>
              <a:gd name="connsiteX9" fmla="*/ 1903 w 7209"/>
              <a:gd name="connsiteY9" fmla="*/ 8804 h 10000"/>
              <a:gd name="connsiteX10" fmla="*/ 1124 w 7209"/>
              <a:gd name="connsiteY10" fmla="*/ 8363 h 10000"/>
              <a:gd name="connsiteX11" fmla="*/ 584 w 7209"/>
              <a:gd name="connsiteY11" fmla="*/ 7765 h 10000"/>
              <a:gd name="connsiteX12" fmla="*/ 127 w 7209"/>
              <a:gd name="connsiteY12" fmla="*/ 6883 h 10000"/>
              <a:gd name="connsiteX13" fmla="*/ 0 w 7209"/>
              <a:gd name="connsiteY13" fmla="*/ 5973 h 10000"/>
              <a:gd name="connsiteX14" fmla="*/ 127 w 7209"/>
              <a:gd name="connsiteY14" fmla="*/ 4990 h 10000"/>
              <a:gd name="connsiteX15" fmla="*/ 643 w 7209"/>
              <a:gd name="connsiteY15" fmla="*/ 3590 h 10000"/>
              <a:gd name="connsiteX16" fmla="*/ 1572 w 7209"/>
              <a:gd name="connsiteY16" fmla="*/ 2298 h 10000"/>
              <a:gd name="connsiteX17" fmla="*/ 3086 w 7209"/>
              <a:gd name="connsiteY17" fmla="*/ 1071 h 10000"/>
              <a:gd name="connsiteX18" fmla="*/ 4890 w 7209"/>
              <a:gd name="connsiteY18" fmla="*/ 264 h 10000"/>
              <a:gd name="connsiteX19" fmla="*/ 7209 w 7209"/>
              <a:gd name="connsiteY19" fmla="*/ 44 h 10000"/>
              <a:gd name="connsiteX0" fmla="*/ 9638 w 9638"/>
              <a:gd name="connsiteY0" fmla="*/ 9456 h 9736"/>
              <a:gd name="connsiteX1" fmla="*/ 9180 w 9638"/>
              <a:gd name="connsiteY1" fmla="*/ 9543 h 9736"/>
              <a:gd name="connsiteX2" fmla="*/ 8693 w 9638"/>
              <a:gd name="connsiteY2" fmla="*/ 9563 h 9736"/>
              <a:gd name="connsiteX3" fmla="*/ 8138 w 9638"/>
              <a:gd name="connsiteY3" fmla="*/ 9696 h 9736"/>
              <a:gd name="connsiteX4" fmla="*/ 7675 w 9638"/>
              <a:gd name="connsiteY4" fmla="*/ 9700 h 9736"/>
              <a:gd name="connsiteX5" fmla="*/ 6993 w 9638"/>
              <a:gd name="connsiteY5" fmla="*/ 9468 h 9736"/>
              <a:gd name="connsiteX6" fmla="*/ 6189 w 9638"/>
              <a:gd name="connsiteY6" fmla="*/ 9456 h 9736"/>
              <a:gd name="connsiteX7" fmla="*/ 5059 w 9638"/>
              <a:gd name="connsiteY7" fmla="*/ 9279 h 9736"/>
              <a:gd name="connsiteX8" fmla="*/ 3786 w 9638"/>
              <a:gd name="connsiteY8" fmla="*/ 8946 h 9736"/>
              <a:gd name="connsiteX9" fmla="*/ 2640 w 9638"/>
              <a:gd name="connsiteY9" fmla="*/ 8540 h 9736"/>
              <a:gd name="connsiteX10" fmla="*/ 1559 w 9638"/>
              <a:gd name="connsiteY10" fmla="*/ 8099 h 9736"/>
              <a:gd name="connsiteX11" fmla="*/ 810 w 9638"/>
              <a:gd name="connsiteY11" fmla="*/ 7501 h 9736"/>
              <a:gd name="connsiteX12" fmla="*/ 176 w 9638"/>
              <a:gd name="connsiteY12" fmla="*/ 6619 h 9736"/>
              <a:gd name="connsiteX13" fmla="*/ 0 w 9638"/>
              <a:gd name="connsiteY13" fmla="*/ 5709 h 9736"/>
              <a:gd name="connsiteX14" fmla="*/ 176 w 9638"/>
              <a:gd name="connsiteY14" fmla="*/ 4726 h 9736"/>
              <a:gd name="connsiteX15" fmla="*/ 892 w 9638"/>
              <a:gd name="connsiteY15" fmla="*/ 3326 h 9736"/>
              <a:gd name="connsiteX16" fmla="*/ 2181 w 9638"/>
              <a:gd name="connsiteY16" fmla="*/ 2034 h 9736"/>
              <a:gd name="connsiteX17" fmla="*/ 4281 w 9638"/>
              <a:gd name="connsiteY17" fmla="*/ 807 h 9736"/>
              <a:gd name="connsiteX18" fmla="*/ 6783 w 9638"/>
              <a:gd name="connsiteY18" fmla="*/ 0 h 9736"/>
              <a:gd name="connsiteX0" fmla="*/ 10000 w 10000"/>
              <a:gd name="connsiteY0" fmla="*/ 8883 h 9171"/>
              <a:gd name="connsiteX1" fmla="*/ 9525 w 10000"/>
              <a:gd name="connsiteY1" fmla="*/ 8973 h 9171"/>
              <a:gd name="connsiteX2" fmla="*/ 9020 w 10000"/>
              <a:gd name="connsiteY2" fmla="*/ 8993 h 9171"/>
              <a:gd name="connsiteX3" fmla="*/ 8444 w 10000"/>
              <a:gd name="connsiteY3" fmla="*/ 9130 h 9171"/>
              <a:gd name="connsiteX4" fmla="*/ 7963 w 10000"/>
              <a:gd name="connsiteY4" fmla="*/ 9134 h 9171"/>
              <a:gd name="connsiteX5" fmla="*/ 7256 w 10000"/>
              <a:gd name="connsiteY5" fmla="*/ 8896 h 9171"/>
              <a:gd name="connsiteX6" fmla="*/ 6421 w 10000"/>
              <a:gd name="connsiteY6" fmla="*/ 8883 h 9171"/>
              <a:gd name="connsiteX7" fmla="*/ 5249 w 10000"/>
              <a:gd name="connsiteY7" fmla="*/ 8702 h 9171"/>
              <a:gd name="connsiteX8" fmla="*/ 3928 w 10000"/>
              <a:gd name="connsiteY8" fmla="*/ 8360 h 9171"/>
              <a:gd name="connsiteX9" fmla="*/ 2739 w 10000"/>
              <a:gd name="connsiteY9" fmla="*/ 7943 h 9171"/>
              <a:gd name="connsiteX10" fmla="*/ 1618 w 10000"/>
              <a:gd name="connsiteY10" fmla="*/ 7490 h 9171"/>
              <a:gd name="connsiteX11" fmla="*/ 840 w 10000"/>
              <a:gd name="connsiteY11" fmla="*/ 6875 h 9171"/>
              <a:gd name="connsiteX12" fmla="*/ 183 w 10000"/>
              <a:gd name="connsiteY12" fmla="*/ 5969 h 9171"/>
              <a:gd name="connsiteX13" fmla="*/ 0 w 10000"/>
              <a:gd name="connsiteY13" fmla="*/ 5035 h 9171"/>
              <a:gd name="connsiteX14" fmla="*/ 183 w 10000"/>
              <a:gd name="connsiteY14" fmla="*/ 4025 h 9171"/>
              <a:gd name="connsiteX15" fmla="*/ 926 w 10000"/>
              <a:gd name="connsiteY15" fmla="*/ 2587 h 9171"/>
              <a:gd name="connsiteX16" fmla="*/ 2263 w 10000"/>
              <a:gd name="connsiteY16" fmla="*/ 1260 h 9171"/>
              <a:gd name="connsiteX17" fmla="*/ 4442 w 10000"/>
              <a:gd name="connsiteY17" fmla="*/ 0 h 9171"/>
              <a:gd name="connsiteX0" fmla="*/ 10000 w 10000"/>
              <a:gd name="connsiteY0" fmla="*/ 8312 h 8626"/>
              <a:gd name="connsiteX1" fmla="*/ 9525 w 10000"/>
              <a:gd name="connsiteY1" fmla="*/ 8410 h 8626"/>
              <a:gd name="connsiteX2" fmla="*/ 9020 w 10000"/>
              <a:gd name="connsiteY2" fmla="*/ 8432 h 8626"/>
              <a:gd name="connsiteX3" fmla="*/ 8444 w 10000"/>
              <a:gd name="connsiteY3" fmla="*/ 8581 h 8626"/>
              <a:gd name="connsiteX4" fmla="*/ 7963 w 10000"/>
              <a:gd name="connsiteY4" fmla="*/ 8586 h 8626"/>
              <a:gd name="connsiteX5" fmla="*/ 7256 w 10000"/>
              <a:gd name="connsiteY5" fmla="*/ 8326 h 8626"/>
              <a:gd name="connsiteX6" fmla="*/ 6421 w 10000"/>
              <a:gd name="connsiteY6" fmla="*/ 8312 h 8626"/>
              <a:gd name="connsiteX7" fmla="*/ 5249 w 10000"/>
              <a:gd name="connsiteY7" fmla="*/ 8115 h 8626"/>
              <a:gd name="connsiteX8" fmla="*/ 3928 w 10000"/>
              <a:gd name="connsiteY8" fmla="*/ 7742 h 8626"/>
              <a:gd name="connsiteX9" fmla="*/ 2739 w 10000"/>
              <a:gd name="connsiteY9" fmla="*/ 7287 h 8626"/>
              <a:gd name="connsiteX10" fmla="*/ 1618 w 10000"/>
              <a:gd name="connsiteY10" fmla="*/ 6793 h 8626"/>
              <a:gd name="connsiteX11" fmla="*/ 840 w 10000"/>
              <a:gd name="connsiteY11" fmla="*/ 6122 h 8626"/>
              <a:gd name="connsiteX12" fmla="*/ 183 w 10000"/>
              <a:gd name="connsiteY12" fmla="*/ 5135 h 8626"/>
              <a:gd name="connsiteX13" fmla="*/ 0 w 10000"/>
              <a:gd name="connsiteY13" fmla="*/ 4116 h 8626"/>
              <a:gd name="connsiteX14" fmla="*/ 183 w 10000"/>
              <a:gd name="connsiteY14" fmla="*/ 3015 h 8626"/>
              <a:gd name="connsiteX15" fmla="*/ 926 w 10000"/>
              <a:gd name="connsiteY15" fmla="*/ 1447 h 8626"/>
              <a:gd name="connsiteX16" fmla="*/ 2263 w 10000"/>
              <a:gd name="connsiteY16" fmla="*/ 0 h 8626"/>
              <a:gd name="connsiteX0" fmla="*/ 10000 w 10000"/>
              <a:gd name="connsiteY0" fmla="*/ 7959 h 8323"/>
              <a:gd name="connsiteX1" fmla="*/ 9525 w 10000"/>
              <a:gd name="connsiteY1" fmla="*/ 8073 h 8323"/>
              <a:gd name="connsiteX2" fmla="*/ 9020 w 10000"/>
              <a:gd name="connsiteY2" fmla="*/ 8098 h 8323"/>
              <a:gd name="connsiteX3" fmla="*/ 8444 w 10000"/>
              <a:gd name="connsiteY3" fmla="*/ 8271 h 8323"/>
              <a:gd name="connsiteX4" fmla="*/ 7963 w 10000"/>
              <a:gd name="connsiteY4" fmla="*/ 8277 h 8323"/>
              <a:gd name="connsiteX5" fmla="*/ 7256 w 10000"/>
              <a:gd name="connsiteY5" fmla="*/ 7975 h 8323"/>
              <a:gd name="connsiteX6" fmla="*/ 6421 w 10000"/>
              <a:gd name="connsiteY6" fmla="*/ 7959 h 8323"/>
              <a:gd name="connsiteX7" fmla="*/ 5249 w 10000"/>
              <a:gd name="connsiteY7" fmla="*/ 7731 h 8323"/>
              <a:gd name="connsiteX8" fmla="*/ 3928 w 10000"/>
              <a:gd name="connsiteY8" fmla="*/ 7298 h 8323"/>
              <a:gd name="connsiteX9" fmla="*/ 2739 w 10000"/>
              <a:gd name="connsiteY9" fmla="*/ 6771 h 8323"/>
              <a:gd name="connsiteX10" fmla="*/ 1618 w 10000"/>
              <a:gd name="connsiteY10" fmla="*/ 6198 h 8323"/>
              <a:gd name="connsiteX11" fmla="*/ 840 w 10000"/>
              <a:gd name="connsiteY11" fmla="*/ 5420 h 8323"/>
              <a:gd name="connsiteX12" fmla="*/ 183 w 10000"/>
              <a:gd name="connsiteY12" fmla="*/ 4276 h 8323"/>
              <a:gd name="connsiteX13" fmla="*/ 0 w 10000"/>
              <a:gd name="connsiteY13" fmla="*/ 3095 h 8323"/>
              <a:gd name="connsiteX14" fmla="*/ 183 w 10000"/>
              <a:gd name="connsiteY14" fmla="*/ 1818 h 8323"/>
              <a:gd name="connsiteX15" fmla="*/ 926 w 10000"/>
              <a:gd name="connsiteY15" fmla="*/ 0 h 8323"/>
              <a:gd name="connsiteX0" fmla="*/ 10000 w 10000"/>
              <a:gd name="connsiteY0" fmla="*/ 7379 h 7816"/>
              <a:gd name="connsiteX1" fmla="*/ 9525 w 10000"/>
              <a:gd name="connsiteY1" fmla="*/ 7516 h 7816"/>
              <a:gd name="connsiteX2" fmla="*/ 9020 w 10000"/>
              <a:gd name="connsiteY2" fmla="*/ 7546 h 7816"/>
              <a:gd name="connsiteX3" fmla="*/ 8444 w 10000"/>
              <a:gd name="connsiteY3" fmla="*/ 7754 h 7816"/>
              <a:gd name="connsiteX4" fmla="*/ 7963 w 10000"/>
              <a:gd name="connsiteY4" fmla="*/ 7761 h 7816"/>
              <a:gd name="connsiteX5" fmla="*/ 7256 w 10000"/>
              <a:gd name="connsiteY5" fmla="*/ 7398 h 7816"/>
              <a:gd name="connsiteX6" fmla="*/ 6421 w 10000"/>
              <a:gd name="connsiteY6" fmla="*/ 7379 h 7816"/>
              <a:gd name="connsiteX7" fmla="*/ 5249 w 10000"/>
              <a:gd name="connsiteY7" fmla="*/ 7105 h 7816"/>
              <a:gd name="connsiteX8" fmla="*/ 3928 w 10000"/>
              <a:gd name="connsiteY8" fmla="*/ 6584 h 7816"/>
              <a:gd name="connsiteX9" fmla="*/ 2739 w 10000"/>
              <a:gd name="connsiteY9" fmla="*/ 5951 h 7816"/>
              <a:gd name="connsiteX10" fmla="*/ 1618 w 10000"/>
              <a:gd name="connsiteY10" fmla="*/ 5263 h 7816"/>
              <a:gd name="connsiteX11" fmla="*/ 840 w 10000"/>
              <a:gd name="connsiteY11" fmla="*/ 4328 h 7816"/>
              <a:gd name="connsiteX12" fmla="*/ 183 w 10000"/>
              <a:gd name="connsiteY12" fmla="*/ 2954 h 7816"/>
              <a:gd name="connsiteX13" fmla="*/ 0 w 10000"/>
              <a:gd name="connsiteY13" fmla="*/ 1535 h 7816"/>
              <a:gd name="connsiteX14" fmla="*/ 183 w 10000"/>
              <a:gd name="connsiteY14" fmla="*/ 0 h 7816"/>
              <a:gd name="connsiteX0" fmla="*/ 10000 w 10000"/>
              <a:gd name="connsiteY0" fmla="*/ 7477 h 8036"/>
              <a:gd name="connsiteX1" fmla="*/ 9525 w 10000"/>
              <a:gd name="connsiteY1" fmla="*/ 7652 h 8036"/>
              <a:gd name="connsiteX2" fmla="*/ 9020 w 10000"/>
              <a:gd name="connsiteY2" fmla="*/ 7691 h 8036"/>
              <a:gd name="connsiteX3" fmla="*/ 8444 w 10000"/>
              <a:gd name="connsiteY3" fmla="*/ 7957 h 8036"/>
              <a:gd name="connsiteX4" fmla="*/ 7963 w 10000"/>
              <a:gd name="connsiteY4" fmla="*/ 7966 h 8036"/>
              <a:gd name="connsiteX5" fmla="*/ 7256 w 10000"/>
              <a:gd name="connsiteY5" fmla="*/ 7501 h 8036"/>
              <a:gd name="connsiteX6" fmla="*/ 6421 w 10000"/>
              <a:gd name="connsiteY6" fmla="*/ 7477 h 8036"/>
              <a:gd name="connsiteX7" fmla="*/ 5249 w 10000"/>
              <a:gd name="connsiteY7" fmla="*/ 7126 h 8036"/>
              <a:gd name="connsiteX8" fmla="*/ 3928 w 10000"/>
              <a:gd name="connsiteY8" fmla="*/ 6460 h 8036"/>
              <a:gd name="connsiteX9" fmla="*/ 2739 w 10000"/>
              <a:gd name="connsiteY9" fmla="*/ 5650 h 8036"/>
              <a:gd name="connsiteX10" fmla="*/ 1618 w 10000"/>
              <a:gd name="connsiteY10" fmla="*/ 4770 h 8036"/>
              <a:gd name="connsiteX11" fmla="*/ 840 w 10000"/>
              <a:gd name="connsiteY11" fmla="*/ 3573 h 8036"/>
              <a:gd name="connsiteX12" fmla="*/ 183 w 10000"/>
              <a:gd name="connsiteY12" fmla="*/ 1815 h 8036"/>
              <a:gd name="connsiteX13" fmla="*/ 0 w 10000"/>
              <a:gd name="connsiteY13" fmla="*/ 0 h 8036"/>
              <a:gd name="connsiteX0" fmla="*/ 9817 w 9817"/>
              <a:gd name="connsiteY0" fmla="*/ 7045 h 7741"/>
              <a:gd name="connsiteX1" fmla="*/ 9342 w 9817"/>
              <a:gd name="connsiteY1" fmla="*/ 7263 h 7741"/>
              <a:gd name="connsiteX2" fmla="*/ 8837 w 9817"/>
              <a:gd name="connsiteY2" fmla="*/ 7312 h 7741"/>
              <a:gd name="connsiteX3" fmla="*/ 8261 w 9817"/>
              <a:gd name="connsiteY3" fmla="*/ 7643 h 7741"/>
              <a:gd name="connsiteX4" fmla="*/ 7780 w 9817"/>
              <a:gd name="connsiteY4" fmla="*/ 7654 h 7741"/>
              <a:gd name="connsiteX5" fmla="*/ 7073 w 9817"/>
              <a:gd name="connsiteY5" fmla="*/ 7075 h 7741"/>
              <a:gd name="connsiteX6" fmla="*/ 6238 w 9817"/>
              <a:gd name="connsiteY6" fmla="*/ 7045 h 7741"/>
              <a:gd name="connsiteX7" fmla="*/ 5066 w 9817"/>
              <a:gd name="connsiteY7" fmla="*/ 6609 h 7741"/>
              <a:gd name="connsiteX8" fmla="*/ 3745 w 9817"/>
              <a:gd name="connsiteY8" fmla="*/ 5780 h 7741"/>
              <a:gd name="connsiteX9" fmla="*/ 2556 w 9817"/>
              <a:gd name="connsiteY9" fmla="*/ 4772 h 7741"/>
              <a:gd name="connsiteX10" fmla="*/ 1435 w 9817"/>
              <a:gd name="connsiteY10" fmla="*/ 3677 h 7741"/>
              <a:gd name="connsiteX11" fmla="*/ 657 w 9817"/>
              <a:gd name="connsiteY11" fmla="*/ 2187 h 7741"/>
              <a:gd name="connsiteX12" fmla="*/ 0 w 9817"/>
              <a:gd name="connsiteY12" fmla="*/ 0 h 7741"/>
              <a:gd name="connsiteX0" fmla="*/ 9331 w 9331"/>
              <a:gd name="connsiteY0" fmla="*/ 6276 h 7175"/>
              <a:gd name="connsiteX1" fmla="*/ 8847 w 9331"/>
              <a:gd name="connsiteY1" fmla="*/ 6558 h 7175"/>
              <a:gd name="connsiteX2" fmla="*/ 8333 w 9331"/>
              <a:gd name="connsiteY2" fmla="*/ 6621 h 7175"/>
              <a:gd name="connsiteX3" fmla="*/ 7746 w 9331"/>
              <a:gd name="connsiteY3" fmla="*/ 7048 h 7175"/>
              <a:gd name="connsiteX4" fmla="*/ 7256 w 9331"/>
              <a:gd name="connsiteY4" fmla="*/ 7063 h 7175"/>
              <a:gd name="connsiteX5" fmla="*/ 6536 w 9331"/>
              <a:gd name="connsiteY5" fmla="*/ 6315 h 7175"/>
              <a:gd name="connsiteX6" fmla="*/ 5685 w 9331"/>
              <a:gd name="connsiteY6" fmla="*/ 6276 h 7175"/>
              <a:gd name="connsiteX7" fmla="*/ 4491 w 9331"/>
              <a:gd name="connsiteY7" fmla="*/ 5713 h 7175"/>
              <a:gd name="connsiteX8" fmla="*/ 3146 w 9331"/>
              <a:gd name="connsiteY8" fmla="*/ 4642 h 7175"/>
              <a:gd name="connsiteX9" fmla="*/ 1935 w 9331"/>
              <a:gd name="connsiteY9" fmla="*/ 3340 h 7175"/>
              <a:gd name="connsiteX10" fmla="*/ 793 w 9331"/>
              <a:gd name="connsiteY10" fmla="*/ 1925 h 7175"/>
              <a:gd name="connsiteX11" fmla="*/ 0 w 9331"/>
              <a:gd name="connsiteY11" fmla="*/ 0 h 7175"/>
              <a:gd name="connsiteX0" fmla="*/ 9150 w 9150"/>
              <a:gd name="connsiteY0" fmla="*/ 6064 h 7317"/>
              <a:gd name="connsiteX1" fmla="*/ 8631 w 9150"/>
              <a:gd name="connsiteY1" fmla="*/ 6457 h 7317"/>
              <a:gd name="connsiteX2" fmla="*/ 8080 w 9150"/>
              <a:gd name="connsiteY2" fmla="*/ 6545 h 7317"/>
              <a:gd name="connsiteX3" fmla="*/ 7451 w 9150"/>
              <a:gd name="connsiteY3" fmla="*/ 7140 h 7317"/>
              <a:gd name="connsiteX4" fmla="*/ 6926 w 9150"/>
              <a:gd name="connsiteY4" fmla="*/ 7161 h 7317"/>
              <a:gd name="connsiteX5" fmla="*/ 6155 w 9150"/>
              <a:gd name="connsiteY5" fmla="*/ 6118 h 7317"/>
              <a:gd name="connsiteX6" fmla="*/ 5243 w 9150"/>
              <a:gd name="connsiteY6" fmla="*/ 6064 h 7317"/>
              <a:gd name="connsiteX7" fmla="*/ 3963 w 9150"/>
              <a:gd name="connsiteY7" fmla="*/ 5279 h 7317"/>
              <a:gd name="connsiteX8" fmla="*/ 2522 w 9150"/>
              <a:gd name="connsiteY8" fmla="*/ 3787 h 7317"/>
              <a:gd name="connsiteX9" fmla="*/ 1224 w 9150"/>
              <a:gd name="connsiteY9" fmla="*/ 1972 h 7317"/>
              <a:gd name="connsiteX10" fmla="*/ 0 w 9150"/>
              <a:gd name="connsiteY10" fmla="*/ 0 h 7317"/>
              <a:gd name="connsiteX0" fmla="*/ 8662 w 8662"/>
              <a:gd name="connsiteY0" fmla="*/ 5593 h 7305"/>
              <a:gd name="connsiteX1" fmla="*/ 8095 w 8662"/>
              <a:gd name="connsiteY1" fmla="*/ 6130 h 7305"/>
              <a:gd name="connsiteX2" fmla="*/ 7493 w 8662"/>
              <a:gd name="connsiteY2" fmla="*/ 6250 h 7305"/>
              <a:gd name="connsiteX3" fmla="*/ 6805 w 8662"/>
              <a:gd name="connsiteY3" fmla="*/ 7063 h 7305"/>
              <a:gd name="connsiteX4" fmla="*/ 6231 w 8662"/>
              <a:gd name="connsiteY4" fmla="*/ 7092 h 7305"/>
              <a:gd name="connsiteX5" fmla="*/ 5389 w 8662"/>
              <a:gd name="connsiteY5" fmla="*/ 5666 h 7305"/>
              <a:gd name="connsiteX6" fmla="*/ 4392 w 8662"/>
              <a:gd name="connsiteY6" fmla="*/ 5593 h 7305"/>
              <a:gd name="connsiteX7" fmla="*/ 2993 w 8662"/>
              <a:gd name="connsiteY7" fmla="*/ 4520 h 7305"/>
              <a:gd name="connsiteX8" fmla="*/ 1418 w 8662"/>
              <a:gd name="connsiteY8" fmla="*/ 2481 h 7305"/>
              <a:gd name="connsiteX9" fmla="*/ 0 w 8662"/>
              <a:gd name="connsiteY9" fmla="*/ 0 h 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2" h="7305">
                <a:moveTo>
                  <a:pt x="8662" y="5593"/>
                </a:moveTo>
                <a:cubicBezTo>
                  <a:pt x="8573" y="5694"/>
                  <a:pt x="8293" y="6029"/>
                  <a:pt x="8095" y="6130"/>
                </a:cubicBezTo>
                <a:cubicBezTo>
                  <a:pt x="7904" y="6225"/>
                  <a:pt x="7700" y="6105"/>
                  <a:pt x="7493" y="6250"/>
                </a:cubicBezTo>
                <a:cubicBezTo>
                  <a:pt x="7278" y="6392"/>
                  <a:pt x="7013" y="6914"/>
                  <a:pt x="6805" y="7063"/>
                </a:cubicBezTo>
                <a:cubicBezTo>
                  <a:pt x="6594" y="7209"/>
                  <a:pt x="6472" y="7305"/>
                  <a:pt x="6231" y="7092"/>
                </a:cubicBezTo>
                <a:cubicBezTo>
                  <a:pt x="5996" y="6861"/>
                  <a:pt x="5692" y="5906"/>
                  <a:pt x="5389" y="5666"/>
                </a:cubicBezTo>
                <a:cubicBezTo>
                  <a:pt x="5083" y="5423"/>
                  <a:pt x="4792" y="5787"/>
                  <a:pt x="4392" y="5593"/>
                </a:cubicBezTo>
                <a:cubicBezTo>
                  <a:pt x="3995" y="5393"/>
                  <a:pt x="3489" y="5021"/>
                  <a:pt x="2993" y="4520"/>
                </a:cubicBezTo>
                <a:cubicBezTo>
                  <a:pt x="2497" y="3992"/>
                  <a:pt x="1912" y="3235"/>
                  <a:pt x="1418" y="2481"/>
                </a:cubicBezTo>
                <a:cubicBezTo>
                  <a:pt x="918" y="1721"/>
                  <a:pt x="449" y="856"/>
                  <a:pt x="0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cxnSp>
        <p:nvCxnSpPr>
          <p:cNvPr id="30" name="Straight Connector 29"/>
          <p:cNvCxnSpPr>
            <a:endCxn id="139272" idx="11"/>
          </p:cNvCxnSpPr>
          <p:nvPr/>
        </p:nvCxnSpPr>
        <p:spPr>
          <a:xfrm flipV="1">
            <a:off x="4089115" y="1889269"/>
            <a:ext cx="2926616" cy="360771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8" idx="0"/>
            <a:endCxn id="139277" idx="1"/>
          </p:cNvCxnSpPr>
          <p:nvPr/>
        </p:nvCxnSpPr>
        <p:spPr>
          <a:xfrm flipV="1">
            <a:off x="3094861" y="3083362"/>
            <a:ext cx="3474943" cy="18465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789" y="390418"/>
            <a:ext cx="3937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κατακόρυφη σχέση γνάθων</a:t>
            </a:r>
            <a:endParaRPr lang="el-GR" dirty="0"/>
          </a:p>
        </p:txBody>
      </p:sp>
      <p:cxnSp>
        <p:nvCxnSpPr>
          <p:cNvPr id="49" name="Straight Connector 48"/>
          <p:cNvCxnSpPr>
            <a:endCxn id="48" idx="1"/>
          </p:cNvCxnSpPr>
          <p:nvPr/>
        </p:nvCxnSpPr>
        <p:spPr>
          <a:xfrm>
            <a:off x="423512" y="3927273"/>
            <a:ext cx="6069678" cy="2125859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839074" y="3071973"/>
            <a:ext cx="6318607" cy="20548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729574" y="1469204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</a:t>
            </a:r>
            <a:endParaRPr lang="el-GR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3933292" y="1816813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endParaRPr lang="el-GR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2688406" y="2719226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</a:t>
            </a:r>
            <a:endParaRPr lang="el-GR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5994974" y="2686692"/>
            <a:ext cx="48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</a:t>
            </a:r>
            <a:endParaRPr lang="el-GR" sz="2000" dirty="0"/>
          </a:p>
        </p:txBody>
      </p:sp>
      <p:sp>
        <p:nvSpPr>
          <p:cNvPr id="48" name="Oval 47"/>
          <p:cNvSpPr/>
          <p:nvPr/>
        </p:nvSpPr>
        <p:spPr>
          <a:xfrm>
            <a:off x="6478144" y="6038086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TextBox 53"/>
          <p:cNvSpPr txBox="1"/>
          <p:nvPr/>
        </p:nvSpPr>
        <p:spPr>
          <a:xfrm>
            <a:off x="3432887" y="5107250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</a:t>
            </a:r>
            <a:endParaRPr lang="el-GR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6540028" y="5997767"/>
            <a:ext cx="522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Gn</a:t>
            </a:r>
            <a:endParaRPr lang="el-GR" sz="2000" dirty="0"/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490888" y="2252312"/>
            <a:ext cx="3619100" cy="41193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3862434" y="5101389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Oval 66"/>
          <p:cNvSpPr/>
          <p:nvPr/>
        </p:nvSpPr>
        <p:spPr>
          <a:xfrm>
            <a:off x="6596009" y="5486399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8" name="Oval 67"/>
          <p:cNvSpPr/>
          <p:nvPr/>
        </p:nvSpPr>
        <p:spPr>
          <a:xfrm>
            <a:off x="6584022" y="5864831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9" name="TextBox 68"/>
          <p:cNvSpPr txBox="1"/>
          <p:nvPr/>
        </p:nvSpPr>
        <p:spPr>
          <a:xfrm>
            <a:off x="6830607" y="529975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el-GR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6674780" y="5709008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Pg</a:t>
            </a:r>
            <a:endParaRPr lang="el-GR" sz="2000" dirty="0"/>
          </a:p>
        </p:txBody>
      </p:sp>
      <p:sp>
        <p:nvSpPr>
          <p:cNvPr id="74" name="Block Arc 73"/>
          <p:cNvSpPr/>
          <p:nvPr/>
        </p:nvSpPr>
        <p:spPr>
          <a:xfrm>
            <a:off x="-6054291" y="-818147"/>
            <a:ext cx="7603958" cy="7603958"/>
          </a:xfrm>
          <a:prstGeom prst="blockArc">
            <a:avLst>
              <a:gd name="adj1" fmla="val 21220661"/>
              <a:gd name="adj2" fmla="val 1195354"/>
              <a:gd name="adj3" fmla="val 10382"/>
            </a:avLst>
          </a:prstGeom>
          <a:solidFill>
            <a:srgbClr val="FF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8393" y="3229221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GoGn</a:t>
            </a:r>
            <a:r>
              <a:rPr lang="en-US" sz="2000" dirty="0" smtClean="0"/>
              <a:t>-SN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1" name="Freeform 16"/>
          <p:cNvSpPr>
            <a:spLocks/>
          </p:cNvSpPr>
          <p:nvPr/>
        </p:nvSpPr>
        <p:spPr bwMode="auto">
          <a:xfrm rot="21326996">
            <a:off x="3088369" y="1577523"/>
            <a:ext cx="3650744" cy="1939375"/>
          </a:xfrm>
          <a:custGeom>
            <a:avLst/>
            <a:gdLst>
              <a:gd name="T0" fmla="*/ 1361 w 1361"/>
              <a:gd name="T1" fmla="*/ 68 h 723"/>
              <a:gd name="T2" fmla="*/ 1315 w 1361"/>
              <a:gd name="T3" fmla="*/ 44 h 723"/>
              <a:gd name="T4" fmla="*/ 1251 w 1361"/>
              <a:gd name="T5" fmla="*/ 23 h 723"/>
              <a:gd name="T6" fmla="*/ 1174 w 1361"/>
              <a:gd name="T7" fmla="*/ 6 h 723"/>
              <a:gd name="T8" fmla="*/ 1121 w 1361"/>
              <a:gd name="T9" fmla="*/ 1 h 723"/>
              <a:gd name="T10" fmla="*/ 1049 w 1361"/>
              <a:gd name="T11" fmla="*/ 8 h 723"/>
              <a:gd name="T12" fmla="*/ 951 w 1361"/>
              <a:gd name="T13" fmla="*/ 47 h 723"/>
              <a:gd name="T14" fmla="*/ 879 w 1361"/>
              <a:gd name="T15" fmla="*/ 78 h 723"/>
              <a:gd name="T16" fmla="*/ 792 w 1361"/>
              <a:gd name="T17" fmla="*/ 100 h 723"/>
              <a:gd name="T18" fmla="*/ 660 w 1361"/>
              <a:gd name="T19" fmla="*/ 131 h 723"/>
              <a:gd name="T20" fmla="*/ 540 w 1361"/>
              <a:gd name="T21" fmla="*/ 155 h 723"/>
              <a:gd name="T22" fmla="*/ 471 w 1361"/>
              <a:gd name="T23" fmla="*/ 164 h 723"/>
              <a:gd name="T24" fmla="*/ 442 w 1361"/>
              <a:gd name="T25" fmla="*/ 179 h 723"/>
              <a:gd name="T26" fmla="*/ 437 w 1361"/>
              <a:gd name="T27" fmla="*/ 210 h 723"/>
              <a:gd name="T28" fmla="*/ 430 w 1361"/>
              <a:gd name="T29" fmla="*/ 244 h 723"/>
              <a:gd name="T30" fmla="*/ 408 w 1361"/>
              <a:gd name="T31" fmla="*/ 265 h 723"/>
              <a:gd name="T32" fmla="*/ 377 w 1361"/>
              <a:gd name="T33" fmla="*/ 282 h 723"/>
              <a:gd name="T34" fmla="*/ 355 w 1361"/>
              <a:gd name="T35" fmla="*/ 275 h 723"/>
              <a:gd name="T36" fmla="*/ 346 w 1361"/>
              <a:gd name="T37" fmla="*/ 256 h 723"/>
              <a:gd name="T38" fmla="*/ 339 w 1361"/>
              <a:gd name="T39" fmla="*/ 224 h 723"/>
              <a:gd name="T40" fmla="*/ 341 w 1361"/>
              <a:gd name="T41" fmla="*/ 186 h 723"/>
              <a:gd name="T42" fmla="*/ 331 w 1361"/>
              <a:gd name="T43" fmla="*/ 167 h 723"/>
              <a:gd name="T44" fmla="*/ 310 w 1361"/>
              <a:gd name="T45" fmla="*/ 164 h 723"/>
              <a:gd name="T46" fmla="*/ 293 w 1361"/>
              <a:gd name="T47" fmla="*/ 184 h 723"/>
              <a:gd name="T48" fmla="*/ 264 w 1361"/>
              <a:gd name="T49" fmla="*/ 241 h 723"/>
              <a:gd name="T50" fmla="*/ 226 w 1361"/>
              <a:gd name="T51" fmla="*/ 318 h 723"/>
              <a:gd name="T52" fmla="*/ 175 w 1361"/>
              <a:gd name="T53" fmla="*/ 388 h 723"/>
              <a:gd name="T54" fmla="*/ 132 w 1361"/>
              <a:gd name="T55" fmla="*/ 469 h 723"/>
              <a:gd name="T56" fmla="*/ 72 w 1361"/>
              <a:gd name="T57" fmla="*/ 563 h 723"/>
              <a:gd name="T58" fmla="*/ 27 w 1361"/>
              <a:gd name="T59" fmla="*/ 640 h 723"/>
              <a:gd name="T60" fmla="*/ 5 w 1361"/>
              <a:gd name="T61" fmla="*/ 671 h 723"/>
              <a:gd name="T62" fmla="*/ 5 w 1361"/>
              <a:gd name="T63" fmla="*/ 716 h 723"/>
              <a:gd name="T64" fmla="*/ 36 w 1361"/>
              <a:gd name="T65" fmla="*/ 716 h 723"/>
              <a:gd name="T66" fmla="*/ 115 w 1361"/>
              <a:gd name="T67" fmla="*/ 671 h 723"/>
              <a:gd name="T68" fmla="*/ 190 w 1361"/>
              <a:gd name="T69" fmla="*/ 613 h 723"/>
              <a:gd name="T70" fmla="*/ 293 w 1361"/>
              <a:gd name="T71" fmla="*/ 548 h 723"/>
              <a:gd name="T72" fmla="*/ 408 w 1361"/>
              <a:gd name="T73" fmla="*/ 493 h 723"/>
              <a:gd name="T74" fmla="*/ 547 w 1361"/>
              <a:gd name="T75" fmla="*/ 431 h 723"/>
              <a:gd name="T76" fmla="*/ 636 w 1361"/>
              <a:gd name="T77" fmla="*/ 376 h 723"/>
              <a:gd name="T78" fmla="*/ 679 w 1361"/>
              <a:gd name="T79" fmla="*/ 301 h 723"/>
              <a:gd name="T80" fmla="*/ 694 w 1361"/>
              <a:gd name="T81" fmla="*/ 208 h 723"/>
              <a:gd name="T82" fmla="*/ 691 w 1361"/>
              <a:gd name="T83" fmla="*/ 164 h 723"/>
              <a:gd name="T84" fmla="*/ 687 w 1361"/>
              <a:gd name="T85" fmla="*/ 145 h 723"/>
              <a:gd name="T86" fmla="*/ 672 w 1361"/>
              <a:gd name="T87" fmla="*/ 92 h 723"/>
              <a:gd name="T88" fmla="*/ 651 w 1361"/>
              <a:gd name="T89" fmla="*/ 59 h 7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61"/>
              <a:gd name="T136" fmla="*/ 0 h 723"/>
              <a:gd name="T137" fmla="*/ 1361 w 1361"/>
              <a:gd name="T138" fmla="*/ 723 h 72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61" h="723">
                <a:moveTo>
                  <a:pt x="1361" y="68"/>
                </a:moveTo>
                <a:cubicBezTo>
                  <a:pt x="1347" y="59"/>
                  <a:pt x="1333" y="51"/>
                  <a:pt x="1315" y="44"/>
                </a:cubicBezTo>
                <a:cubicBezTo>
                  <a:pt x="1297" y="37"/>
                  <a:pt x="1274" y="29"/>
                  <a:pt x="1251" y="23"/>
                </a:cubicBezTo>
                <a:cubicBezTo>
                  <a:pt x="1228" y="17"/>
                  <a:pt x="1196" y="10"/>
                  <a:pt x="1174" y="6"/>
                </a:cubicBezTo>
                <a:cubicBezTo>
                  <a:pt x="1152" y="2"/>
                  <a:pt x="1142" y="1"/>
                  <a:pt x="1121" y="1"/>
                </a:cubicBezTo>
                <a:cubicBezTo>
                  <a:pt x="1100" y="1"/>
                  <a:pt x="1077" y="0"/>
                  <a:pt x="1049" y="8"/>
                </a:cubicBezTo>
                <a:cubicBezTo>
                  <a:pt x="1021" y="16"/>
                  <a:pt x="979" y="35"/>
                  <a:pt x="951" y="47"/>
                </a:cubicBezTo>
                <a:cubicBezTo>
                  <a:pt x="923" y="59"/>
                  <a:pt x="905" y="69"/>
                  <a:pt x="879" y="78"/>
                </a:cubicBezTo>
                <a:cubicBezTo>
                  <a:pt x="853" y="87"/>
                  <a:pt x="828" y="91"/>
                  <a:pt x="792" y="100"/>
                </a:cubicBezTo>
                <a:cubicBezTo>
                  <a:pt x="756" y="109"/>
                  <a:pt x="702" y="122"/>
                  <a:pt x="660" y="131"/>
                </a:cubicBezTo>
                <a:cubicBezTo>
                  <a:pt x="618" y="140"/>
                  <a:pt x="571" y="150"/>
                  <a:pt x="540" y="155"/>
                </a:cubicBezTo>
                <a:cubicBezTo>
                  <a:pt x="509" y="160"/>
                  <a:pt x="487" y="160"/>
                  <a:pt x="471" y="164"/>
                </a:cubicBezTo>
                <a:cubicBezTo>
                  <a:pt x="455" y="168"/>
                  <a:pt x="448" y="171"/>
                  <a:pt x="442" y="179"/>
                </a:cubicBezTo>
                <a:cubicBezTo>
                  <a:pt x="436" y="187"/>
                  <a:pt x="439" y="199"/>
                  <a:pt x="437" y="210"/>
                </a:cubicBezTo>
                <a:cubicBezTo>
                  <a:pt x="435" y="221"/>
                  <a:pt x="435" y="235"/>
                  <a:pt x="430" y="244"/>
                </a:cubicBezTo>
                <a:cubicBezTo>
                  <a:pt x="425" y="253"/>
                  <a:pt x="417" y="259"/>
                  <a:pt x="408" y="265"/>
                </a:cubicBezTo>
                <a:cubicBezTo>
                  <a:pt x="399" y="271"/>
                  <a:pt x="386" y="280"/>
                  <a:pt x="377" y="282"/>
                </a:cubicBezTo>
                <a:cubicBezTo>
                  <a:pt x="368" y="284"/>
                  <a:pt x="360" y="279"/>
                  <a:pt x="355" y="275"/>
                </a:cubicBezTo>
                <a:cubicBezTo>
                  <a:pt x="350" y="271"/>
                  <a:pt x="349" y="264"/>
                  <a:pt x="346" y="256"/>
                </a:cubicBezTo>
                <a:cubicBezTo>
                  <a:pt x="343" y="248"/>
                  <a:pt x="340" y="236"/>
                  <a:pt x="339" y="224"/>
                </a:cubicBezTo>
                <a:cubicBezTo>
                  <a:pt x="338" y="212"/>
                  <a:pt x="342" y="195"/>
                  <a:pt x="341" y="186"/>
                </a:cubicBezTo>
                <a:cubicBezTo>
                  <a:pt x="340" y="177"/>
                  <a:pt x="336" y="171"/>
                  <a:pt x="331" y="167"/>
                </a:cubicBezTo>
                <a:cubicBezTo>
                  <a:pt x="326" y="163"/>
                  <a:pt x="316" y="161"/>
                  <a:pt x="310" y="164"/>
                </a:cubicBezTo>
                <a:cubicBezTo>
                  <a:pt x="304" y="167"/>
                  <a:pt x="301" y="171"/>
                  <a:pt x="293" y="184"/>
                </a:cubicBezTo>
                <a:cubicBezTo>
                  <a:pt x="285" y="197"/>
                  <a:pt x="275" y="219"/>
                  <a:pt x="264" y="241"/>
                </a:cubicBezTo>
                <a:cubicBezTo>
                  <a:pt x="253" y="263"/>
                  <a:pt x="241" y="294"/>
                  <a:pt x="226" y="318"/>
                </a:cubicBezTo>
                <a:cubicBezTo>
                  <a:pt x="211" y="342"/>
                  <a:pt x="191" y="363"/>
                  <a:pt x="175" y="388"/>
                </a:cubicBezTo>
                <a:cubicBezTo>
                  <a:pt x="159" y="413"/>
                  <a:pt x="149" y="440"/>
                  <a:pt x="132" y="469"/>
                </a:cubicBezTo>
                <a:cubicBezTo>
                  <a:pt x="115" y="498"/>
                  <a:pt x="89" y="535"/>
                  <a:pt x="72" y="563"/>
                </a:cubicBezTo>
                <a:cubicBezTo>
                  <a:pt x="55" y="591"/>
                  <a:pt x="38" y="622"/>
                  <a:pt x="27" y="640"/>
                </a:cubicBezTo>
                <a:cubicBezTo>
                  <a:pt x="16" y="658"/>
                  <a:pt x="9" y="658"/>
                  <a:pt x="5" y="671"/>
                </a:cubicBezTo>
                <a:cubicBezTo>
                  <a:pt x="1" y="684"/>
                  <a:pt x="0" y="709"/>
                  <a:pt x="5" y="716"/>
                </a:cubicBezTo>
                <a:cubicBezTo>
                  <a:pt x="10" y="723"/>
                  <a:pt x="18" y="723"/>
                  <a:pt x="36" y="716"/>
                </a:cubicBezTo>
                <a:cubicBezTo>
                  <a:pt x="54" y="709"/>
                  <a:pt x="89" y="688"/>
                  <a:pt x="115" y="671"/>
                </a:cubicBezTo>
                <a:cubicBezTo>
                  <a:pt x="141" y="654"/>
                  <a:pt x="160" y="634"/>
                  <a:pt x="190" y="613"/>
                </a:cubicBezTo>
                <a:cubicBezTo>
                  <a:pt x="220" y="592"/>
                  <a:pt x="257" y="568"/>
                  <a:pt x="293" y="548"/>
                </a:cubicBezTo>
                <a:cubicBezTo>
                  <a:pt x="329" y="528"/>
                  <a:pt x="366" y="512"/>
                  <a:pt x="408" y="493"/>
                </a:cubicBezTo>
                <a:cubicBezTo>
                  <a:pt x="450" y="474"/>
                  <a:pt x="509" y="450"/>
                  <a:pt x="547" y="431"/>
                </a:cubicBezTo>
                <a:cubicBezTo>
                  <a:pt x="585" y="412"/>
                  <a:pt x="614" y="398"/>
                  <a:pt x="636" y="376"/>
                </a:cubicBezTo>
                <a:cubicBezTo>
                  <a:pt x="658" y="354"/>
                  <a:pt x="669" y="329"/>
                  <a:pt x="679" y="301"/>
                </a:cubicBezTo>
                <a:cubicBezTo>
                  <a:pt x="689" y="273"/>
                  <a:pt x="692" y="231"/>
                  <a:pt x="694" y="208"/>
                </a:cubicBezTo>
                <a:cubicBezTo>
                  <a:pt x="696" y="185"/>
                  <a:pt x="692" y="174"/>
                  <a:pt x="691" y="164"/>
                </a:cubicBezTo>
                <a:cubicBezTo>
                  <a:pt x="690" y="154"/>
                  <a:pt x="690" y="157"/>
                  <a:pt x="687" y="145"/>
                </a:cubicBezTo>
                <a:cubicBezTo>
                  <a:pt x="684" y="133"/>
                  <a:pt x="678" y="106"/>
                  <a:pt x="672" y="92"/>
                </a:cubicBezTo>
                <a:cubicBezTo>
                  <a:pt x="666" y="78"/>
                  <a:pt x="658" y="68"/>
                  <a:pt x="651" y="59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2" name="Freeform 17"/>
          <p:cNvSpPr>
            <a:spLocks/>
          </p:cNvSpPr>
          <p:nvPr/>
        </p:nvSpPr>
        <p:spPr bwMode="auto">
          <a:xfrm rot="21326996">
            <a:off x="6713181" y="420814"/>
            <a:ext cx="571259" cy="2146146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555 w 10000"/>
              <a:gd name="connsiteY0" fmla="*/ 9827 h 10020"/>
              <a:gd name="connsiteX1" fmla="*/ 4312 w 10000"/>
              <a:gd name="connsiteY1" fmla="*/ 9847 h 10020"/>
              <a:gd name="connsiteX2" fmla="*/ 4038 w 10000"/>
              <a:gd name="connsiteY2" fmla="*/ 9980 h 10020"/>
              <a:gd name="connsiteX3" fmla="*/ 3808 w 10000"/>
              <a:gd name="connsiteY3" fmla="*/ 9984 h 10020"/>
              <a:gd name="connsiteX4" fmla="*/ 3470 w 10000"/>
              <a:gd name="connsiteY4" fmla="*/ 9751 h 10020"/>
              <a:gd name="connsiteX5" fmla="*/ 3071 w 10000"/>
              <a:gd name="connsiteY5" fmla="*/ 9739 h 10020"/>
              <a:gd name="connsiteX6" fmla="*/ 2509 w 10000"/>
              <a:gd name="connsiteY6" fmla="*/ 9562 h 10020"/>
              <a:gd name="connsiteX7" fmla="*/ 1877 w 10000"/>
              <a:gd name="connsiteY7" fmla="*/ 9228 h 10020"/>
              <a:gd name="connsiteX8" fmla="*/ 1309 w 10000"/>
              <a:gd name="connsiteY8" fmla="*/ 8822 h 10020"/>
              <a:gd name="connsiteX9" fmla="*/ 774 w 10000"/>
              <a:gd name="connsiteY9" fmla="*/ 8380 h 10020"/>
              <a:gd name="connsiteX10" fmla="*/ 402 w 10000"/>
              <a:gd name="connsiteY10" fmla="*/ 7781 h 10020"/>
              <a:gd name="connsiteX11" fmla="*/ 88 w 10000"/>
              <a:gd name="connsiteY11" fmla="*/ 6897 h 10020"/>
              <a:gd name="connsiteX12" fmla="*/ 0 w 10000"/>
              <a:gd name="connsiteY12" fmla="*/ 5985 h 10020"/>
              <a:gd name="connsiteX13" fmla="*/ 88 w 10000"/>
              <a:gd name="connsiteY13" fmla="*/ 5000 h 10020"/>
              <a:gd name="connsiteX14" fmla="*/ 443 w 10000"/>
              <a:gd name="connsiteY14" fmla="*/ 3597 h 10020"/>
              <a:gd name="connsiteX15" fmla="*/ 1082 w 10000"/>
              <a:gd name="connsiteY15" fmla="*/ 2303 h 10020"/>
              <a:gd name="connsiteX16" fmla="*/ 2124 w 10000"/>
              <a:gd name="connsiteY16" fmla="*/ 1073 h 10020"/>
              <a:gd name="connsiteX17" fmla="*/ 3365 w 10000"/>
              <a:gd name="connsiteY17" fmla="*/ 265 h 10020"/>
              <a:gd name="connsiteX18" fmla="*/ 4961 w 10000"/>
              <a:gd name="connsiteY18" fmla="*/ 44 h 10020"/>
              <a:gd name="connsiteX19" fmla="*/ 6881 w 10000"/>
              <a:gd name="connsiteY19" fmla="*/ 531 h 10020"/>
              <a:gd name="connsiteX20" fmla="*/ 8976 w 10000"/>
              <a:gd name="connsiteY20" fmla="*/ 2290 h 10020"/>
              <a:gd name="connsiteX21" fmla="*/ 9830 w 10000"/>
              <a:gd name="connsiteY21" fmla="*/ 4589 h 10020"/>
              <a:gd name="connsiteX22" fmla="*/ 9817 w 10000"/>
              <a:gd name="connsiteY22" fmla="*/ 6045 h 10020"/>
              <a:gd name="connsiteX23" fmla="*/ 9740 w 10000"/>
              <a:gd name="connsiteY23" fmla="*/ 6543 h 10020"/>
              <a:gd name="connsiteX24" fmla="*/ 9652 w 10000"/>
              <a:gd name="connsiteY24" fmla="*/ 6788 h 10020"/>
              <a:gd name="connsiteX25" fmla="*/ 9415 w 10000"/>
              <a:gd name="connsiteY25" fmla="*/ 6929 h 10020"/>
              <a:gd name="connsiteX26" fmla="*/ 9280 w 10000"/>
              <a:gd name="connsiteY26" fmla="*/ 7050 h 10020"/>
              <a:gd name="connsiteX27" fmla="*/ 9412 w 10000"/>
              <a:gd name="connsiteY27" fmla="*/ 7223 h 10020"/>
              <a:gd name="connsiteX28" fmla="*/ 9719 w 10000"/>
              <a:gd name="connsiteY28" fmla="*/ 7532 h 10020"/>
              <a:gd name="connsiteX29" fmla="*/ 9980 w 10000"/>
              <a:gd name="connsiteY29" fmla="*/ 7801 h 10020"/>
              <a:gd name="connsiteX30" fmla="*/ 9848 w 10000"/>
              <a:gd name="connsiteY30" fmla="*/ 7512 h 10020"/>
              <a:gd name="connsiteX31" fmla="*/ 9621 w 10000"/>
              <a:gd name="connsiteY31" fmla="*/ 7002 h 10020"/>
              <a:gd name="connsiteX32" fmla="*/ 9621 w 10000"/>
              <a:gd name="connsiteY32" fmla="*/ 6788 h 10020"/>
              <a:gd name="connsiteX0" fmla="*/ 4312 w 10000"/>
              <a:gd name="connsiteY0" fmla="*/ 9847 h 10020"/>
              <a:gd name="connsiteX1" fmla="*/ 4038 w 10000"/>
              <a:gd name="connsiteY1" fmla="*/ 9980 h 10020"/>
              <a:gd name="connsiteX2" fmla="*/ 3808 w 10000"/>
              <a:gd name="connsiteY2" fmla="*/ 9984 h 10020"/>
              <a:gd name="connsiteX3" fmla="*/ 3470 w 10000"/>
              <a:gd name="connsiteY3" fmla="*/ 9751 h 10020"/>
              <a:gd name="connsiteX4" fmla="*/ 3071 w 10000"/>
              <a:gd name="connsiteY4" fmla="*/ 9739 h 10020"/>
              <a:gd name="connsiteX5" fmla="*/ 2509 w 10000"/>
              <a:gd name="connsiteY5" fmla="*/ 9562 h 10020"/>
              <a:gd name="connsiteX6" fmla="*/ 1877 w 10000"/>
              <a:gd name="connsiteY6" fmla="*/ 9228 h 10020"/>
              <a:gd name="connsiteX7" fmla="*/ 1309 w 10000"/>
              <a:gd name="connsiteY7" fmla="*/ 8822 h 10020"/>
              <a:gd name="connsiteX8" fmla="*/ 774 w 10000"/>
              <a:gd name="connsiteY8" fmla="*/ 8380 h 10020"/>
              <a:gd name="connsiteX9" fmla="*/ 402 w 10000"/>
              <a:gd name="connsiteY9" fmla="*/ 7781 h 10020"/>
              <a:gd name="connsiteX10" fmla="*/ 88 w 10000"/>
              <a:gd name="connsiteY10" fmla="*/ 6897 h 10020"/>
              <a:gd name="connsiteX11" fmla="*/ 0 w 10000"/>
              <a:gd name="connsiteY11" fmla="*/ 5985 h 10020"/>
              <a:gd name="connsiteX12" fmla="*/ 88 w 10000"/>
              <a:gd name="connsiteY12" fmla="*/ 5000 h 10020"/>
              <a:gd name="connsiteX13" fmla="*/ 443 w 10000"/>
              <a:gd name="connsiteY13" fmla="*/ 3597 h 10020"/>
              <a:gd name="connsiteX14" fmla="*/ 1082 w 10000"/>
              <a:gd name="connsiteY14" fmla="*/ 2303 h 10020"/>
              <a:gd name="connsiteX15" fmla="*/ 2124 w 10000"/>
              <a:gd name="connsiteY15" fmla="*/ 1073 h 10020"/>
              <a:gd name="connsiteX16" fmla="*/ 3365 w 10000"/>
              <a:gd name="connsiteY16" fmla="*/ 265 h 10020"/>
              <a:gd name="connsiteX17" fmla="*/ 4961 w 10000"/>
              <a:gd name="connsiteY17" fmla="*/ 44 h 10020"/>
              <a:gd name="connsiteX18" fmla="*/ 6881 w 10000"/>
              <a:gd name="connsiteY18" fmla="*/ 531 h 10020"/>
              <a:gd name="connsiteX19" fmla="*/ 8976 w 10000"/>
              <a:gd name="connsiteY19" fmla="*/ 2290 h 10020"/>
              <a:gd name="connsiteX20" fmla="*/ 9830 w 10000"/>
              <a:gd name="connsiteY20" fmla="*/ 4589 h 10020"/>
              <a:gd name="connsiteX21" fmla="*/ 9817 w 10000"/>
              <a:gd name="connsiteY21" fmla="*/ 6045 h 10020"/>
              <a:gd name="connsiteX22" fmla="*/ 9740 w 10000"/>
              <a:gd name="connsiteY22" fmla="*/ 6543 h 10020"/>
              <a:gd name="connsiteX23" fmla="*/ 9652 w 10000"/>
              <a:gd name="connsiteY23" fmla="*/ 6788 h 10020"/>
              <a:gd name="connsiteX24" fmla="*/ 9415 w 10000"/>
              <a:gd name="connsiteY24" fmla="*/ 6929 h 10020"/>
              <a:gd name="connsiteX25" fmla="*/ 9280 w 10000"/>
              <a:gd name="connsiteY25" fmla="*/ 7050 h 10020"/>
              <a:gd name="connsiteX26" fmla="*/ 9412 w 10000"/>
              <a:gd name="connsiteY26" fmla="*/ 7223 h 10020"/>
              <a:gd name="connsiteX27" fmla="*/ 9719 w 10000"/>
              <a:gd name="connsiteY27" fmla="*/ 7532 h 10020"/>
              <a:gd name="connsiteX28" fmla="*/ 9980 w 10000"/>
              <a:gd name="connsiteY28" fmla="*/ 7801 h 10020"/>
              <a:gd name="connsiteX29" fmla="*/ 9848 w 10000"/>
              <a:gd name="connsiteY29" fmla="*/ 7512 h 10020"/>
              <a:gd name="connsiteX30" fmla="*/ 9621 w 10000"/>
              <a:gd name="connsiteY30" fmla="*/ 7002 h 10020"/>
              <a:gd name="connsiteX31" fmla="*/ 9621 w 10000"/>
              <a:gd name="connsiteY31" fmla="*/ 6788 h 10020"/>
              <a:gd name="connsiteX0" fmla="*/ 4038 w 10000"/>
              <a:gd name="connsiteY0" fmla="*/ 9980 h 10020"/>
              <a:gd name="connsiteX1" fmla="*/ 3808 w 10000"/>
              <a:gd name="connsiteY1" fmla="*/ 9984 h 10020"/>
              <a:gd name="connsiteX2" fmla="*/ 3470 w 10000"/>
              <a:gd name="connsiteY2" fmla="*/ 9751 h 10020"/>
              <a:gd name="connsiteX3" fmla="*/ 3071 w 10000"/>
              <a:gd name="connsiteY3" fmla="*/ 9739 h 10020"/>
              <a:gd name="connsiteX4" fmla="*/ 2509 w 10000"/>
              <a:gd name="connsiteY4" fmla="*/ 9562 h 10020"/>
              <a:gd name="connsiteX5" fmla="*/ 1877 w 10000"/>
              <a:gd name="connsiteY5" fmla="*/ 9228 h 10020"/>
              <a:gd name="connsiteX6" fmla="*/ 1309 w 10000"/>
              <a:gd name="connsiteY6" fmla="*/ 8822 h 10020"/>
              <a:gd name="connsiteX7" fmla="*/ 774 w 10000"/>
              <a:gd name="connsiteY7" fmla="*/ 8380 h 10020"/>
              <a:gd name="connsiteX8" fmla="*/ 402 w 10000"/>
              <a:gd name="connsiteY8" fmla="*/ 7781 h 10020"/>
              <a:gd name="connsiteX9" fmla="*/ 88 w 10000"/>
              <a:gd name="connsiteY9" fmla="*/ 6897 h 10020"/>
              <a:gd name="connsiteX10" fmla="*/ 0 w 10000"/>
              <a:gd name="connsiteY10" fmla="*/ 5985 h 10020"/>
              <a:gd name="connsiteX11" fmla="*/ 88 w 10000"/>
              <a:gd name="connsiteY11" fmla="*/ 5000 h 10020"/>
              <a:gd name="connsiteX12" fmla="*/ 443 w 10000"/>
              <a:gd name="connsiteY12" fmla="*/ 3597 h 10020"/>
              <a:gd name="connsiteX13" fmla="*/ 1082 w 10000"/>
              <a:gd name="connsiteY13" fmla="*/ 2303 h 10020"/>
              <a:gd name="connsiteX14" fmla="*/ 2124 w 10000"/>
              <a:gd name="connsiteY14" fmla="*/ 1073 h 10020"/>
              <a:gd name="connsiteX15" fmla="*/ 3365 w 10000"/>
              <a:gd name="connsiteY15" fmla="*/ 265 h 10020"/>
              <a:gd name="connsiteX16" fmla="*/ 4961 w 10000"/>
              <a:gd name="connsiteY16" fmla="*/ 44 h 10020"/>
              <a:gd name="connsiteX17" fmla="*/ 6881 w 10000"/>
              <a:gd name="connsiteY17" fmla="*/ 531 h 10020"/>
              <a:gd name="connsiteX18" fmla="*/ 8976 w 10000"/>
              <a:gd name="connsiteY18" fmla="*/ 2290 h 10020"/>
              <a:gd name="connsiteX19" fmla="*/ 9830 w 10000"/>
              <a:gd name="connsiteY19" fmla="*/ 4589 h 10020"/>
              <a:gd name="connsiteX20" fmla="*/ 9817 w 10000"/>
              <a:gd name="connsiteY20" fmla="*/ 6045 h 10020"/>
              <a:gd name="connsiteX21" fmla="*/ 9740 w 10000"/>
              <a:gd name="connsiteY21" fmla="*/ 6543 h 10020"/>
              <a:gd name="connsiteX22" fmla="*/ 9652 w 10000"/>
              <a:gd name="connsiteY22" fmla="*/ 6788 h 10020"/>
              <a:gd name="connsiteX23" fmla="*/ 9415 w 10000"/>
              <a:gd name="connsiteY23" fmla="*/ 6929 h 10020"/>
              <a:gd name="connsiteX24" fmla="*/ 9280 w 10000"/>
              <a:gd name="connsiteY24" fmla="*/ 7050 h 10020"/>
              <a:gd name="connsiteX25" fmla="*/ 9412 w 10000"/>
              <a:gd name="connsiteY25" fmla="*/ 7223 h 10020"/>
              <a:gd name="connsiteX26" fmla="*/ 9719 w 10000"/>
              <a:gd name="connsiteY26" fmla="*/ 7532 h 10020"/>
              <a:gd name="connsiteX27" fmla="*/ 9980 w 10000"/>
              <a:gd name="connsiteY27" fmla="*/ 7801 h 10020"/>
              <a:gd name="connsiteX28" fmla="*/ 9848 w 10000"/>
              <a:gd name="connsiteY28" fmla="*/ 7512 h 10020"/>
              <a:gd name="connsiteX29" fmla="*/ 9621 w 10000"/>
              <a:gd name="connsiteY29" fmla="*/ 7002 h 10020"/>
              <a:gd name="connsiteX30" fmla="*/ 9621 w 10000"/>
              <a:gd name="connsiteY30" fmla="*/ 6788 h 10020"/>
              <a:gd name="connsiteX0" fmla="*/ 3808 w 10000"/>
              <a:gd name="connsiteY0" fmla="*/ 9984 h 9984"/>
              <a:gd name="connsiteX1" fmla="*/ 3470 w 10000"/>
              <a:gd name="connsiteY1" fmla="*/ 9751 h 9984"/>
              <a:gd name="connsiteX2" fmla="*/ 3071 w 10000"/>
              <a:gd name="connsiteY2" fmla="*/ 9739 h 9984"/>
              <a:gd name="connsiteX3" fmla="*/ 2509 w 10000"/>
              <a:gd name="connsiteY3" fmla="*/ 9562 h 9984"/>
              <a:gd name="connsiteX4" fmla="*/ 1877 w 10000"/>
              <a:gd name="connsiteY4" fmla="*/ 9228 h 9984"/>
              <a:gd name="connsiteX5" fmla="*/ 1309 w 10000"/>
              <a:gd name="connsiteY5" fmla="*/ 8822 h 9984"/>
              <a:gd name="connsiteX6" fmla="*/ 774 w 10000"/>
              <a:gd name="connsiteY6" fmla="*/ 8380 h 9984"/>
              <a:gd name="connsiteX7" fmla="*/ 402 w 10000"/>
              <a:gd name="connsiteY7" fmla="*/ 7781 h 9984"/>
              <a:gd name="connsiteX8" fmla="*/ 88 w 10000"/>
              <a:gd name="connsiteY8" fmla="*/ 6897 h 9984"/>
              <a:gd name="connsiteX9" fmla="*/ 0 w 10000"/>
              <a:gd name="connsiteY9" fmla="*/ 5985 h 9984"/>
              <a:gd name="connsiteX10" fmla="*/ 88 w 10000"/>
              <a:gd name="connsiteY10" fmla="*/ 5000 h 9984"/>
              <a:gd name="connsiteX11" fmla="*/ 443 w 10000"/>
              <a:gd name="connsiteY11" fmla="*/ 3597 h 9984"/>
              <a:gd name="connsiteX12" fmla="*/ 1082 w 10000"/>
              <a:gd name="connsiteY12" fmla="*/ 2303 h 9984"/>
              <a:gd name="connsiteX13" fmla="*/ 2124 w 10000"/>
              <a:gd name="connsiteY13" fmla="*/ 1073 h 9984"/>
              <a:gd name="connsiteX14" fmla="*/ 3365 w 10000"/>
              <a:gd name="connsiteY14" fmla="*/ 265 h 9984"/>
              <a:gd name="connsiteX15" fmla="*/ 4961 w 10000"/>
              <a:gd name="connsiteY15" fmla="*/ 44 h 9984"/>
              <a:gd name="connsiteX16" fmla="*/ 6881 w 10000"/>
              <a:gd name="connsiteY16" fmla="*/ 531 h 9984"/>
              <a:gd name="connsiteX17" fmla="*/ 8976 w 10000"/>
              <a:gd name="connsiteY17" fmla="*/ 2290 h 9984"/>
              <a:gd name="connsiteX18" fmla="*/ 9830 w 10000"/>
              <a:gd name="connsiteY18" fmla="*/ 4589 h 9984"/>
              <a:gd name="connsiteX19" fmla="*/ 9817 w 10000"/>
              <a:gd name="connsiteY19" fmla="*/ 6045 h 9984"/>
              <a:gd name="connsiteX20" fmla="*/ 9740 w 10000"/>
              <a:gd name="connsiteY20" fmla="*/ 6543 h 9984"/>
              <a:gd name="connsiteX21" fmla="*/ 9652 w 10000"/>
              <a:gd name="connsiteY21" fmla="*/ 6788 h 9984"/>
              <a:gd name="connsiteX22" fmla="*/ 9415 w 10000"/>
              <a:gd name="connsiteY22" fmla="*/ 6929 h 9984"/>
              <a:gd name="connsiteX23" fmla="*/ 9280 w 10000"/>
              <a:gd name="connsiteY23" fmla="*/ 7050 h 9984"/>
              <a:gd name="connsiteX24" fmla="*/ 9412 w 10000"/>
              <a:gd name="connsiteY24" fmla="*/ 7223 h 9984"/>
              <a:gd name="connsiteX25" fmla="*/ 9719 w 10000"/>
              <a:gd name="connsiteY25" fmla="*/ 7532 h 9984"/>
              <a:gd name="connsiteX26" fmla="*/ 9980 w 10000"/>
              <a:gd name="connsiteY26" fmla="*/ 7801 h 9984"/>
              <a:gd name="connsiteX27" fmla="*/ 9848 w 10000"/>
              <a:gd name="connsiteY27" fmla="*/ 7512 h 9984"/>
              <a:gd name="connsiteX28" fmla="*/ 9621 w 10000"/>
              <a:gd name="connsiteY28" fmla="*/ 7002 h 9984"/>
              <a:gd name="connsiteX29" fmla="*/ 9621 w 10000"/>
              <a:gd name="connsiteY29" fmla="*/ 6788 h 9984"/>
              <a:gd name="connsiteX0" fmla="*/ 3470 w 10000"/>
              <a:gd name="connsiteY0" fmla="*/ 9767 h 9787"/>
              <a:gd name="connsiteX1" fmla="*/ 3071 w 10000"/>
              <a:gd name="connsiteY1" fmla="*/ 9755 h 9787"/>
              <a:gd name="connsiteX2" fmla="*/ 2509 w 10000"/>
              <a:gd name="connsiteY2" fmla="*/ 9577 h 9787"/>
              <a:gd name="connsiteX3" fmla="*/ 1877 w 10000"/>
              <a:gd name="connsiteY3" fmla="*/ 9243 h 9787"/>
              <a:gd name="connsiteX4" fmla="*/ 1309 w 10000"/>
              <a:gd name="connsiteY4" fmla="*/ 8836 h 9787"/>
              <a:gd name="connsiteX5" fmla="*/ 774 w 10000"/>
              <a:gd name="connsiteY5" fmla="*/ 8393 h 9787"/>
              <a:gd name="connsiteX6" fmla="*/ 402 w 10000"/>
              <a:gd name="connsiteY6" fmla="*/ 7793 h 9787"/>
              <a:gd name="connsiteX7" fmla="*/ 88 w 10000"/>
              <a:gd name="connsiteY7" fmla="*/ 6908 h 9787"/>
              <a:gd name="connsiteX8" fmla="*/ 0 w 10000"/>
              <a:gd name="connsiteY8" fmla="*/ 5995 h 9787"/>
              <a:gd name="connsiteX9" fmla="*/ 88 w 10000"/>
              <a:gd name="connsiteY9" fmla="*/ 5008 h 9787"/>
              <a:gd name="connsiteX10" fmla="*/ 443 w 10000"/>
              <a:gd name="connsiteY10" fmla="*/ 3603 h 9787"/>
              <a:gd name="connsiteX11" fmla="*/ 1082 w 10000"/>
              <a:gd name="connsiteY11" fmla="*/ 2307 h 9787"/>
              <a:gd name="connsiteX12" fmla="*/ 2124 w 10000"/>
              <a:gd name="connsiteY12" fmla="*/ 1075 h 9787"/>
              <a:gd name="connsiteX13" fmla="*/ 3365 w 10000"/>
              <a:gd name="connsiteY13" fmla="*/ 265 h 9787"/>
              <a:gd name="connsiteX14" fmla="*/ 4961 w 10000"/>
              <a:gd name="connsiteY14" fmla="*/ 44 h 9787"/>
              <a:gd name="connsiteX15" fmla="*/ 6881 w 10000"/>
              <a:gd name="connsiteY15" fmla="*/ 532 h 9787"/>
              <a:gd name="connsiteX16" fmla="*/ 8976 w 10000"/>
              <a:gd name="connsiteY16" fmla="*/ 2294 h 9787"/>
              <a:gd name="connsiteX17" fmla="*/ 9830 w 10000"/>
              <a:gd name="connsiteY17" fmla="*/ 4596 h 9787"/>
              <a:gd name="connsiteX18" fmla="*/ 9817 w 10000"/>
              <a:gd name="connsiteY18" fmla="*/ 6055 h 9787"/>
              <a:gd name="connsiteX19" fmla="*/ 9740 w 10000"/>
              <a:gd name="connsiteY19" fmla="*/ 6553 h 9787"/>
              <a:gd name="connsiteX20" fmla="*/ 9652 w 10000"/>
              <a:gd name="connsiteY20" fmla="*/ 6799 h 9787"/>
              <a:gd name="connsiteX21" fmla="*/ 9415 w 10000"/>
              <a:gd name="connsiteY21" fmla="*/ 6940 h 9787"/>
              <a:gd name="connsiteX22" fmla="*/ 9280 w 10000"/>
              <a:gd name="connsiteY22" fmla="*/ 7061 h 9787"/>
              <a:gd name="connsiteX23" fmla="*/ 9412 w 10000"/>
              <a:gd name="connsiteY23" fmla="*/ 7235 h 9787"/>
              <a:gd name="connsiteX24" fmla="*/ 9719 w 10000"/>
              <a:gd name="connsiteY24" fmla="*/ 7544 h 9787"/>
              <a:gd name="connsiteX25" fmla="*/ 9980 w 10000"/>
              <a:gd name="connsiteY25" fmla="*/ 7814 h 9787"/>
              <a:gd name="connsiteX26" fmla="*/ 9848 w 10000"/>
              <a:gd name="connsiteY26" fmla="*/ 7524 h 9787"/>
              <a:gd name="connsiteX27" fmla="*/ 9621 w 10000"/>
              <a:gd name="connsiteY27" fmla="*/ 7013 h 9787"/>
              <a:gd name="connsiteX28" fmla="*/ 9621 w 10000"/>
              <a:gd name="connsiteY28" fmla="*/ 6799 h 9787"/>
              <a:gd name="connsiteX0" fmla="*/ 3071 w 10000"/>
              <a:gd name="connsiteY0" fmla="*/ 9967 h 9967"/>
              <a:gd name="connsiteX1" fmla="*/ 2509 w 10000"/>
              <a:gd name="connsiteY1" fmla="*/ 9785 h 9967"/>
              <a:gd name="connsiteX2" fmla="*/ 1877 w 10000"/>
              <a:gd name="connsiteY2" fmla="*/ 9444 h 9967"/>
              <a:gd name="connsiteX3" fmla="*/ 1309 w 10000"/>
              <a:gd name="connsiteY3" fmla="*/ 9028 h 9967"/>
              <a:gd name="connsiteX4" fmla="*/ 774 w 10000"/>
              <a:gd name="connsiteY4" fmla="*/ 8576 h 9967"/>
              <a:gd name="connsiteX5" fmla="*/ 402 w 10000"/>
              <a:gd name="connsiteY5" fmla="*/ 7963 h 9967"/>
              <a:gd name="connsiteX6" fmla="*/ 88 w 10000"/>
              <a:gd name="connsiteY6" fmla="*/ 7058 h 9967"/>
              <a:gd name="connsiteX7" fmla="*/ 0 w 10000"/>
              <a:gd name="connsiteY7" fmla="*/ 6125 h 9967"/>
              <a:gd name="connsiteX8" fmla="*/ 88 w 10000"/>
              <a:gd name="connsiteY8" fmla="*/ 5117 h 9967"/>
              <a:gd name="connsiteX9" fmla="*/ 443 w 10000"/>
              <a:gd name="connsiteY9" fmla="*/ 3681 h 9967"/>
              <a:gd name="connsiteX10" fmla="*/ 1082 w 10000"/>
              <a:gd name="connsiteY10" fmla="*/ 2357 h 9967"/>
              <a:gd name="connsiteX11" fmla="*/ 2124 w 10000"/>
              <a:gd name="connsiteY11" fmla="*/ 1098 h 9967"/>
              <a:gd name="connsiteX12" fmla="*/ 3365 w 10000"/>
              <a:gd name="connsiteY12" fmla="*/ 271 h 9967"/>
              <a:gd name="connsiteX13" fmla="*/ 4961 w 10000"/>
              <a:gd name="connsiteY13" fmla="*/ 45 h 9967"/>
              <a:gd name="connsiteX14" fmla="*/ 6881 w 10000"/>
              <a:gd name="connsiteY14" fmla="*/ 544 h 9967"/>
              <a:gd name="connsiteX15" fmla="*/ 8976 w 10000"/>
              <a:gd name="connsiteY15" fmla="*/ 2344 h 9967"/>
              <a:gd name="connsiteX16" fmla="*/ 9830 w 10000"/>
              <a:gd name="connsiteY16" fmla="*/ 4696 h 9967"/>
              <a:gd name="connsiteX17" fmla="*/ 9817 w 10000"/>
              <a:gd name="connsiteY17" fmla="*/ 6187 h 9967"/>
              <a:gd name="connsiteX18" fmla="*/ 9740 w 10000"/>
              <a:gd name="connsiteY18" fmla="*/ 6696 h 9967"/>
              <a:gd name="connsiteX19" fmla="*/ 9652 w 10000"/>
              <a:gd name="connsiteY19" fmla="*/ 6947 h 9967"/>
              <a:gd name="connsiteX20" fmla="*/ 9415 w 10000"/>
              <a:gd name="connsiteY20" fmla="*/ 7091 h 9967"/>
              <a:gd name="connsiteX21" fmla="*/ 9280 w 10000"/>
              <a:gd name="connsiteY21" fmla="*/ 7215 h 9967"/>
              <a:gd name="connsiteX22" fmla="*/ 9412 w 10000"/>
              <a:gd name="connsiteY22" fmla="*/ 7392 h 9967"/>
              <a:gd name="connsiteX23" fmla="*/ 9719 w 10000"/>
              <a:gd name="connsiteY23" fmla="*/ 7708 h 9967"/>
              <a:gd name="connsiteX24" fmla="*/ 9980 w 10000"/>
              <a:gd name="connsiteY24" fmla="*/ 7984 h 9967"/>
              <a:gd name="connsiteX25" fmla="*/ 9848 w 10000"/>
              <a:gd name="connsiteY25" fmla="*/ 7688 h 9967"/>
              <a:gd name="connsiteX26" fmla="*/ 9621 w 10000"/>
              <a:gd name="connsiteY26" fmla="*/ 7166 h 9967"/>
              <a:gd name="connsiteX27" fmla="*/ 9621 w 10000"/>
              <a:gd name="connsiteY27" fmla="*/ 6947 h 9967"/>
              <a:gd name="connsiteX0" fmla="*/ 2509 w 10000"/>
              <a:gd name="connsiteY0" fmla="*/ 9817 h 9817"/>
              <a:gd name="connsiteX1" fmla="*/ 1877 w 10000"/>
              <a:gd name="connsiteY1" fmla="*/ 9475 h 9817"/>
              <a:gd name="connsiteX2" fmla="*/ 1309 w 10000"/>
              <a:gd name="connsiteY2" fmla="*/ 9058 h 9817"/>
              <a:gd name="connsiteX3" fmla="*/ 774 w 10000"/>
              <a:gd name="connsiteY3" fmla="*/ 8604 h 9817"/>
              <a:gd name="connsiteX4" fmla="*/ 402 w 10000"/>
              <a:gd name="connsiteY4" fmla="*/ 7989 h 9817"/>
              <a:gd name="connsiteX5" fmla="*/ 88 w 10000"/>
              <a:gd name="connsiteY5" fmla="*/ 7081 h 9817"/>
              <a:gd name="connsiteX6" fmla="*/ 0 w 10000"/>
              <a:gd name="connsiteY6" fmla="*/ 6145 h 9817"/>
              <a:gd name="connsiteX7" fmla="*/ 88 w 10000"/>
              <a:gd name="connsiteY7" fmla="*/ 5134 h 9817"/>
              <a:gd name="connsiteX8" fmla="*/ 443 w 10000"/>
              <a:gd name="connsiteY8" fmla="*/ 3693 h 9817"/>
              <a:gd name="connsiteX9" fmla="*/ 1082 w 10000"/>
              <a:gd name="connsiteY9" fmla="*/ 2365 h 9817"/>
              <a:gd name="connsiteX10" fmla="*/ 2124 w 10000"/>
              <a:gd name="connsiteY10" fmla="*/ 1102 h 9817"/>
              <a:gd name="connsiteX11" fmla="*/ 3365 w 10000"/>
              <a:gd name="connsiteY11" fmla="*/ 272 h 9817"/>
              <a:gd name="connsiteX12" fmla="*/ 4961 w 10000"/>
              <a:gd name="connsiteY12" fmla="*/ 45 h 9817"/>
              <a:gd name="connsiteX13" fmla="*/ 6881 w 10000"/>
              <a:gd name="connsiteY13" fmla="*/ 546 h 9817"/>
              <a:gd name="connsiteX14" fmla="*/ 8976 w 10000"/>
              <a:gd name="connsiteY14" fmla="*/ 2352 h 9817"/>
              <a:gd name="connsiteX15" fmla="*/ 9830 w 10000"/>
              <a:gd name="connsiteY15" fmla="*/ 4712 h 9817"/>
              <a:gd name="connsiteX16" fmla="*/ 9817 w 10000"/>
              <a:gd name="connsiteY16" fmla="*/ 6207 h 9817"/>
              <a:gd name="connsiteX17" fmla="*/ 9740 w 10000"/>
              <a:gd name="connsiteY17" fmla="*/ 6718 h 9817"/>
              <a:gd name="connsiteX18" fmla="*/ 9652 w 10000"/>
              <a:gd name="connsiteY18" fmla="*/ 6970 h 9817"/>
              <a:gd name="connsiteX19" fmla="*/ 9415 w 10000"/>
              <a:gd name="connsiteY19" fmla="*/ 7114 h 9817"/>
              <a:gd name="connsiteX20" fmla="*/ 9280 w 10000"/>
              <a:gd name="connsiteY20" fmla="*/ 7239 h 9817"/>
              <a:gd name="connsiteX21" fmla="*/ 9412 w 10000"/>
              <a:gd name="connsiteY21" fmla="*/ 7416 h 9817"/>
              <a:gd name="connsiteX22" fmla="*/ 9719 w 10000"/>
              <a:gd name="connsiteY22" fmla="*/ 7734 h 9817"/>
              <a:gd name="connsiteX23" fmla="*/ 9980 w 10000"/>
              <a:gd name="connsiteY23" fmla="*/ 8010 h 9817"/>
              <a:gd name="connsiteX24" fmla="*/ 9848 w 10000"/>
              <a:gd name="connsiteY24" fmla="*/ 7713 h 9817"/>
              <a:gd name="connsiteX25" fmla="*/ 9621 w 10000"/>
              <a:gd name="connsiteY25" fmla="*/ 7190 h 9817"/>
              <a:gd name="connsiteX26" fmla="*/ 9621 w 10000"/>
              <a:gd name="connsiteY26" fmla="*/ 6970 h 9817"/>
              <a:gd name="connsiteX0" fmla="*/ 1877 w 10000"/>
              <a:gd name="connsiteY0" fmla="*/ 9652 h 9652"/>
              <a:gd name="connsiteX1" fmla="*/ 1309 w 10000"/>
              <a:gd name="connsiteY1" fmla="*/ 9227 h 9652"/>
              <a:gd name="connsiteX2" fmla="*/ 774 w 10000"/>
              <a:gd name="connsiteY2" fmla="*/ 8764 h 9652"/>
              <a:gd name="connsiteX3" fmla="*/ 402 w 10000"/>
              <a:gd name="connsiteY3" fmla="*/ 8138 h 9652"/>
              <a:gd name="connsiteX4" fmla="*/ 88 w 10000"/>
              <a:gd name="connsiteY4" fmla="*/ 7213 h 9652"/>
              <a:gd name="connsiteX5" fmla="*/ 0 w 10000"/>
              <a:gd name="connsiteY5" fmla="*/ 6260 h 9652"/>
              <a:gd name="connsiteX6" fmla="*/ 88 w 10000"/>
              <a:gd name="connsiteY6" fmla="*/ 5230 h 9652"/>
              <a:gd name="connsiteX7" fmla="*/ 443 w 10000"/>
              <a:gd name="connsiteY7" fmla="*/ 3762 h 9652"/>
              <a:gd name="connsiteX8" fmla="*/ 1082 w 10000"/>
              <a:gd name="connsiteY8" fmla="*/ 2409 h 9652"/>
              <a:gd name="connsiteX9" fmla="*/ 2124 w 10000"/>
              <a:gd name="connsiteY9" fmla="*/ 1123 h 9652"/>
              <a:gd name="connsiteX10" fmla="*/ 3365 w 10000"/>
              <a:gd name="connsiteY10" fmla="*/ 277 h 9652"/>
              <a:gd name="connsiteX11" fmla="*/ 4961 w 10000"/>
              <a:gd name="connsiteY11" fmla="*/ 46 h 9652"/>
              <a:gd name="connsiteX12" fmla="*/ 6881 w 10000"/>
              <a:gd name="connsiteY12" fmla="*/ 556 h 9652"/>
              <a:gd name="connsiteX13" fmla="*/ 8976 w 10000"/>
              <a:gd name="connsiteY13" fmla="*/ 2396 h 9652"/>
              <a:gd name="connsiteX14" fmla="*/ 9830 w 10000"/>
              <a:gd name="connsiteY14" fmla="*/ 4800 h 9652"/>
              <a:gd name="connsiteX15" fmla="*/ 9817 w 10000"/>
              <a:gd name="connsiteY15" fmla="*/ 6323 h 9652"/>
              <a:gd name="connsiteX16" fmla="*/ 9740 w 10000"/>
              <a:gd name="connsiteY16" fmla="*/ 6843 h 9652"/>
              <a:gd name="connsiteX17" fmla="*/ 9652 w 10000"/>
              <a:gd name="connsiteY17" fmla="*/ 7100 h 9652"/>
              <a:gd name="connsiteX18" fmla="*/ 9415 w 10000"/>
              <a:gd name="connsiteY18" fmla="*/ 7247 h 9652"/>
              <a:gd name="connsiteX19" fmla="*/ 9280 w 10000"/>
              <a:gd name="connsiteY19" fmla="*/ 7374 h 9652"/>
              <a:gd name="connsiteX20" fmla="*/ 9412 w 10000"/>
              <a:gd name="connsiteY20" fmla="*/ 7554 h 9652"/>
              <a:gd name="connsiteX21" fmla="*/ 9719 w 10000"/>
              <a:gd name="connsiteY21" fmla="*/ 7878 h 9652"/>
              <a:gd name="connsiteX22" fmla="*/ 9980 w 10000"/>
              <a:gd name="connsiteY22" fmla="*/ 8159 h 9652"/>
              <a:gd name="connsiteX23" fmla="*/ 9848 w 10000"/>
              <a:gd name="connsiteY23" fmla="*/ 7857 h 9652"/>
              <a:gd name="connsiteX24" fmla="*/ 9621 w 10000"/>
              <a:gd name="connsiteY24" fmla="*/ 7324 h 9652"/>
              <a:gd name="connsiteX25" fmla="*/ 9621 w 10000"/>
              <a:gd name="connsiteY25" fmla="*/ 7100 h 9652"/>
              <a:gd name="connsiteX0" fmla="*/ 1309 w 10000"/>
              <a:gd name="connsiteY0" fmla="*/ 9560 h 9560"/>
              <a:gd name="connsiteX1" fmla="*/ 774 w 10000"/>
              <a:gd name="connsiteY1" fmla="*/ 9080 h 9560"/>
              <a:gd name="connsiteX2" fmla="*/ 402 w 10000"/>
              <a:gd name="connsiteY2" fmla="*/ 8431 h 9560"/>
              <a:gd name="connsiteX3" fmla="*/ 88 w 10000"/>
              <a:gd name="connsiteY3" fmla="*/ 7473 h 9560"/>
              <a:gd name="connsiteX4" fmla="*/ 0 w 10000"/>
              <a:gd name="connsiteY4" fmla="*/ 6486 h 9560"/>
              <a:gd name="connsiteX5" fmla="*/ 88 w 10000"/>
              <a:gd name="connsiteY5" fmla="*/ 5419 h 9560"/>
              <a:gd name="connsiteX6" fmla="*/ 443 w 10000"/>
              <a:gd name="connsiteY6" fmla="*/ 3898 h 9560"/>
              <a:gd name="connsiteX7" fmla="*/ 1082 w 10000"/>
              <a:gd name="connsiteY7" fmla="*/ 2496 h 9560"/>
              <a:gd name="connsiteX8" fmla="*/ 2124 w 10000"/>
              <a:gd name="connsiteY8" fmla="*/ 1163 h 9560"/>
              <a:gd name="connsiteX9" fmla="*/ 3365 w 10000"/>
              <a:gd name="connsiteY9" fmla="*/ 287 h 9560"/>
              <a:gd name="connsiteX10" fmla="*/ 4961 w 10000"/>
              <a:gd name="connsiteY10" fmla="*/ 48 h 9560"/>
              <a:gd name="connsiteX11" fmla="*/ 6881 w 10000"/>
              <a:gd name="connsiteY11" fmla="*/ 576 h 9560"/>
              <a:gd name="connsiteX12" fmla="*/ 8976 w 10000"/>
              <a:gd name="connsiteY12" fmla="*/ 2482 h 9560"/>
              <a:gd name="connsiteX13" fmla="*/ 9830 w 10000"/>
              <a:gd name="connsiteY13" fmla="*/ 4973 h 9560"/>
              <a:gd name="connsiteX14" fmla="*/ 9817 w 10000"/>
              <a:gd name="connsiteY14" fmla="*/ 6551 h 9560"/>
              <a:gd name="connsiteX15" fmla="*/ 9740 w 10000"/>
              <a:gd name="connsiteY15" fmla="*/ 7090 h 9560"/>
              <a:gd name="connsiteX16" fmla="*/ 9652 w 10000"/>
              <a:gd name="connsiteY16" fmla="*/ 7356 h 9560"/>
              <a:gd name="connsiteX17" fmla="*/ 9415 w 10000"/>
              <a:gd name="connsiteY17" fmla="*/ 7508 h 9560"/>
              <a:gd name="connsiteX18" fmla="*/ 9280 w 10000"/>
              <a:gd name="connsiteY18" fmla="*/ 7640 h 9560"/>
              <a:gd name="connsiteX19" fmla="*/ 9412 w 10000"/>
              <a:gd name="connsiteY19" fmla="*/ 7826 h 9560"/>
              <a:gd name="connsiteX20" fmla="*/ 9719 w 10000"/>
              <a:gd name="connsiteY20" fmla="*/ 8162 h 9560"/>
              <a:gd name="connsiteX21" fmla="*/ 9980 w 10000"/>
              <a:gd name="connsiteY21" fmla="*/ 8453 h 9560"/>
              <a:gd name="connsiteX22" fmla="*/ 9848 w 10000"/>
              <a:gd name="connsiteY22" fmla="*/ 8140 h 9560"/>
              <a:gd name="connsiteX23" fmla="*/ 9621 w 10000"/>
              <a:gd name="connsiteY23" fmla="*/ 7588 h 9560"/>
              <a:gd name="connsiteX24" fmla="*/ 9621 w 10000"/>
              <a:gd name="connsiteY24" fmla="*/ 7356 h 9560"/>
              <a:gd name="connsiteX0" fmla="*/ 774 w 10000"/>
              <a:gd name="connsiteY0" fmla="*/ 9498 h 9498"/>
              <a:gd name="connsiteX1" fmla="*/ 402 w 10000"/>
              <a:gd name="connsiteY1" fmla="*/ 8819 h 9498"/>
              <a:gd name="connsiteX2" fmla="*/ 88 w 10000"/>
              <a:gd name="connsiteY2" fmla="*/ 7817 h 9498"/>
              <a:gd name="connsiteX3" fmla="*/ 0 w 10000"/>
              <a:gd name="connsiteY3" fmla="*/ 6785 h 9498"/>
              <a:gd name="connsiteX4" fmla="*/ 88 w 10000"/>
              <a:gd name="connsiteY4" fmla="*/ 5668 h 9498"/>
              <a:gd name="connsiteX5" fmla="*/ 443 w 10000"/>
              <a:gd name="connsiteY5" fmla="*/ 4077 h 9498"/>
              <a:gd name="connsiteX6" fmla="*/ 1082 w 10000"/>
              <a:gd name="connsiteY6" fmla="*/ 2611 h 9498"/>
              <a:gd name="connsiteX7" fmla="*/ 2124 w 10000"/>
              <a:gd name="connsiteY7" fmla="*/ 1217 h 9498"/>
              <a:gd name="connsiteX8" fmla="*/ 3365 w 10000"/>
              <a:gd name="connsiteY8" fmla="*/ 300 h 9498"/>
              <a:gd name="connsiteX9" fmla="*/ 4961 w 10000"/>
              <a:gd name="connsiteY9" fmla="*/ 50 h 9498"/>
              <a:gd name="connsiteX10" fmla="*/ 6881 w 10000"/>
              <a:gd name="connsiteY10" fmla="*/ 603 h 9498"/>
              <a:gd name="connsiteX11" fmla="*/ 8976 w 10000"/>
              <a:gd name="connsiteY11" fmla="*/ 2596 h 9498"/>
              <a:gd name="connsiteX12" fmla="*/ 9830 w 10000"/>
              <a:gd name="connsiteY12" fmla="*/ 5202 h 9498"/>
              <a:gd name="connsiteX13" fmla="*/ 9817 w 10000"/>
              <a:gd name="connsiteY13" fmla="*/ 6853 h 9498"/>
              <a:gd name="connsiteX14" fmla="*/ 9740 w 10000"/>
              <a:gd name="connsiteY14" fmla="*/ 7416 h 9498"/>
              <a:gd name="connsiteX15" fmla="*/ 9652 w 10000"/>
              <a:gd name="connsiteY15" fmla="*/ 7695 h 9498"/>
              <a:gd name="connsiteX16" fmla="*/ 9415 w 10000"/>
              <a:gd name="connsiteY16" fmla="*/ 7854 h 9498"/>
              <a:gd name="connsiteX17" fmla="*/ 9280 w 10000"/>
              <a:gd name="connsiteY17" fmla="*/ 7992 h 9498"/>
              <a:gd name="connsiteX18" fmla="*/ 9412 w 10000"/>
              <a:gd name="connsiteY18" fmla="*/ 8186 h 9498"/>
              <a:gd name="connsiteX19" fmla="*/ 9719 w 10000"/>
              <a:gd name="connsiteY19" fmla="*/ 8538 h 9498"/>
              <a:gd name="connsiteX20" fmla="*/ 9980 w 10000"/>
              <a:gd name="connsiteY20" fmla="*/ 8842 h 9498"/>
              <a:gd name="connsiteX21" fmla="*/ 9848 w 10000"/>
              <a:gd name="connsiteY21" fmla="*/ 8515 h 9498"/>
              <a:gd name="connsiteX22" fmla="*/ 9621 w 10000"/>
              <a:gd name="connsiteY22" fmla="*/ 7937 h 9498"/>
              <a:gd name="connsiteX23" fmla="*/ 9621 w 10000"/>
              <a:gd name="connsiteY23" fmla="*/ 7695 h 9498"/>
              <a:gd name="connsiteX0" fmla="*/ 402 w 10000"/>
              <a:gd name="connsiteY0" fmla="*/ 9285 h 9314"/>
              <a:gd name="connsiteX1" fmla="*/ 88 w 10000"/>
              <a:gd name="connsiteY1" fmla="*/ 8230 h 9314"/>
              <a:gd name="connsiteX2" fmla="*/ 0 w 10000"/>
              <a:gd name="connsiteY2" fmla="*/ 7144 h 9314"/>
              <a:gd name="connsiteX3" fmla="*/ 88 w 10000"/>
              <a:gd name="connsiteY3" fmla="*/ 5968 h 9314"/>
              <a:gd name="connsiteX4" fmla="*/ 443 w 10000"/>
              <a:gd name="connsiteY4" fmla="*/ 4292 h 9314"/>
              <a:gd name="connsiteX5" fmla="*/ 1082 w 10000"/>
              <a:gd name="connsiteY5" fmla="*/ 2749 h 9314"/>
              <a:gd name="connsiteX6" fmla="*/ 2124 w 10000"/>
              <a:gd name="connsiteY6" fmla="*/ 1281 h 9314"/>
              <a:gd name="connsiteX7" fmla="*/ 3365 w 10000"/>
              <a:gd name="connsiteY7" fmla="*/ 316 h 9314"/>
              <a:gd name="connsiteX8" fmla="*/ 4961 w 10000"/>
              <a:gd name="connsiteY8" fmla="*/ 53 h 9314"/>
              <a:gd name="connsiteX9" fmla="*/ 6881 w 10000"/>
              <a:gd name="connsiteY9" fmla="*/ 635 h 9314"/>
              <a:gd name="connsiteX10" fmla="*/ 8976 w 10000"/>
              <a:gd name="connsiteY10" fmla="*/ 2733 h 9314"/>
              <a:gd name="connsiteX11" fmla="*/ 9830 w 10000"/>
              <a:gd name="connsiteY11" fmla="*/ 5477 h 9314"/>
              <a:gd name="connsiteX12" fmla="*/ 9817 w 10000"/>
              <a:gd name="connsiteY12" fmla="*/ 7215 h 9314"/>
              <a:gd name="connsiteX13" fmla="*/ 9740 w 10000"/>
              <a:gd name="connsiteY13" fmla="*/ 7808 h 9314"/>
              <a:gd name="connsiteX14" fmla="*/ 9652 w 10000"/>
              <a:gd name="connsiteY14" fmla="*/ 8102 h 9314"/>
              <a:gd name="connsiteX15" fmla="*/ 9415 w 10000"/>
              <a:gd name="connsiteY15" fmla="*/ 8269 h 9314"/>
              <a:gd name="connsiteX16" fmla="*/ 9280 w 10000"/>
              <a:gd name="connsiteY16" fmla="*/ 8414 h 9314"/>
              <a:gd name="connsiteX17" fmla="*/ 9412 w 10000"/>
              <a:gd name="connsiteY17" fmla="*/ 8619 h 9314"/>
              <a:gd name="connsiteX18" fmla="*/ 9719 w 10000"/>
              <a:gd name="connsiteY18" fmla="*/ 8989 h 9314"/>
              <a:gd name="connsiteX19" fmla="*/ 9980 w 10000"/>
              <a:gd name="connsiteY19" fmla="*/ 9309 h 9314"/>
              <a:gd name="connsiteX20" fmla="*/ 9848 w 10000"/>
              <a:gd name="connsiteY20" fmla="*/ 8965 h 9314"/>
              <a:gd name="connsiteX21" fmla="*/ 9621 w 10000"/>
              <a:gd name="connsiteY21" fmla="*/ 8356 h 9314"/>
              <a:gd name="connsiteX22" fmla="*/ 9621 w 10000"/>
              <a:gd name="connsiteY22" fmla="*/ 8102 h 9314"/>
              <a:gd name="connsiteX0" fmla="*/ 88 w 10000"/>
              <a:gd name="connsiteY0" fmla="*/ 8836 h 10000"/>
              <a:gd name="connsiteX1" fmla="*/ 0 w 10000"/>
              <a:gd name="connsiteY1" fmla="*/ 7670 h 10000"/>
              <a:gd name="connsiteX2" fmla="*/ 88 w 10000"/>
              <a:gd name="connsiteY2" fmla="*/ 6408 h 10000"/>
              <a:gd name="connsiteX3" fmla="*/ 443 w 10000"/>
              <a:gd name="connsiteY3" fmla="*/ 4608 h 10000"/>
              <a:gd name="connsiteX4" fmla="*/ 1082 w 10000"/>
              <a:gd name="connsiteY4" fmla="*/ 2951 h 10000"/>
              <a:gd name="connsiteX5" fmla="*/ 2124 w 10000"/>
              <a:gd name="connsiteY5" fmla="*/ 1375 h 10000"/>
              <a:gd name="connsiteX6" fmla="*/ 3365 w 10000"/>
              <a:gd name="connsiteY6" fmla="*/ 339 h 10000"/>
              <a:gd name="connsiteX7" fmla="*/ 4961 w 10000"/>
              <a:gd name="connsiteY7" fmla="*/ 57 h 10000"/>
              <a:gd name="connsiteX8" fmla="*/ 6881 w 10000"/>
              <a:gd name="connsiteY8" fmla="*/ 682 h 10000"/>
              <a:gd name="connsiteX9" fmla="*/ 8976 w 10000"/>
              <a:gd name="connsiteY9" fmla="*/ 2934 h 10000"/>
              <a:gd name="connsiteX10" fmla="*/ 9830 w 10000"/>
              <a:gd name="connsiteY10" fmla="*/ 5880 h 10000"/>
              <a:gd name="connsiteX11" fmla="*/ 9817 w 10000"/>
              <a:gd name="connsiteY11" fmla="*/ 7746 h 10000"/>
              <a:gd name="connsiteX12" fmla="*/ 9740 w 10000"/>
              <a:gd name="connsiteY12" fmla="*/ 8383 h 10000"/>
              <a:gd name="connsiteX13" fmla="*/ 9652 w 10000"/>
              <a:gd name="connsiteY13" fmla="*/ 8699 h 10000"/>
              <a:gd name="connsiteX14" fmla="*/ 9415 w 10000"/>
              <a:gd name="connsiteY14" fmla="*/ 8878 h 10000"/>
              <a:gd name="connsiteX15" fmla="*/ 9280 w 10000"/>
              <a:gd name="connsiteY15" fmla="*/ 9034 h 10000"/>
              <a:gd name="connsiteX16" fmla="*/ 9412 w 10000"/>
              <a:gd name="connsiteY16" fmla="*/ 9254 h 10000"/>
              <a:gd name="connsiteX17" fmla="*/ 9719 w 10000"/>
              <a:gd name="connsiteY17" fmla="*/ 9651 h 10000"/>
              <a:gd name="connsiteX18" fmla="*/ 9980 w 10000"/>
              <a:gd name="connsiteY18" fmla="*/ 9995 h 10000"/>
              <a:gd name="connsiteX19" fmla="*/ 9848 w 10000"/>
              <a:gd name="connsiteY19" fmla="*/ 9625 h 10000"/>
              <a:gd name="connsiteX20" fmla="*/ 9621 w 10000"/>
              <a:gd name="connsiteY20" fmla="*/ 8971 h 10000"/>
              <a:gd name="connsiteX21" fmla="*/ 9621 w 10000"/>
              <a:gd name="connsiteY21" fmla="*/ 8699 h 10000"/>
              <a:gd name="connsiteX0" fmla="*/ 0 w 10000"/>
              <a:gd name="connsiteY0" fmla="*/ 7670 h 10000"/>
              <a:gd name="connsiteX1" fmla="*/ 88 w 10000"/>
              <a:gd name="connsiteY1" fmla="*/ 6408 h 10000"/>
              <a:gd name="connsiteX2" fmla="*/ 443 w 10000"/>
              <a:gd name="connsiteY2" fmla="*/ 4608 h 10000"/>
              <a:gd name="connsiteX3" fmla="*/ 1082 w 10000"/>
              <a:gd name="connsiteY3" fmla="*/ 2951 h 10000"/>
              <a:gd name="connsiteX4" fmla="*/ 2124 w 10000"/>
              <a:gd name="connsiteY4" fmla="*/ 1375 h 10000"/>
              <a:gd name="connsiteX5" fmla="*/ 3365 w 10000"/>
              <a:gd name="connsiteY5" fmla="*/ 339 h 10000"/>
              <a:gd name="connsiteX6" fmla="*/ 4961 w 10000"/>
              <a:gd name="connsiteY6" fmla="*/ 57 h 10000"/>
              <a:gd name="connsiteX7" fmla="*/ 6881 w 10000"/>
              <a:gd name="connsiteY7" fmla="*/ 682 h 10000"/>
              <a:gd name="connsiteX8" fmla="*/ 8976 w 10000"/>
              <a:gd name="connsiteY8" fmla="*/ 2934 h 10000"/>
              <a:gd name="connsiteX9" fmla="*/ 9830 w 10000"/>
              <a:gd name="connsiteY9" fmla="*/ 5880 h 10000"/>
              <a:gd name="connsiteX10" fmla="*/ 9817 w 10000"/>
              <a:gd name="connsiteY10" fmla="*/ 7746 h 10000"/>
              <a:gd name="connsiteX11" fmla="*/ 9740 w 10000"/>
              <a:gd name="connsiteY11" fmla="*/ 8383 h 10000"/>
              <a:gd name="connsiteX12" fmla="*/ 9652 w 10000"/>
              <a:gd name="connsiteY12" fmla="*/ 8699 h 10000"/>
              <a:gd name="connsiteX13" fmla="*/ 9415 w 10000"/>
              <a:gd name="connsiteY13" fmla="*/ 8878 h 10000"/>
              <a:gd name="connsiteX14" fmla="*/ 9280 w 10000"/>
              <a:gd name="connsiteY14" fmla="*/ 9034 h 10000"/>
              <a:gd name="connsiteX15" fmla="*/ 9412 w 10000"/>
              <a:gd name="connsiteY15" fmla="*/ 9254 h 10000"/>
              <a:gd name="connsiteX16" fmla="*/ 9719 w 10000"/>
              <a:gd name="connsiteY16" fmla="*/ 9651 h 10000"/>
              <a:gd name="connsiteX17" fmla="*/ 9980 w 10000"/>
              <a:gd name="connsiteY17" fmla="*/ 9995 h 10000"/>
              <a:gd name="connsiteX18" fmla="*/ 9848 w 10000"/>
              <a:gd name="connsiteY18" fmla="*/ 9625 h 10000"/>
              <a:gd name="connsiteX19" fmla="*/ 9621 w 10000"/>
              <a:gd name="connsiteY19" fmla="*/ 8971 h 10000"/>
              <a:gd name="connsiteX20" fmla="*/ 9621 w 10000"/>
              <a:gd name="connsiteY20" fmla="*/ 8699 h 10000"/>
              <a:gd name="connsiteX0" fmla="*/ 0 w 9912"/>
              <a:gd name="connsiteY0" fmla="*/ 6408 h 10000"/>
              <a:gd name="connsiteX1" fmla="*/ 355 w 9912"/>
              <a:gd name="connsiteY1" fmla="*/ 4608 h 10000"/>
              <a:gd name="connsiteX2" fmla="*/ 994 w 9912"/>
              <a:gd name="connsiteY2" fmla="*/ 2951 h 10000"/>
              <a:gd name="connsiteX3" fmla="*/ 2036 w 9912"/>
              <a:gd name="connsiteY3" fmla="*/ 1375 h 10000"/>
              <a:gd name="connsiteX4" fmla="*/ 3277 w 9912"/>
              <a:gd name="connsiteY4" fmla="*/ 339 h 10000"/>
              <a:gd name="connsiteX5" fmla="*/ 4873 w 9912"/>
              <a:gd name="connsiteY5" fmla="*/ 57 h 10000"/>
              <a:gd name="connsiteX6" fmla="*/ 6793 w 9912"/>
              <a:gd name="connsiteY6" fmla="*/ 682 h 10000"/>
              <a:gd name="connsiteX7" fmla="*/ 8888 w 9912"/>
              <a:gd name="connsiteY7" fmla="*/ 2934 h 10000"/>
              <a:gd name="connsiteX8" fmla="*/ 9742 w 9912"/>
              <a:gd name="connsiteY8" fmla="*/ 5880 h 10000"/>
              <a:gd name="connsiteX9" fmla="*/ 9729 w 9912"/>
              <a:gd name="connsiteY9" fmla="*/ 7746 h 10000"/>
              <a:gd name="connsiteX10" fmla="*/ 9652 w 9912"/>
              <a:gd name="connsiteY10" fmla="*/ 8383 h 10000"/>
              <a:gd name="connsiteX11" fmla="*/ 9564 w 9912"/>
              <a:gd name="connsiteY11" fmla="*/ 8699 h 10000"/>
              <a:gd name="connsiteX12" fmla="*/ 9327 w 9912"/>
              <a:gd name="connsiteY12" fmla="*/ 8878 h 10000"/>
              <a:gd name="connsiteX13" fmla="*/ 9192 w 9912"/>
              <a:gd name="connsiteY13" fmla="*/ 9034 h 10000"/>
              <a:gd name="connsiteX14" fmla="*/ 9324 w 9912"/>
              <a:gd name="connsiteY14" fmla="*/ 9254 h 10000"/>
              <a:gd name="connsiteX15" fmla="*/ 9631 w 9912"/>
              <a:gd name="connsiteY15" fmla="*/ 9651 h 10000"/>
              <a:gd name="connsiteX16" fmla="*/ 9892 w 9912"/>
              <a:gd name="connsiteY16" fmla="*/ 9995 h 10000"/>
              <a:gd name="connsiteX17" fmla="*/ 9760 w 9912"/>
              <a:gd name="connsiteY17" fmla="*/ 9625 h 10000"/>
              <a:gd name="connsiteX18" fmla="*/ 9533 w 9912"/>
              <a:gd name="connsiteY18" fmla="*/ 8971 h 10000"/>
              <a:gd name="connsiteX19" fmla="*/ 9533 w 9912"/>
              <a:gd name="connsiteY19" fmla="*/ 8699 h 10000"/>
              <a:gd name="connsiteX0" fmla="*/ 0 w 9642"/>
              <a:gd name="connsiteY0" fmla="*/ 4608 h 10000"/>
              <a:gd name="connsiteX1" fmla="*/ 645 w 9642"/>
              <a:gd name="connsiteY1" fmla="*/ 2951 h 10000"/>
              <a:gd name="connsiteX2" fmla="*/ 1696 w 9642"/>
              <a:gd name="connsiteY2" fmla="*/ 1375 h 10000"/>
              <a:gd name="connsiteX3" fmla="*/ 2948 w 9642"/>
              <a:gd name="connsiteY3" fmla="*/ 339 h 10000"/>
              <a:gd name="connsiteX4" fmla="*/ 4558 w 9642"/>
              <a:gd name="connsiteY4" fmla="*/ 57 h 10000"/>
              <a:gd name="connsiteX5" fmla="*/ 6495 w 9642"/>
              <a:gd name="connsiteY5" fmla="*/ 682 h 10000"/>
              <a:gd name="connsiteX6" fmla="*/ 8609 w 9642"/>
              <a:gd name="connsiteY6" fmla="*/ 2934 h 10000"/>
              <a:gd name="connsiteX7" fmla="*/ 9470 w 9642"/>
              <a:gd name="connsiteY7" fmla="*/ 5880 h 10000"/>
              <a:gd name="connsiteX8" fmla="*/ 9457 w 9642"/>
              <a:gd name="connsiteY8" fmla="*/ 7746 h 10000"/>
              <a:gd name="connsiteX9" fmla="*/ 9380 w 9642"/>
              <a:gd name="connsiteY9" fmla="*/ 8383 h 10000"/>
              <a:gd name="connsiteX10" fmla="*/ 9291 w 9642"/>
              <a:gd name="connsiteY10" fmla="*/ 8699 h 10000"/>
              <a:gd name="connsiteX11" fmla="*/ 9052 w 9642"/>
              <a:gd name="connsiteY11" fmla="*/ 8878 h 10000"/>
              <a:gd name="connsiteX12" fmla="*/ 8916 w 9642"/>
              <a:gd name="connsiteY12" fmla="*/ 9034 h 10000"/>
              <a:gd name="connsiteX13" fmla="*/ 9049 w 9642"/>
              <a:gd name="connsiteY13" fmla="*/ 9254 h 10000"/>
              <a:gd name="connsiteX14" fmla="*/ 9359 w 9642"/>
              <a:gd name="connsiteY14" fmla="*/ 9651 h 10000"/>
              <a:gd name="connsiteX15" fmla="*/ 9622 w 9642"/>
              <a:gd name="connsiteY15" fmla="*/ 9995 h 10000"/>
              <a:gd name="connsiteX16" fmla="*/ 9489 w 9642"/>
              <a:gd name="connsiteY16" fmla="*/ 9625 h 10000"/>
              <a:gd name="connsiteX17" fmla="*/ 9260 w 9642"/>
              <a:gd name="connsiteY17" fmla="*/ 8971 h 10000"/>
              <a:gd name="connsiteX18" fmla="*/ 9260 w 9642"/>
              <a:gd name="connsiteY18" fmla="*/ 8699 h 10000"/>
              <a:gd name="connsiteX0" fmla="*/ 0 w 9331"/>
              <a:gd name="connsiteY0" fmla="*/ 2951 h 10000"/>
              <a:gd name="connsiteX1" fmla="*/ 1090 w 9331"/>
              <a:gd name="connsiteY1" fmla="*/ 1375 h 10000"/>
              <a:gd name="connsiteX2" fmla="*/ 2388 w 9331"/>
              <a:gd name="connsiteY2" fmla="*/ 339 h 10000"/>
              <a:gd name="connsiteX3" fmla="*/ 4058 w 9331"/>
              <a:gd name="connsiteY3" fmla="*/ 57 h 10000"/>
              <a:gd name="connsiteX4" fmla="*/ 6067 w 9331"/>
              <a:gd name="connsiteY4" fmla="*/ 682 h 10000"/>
              <a:gd name="connsiteX5" fmla="*/ 8260 w 9331"/>
              <a:gd name="connsiteY5" fmla="*/ 2934 h 10000"/>
              <a:gd name="connsiteX6" fmla="*/ 9153 w 9331"/>
              <a:gd name="connsiteY6" fmla="*/ 5880 h 10000"/>
              <a:gd name="connsiteX7" fmla="*/ 9139 w 9331"/>
              <a:gd name="connsiteY7" fmla="*/ 7746 h 10000"/>
              <a:gd name="connsiteX8" fmla="*/ 9059 w 9331"/>
              <a:gd name="connsiteY8" fmla="*/ 8383 h 10000"/>
              <a:gd name="connsiteX9" fmla="*/ 8967 w 9331"/>
              <a:gd name="connsiteY9" fmla="*/ 8699 h 10000"/>
              <a:gd name="connsiteX10" fmla="*/ 8719 w 9331"/>
              <a:gd name="connsiteY10" fmla="*/ 8878 h 10000"/>
              <a:gd name="connsiteX11" fmla="*/ 8578 w 9331"/>
              <a:gd name="connsiteY11" fmla="*/ 9034 h 10000"/>
              <a:gd name="connsiteX12" fmla="*/ 8716 w 9331"/>
              <a:gd name="connsiteY12" fmla="*/ 9254 h 10000"/>
              <a:gd name="connsiteX13" fmla="*/ 9037 w 9331"/>
              <a:gd name="connsiteY13" fmla="*/ 9651 h 10000"/>
              <a:gd name="connsiteX14" fmla="*/ 9310 w 9331"/>
              <a:gd name="connsiteY14" fmla="*/ 9995 h 10000"/>
              <a:gd name="connsiteX15" fmla="*/ 9172 w 9331"/>
              <a:gd name="connsiteY15" fmla="*/ 9625 h 10000"/>
              <a:gd name="connsiteX16" fmla="*/ 8935 w 9331"/>
              <a:gd name="connsiteY16" fmla="*/ 8971 h 10000"/>
              <a:gd name="connsiteX17" fmla="*/ 8935 w 9331"/>
              <a:gd name="connsiteY17" fmla="*/ 8699 h 10000"/>
              <a:gd name="connsiteX0" fmla="*/ 0 w 8832"/>
              <a:gd name="connsiteY0" fmla="*/ 1375 h 10000"/>
              <a:gd name="connsiteX1" fmla="*/ 1391 w 8832"/>
              <a:gd name="connsiteY1" fmla="*/ 339 h 10000"/>
              <a:gd name="connsiteX2" fmla="*/ 3181 w 8832"/>
              <a:gd name="connsiteY2" fmla="*/ 57 h 10000"/>
              <a:gd name="connsiteX3" fmla="*/ 5334 w 8832"/>
              <a:gd name="connsiteY3" fmla="*/ 682 h 10000"/>
              <a:gd name="connsiteX4" fmla="*/ 7684 w 8832"/>
              <a:gd name="connsiteY4" fmla="*/ 2934 h 10000"/>
              <a:gd name="connsiteX5" fmla="*/ 8641 w 8832"/>
              <a:gd name="connsiteY5" fmla="*/ 5880 h 10000"/>
              <a:gd name="connsiteX6" fmla="*/ 8626 w 8832"/>
              <a:gd name="connsiteY6" fmla="*/ 7746 h 10000"/>
              <a:gd name="connsiteX7" fmla="*/ 8540 w 8832"/>
              <a:gd name="connsiteY7" fmla="*/ 8383 h 10000"/>
              <a:gd name="connsiteX8" fmla="*/ 8442 w 8832"/>
              <a:gd name="connsiteY8" fmla="*/ 8699 h 10000"/>
              <a:gd name="connsiteX9" fmla="*/ 8176 w 8832"/>
              <a:gd name="connsiteY9" fmla="*/ 8878 h 10000"/>
              <a:gd name="connsiteX10" fmla="*/ 8025 w 8832"/>
              <a:gd name="connsiteY10" fmla="*/ 9034 h 10000"/>
              <a:gd name="connsiteX11" fmla="*/ 8173 w 8832"/>
              <a:gd name="connsiteY11" fmla="*/ 9254 h 10000"/>
              <a:gd name="connsiteX12" fmla="*/ 8517 w 8832"/>
              <a:gd name="connsiteY12" fmla="*/ 9651 h 10000"/>
              <a:gd name="connsiteX13" fmla="*/ 8809 w 8832"/>
              <a:gd name="connsiteY13" fmla="*/ 9995 h 10000"/>
              <a:gd name="connsiteX14" fmla="*/ 8662 w 8832"/>
              <a:gd name="connsiteY14" fmla="*/ 9625 h 10000"/>
              <a:gd name="connsiteX15" fmla="*/ 8408 w 8832"/>
              <a:gd name="connsiteY15" fmla="*/ 8971 h 10000"/>
              <a:gd name="connsiteX16" fmla="*/ 8408 w 8832"/>
              <a:gd name="connsiteY16" fmla="*/ 8699 h 10000"/>
              <a:gd name="connsiteX0" fmla="*/ 0 w 8425"/>
              <a:gd name="connsiteY0" fmla="*/ 339 h 10000"/>
              <a:gd name="connsiteX1" fmla="*/ 2027 w 8425"/>
              <a:gd name="connsiteY1" fmla="*/ 57 h 10000"/>
              <a:gd name="connsiteX2" fmla="*/ 4464 w 8425"/>
              <a:gd name="connsiteY2" fmla="*/ 682 h 10000"/>
              <a:gd name="connsiteX3" fmla="*/ 7125 w 8425"/>
              <a:gd name="connsiteY3" fmla="*/ 2934 h 10000"/>
              <a:gd name="connsiteX4" fmla="*/ 8209 w 8425"/>
              <a:gd name="connsiteY4" fmla="*/ 5880 h 10000"/>
              <a:gd name="connsiteX5" fmla="*/ 8192 w 8425"/>
              <a:gd name="connsiteY5" fmla="*/ 7746 h 10000"/>
              <a:gd name="connsiteX6" fmla="*/ 8094 w 8425"/>
              <a:gd name="connsiteY6" fmla="*/ 8383 h 10000"/>
              <a:gd name="connsiteX7" fmla="*/ 7983 w 8425"/>
              <a:gd name="connsiteY7" fmla="*/ 8699 h 10000"/>
              <a:gd name="connsiteX8" fmla="*/ 7682 w 8425"/>
              <a:gd name="connsiteY8" fmla="*/ 8878 h 10000"/>
              <a:gd name="connsiteX9" fmla="*/ 7511 w 8425"/>
              <a:gd name="connsiteY9" fmla="*/ 9034 h 10000"/>
              <a:gd name="connsiteX10" fmla="*/ 7679 w 8425"/>
              <a:gd name="connsiteY10" fmla="*/ 9254 h 10000"/>
              <a:gd name="connsiteX11" fmla="*/ 8068 w 8425"/>
              <a:gd name="connsiteY11" fmla="*/ 9651 h 10000"/>
              <a:gd name="connsiteX12" fmla="*/ 8399 w 8425"/>
              <a:gd name="connsiteY12" fmla="*/ 9995 h 10000"/>
              <a:gd name="connsiteX13" fmla="*/ 8233 w 8425"/>
              <a:gd name="connsiteY13" fmla="*/ 9625 h 10000"/>
              <a:gd name="connsiteX14" fmla="*/ 7945 w 8425"/>
              <a:gd name="connsiteY14" fmla="*/ 8971 h 10000"/>
              <a:gd name="connsiteX15" fmla="*/ 7945 w 8425"/>
              <a:gd name="connsiteY15" fmla="*/ 8699 h 10000"/>
              <a:gd name="connsiteX0" fmla="*/ 0 w 7594"/>
              <a:gd name="connsiteY0" fmla="*/ 0 h 9943"/>
              <a:gd name="connsiteX1" fmla="*/ 2893 w 7594"/>
              <a:gd name="connsiteY1" fmla="*/ 625 h 9943"/>
              <a:gd name="connsiteX2" fmla="*/ 6051 w 7594"/>
              <a:gd name="connsiteY2" fmla="*/ 2877 h 9943"/>
              <a:gd name="connsiteX3" fmla="*/ 7338 w 7594"/>
              <a:gd name="connsiteY3" fmla="*/ 5823 h 9943"/>
              <a:gd name="connsiteX4" fmla="*/ 7317 w 7594"/>
              <a:gd name="connsiteY4" fmla="*/ 7689 h 9943"/>
              <a:gd name="connsiteX5" fmla="*/ 7201 w 7594"/>
              <a:gd name="connsiteY5" fmla="*/ 8326 h 9943"/>
              <a:gd name="connsiteX6" fmla="*/ 7069 w 7594"/>
              <a:gd name="connsiteY6" fmla="*/ 8642 h 9943"/>
              <a:gd name="connsiteX7" fmla="*/ 6712 w 7594"/>
              <a:gd name="connsiteY7" fmla="*/ 8821 h 9943"/>
              <a:gd name="connsiteX8" fmla="*/ 6509 w 7594"/>
              <a:gd name="connsiteY8" fmla="*/ 8977 h 9943"/>
              <a:gd name="connsiteX9" fmla="*/ 6709 w 7594"/>
              <a:gd name="connsiteY9" fmla="*/ 9197 h 9943"/>
              <a:gd name="connsiteX10" fmla="*/ 7170 w 7594"/>
              <a:gd name="connsiteY10" fmla="*/ 9594 h 9943"/>
              <a:gd name="connsiteX11" fmla="*/ 7563 w 7594"/>
              <a:gd name="connsiteY11" fmla="*/ 9938 h 9943"/>
              <a:gd name="connsiteX12" fmla="*/ 7366 w 7594"/>
              <a:gd name="connsiteY12" fmla="*/ 9568 h 9943"/>
              <a:gd name="connsiteX13" fmla="*/ 7024 w 7594"/>
              <a:gd name="connsiteY13" fmla="*/ 8914 h 9943"/>
              <a:gd name="connsiteX14" fmla="*/ 7024 w 7594"/>
              <a:gd name="connsiteY14" fmla="*/ 8642 h 9943"/>
              <a:gd name="connsiteX0" fmla="*/ 0 w 6190"/>
              <a:gd name="connsiteY0" fmla="*/ 0 h 9371"/>
              <a:gd name="connsiteX1" fmla="*/ 4158 w 6190"/>
              <a:gd name="connsiteY1" fmla="*/ 2264 h 9371"/>
              <a:gd name="connsiteX2" fmla="*/ 5853 w 6190"/>
              <a:gd name="connsiteY2" fmla="*/ 5227 h 9371"/>
              <a:gd name="connsiteX3" fmla="*/ 5825 w 6190"/>
              <a:gd name="connsiteY3" fmla="*/ 7104 h 9371"/>
              <a:gd name="connsiteX4" fmla="*/ 5672 w 6190"/>
              <a:gd name="connsiteY4" fmla="*/ 7745 h 9371"/>
              <a:gd name="connsiteX5" fmla="*/ 5499 w 6190"/>
              <a:gd name="connsiteY5" fmla="*/ 8063 h 9371"/>
              <a:gd name="connsiteX6" fmla="*/ 5029 w 6190"/>
              <a:gd name="connsiteY6" fmla="*/ 8243 h 9371"/>
              <a:gd name="connsiteX7" fmla="*/ 4761 w 6190"/>
              <a:gd name="connsiteY7" fmla="*/ 8399 h 9371"/>
              <a:gd name="connsiteX8" fmla="*/ 5025 w 6190"/>
              <a:gd name="connsiteY8" fmla="*/ 8621 h 9371"/>
              <a:gd name="connsiteX9" fmla="*/ 5632 w 6190"/>
              <a:gd name="connsiteY9" fmla="*/ 9020 h 9371"/>
              <a:gd name="connsiteX10" fmla="*/ 6149 w 6190"/>
              <a:gd name="connsiteY10" fmla="*/ 9366 h 9371"/>
              <a:gd name="connsiteX11" fmla="*/ 5890 w 6190"/>
              <a:gd name="connsiteY11" fmla="*/ 8994 h 9371"/>
              <a:gd name="connsiteX12" fmla="*/ 5439 w 6190"/>
              <a:gd name="connsiteY12" fmla="*/ 8336 h 9371"/>
              <a:gd name="connsiteX13" fmla="*/ 5439 w 6190"/>
              <a:gd name="connsiteY13" fmla="*/ 8063 h 9371"/>
              <a:gd name="connsiteX0" fmla="*/ 0 w 3283"/>
              <a:gd name="connsiteY0" fmla="*/ 0 h 7584"/>
              <a:gd name="connsiteX1" fmla="*/ 2739 w 3283"/>
              <a:gd name="connsiteY1" fmla="*/ 3162 h 7584"/>
              <a:gd name="connsiteX2" fmla="*/ 2693 w 3283"/>
              <a:gd name="connsiteY2" fmla="*/ 5165 h 7584"/>
              <a:gd name="connsiteX3" fmla="*/ 2446 w 3283"/>
              <a:gd name="connsiteY3" fmla="*/ 5849 h 7584"/>
              <a:gd name="connsiteX4" fmla="*/ 2167 w 3283"/>
              <a:gd name="connsiteY4" fmla="*/ 6188 h 7584"/>
              <a:gd name="connsiteX5" fmla="*/ 1407 w 3283"/>
              <a:gd name="connsiteY5" fmla="*/ 6380 h 7584"/>
              <a:gd name="connsiteX6" fmla="*/ 974 w 3283"/>
              <a:gd name="connsiteY6" fmla="*/ 6547 h 7584"/>
              <a:gd name="connsiteX7" fmla="*/ 1401 w 3283"/>
              <a:gd name="connsiteY7" fmla="*/ 6784 h 7584"/>
              <a:gd name="connsiteX8" fmla="*/ 2382 w 3283"/>
              <a:gd name="connsiteY8" fmla="*/ 7209 h 7584"/>
              <a:gd name="connsiteX9" fmla="*/ 3217 w 3283"/>
              <a:gd name="connsiteY9" fmla="*/ 7579 h 7584"/>
              <a:gd name="connsiteX10" fmla="*/ 2798 w 3283"/>
              <a:gd name="connsiteY10" fmla="*/ 7182 h 7584"/>
              <a:gd name="connsiteX11" fmla="*/ 2070 w 3283"/>
              <a:gd name="connsiteY11" fmla="*/ 6480 h 7584"/>
              <a:gd name="connsiteX12" fmla="*/ 2070 w 3283"/>
              <a:gd name="connsiteY12" fmla="*/ 6188 h 7584"/>
              <a:gd name="connsiteX0" fmla="*/ 5376 w 7033"/>
              <a:gd name="connsiteY0" fmla="*/ 0 h 5831"/>
              <a:gd name="connsiteX1" fmla="*/ 5236 w 7033"/>
              <a:gd name="connsiteY1" fmla="*/ 2641 h 5831"/>
              <a:gd name="connsiteX2" fmla="*/ 4484 w 7033"/>
              <a:gd name="connsiteY2" fmla="*/ 3543 h 5831"/>
              <a:gd name="connsiteX3" fmla="*/ 3634 w 7033"/>
              <a:gd name="connsiteY3" fmla="*/ 3990 h 5831"/>
              <a:gd name="connsiteX4" fmla="*/ 1319 w 7033"/>
              <a:gd name="connsiteY4" fmla="*/ 4243 h 5831"/>
              <a:gd name="connsiteX5" fmla="*/ 0 w 7033"/>
              <a:gd name="connsiteY5" fmla="*/ 4464 h 5831"/>
              <a:gd name="connsiteX6" fmla="*/ 1300 w 7033"/>
              <a:gd name="connsiteY6" fmla="*/ 4776 h 5831"/>
              <a:gd name="connsiteX7" fmla="*/ 4289 w 7033"/>
              <a:gd name="connsiteY7" fmla="*/ 5337 h 5831"/>
              <a:gd name="connsiteX8" fmla="*/ 6832 w 7033"/>
              <a:gd name="connsiteY8" fmla="*/ 5824 h 5831"/>
              <a:gd name="connsiteX9" fmla="*/ 5556 w 7033"/>
              <a:gd name="connsiteY9" fmla="*/ 5301 h 5831"/>
              <a:gd name="connsiteX10" fmla="*/ 3338 w 7033"/>
              <a:gd name="connsiteY10" fmla="*/ 4375 h 5831"/>
              <a:gd name="connsiteX11" fmla="*/ 3338 w 7033"/>
              <a:gd name="connsiteY11" fmla="*/ 3990 h 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33" h="5831">
                <a:moveTo>
                  <a:pt x="5376" y="0"/>
                </a:moveTo>
                <a:cubicBezTo>
                  <a:pt x="6747" y="1136"/>
                  <a:pt x="5379" y="2057"/>
                  <a:pt x="5236" y="2641"/>
                </a:cubicBezTo>
                <a:cubicBezTo>
                  <a:pt x="5114" y="3224"/>
                  <a:pt x="4761" y="3319"/>
                  <a:pt x="4484" y="3543"/>
                </a:cubicBezTo>
                <a:cubicBezTo>
                  <a:pt x="4219" y="3773"/>
                  <a:pt x="4155" y="3874"/>
                  <a:pt x="3634" y="3990"/>
                </a:cubicBezTo>
                <a:cubicBezTo>
                  <a:pt x="3101" y="4105"/>
                  <a:pt x="1907" y="4162"/>
                  <a:pt x="1319" y="4243"/>
                </a:cubicBezTo>
                <a:cubicBezTo>
                  <a:pt x="731" y="4324"/>
                  <a:pt x="0" y="4375"/>
                  <a:pt x="0" y="4464"/>
                </a:cubicBezTo>
                <a:cubicBezTo>
                  <a:pt x="0" y="4551"/>
                  <a:pt x="557" y="4630"/>
                  <a:pt x="1300" y="4776"/>
                </a:cubicBezTo>
                <a:cubicBezTo>
                  <a:pt x="2010" y="4923"/>
                  <a:pt x="3372" y="5161"/>
                  <a:pt x="4289" y="5337"/>
                </a:cubicBezTo>
                <a:cubicBezTo>
                  <a:pt x="5211" y="5513"/>
                  <a:pt x="6631" y="5831"/>
                  <a:pt x="6832" y="5824"/>
                </a:cubicBezTo>
                <a:cubicBezTo>
                  <a:pt x="7033" y="5815"/>
                  <a:pt x="6153" y="5541"/>
                  <a:pt x="5556" y="5301"/>
                </a:cubicBezTo>
                <a:cubicBezTo>
                  <a:pt x="4946" y="5060"/>
                  <a:pt x="3692" y="4593"/>
                  <a:pt x="3338" y="4375"/>
                </a:cubicBezTo>
                <a:cubicBezTo>
                  <a:pt x="2964" y="4155"/>
                  <a:pt x="3405" y="4105"/>
                  <a:pt x="3338" y="399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6" name="Freeform 21"/>
          <p:cNvSpPr>
            <a:spLocks/>
          </p:cNvSpPr>
          <p:nvPr/>
        </p:nvSpPr>
        <p:spPr bwMode="auto">
          <a:xfrm rot="21326996">
            <a:off x="5012826" y="2572841"/>
            <a:ext cx="271248" cy="992197"/>
          </a:xfrm>
          <a:custGeom>
            <a:avLst/>
            <a:gdLst>
              <a:gd name="T0" fmla="*/ 42 w 87"/>
              <a:gd name="T1" fmla="*/ 250 h 259"/>
              <a:gd name="T2" fmla="*/ 56 w 87"/>
              <a:gd name="T3" fmla="*/ 168 h 259"/>
              <a:gd name="T4" fmla="*/ 80 w 87"/>
              <a:gd name="T5" fmla="*/ 94 h 259"/>
              <a:gd name="T6" fmla="*/ 85 w 87"/>
              <a:gd name="T7" fmla="*/ 38 h 259"/>
              <a:gd name="T8" fmla="*/ 68 w 87"/>
              <a:gd name="T9" fmla="*/ 5 h 259"/>
              <a:gd name="T10" fmla="*/ 35 w 87"/>
              <a:gd name="T11" fmla="*/ 7 h 259"/>
              <a:gd name="T12" fmla="*/ 13 w 87"/>
              <a:gd name="T13" fmla="*/ 31 h 259"/>
              <a:gd name="T14" fmla="*/ 1 w 87"/>
              <a:gd name="T15" fmla="*/ 106 h 259"/>
              <a:gd name="T16" fmla="*/ 18 w 87"/>
              <a:gd name="T17" fmla="*/ 185 h 259"/>
              <a:gd name="T18" fmla="*/ 35 w 87"/>
              <a:gd name="T19" fmla="*/ 221 h 259"/>
              <a:gd name="T20" fmla="*/ 42 w 87"/>
              <a:gd name="T21" fmla="*/ 250 h 2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"/>
              <a:gd name="T34" fmla="*/ 0 h 259"/>
              <a:gd name="T35" fmla="*/ 87 w 87"/>
              <a:gd name="T36" fmla="*/ 259 h 2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" h="259">
                <a:moveTo>
                  <a:pt x="42" y="250"/>
                </a:moveTo>
                <a:cubicBezTo>
                  <a:pt x="45" y="241"/>
                  <a:pt x="50" y="194"/>
                  <a:pt x="56" y="168"/>
                </a:cubicBezTo>
                <a:cubicBezTo>
                  <a:pt x="62" y="142"/>
                  <a:pt x="75" y="116"/>
                  <a:pt x="80" y="94"/>
                </a:cubicBezTo>
                <a:cubicBezTo>
                  <a:pt x="85" y="72"/>
                  <a:pt x="87" y="53"/>
                  <a:pt x="85" y="38"/>
                </a:cubicBezTo>
                <a:cubicBezTo>
                  <a:pt x="83" y="23"/>
                  <a:pt x="76" y="10"/>
                  <a:pt x="68" y="5"/>
                </a:cubicBezTo>
                <a:cubicBezTo>
                  <a:pt x="60" y="0"/>
                  <a:pt x="44" y="3"/>
                  <a:pt x="35" y="7"/>
                </a:cubicBezTo>
                <a:cubicBezTo>
                  <a:pt x="26" y="11"/>
                  <a:pt x="19" y="15"/>
                  <a:pt x="13" y="31"/>
                </a:cubicBezTo>
                <a:cubicBezTo>
                  <a:pt x="7" y="47"/>
                  <a:pt x="0" y="80"/>
                  <a:pt x="1" y="106"/>
                </a:cubicBezTo>
                <a:cubicBezTo>
                  <a:pt x="2" y="132"/>
                  <a:pt x="12" y="166"/>
                  <a:pt x="18" y="185"/>
                </a:cubicBezTo>
                <a:cubicBezTo>
                  <a:pt x="24" y="204"/>
                  <a:pt x="31" y="211"/>
                  <a:pt x="35" y="221"/>
                </a:cubicBezTo>
                <a:cubicBezTo>
                  <a:pt x="39" y="231"/>
                  <a:pt x="39" y="259"/>
                  <a:pt x="42" y="250"/>
                </a:cubicBezTo>
                <a:close/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7" name="Freeform 22"/>
          <p:cNvSpPr>
            <a:spLocks/>
          </p:cNvSpPr>
          <p:nvPr/>
        </p:nvSpPr>
        <p:spPr bwMode="auto">
          <a:xfrm rot="21326996">
            <a:off x="6398966" y="2041709"/>
            <a:ext cx="342247" cy="1067633"/>
          </a:xfrm>
          <a:custGeom>
            <a:avLst/>
            <a:gdLst>
              <a:gd name="T0" fmla="*/ 130 w 130"/>
              <a:gd name="T1" fmla="*/ 202 h 262"/>
              <a:gd name="T2" fmla="*/ 108 w 130"/>
              <a:gd name="T3" fmla="*/ 248 h 262"/>
              <a:gd name="T4" fmla="*/ 53 w 130"/>
              <a:gd name="T5" fmla="*/ 248 h 262"/>
              <a:gd name="T6" fmla="*/ 7 w 130"/>
              <a:gd name="T7" fmla="*/ 161 h 262"/>
              <a:gd name="T8" fmla="*/ 12 w 130"/>
              <a:gd name="T9" fmla="*/ 0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262"/>
              <a:gd name="T17" fmla="*/ 130 w 130"/>
              <a:gd name="T18" fmla="*/ 262 h 262"/>
              <a:gd name="connsiteX0" fmla="*/ 9957 w 9957"/>
              <a:gd name="connsiteY0" fmla="*/ 7710 h 11153"/>
              <a:gd name="connsiteX1" fmla="*/ 8265 w 9957"/>
              <a:gd name="connsiteY1" fmla="*/ 9466 h 11153"/>
              <a:gd name="connsiteX2" fmla="*/ 3849 w 9957"/>
              <a:gd name="connsiteY2" fmla="*/ 10619 h 11153"/>
              <a:gd name="connsiteX3" fmla="*/ 495 w 9957"/>
              <a:gd name="connsiteY3" fmla="*/ 6145 h 11153"/>
              <a:gd name="connsiteX4" fmla="*/ 880 w 9957"/>
              <a:gd name="connsiteY4" fmla="*/ 0 h 11153"/>
              <a:gd name="connsiteX0" fmla="*/ 10000 w 10000"/>
              <a:gd name="connsiteY0" fmla="*/ 6913 h 9755"/>
              <a:gd name="connsiteX1" fmla="*/ 3866 w 10000"/>
              <a:gd name="connsiteY1" fmla="*/ 9521 h 9755"/>
              <a:gd name="connsiteX2" fmla="*/ 497 w 10000"/>
              <a:gd name="connsiteY2" fmla="*/ 5510 h 9755"/>
              <a:gd name="connsiteX3" fmla="*/ 884 w 10000"/>
              <a:gd name="connsiteY3" fmla="*/ 0 h 9755"/>
              <a:gd name="connsiteX0" fmla="*/ 10006 w 10006"/>
              <a:gd name="connsiteY0" fmla="*/ 7087 h 10825"/>
              <a:gd name="connsiteX1" fmla="*/ 3909 w 10006"/>
              <a:gd name="connsiteY1" fmla="*/ 10585 h 10825"/>
              <a:gd name="connsiteX2" fmla="*/ 503 w 10006"/>
              <a:gd name="connsiteY2" fmla="*/ 5648 h 10825"/>
              <a:gd name="connsiteX3" fmla="*/ 890 w 10006"/>
              <a:gd name="connsiteY3" fmla="*/ 0 h 10825"/>
              <a:gd name="connsiteX0" fmla="*/ 10006 w 10006"/>
              <a:gd name="connsiteY0" fmla="*/ 7087 h 10946"/>
              <a:gd name="connsiteX1" fmla="*/ 3909 w 10006"/>
              <a:gd name="connsiteY1" fmla="*/ 10585 h 10946"/>
              <a:gd name="connsiteX2" fmla="*/ 503 w 10006"/>
              <a:gd name="connsiteY2" fmla="*/ 5648 h 10946"/>
              <a:gd name="connsiteX3" fmla="*/ 890 w 10006"/>
              <a:gd name="connsiteY3" fmla="*/ 0 h 10946"/>
              <a:gd name="connsiteX0" fmla="*/ 9857 w 9857"/>
              <a:gd name="connsiteY0" fmla="*/ 10104 h 13963"/>
              <a:gd name="connsiteX1" fmla="*/ 3760 w 9857"/>
              <a:gd name="connsiteY1" fmla="*/ 13602 h 13963"/>
              <a:gd name="connsiteX2" fmla="*/ 354 w 9857"/>
              <a:gd name="connsiteY2" fmla="*/ 8665 h 13963"/>
              <a:gd name="connsiteX3" fmla="*/ 1633 w 9857"/>
              <a:gd name="connsiteY3" fmla="*/ 0 h 1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7" h="13963">
                <a:moveTo>
                  <a:pt x="9857" y="10104"/>
                </a:moveTo>
                <a:cubicBezTo>
                  <a:pt x="8579" y="10660"/>
                  <a:pt x="6412" y="13963"/>
                  <a:pt x="3760" y="13602"/>
                </a:cubicBezTo>
                <a:cubicBezTo>
                  <a:pt x="1108" y="13241"/>
                  <a:pt x="709" y="10932"/>
                  <a:pt x="354" y="8665"/>
                </a:cubicBezTo>
                <a:cubicBezTo>
                  <a:pt x="0" y="6398"/>
                  <a:pt x="1170" y="2105"/>
                  <a:pt x="1633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2964750" y="3101827"/>
            <a:ext cx="260222" cy="26022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Group 23"/>
          <p:cNvGrpSpPr/>
          <p:nvPr/>
        </p:nvGrpSpPr>
        <p:grpSpPr>
          <a:xfrm>
            <a:off x="5374818" y="3715532"/>
            <a:ext cx="1837442" cy="1062644"/>
            <a:chOff x="5420813" y="4456602"/>
            <a:chExt cx="1087437" cy="628895"/>
          </a:xfrm>
        </p:grpSpPr>
        <p:sp>
          <p:nvSpPr>
            <p:cNvPr id="139269" name="Freeform 14"/>
            <p:cNvSpPr>
              <a:spLocks/>
            </p:cNvSpPr>
            <p:nvPr/>
          </p:nvSpPr>
          <p:spPr bwMode="auto">
            <a:xfrm rot="21326996">
              <a:off x="5420813" y="4456602"/>
              <a:ext cx="1087437" cy="488950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5" h="308">
                  <a:moveTo>
                    <a:pt x="552" y="300"/>
                  </a:moveTo>
                  <a:cubicBezTo>
                    <a:pt x="532" y="292"/>
                    <a:pt x="509" y="245"/>
                    <a:pt x="487" y="221"/>
                  </a:cubicBezTo>
                  <a:cubicBezTo>
                    <a:pt x="465" y="197"/>
                    <a:pt x="447" y="174"/>
                    <a:pt x="420" y="154"/>
                  </a:cubicBezTo>
                  <a:cubicBezTo>
                    <a:pt x="393" y="134"/>
                    <a:pt x="360" y="116"/>
                    <a:pt x="327" y="101"/>
                  </a:cubicBezTo>
                  <a:cubicBezTo>
                    <a:pt x="294" y="86"/>
                    <a:pt x="253" y="75"/>
                    <a:pt x="219" y="65"/>
                  </a:cubicBezTo>
                  <a:cubicBezTo>
                    <a:pt x="185" y="55"/>
                    <a:pt x="153" y="47"/>
                    <a:pt x="123" y="39"/>
                  </a:cubicBezTo>
                  <a:cubicBezTo>
                    <a:pt x="93" y="31"/>
                    <a:pt x="55" y="23"/>
                    <a:pt x="36" y="17"/>
                  </a:cubicBezTo>
                  <a:cubicBezTo>
                    <a:pt x="17" y="11"/>
                    <a:pt x="0" y="7"/>
                    <a:pt x="10" y="5"/>
                  </a:cubicBezTo>
                  <a:cubicBezTo>
                    <a:pt x="20" y="3"/>
                    <a:pt x="64" y="0"/>
                    <a:pt x="99" y="3"/>
                  </a:cubicBezTo>
                  <a:cubicBezTo>
                    <a:pt x="134" y="6"/>
                    <a:pt x="187" y="17"/>
                    <a:pt x="223" y="22"/>
                  </a:cubicBezTo>
                  <a:cubicBezTo>
                    <a:pt x="259" y="27"/>
                    <a:pt x="284" y="32"/>
                    <a:pt x="315" y="34"/>
                  </a:cubicBezTo>
                  <a:cubicBezTo>
                    <a:pt x="346" y="36"/>
                    <a:pt x="373" y="37"/>
                    <a:pt x="408" y="36"/>
                  </a:cubicBezTo>
                  <a:cubicBezTo>
                    <a:pt x="443" y="35"/>
                    <a:pt x="491" y="26"/>
                    <a:pt x="523" y="27"/>
                  </a:cubicBezTo>
                  <a:cubicBezTo>
                    <a:pt x="555" y="28"/>
                    <a:pt x="573" y="36"/>
                    <a:pt x="598" y="41"/>
                  </a:cubicBezTo>
                  <a:cubicBezTo>
                    <a:pt x="623" y="46"/>
                    <a:pt x="665" y="54"/>
                    <a:pt x="675" y="58"/>
                  </a:cubicBezTo>
                  <a:cubicBezTo>
                    <a:pt x="685" y="62"/>
                    <a:pt x="665" y="62"/>
                    <a:pt x="658" y="68"/>
                  </a:cubicBezTo>
                  <a:cubicBezTo>
                    <a:pt x="651" y="74"/>
                    <a:pt x="644" y="77"/>
                    <a:pt x="636" y="92"/>
                  </a:cubicBezTo>
                  <a:cubicBezTo>
                    <a:pt x="628" y="107"/>
                    <a:pt x="617" y="140"/>
                    <a:pt x="612" y="156"/>
                  </a:cubicBezTo>
                  <a:cubicBezTo>
                    <a:pt x="607" y="172"/>
                    <a:pt x="608" y="169"/>
                    <a:pt x="607" y="188"/>
                  </a:cubicBezTo>
                  <a:cubicBezTo>
                    <a:pt x="606" y="207"/>
                    <a:pt x="616" y="250"/>
                    <a:pt x="607" y="269"/>
                  </a:cubicBezTo>
                  <a:cubicBezTo>
                    <a:pt x="598" y="288"/>
                    <a:pt x="572" y="308"/>
                    <a:pt x="552" y="30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 rot="528210">
              <a:off x="6181259" y="4575716"/>
              <a:ext cx="289831" cy="509781"/>
              <a:chOff x="5339" y="2337"/>
              <a:chExt cx="285" cy="445"/>
            </a:xfrm>
            <a:solidFill>
              <a:schemeClr val="bg1"/>
            </a:solidFill>
          </p:grpSpPr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5442" y="2548"/>
                <a:ext cx="182" cy="234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grp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5339" y="2337"/>
                <a:ext cx="213" cy="296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grp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" name="Group 45"/>
            <p:cNvGrpSpPr>
              <a:grpSpLocks/>
            </p:cNvGrpSpPr>
            <p:nvPr/>
          </p:nvGrpSpPr>
          <p:grpSpPr bwMode="auto">
            <a:xfrm rot="21115886">
              <a:off x="5557646" y="4472521"/>
              <a:ext cx="285666" cy="555161"/>
              <a:chOff x="4734" y="2133"/>
              <a:chExt cx="298" cy="515"/>
            </a:xfrm>
          </p:grpSpPr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4734" y="2455"/>
                <a:ext cx="250" cy="19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4791" y="2153"/>
                <a:ext cx="241" cy="339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" name="Freeform 44"/>
              <p:cNvSpPr>
                <a:spLocks/>
              </p:cNvSpPr>
              <p:nvPr/>
            </p:nvSpPr>
            <p:spPr bwMode="auto">
              <a:xfrm>
                <a:off x="4897" y="2133"/>
                <a:ext cx="76" cy="203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5" name="Group 26"/>
          <p:cNvGrpSpPr/>
          <p:nvPr/>
        </p:nvGrpSpPr>
        <p:grpSpPr>
          <a:xfrm>
            <a:off x="3485214" y="3038642"/>
            <a:ext cx="3463839" cy="3205489"/>
            <a:chOff x="4302505" y="4056004"/>
            <a:chExt cx="2049973" cy="1897076"/>
          </a:xfrm>
        </p:grpSpPr>
        <p:sp>
          <p:nvSpPr>
            <p:cNvPr id="139268" name="Freeform 13"/>
            <p:cNvSpPr>
              <a:spLocks/>
            </p:cNvSpPr>
            <p:nvPr/>
          </p:nvSpPr>
          <p:spPr bwMode="auto">
            <a:xfrm rot="21326996">
              <a:off x="4302505" y="4056004"/>
              <a:ext cx="1976241" cy="1897076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35" h="10240">
                  <a:moveTo>
                    <a:pt x="1148" y="1108"/>
                  </a:moveTo>
                  <a:cubicBezTo>
                    <a:pt x="1131" y="1057"/>
                    <a:pt x="1173" y="727"/>
                    <a:pt x="1118" y="561"/>
                  </a:cubicBezTo>
                  <a:cubicBezTo>
                    <a:pt x="1063" y="395"/>
                    <a:pt x="966" y="176"/>
                    <a:pt x="816" y="110"/>
                  </a:cubicBezTo>
                  <a:cubicBezTo>
                    <a:pt x="666" y="44"/>
                    <a:pt x="430" y="0"/>
                    <a:pt x="215" y="162"/>
                  </a:cubicBezTo>
                  <a:cubicBezTo>
                    <a:pt x="0" y="324"/>
                    <a:pt x="37" y="708"/>
                    <a:pt x="20" y="879"/>
                  </a:cubicBezTo>
                  <a:cubicBezTo>
                    <a:pt x="3" y="1051"/>
                    <a:pt x="28" y="1136"/>
                    <a:pt x="88" y="1351"/>
                  </a:cubicBezTo>
                  <a:cubicBezTo>
                    <a:pt x="147" y="1565"/>
                    <a:pt x="291" y="1856"/>
                    <a:pt x="358" y="2173"/>
                  </a:cubicBezTo>
                  <a:cubicBezTo>
                    <a:pt x="426" y="2490"/>
                    <a:pt x="434" y="2893"/>
                    <a:pt x="485" y="3262"/>
                  </a:cubicBezTo>
                  <a:cubicBezTo>
                    <a:pt x="536" y="3630"/>
                    <a:pt x="612" y="3990"/>
                    <a:pt x="688" y="4393"/>
                  </a:cubicBezTo>
                  <a:cubicBezTo>
                    <a:pt x="764" y="4795"/>
                    <a:pt x="832" y="5301"/>
                    <a:pt x="951" y="5669"/>
                  </a:cubicBezTo>
                  <a:cubicBezTo>
                    <a:pt x="1069" y="6038"/>
                    <a:pt x="1145" y="6346"/>
                    <a:pt x="1374" y="6612"/>
                  </a:cubicBezTo>
                  <a:cubicBezTo>
                    <a:pt x="1602" y="6878"/>
                    <a:pt x="1966" y="7058"/>
                    <a:pt x="2330" y="7272"/>
                  </a:cubicBezTo>
                  <a:cubicBezTo>
                    <a:pt x="2693" y="7486"/>
                    <a:pt x="3133" y="7683"/>
                    <a:pt x="3548" y="7906"/>
                  </a:cubicBezTo>
                  <a:cubicBezTo>
                    <a:pt x="3962" y="8129"/>
                    <a:pt x="4377" y="8369"/>
                    <a:pt x="4800" y="8591"/>
                  </a:cubicBezTo>
                  <a:cubicBezTo>
                    <a:pt x="5223" y="8814"/>
                    <a:pt x="5663" y="9020"/>
                    <a:pt x="6069" y="9226"/>
                  </a:cubicBezTo>
                  <a:cubicBezTo>
                    <a:pt x="6475" y="9431"/>
                    <a:pt x="6890" y="9697"/>
                    <a:pt x="7237" y="9851"/>
                  </a:cubicBezTo>
                  <a:cubicBezTo>
                    <a:pt x="7583" y="10005"/>
                    <a:pt x="7871" y="10108"/>
                    <a:pt x="8142" y="10151"/>
                  </a:cubicBezTo>
                  <a:cubicBezTo>
                    <a:pt x="8412" y="10194"/>
                    <a:pt x="8705" y="10240"/>
                    <a:pt x="8886" y="10108"/>
                  </a:cubicBezTo>
                  <a:cubicBezTo>
                    <a:pt x="9067" y="9976"/>
                    <a:pt x="9127" y="9679"/>
                    <a:pt x="9228" y="9362"/>
                  </a:cubicBezTo>
                  <a:cubicBezTo>
                    <a:pt x="9329" y="9045"/>
                    <a:pt x="9314" y="8616"/>
                    <a:pt x="9491" y="8206"/>
                  </a:cubicBezTo>
                  <a:cubicBezTo>
                    <a:pt x="9603" y="8018"/>
                    <a:pt x="10067" y="7200"/>
                    <a:pt x="10135" y="7089"/>
                  </a:cubicBezTo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 rot="342526">
              <a:off x="6093793" y="5036634"/>
              <a:ext cx="258685" cy="490141"/>
              <a:chOff x="5201" y="2764"/>
              <a:chExt cx="278" cy="468"/>
            </a:xfrm>
          </p:grpSpPr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5312" y="2764"/>
                <a:ext cx="167" cy="225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5201" y="2916"/>
                <a:ext cx="230" cy="31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7" name="Group 42"/>
            <p:cNvGrpSpPr/>
            <p:nvPr/>
          </p:nvGrpSpPr>
          <p:grpSpPr>
            <a:xfrm rot="21115886">
              <a:off x="5474281" y="4997594"/>
              <a:ext cx="381607" cy="499106"/>
              <a:chOff x="6919680" y="4587410"/>
              <a:chExt cx="561975" cy="735013"/>
            </a:xfrm>
          </p:grpSpPr>
          <p:sp>
            <p:nvSpPr>
              <p:cNvPr id="41" name="Freeform 46"/>
              <p:cNvSpPr>
                <a:spLocks/>
              </p:cNvSpPr>
              <p:nvPr/>
            </p:nvSpPr>
            <p:spPr bwMode="auto">
              <a:xfrm>
                <a:off x="7133992" y="4587410"/>
                <a:ext cx="347663" cy="323850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" name="Freeform 47"/>
              <p:cNvSpPr>
                <a:spLocks/>
              </p:cNvSpPr>
              <p:nvPr/>
            </p:nvSpPr>
            <p:spPr bwMode="auto">
              <a:xfrm>
                <a:off x="6919680" y="4784260"/>
                <a:ext cx="468312" cy="538163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9" name="Freeform 17"/>
          <p:cNvSpPr>
            <a:spLocks/>
          </p:cNvSpPr>
          <p:nvPr/>
        </p:nvSpPr>
        <p:spPr bwMode="auto">
          <a:xfrm rot="21326996">
            <a:off x="584120" y="3659675"/>
            <a:ext cx="2753368" cy="799328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782 w 9970"/>
              <a:gd name="connsiteY0" fmla="*/ 9739 h 10020"/>
              <a:gd name="connsiteX1" fmla="*/ 4555 w 9970"/>
              <a:gd name="connsiteY1" fmla="*/ 9827 h 10020"/>
              <a:gd name="connsiteX2" fmla="*/ 4312 w 9970"/>
              <a:gd name="connsiteY2" fmla="*/ 9847 h 10020"/>
              <a:gd name="connsiteX3" fmla="*/ 4038 w 9970"/>
              <a:gd name="connsiteY3" fmla="*/ 9980 h 10020"/>
              <a:gd name="connsiteX4" fmla="*/ 3808 w 9970"/>
              <a:gd name="connsiteY4" fmla="*/ 9984 h 10020"/>
              <a:gd name="connsiteX5" fmla="*/ 3470 w 9970"/>
              <a:gd name="connsiteY5" fmla="*/ 9751 h 10020"/>
              <a:gd name="connsiteX6" fmla="*/ 3071 w 9970"/>
              <a:gd name="connsiteY6" fmla="*/ 9739 h 10020"/>
              <a:gd name="connsiteX7" fmla="*/ 2509 w 9970"/>
              <a:gd name="connsiteY7" fmla="*/ 9562 h 10020"/>
              <a:gd name="connsiteX8" fmla="*/ 1877 w 9970"/>
              <a:gd name="connsiteY8" fmla="*/ 9228 h 10020"/>
              <a:gd name="connsiteX9" fmla="*/ 1309 w 9970"/>
              <a:gd name="connsiteY9" fmla="*/ 8822 h 10020"/>
              <a:gd name="connsiteX10" fmla="*/ 774 w 9970"/>
              <a:gd name="connsiteY10" fmla="*/ 8380 h 10020"/>
              <a:gd name="connsiteX11" fmla="*/ 402 w 9970"/>
              <a:gd name="connsiteY11" fmla="*/ 7781 h 10020"/>
              <a:gd name="connsiteX12" fmla="*/ 88 w 9970"/>
              <a:gd name="connsiteY12" fmla="*/ 6897 h 10020"/>
              <a:gd name="connsiteX13" fmla="*/ 0 w 9970"/>
              <a:gd name="connsiteY13" fmla="*/ 5985 h 10020"/>
              <a:gd name="connsiteX14" fmla="*/ 88 w 9970"/>
              <a:gd name="connsiteY14" fmla="*/ 5000 h 10020"/>
              <a:gd name="connsiteX15" fmla="*/ 443 w 9970"/>
              <a:gd name="connsiteY15" fmla="*/ 3597 h 10020"/>
              <a:gd name="connsiteX16" fmla="*/ 1082 w 9970"/>
              <a:gd name="connsiteY16" fmla="*/ 2303 h 10020"/>
              <a:gd name="connsiteX17" fmla="*/ 2124 w 9970"/>
              <a:gd name="connsiteY17" fmla="*/ 1073 h 10020"/>
              <a:gd name="connsiteX18" fmla="*/ 3365 w 9970"/>
              <a:gd name="connsiteY18" fmla="*/ 265 h 10020"/>
              <a:gd name="connsiteX19" fmla="*/ 4961 w 9970"/>
              <a:gd name="connsiteY19" fmla="*/ 44 h 10020"/>
              <a:gd name="connsiteX20" fmla="*/ 6881 w 9970"/>
              <a:gd name="connsiteY20" fmla="*/ 531 h 10020"/>
              <a:gd name="connsiteX21" fmla="*/ 8976 w 9970"/>
              <a:gd name="connsiteY21" fmla="*/ 2290 h 10020"/>
              <a:gd name="connsiteX22" fmla="*/ 9830 w 9970"/>
              <a:gd name="connsiteY22" fmla="*/ 4589 h 10020"/>
              <a:gd name="connsiteX23" fmla="*/ 9817 w 9970"/>
              <a:gd name="connsiteY23" fmla="*/ 6045 h 10020"/>
              <a:gd name="connsiteX24" fmla="*/ 9740 w 9970"/>
              <a:gd name="connsiteY24" fmla="*/ 6543 h 10020"/>
              <a:gd name="connsiteX25" fmla="*/ 9652 w 9970"/>
              <a:gd name="connsiteY25" fmla="*/ 6788 h 10020"/>
              <a:gd name="connsiteX26" fmla="*/ 9415 w 9970"/>
              <a:gd name="connsiteY26" fmla="*/ 6929 h 10020"/>
              <a:gd name="connsiteX27" fmla="*/ 9280 w 9970"/>
              <a:gd name="connsiteY27" fmla="*/ 7050 h 10020"/>
              <a:gd name="connsiteX28" fmla="*/ 9412 w 9970"/>
              <a:gd name="connsiteY28" fmla="*/ 7223 h 10020"/>
              <a:gd name="connsiteX29" fmla="*/ 9719 w 9970"/>
              <a:gd name="connsiteY29" fmla="*/ 7532 h 10020"/>
              <a:gd name="connsiteX30" fmla="*/ 9848 w 9970"/>
              <a:gd name="connsiteY30" fmla="*/ 7512 h 10020"/>
              <a:gd name="connsiteX31" fmla="*/ 9621 w 9970"/>
              <a:gd name="connsiteY31" fmla="*/ 7002 h 10020"/>
              <a:gd name="connsiteX32" fmla="*/ 9621 w 9970"/>
              <a:gd name="connsiteY32" fmla="*/ 6788 h 1002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748 w 10000"/>
              <a:gd name="connsiteY29" fmla="*/ 7517 h 10000"/>
              <a:gd name="connsiteX30" fmla="*/ 9650 w 10000"/>
              <a:gd name="connsiteY30" fmla="*/ 6988 h 10000"/>
              <a:gd name="connsiteX31" fmla="*/ 9650 w 10000"/>
              <a:gd name="connsiteY31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650 w 10000"/>
              <a:gd name="connsiteY29" fmla="*/ 6988 h 10000"/>
              <a:gd name="connsiteX30" fmla="*/ 9650 w 10000"/>
              <a:gd name="connsiteY30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650 w 10000"/>
              <a:gd name="connsiteY28" fmla="*/ 6988 h 10000"/>
              <a:gd name="connsiteX29" fmla="*/ 9650 w 10000"/>
              <a:gd name="connsiteY29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650 w 10000"/>
              <a:gd name="connsiteY27" fmla="*/ 6988 h 10000"/>
              <a:gd name="connsiteX28" fmla="*/ 9650 w 10000"/>
              <a:gd name="connsiteY28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988 h 10000"/>
              <a:gd name="connsiteX27" fmla="*/ 9650 w 10000"/>
              <a:gd name="connsiteY27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681 w 10000"/>
              <a:gd name="connsiteY24" fmla="*/ 6774 h 10000"/>
              <a:gd name="connsiteX0" fmla="*/ 4796 w 9973"/>
              <a:gd name="connsiteY0" fmla="*/ 9720 h 10000"/>
              <a:gd name="connsiteX1" fmla="*/ 4569 w 9973"/>
              <a:gd name="connsiteY1" fmla="*/ 9807 h 10000"/>
              <a:gd name="connsiteX2" fmla="*/ 4325 w 9973"/>
              <a:gd name="connsiteY2" fmla="*/ 9827 h 10000"/>
              <a:gd name="connsiteX3" fmla="*/ 4050 w 9973"/>
              <a:gd name="connsiteY3" fmla="*/ 9960 h 10000"/>
              <a:gd name="connsiteX4" fmla="*/ 3819 w 9973"/>
              <a:gd name="connsiteY4" fmla="*/ 9964 h 10000"/>
              <a:gd name="connsiteX5" fmla="*/ 3480 w 9973"/>
              <a:gd name="connsiteY5" fmla="*/ 9732 h 10000"/>
              <a:gd name="connsiteX6" fmla="*/ 3080 w 9973"/>
              <a:gd name="connsiteY6" fmla="*/ 9720 h 10000"/>
              <a:gd name="connsiteX7" fmla="*/ 2517 w 9973"/>
              <a:gd name="connsiteY7" fmla="*/ 9543 h 10000"/>
              <a:gd name="connsiteX8" fmla="*/ 1883 w 9973"/>
              <a:gd name="connsiteY8" fmla="*/ 9210 h 10000"/>
              <a:gd name="connsiteX9" fmla="*/ 1313 w 9973"/>
              <a:gd name="connsiteY9" fmla="*/ 8804 h 10000"/>
              <a:gd name="connsiteX10" fmla="*/ 776 w 9973"/>
              <a:gd name="connsiteY10" fmla="*/ 8363 h 10000"/>
              <a:gd name="connsiteX11" fmla="*/ 403 w 9973"/>
              <a:gd name="connsiteY11" fmla="*/ 7765 h 10000"/>
              <a:gd name="connsiteX12" fmla="*/ 88 w 9973"/>
              <a:gd name="connsiteY12" fmla="*/ 6883 h 10000"/>
              <a:gd name="connsiteX13" fmla="*/ 0 w 9973"/>
              <a:gd name="connsiteY13" fmla="*/ 5973 h 10000"/>
              <a:gd name="connsiteX14" fmla="*/ 88 w 9973"/>
              <a:gd name="connsiteY14" fmla="*/ 4990 h 10000"/>
              <a:gd name="connsiteX15" fmla="*/ 444 w 9973"/>
              <a:gd name="connsiteY15" fmla="*/ 3590 h 10000"/>
              <a:gd name="connsiteX16" fmla="*/ 1085 w 9973"/>
              <a:gd name="connsiteY16" fmla="*/ 2298 h 10000"/>
              <a:gd name="connsiteX17" fmla="*/ 2130 w 9973"/>
              <a:gd name="connsiteY17" fmla="*/ 1071 h 10000"/>
              <a:gd name="connsiteX18" fmla="*/ 3375 w 9973"/>
              <a:gd name="connsiteY18" fmla="*/ 264 h 10000"/>
              <a:gd name="connsiteX19" fmla="*/ 4976 w 9973"/>
              <a:gd name="connsiteY19" fmla="*/ 44 h 10000"/>
              <a:gd name="connsiteX20" fmla="*/ 6902 w 9973"/>
              <a:gd name="connsiteY20" fmla="*/ 530 h 10000"/>
              <a:gd name="connsiteX21" fmla="*/ 9003 w 9973"/>
              <a:gd name="connsiteY21" fmla="*/ 2285 h 10000"/>
              <a:gd name="connsiteX22" fmla="*/ 9860 w 9973"/>
              <a:gd name="connsiteY22" fmla="*/ 4580 h 10000"/>
              <a:gd name="connsiteX23" fmla="*/ 9681 w 9973"/>
              <a:gd name="connsiteY23" fmla="*/ 6774 h 10000"/>
              <a:gd name="connsiteX0" fmla="*/ 4809 w 9887"/>
              <a:gd name="connsiteY0" fmla="*/ 9720 h 10000"/>
              <a:gd name="connsiteX1" fmla="*/ 4581 w 9887"/>
              <a:gd name="connsiteY1" fmla="*/ 9807 h 10000"/>
              <a:gd name="connsiteX2" fmla="*/ 4337 w 9887"/>
              <a:gd name="connsiteY2" fmla="*/ 9827 h 10000"/>
              <a:gd name="connsiteX3" fmla="*/ 4061 w 9887"/>
              <a:gd name="connsiteY3" fmla="*/ 9960 h 10000"/>
              <a:gd name="connsiteX4" fmla="*/ 3829 w 9887"/>
              <a:gd name="connsiteY4" fmla="*/ 9964 h 10000"/>
              <a:gd name="connsiteX5" fmla="*/ 3489 w 9887"/>
              <a:gd name="connsiteY5" fmla="*/ 9732 h 10000"/>
              <a:gd name="connsiteX6" fmla="*/ 3088 w 9887"/>
              <a:gd name="connsiteY6" fmla="*/ 9720 h 10000"/>
              <a:gd name="connsiteX7" fmla="*/ 2524 w 9887"/>
              <a:gd name="connsiteY7" fmla="*/ 9543 h 10000"/>
              <a:gd name="connsiteX8" fmla="*/ 1888 w 9887"/>
              <a:gd name="connsiteY8" fmla="*/ 9210 h 10000"/>
              <a:gd name="connsiteX9" fmla="*/ 1317 w 9887"/>
              <a:gd name="connsiteY9" fmla="*/ 8804 h 10000"/>
              <a:gd name="connsiteX10" fmla="*/ 778 w 9887"/>
              <a:gd name="connsiteY10" fmla="*/ 8363 h 10000"/>
              <a:gd name="connsiteX11" fmla="*/ 404 w 9887"/>
              <a:gd name="connsiteY11" fmla="*/ 7765 h 10000"/>
              <a:gd name="connsiteX12" fmla="*/ 88 w 9887"/>
              <a:gd name="connsiteY12" fmla="*/ 6883 h 10000"/>
              <a:gd name="connsiteX13" fmla="*/ 0 w 9887"/>
              <a:gd name="connsiteY13" fmla="*/ 5973 h 10000"/>
              <a:gd name="connsiteX14" fmla="*/ 88 w 9887"/>
              <a:gd name="connsiteY14" fmla="*/ 4990 h 10000"/>
              <a:gd name="connsiteX15" fmla="*/ 445 w 9887"/>
              <a:gd name="connsiteY15" fmla="*/ 3590 h 10000"/>
              <a:gd name="connsiteX16" fmla="*/ 1088 w 9887"/>
              <a:gd name="connsiteY16" fmla="*/ 2298 h 10000"/>
              <a:gd name="connsiteX17" fmla="*/ 2136 w 9887"/>
              <a:gd name="connsiteY17" fmla="*/ 1071 h 10000"/>
              <a:gd name="connsiteX18" fmla="*/ 3384 w 9887"/>
              <a:gd name="connsiteY18" fmla="*/ 264 h 10000"/>
              <a:gd name="connsiteX19" fmla="*/ 4989 w 9887"/>
              <a:gd name="connsiteY19" fmla="*/ 44 h 10000"/>
              <a:gd name="connsiteX20" fmla="*/ 6921 w 9887"/>
              <a:gd name="connsiteY20" fmla="*/ 530 h 10000"/>
              <a:gd name="connsiteX21" fmla="*/ 9027 w 9887"/>
              <a:gd name="connsiteY21" fmla="*/ 2285 h 10000"/>
              <a:gd name="connsiteX22" fmla="*/ 9887 w 9887"/>
              <a:gd name="connsiteY22" fmla="*/ 4580 h 10000"/>
              <a:gd name="connsiteX0" fmla="*/ 4864 w 9130"/>
              <a:gd name="connsiteY0" fmla="*/ 9720 h 10000"/>
              <a:gd name="connsiteX1" fmla="*/ 4633 w 9130"/>
              <a:gd name="connsiteY1" fmla="*/ 9807 h 10000"/>
              <a:gd name="connsiteX2" fmla="*/ 4387 w 9130"/>
              <a:gd name="connsiteY2" fmla="*/ 9827 h 10000"/>
              <a:gd name="connsiteX3" fmla="*/ 4107 w 9130"/>
              <a:gd name="connsiteY3" fmla="*/ 9960 h 10000"/>
              <a:gd name="connsiteX4" fmla="*/ 3873 w 9130"/>
              <a:gd name="connsiteY4" fmla="*/ 9964 h 10000"/>
              <a:gd name="connsiteX5" fmla="*/ 3529 w 9130"/>
              <a:gd name="connsiteY5" fmla="*/ 9732 h 10000"/>
              <a:gd name="connsiteX6" fmla="*/ 3123 w 9130"/>
              <a:gd name="connsiteY6" fmla="*/ 9720 h 10000"/>
              <a:gd name="connsiteX7" fmla="*/ 2553 w 9130"/>
              <a:gd name="connsiteY7" fmla="*/ 9543 h 10000"/>
              <a:gd name="connsiteX8" fmla="*/ 1910 w 9130"/>
              <a:gd name="connsiteY8" fmla="*/ 9210 h 10000"/>
              <a:gd name="connsiteX9" fmla="*/ 1332 w 9130"/>
              <a:gd name="connsiteY9" fmla="*/ 8804 h 10000"/>
              <a:gd name="connsiteX10" fmla="*/ 787 w 9130"/>
              <a:gd name="connsiteY10" fmla="*/ 8363 h 10000"/>
              <a:gd name="connsiteX11" fmla="*/ 409 w 9130"/>
              <a:gd name="connsiteY11" fmla="*/ 7765 h 10000"/>
              <a:gd name="connsiteX12" fmla="*/ 89 w 9130"/>
              <a:gd name="connsiteY12" fmla="*/ 6883 h 10000"/>
              <a:gd name="connsiteX13" fmla="*/ 0 w 9130"/>
              <a:gd name="connsiteY13" fmla="*/ 5973 h 10000"/>
              <a:gd name="connsiteX14" fmla="*/ 89 w 9130"/>
              <a:gd name="connsiteY14" fmla="*/ 4990 h 10000"/>
              <a:gd name="connsiteX15" fmla="*/ 450 w 9130"/>
              <a:gd name="connsiteY15" fmla="*/ 3590 h 10000"/>
              <a:gd name="connsiteX16" fmla="*/ 1100 w 9130"/>
              <a:gd name="connsiteY16" fmla="*/ 2298 h 10000"/>
              <a:gd name="connsiteX17" fmla="*/ 2160 w 9130"/>
              <a:gd name="connsiteY17" fmla="*/ 1071 h 10000"/>
              <a:gd name="connsiteX18" fmla="*/ 3423 w 9130"/>
              <a:gd name="connsiteY18" fmla="*/ 264 h 10000"/>
              <a:gd name="connsiteX19" fmla="*/ 5046 w 9130"/>
              <a:gd name="connsiteY19" fmla="*/ 44 h 10000"/>
              <a:gd name="connsiteX20" fmla="*/ 7000 w 9130"/>
              <a:gd name="connsiteY20" fmla="*/ 530 h 10000"/>
              <a:gd name="connsiteX21" fmla="*/ 9130 w 9130"/>
              <a:gd name="connsiteY21" fmla="*/ 2285 h 10000"/>
              <a:gd name="connsiteX0" fmla="*/ 5327 w 7667"/>
              <a:gd name="connsiteY0" fmla="*/ 9720 h 10000"/>
              <a:gd name="connsiteX1" fmla="*/ 5074 w 7667"/>
              <a:gd name="connsiteY1" fmla="*/ 9807 h 10000"/>
              <a:gd name="connsiteX2" fmla="*/ 4805 w 7667"/>
              <a:gd name="connsiteY2" fmla="*/ 9827 h 10000"/>
              <a:gd name="connsiteX3" fmla="*/ 4498 w 7667"/>
              <a:gd name="connsiteY3" fmla="*/ 9960 h 10000"/>
              <a:gd name="connsiteX4" fmla="*/ 4242 w 7667"/>
              <a:gd name="connsiteY4" fmla="*/ 9964 h 10000"/>
              <a:gd name="connsiteX5" fmla="*/ 3865 w 7667"/>
              <a:gd name="connsiteY5" fmla="*/ 9732 h 10000"/>
              <a:gd name="connsiteX6" fmla="*/ 3421 w 7667"/>
              <a:gd name="connsiteY6" fmla="*/ 9720 h 10000"/>
              <a:gd name="connsiteX7" fmla="*/ 2796 w 7667"/>
              <a:gd name="connsiteY7" fmla="*/ 9543 h 10000"/>
              <a:gd name="connsiteX8" fmla="*/ 2092 w 7667"/>
              <a:gd name="connsiteY8" fmla="*/ 9210 h 10000"/>
              <a:gd name="connsiteX9" fmla="*/ 1459 w 7667"/>
              <a:gd name="connsiteY9" fmla="*/ 8804 h 10000"/>
              <a:gd name="connsiteX10" fmla="*/ 862 w 7667"/>
              <a:gd name="connsiteY10" fmla="*/ 8363 h 10000"/>
              <a:gd name="connsiteX11" fmla="*/ 448 w 7667"/>
              <a:gd name="connsiteY11" fmla="*/ 7765 h 10000"/>
              <a:gd name="connsiteX12" fmla="*/ 97 w 7667"/>
              <a:gd name="connsiteY12" fmla="*/ 6883 h 10000"/>
              <a:gd name="connsiteX13" fmla="*/ 0 w 7667"/>
              <a:gd name="connsiteY13" fmla="*/ 5973 h 10000"/>
              <a:gd name="connsiteX14" fmla="*/ 97 w 7667"/>
              <a:gd name="connsiteY14" fmla="*/ 4990 h 10000"/>
              <a:gd name="connsiteX15" fmla="*/ 493 w 7667"/>
              <a:gd name="connsiteY15" fmla="*/ 3590 h 10000"/>
              <a:gd name="connsiteX16" fmla="*/ 1205 w 7667"/>
              <a:gd name="connsiteY16" fmla="*/ 2298 h 10000"/>
              <a:gd name="connsiteX17" fmla="*/ 2366 w 7667"/>
              <a:gd name="connsiteY17" fmla="*/ 1071 h 10000"/>
              <a:gd name="connsiteX18" fmla="*/ 3749 w 7667"/>
              <a:gd name="connsiteY18" fmla="*/ 264 h 10000"/>
              <a:gd name="connsiteX19" fmla="*/ 5527 w 7667"/>
              <a:gd name="connsiteY19" fmla="*/ 44 h 10000"/>
              <a:gd name="connsiteX20" fmla="*/ 7667 w 7667"/>
              <a:gd name="connsiteY20" fmla="*/ 530 h 10000"/>
              <a:gd name="connsiteX0" fmla="*/ 6948 w 7209"/>
              <a:gd name="connsiteY0" fmla="*/ 9720 h 10000"/>
              <a:gd name="connsiteX1" fmla="*/ 6618 w 7209"/>
              <a:gd name="connsiteY1" fmla="*/ 9807 h 10000"/>
              <a:gd name="connsiteX2" fmla="*/ 6267 w 7209"/>
              <a:gd name="connsiteY2" fmla="*/ 9827 h 10000"/>
              <a:gd name="connsiteX3" fmla="*/ 5867 w 7209"/>
              <a:gd name="connsiteY3" fmla="*/ 9960 h 10000"/>
              <a:gd name="connsiteX4" fmla="*/ 5533 w 7209"/>
              <a:gd name="connsiteY4" fmla="*/ 9964 h 10000"/>
              <a:gd name="connsiteX5" fmla="*/ 5041 w 7209"/>
              <a:gd name="connsiteY5" fmla="*/ 9732 h 10000"/>
              <a:gd name="connsiteX6" fmla="*/ 4462 w 7209"/>
              <a:gd name="connsiteY6" fmla="*/ 9720 h 10000"/>
              <a:gd name="connsiteX7" fmla="*/ 3647 w 7209"/>
              <a:gd name="connsiteY7" fmla="*/ 9543 h 10000"/>
              <a:gd name="connsiteX8" fmla="*/ 2729 w 7209"/>
              <a:gd name="connsiteY8" fmla="*/ 9210 h 10000"/>
              <a:gd name="connsiteX9" fmla="*/ 1903 w 7209"/>
              <a:gd name="connsiteY9" fmla="*/ 8804 h 10000"/>
              <a:gd name="connsiteX10" fmla="*/ 1124 w 7209"/>
              <a:gd name="connsiteY10" fmla="*/ 8363 h 10000"/>
              <a:gd name="connsiteX11" fmla="*/ 584 w 7209"/>
              <a:gd name="connsiteY11" fmla="*/ 7765 h 10000"/>
              <a:gd name="connsiteX12" fmla="*/ 127 w 7209"/>
              <a:gd name="connsiteY12" fmla="*/ 6883 h 10000"/>
              <a:gd name="connsiteX13" fmla="*/ 0 w 7209"/>
              <a:gd name="connsiteY13" fmla="*/ 5973 h 10000"/>
              <a:gd name="connsiteX14" fmla="*/ 127 w 7209"/>
              <a:gd name="connsiteY14" fmla="*/ 4990 h 10000"/>
              <a:gd name="connsiteX15" fmla="*/ 643 w 7209"/>
              <a:gd name="connsiteY15" fmla="*/ 3590 h 10000"/>
              <a:gd name="connsiteX16" fmla="*/ 1572 w 7209"/>
              <a:gd name="connsiteY16" fmla="*/ 2298 h 10000"/>
              <a:gd name="connsiteX17" fmla="*/ 3086 w 7209"/>
              <a:gd name="connsiteY17" fmla="*/ 1071 h 10000"/>
              <a:gd name="connsiteX18" fmla="*/ 4890 w 7209"/>
              <a:gd name="connsiteY18" fmla="*/ 264 h 10000"/>
              <a:gd name="connsiteX19" fmla="*/ 7209 w 7209"/>
              <a:gd name="connsiteY19" fmla="*/ 44 h 10000"/>
              <a:gd name="connsiteX0" fmla="*/ 9638 w 9638"/>
              <a:gd name="connsiteY0" fmla="*/ 9456 h 9736"/>
              <a:gd name="connsiteX1" fmla="*/ 9180 w 9638"/>
              <a:gd name="connsiteY1" fmla="*/ 9543 h 9736"/>
              <a:gd name="connsiteX2" fmla="*/ 8693 w 9638"/>
              <a:gd name="connsiteY2" fmla="*/ 9563 h 9736"/>
              <a:gd name="connsiteX3" fmla="*/ 8138 w 9638"/>
              <a:gd name="connsiteY3" fmla="*/ 9696 h 9736"/>
              <a:gd name="connsiteX4" fmla="*/ 7675 w 9638"/>
              <a:gd name="connsiteY4" fmla="*/ 9700 h 9736"/>
              <a:gd name="connsiteX5" fmla="*/ 6993 w 9638"/>
              <a:gd name="connsiteY5" fmla="*/ 9468 h 9736"/>
              <a:gd name="connsiteX6" fmla="*/ 6189 w 9638"/>
              <a:gd name="connsiteY6" fmla="*/ 9456 h 9736"/>
              <a:gd name="connsiteX7" fmla="*/ 5059 w 9638"/>
              <a:gd name="connsiteY7" fmla="*/ 9279 h 9736"/>
              <a:gd name="connsiteX8" fmla="*/ 3786 w 9638"/>
              <a:gd name="connsiteY8" fmla="*/ 8946 h 9736"/>
              <a:gd name="connsiteX9" fmla="*/ 2640 w 9638"/>
              <a:gd name="connsiteY9" fmla="*/ 8540 h 9736"/>
              <a:gd name="connsiteX10" fmla="*/ 1559 w 9638"/>
              <a:gd name="connsiteY10" fmla="*/ 8099 h 9736"/>
              <a:gd name="connsiteX11" fmla="*/ 810 w 9638"/>
              <a:gd name="connsiteY11" fmla="*/ 7501 h 9736"/>
              <a:gd name="connsiteX12" fmla="*/ 176 w 9638"/>
              <a:gd name="connsiteY12" fmla="*/ 6619 h 9736"/>
              <a:gd name="connsiteX13" fmla="*/ 0 w 9638"/>
              <a:gd name="connsiteY13" fmla="*/ 5709 h 9736"/>
              <a:gd name="connsiteX14" fmla="*/ 176 w 9638"/>
              <a:gd name="connsiteY14" fmla="*/ 4726 h 9736"/>
              <a:gd name="connsiteX15" fmla="*/ 892 w 9638"/>
              <a:gd name="connsiteY15" fmla="*/ 3326 h 9736"/>
              <a:gd name="connsiteX16" fmla="*/ 2181 w 9638"/>
              <a:gd name="connsiteY16" fmla="*/ 2034 h 9736"/>
              <a:gd name="connsiteX17" fmla="*/ 4281 w 9638"/>
              <a:gd name="connsiteY17" fmla="*/ 807 h 9736"/>
              <a:gd name="connsiteX18" fmla="*/ 6783 w 9638"/>
              <a:gd name="connsiteY18" fmla="*/ 0 h 9736"/>
              <a:gd name="connsiteX0" fmla="*/ 10000 w 10000"/>
              <a:gd name="connsiteY0" fmla="*/ 8883 h 9171"/>
              <a:gd name="connsiteX1" fmla="*/ 9525 w 10000"/>
              <a:gd name="connsiteY1" fmla="*/ 8973 h 9171"/>
              <a:gd name="connsiteX2" fmla="*/ 9020 w 10000"/>
              <a:gd name="connsiteY2" fmla="*/ 8993 h 9171"/>
              <a:gd name="connsiteX3" fmla="*/ 8444 w 10000"/>
              <a:gd name="connsiteY3" fmla="*/ 9130 h 9171"/>
              <a:gd name="connsiteX4" fmla="*/ 7963 w 10000"/>
              <a:gd name="connsiteY4" fmla="*/ 9134 h 9171"/>
              <a:gd name="connsiteX5" fmla="*/ 7256 w 10000"/>
              <a:gd name="connsiteY5" fmla="*/ 8896 h 9171"/>
              <a:gd name="connsiteX6" fmla="*/ 6421 w 10000"/>
              <a:gd name="connsiteY6" fmla="*/ 8883 h 9171"/>
              <a:gd name="connsiteX7" fmla="*/ 5249 w 10000"/>
              <a:gd name="connsiteY7" fmla="*/ 8702 h 9171"/>
              <a:gd name="connsiteX8" fmla="*/ 3928 w 10000"/>
              <a:gd name="connsiteY8" fmla="*/ 8360 h 9171"/>
              <a:gd name="connsiteX9" fmla="*/ 2739 w 10000"/>
              <a:gd name="connsiteY9" fmla="*/ 7943 h 9171"/>
              <a:gd name="connsiteX10" fmla="*/ 1618 w 10000"/>
              <a:gd name="connsiteY10" fmla="*/ 7490 h 9171"/>
              <a:gd name="connsiteX11" fmla="*/ 840 w 10000"/>
              <a:gd name="connsiteY11" fmla="*/ 6875 h 9171"/>
              <a:gd name="connsiteX12" fmla="*/ 183 w 10000"/>
              <a:gd name="connsiteY12" fmla="*/ 5969 h 9171"/>
              <a:gd name="connsiteX13" fmla="*/ 0 w 10000"/>
              <a:gd name="connsiteY13" fmla="*/ 5035 h 9171"/>
              <a:gd name="connsiteX14" fmla="*/ 183 w 10000"/>
              <a:gd name="connsiteY14" fmla="*/ 4025 h 9171"/>
              <a:gd name="connsiteX15" fmla="*/ 926 w 10000"/>
              <a:gd name="connsiteY15" fmla="*/ 2587 h 9171"/>
              <a:gd name="connsiteX16" fmla="*/ 2263 w 10000"/>
              <a:gd name="connsiteY16" fmla="*/ 1260 h 9171"/>
              <a:gd name="connsiteX17" fmla="*/ 4442 w 10000"/>
              <a:gd name="connsiteY17" fmla="*/ 0 h 9171"/>
              <a:gd name="connsiteX0" fmla="*/ 10000 w 10000"/>
              <a:gd name="connsiteY0" fmla="*/ 8312 h 8626"/>
              <a:gd name="connsiteX1" fmla="*/ 9525 w 10000"/>
              <a:gd name="connsiteY1" fmla="*/ 8410 h 8626"/>
              <a:gd name="connsiteX2" fmla="*/ 9020 w 10000"/>
              <a:gd name="connsiteY2" fmla="*/ 8432 h 8626"/>
              <a:gd name="connsiteX3" fmla="*/ 8444 w 10000"/>
              <a:gd name="connsiteY3" fmla="*/ 8581 h 8626"/>
              <a:gd name="connsiteX4" fmla="*/ 7963 w 10000"/>
              <a:gd name="connsiteY4" fmla="*/ 8586 h 8626"/>
              <a:gd name="connsiteX5" fmla="*/ 7256 w 10000"/>
              <a:gd name="connsiteY5" fmla="*/ 8326 h 8626"/>
              <a:gd name="connsiteX6" fmla="*/ 6421 w 10000"/>
              <a:gd name="connsiteY6" fmla="*/ 8312 h 8626"/>
              <a:gd name="connsiteX7" fmla="*/ 5249 w 10000"/>
              <a:gd name="connsiteY7" fmla="*/ 8115 h 8626"/>
              <a:gd name="connsiteX8" fmla="*/ 3928 w 10000"/>
              <a:gd name="connsiteY8" fmla="*/ 7742 h 8626"/>
              <a:gd name="connsiteX9" fmla="*/ 2739 w 10000"/>
              <a:gd name="connsiteY9" fmla="*/ 7287 h 8626"/>
              <a:gd name="connsiteX10" fmla="*/ 1618 w 10000"/>
              <a:gd name="connsiteY10" fmla="*/ 6793 h 8626"/>
              <a:gd name="connsiteX11" fmla="*/ 840 w 10000"/>
              <a:gd name="connsiteY11" fmla="*/ 6122 h 8626"/>
              <a:gd name="connsiteX12" fmla="*/ 183 w 10000"/>
              <a:gd name="connsiteY12" fmla="*/ 5135 h 8626"/>
              <a:gd name="connsiteX13" fmla="*/ 0 w 10000"/>
              <a:gd name="connsiteY13" fmla="*/ 4116 h 8626"/>
              <a:gd name="connsiteX14" fmla="*/ 183 w 10000"/>
              <a:gd name="connsiteY14" fmla="*/ 3015 h 8626"/>
              <a:gd name="connsiteX15" fmla="*/ 926 w 10000"/>
              <a:gd name="connsiteY15" fmla="*/ 1447 h 8626"/>
              <a:gd name="connsiteX16" fmla="*/ 2263 w 10000"/>
              <a:gd name="connsiteY16" fmla="*/ 0 h 8626"/>
              <a:gd name="connsiteX0" fmla="*/ 10000 w 10000"/>
              <a:gd name="connsiteY0" fmla="*/ 7959 h 8323"/>
              <a:gd name="connsiteX1" fmla="*/ 9525 w 10000"/>
              <a:gd name="connsiteY1" fmla="*/ 8073 h 8323"/>
              <a:gd name="connsiteX2" fmla="*/ 9020 w 10000"/>
              <a:gd name="connsiteY2" fmla="*/ 8098 h 8323"/>
              <a:gd name="connsiteX3" fmla="*/ 8444 w 10000"/>
              <a:gd name="connsiteY3" fmla="*/ 8271 h 8323"/>
              <a:gd name="connsiteX4" fmla="*/ 7963 w 10000"/>
              <a:gd name="connsiteY4" fmla="*/ 8277 h 8323"/>
              <a:gd name="connsiteX5" fmla="*/ 7256 w 10000"/>
              <a:gd name="connsiteY5" fmla="*/ 7975 h 8323"/>
              <a:gd name="connsiteX6" fmla="*/ 6421 w 10000"/>
              <a:gd name="connsiteY6" fmla="*/ 7959 h 8323"/>
              <a:gd name="connsiteX7" fmla="*/ 5249 w 10000"/>
              <a:gd name="connsiteY7" fmla="*/ 7731 h 8323"/>
              <a:gd name="connsiteX8" fmla="*/ 3928 w 10000"/>
              <a:gd name="connsiteY8" fmla="*/ 7298 h 8323"/>
              <a:gd name="connsiteX9" fmla="*/ 2739 w 10000"/>
              <a:gd name="connsiteY9" fmla="*/ 6771 h 8323"/>
              <a:gd name="connsiteX10" fmla="*/ 1618 w 10000"/>
              <a:gd name="connsiteY10" fmla="*/ 6198 h 8323"/>
              <a:gd name="connsiteX11" fmla="*/ 840 w 10000"/>
              <a:gd name="connsiteY11" fmla="*/ 5420 h 8323"/>
              <a:gd name="connsiteX12" fmla="*/ 183 w 10000"/>
              <a:gd name="connsiteY12" fmla="*/ 4276 h 8323"/>
              <a:gd name="connsiteX13" fmla="*/ 0 w 10000"/>
              <a:gd name="connsiteY13" fmla="*/ 3095 h 8323"/>
              <a:gd name="connsiteX14" fmla="*/ 183 w 10000"/>
              <a:gd name="connsiteY14" fmla="*/ 1818 h 8323"/>
              <a:gd name="connsiteX15" fmla="*/ 926 w 10000"/>
              <a:gd name="connsiteY15" fmla="*/ 0 h 8323"/>
              <a:gd name="connsiteX0" fmla="*/ 10000 w 10000"/>
              <a:gd name="connsiteY0" fmla="*/ 7379 h 7816"/>
              <a:gd name="connsiteX1" fmla="*/ 9525 w 10000"/>
              <a:gd name="connsiteY1" fmla="*/ 7516 h 7816"/>
              <a:gd name="connsiteX2" fmla="*/ 9020 w 10000"/>
              <a:gd name="connsiteY2" fmla="*/ 7546 h 7816"/>
              <a:gd name="connsiteX3" fmla="*/ 8444 w 10000"/>
              <a:gd name="connsiteY3" fmla="*/ 7754 h 7816"/>
              <a:gd name="connsiteX4" fmla="*/ 7963 w 10000"/>
              <a:gd name="connsiteY4" fmla="*/ 7761 h 7816"/>
              <a:gd name="connsiteX5" fmla="*/ 7256 w 10000"/>
              <a:gd name="connsiteY5" fmla="*/ 7398 h 7816"/>
              <a:gd name="connsiteX6" fmla="*/ 6421 w 10000"/>
              <a:gd name="connsiteY6" fmla="*/ 7379 h 7816"/>
              <a:gd name="connsiteX7" fmla="*/ 5249 w 10000"/>
              <a:gd name="connsiteY7" fmla="*/ 7105 h 7816"/>
              <a:gd name="connsiteX8" fmla="*/ 3928 w 10000"/>
              <a:gd name="connsiteY8" fmla="*/ 6584 h 7816"/>
              <a:gd name="connsiteX9" fmla="*/ 2739 w 10000"/>
              <a:gd name="connsiteY9" fmla="*/ 5951 h 7816"/>
              <a:gd name="connsiteX10" fmla="*/ 1618 w 10000"/>
              <a:gd name="connsiteY10" fmla="*/ 5263 h 7816"/>
              <a:gd name="connsiteX11" fmla="*/ 840 w 10000"/>
              <a:gd name="connsiteY11" fmla="*/ 4328 h 7816"/>
              <a:gd name="connsiteX12" fmla="*/ 183 w 10000"/>
              <a:gd name="connsiteY12" fmla="*/ 2954 h 7816"/>
              <a:gd name="connsiteX13" fmla="*/ 0 w 10000"/>
              <a:gd name="connsiteY13" fmla="*/ 1535 h 7816"/>
              <a:gd name="connsiteX14" fmla="*/ 183 w 10000"/>
              <a:gd name="connsiteY14" fmla="*/ 0 h 7816"/>
              <a:gd name="connsiteX0" fmla="*/ 10000 w 10000"/>
              <a:gd name="connsiteY0" fmla="*/ 7477 h 8036"/>
              <a:gd name="connsiteX1" fmla="*/ 9525 w 10000"/>
              <a:gd name="connsiteY1" fmla="*/ 7652 h 8036"/>
              <a:gd name="connsiteX2" fmla="*/ 9020 w 10000"/>
              <a:gd name="connsiteY2" fmla="*/ 7691 h 8036"/>
              <a:gd name="connsiteX3" fmla="*/ 8444 w 10000"/>
              <a:gd name="connsiteY3" fmla="*/ 7957 h 8036"/>
              <a:gd name="connsiteX4" fmla="*/ 7963 w 10000"/>
              <a:gd name="connsiteY4" fmla="*/ 7966 h 8036"/>
              <a:gd name="connsiteX5" fmla="*/ 7256 w 10000"/>
              <a:gd name="connsiteY5" fmla="*/ 7501 h 8036"/>
              <a:gd name="connsiteX6" fmla="*/ 6421 w 10000"/>
              <a:gd name="connsiteY6" fmla="*/ 7477 h 8036"/>
              <a:gd name="connsiteX7" fmla="*/ 5249 w 10000"/>
              <a:gd name="connsiteY7" fmla="*/ 7126 h 8036"/>
              <a:gd name="connsiteX8" fmla="*/ 3928 w 10000"/>
              <a:gd name="connsiteY8" fmla="*/ 6460 h 8036"/>
              <a:gd name="connsiteX9" fmla="*/ 2739 w 10000"/>
              <a:gd name="connsiteY9" fmla="*/ 5650 h 8036"/>
              <a:gd name="connsiteX10" fmla="*/ 1618 w 10000"/>
              <a:gd name="connsiteY10" fmla="*/ 4770 h 8036"/>
              <a:gd name="connsiteX11" fmla="*/ 840 w 10000"/>
              <a:gd name="connsiteY11" fmla="*/ 3573 h 8036"/>
              <a:gd name="connsiteX12" fmla="*/ 183 w 10000"/>
              <a:gd name="connsiteY12" fmla="*/ 1815 h 8036"/>
              <a:gd name="connsiteX13" fmla="*/ 0 w 10000"/>
              <a:gd name="connsiteY13" fmla="*/ 0 h 8036"/>
              <a:gd name="connsiteX0" fmla="*/ 9817 w 9817"/>
              <a:gd name="connsiteY0" fmla="*/ 7045 h 7741"/>
              <a:gd name="connsiteX1" fmla="*/ 9342 w 9817"/>
              <a:gd name="connsiteY1" fmla="*/ 7263 h 7741"/>
              <a:gd name="connsiteX2" fmla="*/ 8837 w 9817"/>
              <a:gd name="connsiteY2" fmla="*/ 7312 h 7741"/>
              <a:gd name="connsiteX3" fmla="*/ 8261 w 9817"/>
              <a:gd name="connsiteY3" fmla="*/ 7643 h 7741"/>
              <a:gd name="connsiteX4" fmla="*/ 7780 w 9817"/>
              <a:gd name="connsiteY4" fmla="*/ 7654 h 7741"/>
              <a:gd name="connsiteX5" fmla="*/ 7073 w 9817"/>
              <a:gd name="connsiteY5" fmla="*/ 7075 h 7741"/>
              <a:gd name="connsiteX6" fmla="*/ 6238 w 9817"/>
              <a:gd name="connsiteY6" fmla="*/ 7045 h 7741"/>
              <a:gd name="connsiteX7" fmla="*/ 5066 w 9817"/>
              <a:gd name="connsiteY7" fmla="*/ 6609 h 7741"/>
              <a:gd name="connsiteX8" fmla="*/ 3745 w 9817"/>
              <a:gd name="connsiteY8" fmla="*/ 5780 h 7741"/>
              <a:gd name="connsiteX9" fmla="*/ 2556 w 9817"/>
              <a:gd name="connsiteY9" fmla="*/ 4772 h 7741"/>
              <a:gd name="connsiteX10" fmla="*/ 1435 w 9817"/>
              <a:gd name="connsiteY10" fmla="*/ 3677 h 7741"/>
              <a:gd name="connsiteX11" fmla="*/ 657 w 9817"/>
              <a:gd name="connsiteY11" fmla="*/ 2187 h 7741"/>
              <a:gd name="connsiteX12" fmla="*/ 0 w 9817"/>
              <a:gd name="connsiteY12" fmla="*/ 0 h 7741"/>
              <a:gd name="connsiteX0" fmla="*/ 9331 w 9331"/>
              <a:gd name="connsiteY0" fmla="*/ 6276 h 7175"/>
              <a:gd name="connsiteX1" fmla="*/ 8847 w 9331"/>
              <a:gd name="connsiteY1" fmla="*/ 6558 h 7175"/>
              <a:gd name="connsiteX2" fmla="*/ 8333 w 9331"/>
              <a:gd name="connsiteY2" fmla="*/ 6621 h 7175"/>
              <a:gd name="connsiteX3" fmla="*/ 7746 w 9331"/>
              <a:gd name="connsiteY3" fmla="*/ 7048 h 7175"/>
              <a:gd name="connsiteX4" fmla="*/ 7256 w 9331"/>
              <a:gd name="connsiteY4" fmla="*/ 7063 h 7175"/>
              <a:gd name="connsiteX5" fmla="*/ 6536 w 9331"/>
              <a:gd name="connsiteY5" fmla="*/ 6315 h 7175"/>
              <a:gd name="connsiteX6" fmla="*/ 5685 w 9331"/>
              <a:gd name="connsiteY6" fmla="*/ 6276 h 7175"/>
              <a:gd name="connsiteX7" fmla="*/ 4491 w 9331"/>
              <a:gd name="connsiteY7" fmla="*/ 5713 h 7175"/>
              <a:gd name="connsiteX8" fmla="*/ 3146 w 9331"/>
              <a:gd name="connsiteY8" fmla="*/ 4642 h 7175"/>
              <a:gd name="connsiteX9" fmla="*/ 1935 w 9331"/>
              <a:gd name="connsiteY9" fmla="*/ 3340 h 7175"/>
              <a:gd name="connsiteX10" fmla="*/ 793 w 9331"/>
              <a:gd name="connsiteY10" fmla="*/ 1925 h 7175"/>
              <a:gd name="connsiteX11" fmla="*/ 0 w 9331"/>
              <a:gd name="connsiteY11" fmla="*/ 0 h 7175"/>
              <a:gd name="connsiteX0" fmla="*/ 9150 w 9150"/>
              <a:gd name="connsiteY0" fmla="*/ 6064 h 7317"/>
              <a:gd name="connsiteX1" fmla="*/ 8631 w 9150"/>
              <a:gd name="connsiteY1" fmla="*/ 6457 h 7317"/>
              <a:gd name="connsiteX2" fmla="*/ 8080 w 9150"/>
              <a:gd name="connsiteY2" fmla="*/ 6545 h 7317"/>
              <a:gd name="connsiteX3" fmla="*/ 7451 w 9150"/>
              <a:gd name="connsiteY3" fmla="*/ 7140 h 7317"/>
              <a:gd name="connsiteX4" fmla="*/ 6926 w 9150"/>
              <a:gd name="connsiteY4" fmla="*/ 7161 h 7317"/>
              <a:gd name="connsiteX5" fmla="*/ 6155 w 9150"/>
              <a:gd name="connsiteY5" fmla="*/ 6118 h 7317"/>
              <a:gd name="connsiteX6" fmla="*/ 5243 w 9150"/>
              <a:gd name="connsiteY6" fmla="*/ 6064 h 7317"/>
              <a:gd name="connsiteX7" fmla="*/ 3963 w 9150"/>
              <a:gd name="connsiteY7" fmla="*/ 5279 h 7317"/>
              <a:gd name="connsiteX8" fmla="*/ 2522 w 9150"/>
              <a:gd name="connsiteY8" fmla="*/ 3787 h 7317"/>
              <a:gd name="connsiteX9" fmla="*/ 1224 w 9150"/>
              <a:gd name="connsiteY9" fmla="*/ 1972 h 7317"/>
              <a:gd name="connsiteX10" fmla="*/ 0 w 9150"/>
              <a:gd name="connsiteY10" fmla="*/ 0 h 7317"/>
              <a:gd name="connsiteX0" fmla="*/ 8662 w 8662"/>
              <a:gd name="connsiteY0" fmla="*/ 5593 h 7305"/>
              <a:gd name="connsiteX1" fmla="*/ 8095 w 8662"/>
              <a:gd name="connsiteY1" fmla="*/ 6130 h 7305"/>
              <a:gd name="connsiteX2" fmla="*/ 7493 w 8662"/>
              <a:gd name="connsiteY2" fmla="*/ 6250 h 7305"/>
              <a:gd name="connsiteX3" fmla="*/ 6805 w 8662"/>
              <a:gd name="connsiteY3" fmla="*/ 7063 h 7305"/>
              <a:gd name="connsiteX4" fmla="*/ 6231 w 8662"/>
              <a:gd name="connsiteY4" fmla="*/ 7092 h 7305"/>
              <a:gd name="connsiteX5" fmla="*/ 5389 w 8662"/>
              <a:gd name="connsiteY5" fmla="*/ 5666 h 7305"/>
              <a:gd name="connsiteX6" fmla="*/ 4392 w 8662"/>
              <a:gd name="connsiteY6" fmla="*/ 5593 h 7305"/>
              <a:gd name="connsiteX7" fmla="*/ 2993 w 8662"/>
              <a:gd name="connsiteY7" fmla="*/ 4520 h 7305"/>
              <a:gd name="connsiteX8" fmla="*/ 1418 w 8662"/>
              <a:gd name="connsiteY8" fmla="*/ 2481 h 7305"/>
              <a:gd name="connsiteX9" fmla="*/ 0 w 8662"/>
              <a:gd name="connsiteY9" fmla="*/ 0 h 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2" h="7305">
                <a:moveTo>
                  <a:pt x="8662" y="5593"/>
                </a:moveTo>
                <a:cubicBezTo>
                  <a:pt x="8573" y="5694"/>
                  <a:pt x="8293" y="6029"/>
                  <a:pt x="8095" y="6130"/>
                </a:cubicBezTo>
                <a:cubicBezTo>
                  <a:pt x="7904" y="6225"/>
                  <a:pt x="7700" y="6105"/>
                  <a:pt x="7493" y="6250"/>
                </a:cubicBezTo>
                <a:cubicBezTo>
                  <a:pt x="7278" y="6392"/>
                  <a:pt x="7013" y="6914"/>
                  <a:pt x="6805" y="7063"/>
                </a:cubicBezTo>
                <a:cubicBezTo>
                  <a:pt x="6594" y="7209"/>
                  <a:pt x="6472" y="7305"/>
                  <a:pt x="6231" y="7092"/>
                </a:cubicBezTo>
                <a:cubicBezTo>
                  <a:pt x="5996" y="6861"/>
                  <a:pt x="5692" y="5906"/>
                  <a:pt x="5389" y="5666"/>
                </a:cubicBezTo>
                <a:cubicBezTo>
                  <a:pt x="5083" y="5423"/>
                  <a:pt x="4792" y="5787"/>
                  <a:pt x="4392" y="5593"/>
                </a:cubicBezTo>
                <a:cubicBezTo>
                  <a:pt x="3995" y="5393"/>
                  <a:pt x="3489" y="5021"/>
                  <a:pt x="2993" y="4520"/>
                </a:cubicBezTo>
                <a:cubicBezTo>
                  <a:pt x="2497" y="3992"/>
                  <a:pt x="1912" y="3235"/>
                  <a:pt x="1418" y="2481"/>
                </a:cubicBezTo>
                <a:cubicBezTo>
                  <a:pt x="918" y="1721"/>
                  <a:pt x="449" y="856"/>
                  <a:pt x="0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cxnSp>
        <p:nvCxnSpPr>
          <p:cNvPr id="30" name="Straight Connector 29"/>
          <p:cNvCxnSpPr>
            <a:endCxn id="139272" idx="11"/>
          </p:cNvCxnSpPr>
          <p:nvPr/>
        </p:nvCxnSpPr>
        <p:spPr>
          <a:xfrm flipV="1">
            <a:off x="4089115" y="1889269"/>
            <a:ext cx="2926616" cy="360771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8" idx="0"/>
            <a:endCxn id="139277" idx="1"/>
          </p:cNvCxnSpPr>
          <p:nvPr/>
        </p:nvCxnSpPr>
        <p:spPr>
          <a:xfrm flipV="1">
            <a:off x="3094861" y="3083362"/>
            <a:ext cx="3474943" cy="18465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789" y="390418"/>
            <a:ext cx="3937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κατακόρυφη σχέση γνάθων</a:t>
            </a:r>
            <a:endParaRPr lang="el-GR" dirty="0"/>
          </a:p>
        </p:txBody>
      </p:sp>
      <p:cxnSp>
        <p:nvCxnSpPr>
          <p:cNvPr id="49" name="Straight Connector 48"/>
          <p:cNvCxnSpPr>
            <a:endCxn id="46" idx="2"/>
          </p:cNvCxnSpPr>
          <p:nvPr/>
        </p:nvCxnSpPr>
        <p:spPr>
          <a:xfrm>
            <a:off x="498764" y="3955788"/>
            <a:ext cx="5766777" cy="218516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29392" y="3071974"/>
            <a:ext cx="7528289" cy="24481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729574" y="1469204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</a:t>
            </a:r>
            <a:endParaRPr lang="el-GR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3933292" y="1816813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endParaRPr lang="el-GR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2688406" y="2719226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</a:t>
            </a:r>
            <a:endParaRPr lang="el-GR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5994974" y="2686692"/>
            <a:ext cx="48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</a:t>
            </a:r>
            <a:endParaRPr lang="el-GR" sz="2000" dirty="0"/>
          </a:p>
        </p:txBody>
      </p:sp>
      <p:sp>
        <p:nvSpPr>
          <p:cNvPr id="48" name="Oval 47"/>
          <p:cNvSpPr/>
          <p:nvPr/>
        </p:nvSpPr>
        <p:spPr>
          <a:xfrm>
            <a:off x="6478144" y="6038086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TextBox 53"/>
          <p:cNvSpPr txBox="1"/>
          <p:nvPr/>
        </p:nvSpPr>
        <p:spPr>
          <a:xfrm>
            <a:off x="3432887" y="5107250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</a:t>
            </a:r>
            <a:endParaRPr lang="el-GR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6540028" y="5997767"/>
            <a:ext cx="522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Gn</a:t>
            </a:r>
            <a:endParaRPr lang="el-GR" sz="2000" dirty="0"/>
          </a:p>
        </p:txBody>
      </p:sp>
      <p:sp>
        <p:nvSpPr>
          <p:cNvPr id="37" name="Oval 36"/>
          <p:cNvSpPr/>
          <p:nvPr/>
        </p:nvSpPr>
        <p:spPr>
          <a:xfrm>
            <a:off x="3862434" y="5101389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Oval 66"/>
          <p:cNvSpPr/>
          <p:nvPr/>
        </p:nvSpPr>
        <p:spPr>
          <a:xfrm>
            <a:off x="6596009" y="5486399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8" name="Oval 67"/>
          <p:cNvSpPr/>
          <p:nvPr/>
        </p:nvSpPr>
        <p:spPr>
          <a:xfrm>
            <a:off x="6584022" y="5864831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9" name="TextBox 68"/>
          <p:cNvSpPr txBox="1"/>
          <p:nvPr/>
        </p:nvSpPr>
        <p:spPr>
          <a:xfrm>
            <a:off x="6830607" y="529975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el-GR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6674780" y="5709008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Pg</a:t>
            </a:r>
            <a:endParaRPr lang="el-GR" sz="2000" dirty="0"/>
          </a:p>
        </p:txBody>
      </p:sp>
      <p:sp>
        <p:nvSpPr>
          <p:cNvPr id="74" name="Block Arc 73"/>
          <p:cNvSpPr/>
          <p:nvPr/>
        </p:nvSpPr>
        <p:spPr>
          <a:xfrm>
            <a:off x="-5519916" y="-699397"/>
            <a:ext cx="7603958" cy="7603958"/>
          </a:xfrm>
          <a:prstGeom prst="blockArc">
            <a:avLst>
              <a:gd name="adj1" fmla="val 21588283"/>
              <a:gd name="adj2" fmla="val 1263479"/>
              <a:gd name="adj3" fmla="val 14399"/>
            </a:avLst>
          </a:prstGeom>
          <a:solidFill>
            <a:srgbClr val="FF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18024" y="3507824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FMA</a:t>
            </a:r>
            <a:endParaRPr lang="el-GR" sz="2000" dirty="0"/>
          </a:p>
        </p:txBody>
      </p:sp>
      <p:sp>
        <p:nvSpPr>
          <p:cNvPr id="46" name="Oval 45"/>
          <p:cNvSpPr/>
          <p:nvPr/>
        </p:nvSpPr>
        <p:spPr>
          <a:xfrm>
            <a:off x="6265541" y="6089583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TextBox 46"/>
          <p:cNvSpPr txBox="1"/>
          <p:nvPr/>
        </p:nvSpPr>
        <p:spPr>
          <a:xfrm>
            <a:off x="5999409" y="6159792"/>
            <a:ext cx="545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1" name="Freeform 16"/>
          <p:cNvSpPr>
            <a:spLocks/>
          </p:cNvSpPr>
          <p:nvPr/>
        </p:nvSpPr>
        <p:spPr bwMode="auto">
          <a:xfrm rot="21326996">
            <a:off x="3088369" y="1577523"/>
            <a:ext cx="3650744" cy="1939375"/>
          </a:xfrm>
          <a:custGeom>
            <a:avLst/>
            <a:gdLst>
              <a:gd name="T0" fmla="*/ 1361 w 1361"/>
              <a:gd name="T1" fmla="*/ 68 h 723"/>
              <a:gd name="T2" fmla="*/ 1315 w 1361"/>
              <a:gd name="T3" fmla="*/ 44 h 723"/>
              <a:gd name="T4" fmla="*/ 1251 w 1361"/>
              <a:gd name="T5" fmla="*/ 23 h 723"/>
              <a:gd name="T6" fmla="*/ 1174 w 1361"/>
              <a:gd name="T7" fmla="*/ 6 h 723"/>
              <a:gd name="T8" fmla="*/ 1121 w 1361"/>
              <a:gd name="T9" fmla="*/ 1 h 723"/>
              <a:gd name="T10" fmla="*/ 1049 w 1361"/>
              <a:gd name="T11" fmla="*/ 8 h 723"/>
              <a:gd name="T12" fmla="*/ 951 w 1361"/>
              <a:gd name="T13" fmla="*/ 47 h 723"/>
              <a:gd name="T14" fmla="*/ 879 w 1361"/>
              <a:gd name="T15" fmla="*/ 78 h 723"/>
              <a:gd name="T16" fmla="*/ 792 w 1361"/>
              <a:gd name="T17" fmla="*/ 100 h 723"/>
              <a:gd name="T18" fmla="*/ 660 w 1361"/>
              <a:gd name="T19" fmla="*/ 131 h 723"/>
              <a:gd name="T20" fmla="*/ 540 w 1361"/>
              <a:gd name="T21" fmla="*/ 155 h 723"/>
              <a:gd name="T22" fmla="*/ 471 w 1361"/>
              <a:gd name="T23" fmla="*/ 164 h 723"/>
              <a:gd name="T24" fmla="*/ 442 w 1361"/>
              <a:gd name="T25" fmla="*/ 179 h 723"/>
              <a:gd name="T26" fmla="*/ 437 w 1361"/>
              <a:gd name="T27" fmla="*/ 210 h 723"/>
              <a:gd name="T28" fmla="*/ 430 w 1361"/>
              <a:gd name="T29" fmla="*/ 244 h 723"/>
              <a:gd name="T30" fmla="*/ 408 w 1361"/>
              <a:gd name="T31" fmla="*/ 265 h 723"/>
              <a:gd name="T32" fmla="*/ 377 w 1361"/>
              <a:gd name="T33" fmla="*/ 282 h 723"/>
              <a:gd name="T34" fmla="*/ 355 w 1361"/>
              <a:gd name="T35" fmla="*/ 275 h 723"/>
              <a:gd name="T36" fmla="*/ 346 w 1361"/>
              <a:gd name="T37" fmla="*/ 256 h 723"/>
              <a:gd name="T38" fmla="*/ 339 w 1361"/>
              <a:gd name="T39" fmla="*/ 224 h 723"/>
              <a:gd name="T40" fmla="*/ 341 w 1361"/>
              <a:gd name="T41" fmla="*/ 186 h 723"/>
              <a:gd name="T42" fmla="*/ 331 w 1361"/>
              <a:gd name="T43" fmla="*/ 167 h 723"/>
              <a:gd name="T44" fmla="*/ 310 w 1361"/>
              <a:gd name="T45" fmla="*/ 164 h 723"/>
              <a:gd name="T46" fmla="*/ 293 w 1361"/>
              <a:gd name="T47" fmla="*/ 184 h 723"/>
              <a:gd name="T48" fmla="*/ 264 w 1361"/>
              <a:gd name="T49" fmla="*/ 241 h 723"/>
              <a:gd name="T50" fmla="*/ 226 w 1361"/>
              <a:gd name="T51" fmla="*/ 318 h 723"/>
              <a:gd name="T52" fmla="*/ 175 w 1361"/>
              <a:gd name="T53" fmla="*/ 388 h 723"/>
              <a:gd name="T54" fmla="*/ 132 w 1361"/>
              <a:gd name="T55" fmla="*/ 469 h 723"/>
              <a:gd name="T56" fmla="*/ 72 w 1361"/>
              <a:gd name="T57" fmla="*/ 563 h 723"/>
              <a:gd name="T58" fmla="*/ 27 w 1361"/>
              <a:gd name="T59" fmla="*/ 640 h 723"/>
              <a:gd name="T60" fmla="*/ 5 w 1361"/>
              <a:gd name="T61" fmla="*/ 671 h 723"/>
              <a:gd name="T62" fmla="*/ 5 w 1361"/>
              <a:gd name="T63" fmla="*/ 716 h 723"/>
              <a:gd name="T64" fmla="*/ 36 w 1361"/>
              <a:gd name="T65" fmla="*/ 716 h 723"/>
              <a:gd name="T66" fmla="*/ 115 w 1361"/>
              <a:gd name="T67" fmla="*/ 671 h 723"/>
              <a:gd name="T68" fmla="*/ 190 w 1361"/>
              <a:gd name="T69" fmla="*/ 613 h 723"/>
              <a:gd name="T70" fmla="*/ 293 w 1361"/>
              <a:gd name="T71" fmla="*/ 548 h 723"/>
              <a:gd name="T72" fmla="*/ 408 w 1361"/>
              <a:gd name="T73" fmla="*/ 493 h 723"/>
              <a:gd name="T74" fmla="*/ 547 w 1361"/>
              <a:gd name="T75" fmla="*/ 431 h 723"/>
              <a:gd name="T76" fmla="*/ 636 w 1361"/>
              <a:gd name="T77" fmla="*/ 376 h 723"/>
              <a:gd name="T78" fmla="*/ 679 w 1361"/>
              <a:gd name="T79" fmla="*/ 301 h 723"/>
              <a:gd name="T80" fmla="*/ 694 w 1361"/>
              <a:gd name="T81" fmla="*/ 208 h 723"/>
              <a:gd name="T82" fmla="*/ 691 w 1361"/>
              <a:gd name="T83" fmla="*/ 164 h 723"/>
              <a:gd name="T84" fmla="*/ 687 w 1361"/>
              <a:gd name="T85" fmla="*/ 145 h 723"/>
              <a:gd name="T86" fmla="*/ 672 w 1361"/>
              <a:gd name="T87" fmla="*/ 92 h 723"/>
              <a:gd name="T88" fmla="*/ 651 w 1361"/>
              <a:gd name="T89" fmla="*/ 59 h 7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61"/>
              <a:gd name="T136" fmla="*/ 0 h 723"/>
              <a:gd name="T137" fmla="*/ 1361 w 1361"/>
              <a:gd name="T138" fmla="*/ 723 h 72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61" h="723">
                <a:moveTo>
                  <a:pt x="1361" y="68"/>
                </a:moveTo>
                <a:cubicBezTo>
                  <a:pt x="1347" y="59"/>
                  <a:pt x="1333" y="51"/>
                  <a:pt x="1315" y="44"/>
                </a:cubicBezTo>
                <a:cubicBezTo>
                  <a:pt x="1297" y="37"/>
                  <a:pt x="1274" y="29"/>
                  <a:pt x="1251" y="23"/>
                </a:cubicBezTo>
                <a:cubicBezTo>
                  <a:pt x="1228" y="17"/>
                  <a:pt x="1196" y="10"/>
                  <a:pt x="1174" y="6"/>
                </a:cubicBezTo>
                <a:cubicBezTo>
                  <a:pt x="1152" y="2"/>
                  <a:pt x="1142" y="1"/>
                  <a:pt x="1121" y="1"/>
                </a:cubicBezTo>
                <a:cubicBezTo>
                  <a:pt x="1100" y="1"/>
                  <a:pt x="1077" y="0"/>
                  <a:pt x="1049" y="8"/>
                </a:cubicBezTo>
                <a:cubicBezTo>
                  <a:pt x="1021" y="16"/>
                  <a:pt x="979" y="35"/>
                  <a:pt x="951" y="47"/>
                </a:cubicBezTo>
                <a:cubicBezTo>
                  <a:pt x="923" y="59"/>
                  <a:pt x="905" y="69"/>
                  <a:pt x="879" y="78"/>
                </a:cubicBezTo>
                <a:cubicBezTo>
                  <a:pt x="853" y="87"/>
                  <a:pt x="828" y="91"/>
                  <a:pt x="792" y="100"/>
                </a:cubicBezTo>
                <a:cubicBezTo>
                  <a:pt x="756" y="109"/>
                  <a:pt x="702" y="122"/>
                  <a:pt x="660" y="131"/>
                </a:cubicBezTo>
                <a:cubicBezTo>
                  <a:pt x="618" y="140"/>
                  <a:pt x="571" y="150"/>
                  <a:pt x="540" y="155"/>
                </a:cubicBezTo>
                <a:cubicBezTo>
                  <a:pt x="509" y="160"/>
                  <a:pt x="487" y="160"/>
                  <a:pt x="471" y="164"/>
                </a:cubicBezTo>
                <a:cubicBezTo>
                  <a:pt x="455" y="168"/>
                  <a:pt x="448" y="171"/>
                  <a:pt x="442" y="179"/>
                </a:cubicBezTo>
                <a:cubicBezTo>
                  <a:pt x="436" y="187"/>
                  <a:pt x="439" y="199"/>
                  <a:pt x="437" y="210"/>
                </a:cubicBezTo>
                <a:cubicBezTo>
                  <a:pt x="435" y="221"/>
                  <a:pt x="435" y="235"/>
                  <a:pt x="430" y="244"/>
                </a:cubicBezTo>
                <a:cubicBezTo>
                  <a:pt x="425" y="253"/>
                  <a:pt x="417" y="259"/>
                  <a:pt x="408" y="265"/>
                </a:cubicBezTo>
                <a:cubicBezTo>
                  <a:pt x="399" y="271"/>
                  <a:pt x="386" y="280"/>
                  <a:pt x="377" y="282"/>
                </a:cubicBezTo>
                <a:cubicBezTo>
                  <a:pt x="368" y="284"/>
                  <a:pt x="360" y="279"/>
                  <a:pt x="355" y="275"/>
                </a:cubicBezTo>
                <a:cubicBezTo>
                  <a:pt x="350" y="271"/>
                  <a:pt x="349" y="264"/>
                  <a:pt x="346" y="256"/>
                </a:cubicBezTo>
                <a:cubicBezTo>
                  <a:pt x="343" y="248"/>
                  <a:pt x="340" y="236"/>
                  <a:pt x="339" y="224"/>
                </a:cubicBezTo>
                <a:cubicBezTo>
                  <a:pt x="338" y="212"/>
                  <a:pt x="342" y="195"/>
                  <a:pt x="341" y="186"/>
                </a:cubicBezTo>
                <a:cubicBezTo>
                  <a:pt x="340" y="177"/>
                  <a:pt x="336" y="171"/>
                  <a:pt x="331" y="167"/>
                </a:cubicBezTo>
                <a:cubicBezTo>
                  <a:pt x="326" y="163"/>
                  <a:pt x="316" y="161"/>
                  <a:pt x="310" y="164"/>
                </a:cubicBezTo>
                <a:cubicBezTo>
                  <a:pt x="304" y="167"/>
                  <a:pt x="301" y="171"/>
                  <a:pt x="293" y="184"/>
                </a:cubicBezTo>
                <a:cubicBezTo>
                  <a:pt x="285" y="197"/>
                  <a:pt x="275" y="219"/>
                  <a:pt x="264" y="241"/>
                </a:cubicBezTo>
                <a:cubicBezTo>
                  <a:pt x="253" y="263"/>
                  <a:pt x="241" y="294"/>
                  <a:pt x="226" y="318"/>
                </a:cubicBezTo>
                <a:cubicBezTo>
                  <a:pt x="211" y="342"/>
                  <a:pt x="191" y="363"/>
                  <a:pt x="175" y="388"/>
                </a:cubicBezTo>
                <a:cubicBezTo>
                  <a:pt x="159" y="413"/>
                  <a:pt x="149" y="440"/>
                  <a:pt x="132" y="469"/>
                </a:cubicBezTo>
                <a:cubicBezTo>
                  <a:pt x="115" y="498"/>
                  <a:pt x="89" y="535"/>
                  <a:pt x="72" y="563"/>
                </a:cubicBezTo>
                <a:cubicBezTo>
                  <a:pt x="55" y="591"/>
                  <a:pt x="38" y="622"/>
                  <a:pt x="27" y="640"/>
                </a:cubicBezTo>
                <a:cubicBezTo>
                  <a:pt x="16" y="658"/>
                  <a:pt x="9" y="658"/>
                  <a:pt x="5" y="671"/>
                </a:cubicBezTo>
                <a:cubicBezTo>
                  <a:pt x="1" y="684"/>
                  <a:pt x="0" y="709"/>
                  <a:pt x="5" y="716"/>
                </a:cubicBezTo>
                <a:cubicBezTo>
                  <a:pt x="10" y="723"/>
                  <a:pt x="18" y="723"/>
                  <a:pt x="36" y="716"/>
                </a:cubicBezTo>
                <a:cubicBezTo>
                  <a:pt x="54" y="709"/>
                  <a:pt x="89" y="688"/>
                  <a:pt x="115" y="671"/>
                </a:cubicBezTo>
                <a:cubicBezTo>
                  <a:pt x="141" y="654"/>
                  <a:pt x="160" y="634"/>
                  <a:pt x="190" y="613"/>
                </a:cubicBezTo>
                <a:cubicBezTo>
                  <a:pt x="220" y="592"/>
                  <a:pt x="257" y="568"/>
                  <a:pt x="293" y="548"/>
                </a:cubicBezTo>
                <a:cubicBezTo>
                  <a:pt x="329" y="528"/>
                  <a:pt x="366" y="512"/>
                  <a:pt x="408" y="493"/>
                </a:cubicBezTo>
                <a:cubicBezTo>
                  <a:pt x="450" y="474"/>
                  <a:pt x="509" y="450"/>
                  <a:pt x="547" y="431"/>
                </a:cubicBezTo>
                <a:cubicBezTo>
                  <a:pt x="585" y="412"/>
                  <a:pt x="614" y="398"/>
                  <a:pt x="636" y="376"/>
                </a:cubicBezTo>
                <a:cubicBezTo>
                  <a:pt x="658" y="354"/>
                  <a:pt x="669" y="329"/>
                  <a:pt x="679" y="301"/>
                </a:cubicBezTo>
                <a:cubicBezTo>
                  <a:pt x="689" y="273"/>
                  <a:pt x="692" y="231"/>
                  <a:pt x="694" y="208"/>
                </a:cubicBezTo>
                <a:cubicBezTo>
                  <a:pt x="696" y="185"/>
                  <a:pt x="692" y="174"/>
                  <a:pt x="691" y="164"/>
                </a:cubicBezTo>
                <a:cubicBezTo>
                  <a:pt x="690" y="154"/>
                  <a:pt x="690" y="157"/>
                  <a:pt x="687" y="145"/>
                </a:cubicBezTo>
                <a:cubicBezTo>
                  <a:pt x="684" y="133"/>
                  <a:pt x="678" y="106"/>
                  <a:pt x="672" y="92"/>
                </a:cubicBezTo>
                <a:cubicBezTo>
                  <a:pt x="666" y="78"/>
                  <a:pt x="658" y="68"/>
                  <a:pt x="651" y="59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2" name="Freeform 17"/>
          <p:cNvSpPr>
            <a:spLocks/>
          </p:cNvSpPr>
          <p:nvPr/>
        </p:nvSpPr>
        <p:spPr bwMode="auto">
          <a:xfrm rot="21326996">
            <a:off x="6713181" y="420814"/>
            <a:ext cx="571259" cy="2146146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555 w 10000"/>
              <a:gd name="connsiteY0" fmla="*/ 9827 h 10020"/>
              <a:gd name="connsiteX1" fmla="*/ 4312 w 10000"/>
              <a:gd name="connsiteY1" fmla="*/ 9847 h 10020"/>
              <a:gd name="connsiteX2" fmla="*/ 4038 w 10000"/>
              <a:gd name="connsiteY2" fmla="*/ 9980 h 10020"/>
              <a:gd name="connsiteX3" fmla="*/ 3808 w 10000"/>
              <a:gd name="connsiteY3" fmla="*/ 9984 h 10020"/>
              <a:gd name="connsiteX4" fmla="*/ 3470 w 10000"/>
              <a:gd name="connsiteY4" fmla="*/ 9751 h 10020"/>
              <a:gd name="connsiteX5" fmla="*/ 3071 w 10000"/>
              <a:gd name="connsiteY5" fmla="*/ 9739 h 10020"/>
              <a:gd name="connsiteX6" fmla="*/ 2509 w 10000"/>
              <a:gd name="connsiteY6" fmla="*/ 9562 h 10020"/>
              <a:gd name="connsiteX7" fmla="*/ 1877 w 10000"/>
              <a:gd name="connsiteY7" fmla="*/ 9228 h 10020"/>
              <a:gd name="connsiteX8" fmla="*/ 1309 w 10000"/>
              <a:gd name="connsiteY8" fmla="*/ 8822 h 10020"/>
              <a:gd name="connsiteX9" fmla="*/ 774 w 10000"/>
              <a:gd name="connsiteY9" fmla="*/ 8380 h 10020"/>
              <a:gd name="connsiteX10" fmla="*/ 402 w 10000"/>
              <a:gd name="connsiteY10" fmla="*/ 7781 h 10020"/>
              <a:gd name="connsiteX11" fmla="*/ 88 w 10000"/>
              <a:gd name="connsiteY11" fmla="*/ 6897 h 10020"/>
              <a:gd name="connsiteX12" fmla="*/ 0 w 10000"/>
              <a:gd name="connsiteY12" fmla="*/ 5985 h 10020"/>
              <a:gd name="connsiteX13" fmla="*/ 88 w 10000"/>
              <a:gd name="connsiteY13" fmla="*/ 5000 h 10020"/>
              <a:gd name="connsiteX14" fmla="*/ 443 w 10000"/>
              <a:gd name="connsiteY14" fmla="*/ 3597 h 10020"/>
              <a:gd name="connsiteX15" fmla="*/ 1082 w 10000"/>
              <a:gd name="connsiteY15" fmla="*/ 2303 h 10020"/>
              <a:gd name="connsiteX16" fmla="*/ 2124 w 10000"/>
              <a:gd name="connsiteY16" fmla="*/ 1073 h 10020"/>
              <a:gd name="connsiteX17" fmla="*/ 3365 w 10000"/>
              <a:gd name="connsiteY17" fmla="*/ 265 h 10020"/>
              <a:gd name="connsiteX18" fmla="*/ 4961 w 10000"/>
              <a:gd name="connsiteY18" fmla="*/ 44 h 10020"/>
              <a:gd name="connsiteX19" fmla="*/ 6881 w 10000"/>
              <a:gd name="connsiteY19" fmla="*/ 531 h 10020"/>
              <a:gd name="connsiteX20" fmla="*/ 8976 w 10000"/>
              <a:gd name="connsiteY20" fmla="*/ 2290 h 10020"/>
              <a:gd name="connsiteX21" fmla="*/ 9830 w 10000"/>
              <a:gd name="connsiteY21" fmla="*/ 4589 h 10020"/>
              <a:gd name="connsiteX22" fmla="*/ 9817 w 10000"/>
              <a:gd name="connsiteY22" fmla="*/ 6045 h 10020"/>
              <a:gd name="connsiteX23" fmla="*/ 9740 w 10000"/>
              <a:gd name="connsiteY23" fmla="*/ 6543 h 10020"/>
              <a:gd name="connsiteX24" fmla="*/ 9652 w 10000"/>
              <a:gd name="connsiteY24" fmla="*/ 6788 h 10020"/>
              <a:gd name="connsiteX25" fmla="*/ 9415 w 10000"/>
              <a:gd name="connsiteY25" fmla="*/ 6929 h 10020"/>
              <a:gd name="connsiteX26" fmla="*/ 9280 w 10000"/>
              <a:gd name="connsiteY26" fmla="*/ 7050 h 10020"/>
              <a:gd name="connsiteX27" fmla="*/ 9412 w 10000"/>
              <a:gd name="connsiteY27" fmla="*/ 7223 h 10020"/>
              <a:gd name="connsiteX28" fmla="*/ 9719 w 10000"/>
              <a:gd name="connsiteY28" fmla="*/ 7532 h 10020"/>
              <a:gd name="connsiteX29" fmla="*/ 9980 w 10000"/>
              <a:gd name="connsiteY29" fmla="*/ 7801 h 10020"/>
              <a:gd name="connsiteX30" fmla="*/ 9848 w 10000"/>
              <a:gd name="connsiteY30" fmla="*/ 7512 h 10020"/>
              <a:gd name="connsiteX31" fmla="*/ 9621 w 10000"/>
              <a:gd name="connsiteY31" fmla="*/ 7002 h 10020"/>
              <a:gd name="connsiteX32" fmla="*/ 9621 w 10000"/>
              <a:gd name="connsiteY32" fmla="*/ 6788 h 10020"/>
              <a:gd name="connsiteX0" fmla="*/ 4312 w 10000"/>
              <a:gd name="connsiteY0" fmla="*/ 9847 h 10020"/>
              <a:gd name="connsiteX1" fmla="*/ 4038 w 10000"/>
              <a:gd name="connsiteY1" fmla="*/ 9980 h 10020"/>
              <a:gd name="connsiteX2" fmla="*/ 3808 w 10000"/>
              <a:gd name="connsiteY2" fmla="*/ 9984 h 10020"/>
              <a:gd name="connsiteX3" fmla="*/ 3470 w 10000"/>
              <a:gd name="connsiteY3" fmla="*/ 9751 h 10020"/>
              <a:gd name="connsiteX4" fmla="*/ 3071 w 10000"/>
              <a:gd name="connsiteY4" fmla="*/ 9739 h 10020"/>
              <a:gd name="connsiteX5" fmla="*/ 2509 w 10000"/>
              <a:gd name="connsiteY5" fmla="*/ 9562 h 10020"/>
              <a:gd name="connsiteX6" fmla="*/ 1877 w 10000"/>
              <a:gd name="connsiteY6" fmla="*/ 9228 h 10020"/>
              <a:gd name="connsiteX7" fmla="*/ 1309 w 10000"/>
              <a:gd name="connsiteY7" fmla="*/ 8822 h 10020"/>
              <a:gd name="connsiteX8" fmla="*/ 774 w 10000"/>
              <a:gd name="connsiteY8" fmla="*/ 8380 h 10020"/>
              <a:gd name="connsiteX9" fmla="*/ 402 w 10000"/>
              <a:gd name="connsiteY9" fmla="*/ 7781 h 10020"/>
              <a:gd name="connsiteX10" fmla="*/ 88 w 10000"/>
              <a:gd name="connsiteY10" fmla="*/ 6897 h 10020"/>
              <a:gd name="connsiteX11" fmla="*/ 0 w 10000"/>
              <a:gd name="connsiteY11" fmla="*/ 5985 h 10020"/>
              <a:gd name="connsiteX12" fmla="*/ 88 w 10000"/>
              <a:gd name="connsiteY12" fmla="*/ 5000 h 10020"/>
              <a:gd name="connsiteX13" fmla="*/ 443 w 10000"/>
              <a:gd name="connsiteY13" fmla="*/ 3597 h 10020"/>
              <a:gd name="connsiteX14" fmla="*/ 1082 w 10000"/>
              <a:gd name="connsiteY14" fmla="*/ 2303 h 10020"/>
              <a:gd name="connsiteX15" fmla="*/ 2124 w 10000"/>
              <a:gd name="connsiteY15" fmla="*/ 1073 h 10020"/>
              <a:gd name="connsiteX16" fmla="*/ 3365 w 10000"/>
              <a:gd name="connsiteY16" fmla="*/ 265 h 10020"/>
              <a:gd name="connsiteX17" fmla="*/ 4961 w 10000"/>
              <a:gd name="connsiteY17" fmla="*/ 44 h 10020"/>
              <a:gd name="connsiteX18" fmla="*/ 6881 w 10000"/>
              <a:gd name="connsiteY18" fmla="*/ 531 h 10020"/>
              <a:gd name="connsiteX19" fmla="*/ 8976 w 10000"/>
              <a:gd name="connsiteY19" fmla="*/ 2290 h 10020"/>
              <a:gd name="connsiteX20" fmla="*/ 9830 w 10000"/>
              <a:gd name="connsiteY20" fmla="*/ 4589 h 10020"/>
              <a:gd name="connsiteX21" fmla="*/ 9817 w 10000"/>
              <a:gd name="connsiteY21" fmla="*/ 6045 h 10020"/>
              <a:gd name="connsiteX22" fmla="*/ 9740 w 10000"/>
              <a:gd name="connsiteY22" fmla="*/ 6543 h 10020"/>
              <a:gd name="connsiteX23" fmla="*/ 9652 w 10000"/>
              <a:gd name="connsiteY23" fmla="*/ 6788 h 10020"/>
              <a:gd name="connsiteX24" fmla="*/ 9415 w 10000"/>
              <a:gd name="connsiteY24" fmla="*/ 6929 h 10020"/>
              <a:gd name="connsiteX25" fmla="*/ 9280 w 10000"/>
              <a:gd name="connsiteY25" fmla="*/ 7050 h 10020"/>
              <a:gd name="connsiteX26" fmla="*/ 9412 w 10000"/>
              <a:gd name="connsiteY26" fmla="*/ 7223 h 10020"/>
              <a:gd name="connsiteX27" fmla="*/ 9719 w 10000"/>
              <a:gd name="connsiteY27" fmla="*/ 7532 h 10020"/>
              <a:gd name="connsiteX28" fmla="*/ 9980 w 10000"/>
              <a:gd name="connsiteY28" fmla="*/ 7801 h 10020"/>
              <a:gd name="connsiteX29" fmla="*/ 9848 w 10000"/>
              <a:gd name="connsiteY29" fmla="*/ 7512 h 10020"/>
              <a:gd name="connsiteX30" fmla="*/ 9621 w 10000"/>
              <a:gd name="connsiteY30" fmla="*/ 7002 h 10020"/>
              <a:gd name="connsiteX31" fmla="*/ 9621 w 10000"/>
              <a:gd name="connsiteY31" fmla="*/ 6788 h 10020"/>
              <a:gd name="connsiteX0" fmla="*/ 4038 w 10000"/>
              <a:gd name="connsiteY0" fmla="*/ 9980 h 10020"/>
              <a:gd name="connsiteX1" fmla="*/ 3808 w 10000"/>
              <a:gd name="connsiteY1" fmla="*/ 9984 h 10020"/>
              <a:gd name="connsiteX2" fmla="*/ 3470 w 10000"/>
              <a:gd name="connsiteY2" fmla="*/ 9751 h 10020"/>
              <a:gd name="connsiteX3" fmla="*/ 3071 w 10000"/>
              <a:gd name="connsiteY3" fmla="*/ 9739 h 10020"/>
              <a:gd name="connsiteX4" fmla="*/ 2509 w 10000"/>
              <a:gd name="connsiteY4" fmla="*/ 9562 h 10020"/>
              <a:gd name="connsiteX5" fmla="*/ 1877 w 10000"/>
              <a:gd name="connsiteY5" fmla="*/ 9228 h 10020"/>
              <a:gd name="connsiteX6" fmla="*/ 1309 w 10000"/>
              <a:gd name="connsiteY6" fmla="*/ 8822 h 10020"/>
              <a:gd name="connsiteX7" fmla="*/ 774 w 10000"/>
              <a:gd name="connsiteY7" fmla="*/ 8380 h 10020"/>
              <a:gd name="connsiteX8" fmla="*/ 402 w 10000"/>
              <a:gd name="connsiteY8" fmla="*/ 7781 h 10020"/>
              <a:gd name="connsiteX9" fmla="*/ 88 w 10000"/>
              <a:gd name="connsiteY9" fmla="*/ 6897 h 10020"/>
              <a:gd name="connsiteX10" fmla="*/ 0 w 10000"/>
              <a:gd name="connsiteY10" fmla="*/ 5985 h 10020"/>
              <a:gd name="connsiteX11" fmla="*/ 88 w 10000"/>
              <a:gd name="connsiteY11" fmla="*/ 5000 h 10020"/>
              <a:gd name="connsiteX12" fmla="*/ 443 w 10000"/>
              <a:gd name="connsiteY12" fmla="*/ 3597 h 10020"/>
              <a:gd name="connsiteX13" fmla="*/ 1082 w 10000"/>
              <a:gd name="connsiteY13" fmla="*/ 2303 h 10020"/>
              <a:gd name="connsiteX14" fmla="*/ 2124 w 10000"/>
              <a:gd name="connsiteY14" fmla="*/ 1073 h 10020"/>
              <a:gd name="connsiteX15" fmla="*/ 3365 w 10000"/>
              <a:gd name="connsiteY15" fmla="*/ 265 h 10020"/>
              <a:gd name="connsiteX16" fmla="*/ 4961 w 10000"/>
              <a:gd name="connsiteY16" fmla="*/ 44 h 10020"/>
              <a:gd name="connsiteX17" fmla="*/ 6881 w 10000"/>
              <a:gd name="connsiteY17" fmla="*/ 531 h 10020"/>
              <a:gd name="connsiteX18" fmla="*/ 8976 w 10000"/>
              <a:gd name="connsiteY18" fmla="*/ 2290 h 10020"/>
              <a:gd name="connsiteX19" fmla="*/ 9830 w 10000"/>
              <a:gd name="connsiteY19" fmla="*/ 4589 h 10020"/>
              <a:gd name="connsiteX20" fmla="*/ 9817 w 10000"/>
              <a:gd name="connsiteY20" fmla="*/ 6045 h 10020"/>
              <a:gd name="connsiteX21" fmla="*/ 9740 w 10000"/>
              <a:gd name="connsiteY21" fmla="*/ 6543 h 10020"/>
              <a:gd name="connsiteX22" fmla="*/ 9652 w 10000"/>
              <a:gd name="connsiteY22" fmla="*/ 6788 h 10020"/>
              <a:gd name="connsiteX23" fmla="*/ 9415 w 10000"/>
              <a:gd name="connsiteY23" fmla="*/ 6929 h 10020"/>
              <a:gd name="connsiteX24" fmla="*/ 9280 w 10000"/>
              <a:gd name="connsiteY24" fmla="*/ 7050 h 10020"/>
              <a:gd name="connsiteX25" fmla="*/ 9412 w 10000"/>
              <a:gd name="connsiteY25" fmla="*/ 7223 h 10020"/>
              <a:gd name="connsiteX26" fmla="*/ 9719 w 10000"/>
              <a:gd name="connsiteY26" fmla="*/ 7532 h 10020"/>
              <a:gd name="connsiteX27" fmla="*/ 9980 w 10000"/>
              <a:gd name="connsiteY27" fmla="*/ 7801 h 10020"/>
              <a:gd name="connsiteX28" fmla="*/ 9848 w 10000"/>
              <a:gd name="connsiteY28" fmla="*/ 7512 h 10020"/>
              <a:gd name="connsiteX29" fmla="*/ 9621 w 10000"/>
              <a:gd name="connsiteY29" fmla="*/ 7002 h 10020"/>
              <a:gd name="connsiteX30" fmla="*/ 9621 w 10000"/>
              <a:gd name="connsiteY30" fmla="*/ 6788 h 10020"/>
              <a:gd name="connsiteX0" fmla="*/ 3808 w 10000"/>
              <a:gd name="connsiteY0" fmla="*/ 9984 h 9984"/>
              <a:gd name="connsiteX1" fmla="*/ 3470 w 10000"/>
              <a:gd name="connsiteY1" fmla="*/ 9751 h 9984"/>
              <a:gd name="connsiteX2" fmla="*/ 3071 w 10000"/>
              <a:gd name="connsiteY2" fmla="*/ 9739 h 9984"/>
              <a:gd name="connsiteX3" fmla="*/ 2509 w 10000"/>
              <a:gd name="connsiteY3" fmla="*/ 9562 h 9984"/>
              <a:gd name="connsiteX4" fmla="*/ 1877 w 10000"/>
              <a:gd name="connsiteY4" fmla="*/ 9228 h 9984"/>
              <a:gd name="connsiteX5" fmla="*/ 1309 w 10000"/>
              <a:gd name="connsiteY5" fmla="*/ 8822 h 9984"/>
              <a:gd name="connsiteX6" fmla="*/ 774 w 10000"/>
              <a:gd name="connsiteY6" fmla="*/ 8380 h 9984"/>
              <a:gd name="connsiteX7" fmla="*/ 402 w 10000"/>
              <a:gd name="connsiteY7" fmla="*/ 7781 h 9984"/>
              <a:gd name="connsiteX8" fmla="*/ 88 w 10000"/>
              <a:gd name="connsiteY8" fmla="*/ 6897 h 9984"/>
              <a:gd name="connsiteX9" fmla="*/ 0 w 10000"/>
              <a:gd name="connsiteY9" fmla="*/ 5985 h 9984"/>
              <a:gd name="connsiteX10" fmla="*/ 88 w 10000"/>
              <a:gd name="connsiteY10" fmla="*/ 5000 h 9984"/>
              <a:gd name="connsiteX11" fmla="*/ 443 w 10000"/>
              <a:gd name="connsiteY11" fmla="*/ 3597 h 9984"/>
              <a:gd name="connsiteX12" fmla="*/ 1082 w 10000"/>
              <a:gd name="connsiteY12" fmla="*/ 2303 h 9984"/>
              <a:gd name="connsiteX13" fmla="*/ 2124 w 10000"/>
              <a:gd name="connsiteY13" fmla="*/ 1073 h 9984"/>
              <a:gd name="connsiteX14" fmla="*/ 3365 w 10000"/>
              <a:gd name="connsiteY14" fmla="*/ 265 h 9984"/>
              <a:gd name="connsiteX15" fmla="*/ 4961 w 10000"/>
              <a:gd name="connsiteY15" fmla="*/ 44 h 9984"/>
              <a:gd name="connsiteX16" fmla="*/ 6881 w 10000"/>
              <a:gd name="connsiteY16" fmla="*/ 531 h 9984"/>
              <a:gd name="connsiteX17" fmla="*/ 8976 w 10000"/>
              <a:gd name="connsiteY17" fmla="*/ 2290 h 9984"/>
              <a:gd name="connsiteX18" fmla="*/ 9830 w 10000"/>
              <a:gd name="connsiteY18" fmla="*/ 4589 h 9984"/>
              <a:gd name="connsiteX19" fmla="*/ 9817 w 10000"/>
              <a:gd name="connsiteY19" fmla="*/ 6045 h 9984"/>
              <a:gd name="connsiteX20" fmla="*/ 9740 w 10000"/>
              <a:gd name="connsiteY20" fmla="*/ 6543 h 9984"/>
              <a:gd name="connsiteX21" fmla="*/ 9652 w 10000"/>
              <a:gd name="connsiteY21" fmla="*/ 6788 h 9984"/>
              <a:gd name="connsiteX22" fmla="*/ 9415 w 10000"/>
              <a:gd name="connsiteY22" fmla="*/ 6929 h 9984"/>
              <a:gd name="connsiteX23" fmla="*/ 9280 w 10000"/>
              <a:gd name="connsiteY23" fmla="*/ 7050 h 9984"/>
              <a:gd name="connsiteX24" fmla="*/ 9412 w 10000"/>
              <a:gd name="connsiteY24" fmla="*/ 7223 h 9984"/>
              <a:gd name="connsiteX25" fmla="*/ 9719 w 10000"/>
              <a:gd name="connsiteY25" fmla="*/ 7532 h 9984"/>
              <a:gd name="connsiteX26" fmla="*/ 9980 w 10000"/>
              <a:gd name="connsiteY26" fmla="*/ 7801 h 9984"/>
              <a:gd name="connsiteX27" fmla="*/ 9848 w 10000"/>
              <a:gd name="connsiteY27" fmla="*/ 7512 h 9984"/>
              <a:gd name="connsiteX28" fmla="*/ 9621 w 10000"/>
              <a:gd name="connsiteY28" fmla="*/ 7002 h 9984"/>
              <a:gd name="connsiteX29" fmla="*/ 9621 w 10000"/>
              <a:gd name="connsiteY29" fmla="*/ 6788 h 9984"/>
              <a:gd name="connsiteX0" fmla="*/ 3470 w 10000"/>
              <a:gd name="connsiteY0" fmla="*/ 9767 h 9787"/>
              <a:gd name="connsiteX1" fmla="*/ 3071 w 10000"/>
              <a:gd name="connsiteY1" fmla="*/ 9755 h 9787"/>
              <a:gd name="connsiteX2" fmla="*/ 2509 w 10000"/>
              <a:gd name="connsiteY2" fmla="*/ 9577 h 9787"/>
              <a:gd name="connsiteX3" fmla="*/ 1877 w 10000"/>
              <a:gd name="connsiteY3" fmla="*/ 9243 h 9787"/>
              <a:gd name="connsiteX4" fmla="*/ 1309 w 10000"/>
              <a:gd name="connsiteY4" fmla="*/ 8836 h 9787"/>
              <a:gd name="connsiteX5" fmla="*/ 774 w 10000"/>
              <a:gd name="connsiteY5" fmla="*/ 8393 h 9787"/>
              <a:gd name="connsiteX6" fmla="*/ 402 w 10000"/>
              <a:gd name="connsiteY6" fmla="*/ 7793 h 9787"/>
              <a:gd name="connsiteX7" fmla="*/ 88 w 10000"/>
              <a:gd name="connsiteY7" fmla="*/ 6908 h 9787"/>
              <a:gd name="connsiteX8" fmla="*/ 0 w 10000"/>
              <a:gd name="connsiteY8" fmla="*/ 5995 h 9787"/>
              <a:gd name="connsiteX9" fmla="*/ 88 w 10000"/>
              <a:gd name="connsiteY9" fmla="*/ 5008 h 9787"/>
              <a:gd name="connsiteX10" fmla="*/ 443 w 10000"/>
              <a:gd name="connsiteY10" fmla="*/ 3603 h 9787"/>
              <a:gd name="connsiteX11" fmla="*/ 1082 w 10000"/>
              <a:gd name="connsiteY11" fmla="*/ 2307 h 9787"/>
              <a:gd name="connsiteX12" fmla="*/ 2124 w 10000"/>
              <a:gd name="connsiteY12" fmla="*/ 1075 h 9787"/>
              <a:gd name="connsiteX13" fmla="*/ 3365 w 10000"/>
              <a:gd name="connsiteY13" fmla="*/ 265 h 9787"/>
              <a:gd name="connsiteX14" fmla="*/ 4961 w 10000"/>
              <a:gd name="connsiteY14" fmla="*/ 44 h 9787"/>
              <a:gd name="connsiteX15" fmla="*/ 6881 w 10000"/>
              <a:gd name="connsiteY15" fmla="*/ 532 h 9787"/>
              <a:gd name="connsiteX16" fmla="*/ 8976 w 10000"/>
              <a:gd name="connsiteY16" fmla="*/ 2294 h 9787"/>
              <a:gd name="connsiteX17" fmla="*/ 9830 w 10000"/>
              <a:gd name="connsiteY17" fmla="*/ 4596 h 9787"/>
              <a:gd name="connsiteX18" fmla="*/ 9817 w 10000"/>
              <a:gd name="connsiteY18" fmla="*/ 6055 h 9787"/>
              <a:gd name="connsiteX19" fmla="*/ 9740 w 10000"/>
              <a:gd name="connsiteY19" fmla="*/ 6553 h 9787"/>
              <a:gd name="connsiteX20" fmla="*/ 9652 w 10000"/>
              <a:gd name="connsiteY20" fmla="*/ 6799 h 9787"/>
              <a:gd name="connsiteX21" fmla="*/ 9415 w 10000"/>
              <a:gd name="connsiteY21" fmla="*/ 6940 h 9787"/>
              <a:gd name="connsiteX22" fmla="*/ 9280 w 10000"/>
              <a:gd name="connsiteY22" fmla="*/ 7061 h 9787"/>
              <a:gd name="connsiteX23" fmla="*/ 9412 w 10000"/>
              <a:gd name="connsiteY23" fmla="*/ 7235 h 9787"/>
              <a:gd name="connsiteX24" fmla="*/ 9719 w 10000"/>
              <a:gd name="connsiteY24" fmla="*/ 7544 h 9787"/>
              <a:gd name="connsiteX25" fmla="*/ 9980 w 10000"/>
              <a:gd name="connsiteY25" fmla="*/ 7814 h 9787"/>
              <a:gd name="connsiteX26" fmla="*/ 9848 w 10000"/>
              <a:gd name="connsiteY26" fmla="*/ 7524 h 9787"/>
              <a:gd name="connsiteX27" fmla="*/ 9621 w 10000"/>
              <a:gd name="connsiteY27" fmla="*/ 7013 h 9787"/>
              <a:gd name="connsiteX28" fmla="*/ 9621 w 10000"/>
              <a:gd name="connsiteY28" fmla="*/ 6799 h 9787"/>
              <a:gd name="connsiteX0" fmla="*/ 3071 w 10000"/>
              <a:gd name="connsiteY0" fmla="*/ 9967 h 9967"/>
              <a:gd name="connsiteX1" fmla="*/ 2509 w 10000"/>
              <a:gd name="connsiteY1" fmla="*/ 9785 h 9967"/>
              <a:gd name="connsiteX2" fmla="*/ 1877 w 10000"/>
              <a:gd name="connsiteY2" fmla="*/ 9444 h 9967"/>
              <a:gd name="connsiteX3" fmla="*/ 1309 w 10000"/>
              <a:gd name="connsiteY3" fmla="*/ 9028 h 9967"/>
              <a:gd name="connsiteX4" fmla="*/ 774 w 10000"/>
              <a:gd name="connsiteY4" fmla="*/ 8576 h 9967"/>
              <a:gd name="connsiteX5" fmla="*/ 402 w 10000"/>
              <a:gd name="connsiteY5" fmla="*/ 7963 h 9967"/>
              <a:gd name="connsiteX6" fmla="*/ 88 w 10000"/>
              <a:gd name="connsiteY6" fmla="*/ 7058 h 9967"/>
              <a:gd name="connsiteX7" fmla="*/ 0 w 10000"/>
              <a:gd name="connsiteY7" fmla="*/ 6125 h 9967"/>
              <a:gd name="connsiteX8" fmla="*/ 88 w 10000"/>
              <a:gd name="connsiteY8" fmla="*/ 5117 h 9967"/>
              <a:gd name="connsiteX9" fmla="*/ 443 w 10000"/>
              <a:gd name="connsiteY9" fmla="*/ 3681 h 9967"/>
              <a:gd name="connsiteX10" fmla="*/ 1082 w 10000"/>
              <a:gd name="connsiteY10" fmla="*/ 2357 h 9967"/>
              <a:gd name="connsiteX11" fmla="*/ 2124 w 10000"/>
              <a:gd name="connsiteY11" fmla="*/ 1098 h 9967"/>
              <a:gd name="connsiteX12" fmla="*/ 3365 w 10000"/>
              <a:gd name="connsiteY12" fmla="*/ 271 h 9967"/>
              <a:gd name="connsiteX13" fmla="*/ 4961 w 10000"/>
              <a:gd name="connsiteY13" fmla="*/ 45 h 9967"/>
              <a:gd name="connsiteX14" fmla="*/ 6881 w 10000"/>
              <a:gd name="connsiteY14" fmla="*/ 544 h 9967"/>
              <a:gd name="connsiteX15" fmla="*/ 8976 w 10000"/>
              <a:gd name="connsiteY15" fmla="*/ 2344 h 9967"/>
              <a:gd name="connsiteX16" fmla="*/ 9830 w 10000"/>
              <a:gd name="connsiteY16" fmla="*/ 4696 h 9967"/>
              <a:gd name="connsiteX17" fmla="*/ 9817 w 10000"/>
              <a:gd name="connsiteY17" fmla="*/ 6187 h 9967"/>
              <a:gd name="connsiteX18" fmla="*/ 9740 w 10000"/>
              <a:gd name="connsiteY18" fmla="*/ 6696 h 9967"/>
              <a:gd name="connsiteX19" fmla="*/ 9652 w 10000"/>
              <a:gd name="connsiteY19" fmla="*/ 6947 h 9967"/>
              <a:gd name="connsiteX20" fmla="*/ 9415 w 10000"/>
              <a:gd name="connsiteY20" fmla="*/ 7091 h 9967"/>
              <a:gd name="connsiteX21" fmla="*/ 9280 w 10000"/>
              <a:gd name="connsiteY21" fmla="*/ 7215 h 9967"/>
              <a:gd name="connsiteX22" fmla="*/ 9412 w 10000"/>
              <a:gd name="connsiteY22" fmla="*/ 7392 h 9967"/>
              <a:gd name="connsiteX23" fmla="*/ 9719 w 10000"/>
              <a:gd name="connsiteY23" fmla="*/ 7708 h 9967"/>
              <a:gd name="connsiteX24" fmla="*/ 9980 w 10000"/>
              <a:gd name="connsiteY24" fmla="*/ 7984 h 9967"/>
              <a:gd name="connsiteX25" fmla="*/ 9848 w 10000"/>
              <a:gd name="connsiteY25" fmla="*/ 7688 h 9967"/>
              <a:gd name="connsiteX26" fmla="*/ 9621 w 10000"/>
              <a:gd name="connsiteY26" fmla="*/ 7166 h 9967"/>
              <a:gd name="connsiteX27" fmla="*/ 9621 w 10000"/>
              <a:gd name="connsiteY27" fmla="*/ 6947 h 9967"/>
              <a:gd name="connsiteX0" fmla="*/ 2509 w 10000"/>
              <a:gd name="connsiteY0" fmla="*/ 9817 h 9817"/>
              <a:gd name="connsiteX1" fmla="*/ 1877 w 10000"/>
              <a:gd name="connsiteY1" fmla="*/ 9475 h 9817"/>
              <a:gd name="connsiteX2" fmla="*/ 1309 w 10000"/>
              <a:gd name="connsiteY2" fmla="*/ 9058 h 9817"/>
              <a:gd name="connsiteX3" fmla="*/ 774 w 10000"/>
              <a:gd name="connsiteY3" fmla="*/ 8604 h 9817"/>
              <a:gd name="connsiteX4" fmla="*/ 402 w 10000"/>
              <a:gd name="connsiteY4" fmla="*/ 7989 h 9817"/>
              <a:gd name="connsiteX5" fmla="*/ 88 w 10000"/>
              <a:gd name="connsiteY5" fmla="*/ 7081 h 9817"/>
              <a:gd name="connsiteX6" fmla="*/ 0 w 10000"/>
              <a:gd name="connsiteY6" fmla="*/ 6145 h 9817"/>
              <a:gd name="connsiteX7" fmla="*/ 88 w 10000"/>
              <a:gd name="connsiteY7" fmla="*/ 5134 h 9817"/>
              <a:gd name="connsiteX8" fmla="*/ 443 w 10000"/>
              <a:gd name="connsiteY8" fmla="*/ 3693 h 9817"/>
              <a:gd name="connsiteX9" fmla="*/ 1082 w 10000"/>
              <a:gd name="connsiteY9" fmla="*/ 2365 h 9817"/>
              <a:gd name="connsiteX10" fmla="*/ 2124 w 10000"/>
              <a:gd name="connsiteY10" fmla="*/ 1102 h 9817"/>
              <a:gd name="connsiteX11" fmla="*/ 3365 w 10000"/>
              <a:gd name="connsiteY11" fmla="*/ 272 h 9817"/>
              <a:gd name="connsiteX12" fmla="*/ 4961 w 10000"/>
              <a:gd name="connsiteY12" fmla="*/ 45 h 9817"/>
              <a:gd name="connsiteX13" fmla="*/ 6881 w 10000"/>
              <a:gd name="connsiteY13" fmla="*/ 546 h 9817"/>
              <a:gd name="connsiteX14" fmla="*/ 8976 w 10000"/>
              <a:gd name="connsiteY14" fmla="*/ 2352 h 9817"/>
              <a:gd name="connsiteX15" fmla="*/ 9830 w 10000"/>
              <a:gd name="connsiteY15" fmla="*/ 4712 h 9817"/>
              <a:gd name="connsiteX16" fmla="*/ 9817 w 10000"/>
              <a:gd name="connsiteY16" fmla="*/ 6207 h 9817"/>
              <a:gd name="connsiteX17" fmla="*/ 9740 w 10000"/>
              <a:gd name="connsiteY17" fmla="*/ 6718 h 9817"/>
              <a:gd name="connsiteX18" fmla="*/ 9652 w 10000"/>
              <a:gd name="connsiteY18" fmla="*/ 6970 h 9817"/>
              <a:gd name="connsiteX19" fmla="*/ 9415 w 10000"/>
              <a:gd name="connsiteY19" fmla="*/ 7114 h 9817"/>
              <a:gd name="connsiteX20" fmla="*/ 9280 w 10000"/>
              <a:gd name="connsiteY20" fmla="*/ 7239 h 9817"/>
              <a:gd name="connsiteX21" fmla="*/ 9412 w 10000"/>
              <a:gd name="connsiteY21" fmla="*/ 7416 h 9817"/>
              <a:gd name="connsiteX22" fmla="*/ 9719 w 10000"/>
              <a:gd name="connsiteY22" fmla="*/ 7734 h 9817"/>
              <a:gd name="connsiteX23" fmla="*/ 9980 w 10000"/>
              <a:gd name="connsiteY23" fmla="*/ 8010 h 9817"/>
              <a:gd name="connsiteX24" fmla="*/ 9848 w 10000"/>
              <a:gd name="connsiteY24" fmla="*/ 7713 h 9817"/>
              <a:gd name="connsiteX25" fmla="*/ 9621 w 10000"/>
              <a:gd name="connsiteY25" fmla="*/ 7190 h 9817"/>
              <a:gd name="connsiteX26" fmla="*/ 9621 w 10000"/>
              <a:gd name="connsiteY26" fmla="*/ 6970 h 9817"/>
              <a:gd name="connsiteX0" fmla="*/ 1877 w 10000"/>
              <a:gd name="connsiteY0" fmla="*/ 9652 h 9652"/>
              <a:gd name="connsiteX1" fmla="*/ 1309 w 10000"/>
              <a:gd name="connsiteY1" fmla="*/ 9227 h 9652"/>
              <a:gd name="connsiteX2" fmla="*/ 774 w 10000"/>
              <a:gd name="connsiteY2" fmla="*/ 8764 h 9652"/>
              <a:gd name="connsiteX3" fmla="*/ 402 w 10000"/>
              <a:gd name="connsiteY3" fmla="*/ 8138 h 9652"/>
              <a:gd name="connsiteX4" fmla="*/ 88 w 10000"/>
              <a:gd name="connsiteY4" fmla="*/ 7213 h 9652"/>
              <a:gd name="connsiteX5" fmla="*/ 0 w 10000"/>
              <a:gd name="connsiteY5" fmla="*/ 6260 h 9652"/>
              <a:gd name="connsiteX6" fmla="*/ 88 w 10000"/>
              <a:gd name="connsiteY6" fmla="*/ 5230 h 9652"/>
              <a:gd name="connsiteX7" fmla="*/ 443 w 10000"/>
              <a:gd name="connsiteY7" fmla="*/ 3762 h 9652"/>
              <a:gd name="connsiteX8" fmla="*/ 1082 w 10000"/>
              <a:gd name="connsiteY8" fmla="*/ 2409 h 9652"/>
              <a:gd name="connsiteX9" fmla="*/ 2124 w 10000"/>
              <a:gd name="connsiteY9" fmla="*/ 1123 h 9652"/>
              <a:gd name="connsiteX10" fmla="*/ 3365 w 10000"/>
              <a:gd name="connsiteY10" fmla="*/ 277 h 9652"/>
              <a:gd name="connsiteX11" fmla="*/ 4961 w 10000"/>
              <a:gd name="connsiteY11" fmla="*/ 46 h 9652"/>
              <a:gd name="connsiteX12" fmla="*/ 6881 w 10000"/>
              <a:gd name="connsiteY12" fmla="*/ 556 h 9652"/>
              <a:gd name="connsiteX13" fmla="*/ 8976 w 10000"/>
              <a:gd name="connsiteY13" fmla="*/ 2396 h 9652"/>
              <a:gd name="connsiteX14" fmla="*/ 9830 w 10000"/>
              <a:gd name="connsiteY14" fmla="*/ 4800 h 9652"/>
              <a:gd name="connsiteX15" fmla="*/ 9817 w 10000"/>
              <a:gd name="connsiteY15" fmla="*/ 6323 h 9652"/>
              <a:gd name="connsiteX16" fmla="*/ 9740 w 10000"/>
              <a:gd name="connsiteY16" fmla="*/ 6843 h 9652"/>
              <a:gd name="connsiteX17" fmla="*/ 9652 w 10000"/>
              <a:gd name="connsiteY17" fmla="*/ 7100 h 9652"/>
              <a:gd name="connsiteX18" fmla="*/ 9415 w 10000"/>
              <a:gd name="connsiteY18" fmla="*/ 7247 h 9652"/>
              <a:gd name="connsiteX19" fmla="*/ 9280 w 10000"/>
              <a:gd name="connsiteY19" fmla="*/ 7374 h 9652"/>
              <a:gd name="connsiteX20" fmla="*/ 9412 w 10000"/>
              <a:gd name="connsiteY20" fmla="*/ 7554 h 9652"/>
              <a:gd name="connsiteX21" fmla="*/ 9719 w 10000"/>
              <a:gd name="connsiteY21" fmla="*/ 7878 h 9652"/>
              <a:gd name="connsiteX22" fmla="*/ 9980 w 10000"/>
              <a:gd name="connsiteY22" fmla="*/ 8159 h 9652"/>
              <a:gd name="connsiteX23" fmla="*/ 9848 w 10000"/>
              <a:gd name="connsiteY23" fmla="*/ 7857 h 9652"/>
              <a:gd name="connsiteX24" fmla="*/ 9621 w 10000"/>
              <a:gd name="connsiteY24" fmla="*/ 7324 h 9652"/>
              <a:gd name="connsiteX25" fmla="*/ 9621 w 10000"/>
              <a:gd name="connsiteY25" fmla="*/ 7100 h 9652"/>
              <a:gd name="connsiteX0" fmla="*/ 1309 w 10000"/>
              <a:gd name="connsiteY0" fmla="*/ 9560 h 9560"/>
              <a:gd name="connsiteX1" fmla="*/ 774 w 10000"/>
              <a:gd name="connsiteY1" fmla="*/ 9080 h 9560"/>
              <a:gd name="connsiteX2" fmla="*/ 402 w 10000"/>
              <a:gd name="connsiteY2" fmla="*/ 8431 h 9560"/>
              <a:gd name="connsiteX3" fmla="*/ 88 w 10000"/>
              <a:gd name="connsiteY3" fmla="*/ 7473 h 9560"/>
              <a:gd name="connsiteX4" fmla="*/ 0 w 10000"/>
              <a:gd name="connsiteY4" fmla="*/ 6486 h 9560"/>
              <a:gd name="connsiteX5" fmla="*/ 88 w 10000"/>
              <a:gd name="connsiteY5" fmla="*/ 5419 h 9560"/>
              <a:gd name="connsiteX6" fmla="*/ 443 w 10000"/>
              <a:gd name="connsiteY6" fmla="*/ 3898 h 9560"/>
              <a:gd name="connsiteX7" fmla="*/ 1082 w 10000"/>
              <a:gd name="connsiteY7" fmla="*/ 2496 h 9560"/>
              <a:gd name="connsiteX8" fmla="*/ 2124 w 10000"/>
              <a:gd name="connsiteY8" fmla="*/ 1163 h 9560"/>
              <a:gd name="connsiteX9" fmla="*/ 3365 w 10000"/>
              <a:gd name="connsiteY9" fmla="*/ 287 h 9560"/>
              <a:gd name="connsiteX10" fmla="*/ 4961 w 10000"/>
              <a:gd name="connsiteY10" fmla="*/ 48 h 9560"/>
              <a:gd name="connsiteX11" fmla="*/ 6881 w 10000"/>
              <a:gd name="connsiteY11" fmla="*/ 576 h 9560"/>
              <a:gd name="connsiteX12" fmla="*/ 8976 w 10000"/>
              <a:gd name="connsiteY12" fmla="*/ 2482 h 9560"/>
              <a:gd name="connsiteX13" fmla="*/ 9830 w 10000"/>
              <a:gd name="connsiteY13" fmla="*/ 4973 h 9560"/>
              <a:gd name="connsiteX14" fmla="*/ 9817 w 10000"/>
              <a:gd name="connsiteY14" fmla="*/ 6551 h 9560"/>
              <a:gd name="connsiteX15" fmla="*/ 9740 w 10000"/>
              <a:gd name="connsiteY15" fmla="*/ 7090 h 9560"/>
              <a:gd name="connsiteX16" fmla="*/ 9652 w 10000"/>
              <a:gd name="connsiteY16" fmla="*/ 7356 h 9560"/>
              <a:gd name="connsiteX17" fmla="*/ 9415 w 10000"/>
              <a:gd name="connsiteY17" fmla="*/ 7508 h 9560"/>
              <a:gd name="connsiteX18" fmla="*/ 9280 w 10000"/>
              <a:gd name="connsiteY18" fmla="*/ 7640 h 9560"/>
              <a:gd name="connsiteX19" fmla="*/ 9412 w 10000"/>
              <a:gd name="connsiteY19" fmla="*/ 7826 h 9560"/>
              <a:gd name="connsiteX20" fmla="*/ 9719 w 10000"/>
              <a:gd name="connsiteY20" fmla="*/ 8162 h 9560"/>
              <a:gd name="connsiteX21" fmla="*/ 9980 w 10000"/>
              <a:gd name="connsiteY21" fmla="*/ 8453 h 9560"/>
              <a:gd name="connsiteX22" fmla="*/ 9848 w 10000"/>
              <a:gd name="connsiteY22" fmla="*/ 8140 h 9560"/>
              <a:gd name="connsiteX23" fmla="*/ 9621 w 10000"/>
              <a:gd name="connsiteY23" fmla="*/ 7588 h 9560"/>
              <a:gd name="connsiteX24" fmla="*/ 9621 w 10000"/>
              <a:gd name="connsiteY24" fmla="*/ 7356 h 9560"/>
              <a:gd name="connsiteX0" fmla="*/ 774 w 10000"/>
              <a:gd name="connsiteY0" fmla="*/ 9498 h 9498"/>
              <a:gd name="connsiteX1" fmla="*/ 402 w 10000"/>
              <a:gd name="connsiteY1" fmla="*/ 8819 h 9498"/>
              <a:gd name="connsiteX2" fmla="*/ 88 w 10000"/>
              <a:gd name="connsiteY2" fmla="*/ 7817 h 9498"/>
              <a:gd name="connsiteX3" fmla="*/ 0 w 10000"/>
              <a:gd name="connsiteY3" fmla="*/ 6785 h 9498"/>
              <a:gd name="connsiteX4" fmla="*/ 88 w 10000"/>
              <a:gd name="connsiteY4" fmla="*/ 5668 h 9498"/>
              <a:gd name="connsiteX5" fmla="*/ 443 w 10000"/>
              <a:gd name="connsiteY5" fmla="*/ 4077 h 9498"/>
              <a:gd name="connsiteX6" fmla="*/ 1082 w 10000"/>
              <a:gd name="connsiteY6" fmla="*/ 2611 h 9498"/>
              <a:gd name="connsiteX7" fmla="*/ 2124 w 10000"/>
              <a:gd name="connsiteY7" fmla="*/ 1217 h 9498"/>
              <a:gd name="connsiteX8" fmla="*/ 3365 w 10000"/>
              <a:gd name="connsiteY8" fmla="*/ 300 h 9498"/>
              <a:gd name="connsiteX9" fmla="*/ 4961 w 10000"/>
              <a:gd name="connsiteY9" fmla="*/ 50 h 9498"/>
              <a:gd name="connsiteX10" fmla="*/ 6881 w 10000"/>
              <a:gd name="connsiteY10" fmla="*/ 603 h 9498"/>
              <a:gd name="connsiteX11" fmla="*/ 8976 w 10000"/>
              <a:gd name="connsiteY11" fmla="*/ 2596 h 9498"/>
              <a:gd name="connsiteX12" fmla="*/ 9830 w 10000"/>
              <a:gd name="connsiteY12" fmla="*/ 5202 h 9498"/>
              <a:gd name="connsiteX13" fmla="*/ 9817 w 10000"/>
              <a:gd name="connsiteY13" fmla="*/ 6853 h 9498"/>
              <a:gd name="connsiteX14" fmla="*/ 9740 w 10000"/>
              <a:gd name="connsiteY14" fmla="*/ 7416 h 9498"/>
              <a:gd name="connsiteX15" fmla="*/ 9652 w 10000"/>
              <a:gd name="connsiteY15" fmla="*/ 7695 h 9498"/>
              <a:gd name="connsiteX16" fmla="*/ 9415 w 10000"/>
              <a:gd name="connsiteY16" fmla="*/ 7854 h 9498"/>
              <a:gd name="connsiteX17" fmla="*/ 9280 w 10000"/>
              <a:gd name="connsiteY17" fmla="*/ 7992 h 9498"/>
              <a:gd name="connsiteX18" fmla="*/ 9412 w 10000"/>
              <a:gd name="connsiteY18" fmla="*/ 8186 h 9498"/>
              <a:gd name="connsiteX19" fmla="*/ 9719 w 10000"/>
              <a:gd name="connsiteY19" fmla="*/ 8538 h 9498"/>
              <a:gd name="connsiteX20" fmla="*/ 9980 w 10000"/>
              <a:gd name="connsiteY20" fmla="*/ 8842 h 9498"/>
              <a:gd name="connsiteX21" fmla="*/ 9848 w 10000"/>
              <a:gd name="connsiteY21" fmla="*/ 8515 h 9498"/>
              <a:gd name="connsiteX22" fmla="*/ 9621 w 10000"/>
              <a:gd name="connsiteY22" fmla="*/ 7937 h 9498"/>
              <a:gd name="connsiteX23" fmla="*/ 9621 w 10000"/>
              <a:gd name="connsiteY23" fmla="*/ 7695 h 9498"/>
              <a:gd name="connsiteX0" fmla="*/ 402 w 10000"/>
              <a:gd name="connsiteY0" fmla="*/ 9285 h 9314"/>
              <a:gd name="connsiteX1" fmla="*/ 88 w 10000"/>
              <a:gd name="connsiteY1" fmla="*/ 8230 h 9314"/>
              <a:gd name="connsiteX2" fmla="*/ 0 w 10000"/>
              <a:gd name="connsiteY2" fmla="*/ 7144 h 9314"/>
              <a:gd name="connsiteX3" fmla="*/ 88 w 10000"/>
              <a:gd name="connsiteY3" fmla="*/ 5968 h 9314"/>
              <a:gd name="connsiteX4" fmla="*/ 443 w 10000"/>
              <a:gd name="connsiteY4" fmla="*/ 4292 h 9314"/>
              <a:gd name="connsiteX5" fmla="*/ 1082 w 10000"/>
              <a:gd name="connsiteY5" fmla="*/ 2749 h 9314"/>
              <a:gd name="connsiteX6" fmla="*/ 2124 w 10000"/>
              <a:gd name="connsiteY6" fmla="*/ 1281 h 9314"/>
              <a:gd name="connsiteX7" fmla="*/ 3365 w 10000"/>
              <a:gd name="connsiteY7" fmla="*/ 316 h 9314"/>
              <a:gd name="connsiteX8" fmla="*/ 4961 w 10000"/>
              <a:gd name="connsiteY8" fmla="*/ 53 h 9314"/>
              <a:gd name="connsiteX9" fmla="*/ 6881 w 10000"/>
              <a:gd name="connsiteY9" fmla="*/ 635 h 9314"/>
              <a:gd name="connsiteX10" fmla="*/ 8976 w 10000"/>
              <a:gd name="connsiteY10" fmla="*/ 2733 h 9314"/>
              <a:gd name="connsiteX11" fmla="*/ 9830 w 10000"/>
              <a:gd name="connsiteY11" fmla="*/ 5477 h 9314"/>
              <a:gd name="connsiteX12" fmla="*/ 9817 w 10000"/>
              <a:gd name="connsiteY12" fmla="*/ 7215 h 9314"/>
              <a:gd name="connsiteX13" fmla="*/ 9740 w 10000"/>
              <a:gd name="connsiteY13" fmla="*/ 7808 h 9314"/>
              <a:gd name="connsiteX14" fmla="*/ 9652 w 10000"/>
              <a:gd name="connsiteY14" fmla="*/ 8102 h 9314"/>
              <a:gd name="connsiteX15" fmla="*/ 9415 w 10000"/>
              <a:gd name="connsiteY15" fmla="*/ 8269 h 9314"/>
              <a:gd name="connsiteX16" fmla="*/ 9280 w 10000"/>
              <a:gd name="connsiteY16" fmla="*/ 8414 h 9314"/>
              <a:gd name="connsiteX17" fmla="*/ 9412 w 10000"/>
              <a:gd name="connsiteY17" fmla="*/ 8619 h 9314"/>
              <a:gd name="connsiteX18" fmla="*/ 9719 w 10000"/>
              <a:gd name="connsiteY18" fmla="*/ 8989 h 9314"/>
              <a:gd name="connsiteX19" fmla="*/ 9980 w 10000"/>
              <a:gd name="connsiteY19" fmla="*/ 9309 h 9314"/>
              <a:gd name="connsiteX20" fmla="*/ 9848 w 10000"/>
              <a:gd name="connsiteY20" fmla="*/ 8965 h 9314"/>
              <a:gd name="connsiteX21" fmla="*/ 9621 w 10000"/>
              <a:gd name="connsiteY21" fmla="*/ 8356 h 9314"/>
              <a:gd name="connsiteX22" fmla="*/ 9621 w 10000"/>
              <a:gd name="connsiteY22" fmla="*/ 8102 h 9314"/>
              <a:gd name="connsiteX0" fmla="*/ 88 w 10000"/>
              <a:gd name="connsiteY0" fmla="*/ 8836 h 10000"/>
              <a:gd name="connsiteX1" fmla="*/ 0 w 10000"/>
              <a:gd name="connsiteY1" fmla="*/ 7670 h 10000"/>
              <a:gd name="connsiteX2" fmla="*/ 88 w 10000"/>
              <a:gd name="connsiteY2" fmla="*/ 6408 h 10000"/>
              <a:gd name="connsiteX3" fmla="*/ 443 w 10000"/>
              <a:gd name="connsiteY3" fmla="*/ 4608 h 10000"/>
              <a:gd name="connsiteX4" fmla="*/ 1082 w 10000"/>
              <a:gd name="connsiteY4" fmla="*/ 2951 h 10000"/>
              <a:gd name="connsiteX5" fmla="*/ 2124 w 10000"/>
              <a:gd name="connsiteY5" fmla="*/ 1375 h 10000"/>
              <a:gd name="connsiteX6" fmla="*/ 3365 w 10000"/>
              <a:gd name="connsiteY6" fmla="*/ 339 h 10000"/>
              <a:gd name="connsiteX7" fmla="*/ 4961 w 10000"/>
              <a:gd name="connsiteY7" fmla="*/ 57 h 10000"/>
              <a:gd name="connsiteX8" fmla="*/ 6881 w 10000"/>
              <a:gd name="connsiteY8" fmla="*/ 682 h 10000"/>
              <a:gd name="connsiteX9" fmla="*/ 8976 w 10000"/>
              <a:gd name="connsiteY9" fmla="*/ 2934 h 10000"/>
              <a:gd name="connsiteX10" fmla="*/ 9830 w 10000"/>
              <a:gd name="connsiteY10" fmla="*/ 5880 h 10000"/>
              <a:gd name="connsiteX11" fmla="*/ 9817 w 10000"/>
              <a:gd name="connsiteY11" fmla="*/ 7746 h 10000"/>
              <a:gd name="connsiteX12" fmla="*/ 9740 w 10000"/>
              <a:gd name="connsiteY12" fmla="*/ 8383 h 10000"/>
              <a:gd name="connsiteX13" fmla="*/ 9652 w 10000"/>
              <a:gd name="connsiteY13" fmla="*/ 8699 h 10000"/>
              <a:gd name="connsiteX14" fmla="*/ 9415 w 10000"/>
              <a:gd name="connsiteY14" fmla="*/ 8878 h 10000"/>
              <a:gd name="connsiteX15" fmla="*/ 9280 w 10000"/>
              <a:gd name="connsiteY15" fmla="*/ 9034 h 10000"/>
              <a:gd name="connsiteX16" fmla="*/ 9412 w 10000"/>
              <a:gd name="connsiteY16" fmla="*/ 9254 h 10000"/>
              <a:gd name="connsiteX17" fmla="*/ 9719 w 10000"/>
              <a:gd name="connsiteY17" fmla="*/ 9651 h 10000"/>
              <a:gd name="connsiteX18" fmla="*/ 9980 w 10000"/>
              <a:gd name="connsiteY18" fmla="*/ 9995 h 10000"/>
              <a:gd name="connsiteX19" fmla="*/ 9848 w 10000"/>
              <a:gd name="connsiteY19" fmla="*/ 9625 h 10000"/>
              <a:gd name="connsiteX20" fmla="*/ 9621 w 10000"/>
              <a:gd name="connsiteY20" fmla="*/ 8971 h 10000"/>
              <a:gd name="connsiteX21" fmla="*/ 9621 w 10000"/>
              <a:gd name="connsiteY21" fmla="*/ 8699 h 10000"/>
              <a:gd name="connsiteX0" fmla="*/ 0 w 10000"/>
              <a:gd name="connsiteY0" fmla="*/ 7670 h 10000"/>
              <a:gd name="connsiteX1" fmla="*/ 88 w 10000"/>
              <a:gd name="connsiteY1" fmla="*/ 6408 h 10000"/>
              <a:gd name="connsiteX2" fmla="*/ 443 w 10000"/>
              <a:gd name="connsiteY2" fmla="*/ 4608 h 10000"/>
              <a:gd name="connsiteX3" fmla="*/ 1082 w 10000"/>
              <a:gd name="connsiteY3" fmla="*/ 2951 h 10000"/>
              <a:gd name="connsiteX4" fmla="*/ 2124 w 10000"/>
              <a:gd name="connsiteY4" fmla="*/ 1375 h 10000"/>
              <a:gd name="connsiteX5" fmla="*/ 3365 w 10000"/>
              <a:gd name="connsiteY5" fmla="*/ 339 h 10000"/>
              <a:gd name="connsiteX6" fmla="*/ 4961 w 10000"/>
              <a:gd name="connsiteY6" fmla="*/ 57 h 10000"/>
              <a:gd name="connsiteX7" fmla="*/ 6881 w 10000"/>
              <a:gd name="connsiteY7" fmla="*/ 682 h 10000"/>
              <a:gd name="connsiteX8" fmla="*/ 8976 w 10000"/>
              <a:gd name="connsiteY8" fmla="*/ 2934 h 10000"/>
              <a:gd name="connsiteX9" fmla="*/ 9830 w 10000"/>
              <a:gd name="connsiteY9" fmla="*/ 5880 h 10000"/>
              <a:gd name="connsiteX10" fmla="*/ 9817 w 10000"/>
              <a:gd name="connsiteY10" fmla="*/ 7746 h 10000"/>
              <a:gd name="connsiteX11" fmla="*/ 9740 w 10000"/>
              <a:gd name="connsiteY11" fmla="*/ 8383 h 10000"/>
              <a:gd name="connsiteX12" fmla="*/ 9652 w 10000"/>
              <a:gd name="connsiteY12" fmla="*/ 8699 h 10000"/>
              <a:gd name="connsiteX13" fmla="*/ 9415 w 10000"/>
              <a:gd name="connsiteY13" fmla="*/ 8878 h 10000"/>
              <a:gd name="connsiteX14" fmla="*/ 9280 w 10000"/>
              <a:gd name="connsiteY14" fmla="*/ 9034 h 10000"/>
              <a:gd name="connsiteX15" fmla="*/ 9412 w 10000"/>
              <a:gd name="connsiteY15" fmla="*/ 9254 h 10000"/>
              <a:gd name="connsiteX16" fmla="*/ 9719 w 10000"/>
              <a:gd name="connsiteY16" fmla="*/ 9651 h 10000"/>
              <a:gd name="connsiteX17" fmla="*/ 9980 w 10000"/>
              <a:gd name="connsiteY17" fmla="*/ 9995 h 10000"/>
              <a:gd name="connsiteX18" fmla="*/ 9848 w 10000"/>
              <a:gd name="connsiteY18" fmla="*/ 9625 h 10000"/>
              <a:gd name="connsiteX19" fmla="*/ 9621 w 10000"/>
              <a:gd name="connsiteY19" fmla="*/ 8971 h 10000"/>
              <a:gd name="connsiteX20" fmla="*/ 9621 w 10000"/>
              <a:gd name="connsiteY20" fmla="*/ 8699 h 10000"/>
              <a:gd name="connsiteX0" fmla="*/ 0 w 9912"/>
              <a:gd name="connsiteY0" fmla="*/ 6408 h 10000"/>
              <a:gd name="connsiteX1" fmla="*/ 355 w 9912"/>
              <a:gd name="connsiteY1" fmla="*/ 4608 h 10000"/>
              <a:gd name="connsiteX2" fmla="*/ 994 w 9912"/>
              <a:gd name="connsiteY2" fmla="*/ 2951 h 10000"/>
              <a:gd name="connsiteX3" fmla="*/ 2036 w 9912"/>
              <a:gd name="connsiteY3" fmla="*/ 1375 h 10000"/>
              <a:gd name="connsiteX4" fmla="*/ 3277 w 9912"/>
              <a:gd name="connsiteY4" fmla="*/ 339 h 10000"/>
              <a:gd name="connsiteX5" fmla="*/ 4873 w 9912"/>
              <a:gd name="connsiteY5" fmla="*/ 57 h 10000"/>
              <a:gd name="connsiteX6" fmla="*/ 6793 w 9912"/>
              <a:gd name="connsiteY6" fmla="*/ 682 h 10000"/>
              <a:gd name="connsiteX7" fmla="*/ 8888 w 9912"/>
              <a:gd name="connsiteY7" fmla="*/ 2934 h 10000"/>
              <a:gd name="connsiteX8" fmla="*/ 9742 w 9912"/>
              <a:gd name="connsiteY8" fmla="*/ 5880 h 10000"/>
              <a:gd name="connsiteX9" fmla="*/ 9729 w 9912"/>
              <a:gd name="connsiteY9" fmla="*/ 7746 h 10000"/>
              <a:gd name="connsiteX10" fmla="*/ 9652 w 9912"/>
              <a:gd name="connsiteY10" fmla="*/ 8383 h 10000"/>
              <a:gd name="connsiteX11" fmla="*/ 9564 w 9912"/>
              <a:gd name="connsiteY11" fmla="*/ 8699 h 10000"/>
              <a:gd name="connsiteX12" fmla="*/ 9327 w 9912"/>
              <a:gd name="connsiteY12" fmla="*/ 8878 h 10000"/>
              <a:gd name="connsiteX13" fmla="*/ 9192 w 9912"/>
              <a:gd name="connsiteY13" fmla="*/ 9034 h 10000"/>
              <a:gd name="connsiteX14" fmla="*/ 9324 w 9912"/>
              <a:gd name="connsiteY14" fmla="*/ 9254 h 10000"/>
              <a:gd name="connsiteX15" fmla="*/ 9631 w 9912"/>
              <a:gd name="connsiteY15" fmla="*/ 9651 h 10000"/>
              <a:gd name="connsiteX16" fmla="*/ 9892 w 9912"/>
              <a:gd name="connsiteY16" fmla="*/ 9995 h 10000"/>
              <a:gd name="connsiteX17" fmla="*/ 9760 w 9912"/>
              <a:gd name="connsiteY17" fmla="*/ 9625 h 10000"/>
              <a:gd name="connsiteX18" fmla="*/ 9533 w 9912"/>
              <a:gd name="connsiteY18" fmla="*/ 8971 h 10000"/>
              <a:gd name="connsiteX19" fmla="*/ 9533 w 9912"/>
              <a:gd name="connsiteY19" fmla="*/ 8699 h 10000"/>
              <a:gd name="connsiteX0" fmla="*/ 0 w 9642"/>
              <a:gd name="connsiteY0" fmla="*/ 4608 h 10000"/>
              <a:gd name="connsiteX1" fmla="*/ 645 w 9642"/>
              <a:gd name="connsiteY1" fmla="*/ 2951 h 10000"/>
              <a:gd name="connsiteX2" fmla="*/ 1696 w 9642"/>
              <a:gd name="connsiteY2" fmla="*/ 1375 h 10000"/>
              <a:gd name="connsiteX3" fmla="*/ 2948 w 9642"/>
              <a:gd name="connsiteY3" fmla="*/ 339 h 10000"/>
              <a:gd name="connsiteX4" fmla="*/ 4558 w 9642"/>
              <a:gd name="connsiteY4" fmla="*/ 57 h 10000"/>
              <a:gd name="connsiteX5" fmla="*/ 6495 w 9642"/>
              <a:gd name="connsiteY5" fmla="*/ 682 h 10000"/>
              <a:gd name="connsiteX6" fmla="*/ 8609 w 9642"/>
              <a:gd name="connsiteY6" fmla="*/ 2934 h 10000"/>
              <a:gd name="connsiteX7" fmla="*/ 9470 w 9642"/>
              <a:gd name="connsiteY7" fmla="*/ 5880 h 10000"/>
              <a:gd name="connsiteX8" fmla="*/ 9457 w 9642"/>
              <a:gd name="connsiteY8" fmla="*/ 7746 h 10000"/>
              <a:gd name="connsiteX9" fmla="*/ 9380 w 9642"/>
              <a:gd name="connsiteY9" fmla="*/ 8383 h 10000"/>
              <a:gd name="connsiteX10" fmla="*/ 9291 w 9642"/>
              <a:gd name="connsiteY10" fmla="*/ 8699 h 10000"/>
              <a:gd name="connsiteX11" fmla="*/ 9052 w 9642"/>
              <a:gd name="connsiteY11" fmla="*/ 8878 h 10000"/>
              <a:gd name="connsiteX12" fmla="*/ 8916 w 9642"/>
              <a:gd name="connsiteY12" fmla="*/ 9034 h 10000"/>
              <a:gd name="connsiteX13" fmla="*/ 9049 w 9642"/>
              <a:gd name="connsiteY13" fmla="*/ 9254 h 10000"/>
              <a:gd name="connsiteX14" fmla="*/ 9359 w 9642"/>
              <a:gd name="connsiteY14" fmla="*/ 9651 h 10000"/>
              <a:gd name="connsiteX15" fmla="*/ 9622 w 9642"/>
              <a:gd name="connsiteY15" fmla="*/ 9995 h 10000"/>
              <a:gd name="connsiteX16" fmla="*/ 9489 w 9642"/>
              <a:gd name="connsiteY16" fmla="*/ 9625 h 10000"/>
              <a:gd name="connsiteX17" fmla="*/ 9260 w 9642"/>
              <a:gd name="connsiteY17" fmla="*/ 8971 h 10000"/>
              <a:gd name="connsiteX18" fmla="*/ 9260 w 9642"/>
              <a:gd name="connsiteY18" fmla="*/ 8699 h 10000"/>
              <a:gd name="connsiteX0" fmla="*/ 0 w 9331"/>
              <a:gd name="connsiteY0" fmla="*/ 2951 h 10000"/>
              <a:gd name="connsiteX1" fmla="*/ 1090 w 9331"/>
              <a:gd name="connsiteY1" fmla="*/ 1375 h 10000"/>
              <a:gd name="connsiteX2" fmla="*/ 2388 w 9331"/>
              <a:gd name="connsiteY2" fmla="*/ 339 h 10000"/>
              <a:gd name="connsiteX3" fmla="*/ 4058 w 9331"/>
              <a:gd name="connsiteY3" fmla="*/ 57 h 10000"/>
              <a:gd name="connsiteX4" fmla="*/ 6067 w 9331"/>
              <a:gd name="connsiteY4" fmla="*/ 682 h 10000"/>
              <a:gd name="connsiteX5" fmla="*/ 8260 w 9331"/>
              <a:gd name="connsiteY5" fmla="*/ 2934 h 10000"/>
              <a:gd name="connsiteX6" fmla="*/ 9153 w 9331"/>
              <a:gd name="connsiteY6" fmla="*/ 5880 h 10000"/>
              <a:gd name="connsiteX7" fmla="*/ 9139 w 9331"/>
              <a:gd name="connsiteY7" fmla="*/ 7746 h 10000"/>
              <a:gd name="connsiteX8" fmla="*/ 9059 w 9331"/>
              <a:gd name="connsiteY8" fmla="*/ 8383 h 10000"/>
              <a:gd name="connsiteX9" fmla="*/ 8967 w 9331"/>
              <a:gd name="connsiteY9" fmla="*/ 8699 h 10000"/>
              <a:gd name="connsiteX10" fmla="*/ 8719 w 9331"/>
              <a:gd name="connsiteY10" fmla="*/ 8878 h 10000"/>
              <a:gd name="connsiteX11" fmla="*/ 8578 w 9331"/>
              <a:gd name="connsiteY11" fmla="*/ 9034 h 10000"/>
              <a:gd name="connsiteX12" fmla="*/ 8716 w 9331"/>
              <a:gd name="connsiteY12" fmla="*/ 9254 h 10000"/>
              <a:gd name="connsiteX13" fmla="*/ 9037 w 9331"/>
              <a:gd name="connsiteY13" fmla="*/ 9651 h 10000"/>
              <a:gd name="connsiteX14" fmla="*/ 9310 w 9331"/>
              <a:gd name="connsiteY14" fmla="*/ 9995 h 10000"/>
              <a:gd name="connsiteX15" fmla="*/ 9172 w 9331"/>
              <a:gd name="connsiteY15" fmla="*/ 9625 h 10000"/>
              <a:gd name="connsiteX16" fmla="*/ 8935 w 9331"/>
              <a:gd name="connsiteY16" fmla="*/ 8971 h 10000"/>
              <a:gd name="connsiteX17" fmla="*/ 8935 w 9331"/>
              <a:gd name="connsiteY17" fmla="*/ 8699 h 10000"/>
              <a:gd name="connsiteX0" fmla="*/ 0 w 8832"/>
              <a:gd name="connsiteY0" fmla="*/ 1375 h 10000"/>
              <a:gd name="connsiteX1" fmla="*/ 1391 w 8832"/>
              <a:gd name="connsiteY1" fmla="*/ 339 h 10000"/>
              <a:gd name="connsiteX2" fmla="*/ 3181 w 8832"/>
              <a:gd name="connsiteY2" fmla="*/ 57 h 10000"/>
              <a:gd name="connsiteX3" fmla="*/ 5334 w 8832"/>
              <a:gd name="connsiteY3" fmla="*/ 682 h 10000"/>
              <a:gd name="connsiteX4" fmla="*/ 7684 w 8832"/>
              <a:gd name="connsiteY4" fmla="*/ 2934 h 10000"/>
              <a:gd name="connsiteX5" fmla="*/ 8641 w 8832"/>
              <a:gd name="connsiteY5" fmla="*/ 5880 h 10000"/>
              <a:gd name="connsiteX6" fmla="*/ 8626 w 8832"/>
              <a:gd name="connsiteY6" fmla="*/ 7746 h 10000"/>
              <a:gd name="connsiteX7" fmla="*/ 8540 w 8832"/>
              <a:gd name="connsiteY7" fmla="*/ 8383 h 10000"/>
              <a:gd name="connsiteX8" fmla="*/ 8442 w 8832"/>
              <a:gd name="connsiteY8" fmla="*/ 8699 h 10000"/>
              <a:gd name="connsiteX9" fmla="*/ 8176 w 8832"/>
              <a:gd name="connsiteY9" fmla="*/ 8878 h 10000"/>
              <a:gd name="connsiteX10" fmla="*/ 8025 w 8832"/>
              <a:gd name="connsiteY10" fmla="*/ 9034 h 10000"/>
              <a:gd name="connsiteX11" fmla="*/ 8173 w 8832"/>
              <a:gd name="connsiteY11" fmla="*/ 9254 h 10000"/>
              <a:gd name="connsiteX12" fmla="*/ 8517 w 8832"/>
              <a:gd name="connsiteY12" fmla="*/ 9651 h 10000"/>
              <a:gd name="connsiteX13" fmla="*/ 8809 w 8832"/>
              <a:gd name="connsiteY13" fmla="*/ 9995 h 10000"/>
              <a:gd name="connsiteX14" fmla="*/ 8662 w 8832"/>
              <a:gd name="connsiteY14" fmla="*/ 9625 h 10000"/>
              <a:gd name="connsiteX15" fmla="*/ 8408 w 8832"/>
              <a:gd name="connsiteY15" fmla="*/ 8971 h 10000"/>
              <a:gd name="connsiteX16" fmla="*/ 8408 w 8832"/>
              <a:gd name="connsiteY16" fmla="*/ 8699 h 10000"/>
              <a:gd name="connsiteX0" fmla="*/ 0 w 8425"/>
              <a:gd name="connsiteY0" fmla="*/ 339 h 10000"/>
              <a:gd name="connsiteX1" fmla="*/ 2027 w 8425"/>
              <a:gd name="connsiteY1" fmla="*/ 57 h 10000"/>
              <a:gd name="connsiteX2" fmla="*/ 4464 w 8425"/>
              <a:gd name="connsiteY2" fmla="*/ 682 h 10000"/>
              <a:gd name="connsiteX3" fmla="*/ 7125 w 8425"/>
              <a:gd name="connsiteY3" fmla="*/ 2934 h 10000"/>
              <a:gd name="connsiteX4" fmla="*/ 8209 w 8425"/>
              <a:gd name="connsiteY4" fmla="*/ 5880 h 10000"/>
              <a:gd name="connsiteX5" fmla="*/ 8192 w 8425"/>
              <a:gd name="connsiteY5" fmla="*/ 7746 h 10000"/>
              <a:gd name="connsiteX6" fmla="*/ 8094 w 8425"/>
              <a:gd name="connsiteY6" fmla="*/ 8383 h 10000"/>
              <a:gd name="connsiteX7" fmla="*/ 7983 w 8425"/>
              <a:gd name="connsiteY7" fmla="*/ 8699 h 10000"/>
              <a:gd name="connsiteX8" fmla="*/ 7682 w 8425"/>
              <a:gd name="connsiteY8" fmla="*/ 8878 h 10000"/>
              <a:gd name="connsiteX9" fmla="*/ 7511 w 8425"/>
              <a:gd name="connsiteY9" fmla="*/ 9034 h 10000"/>
              <a:gd name="connsiteX10" fmla="*/ 7679 w 8425"/>
              <a:gd name="connsiteY10" fmla="*/ 9254 h 10000"/>
              <a:gd name="connsiteX11" fmla="*/ 8068 w 8425"/>
              <a:gd name="connsiteY11" fmla="*/ 9651 h 10000"/>
              <a:gd name="connsiteX12" fmla="*/ 8399 w 8425"/>
              <a:gd name="connsiteY12" fmla="*/ 9995 h 10000"/>
              <a:gd name="connsiteX13" fmla="*/ 8233 w 8425"/>
              <a:gd name="connsiteY13" fmla="*/ 9625 h 10000"/>
              <a:gd name="connsiteX14" fmla="*/ 7945 w 8425"/>
              <a:gd name="connsiteY14" fmla="*/ 8971 h 10000"/>
              <a:gd name="connsiteX15" fmla="*/ 7945 w 8425"/>
              <a:gd name="connsiteY15" fmla="*/ 8699 h 10000"/>
              <a:gd name="connsiteX0" fmla="*/ 0 w 7594"/>
              <a:gd name="connsiteY0" fmla="*/ 0 h 9943"/>
              <a:gd name="connsiteX1" fmla="*/ 2893 w 7594"/>
              <a:gd name="connsiteY1" fmla="*/ 625 h 9943"/>
              <a:gd name="connsiteX2" fmla="*/ 6051 w 7594"/>
              <a:gd name="connsiteY2" fmla="*/ 2877 h 9943"/>
              <a:gd name="connsiteX3" fmla="*/ 7338 w 7594"/>
              <a:gd name="connsiteY3" fmla="*/ 5823 h 9943"/>
              <a:gd name="connsiteX4" fmla="*/ 7317 w 7594"/>
              <a:gd name="connsiteY4" fmla="*/ 7689 h 9943"/>
              <a:gd name="connsiteX5" fmla="*/ 7201 w 7594"/>
              <a:gd name="connsiteY5" fmla="*/ 8326 h 9943"/>
              <a:gd name="connsiteX6" fmla="*/ 7069 w 7594"/>
              <a:gd name="connsiteY6" fmla="*/ 8642 h 9943"/>
              <a:gd name="connsiteX7" fmla="*/ 6712 w 7594"/>
              <a:gd name="connsiteY7" fmla="*/ 8821 h 9943"/>
              <a:gd name="connsiteX8" fmla="*/ 6509 w 7594"/>
              <a:gd name="connsiteY8" fmla="*/ 8977 h 9943"/>
              <a:gd name="connsiteX9" fmla="*/ 6709 w 7594"/>
              <a:gd name="connsiteY9" fmla="*/ 9197 h 9943"/>
              <a:gd name="connsiteX10" fmla="*/ 7170 w 7594"/>
              <a:gd name="connsiteY10" fmla="*/ 9594 h 9943"/>
              <a:gd name="connsiteX11" fmla="*/ 7563 w 7594"/>
              <a:gd name="connsiteY11" fmla="*/ 9938 h 9943"/>
              <a:gd name="connsiteX12" fmla="*/ 7366 w 7594"/>
              <a:gd name="connsiteY12" fmla="*/ 9568 h 9943"/>
              <a:gd name="connsiteX13" fmla="*/ 7024 w 7594"/>
              <a:gd name="connsiteY13" fmla="*/ 8914 h 9943"/>
              <a:gd name="connsiteX14" fmla="*/ 7024 w 7594"/>
              <a:gd name="connsiteY14" fmla="*/ 8642 h 9943"/>
              <a:gd name="connsiteX0" fmla="*/ 0 w 6190"/>
              <a:gd name="connsiteY0" fmla="*/ 0 h 9371"/>
              <a:gd name="connsiteX1" fmla="*/ 4158 w 6190"/>
              <a:gd name="connsiteY1" fmla="*/ 2264 h 9371"/>
              <a:gd name="connsiteX2" fmla="*/ 5853 w 6190"/>
              <a:gd name="connsiteY2" fmla="*/ 5227 h 9371"/>
              <a:gd name="connsiteX3" fmla="*/ 5825 w 6190"/>
              <a:gd name="connsiteY3" fmla="*/ 7104 h 9371"/>
              <a:gd name="connsiteX4" fmla="*/ 5672 w 6190"/>
              <a:gd name="connsiteY4" fmla="*/ 7745 h 9371"/>
              <a:gd name="connsiteX5" fmla="*/ 5499 w 6190"/>
              <a:gd name="connsiteY5" fmla="*/ 8063 h 9371"/>
              <a:gd name="connsiteX6" fmla="*/ 5029 w 6190"/>
              <a:gd name="connsiteY6" fmla="*/ 8243 h 9371"/>
              <a:gd name="connsiteX7" fmla="*/ 4761 w 6190"/>
              <a:gd name="connsiteY7" fmla="*/ 8399 h 9371"/>
              <a:gd name="connsiteX8" fmla="*/ 5025 w 6190"/>
              <a:gd name="connsiteY8" fmla="*/ 8621 h 9371"/>
              <a:gd name="connsiteX9" fmla="*/ 5632 w 6190"/>
              <a:gd name="connsiteY9" fmla="*/ 9020 h 9371"/>
              <a:gd name="connsiteX10" fmla="*/ 6149 w 6190"/>
              <a:gd name="connsiteY10" fmla="*/ 9366 h 9371"/>
              <a:gd name="connsiteX11" fmla="*/ 5890 w 6190"/>
              <a:gd name="connsiteY11" fmla="*/ 8994 h 9371"/>
              <a:gd name="connsiteX12" fmla="*/ 5439 w 6190"/>
              <a:gd name="connsiteY12" fmla="*/ 8336 h 9371"/>
              <a:gd name="connsiteX13" fmla="*/ 5439 w 6190"/>
              <a:gd name="connsiteY13" fmla="*/ 8063 h 9371"/>
              <a:gd name="connsiteX0" fmla="*/ 0 w 3283"/>
              <a:gd name="connsiteY0" fmla="*/ 0 h 7584"/>
              <a:gd name="connsiteX1" fmla="*/ 2739 w 3283"/>
              <a:gd name="connsiteY1" fmla="*/ 3162 h 7584"/>
              <a:gd name="connsiteX2" fmla="*/ 2693 w 3283"/>
              <a:gd name="connsiteY2" fmla="*/ 5165 h 7584"/>
              <a:gd name="connsiteX3" fmla="*/ 2446 w 3283"/>
              <a:gd name="connsiteY3" fmla="*/ 5849 h 7584"/>
              <a:gd name="connsiteX4" fmla="*/ 2167 w 3283"/>
              <a:gd name="connsiteY4" fmla="*/ 6188 h 7584"/>
              <a:gd name="connsiteX5" fmla="*/ 1407 w 3283"/>
              <a:gd name="connsiteY5" fmla="*/ 6380 h 7584"/>
              <a:gd name="connsiteX6" fmla="*/ 974 w 3283"/>
              <a:gd name="connsiteY6" fmla="*/ 6547 h 7584"/>
              <a:gd name="connsiteX7" fmla="*/ 1401 w 3283"/>
              <a:gd name="connsiteY7" fmla="*/ 6784 h 7584"/>
              <a:gd name="connsiteX8" fmla="*/ 2382 w 3283"/>
              <a:gd name="connsiteY8" fmla="*/ 7209 h 7584"/>
              <a:gd name="connsiteX9" fmla="*/ 3217 w 3283"/>
              <a:gd name="connsiteY9" fmla="*/ 7579 h 7584"/>
              <a:gd name="connsiteX10" fmla="*/ 2798 w 3283"/>
              <a:gd name="connsiteY10" fmla="*/ 7182 h 7584"/>
              <a:gd name="connsiteX11" fmla="*/ 2070 w 3283"/>
              <a:gd name="connsiteY11" fmla="*/ 6480 h 7584"/>
              <a:gd name="connsiteX12" fmla="*/ 2070 w 3283"/>
              <a:gd name="connsiteY12" fmla="*/ 6188 h 7584"/>
              <a:gd name="connsiteX0" fmla="*/ 5376 w 7033"/>
              <a:gd name="connsiteY0" fmla="*/ 0 h 5831"/>
              <a:gd name="connsiteX1" fmla="*/ 5236 w 7033"/>
              <a:gd name="connsiteY1" fmla="*/ 2641 h 5831"/>
              <a:gd name="connsiteX2" fmla="*/ 4484 w 7033"/>
              <a:gd name="connsiteY2" fmla="*/ 3543 h 5831"/>
              <a:gd name="connsiteX3" fmla="*/ 3634 w 7033"/>
              <a:gd name="connsiteY3" fmla="*/ 3990 h 5831"/>
              <a:gd name="connsiteX4" fmla="*/ 1319 w 7033"/>
              <a:gd name="connsiteY4" fmla="*/ 4243 h 5831"/>
              <a:gd name="connsiteX5" fmla="*/ 0 w 7033"/>
              <a:gd name="connsiteY5" fmla="*/ 4464 h 5831"/>
              <a:gd name="connsiteX6" fmla="*/ 1300 w 7033"/>
              <a:gd name="connsiteY6" fmla="*/ 4776 h 5831"/>
              <a:gd name="connsiteX7" fmla="*/ 4289 w 7033"/>
              <a:gd name="connsiteY7" fmla="*/ 5337 h 5831"/>
              <a:gd name="connsiteX8" fmla="*/ 6832 w 7033"/>
              <a:gd name="connsiteY8" fmla="*/ 5824 h 5831"/>
              <a:gd name="connsiteX9" fmla="*/ 5556 w 7033"/>
              <a:gd name="connsiteY9" fmla="*/ 5301 h 5831"/>
              <a:gd name="connsiteX10" fmla="*/ 3338 w 7033"/>
              <a:gd name="connsiteY10" fmla="*/ 4375 h 5831"/>
              <a:gd name="connsiteX11" fmla="*/ 3338 w 7033"/>
              <a:gd name="connsiteY11" fmla="*/ 3990 h 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33" h="5831">
                <a:moveTo>
                  <a:pt x="5376" y="0"/>
                </a:moveTo>
                <a:cubicBezTo>
                  <a:pt x="6747" y="1136"/>
                  <a:pt x="5379" y="2057"/>
                  <a:pt x="5236" y="2641"/>
                </a:cubicBezTo>
                <a:cubicBezTo>
                  <a:pt x="5114" y="3224"/>
                  <a:pt x="4761" y="3319"/>
                  <a:pt x="4484" y="3543"/>
                </a:cubicBezTo>
                <a:cubicBezTo>
                  <a:pt x="4219" y="3773"/>
                  <a:pt x="4155" y="3874"/>
                  <a:pt x="3634" y="3990"/>
                </a:cubicBezTo>
                <a:cubicBezTo>
                  <a:pt x="3101" y="4105"/>
                  <a:pt x="1907" y="4162"/>
                  <a:pt x="1319" y="4243"/>
                </a:cubicBezTo>
                <a:cubicBezTo>
                  <a:pt x="731" y="4324"/>
                  <a:pt x="0" y="4375"/>
                  <a:pt x="0" y="4464"/>
                </a:cubicBezTo>
                <a:cubicBezTo>
                  <a:pt x="0" y="4551"/>
                  <a:pt x="557" y="4630"/>
                  <a:pt x="1300" y="4776"/>
                </a:cubicBezTo>
                <a:cubicBezTo>
                  <a:pt x="2010" y="4923"/>
                  <a:pt x="3372" y="5161"/>
                  <a:pt x="4289" y="5337"/>
                </a:cubicBezTo>
                <a:cubicBezTo>
                  <a:pt x="5211" y="5513"/>
                  <a:pt x="6631" y="5831"/>
                  <a:pt x="6832" y="5824"/>
                </a:cubicBezTo>
                <a:cubicBezTo>
                  <a:pt x="7033" y="5815"/>
                  <a:pt x="6153" y="5541"/>
                  <a:pt x="5556" y="5301"/>
                </a:cubicBezTo>
                <a:cubicBezTo>
                  <a:pt x="4946" y="5060"/>
                  <a:pt x="3692" y="4593"/>
                  <a:pt x="3338" y="4375"/>
                </a:cubicBezTo>
                <a:cubicBezTo>
                  <a:pt x="2964" y="4155"/>
                  <a:pt x="3405" y="4105"/>
                  <a:pt x="3338" y="399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6" name="Freeform 21"/>
          <p:cNvSpPr>
            <a:spLocks/>
          </p:cNvSpPr>
          <p:nvPr/>
        </p:nvSpPr>
        <p:spPr bwMode="auto">
          <a:xfrm rot="21326996">
            <a:off x="5012826" y="2572841"/>
            <a:ext cx="271248" cy="992197"/>
          </a:xfrm>
          <a:custGeom>
            <a:avLst/>
            <a:gdLst>
              <a:gd name="T0" fmla="*/ 42 w 87"/>
              <a:gd name="T1" fmla="*/ 250 h 259"/>
              <a:gd name="T2" fmla="*/ 56 w 87"/>
              <a:gd name="T3" fmla="*/ 168 h 259"/>
              <a:gd name="T4" fmla="*/ 80 w 87"/>
              <a:gd name="T5" fmla="*/ 94 h 259"/>
              <a:gd name="T6" fmla="*/ 85 w 87"/>
              <a:gd name="T7" fmla="*/ 38 h 259"/>
              <a:gd name="T8" fmla="*/ 68 w 87"/>
              <a:gd name="T9" fmla="*/ 5 h 259"/>
              <a:gd name="T10" fmla="*/ 35 w 87"/>
              <a:gd name="T11" fmla="*/ 7 h 259"/>
              <a:gd name="T12" fmla="*/ 13 w 87"/>
              <a:gd name="T13" fmla="*/ 31 h 259"/>
              <a:gd name="T14" fmla="*/ 1 w 87"/>
              <a:gd name="T15" fmla="*/ 106 h 259"/>
              <a:gd name="T16" fmla="*/ 18 w 87"/>
              <a:gd name="T17" fmla="*/ 185 h 259"/>
              <a:gd name="T18" fmla="*/ 35 w 87"/>
              <a:gd name="T19" fmla="*/ 221 h 259"/>
              <a:gd name="T20" fmla="*/ 42 w 87"/>
              <a:gd name="T21" fmla="*/ 250 h 2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"/>
              <a:gd name="T34" fmla="*/ 0 h 259"/>
              <a:gd name="T35" fmla="*/ 87 w 87"/>
              <a:gd name="T36" fmla="*/ 259 h 2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" h="259">
                <a:moveTo>
                  <a:pt x="42" y="250"/>
                </a:moveTo>
                <a:cubicBezTo>
                  <a:pt x="45" y="241"/>
                  <a:pt x="50" y="194"/>
                  <a:pt x="56" y="168"/>
                </a:cubicBezTo>
                <a:cubicBezTo>
                  <a:pt x="62" y="142"/>
                  <a:pt x="75" y="116"/>
                  <a:pt x="80" y="94"/>
                </a:cubicBezTo>
                <a:cubicBezTo>
                  <a:pt x="85" y="72"/>
                  <a:pt x="87" y="53"/>
                  <a:pt x="85" y="38"/>
                </a:cubicBezTo>
                <a:cubicBezTo>
                  <a:pt x="83" y="23"/>
                  <a:pt x="76" y="10"/>
                  <a:pt x="68" y="5"/>
                </a:cubicBezTo>
                <a:cubicBezTo>
                  <a:pt x="60" y="0"/>
                  <a:pt x="44" y="3"/>
                  <a:pt x="35" y="7"/>
                </a:cubicBezTo>
                <a:cubicBezTo>
                  <a:pt x="26" y="11"/>
                  <a:pt x="19" y="15"/>
                  <a:pt x="13" y="31"/>
                </a:cubicBezTo>
                <a:cubicBezTo>
                  <a:pt x="7" y="47"/>
                  <a:pt x="0" y="80"/>
                  <a:pt x="1" y="106"/>
                </a:cubicBezTo>
                <a:cubicBezTo>
                  <a:pt x="2" y="132"/>
                  <a:pt x="12" y="166"/>
                  <a:pt x="18" y="185"/>
                </a:cubicBezTo>
                <a:cubicBezTo>
                  <a:pt x="24" y="204"/>
                  <a:pt x="31" y="211"/>
                  <a:pt x="35" y="221"/>
                </a:cubicBezTo>
                <a:cubicBezTo>
                  <a:pt x="39" y="231"/>
                  <a:pt x="39" y="259"/>
                  <a:pt x="42" y="250"/>
                </a:cubicBezTo>
                <a:close/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7" name="Freeform 22"/>
          <p:cNvSpPr>
            <a:spLocks/>
          </p:cNvSpPr>
          <p:nvPr/>
        </p:nvSpPr>
        <p:spPr bwMode="auto">
          <a:xfrm rot="21326996">
            <a:off x="6398966" y="2041709"/>
            <a:ext cx="342247" cy="1067633"/>
          </a:xfrm>
          <a:custGeom>
            <a:avLst/>
            <a:gdLst>
              <a:gd name="T0" fmla="*/ 130 w 130"/>
              <a:gd name="T1" fmla="*/ 202 h 262"/>
              <a:gd name="T2" fmla="*/ 108 w 130"/>
              <a:gd name="T3" fmla="*/ 248 h 262"/>
              <a:gd name="T4" fmla="*/ 53 w 130"/>
              <a:gd name="T5" fmla="*/ 248 h 262"/>
              <a:gd name="T6" fmla="*/ 7 w 130"/>
              <a:gd name="T7" fmla="*/ 161 h 262"/>
              <a:gd name="T8" fmla="*/ 12 w 130"/>
              <a:gd name="T9" fmla="*/ 0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262"/>
              <a:gd name="T17" fmla="*/ 130 w 130"/>
              <a:gd name="T18" fmla="*/ 262 h 262"/>
              <a:gd name="connsiteX0" fmla="*/ 9957 w 9957"/>
              <a:gd name="connsiteY0" fmla="*/ 7710 h 11153"/>
              <a:gd name="connsiteX1" fmla="*/ 8265 w 9957"/>
              <a:gd name="connsiteY1" fmla="*/ 9466 h 11153"/>
              <a:gd name="connsiteX2" fmla="*/ 3849 w 9957"/>
              <a:gd name="connsiteY2" fmla="*/ 10619 h 11153"/>
              <a:gd name="connsiteX3" fmla="*/ 495 w 9957"/>
              <a:gd name="connsiteY3" fmla="*/ 6145 h 11153"/>
              <a:gd name="connsiteX4" fmla="*/ 880 w 9957"/>
              <a:gd name="connsiteY4" fmla="*/ 0 h 11153"/>
              <a:gd name="connsiteX0" fmla="*/ 10000 w 10000"/>
              <a:gd name="connsiteY0" fmla="*/ 6913 h 9755"/>
              <a:gd name="connsiteX1" fmla="*/ 3866 w 10000"/>
              <a:gd name="connsiteY1" fmla="*/ 9521 h 9755"/>
              <a:gd name="connsiteX2" fmla="*/ 497 w 10000"/>
              <a:gd name="connsiteY2" fmla="*/ 5510 h 9755"/>
              <a:gd name="connsiteX3" fmla="*/ 884 w 10000"/>
              <a:gd name="connsiteY3" fmla="*/ 0 h 9755"/>
              <a:gd name="connsiteX0" fmla="*/ 10006 w 10006"/>
              <a:gd name="connsiteY0" fmla="*/ 7087 h 10825"/>
              <a:gd name="connsiteX1" fmla="*/ 3909 w 10006"/>
              <a:gd name="connsiteY1" fmla="*/ 10585 h 10825"/>
              <a:gd name="connsiteX2" fmla="*/ 503 w 10006"/>
              <a:gd name="connsiteY2" fmla="*/ 5648 h 10825"/>
              <a:gd name="connsiteX3" fmla="*/ 890 w 10006"/>
              <a:gd name="connsiteY3" fmla="*/ 0 h 10825"/>
              <a:gd name="connsiteX0" fmla="*/ 10006 w 10006"/>
              <a:gd name="connsiteY0" fmla="*/ 7087 h 10946"/>
              <a:gd name="connsiteX1" fmla="*/ 3909 w 10006"/>
              <a:gd name="connsiteY1" fmla="*/ 10585 h 10946"/>
              <a:gd name="connsiteX2" fmla="*/ 503 w 10006"/>
              <a:gd name="connsiteY2" fmla="*/ 5648 h 10946"/>
              <a:gd name="connsiteX3" fmla="*/ 890 w 10006"/>
              <a:gd name="connsiteY3" fmla="*/ 0 h 10946"/>
              <a:gd name="connsiteX0" fmla="*/ 9857 w 9857"/>
              <a:gd name="connsiteY0" fmla="*/ 10104 h 13963"/>
              <a:gd name="connsiteX1" fmla="*/ 3760 w 9857"/>
              <a:gd name="connsiteY1" fmla="*/ 13602 h 13963"/>
              <a:gd name="connsiteX2" fmla="*/ 354 w 9857"/>
              <a:gd name="connsiteY2" fmla="*/ 8665 h 13963"/>
              <a:gd name="connsiteX3" fmla="*/ 1633 w 9857"/>
              <a:gd name="connsiteY3" fmla="*/ 0 h 1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7" h="13963">
                <a:moveTo>
                  <a:pt x="9857" y="10104"/>
                </a:moveTo>
                <a:cubicBezTo>
                  <a:pt x="8579" y="10660"/>
                  <a:pt x="6412" y="13963"/>
                  <a:pt x="3760" y="13602"/>
                </a:cubicBezTo>
                <a:cubicBezTo>
                  <a:pt x="1108" y="13241"/>
                  <a:pt x="709" y="10932"/>
                  <a:pt x="354" y="8665"/>
                </a:cubicBezTo>
                <a:cubicBezTo>
                  <a:pt x="0" y="6398"/>
                  <a:pt x="1170" y="2105"/>
                  <a:pt x="1633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2964750" y="3101827"/>
            <a:ext cx="260222" cy="26022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Group 23"/>
          <p:cNvGrpSpPr/>
          <p:nvPr/>
        </p:nvGrpSpPr>
        <p:grpSpPr>
          <a:xfrm>
            <a:off x="5374818" y="3715532"/>
            <a:ext cx="1837442" cy="1062644"/>
            <a:chOff x="5420813" y="4456602"/>
            <a:chExt cx="1087437" cy="628895"/>
          </a:xfrm>
        </p:grpSpPr>
        <p:sp>
          <p:nvSpPr>
            <p:cNvPr id="139269" name="Freeform 14"/>
            <p:cNvSpPr>
              <a:spLocks/>
            </p:cNvSpPr>
            <p:nvPr/>
          </p:nvSpPr>
          <p:spPr bwMode="auto">
            <a:xfrm rot="21326996">
              <a:off x="5420813" y="4456602"/>
              <a:ext cx="1087437" cy="488950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5" h="308">
                  <a:moveTo>
                    <a:pt x="552" y="300"/>
                  </a:moveTo>
                  <a:cubicBezTo>
                    <a:pt x="532" y="292"/>
                    <a:pt x="509" y="245"/>
                    <a:pt x="487" y="221"/>
                  </a:cubicBezTo>
                  <a:cubicBezTo>
                    <a:pt x="465" y="197"/>
                    <a:pt x="447" y="174"/>
                    <a:pt x="420" y="154"/>
                  </a:cubicBezTo>
                  <a:cubicBezTo>
                    <a:pt x="393" y="134"/>
                    <a:pt x="360" y="116"/>
                    <a:pt x="327" y="101"/>
                  </a:cubicBezTo>
                  <a:cubicBezTo>
                    <a:pt x="294" y="86"/>
                    <a:pt x="253" y="75"/>
                    <a:pt x="219" y="65"/>
                  </a:cubicBezTo>
                  <a:cubicBezTo>
                    <a:pt x="185" y="55"/>
                    <a:pt x="153" y="47"/>
                    <a:pt x="123" y="39"/>
                  </a:cubicBezTo>
                  <a:cubicBezTo>
                    <a:pt x="93" y="31"/>
                    <a:pt x="55" y="23"/>
                    <a:pt x="36" y="17"/>
                  </a:cubicBezTo>
                  <a:cubicBezTo>
                    <a:pt x="17" y="11"/>
                    <a:pt x="0" y="7"/>
                    <a:pt x="10" y="5"/>
                  </a:cubicBezTo>
                  <a:cubicBezTo>
                    <a:pt x="20" y="3"/>
                    <a:pt x="64" y="0"/>
                    <a:pt x="99" y="3"/>
                  </a:cubicBezTo>
                  <a:cubicBezTo>
                    <a:pt x="134" y="6"/>
                    <a:pt x="187" y="17"/>
                    <a:pt x="223" y="22"/>
                  </a:cubicBezTo>
                  <a:cubicBezTo>
                    <a:pt x="259" y="27"/>
                    <a:pt x="284" y="32"/>
                    <a:pt x="315" y="34"/>
                  </a:cubicBezTo>
                  <a:cubicBezTo>
                    <a:pt x="346" y="36"/>
                    <a:pt x="373" y="37"/>
                    <a:pt x="408" y="36"/>
                  </a:cubicBezTo>
                  <a:cubicBezTo>
                    <a:pt x="443" y="35"/>
                    <a:pt x="491" y="26"/>
                    <a:pt x="523" y="27"/>
                  </a:cubicBezTo>
                  <a:cubicBezTo>
                    <a:pt x="555" y="28"/>
                    <a:pt x="573" y="36"/>
                    <a:pt x="598" y="41"/>
                  </a:cubicBezTo>
                  <a:cubicBezTo>
                    <a:pt x="623" y="46"/>
                    <a:pt x="665" y="54"/>
                    <a:pt x="675" y="58"/>
                  </a:cubicBezTo>
                  <a:cubicBezTo>
                    <a:pt x="685" y="62"/>
                    <a:pt x="665" y="62"/>
                    <a:pt x="658" y="68"/>
                  </a:cubicBezTo>
                  <a:cubicBezTo>
                    <a:pt x="651" y="74"/>
                    <a:pt x="644" y="77"/>
                    <a:pt x="636" y="92"/>
                  </a:cubicBezTo>
                  <a:cubicBezTo>
                    <a:pt x="628" y="107"/>
                    <a:pt x="617" y="140"/>
                    <a:pt x="612" y="156"/>
                  </a:cubicBezTo>
                  <a:cubicBezTo>
                    <a:pt x="607" y="172"/>
                    <a:pt x="608" y="169"/>
                    <a:pt x="607" y="188"/>
                  </a:cubicBezTo>
                  <a:cubicBezTo>
                    <a:pt x="606" y="207"/>
                    <a:pt x="616" y="250"/>
                    <a:pt x="607" y="269"/>
                  </a:cubicBezTo>
                  <a:cubicBezTo>
                    <a:pt x="598" y="288"/>
                    <a:pt x="572" y="308"/>
                    <a:pt x="552" y="30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 rot="528210">
              <a:off x="6181259" y="4575716"/>
              <a:ext cx="289831" cy="509781"/>
              <a:chOff x="5339" y="2337"/>
              <a:chExt cx="285" cy="445"/>
            </a:xfrm>
            <a:solidFill>
              <a:schemeClr val="bg1"/>
            </a:solidFill>
          </p:grpSpPr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5442" y="2548"/>
                <a:ext cx="182" cy="234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grp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5339" y="2337"/>
                <a:ext cx="213" cy="296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grp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" name="Group 45"/>
            <p:cNvGrpSpPr>
              <a:grpSpLocks/>
            </p:cNvGrpSpPr>
            <p:nvPr/>
          </p:nvGrpSpPr>
          <p:grpSpPr bwMode="auto">
            <a:xfrm rot="21115886">
              <a:off x="5557646" y="4472521"/>
              <a:ext cx="285666" cy="555161"/>
              <a:chOff x="4734" y="2133"/>
              <a:chExt cx="298" cy="515"/>
            </a:xfrm>
          </p:grpSpPr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4734" y="2455"/>
                <a:ext cx="250" cy="19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4791" y="2153"/>
                <a:ext cx="241" cy="339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" name="Freeform 44"/>
              <p:cNvSpPr>
                <a:spLocks/>
              </p:cNvSpPr>
              <p:nvPr/>
            </p:nvSpPr>
            <p:spPr bwMode="auto">
              <a:xfrm>
                <a:off x="4897" y="2133"/>
                <a:ext cx="76" cy="203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5" name="Group 26"/>
          <p:cNvGrpSpPr/>
          <p:nvPr/>
        </p:nvGrpSpPr>
        <p:grpSpPr>
          <a:xfrm>
            <a:off x="3485214" y="3038642"/>
            <a:ext cx="3463839" cy="3205489"/>
            <a:chOff x="4302505" y="4056004"/>
            <a:chExt cx="2049973" cy="1897076"/>
          </a:xfrm>
        </p:grpSpPr>
        <p:sp>
          <p:nvSpPr>
            <p:cNvPr id="139268" name="Freeform 13"/>
            <p:cNvSpPr>
              <a:spLocks/>
            </p:cNvSpPr>
            <p:nvPr/>
          </p:nvSpPr>
          <p:spPr bwMode="auto">
            <a:xfrm rot="21326996">
              <a:off x="4302505" y="4056004"/>
              <a:ext cx="1976241" cy="1897076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35" h="10240">
                  <a:moveTo>
                    <a:pt x="1148" y="1108"/>
                  </a:moveTo>
                  <a:cubicBezTo>
                    <a:pt x="1131" y="1057"/>
                    <a:pt x="1173" y="727"/>
                    <a:pt x="1118" y="561"/>
                  </a:cubicBezTo>
                  <a:cubicBezTo>
                    <a:pt x="1063" y="395"/>
                    <a:pt x="966" y="176"/>
                    <a:pt x="816" y="110"/>
                  </a:cubicBezTo>
                  <a:cubicBezTo>
                    <a:pt x="666" y="44"/>
                    <a:pt x="430" y="0"/>
                    <a:pt x="215" y="162"/>
                  </a:cubicBezTo>
                  <a:cubicBezTo>
                    <a:pt x="0" y="324"/>
                    <a:pt x="37" y="708"/>
                    <a:pt x="20" y="879"/>
                  </a:cubicBezTo>
                  <a:cubicBezTo>
                    <a:pt x="3" y="1051"/>
                    <a:pt x="28" y="1136"/>
                    <a:pt x="88" y="1351"/>
                  </a:cubicBezTo>
                  <a:cubicBezTo>
                    <a:pt x="147" y="1565"/>
                    <a:pt x="291" y="1856"/>
                    <a:pt x="358" y="2173"/>
                  </a:cubicBezTo>
                  <a:cubicBezTo>
                    <a:pt x="426" y="2490"/>
                    <a:pt x="434" y="2893"/>
                    <a:pt x="485" y="3262"/>
                  </a:cubicBezTo>
                  <a:cubicBezTo>
                    <a:pt x="536" y="3630"/>
                    <a:pt x="612" y="3990"/>
                    <a:pt x="688" y="4393"/>
                  </a:cubicBezTo>
                  <a:cubicBezTo>
                    <a:pt x="764" y="4795"/>
                    <a:pt x="832" y="5301"/>
                    <a:pt x="951" y="5669"/>
                  </a:cubicBezTo>
                  <a:cubicBezTo>
                    <a:pt x="1069" y="6038"/>
                    <a:pt x="1145" y="6346"/>
                    <a:pt x="1374" y="6612"/>
                  </a:cubicBezTo>
                  <a:cubicBezTo>
                    <a:pt x="1602" y="6878"/>
                    <a:pt x="1966" y="7058"/>
                    <a:pt x="2330" y="7272"/>
                  </a:cubicBezTo>
                  <a:cubicBezTo>
                    <a:pt x="2693" y="7486"/>
                    <a:pt x="3133" y="7683"/>
                    <a:pt x="3548" y="7906"/>
                  </a:cubicBezTo>
                  <a:cubicBezTo>
                    <a:pt x="3962" y="8129"/>
                    <a:pt x="4377" y="8369"/>
                    <a:pt x="4800" y="8591"/>
                  </a:cubicBezTo>
                  <a:cubicBezTo>
                    <a:pt x="5223" y="8814"/>
                    <a:pt x="5663" y="9020"/>
                    <a:pt x="6069" y="9226"/>
                  </a:cubicBezTo>
                  <a:cubicBezTo>
                    <a:pt x="6475" y="9431"/>
                    <a:pt x="6890" y="9697"/>
                    <a:pt x="7237" y="9851"/>
                  </a:cubicBezTo>
                  <a:cubicBezTo>
                    <a:pt x="7583" y="10005"/>
                    <a:pt x="7871" y="10108"/>
                    <a:pt x="8142" y="10151"/>
                  </a:cubicBezTo>
                  <a:cubicBezTo>
                    <a:pt x="8412" y="10194"/>
                    <a:pt x="8705" y="10240"/>
                    <a:pt x="8886" y="10108"/>
                  </a:cubicBezTo>
                  <a:cubicBezTo>
                    <a:pt x="9067" y="9976"/>
                    <a:pt x="9127" y="9679"/>
                    <a:pt x="9228" y="9362"/>
                  </a:cubicBezTo>
                  <a:cubicBezTo>
                    <a:pt x="9329" y="9045"/>
                    <a:pt x="9314" y="8616"/>
                    <a:pt x="9491" y="8206"/>
                  </a:cubicBezTo>
                  <a:cubicBezTo>
                    <a:pt x="9603" y="8018"/>
                    <a:pt x="10067" y="7200"/>
                    <a:pt x="10135" y="7089"/>
                  </a:cubicBezTo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 rot="342526">
              <a:off x="6093793" y="5036634"/>
              <a:ext cx="258685" cy="490141"/>
              <a:chOff x="5201" y="2764"/>
              <a:chExt cx="278" cy="468"/>
            </a:xfrm>
          </p:grpSpPr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5312" y="2764"/>
                <a:ext cx="167" cy="225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5201" y="2916"/>
                <a:ext cx="230" cy="31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7" name="Group 42"/>
            <p:cNvGrpSpPr/>
            <p:nvPr/>
          </p:nvGrpSpPr>
          <p:grpSpPr>
            <a:xfrm rot="21115886">
              <a:off x="5474281" y="4997594"/>
              <a:ext cx="381607" cy="499106"/>
              <a:chOff x="6919680" y="4587410"/>
              <a:chExt cx="561975" cy="735013"/>
            </a:xfrm>
          </p:grpSpPr>
          <p:sp>
            <p:nvSpPr>
              <p:cNvPr id="41" name="Freeform 46"/>
              <p:cNvSpPr>
                <a:spLocks/>
              </p:cNvSpPr>
              <p:nvPr/>
            </p:nvSpPr>
            <p:spPr bwMode="auto">
              <a:xfrm>
                <a:off x="7133992" y="4587410"/>
                <a:ext cx="347663" cy="323850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" name="Freeform 47"/>
              <p:cNvSpPr>
                <a:spLocks/>
              </p:cNvSpPr>
              <p:nvPr/>
            </p:nvSpPr>
            <p:spPr bwMode="auto">
              <a:xfrm>
                <a:off x="6919680" y="4784260"/>
                <a:ext cx="468312" cy="538163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9" name="Freeform 17"/>
          <p:cNvSpPr>
            <a:spLocks/>
          </p:cNvSpPr>
          <p:nvPr/>
        </p:nvSpPr>
        <p:spPr bwMode="auto">
          <a:xfrm rot="21326996">
            <a:off x="584120" y="3659675"/>
            <a:ext cx="2753368" cy="799328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782 w 9970"/>
              <a:gd name="connsiteY0" fmla="*/ 9739 h 10020"/>
              <a:gd name="connsiteX1" fmla="*/ 4555 w 9970"/>
              <a:gd name="connsiteY1" fmla="*/ 9827 h 10020"/>
              <a:gd name="connsiteX2" fmla="*/ 4312 w 9970"/>
              <a:gd name="connsiteY2" fmla="*/ 9847 h 10020"/>
              <a:gd name="connsiteX3" fmla="*/ 4038 w 9970"/>
              <a:gd name="connsiteY3" fmla="*/ 9980 h 10020"/>
              <a:gd name="connsiteX4" fmla="*/ 3808 w 9970"/>
              <a:gd name="connsiteY4" fmla="*/ 9984 h 10020"/>
              <a:gd name="connsiteX5" fmla="*/ 3470 w 9970"/>
              <a:gd name="connsiteY5" fmla="*/ 9751 h 10020"/>
              <a:gd name="connsiteX6" fmla="*/ 3071 w 9970"/>
              <a:gd name="connsiteY6" fmla="*/ 9739 h 10020"/>
              <a:gd name="connsiteX7" fmla="*/ 2509 w 9970"/>
              <a:gd name="connsiteY7" fmla="*/ 9562 h 10020"/>
              <a:gd name="connsiteX8" fmla="*/ 1877 w 9970"/>
              <a:gd name="connsiteY8" fmla="*/ 9228 h 10020"/>
              <a:gd name="connsiteX9" fmla="*/ 1309 w 9970"/>
              <a:gd name="connsiteY9" fmla="*/ 8822 h 10020"/>
              <a:gd name="connsiteX10" fmla="*/ 774 w 9970"/>
              <a:gd name="connsiteY10" fmla="*/ 8380 h 10020"/>
              <a:gd name="connsiteX11" fmla="*/ 402 w 9970"/>
              <a:gd name="connsiteY11" fmla="*/ 7781 h 10020"/>
              <a:gd name="connsiteX12" fmla="*/ 88 w 9970"/>
              <a:gd name="connsiteY12" fmla="*/ 6897 h 10020"/>
              <a:gd name="connsiteX13" fmla="*/ 0 w 9970"/>
              <a:gd name="connsiteY13" fmla="*/ 5985 h 10020"/>
              <a:gd name="connsiteX14" fmla="*/ 88 w 9970"/>
              <a:gd name="connsiteY14" fmla="*/ 5000 h 10020"/>
              <a:gd name="connsiteX15" fmla="*/ 443 w 9970"/>
              <a:gd name="connsiteY15" fmla="*/ 3597 h 10020"/>
              <a:gd name="connsiteX16" fmla="*/ 1082 w 9970"/>
              <a:gd name="connsiteY16" fmla="*/ 2303 h 10020"/>
              <a:gd name="connsiteX17" fmla="*/ 2124 w 9970"/>
              <a:gd name="connsiteY17" fmla="*/ 1073 h 10020"/>
              <a:gd name="connsiteX18" fmla="*/ 3365 w 9970"/>
              <a:gd name="connsiteY18" fmla="*/ 265 h 10020"/>
              <a:gd name="connsiteX19" fmla="*/ 4961 w 9970"/>
              <a:gd name="connsiteY19" fmla="*/ 44 h 10020"/>
              <a:gd name="connsiteX20" fmla="*/ 6881 w 9970"/>
              <a:gd name="connsiteY20" fmla="*/ 531 h 10020"/>
              <a:gd name="connsiteX21" fmla="*/ 8976 w 9970"/>
              <a:gd name="connsiteY21" fmla="*/ 2290 h 10020"/>
              <a:gd name="connsiteX22" fmla="*/ 9830 w 9970"/>
              <a:gd name="connsiteY22" fmla="*/ 4589 h 10020"/>
              <a:gd name="connsiteX23" fmla="*/ 9817 w 9970"/>
              <a:gd name="connsiteY23" fmla="*/ 6045 h 10020"/>
              <a:gd name="connsiteX24" fmla="*/ 9740 w 9970"/>
              <a:gd name="connsiteY24" fmla="*/ 6543 h 10020"/>
              <a:gd name="connsiteX25" fmla="*/ 9652 w 9970"/>
              <a:gd name="connsiteY25" fmla="*/ 6788 h 10020"/>
              <a:gd name="connsiteX26" fmla="*/ 9415 w 9970"/>
              <a:gd name="connsiteY26" fmla="*/ 6929 h 10020"/>
              <a:gd name="connsiteX27" fmla="*/ 9280 w 9970"/>
              <a:gd name="connsiteY27" fmla="*/ 7050 h 10020"/>
              <a:gd name="connsiteX28" fmla="*/ 9412 w 9970"/>
              <a:gd name="connsiteY28" fmla="*/ 7223 h 10020"/>
              <a:gd name="connsiteX29" fmla="*/ 9719 w 9970"/>
              <a:gd name="connsiteY29" fmla="*/ 7532 h 10020"/>
              <a:gd name="connsiteX30" fmla="*/ 9848 w 9970"/>
              <a:gd name="connsiteY30" fmla="*/ 7512 h 10020"/>
              <a:gd name="connsiteX31" fmla="*/ 9621 w 9970"/>
              <a:gd name="connsiteY31" fmla="*/ 7002 h 10020"/>
              <a:gd name="connsiteX32" fmla="*/ 9621 w 9970"/>
              <a:gd name="connsiteY32" fmla="*/ 6788 h 1002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748 w 10000"/>
              <a:gd name="connsiteY29" fmla="*/ 7517 h 10000"/>
              <a:gd name="connsiteX30" fmla="*/ 9650 w 10000"/>
              <a:gd name="connsiteY30" fmla="*/ 6988 h 10000"/>
              <a:gd name="connsiteX31" fmla="*/ 9650 w 10000"/>
              <a:gd name="connsiteY31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650 w 10000"/>
              <a:gd name="connsiteY29" fmla="*/ 6988 h 10000"/>
              <a:gd name="connsiteX30" fmla="*/ 9650 w 10000"/>
              <a:gd name="connsiteY30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650 w 10000"/>
              <a:gd name="connsiteY28" fmla="*/ 6988 h 10000"/>
              <a:gd name="connsiteX29" fmla="*/ 9650 w 10000"/>
              <a:gd name="connsiteY29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650 w 10000"/>
              <a:gd name="connsiteY27" fmla="*/ 6988 h 10000"/>
              <a:gd name="connsiteX28" fmla="*/ 9650 w 10000"/>
              <a:gd name="connsiteY28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988 h 10000"/>
              <a:gd name="connsiteX27" fmla="*/ 9650 w 10000"/>
              <a:gd name="connsiteY27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681 w 10000"/>
              <a:gd name="connsiteY24" fmla="*/ 6774 h 10000"/>
              <a:gd name="connsiteX0" fmla="*/ 4796 w 9973"/>
              <a:gd name="connsiteY0" fmla="*/ 9720 h 10000"/>
              <a:gd name="connsiteX1" fmla="*/ 4569 w 9973"/>
              <a:gd name="connsiteY1" fmla="*/ 9807 h 10000"/>
              <a:gd name="connsiteX2" fmla="*/ 4325 w 9973"/>
              <a:gd name="connsiteY2" fmla="*/ 9827 h 10000"/>
              <a:gd name="connsiteX3" fmla="*/ 4050 w 9973"/>
              <a:gd name="connsiteY3" fmla="*/ 9960 h 10000"/>
              <a:gd name="connsiteX4" fmla="*/ 3819 w 9973"/>
              <a:gd name="connsiteY4" fmla="*/ 9964 h 10000"/>
              <a:gd name="connsiteX5" fmla="*/ 3480 w 9973"/>
              <a:gd name="connsiteY5" fmla="*/ 9732 h 10000"/>
              <a:gd name="connsiteX6" fmla="*/ 3080 w 9973"/>
              <a:gd name="connsiteY6" fmla="*/ 9720 h 10000"/>
              <a:gd name="connsiteX7" fmla="*/ 2517 w 9973"/>
              <a:gd name="connsiteY7" fmla="*/ 9543 h 10000"/>
              <a:gd name="connsiteX8" fmla="*/ 1883 w 9973"/>
              <a:gd name="connsiteY8" fmla="*/ 9210 h 10000"/>
              <a:gd name="connsiteX9" fmla="*/ 1313 w 9973"/>
              <a:gd name="connsiteY9" fmla="*/ 8804 h 10000"/>
              <a:gd name="connsiteX10" fmla="*/ 776 w 9973"/>
              <a:gd name="connsiteY10" fmla="*/ 8363 h 10000"/>
              <a:gd name="connsiteX11" fmla="*/ 403 w 9973"/>
              <a:gd name="connsiteY11" fmla="*/ 7765 h 10000"/>
              <a:gd name="connsiteX12" fmla="*/ 88 w 9973"/>
              <a:gd name="connsiteY12" fmla="*/ 6883 h 10000"/>
              <a:gd name="connsiteX13" fmla="*/ 0 w 9973"/>
              <a:gd name="connsiteY13" fmla="*/ 5973 h 10000"/>
              <a:gd name="connsiteX14" fmla="*/ 88 w 9973"/>
              <a:gd name="connsiteY14" fmla="*/ 4990 h 10000"/>
              <a:gd name="connsiteX15" fmla="*/ 444 w 9973"/>
              <a:gd name="connsiteY15" fmla="*/ 3590 h 10000"/>
              <a:gd name="connsiteX16" fmla="*/ 1085 w 9973"/>
              <a:gd name="connsiteY16" fmla="*/ 2298 h 10000"/>
              <a:gd name="connsiteX17" fmla="*/ 2130 w 9973"/>
              <a:gd name="connsiteY17" fmla="*/ 1071 h 10000"/>
              <a:gd name="connsiteX18" fmla="*/ 3375 w 9973"/>
              <a:gd name="connsiteY18" fmla="*/ 264 h 10000"/>
              <a:gd name="connsiteX19" fmla="*/ 4976 w 9973"/>
              <a:gd name="connsiteY19" fmla="*/ 44 h 10000"/>
              <a:gd name="connsiteX20" fmla="*/ 6902 w 9973"/>
              <a:gd name="connsiteY20" fmla="*/ 530 h 10000"/>
              <a:gd name="connsiteX21" fmla="*/ 9003 w 9973"/>
              <a:gd name="connsiteY21" fmla="*/ 2285 h 10000"/>
              <a:gd name="connsiteX22" fmla="*/ 9860 w 9973"/>
              <a:gd name="connsiteY22" fmla="*/ 4580 h 10000"/>
              <a:gd name="connsiteX23" fmla="*/ 9681 w 9973"/>
              <a:gd name="connsiteY23" fmla="*/ 6774 h 10000"/>
              <a:gd name="connsiteX0" fmla="*/ 4809 w 9887"/>
              <a:gd name="connsiteY0" fmla="*/ 9720 h 10000"/>
              <a:gd name="connsiteX1" fmla="*/ 4581 w 9887"/>
              <a:gd name="connsiteY1" fmla="*/ 9807 h 10000"/>
              <a:gd name="connsiteX2" fmla="*/ 4337 w 9887"/>
              <a:gd name="connsiteY2" fmla="*/ 9827 h 10000"/>
              <a:gd name="connsiteX3" fmla="*/ 4061 w 9887"/>
              <a:gd name="connsiteY3" fmla="*/ 9960 h 10000"/>
              <a:gd name="connsiteX4" fmla="*/ 3829 w 9887"/>
              <a:gd name="connsiteY4" fmla="*/ 9964 h 10000"/>
              <a:gd name="connsiteX5" fmla="*/ 3489 w 9887"/>
              <a:gd name="connsiteY5" fmla="*/ 9732 h 10000"/>
              <a:gd name="connsiteX6" fmla="*/ 3088 w 9887"/>
              <a:gd name="connsiteY6" fmla="*/ 9720 h 10000"/>
              <a:gd name="connsiteX7" fmla="*/ 2524 w 9887"/>
              <a:gd name="connsiteY7" fmla="*/ 9543 h 10000"/>
              <a:gd name="connsiteX8" fmla="*/ 1888 w 9887"/>
              <a:gd name="connsiteY8" fmla="*/ 9210 h 10000"/>
              <a:gd name="connsiteX9" fmla="*/ 1317 w 9887"/>
              <a:gd name="connsiteY9" fmla="*/ 8804 h 10000"/>
              <a:gd name="connsiteX10" fmla="*/ 778 w 9887"/>
              <a:gd name="connsiteY10" fmla="*/ 8363 h 10000"/>
              <a:gd name="connsiteX11" fmla="*/ 404 w 9887"/>
              <a:gd name="connsiteY11" fmla="*/ 7765 h 10000"/>
              <a:gd name="connsiteX12" fmla="*/ 88 w 9887"/>
              <a:gd name="connsiteY12" fmla="*/ 6883 h 10000"/>
              <a:gd name="connsiteX13" fmla="*/ 0 w 9887"/>
              <a:gd name="connsiteY13" fmla="*/ 5973 h 10000"/>
              <a:gd name="connsiteX14" fmla="*/ 88 w 9887"/>
              <a:gd name="connsiteY14" fmla="*/ 4990 h 10000"/>
              <a:gd name="connsiteX15" fmla="*/ 445 w 9887"/>
              <a:gd name="connsiteY15" fmla="*/ 3590 h 10000"/>
              <a:gd name="connsiteX16" fmla="*/ 1088 w 9887"/>
              <a:gd name="connsiteY16" fmla="*/ 2298 h 10000"/>
              <a:gd name="connsiteX17" fmla="*/ 2136 w 9887"/>
              <a:gd name="connsiteY17" fmla="*/ 1071 h 10000"/>
              <a:gd name="connsiteX18" fmla="*/ 3384 w 9887"/>
              <a:gd name="connsiteY18" fmla="*/ 264 h 10000"/>
              <a:gd name="connsiteX19" fmla="*/ 4989 w 9887"/>
              <a:gd name="connsiteY19" fmla="*/ 44 h 10000"/>
              <a:gd name="connsiteX20" fmla="*/ 6921 w 9887"/>
              <a:gd name="connsiteY20" fmla="*/ 530 h 10000"/>
              <a:gd name="connsiteX21" fmla="*/ 9027 w 9887"/>
              <a:gd name="connsiteY21" fmla="*/ 2285 h 10000"/>
              <a:gd name="connsiteX22" fmla="*/ 9887 w 9887"/>
              <a:gd name="connsiteY22" fmla="*/ 4580 h 10000"/>
              <a:gd name="connsiteX0" fmla="*/ 4864 w 9130"/>
              <a:gd name="connsiteY0" fmla="*/ 9720 h 10000"/>
              <a:gd name="connsiteX1" fmla="*/ 4633 w 9130"/>
              <a:gd name="connsiteY1" fmla="*/ 9807 h 10000"/>
              <a:gd name="connsiteX2" fmla="*/ 4387 w 9130"/>
              <a:gd name="connsiteY2" fmla="*/ 9827 h 10000"/>
              <a:gd name="connsiteX3" fmla="*/ 4107 w 9130"/>
              <a:gd name="connsiteY3" fmla="*/ 9960 h 10000"/>
              <a:gd name="connsiteX4" fmla="*/ 3873 w 9130"/>
              <a:gd name="connsiteY4" fmla="*/ 9964 h 10000"/>
              <a:gd name="connsiteX5" fmla="*/ 3529 w 9130"/>
              <a:gd name="connsiteY5" fmla="*/ 9732 h 10000"/>
              <a:gd name="connsiteX6" fmla="*/ 3123 w 9130"/>
              <a:gd name="connsiteY6" fmla="*/ 9720 h 10000"/>
              <a:gd name="connsiteX7" fmla="*/ 2553 w 9130"/>
              <a:gd name="connsiteY7" fmla="*/ 9543 h 10000"/>
              <a:gd name="connsiteX8" fmla="*/ 1910 w 9130"/>
              <a:gd name="connsiteY8" fmla="*/ 9210 h 10000"/>
              <a:gd name="connsiteX9" fmla="*/ 1332 w 9130"/>
              <a:gd name="connsiteY9" fmla="*/ 8804 h 10000"/>
              <a:gd name="connsiteX10" fmla="*/ 787 w 9130"/>
              <a:gd name="connsiteY10" fmla="*/ 8363 h 10000"/>
              <a:gd name="connsiteX11" fmla="*/ 409 w 9130"/>
              <a:gd name="connsiteY11" fmla="*/ 7765 h 10000"/>
              <a:gd name="connsiteX12" fmla="*/ 89 w 9130"/>
              <a:gd name="connsiteY12" fmla="*/ 6883 h 10000"/>
              <a:gd name="connsiteX13" fmla="*/ 0 w 9130"/>
              <a:gd name="connsiteY13" fmla="*/ 5973 h 10000"/>
              <a:gd name="connsiteX14" fmla="*/ 89 w 9130"/>
              <a:gd name="connsiteY14" fmla="*/ 4990 h 10000"/>
              <a:gd name="connsiteX15" fmla="*/ 450 w 9130"/>
              <a:gd name="connsiteY15" fmla="*/ 3590 h 10000"/>
              <a:gd name="connsiteX16" fmla="*/ 1100 w 9130"/>
              <a:gd name="connsiteY16" fmla="*/ 2298 h 10000"/>
              <a:gd name="connsiteX17" fmla="*/ 2160 w 9130"/>
              <a:gd name="connsiteY17" fmla="*/ 1071 h 10000"/>
              <a:gd name="connsiteX18" fmla="*/ 3423 w 9130"/>
              <a:gd name="connsiteY18" fmla="*/ 264 h 10000"/>
              <a:gd name="connsiteX19" fmla="*/ 5046 w 9130"/>
              <a:gd name="connsiteY19" fmla="*/ 44 h 10000"/>
              <a:gd name="connsiteX20" fmla="*/ 7000 w 9130"/>
              <a:gd name="connsiteY20" fmla="*/ 530 h 10000"/>
              <a:gd name="connsiteX21" fmla="*/ 9130 w 9130"/>
              <a:gd name="connsiteY21" fmla="*/ 2285 h 10000"/>
              <a:gd name="connsiteX0" fmla="*/ 5327 w 7667"/>
              <a:gd name="connsiteY0" fmla="*/ 9720 h 10000"/>
              <a:gd name="connsiteX1" fmla="*/ 5074 w 7667"/>
              <a:gd name="connsiteY1" fmla="*/ 9807 h 10000"/>
              <a:gd name="connsiteX2" fmla="*/ 4805 w 7667"/>
              <a:gd name="connsiteY2" fmla="*/ 9827 h 10000"/>
              <a:gd name="connsiteX3" fmla="*/ 4498 w 7667"/>
              <a:gd name="connsiteY3" fmla="*/ 9960 h 10000"/>
              <a:gd name="connsiteX4" fmla="*/ 4242 w 7667"/>
              <a:gd name="connsiteY4" fmla="*/ 9964 h 10000"/>
              <a:gd name="connsiteX5" fmla="*/ 3865 w 7667"/>
              <a:gd name="connsiteY5" fmla="*/ 9732 h 10000"/>
              <a:gd name="connsiteX6" fmla="*/ 3421 w 7667"/>
              <a:gd name="connsiteY6" fmla="*/ 9720 h 10000"/>
              <a:gd name="connsiteX7" fmla="*/ 2796 w 7667"/>
              <a:gd name="connsiteY7" fmla="*/ 9543 h 10000"/>
              <a:gd name="connsiteX8" fmla="*/ 2092 w 7667"/>
              <a:gd name="connsiteY8" fmla="*/ 9210 h 10000"/>
              <a:gd name="connsiteX9" fmla="*/ 1459 w 7667"/>
              <a:gd name="connsiteY9" fmla="*/ 8804 h 10000"/>
              <a:gd name="connsiteX10" fmla="*/ 862 w 7667"/>
              <a:gd name="connsiteY10" fmla="*/ 8363 h 10000"/>
              <a:gd name="connsiteX11" fmla="*/ 448 w 7667"/>
              <a:gd name="connsiteY11" fmla="*/ 7765 h 10000"/>
              <a:gd name="connsiteX12" fmla="*/ 97 w 7667"/>
              <a:gd name="connsiteY12" fmla="*/ 6883 h 10000"/>
              <a:gd name="connsiteX13" fmla="*/ 0 w 7667"/>
              <a:gd name="connsiteY13" fmla="*/ 5973 h 10000"/>
              <a:gd name="connsiteX14" fmla="*/ 97 w 7667"/>
              <a:gd name="connsiteY14" fmla="*/ 4990 h 10000"/>
              <a:gd name="connsiteX15" fmla="*/ 493 w 7667"/>
              <a:gd name="connsiteY15" fmla="*/ 3590 h 10000"/>
              <a:gd name="connsiteX16" fmla="*/ 1205 w 7667"/>
              <a:gd name="connsiteY16" fmla="*/ 2298 h 10000"/>
              <a:gd name="connsiteX17" fmla="*/ 2366 w 7667"/>
              <a:gd name="connsiteY17" fmla="*/ 1071 h 10000"/>
              <a:gd name="connsiteX18" fmla="*/ 3749 w 7667"/>
              <a:gd name="connsiteY18" fmla="*/ 264 h 10000"/>
              <a:gd name="connsiteX19" fmla="*/ 5527 w 7667"/>
              <a:gd name="connsiteY19" fmla="*/ 44 h 10000"/>
              <a:gd name="connsiteX20" fmla="*/ 7667 w 7667"/>
              <a:gd name="connsiteY20" fmla="*/ 530 h 10000"/>
              <a:gd name="connsiteX0" fmla="*/ 6948 w 7209"/>
              <a:gd name="connsiteY0" fmla="*/ 9720 h 10000"/>
              <a:gd name="connsiteX1" fmla="*/ 6618 w 7209"/>
              <a:gd name="connsiteY1" fmla="*/ 9807 h 10000"/>
              <a:gd name="connsiteX2" fmla="*/ 6267 w 7209"/>
              <a:gd name="connsiteY2" fmla="*/ 9827 h 10000"/>
              <a:gd name="connsiteX3" fmla="*/ 5867 w 7209"/>
              <a:gd name="connsiteY3" fmla="*/ 9960 h 10000"/>
              <a:gd name="connsiteX4" fmla="*/ 5533 w 7209"/>
              <a:gd name="connsiteY4" fmla="*/ 9964 h 10000"/>
              <a:gd name="connsiteX5" fmla="*/ 5041 w 7209"/>
              <a:gd name="connsiteY5" fmla="*/ 9732 h 10000"/>
              <a:gd name="connsiteX6" fmla="*/ 4462 w 7209"/>
              <a:gd name="connsiteY6" fmla="*/ 9720 h 10000"/>
              <a:gd name="connsiteX7" fmla="*/ 3647 w 7209"/>
              <a:gd name="connsiteY7" fmla="*/ 9543 h 10000"/>
              <a:gd name="connsiteX8" fmla="*/ 2729 w 7209"/>
              <a:gd name="connsiteY8" fmla="*/ 9210 h 10000"/>
              <a:gd name="connsiteX9" fmla="*/ 1903 w 7209"/>
              <a:gd name="connsiteY9" fmla="*/ 8804 h 10000"/>
              <a:gd name="connsiteX10" fmla="*/ 1124 w 7209"/>
              <a:gd name="connsiteY10" fmla="*/ 8363 h 10000"/>
              <a:gd name="connsiteX11" fmla="*/ 584 w 7209"/>
              <a:gd name="connsiteY11" fmla="*/ 7765 h 10000"/>
              <a:gd name="connsiteX12" fmla="*/ 127 w 7209"/>
              <a:gd name="connsiteY12" fmla="*/ 6883 h 10000"/>
              <a:gd name="connsiteX13" fmla="*/ 0 w 7209"/>
              <a:gd name="connsiteY13" fmla="*/ 5973 h 10000"/>
              <a:gd name="connsiteX14" fmla="*/ 127 w 7209"/>
              <a:gd name="connsiteY14" fmla="*/ 4990 h 10000"/>
              <a:gd name="connsiteX15" fmla="*/ 643 w 7209"/>
              <a:gd name="connsiteY15" fmla="*/ 3590 h 10000"/>
              <a:gd name="connsiteX16" fmla="*/ 1572 w 7209"/>
              <a:gd name="connsiteY16" fmla="*/ 2298 h 10000"/>
              <a:gd name="connsiteX17" fmla="*/ 3086 w 7209"/>
              <a:gd name="connsiteY17" fmla="*/ 1071 h 10000"/>
              <a:gd name="connsiteX18" fmla="*/ 4890 w 7209"/>
              <a:gd name="connsiteY18" fmla="*/ 264 h 10000"/>
              <a:gd name="connsiteX19" fmla="*/ 7209 w 7209"/>
              <a:gd name="connsiteY19" fmla="*/ 44 h 10000"/>
              <a:gd name="connsiteX0" fmla="*/ 9638 w 9638"/>
              <a:gd name="connsiteY0" fmla="*/ 9456 h 9736"/>
              <a:gd name="connsiteX1" fmla="*/ 9180 w 9638"/>
              <a:gd name="connsiteY1" fmla="*/ 9543 h 9736"/>
              <a:gd name="connsiteX2" fmla="*/ 8693 w 9638"/>
              <a:gd name="connsiteY2" fmla="*/ 9563 h 9736"/>
              <a:gd name="connsiteX3" fmla="*/ 8138 w 9638"/>
              <a:gd name="connsiteY3" fmla="*/ 9696 h 9736"/>
              <a:gd name="connsiteX4" fmla="*/ 7675 w 9638"/>
              <a:gd name="connsiteY4" fmla="*/ 9700 h 9736"/>
              <a:gd name="connsiteX5" fmla="*/ 6993 w 9638"/>
              <a:gd name="connsiteY5" fmla="*/ 9468 h 9736"/>
              <a:gd name="connsiteX6" fmla="*/ 6189 w 9638"/>
              <a:gd name="connsiteY6" fmla="*/ 9456 h 9736"/>
              <a:gd name="connsiteX7" fmla="*/ 5059 w 9638"/>
              <a:gd name="connsiteY7" fmla="*/ 9279 h 9736"/>
              <a:gd name="connsiteX8" fmla="*/ 3786 w 9638"/>
              <a:gd name="connsiteY8" fmla="*/ 8946 h 9736"/>
              <a:gd name="connsiteX9" fmla="*/ 2640 w 9638"/>
              <a:gd name="connsiteY9" fmla="*/ 8540 h 9736"/>
              <a:gd name="connsiteX10" fmla="*/ 1559 w 9638"/>
              <a:gd name="connsiteY10" fmla="*/ 8099 h 9736"/>
              <a:gd name="connsiteX11" fmla="*/ 810 w 9638"/>
              <a:gd name="connsiteY11" fmla="*/ 7501 h 9736"/>
              <a:gd name="connsiteX12" fmla="*/ 176 w 9638"/>
              <a:gd name="connsiteY12" fmla="*/ 6619 h 9736"/>
              <a:gd name="connsiteX13" fmla="*/ 0 w 9638"/>
              <a:gd name="connsiteY13" fmla="*/ 5709 h 9736"/>
              <a:gd name="connsiteX14" fmla="*/ 176 w 9638"/>
              <a:gd name="connsiteY14" fmla="*/ 4726 h 9736"/>
              <a:gd name="connsiteX15" fmla="*/ 892 w 9638"/>
              <a:gd name="connsiteY15" fmla="*/ 3326 h 9736"/>
              <a:gd name="connsiteX16" fmla="*/ 2181 w 9638"/>
              <a:gd name="connsiteY16" fmla="*/ 2034 h 9736"/>
              <a:gd name="connsiteX17" fmla="*/ 4281 w 9638"/>
              <a:gd name="connsiteY17" fmla="*/ 807 h 9736"/>
              <a:gd name="connsiteX18" fmla="*/ 6783 w 9638"/>
              <a:gd name="connsiteY18" fmla="*/ 0 h 9736"/>
              <a:gd name="connsiteX0" fmla="*/ 10000 w 10000"/>
              <a:gd name="connsiteY0" fmla="*/ 8883 h 9171"/>
              <a:gd name="connsiteX1" fmla="*/ 9525 w 10000"/>
              <a:gd name="connsiteY1" fmla="*/ 8973 h 9171"/>
              <a:gd name="connsiteX2" fmla="*/ 9020 w 10000"/>
              <a:gd name="connsiteY2" fmla="*/ 8993 h 9171"/>
              <a:gd name="connsiteX3" fmla="*/ 8444 w 10000"/>
              <a:gd name="connsiteY3" fmla="*/ 9130 h 9171"/>
              <a:gd name="connsiteX4" fmla="*/ 7963 w 10000"/>
              <a:gd name="connsiteY4" fmla="*/ 9134 h 9171"/>
              <a:gd name="connsiteX5" fmla="*/ 7256 w 10000"/>
              <a:gd name="connsiteY5" fmla="*/ 8896 h 9171"/>
              <a:gd name="connsiteX6" fmla="*/ 6421 w 10000"/>
              <a:gd name="connsiteY6" fmla="*/ 8883 h 9171"/>
              <a:gd name="connsiteX7" fmla="*/ 5249 w 10000"/>
              <a:gd name="connsiteY7" fmla="*/ 8702 h 9171"/>
              <a:gd name="connsiteX8" fmla="*/ 3928 w 10000"/>
              <a:gd name="connsiteY8" fmla="*/ 8360 h 9171"/>
              <a:gd name="connsiteX9" fmla="*/ 2739 w 10000"/>
              <a:gd name="connsiteY9" fmla="*/ 7943 h 9171"/>
              <a:gd name="connsiteX10" fmla="*/ 1618 w 10000"/>
              <a:gd name="connsiteY10" fmla="*/ 7490 h 9171"/>
              <a:gd name="connsiteX11" fmla="*/ 840 w 10000"/>
              <a:gd name="connsiteY11" fmla="*/ 6875 h 9171"/>
              <a:gd name="connsiteX12" fmla="*/ 183 w 10000"/>
              <a:gd name="connsiteY12" fmla="*/ 5969 h 9171"/>
              <a:gd name="connsiteX13" fmla="*/ 0 w 10000"/>
              <a:gd name="connsiteY13" fmla="*/ 5035 h 9171"/>
              <a:gd name="connsiteX14" fmla="*/ 183 w 10000"/>
              <a:gd name="connsiteY14" fmla="*/ 4025 h 9171"/>
              <a:gd name="connsiteX15" fmla="*/ 926 w 10000"/>
              <a:gd name="connsiteY15" fmla="*/ 2587 h 9171"/>
              <a:gd name="connsiteX16" fmla="*/ 2263 w 10000"/>
              <a:gd name="connsiteY16" fmla="*/ 1260 h 9171"/>
              <a:gd name="connsiteX17" fmla="*/ 4442 w 10000"/>
              <a:gd name="connsiteY17" fmla="*/ 0 h 9171"/>
              <a:gd name="connsiteX0" fmla="*/ 10000 w 10000"/>
              <a:gd name="connsiteY0" fmla="*/ 8312 h 8626"/>
              <a:gd name="connsiteX1" fmla="*/ 9525 w 10000"/>
              <a:gd name="connsiteY1" fmla="*/ 8410 h 8626"/>
              <a:gd name="connsiteX2" fmla="*/ 9020 w 10000"/>
              <a:gd name="connsiteY2" fmla="*/ 8432 h 8626"/>
              <a:gd name="connsiteX3" fmla="*/ 8444 w 10000"/>
              <a:gd name="connsiteY3" fmla="*/ 8581 h 8626"/>
              <a:gd name="connsiteX4" fmla="*/ 7963 w 10000"/>
              <a:gd name="connsiteY4" fmla="*/ 8586 h 8626"/>
              <a:gd name="connsiteX5" fmla="*/ 7256 w 10000"/>
              <a:gd name="connsiteY5" fmla="*/ 8326 h 8626"/>
              <a:gd name="connsiteX6" fmla="*/ 6421 w 10000"/>
              <a:gd name="connsiteY6" fmla="*/ 8312 h 8626"/>
              <a:gd name="connsiteX7" fmla="*/ 5249 w 10000"/>
              <a:gd name="connsiteY7" fmla="*/ 8115 h 8626"/>
              <a:gd name="connsiteX8" fmla="*/ 3928 w 10000"/>
              <a:gd name="connsiteY8" fmla="*/ 7742 h 8626"/>
              <a:gd name="connsiteX9" fmla="*/ 2739 w 10000"/>
              <a:gd name="connsiteY9" fmla="*/ 7287 h 8626"/>
              <a:gd name="connsiteX10" fmla="*/ 1618 w 10000"/>
              <a:gd name="connsiteY10" fmla="*/ 6793 h 8626"/>
              <a:gd name="connsiteX11" fmla="*/ 840 w 10000"/>
              <a:gd name="connsiteY11" fmla="*/ 6122 h 8626"/>
              <a:gd name="connsiteX12" fmla="*/ 183 w 10000"/>
              <a:gd name="connsiteY12" fmla="*/ 5135 h 8626"/>
              <a:gd name="connsiteX13" fmla="*/ 0 w 10000"/>
              <a:gd name="connsiteY13" fmla="*/ 4116 h 8626"/>
              <a:gd name="connsiteX14" fmla="*/ 183 w 10000"/>
              <a:gd name="connsiteY14" fmla="*/ 3015 h 8626"/>
              <a:gd name="connsiteX15" fmla="*/ 926 w 10000"/>
              <a:gd name="connsiteY15" fmla="*/ 1447 h 8626"/>
              <a:gd name="connsiteX16" fmla="*/ 2263 w 10000"/>
              <a:gd name="connsiteY16" fmla="*/ 0 h 8626"/>
              <a:gd name="connsiteX0" fmla="*/ 10000 w 10000"/>
              <a:gd name="connsiteY0" fmla="*/ 7959 h 8323"/>
              <a:gd name="connsiteX1" fmla="*/ 9525 w 10000"/>
              <a:gd name="connsiteY1" fmla="*/ 8073 h 8323"/>
              <a:gd name="connsiteX2" fmla="*/ 9020 w 10000"/>
              <a:gd name="connsiteY2" fmla="*/ 8098 h 8323"/>
              <a:gd name="connsiteX3" fmla="*/ 8444 w 10000"/>
              <a:gd name="connsiteY3" fmla="*/ 8271 h 8323"/>
              <a:gd name="connsiteX4" fmla="*/ 7963 w 10000"/>
              <a:gd name="connsiteY4" fmla="*/ 8277 h 8323"/>
              <a:gd name="connsiteX5" fmla="*/ 7256 w 10000"/>
              <a:gd name="connsiteY5" fmla="*/ 7975 h 8323"/>
              <a:gd name="connsiteX6" fmla="*/ 6421 w 10000"/>
              <a:gd name="connsiteY6" fmla="*/ 7959 h 8323"/>
              <a:gd name="connsiteX7" fmla="*/ 5249 w 10000"/>
              <a:gd name="connsiteY7" fmla="*/ 7731 h 8323"/>
              <a:gd name="connsiteX8" fmla="*/ 3928 w 10000"/>
              <a:gd name="connsiteY8" fmla="*/ 7298 h 8323"/>
              <a:gd name="connsiteX9" fmla="*/ 2739 w 10000"/>
              <a:gd name="connsiteY9" fmla="*/ 6771 h 8323"/>
              <a:gd name="connsiteX10" fmla="*/ 1618 w 10000"/>
              <a:gd name="connsiteY10" fmla="*/ 6198 h 8323"/>
              <a:gd name="connsiteX11" fmla="*/ 840 w 10000"/>
              <a:gd name="connsiteY11" fmla="*/ 5420 h 8323"/>
              <a:gd name="connsiteX12" fmla="*/ 183 w 10000"/>
              <a:gd name="connsiteY12" fmla="*/ 4276 h 8323"/>
              <a:gd name="connsiteX13" fmla="*/ 0 w 10000"/>
              <a:gd name="connsiteY13" fmla="*/ 3095 h 8323"/>
              <a:gd name="connsiteX14" fmla="*/ 183 w 10000"/>
              <a:gd name="connsiteY14" fmla="*/ 1818 h 8323"/>
              <a:gd name="connsiteX15" fmla="*/ 926 w 10000"/>
              <a:gd name="connsiteY15" fmla="*/ 0 h 8323"/>
              <a:gd name="connsiteX0" fmla="*/ 10000 w 10000"/>
              <a:gd name="connsiteY0" fmla="*/ 7379 h 7816"/>
              <a:gd name="connsiteX1" fmla="*/ 9525 w 10000"/>
              <a:gd name="connsiteY1" fmla="*/ 7516 h 7816"/>
              <a:gd name="connsiteX2" fmla="*/ 9020 w 10000"/>
              <a:gd name="connsiteY2" fmla="*/ 7546 h 7816"/>
              <a:gd name="connsiteX3" fmla="*/ 8444 w 10000"/>
              <a:gd name="connsiteY3" fmla="*/ 7754 h 7816"/>
              <a:gd name="connsiteX4" fmla="*/ 7963 w 10000"/>
              <a:gd name="connsiteY4" fmla="*/ 7761 h 7816"/>
              <a:gd name="connsiteX5" fmla="*/ 7256 w 10000"/>
              <a:gd name="connsiteY5" fmla="*/ 7398 h 7816"/>
              <a:gd name="connsiteX6" fmla="*/ 6421 w 10000"/>
              <a:gd name="connsiteY6" fmla="*/ 7379 h 7816"/>
              <a:gd name="connsiteX7" fmla="*/ 5249 w 10000"/>
              <a:gd name="connsiteY7" fmla="*/ 7105 h 7816"/>
              <a:gd name="connsiteX8" fmla="*/ 3928 w 10000"/>
              <a:gd name="connsiteY8" fmla="*/ 6584 h 7816"/>
              <a:gd name="connsiteX9" fmla="*/ 2739 w 10000"/>
              <a:gd name="connsiteY9" fmla="*/ 5951 h 7816"/>
              <a:gd name="connsiteX10" fmla="*/ 1618 w 10000"/>
              <a:gd name="connsiteY10" fmla="*/ 5263 h 7816"/>
              <a:gd name="connsiteX11" fmla="*/ 840 w 10000"/>
              <a:gd name="connsiteY11" fmla="*/ 4328 h 7816"/>
              <a:gd name="connsiteX12" fmla="*/ 183 w 10000"/>
              <a:gd name="connsiteY12" fmla="*/ 2954 h 7816"/>
              <a:gd name="connsiteX13" fmla="*/ 0 w 10000"/>
              <a:gd name="connsiteY13" fmla="*/ 1535 h 7816"/>
              <a:gd name="connsiteX14" fmla="*/ 183 w 10000"/>
              <a:gd name="connsiteY14" fmla="*/ 0 h 7816"/>
              <a:gd name="connsiteX0" fmla="*/ 10000 w 10000"/>
              <a:gd name="connsiteY0" fmla="*/ 7477 h 8036"/>
              <a:gd name="connsiteX1" fmla="*/ 9525 w 10000"/>
              <a:gd name="connsiteY1" fmla="*/ 7652 h 8036"/>
              <a:gd name="connsiteX2" fmla="*/ 9020 w 10000"/>
              <a:gd name="connsiteY2" fmla="*/ 7691 h 8036"/>
              <a:gd name="connsiteX3" fmla="*/ 8444 w 10000"/>
              <a:gd name="connsiteY3" fmla="*/ 7957 h 8036"/>
              <a:gd name="connsiteX4" fmla="*/ 7963 w 10000"/>
              <a:gd name="connsiteY4" fmla="*/ 7966 h 8036"/>
              <a:gd name="connsiteX5" fmla="*/ 7256 w 10000"/>
              <a:gd name="connsiteY5" fmla="*/ 7501 h 8036"/>
              <a:gd name="connsiteX6" fmla="*/ 6421 w 10000"/>
              <a:gd name="connsiteY6" fmla="*/ 7477 h 8036"/>
              <a:gd name="connsiteX7" fmla="*/ 5249 w 10000"/>
              <a:gd name="connsiteY7" fmla="*/ 7126 h 8036"/>
              <a:gd name="connsiteX8" fmla="*/ 3928 w 10000"/>
              <a:gd name="connsiteY8" fmla="*/ 6460 h 8036"/>
              <a:gd name="connsiteX9" fmla="*/ 2739 w 10000"/>
              <a:gd name="connsiteY9" fmla="*/ 5650 h 8036"/>
              <a:gd name="connsiteX10" fmla="*/ 1618 w 10000"/>
              <a:gd name="connsiteY10" fmla="*/ 4770 h 8036"/>
              <a:gd name="connsiteX11" fmla="*/ 840 w 10000"/>
              <a:gd name="connsiteY11" fmla="*/ 3573 h 8036"/>
              <a:gd name="connsiteX12" fmla="*/ 183 w 10000"/>
              <a:gd name="connsiteY12" fmla="*/ 1815 h 8036"/>
              <a:gd name="connsiteX13" fmla="*/ 0 w 10000"/>
              <a:gd name="connsiteY13" fmla="*/ 0 h 8036"/>
              <a:gd name="connsiteX0" fmla="*/ 9817 w 9817"/>
              <a:gd name="connsiteY0" fmla="*/ 7045 h 7741"/>
              <a:gd name="connsiteX1" fmla="*/ 9342 w 9817"/>
              <a:gd name="connsiteY1" fmla="*/ 7263 h 7741"/>
              <a:gd name="connsiteX2" fmla="*/ 8837 w 9817"/>
              <a:gd name="connsiteY2" fmla="*/ 7312 h 7741"/>
              <a:gd name="connsiteX3" fmla="*/ 8261 w 9817"/>
              <a:gd name="connsiteY3" fmla="*/ 7643 h 7741"/>
              <a:gd name="connsiteX4" fmla="*/ 7780 w 9817"/>
              <a:gd name="connsiteY4" fmla="*/ 7654 h 7741"/>
              <a:gd name="connsiteX5" fmla="*/ 7073 w 9817"/>
              <a:gd name="connsiteY5" fmla="*/ 7075 h 7741"/>
              <a:gd name="connsiteX6" fmla="*/ 6238 w 9817"/>
              <a:gd name="connsiteY6" fmla="*/ 7045 h 7741"/>
              <a:gd name="connsiteX7" fmla="*/ 5066 w 9817"/>
              <a:gd name="connsiteY7" fmla="*/ 6609 h 7741"/>
              <a:gd name="connsiteX8" fmla="*/ 3745 w 9817"/>
              <a:gd name="connsiteY8" fmla="*/ 5780 h 7741"/>
              <a:gd name="connsiteX9" fmla="*/ 2556 w 9817"/>
              <a:gd name="connsiteY9" fmla="*/ 4772 h 7741"/>
              <a:gd name="connsiteX10" fmla="*/ 1435 w 9817"/>
              <a:gd name="connsiteY10" fmla="*/ 3677 h 7741"/>
              <a:gd name="connsiteX11" fmla="*/ 657 w 9817"/>
              <a:gd name="connsiteY11" fmla="*/ 2187 h 7741"/>
              <a:gd name="connsiteX12" fmla="*/ 0 w 9817"/>
              <a:gd name="connsiteY12" fmla="*/ 0 h 7741"/>
              <a:gd name="connsiteX0" fmla="*/ 9331 w 9331"/>
              <a:gd name="connsiteY0" fmla="*/ 6276 h 7175"/>
              <a:gd name="connsiteX1" fmla="*/ 8847 w 9331"/>
              <a:gd name="connsiteY1" fmla="*/ 6558 h 7175"/>
              <a:gd name="connsiteX2" fmla="*/ 8333 w 9331"/>
              <a:gd name="connsiteY2" fmla="*/ 6621 h 7175"/>
              <a:gd name="connsiteX3" fmla="*/ 7746 w 9331"/>
              <a:gd name="connsiteY3" fmla="*/ 7048 h 7175"/>
              <a:gd name="connsiteX4" fmla="*/ 7256 w 9331"/>
              <a:gd name="connsiteY4" fmla="*/ 7063 h 7175"/>
              <a:gd name="connsiteX5" fmla="*/ 6536 w 9331"/>
              <a:gd name="connsiteY5" fmla="*/ 6315 h 7175"/>
              <a:gd name="connsiteX6" fmla="*/ 5685 w 9331"/>
              <a:gd name="connsiteY6" fmla="*/ 6276 h 7175"/>
              <a:gd name="connsiteX7" fmla="*/ 4491 w 9331"/>
              <a:gd name="connsiteY7" fmla="*/ 5713 h 7175"/>
              <a:gd name="connsiteX8" fmla="*/ 3146 w 9331"/>
              <a:gd name="connsiteY8" fmla="*/ 4642 h 7175"/>
              <a:gd name="connsiteX9" fmla="*/ 1935 w 9331"/>
              <a:gd name="connsiteY9" fmla="*/ 3340 h 7175"/>
              <a:gd name="connsiteX10" fmla="*/ 793 w 9331"/>
              <a:gd name="connsiteY10" fmla="*/ 1925 h 7175"/>
              <a:gd name="connsiteX11" fmla="*/ 0 w 9331"/>
              <a:gd name="connsiteY11" fmla="*/ 0 h 7175"/>
              <a:gd name="connsiteX0" fmla="*/ 9150 w 9150"/>
              <a:gd name="connsiteY0" fmla="*/ 6064 h 7317"/>
              <a:gd name="connsiteX1" fmla="*/ 8631 w 9150"/>
              <a:gd name="connsiteY1" fmla="*/ 6457 h 7317"/>
              <a:gd name="connsiteX2" fmla="*/ 8080 w 9150"/>
              <a:gd name="connsiteY2" fmla="*/ 6545 h 7317"/>
              <a:gd name="connsiteX3" fmla="*/ 7451 w 9150"/>
              <a:gd name="connsiteY3" fmla="*/ 7140 h 7317"/>
              <a:gd name="connsiteX4" fmla="*/ 6926 w 9150"/>
              <a:gd name="connsiteY4" fmla="*/ 7161 h 7317"/>
              <a:gd name="connsiteX5" fmla="*/ 6155 w 9150"/>
              <a:gd name="connsiteY5" fmla="*/ 6118 h 7317"/>
              <a:gd name="connsiteX6" fmla="*/ 5243 w 9150"/>
              <a:gd name="connsiteY6" fmla="*/ 6064 h 7317"/>
              <a:gd name="connsiteX7" fmla="*/ 3963 w 9150"/>
              <a:gd name="connsiteY7" fmla="*/ 5279 h 7317"/>
              <a:gd name="connsiteX8" fmla="*/ 2522 w 9150"/>
              <a:gd name="connsiteY8" fmla="*/ 3787 h 7317"/>
              <a:gd name="connsiteX9" fmla="*/ 1224 w 9150"/>
              <a:gd name="connsiteY9" fmla="*/ 1972 h 7317"/>
              <a:gd name="connsiteX10" fmla="*/ 0 w 9150"/>
              <a:gd name="connsiteY10" fmla="*/ 0 h 7317"/>
              <a:gd name="connsiteX0" fmla="*/ 8662 w 8662"/>
              <a:gd name="connsiteY0" fmla="*/ 5593 h 7305"/>
              <a:gd name="connsiteX1" fmla="*/ 8095 w 8662"/>
              <a:gd name="connsiteY1" fmla="*/ 6130 h 7305"/>
              <a:gd name="connsiteX2" fmla="*/ 7493 w 8662"/>
              <a:gd name="connsiteY2" fmla="*/ 6250 h 7305"/>
              <a:gd name="connsiteX3" fmla="*/ 6805 w 8662"/>
              <a:gd name="connsiteY3" fmla="*/ 7063 h 7305"/>
              <a:gd name="connsiteX4" fmla="*/ 6231 w 8662"/>
              <a:gd name="connsiteY4" fmla="*/ 7092 h 7305"/>
              <a:gd name="connsiteX5" fmla="*/ 5389 w 8662"/>
              <a:gd name="connsiteY5" fmla="*/ 5666 h 7305"/>
              <a:gd name="connsiteX6" fmla="*/ 4392 w 8662"/>
              <a:gd name="connsiteY6" fmla="*/ 5593 h 7305"/>
              <a:gd name="connsiteX7" fmla="*/ 2993 w 8662"/>
              <a:gd name="connsiteY7" fmla="*/ 4520 h 7305"/>
              <a:gd name="connsiteX8" fmla="*/ 1418 w 8662"/>
              <a:gd name="connsiteY8" fmla="*/ 2481 h 7305"/>
              <a:gd name="connsiteX9" fmla="*/ 0 w 8662"/>
              <a:gd name="connsiteY9" fmla="*/ 0 h 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2" h="7305">
                <a:moveTo>
                  <a:pt x="8662" y="5593"/>
                </a:moveTo>
                <a:cubicBezTo>
                  <a:pt x="8573" y="5694"/>
                  <a:pt x="8293" y="6029"/>
                  <a:pt x="8095" y="6130"/>
                </a:cubicBezTo>
                <a:cubicBezTo>
                  <a:pt x="7904" y="6225"/>
                  <a:pt x="7700" y="6105"/>
                  <a:pt x="7493" y="6250"/>
                </a:cubicBezTo>
                <a:cubicBezTo>
                  <a:pt x="7278" y="6392"/>
                  <a:pt x="7013" y="6914"/>
                  <a:pt x="6805" y="7063"/>
                </a:cubicBezTo>
                <a:cubicBezTo>
                  <a:pt x="6594" y="7209"/>
                  <a:pt x="6472" y="7305"/>
                  <a:pt x="6231" y="7092"/>
                </a:cubicBezTo>
                <a:cubicBezTo>
                  <a:pt x="5996" y="6861"/>
                  <a:pt x="5692" y="5906"/>
                  <a:pt x="5389" y="5666"/>
                </a:cubicBezTo>
                <a:cubicBezTo>
                  <a:pt x="5083" y="5423"/>
                  <a:pt x="4792" y="5787"/>
                  <a:pt x="4392" y="5593"/>
                </a:cubicBezTo>
                <a:cubicBezTo>
                  <a:pt x="3995" y="5393"/>
                  <a:pt x="3489" y="5021"/>
                  <a:pt x="2993" y="4520"/>
                </a:cubicBezTo>
                <a:cubicBezTo>
                  <a:pt x="2497" y="3992"/>
                  <a:pt x="1912" y="3235"/>
                  <a:pt x="1418" y="2481"/>
                </a:cubicBezTo>
                <a:cubicBezTo>
                  <a:pt x="918" y="1721"/>
                  <a:pt x="449" y="856"/>
                  <a:pt x="0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cxnSp>
        <p:nvCxnSpPr>
          <p:cNvPr id="30" name="Straight Connector 29"/>
          <p:cNvCxnSpPr>
            <a:endCxn id="139272" idx="11"/>
          </p:cNvCxnSpPr>
          <p:nvPr/>
        </p:nvCxnSpPr>
        <p:spPr>
          <a:xfrm flipV="1">
            <a:off x="4089115" y="1889269"/>
            <a:ext cx="2926616" cy="360771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8" idx="0"/>
            <a:endCxn id="139277" idx="1"/>
          </p:cNvCxnSpPr>
          <p:nvPr/>
        </p:nvCxnSpPr>
        <p:spPr>
          <a:xfrm flipV="1">
            <a:off x="3094861" y="3083362"/>
            <a:ext cx="3474943" cy="18465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789" y="390418"/>
            <a:ext cx="3937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κατακόρυφη σχέση γνάθων</a:t>
            </a:r>
            <a:endParaRPr lang="el-GR" dirty="0"/>
          </a:p>
        </p:txBody>
      </p:sp>
      <p:cxnSp>
        <p:nvCxnSpPr>
          <p:cNvPr id="49" name="Straight Connector 48"/>
          <p:cNvCxnSpPr>
            <a:endCxn id="46" idx="2"/>
          </p:cNvCxnSpPr>
          <p:nvPr/>
        </p:nvCxnSpPr>
        <p:spPr>
          <a:xfrm>
            <a:off x="1075104" y="4174177"/>
            <a:ext cx="5190437" cy="1966777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29392" y="3071974"/>
            <a:ext cx="7528289" cy="24481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729574" y="1469204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</a:t>
            </a:r>
            <a:endParaRPr lang="el-GR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3933292" y="1816813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endParaRPr lang="el-GR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2688406" y="2719226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</a:t>
            </a:r>
            <a:endParaRPr lang="el-GR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5994974" y="2686692"/>
            <a:ext cx="48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</a:t>
            </a:r>
            <a:endParaRPr lang="el-GR" sz="2000" dirty="0"/>
          </a:p>
        </p:txBody>
      </p:sp>
      <p:sp>
        <p:nvSpPr>
          <p:cNvPr id="48" name="Oval 47"/>
          <p:cNvSpPr/>
          <p:nvPr/>
        </p:nvSpPr>
        <p:spPr>
          <a:xfrm>
            <a:off x="6478144" y="6038086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TextBox 53"/>
          <p:cNvSpPr txBox="1"/>
          <p:nvPr/>
        </p:nvSpPr>
        <p:spPr>
          <a:xfrm>
            <a:off x="3432887" y="5107250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</a:t>
            </a:r>
            <a:endParaRPr lang="el-GR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6540028" y="5997767"/>
            <a:ext cx="522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Gn</a:t>
            </a:r>
            <a:endParaRPr lang="el-GR" sz="2000" dirty="0"/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1211283" y="3803904"/>
            <a:ext cx="6081972" cy="14412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3862434" y="5101389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Oval 66"/>
          <p:cNvSpPr/>
          <p:nvPr/>
        </p:nvSpPr>
        <p:spPr>
          <a:xfrm>
            <a:off x="6596009" y="5486399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8" name="Oval 67"/>
          <p:cNvSpPr/>
          <p:nvPr/>
        </p:nvSpPr>
        <p:spPr>
          <a:xfrm>
            <a:off x="6584022" y="5864831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9" name="TextBox 68"/>
          <p:cNvSpPr txBox="1"/>
          <p:nvPr/>
        </p:nvSpPr>
        <p:spPr>
          <a:xfrm>
            <a:off x="6830607" y="529975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el-GR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6674780" y="5709008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Pg</a:t>
            </a:r>
            <a:endParaRPr lang="el-GR" sz="2000" dirty="0"/>
          </a:p>
        </p:txBody>
      </p:sp>
      <p:sp>
        <p:nvSpPr>
          <p:cNvPr id="74" name="Block Arc 73"/>
          <p:cNvSpPr/>
          <p:nvPr/>
        </p:nvSpPr>
        <p:spPr>
          <a:xfrm>
            <a:off x="-2216487" y="1442745"/>
            <a:ext cx="4782266" cy="4782266"/>
          </a:xfrm>
          <a:prstGeom prst="blockArc">
            <a:avLst>
              <a:gd name="adj1" fmla="val 21588377"/>
              <a:gd name="adj2" fmla="val 1265484"/>
              <a:gd name="adj3" fmla="val 23094"/>
            </a:avLst>
          </a:prstGeom>
          <a:solidFill>
            <a:srgbClr val="FF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265541" y="6089583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TextBox 46"/>
          <p:cNvSpPr txBox="1"/>
          <p:nvPr/>
        </p:nvSpPr>
        <p:spPr>
          <a:xfrm>
            <a:off x="5999409" y="6159792"/>
            <a:ext cx="545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</a:t>
            </a:r>
            <a:endParaRPr lang="el-GR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5180002" y="338696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PNS</a:t>
            </a:r>
            <a:endParaRPr lang="el-GR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7058789" y="340036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ANS</a:t>
            </a:r>
            <a:endParaRPr lang="el-GR" sz="2000" dirty="0"/>
          </a:p>
        </p:txBody>
      </p:sp>
      <p:sp>
        <p:nvSpPr>
          <p:cNvPr id="63" name="Oval 62"/>
          <p:cNvSpPr/>
          <p:nvPr/>
        </p:nvSpPr>
        <p:spPr>
          <a:xfrm>
            <a:off x="5314629" y="3751477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4" name="Oval 63"/>
          <p:cNvSpPr/>
          <p:nvPr/>
        </p:nvSpPr>
        <p:spPr>
          <a:xfrm>
            <a:off x="7083689" y="3750258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TextBox 42"/>
          <p:cNvSpPr txBox="1"/>
          <p:nvPr/>
        </p:nvSpPr>
        <p:spPr>
          <a:xfrm>
            <a:off x="1847227" y="3920270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MP-PP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1" name="Freeform 16"/>
          <p:cNvSpPr>
            <a:spLocks/>
          </p:cNvSpPr>
          <p:nvPr/>
        </p:nvSpPr>
        <p:spPr bwMode="auto">
          <a:xfrm rot="21326996">
            <a:off x="3088369" y="1577523"/>
            <a:ext cx="3650744" cy="1939375"/>
          </a:xfrm>
          <a:custGeom>
            <a:avLst/>
            <a:gdLst>
              <a:gd name="T0" fmla="*/ 1361 w 1361"/>
              <a:gd name="T1" fmla="*/ 68 h 723"/>
              <a:gd name="T2" fmla="*/ 1315 w 1361"/>
              <a:gd name="T3" fmla="*/ 44 h 723"/>
              <a:gd name="T4" fmla="*/ 1251 w 1361"/>
              <a:gd name="T5" fmla="*/ 23 h 723"/>
              <a:gd name="T6" fmla="*/ 1174 w 1361"/>
              <a:gd name="T7" fmla="*/ 6 h 723"/>
              <a:gd name="T8" fmla="*/ 1121 w 1361"/>
              <a:gd name="T9" fmla="*/ 1 h 723"/>
              <a:gd name="T10" fmla="*/ 1049 w 1361"/>
              <a:gd name="T11" fmla="*/ 8 h 723"/>
              <a:gd name="T12" fmla="*/ 951 w 1361"/>
              <a:gd name="T13" fmla="*/ 47 h 723"/>
              <a:gd name="T14" fmla="*/ 879 w 1361"/>
              <a:gd name="T15" fmla="*/ 78 h 723"/>
              <a:gd name="T16" fmla="*/ 792 w 1361"/>
              <a:gd name="T17" fmla="*/ 100 h 723"/>
              <a:gd name="T18" fmla="*/ 660 w 1361"/>
              <a:gd name="T19" fmla="*/ 131 h 723"/>
              <a:gd name="T20" fmla="*/ 540 w 1361"/>
              <a:gd name="T21" fmla="*/ 155 h 723"/>
              <a:gd name="T22" fmla="*/ 471 w 1361"/>
              <a:gd name="T23" fmla="*/ 164 h 723"/>
              <a:gd name="T24" fmla="*/ 442 w 1361"/>
              <a:gd name="T25" fmla="*/ 179 h 723"/>
              <a:gd name="T26" fmla="*/ 437 w 1361"/>
              <a:gd name="T27" fmla="*/ 210 h 723"/>
              <a:gd name="T28" fmla="*/ 430 w 1361"/>
              <a:gd name="T29" fmla="*/ 244 h 723"/>
              <a:gd name="T30" fmla="*/ 408 w 1361"/>
              <a:gd name="T31" fmla="*/ 265 h 723"/>
              <a:gd name="T32" fmla="*/ 377 w 1361"/>
              <a:gd name="T33" fmla="*/ 282 h 723"/>
              <a:gd name="T34" fmla="*/ 355 w 1361"/>
              <a:gd name="T35" fmla="*/ 275 h 723"/>
              <a:gd name="T36" fmla="*/ 346 w 1361"/>
              <a:gd name="T37" fmla="*/ 256 h 723"/>
              <a:gd name="T38" fmla="*/ 339 w 1361"/>
              <a:gd name="T39" fmla="*/ 224 h 723"/>
              <a:gd name="T40" fmla="*/ 341 w 1361"/>
              <a:gd name="T41" fmla="*/ 186 h 723"/>
              <a:gd name="T42" fmla="*/ 331 w 1361"/>
              <a:gd name="T43" fmla="*/ 167 h 723"/>
              <a:gd name="T44" fmla="*/ 310 w 1361"/>
              <a:gd name="T45" fmla="*/ 164 h 723"/>
              <a:gd name="T46" fmla="*/ 293 w 1361"/>
              <a:gd name="T47" fmla="*/ 184 h 723"/>
              <a:gd name="T48" fmla="*/ 264 w 1361"/>
              <a:gd name="T49" fmla="*/ 241 h 723"/>
              <a:gd name="T50" fmla="*/ 226 w 1361"/>
              <a:gd name="T51" fmla="*/ 318 h 723"/>
              <a:gd name="T52" fmla="*/ 175 w 1361"/>
              <a:gd name="T53" fmla="*/ 388 h 723"/>
              <a:gd name="T54" fmla="*/ 132 w 1361"/>
              <a:gd name="T55" fmla="*/ 469 h 723"/>
              <a:gd name="T56" fmla="*/ 72 w 1361"/>
              <a:gd name="T57" fmla="*/ 563 h 723"/>
              <a:gd name="T58" fmla="*/ 27 w 1361"/>
              <a:gd name="T59" fmla="*/ 640 h 723"/>
              <a:gd name="T60" fmla="*/ 5 w 1361"/>
              <a:gd name="T61" fmla="*/ 671 h 723"/>
              <a:gd name="T62" fmla="*/ 5 w 1361"/>
              <a:gd name="T63" fmla="*/ 716 h 723"/>
              <a:gd name="T64" fmla="*/ 36 w 1361"/>
              <a:gd name="T65" fmla="*/ 716 h 723"/>
              <a:gd name="T66" fmla="*/ 115 w 1361"/>
              <a:gd name="T67" fmla="*/ 671 h 723"/>
              <a:gd name="T68" fmla="*/ 190 w 1361"/>
              <a:gd name="T69" fmla="*/ 613 h 723"/>
              <a:gd name="T70" fmla="*/ 293 w 1361"/>
              <a:gd name="T71" fmla="*/ 548 h 723"/>
              <a:gd name="T72" fmla="*/ 408 w 1361"/>
              <a:gd name="T73" fmla="*/ 493 h 723"/>
              <a:gd name="T74" fmla="*/ 547 w 1361"/>
              <a:gd name="T75" fmla="*/ 431 h 723"/>
              <a:gd name="T76" fmla="*/ 636 w 1361"/>
              <a:gd name="T77" fmla="*/ 376 h 723"/>
              <a:gd name="T78" fmla="*/ 679 w 1361"/>
              <a:gd name="T79" fmla="*/ 301 h 723"/>
              <a:gd name="T80" fmla="*/ 694 w 1361"/>
              <a:gd name="T81" fmla="*/ 208 h 723"/>
              <a:gd name="T82" fmla="*/ 691 w 1361"/>
              <a:gd name="T83" fmla="*/ 164 h 723"/>
              <a:gd name="T84" fmla="*/ 687 w 1361"/>
              <a:gd name="T85" fmla="*/ 145 h 723"/>
              <a:gd name="T86" fmla="*/ 672 w 1361"/>
              <a:gd name="T87" fmla="*/ 92 h 723"/>
              <a:gd name="T88" fmla="*/ 651 w 1361"/>
              <a:gd name="T89" fmla="*/ 59 h 7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61"/>
              <a:gd name="T136" fmla="*/ 0 h 723"/>
              <a:gd name="T137" fmla="*/ 1361 w 1361"/>
              <a:gd name="T138" fmla="*/ 723 h 72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61" h="723">
                <a:moveTo>
                  <a:pt x="1361" y="68"/>
                </a:moveTo>
                <a:cubicBezTo>
                  <a:pt x="1347" y="59"/>
                  <a:pt x="1333" y="51"/>
                  <a:pt x="1315" y="44"/>
                </a:cubicBezTo>
                <a:cubicBezTo>
                  <a:pt x="1297" y="37"/>
                  <a:pt x="1274" y="29"/>
                  <a:pt x="1251" y="23"/>
                </a:cubicBezTo>
                <a:cubicBezTo>
                  <a:pt x="1228" y="17"/>
                  <a:pt x="1196" y="10"/>
                  <a:pt x="1174" y="6"/>
                </a:cubicBezTo>
                <a:cubicBezTo>
                  <a:pt x="1152" y="2"/>
                  <a:pt x="1142" y="1"/>
                  <a:pt x="1121" y="1"/>
                </a:cubicBezTo>
                <a:cubicBezTo>
                  <a:pt x="1100" y="1"/>
                  <a:pt x="1077" y="0"/>
                  <a:pt x="1049" y="8"/>
                </a:cubicBezTo>
                <a:cubicBezTo>
                  <a:pt x="1021" y="16"/>
                  <a:pt x="979" y="35"/>
                  <a:pt x="951" y="47"/>
                </a:cubicBezTo>
                <a:cubicBezTo>
                  <a:pt x="923" y="59"/>
                  <a:pt x="905" y="69"/>
                  <a:pt x="879" y="78"/>
                </a:cubicBezTo>
                <a:cubicBezTo>
                  <a:pt x="853" y="87"/>
                  <a:pt x="828" y="91"/>
                  <a:pt x="792" y="100"/>
                </a:cubicBezTo>
                <a:cubicBezTo>
                  <a:pt x="756" y="109"/>
                  <a:pt x="702" y="122"/>
                  <a:pt x="660" y="131"/>
                </a:cubicBezTo>
                <a:cubicBezTo>
                  <a:pt x="618" y="140"/>
                  <a:pt x="571" y="150"/>
                  <a:pt x="540" y="155"/>
                </a:cubicBezTo>
                <a:cubicBezTo>
                  <a:pt x="509" y="160"/>
                  <a:pt x="487" y="160"/>
                  <a:pt x="471" y="164"/>
                </a:cubicBezTo>
                <a:cubicBezTo>
                  <a:pt x="455" y="168"/>
                  <a:pt x="448" y="171"/>
                  <a:pt x="442" y="179"/>
                </a:cubicBezTo>
                <a:cubicBezTo>
                  <a:pt x="436" y="187"/>
                  <a:pt x="439" y="199"/>
                  <a:pt x="437" y="210"/>
                </a:cubicBezTo>
                <a:cubicBezTo>
                  <a:pt x="435" y="221"/>
                  <a:pt x="435" y="235"/>
                  <a:pt x="430" y="244"/>
                </a:cubicBezTo>
                <a:cubicBezTo>
                  <a:pt x="425" y="253"/>
                  <a:pt x="417" y="259"/>
                  <a:pt x="408" y="265"/>
                </a:cubicBezTo>
                <a:cubicBezTo>
                  <a:pt x="399" y="271"/>
                  <a:pt x="386" y="280"/>
                  <a:pt x="377" y="282"/>
                </a:cubicBezTo>
                <a:cubicBezTo>
                  <a:pt x="368" y="284"/>
                  <a:pt x="360" y="279"/>
                  <a:pt x="355" y="275"/>
                </a:cubicBezTo>
                <a:cubicBezTo>
                  <a:pt x="350" y="271"/>
                  <a:pt x="349" y="264"/>
                  <a:pt x="346" y="256"/>
                </a:cubicBezTo>
                <a:cubicBezTo>
                  <a:pt x="343" y="248"/>
                  <a:pt x="340" y="236"/>
                  <a:pt x="339" y="224"/>
                </a:cubicBezTo>
                <a:cubicBezTo>
                  <a:pt x="338" y="212"/>
                  <a:pt x="342" y="195"/>
                  <a:pt x="341" y="186"/>
                </a:cubicBezTo>
                <a:cubicBezTo>
                  <a:pt x="340" y="177"/>
                  <a:pt x="336" y="171"/>
                  <a:pt x="331" y="167"/>
                </a:cubicBezTo>
                <a:cubicBezTo>
                  <a:pt x="326" y="163"/>
                  <a:pt x="316" y="161"/>
                  <a:pt x="310" y="164"/>
                </a:cubicBezTo>
                <a:cubicBezTo>
                  <a:pt x="304" y="167"/>
                  <a:pt x="301" y="171"/>
                  <a:pt x="293" y="184"/>
                </a:cubicBezTo>
                <a:cubicBezTo>
                  <a:pt x="285" y="197"/>
                  <a:pt x="275" y="219"/>
                  <a:pt x="264" y="241"/>
                </a:cubicBezTo>
                <a:cubicBezTo>
                  <a:pt x="253" y="263"/>
                  <a:pt x="241" y="294"/>
                  <a:pt x="226" y="318"/>
                </a:cubicBezTo>
                <a:cubicBezTo>
                  <a:pt x="211" y="342"/>
                  <a:pt x="191" y="363"/>
                  <a:pt x="175" y="388"/>
                </a:cubicBezTo>
                <a:cubicBezTo>
                  <a:pt x="159" y="413"/>
                  <a:pt x="149" y="440"/>
                  <a:pt x="132" y="469"/>
                </a:cubicBezTo>
                <a:cubicBezTo>
                  <a:pt x="115" y="498"/>
                  <a:pt x="89" y="535"/>
                  <a:pt x="72" y="563"/>
                </a:cubicBezTo>
                <a:cubicBezTo>
                  <a:pt x="55" y="591"/>
                  <a:pt x="38" y="622"/>
                  <a:pt x="27" y="640"/>
                </a:cubicBezTo>
                <a:cubicBezTo>
                  <a:pt x="16" y="658"/>
                  <a:pt x="9" y="658"/>
                  <a:pt x="5" y="671"/>
                </a:cubicBezTo>
                <a:cubicBezTo>
                  <a:pt x="1" y="684"/>
                  <a:pt x="0" y="709"/>
                  <a:pt x="5" y="716"/>
                </a:cubicBezTo>
                <a:cubicBezTo>
                  <a:pt x="10" y="723"/>
                  <a:pt x="18" y="723"/>
                  <a:pt x="36" y="716"/>
                </a:cubicBezTo>
                <a:cubicBezTo>
                  <a:pt x="54" y="709"/>
                  <a:pt x="89" y="688"/>
                  <a:pt x="115" y="671"/>
                </a:cubicBezTo>
                <a:cubicBezTo>
                  <a:pt x="141" y="654"/>
                  <a:pt x="160" y="634"/>
                  <a:pt x="190" y="613"/>
                </a:cubicBezTo>
                <a:cubicBezTo>
                  <a:pt x="220" y="592"/>
                  <a:pt x="257" y="568"/>
                  <a:pt x="293" y="548"/>
                </a:cubicBezTo>
                <a:cubicBezTo>
                  <a:pt x="329" y="528"/>
                  <a:pt x="366" y="512"/>
                  <a:pt x="408" y="493"/>
                </a:cubicBezTo>
                <a:cubicBezTo>
                  <a:pt x="450" y="474"/>
                  <a:pt x="509" y="450"/>
                  <a:pt x="547" y="431"/>
                </a:cubicBezTo>
                <a:cubicBezTo>
                  <a:pt x="585" y="412"/>
                  <a:pt x="614" y="398"/>
                  <a:pt x="636" y="376"/>
                </a:cubicBezTo>
                <a:cubicBezTo>
                  <a:pt x="658" y="354"/>
                  <a:pt x="669" y="329"/>
                  <a:pt x="679" y="301"/>
                </a:cubicBezTo>
                <a:cubicBezTo>
                  <a:pt x="689" y="273"/>
                  <a:pt x="692" y="231"/>
                  <a:pt x="694" y="208"/>
                </a:cubicBezTo>
                <a:cubicBezTo>
                  <a:pt x="696" y="185"/>
                  <a:pt x="692" y="174"/>
                  <a:pt x="691" y="164"/>
                </a:cubicBezTo>
                <a:cubicBezTo>
                  <a:pt x="690" y="154"/>
                  <a:pt x="690" y="157"/>
                  <a:pt x="687" y="145"/>
                </a:cubicBezTo>
                <a:cubicBezTo>
                  <a:pt x="684" y="133"/>
                  <a:pt x="678" y="106"/>
                  <a:pt x="672" y="92"/>
                </a:cubicBezTo>
                <a:cubicBezTo>
                  <a:pt x="666" y="78"/>
                  <a:pt x="658" y="68"/>
                  <a:pt x="651" y="59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2" name="Freeform 17"/>
          <p:cNvSpPr>
            <a:spLocks/>
          </p:cNvSpPr>
          <p:nvPr/>
        </p:nvSpPr>
        <p:spPr bwMode="auto">
          <a:xfrm rot="21326996">
            <a:off x="6713181" y="420814"/>
            <a:ext cx="571259" cy="2146146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555 w 10000"/>
              <a:gd name="connsiteY0" fmla="*/ 9827 h 10020"/>
              <a:gd name="connsiteX1" fmla="*/ 4312 w 10000"/>
              <a:gd name="connsiteY1" fmla="*/ 9847 h 10020"/>
              <a:gd name="connsiteX2" fmla="*/ 4038 w 10000"/>
              <a:gd name="connsiteY2" fmla="*/ 9980 h 10020"/>
              <a:gd name="connsiteX3" fmla="*/ 3808 w 10000"/>
              <a:gd name="connsiteY3" fmla="*/ 9984 h 10020"/>
              <a:gd name="connsiteX4" fmla="*/ 3470 w 10000"/>
              <a:gd name="connsiteY4" fmla="*/ 9751 h 10020"/>
              <a:gd name="connsiteX5" fmla="*/ 3071 w 10000"/>
              <a:gd name="connsiteY5" fmla="*/ 9739 h 10020"/>
              <a:gd name="connsiteX6" fmla="*/ 2509 w 10000"/>
              <a:gd name="connsiteY6" fmla="*/ 9562 h 10020"/>
              <a:gd name="connsiteX7" fmla="*/ 1877 w 10000"/>
              <a:gd name="connsiteY7" fmla="*/ 9228 h 10020"/>
              <a:gd name="connsiteX8" fmla="*/ 1309 w 10000"/>
              <a:gd name="connsiteY8" fmla="*/ 8822 h 10020"/>
              <a:gd name="connsiteX9" fmla="*/ 774 w 10000"/>
              <a:gd name="connsiteY9" fmla="*/ 8380 h 10020"/>
              <a:gd name="connsiteX10" fmla="*/ 402 w 10000"/>
              <a:gd name="connsiteY10" fmla="*/ 7781 h 10020"/>
              <a:gd name="connsiteX11" fmla="*/ 88 w 10000"/>
              <a:gd name="connsiteY11" fmla="*/ 6897 h 10020"/>
              <a:gd name="connsiteX12" fmla="*/ 0 w 10000"/>
              <a:gd name="connsiteY12" fmla="*/ 5985 h 10020"/>
              <a:gd name="connsiteX13" fmla="*/ 88 w 10000"/>
              <a:gd name="connsiteY13" fmla="*/ 5000 h 10020"/>
              <a:gd name="connsiteX14" fmla="*/ 443 w 10000"/>
              <a:gd name="connsiteY14" fmla="*/ 3597 h 10020"/>
              <a:gd name="connsiteX15" fmla="*/ 1082 w 10000"/>
              <a:gd name="connsiteY15" fmla="*/ 2303 h 10020"/>
              <a:gd name="connsiteX16" fmla="*/ 2124 w 10000"/>
              <a:gd name="connsiteY16" fmla="*/ 1073 h 10020"/>
              <a:gd name="connsiteX17" fmla="*/ 3365 w 10000"/>
              <a:gd name="connsiteY17" fmla="*/ 265 h 10020"/>
              <a:gd name="connsiteX18" fmla="*/ 4961 w 10000"/>
              <a:gd name="connsiteY18" fmla="*/ 44 h 10020"/>
              <a:gd name="connsiteX19" fmla="*/ 6881 w 10000"/>
              <a:gd name="connsiteY19" fmla="*/ 531 h 10020"/>
              <a:gd name="connsiteX20" fmla="*/ 8976 w 10000"/>
              <a:gd name="connsiteY20" fmla="*/ 2290 h 10020"/>
              <a:gd name="connsiteX21" fmla="*/ 9830 w 10000"/>
              <a:gd name="connsiteY21" fmla="*/ 4589 h 10020"/>
              <a:gd name="connsiteX22" fmla="*/ 9817 w 10000"/>
              <a:gd name="connsiteY22" fmla="*/ 6045 h 10020"/>
              <a:gd name="connsiteX23" fmla="*/ 9740 w 10000"/>
              <a:gd name="connsiteY23" fmla="*/ 6543 h 10020"/>
              <a:gd name="connsiteX24" fmla="*/ 9652 w 10000"/>
              <a:gd name="connsiteY24" fmla="*/ 6788 h 10020"/>
              <a:gd name="connsiteX25" fmla="*/ 9415 w 10000"/>
              <a:gd name="connsiteY25" fmla="*/ 6929 h 10020"/>
              <a:gd name="connsiteX26" fmla="*/ 9280 w 10000"/>
              <a:gd name="connsiteY26" fmla="*/ 7050 h 10020"/>
              <a:gd name="connsiteX27" fmla="*/ 9412 w 10000"/>
              <a:gd name="connsiteY27" fmla="*/ 7223 h 10020"/>
              <a:gd name="connsiteX28" fmla="*/ 9719 w 10000"/>
              <a:gd name="connsiteY28" fmla="*/ 7532 h 10020"/>
              <a:gd name="connsiteX29" fmla="*/ 9980 w 10000"/>
              <a:gd name="connsiteY29" fmla="*/ 7801 h 10020"/>
              <a:gd name="connsiteX30" fmla="*/ 9848 w 10000"/>
              <a:gd name="connsiteY30" fmla="*/ 7512 h 10020"/>
              <a:gd name="connsiteX31" fmla="*/ 9621 w 10000"/>
              <a:gd name="connsiteY31" fmla="*/ 7002 h 10020"/>
              <a:gd name="connsiteX32" fmla="*/ 9621 w 10000"/>
              <a:gd name="connsiteY32" fmla="*/ 6788 h 10020"/>
              <a:gd name="connsiteX0" fmla="*/ 4312 w 10000"/>
              <a:gd name="connsiteY0" fmla="*/ 9847 h 10020"/>
              <a:gd name="connsiteX1" fmla="*/ 4038 w 10000"/>
              <a:gd name="connsiteY1" fmla="*/ 9980 h 10020"/>
              <a:gd name="connsiteX2" fmla="*/ 3808 w 10000"/>
              <a:gd name="connsiteY2" fmla="*/ 9984 h 10020"/>
              <a:gd name="connsiteX3" fmla="*/ 3470 w 10000"/>
              <a:gd name="connsiteY3" fmla="*/ 9751 h 10020"/>
              <a:gd name="connsiteX4" fmla="*/ 3071 w 10000"/>
              <a:gd name="connsiteY4" fmla="*/ 9739 h 10020"/>
              <a:gd name="connsiteX5" fmla="*/ 2509 w 10000"/>
              <a:gd name="connsiteY5" fmla="*/ 9562 h 10020"/>
              <a:gd name="connsiteX6" fmla="*/ 1877 w 10000"/>
              <a:gd name="connsiteY6" fmla="*/ 9228 h 10020"/>
              <a:gd name="connsiteX7" fmla="*/ 1309 w 10000"/>
              <a:gd name="connsiteY7" fmla="*/ 8822 h 10020"/>
              <a:gd name="connsiteX8" fmla="*/ 774 w 10000"/>
              <a:gd name="connsiteY8" fmla="*/ 8380 h 10020"/>
              <a:gd name="connsiteX9" fmla="*/ 402 w 10000"/>
              <a:gd name="connsiteY9" fmla="*/ 7781 h 10020"/>
              <a:gd name="connsiteX10" fmla="*/ 88 w 10000"/>
              <a:gd name="connsiteY10" fmla="*/ 6897 h 10020"/>
              <a:gd name="connsiteX11" fmla="*/ 0 w 10000"/>
              <a:gd name="connsiteY11" fmla="*/ 5985 h 10020"/>
              <a:gd name="connsiteX12" fmla="*/ 88 w 10000"/>
              <a:gd name="connsiteY12" fmla="*/ 5000 h 10020"/>
              <a:gd name="connsiteX13" fmla="*/ 443 w 10000"/>
              <a:gd name="connsiteY13" fmla="*/ 3597 h 10020"/>
              <a:gd name="connsiteX14" fmla="*/ 1082 w 10000"/>
              <a:gd name="connsiteY14" fmla="*/ 2303 h 10020"/>
              <a:gd name="connsiteX15" fmla="*/ 2124 w 10000"/>
              <a:gd name="connsiteY15" fmla="*/ 1073 h 10020"/>
              <a:gd name="connsiteX16" fmla="*/ 3365 w 10000"/>
              <a:gd name="connsiteY16" fmla="*/ 265 h 10020"/>
              <a:gd name="connsiteX17" fmla="*/ 4961 w 10000"/>
              <a:gd name="connsiteY17" fmla="*/ 44 h 10020"/>
              <a:gd name="connsiteX18" fmla="*/ 6881 w 10000"/>
              <a:gd name="connsiteY18" fmla="*/ 531 h 10020"/>
              <a:gd name="connsiteX19" fmla="*/ 8976 w 10000"/>
              <a:gd name="connsiteY19" fmla="*/ 2290 h 10020"/>
              <a:gd name="connsiteX20" fmla="*/ 9830 w 10000"/>
              <a:gd name="connsiteY20" fmla="*/ 4589 h 10020"/>
              <a:gd name="connsiteX21" fmla="*/ 9817 w 10000"/>
              <a:gd name="connsiteY21" fmla="*/ 6045 h 10020"/>
              <a:gd name="connsiteX22" fmla="*/ 9740 w 10000"/>
              <a:gd name="connsiteY22" fmla="*/ 6543 h 10020"/>
              <a:gd name="connsiteX23" fmla="*/ 9652 w 10000"/>
              <a:gd name="connsiteY23" fmla="*/ 6788 h 10020"/>
              <a:gd name="connsiteX24" fmla="*/ 9415 w 10000"/>
              <a:gd name="connsiteY24" fmla="*/ 6929 h 10020"/>
              <a:gd name="connsiteX25" fmla="*/ 9280 w 10000"/>
              <a:gd name="connsiteY25" fmla="*/ 7050 h 10020"/>
              <a:gd name="connsiteX26" fmla="*/ 9412 w 10000"/>
              <a:gd name="connsiteY26" fmla="*/ 7223 h 10020"/>
              <a:gd name="connsiteX27" fmla="*/ 9719 w 10000"/>
              <a:gd name="connsiteY27" fmla="*/ 7532 h 10020"/>
              <a:gd name="connsiteX28" fmla="*/ 9980 w 10000"/>
              <a:gd name="connsiteY28" fmla="*/ 7801 h 10020"/>
              <a:gd name="connsiteX29" fmla="*/ 9848 w 10000"/>
              <a:gd name="connsiteY29" fmla="*/ 7512 h 10020"/>
              <a:gd name="connsiteX30" fmla="*/ 9621 w 10000"/>
              <a:gd name="connsiteY30" fmla="*/ 7002 h 10020"/>
              <a:gd name="connsiteX31" fmla="*/ 9621 w 10000"/>
              <a:gd name="connsiteY31" fmla="*/ 6788 h 10020"/>
              <a:gd name="connsiteX0" fmla="*/ 4038 w 10000"/>
              <a:gd name="connsiteY0" fmla="*/ 9980 h 10020"/>
              <a:gd name="connsiteX1" fmla="*/ 3808 w 10000"/>
              <a:gd name="connsiteY1" fmla="*/ 9984 h 10020"/>
              <a:gd name="connsiteX2" fmla="*/ 3470 w 10000"/>
              <a:gd name="connsiteY2" fmla="*/ 9751 h 10020"/>
              <a:gd name="connsiteX3" fmla="*/ 3071 w 10000"/>
              <a:gd name="connsiteY3" fmla="*/ 9739 h 10020"/>
              <a:gd name="connsiteX4" fmla="*/ 2509 w 10000"/>
              <a:gd name="connsiteY4" fmla="*/ 9562 h 10020"/>
              <a:gd name="connsiteX5" fmla="*/ 1877 w 10000"/>
              <a:gd name="connsiteY5" fmla="*/ 9228 h 10020"/>
              <a:gd name="connsiteX6" fmla="*/ 1309 w 10000"/>
              <a:gd name="connsiteY6" fmla="*/ 8822 h 10020"/>
              <a:gd name="connsiteX7" fmla="*/ 774 w 10000"/>
              <a:gd name="connsiteY7" fmla="*/ 8380 h 10020"/>
              <a:gd name="connsiteX8" fmla="*/ 402 w 10000"/>
              <a:gd name="connsiteY8" fmla="*/ 7781 h 10020"/>
              <a:gd name="connsiteX9" fmla="*/ 88 w 10000"/>
              <a:gd name="connsiteY9" fmla="*/ 6897 h 10020"/>
              <a:gd name="connsiteX10" fmla="*/ 0 w 10000"/>
              <a:gd name="connsiteY10" fmla="*/ 5985 h 10020"/>
              <a:gd name="connsiteX11" fmla="*/ 88 w 10000"/>
              <a:gd name="connsiteY11" fmla="*/ 5000 h 10020"/>
              <a:gd name="connsiteX12" fmla="*/ 443 w 10000"/>
              <a:gd name="connsiteY12" fmla="*/ 3597 h 10020"/>
              <a:gd name="connsiteX13" fmla="*/ 1082 w 10000"/>
              <a:gd name="connsiteY13" fmla="*/ 2303 h 10020"/>
              <a:gd name="connsiteX14" fmla="*/ 2124 w 10000"/>
              <a:gd name="connsiteY14" fmla="*/ 1073 h 10020"/>
              <a:gd name="connsiteX15" fmla="*/ 3365 w 10000"/>
              <a:gd name="connsiteY15" fmla="*/ 265 h 10020"/>
              <a:gd name="connsiteX16" fmla="*/ 4961 w 10000"/>
              <a:gd name="connsiteY16" fmla="*/ 44 h 10020"/>
              <a:gd name="connsiteX17" fmla="*/ 6881 w 10000"/>
              <a:gd name="connsiteY17" fmla="*/ 531 h 10020"/>
              <a:gd name="connsiteX18" fmla="*/ 8976 w 10000"/>
              <a:gd name="connsiteY18" fmla="*/ 2290 h 10020"/>
              <a:gd name="connsiteX19" fmla="*/ 9830 w 10000"/>
              <a:gd name="connsiteY19" fmla="*/ 4589 h 10020"/>
              <a:gd name="connsiteX20" fmla="*/ 9817 w 10000"/>
              <a:gd name="connsiteY20" fmla="*/ 6045 h 10020"/>
              <a:gd name="connsiteX21" fmla="*/ 9740 w 10000"/>
              <a:gd name="connsiteY21" fmla="*/ 6543 h 10020"/>
              <a:gd name="connsiteX22" fmla="*/ 9652 w 10000"/>
              <a:gd name="connsiteY22" fmla="*/ 6788 h 10020"/>
              <a:gd name="connsiteX23" fmla="*/ 9415 w 10000"/>
              <a:gd name="connsiteY23" fmla="*/ 6929 h 10020"/>
              <a:gd name="connsiteX24" fmla="*/ 9280 w 10000"/>
              <a:gd name="connsiteY24" fmla="*/ 7050 h 10020"/>
              <a:gd name="connsiteX25" fmla="*/ 9412 w 10000"/>
              <a:gd name="connsiteY25" fmla="*/ 7223 h 10020"/>
              <a:gd name="connsiteX26" fmla="*/ 9719 w 10000"/>
              <a:gd name="connsiteY26" fmla="*/ 7532 h 10020"/>
              <a:gd name="connsiteX27" fmla="*/ 9980 w 10000"/>
              <a:gd name="connsiteY27" fmla="*/ 7801 h 10020"/>
              <a:gd name="connsiteX28" fmla="*/ 9848 w 10000"/>
              <a:gd name="connsiteY28" fmla="*/ 7512 h 10020"/>
              <a:gd name="connsiteX29" fmla="*/ 9621 w 10000"/>
              <a:gd name="connsiteY29" fmla="*/ 7002 h 10020"/>
              <a:gd name="connsiteX30" fmla="*/ 9621 w 10000"/>
              <a:gd name="connsiteY30" fmla="*/ 6788 h 10020"/>
              <a:gd name="connsiteX0" fmla="*/ 3808 w 10000"/>
              <a:gd name="connsiteY0" fmla="*/ 9984 h 9984"/>
              <a:gd name="connsiteX1" fmla="*/ 3470 w 10000"/>
              <a:gd name="connsiteY1" fmla="*/ 9751 h 9984"/>
              <a:gd name="connsiteX2" fmla="*/ 3071 w 10000"/>
              <a:gd name="connsiteY2" fmla="*/ 9739 h 9984"/>
              <a:gd name="connsiteX3" fmla="*/ 2509 w 10000"/>
              <a:gd name="connsiteY3" fmla="*/ 9562 h 9984"/>
              <a:gd name="connsiteX4" fmla="*/ 1877 w 10000"/>
              <a:gd name="connsiteY4" fmla="*/ 9228 h 9984"/>
              <a:gd name="connsiteX5" fmla="*/ 1309 w 10000"/>
              <a:gd name="connsiteY5" fmla="*/ 8822 h 9984"/>
              <a:gd name="connsiteX6" fmla="*/ 774 w 10000"/>
              <a:gd name="connsiteY6" fmla="*/ 8380 h 9984"/>
              <a:gd name="connsiteX7" fmla="*/ 402 w 10000"/>
              <a:gd name="connsiteY7" fmla="*/ 7781 h 9984"/>
              <a:gd name="connsiteX8" fmla="*/ 88 w 10000"/>
              <a:gd name="connsiteY8" fmla="*/ 6897 h 9984"/>
              <a:gd name="connsiteX9" fmla="*/ 0 w 10000"/>
              <a:gd name="connsiteY9" fmla="*/ 5985 h 9984"/>
              <a:gd name="connsiteX10" fmla="*/ 88 w 10000"/>
              <a:gd name="connsiteY10" fmla="*/ 5000 h 9984"/>
              <a:gd name="connsiteX11" fmla="*/ 443 w 10000"/>
              <a:gd name="connsiteY11" fmla="*/ 3597 h 9984"/>
              <a:gd name="connsiteX12" fmla="*/ 1082 w 10000"/>
              <a:gd name="connsiteY12" fmla="*/ 2303 h 9984"/>
              <a:gd name="connsiteX13" fmla="*/ 2124 w 10000"/>
              <a:gd name="connsiteY13" fmla="*/ 1073 h 9984"/>
              <a:gd name="connsiteX14" fmla="*/ 3365 w 10000"/>
              <a:gd name="connsiteY14" fmla="*/ 265 h 9984"/>
              <a:gd name="connsiteX15" fmla="*/ 4961 w 10000"/>
              <a:gd name="connsiteY15" fmla="*/ 44 h 9984"/>
              <a:gd name="connsiteX16" fmla="*/ 6881 w 10000"/>
              <a:gd name="connsiteY16" fmla="*/ 531 h 9984"/>
              <a:gd name="connsiteX17" fmla="*/ 8976 w 10000"/>
              <a:gd name="connsiteY17" fmla="*/ 2290 h 9984"/>
              <a:gd name="connsiteX18" fmla="*/ 9830 w 10000"/>
              <a:gd name="connsiteY18" fmla="*/ 4589 h 9984"/>
              <a:gd name="connsiteX19" fmla="*/ 9817 w 10000"/>
              <a:gd name="connsiteY19" fmla="*/ 6045 h 9984"/>
              <a:gd name="connsiteX20" fmla="*/ 9740 w 10000"/>
              <a:gd name="connsiteY20" fmla="*/ 6543 h 9984"/>
              <a:gd name="connsiteX21" fmla="*/ 9652 w 10000"/>
              <a:gd name="connsiteY21" fmla="*/ 6788 h 9984"/>
              <a:gd name="connsiteX22" fmla="*/ 9415 w 10000"/>
              <a:gd name="connsiteY22" fmla="*/ 6929 h 9984"/>
              <a:gd name="connsiteX23" fmla="*/ 9280 w 10000"/>
              <a:gd name="connsiteY23" fmla="*/ 7050 h 9984"/>
              <a:gd name="connsiteX24" fmla="*/ 9412 w 10000"/>
              <a:gd name="connsiteY24" fmla="*/ 7223 h 9984"/>
              <a:gd name="connsiteX25" fmla="*/ 9719 w 10000"/>
              <a:gd name="connsiteY25" fmla="*/ 7532 h 9984"/>
              <a:gd name="connsiteX26" fmla="*/ 9980 w 10000"/>
              <a:gd name="connsiteY26" fmla="*/ 7801 h 9984"/>
              <a:gd name="connsiteX27" fmla="*/ 9848 w 10000"/>
              <a:gd name="connsiteY27" fmla="*/ 7512 h 9984"/>
              <a:gd name="connsiteX28" fmla="*/ 9621 w 10000"/>
              <a:gd name="connsiteY28" fmla="*/ 7002 h 9984"/>
              <a:gd name="connsiteX29" fmla="*/ 9621 w 10000"/>
              <a:gd name="connsiteY29" fmla="*/ 6788 h 9984"/>
              <a:gd name="connsiteX0" fmla="*/ 3470 w 10000"/>
              <a:gd name="connsiteY0" fmla="*/ 9767 h 9787"/>
              <a:gd name="connsiteX1" fmla="*/ 3071 w 10000"/>
              <a:gd name="connsiteY1" fmla="*/ 9755 h 9787"/>
              <a:gd name="connsiteX2" fmla="*/ 2509 w 10000"/>
              <a:gd name="connsiteY2" fmla="*/ 9577 h 9787"/>
              <a:gd name="connsiteX3" fmla="*/ 1877 w 10000"/>
              <a:gd name="connsiteY3" fmla="*/ 9243 h 9787"/>
              <a:gd name="connsiteX4" fmla="*/ 1309 w 10000"/>
              <a:gd name="connsiteY4" fmla="*/ 8836 h 9787"/>
              <a:gd name="connsiteX5" fmla="*/ 774 w 10000"/>
              <a:gd name="connsiteY5" fmla="*/ 8393 h 9787"/>
              <a:gd name="connsiteX6" fmla="*/ 402 w 10000"/>
              <a:gd name="connsiteY6" fmla="*/ 7793 h 9787"/>
              <a:gd name="connsiteX7" fmla="*/ 88 w 10000"/>
              <a:gd name="connsiteY7" fmla="*/ 6908 h 9787"/>
              <a:gd name="connsiteX8" fmla="*/ 0 w 10000"/>
              <a:gd name="connsiteY8" fmla="*/ 5995 h 9787"/>
              <a:gd name="connsiteX9" fmla="*/ 88 w 10000"/>
              <a:gd name="connsiteY9" fmla="*/ 5008 h 9787"/>
              <a:gd name="connsiteX10" fmla="*/ 443 w 10000"/>
              <a:gd name="connsiteY10" fmla="*/ 3603 h 9787"/>
              <a:gd name="connsiteX11" fmla="*/ 1082 w 10000"/>
              <a:gd name="connsiteY11" fmla="*/ 2307 h 9787"/>
              <a:gd name="connsiteX12" fmla="*/ 2124 w 10000"/>
              <a:gd name="connsiteY12" fmla="*/ 1075 h 9787"/>
              <a:gd name="connsiteX13" fmla="*/ 3365 w 10000"/>
              <a:gd name="connsiteY13" fmla="*/ 265 h 9787"/>
              <a:gd name="connsiteX14" fmla="*/ 4961 w 10000"/>
              <a:gd name="connsiteY14" fmla="*/ 44 h 9787"/>
              <a:gd name="connsiteX15" fmla="*/ 6881 w 10000"/>
              <a:gd name="connsiteY15" fmla="*/ 532 h 9787"/>
              <a:gd name="connsiteX16" fmla="*/ 8976 w 10000"/>
              <a:gd name="connsiteY16" fmla="*/ 2294 h 9787"/>
              <a:gd name="connsiteX17" fmla="*/ 9830 w 10000"/>
              <a:gd name="connsiteY17" fmla="*/ 4596 h 9787"/>
              <a:gd name="connsiteX18" fmla="*/ 9817 w 10000"/>
              <a:gd name="connsiteY18" fmla="*/ 6055 h 9787"/>
              <a:gd name="connsiteX19" fmla="*/ 9740 w 10000"/>
              <a:gd name="connsiteY19" fmla="*/ 6553 h 9787"/>
              <a:gd name="connsiteX20" fmla="*/ 9652 w 10000"/>
              <a:gd name="connsiteY20" fmla="*/ 6799 h 9787"/>
              <a:gd name="connsiteX21" fmla="*/ 9415 w 10000"/>
              <a:gd name="connsiteY21" fmla="*/ 6940 h 9787"/>
              <a:gd name="connsiteX22" fmla="*/ 9280 w 10000"/>
              <a:gd name="connsiteY22" fmla="*/ 7061 h 9787"/>
              <a:gd name="connsiteX23" fmla="*/ 9412 w 10000"/>
              <a:gd name="connsiteY23" fmla="*/ 7235 h 9787"/>
              <a:gd name="connsiteX24" fmla="*/ 9719 w 10000"/>
              <a:gd name="connsiteY24" fmla="*/ 7544 h 9787"/>
              <a:gd name="connsiteX25" fmla="*/ 9980 w 10000"/>
              <a:gd name="connsiteY25" fmla="*/ 7814 h 9787"/>
              <a:gd name="connsiteX26" fmla="*/ 9848 w 10000"/>
              <a:gd name="connsiteY26" fmla="*/ 7524 h 9787"/>
              <a:gd name="connsiteX27" fmla="*/ 9621 w 10000"/>
              <a:gd name="connsiteY27" fmla="*/ 7013 h 9787"/>
              <a:gd name="connsiteX28" fmla="*/ 9621 w 10000"/>
              <a:gd name="connsiteY28" fmla="*/ 6799 h 9787"/>
              <a:gd name="connsiteX0" fmla="*/ 3071 w 10000"/>
              <a:gd name="connsiteY0" fmla="*/ 9967 h 9967"/>
              <a:gd name="connsiteX1" fmla="*/ 2509 w 10000"/>
              <a:gd name="connsiteY1" fmla="*/ 9785 h 9967"/>
              <a:gd name="connsiteX2" fmla="*/ 1877 w 10000"/>
              <a:gd name="connsiteY2" fmla="*/ 9444 h 9967"/>
              <a:gd name="connsiteX3" fmla="*/ 1309 w 10000"/>
              <a:gd name="connsiteY3" fmla="*/ 9028 h 9967"/>
              <a:gd name="connsiteX4" fmla="*/ 774 w 10000"/>
              <a:gd name="connsiteY4" fmla="*/ 8576 h 9967"/>
              <a:gd name="connsiteX5" fmla="*/ 402 w 10000"/>
              <a:gd name="connsiteY5" fmla="*/ 7963 h 9967"/>
              <a:gd name="connsiteX6" fmla="*/ 88 w 10000"/>
              <a:gd name="connsiteY6" fmla="*/ 7058 h 9967"/>
              <a:gd name="connsiteX7" fmla="*/ 0 w 10000"/>
              <a:gd name="connsiteY7" fmla="*/ 6125 h 9967"/>
              <a:gd name="connsiteX8" fmla="*/ 88 w 10000"/>
              <a:gd name="connsiteY8" fmla="*/ 5117 h 9967"/>
              <a:gd name="connsiteX9" fmla="*/ 443 w 10000"/>
              <a:gd name="connsiteY9" fmla="*/ 3681 h 9967"/>
              <a:gd name="connsiteX10" fmla="*/ 1082 w 10000"/>
              <a:gd name="connsiteY10" fmla="*/ 2357 h 9967"/>
              <a:gd name="connsiteX11" fmla="*/ 2124 w 10000"/>
              <a:gd name="connsiteY11" fmla="*/ 1098 h 9967"/>
              <a:gd name="connsiteX12" fmla="*/ 3365 w 10000"/>
              <a:gd name="connsiteY12" fmla="*/ 271 h 9967"/>
              <a:gd name="connsiteX13" fmla="*/ 4961 w 10000"/>
              <a:gd name="connsiteY13" fmla="*/ 45 h 9967"/>
              <a:gd name="connsiteX14" fmla="*/ 6881 w 10000"/>
              <a:gd name="connsiteY14" fmla="*/ 544 h 9967"/>
              <a:gd name="connsiteX15" fmla="*/ 8976 w 10000"/>
              <a:gd name="connsiteY15" fmla="*/ 2344 h 9967"/>
              <a:gd name="connsiteX16" fmla="*/ 9830 w 10000"/>
              <a:gd name="connsiteY16" fmla="*/ 4696 h 9967"/>
              <a:gd name="connsiteX17" fmla="*/ 9817 w 10000"/>
              <a:gd name="connsiteY17" fmla="*/ 6187 h 9967"/>
              <a:gd name="connsiteX18" fmla="*/ 9740 w 10000"/>
              <a:gd name="connsiteY18" fmla="*/ 6696 h 9967"/>
              <a:gd name="connsiteX19" fmla="*/ 9652 w 10000"/>
              <a:gd name="connsiteY19" fmla="*/ 6947 h 9967"/>
              <a:gd name="connsiteX20" fmla="*/ 9415 w 10000"/>
              <a:gd name="connsiteY20" fmla="*/ 7091 h 9967"/>
              <a:gd name="connsiteX21" fmla="*/ 9280 w 10000"/>
              <a:gd name="connsiteY21" fmla="*/ 7215 h 9967"/>
              <a:gd name="connsiteX22" fmla="*/ 9412 w 10000"/>
              <a:gd name="connsiteY22" fmla="*/ 7392 h 9967"/>
              <a:gd name="connsiteX23" fmla="*/ 9719 w 10000"/>
              <a:gd name="connsiteY23" fmla="*/ 7708 h 9967"/>
              <a:gd name="connsiteX24" fmla="*/ 9980 w 10000"/>
              <a:gd name="connsiteY24" fmla="*/ 7984 h 9967"/>
              <a:gd name="connsiteX25" fmla="*/ 9848 w 10000"/>
              <a:gd name="connsiteY25" fmla="*/ 7688 h 9967"/>
              <a:gd name="connsiteX26" fmla="*/ 9621 w 10000"/>
              <a:gd name="connsiteY26" fmla="*/ 7166 h 9967"/>
              <a:gd name="connsiteX27" fmla="*/ 9621 w 10000"/>
              <a:gd name="connsiteY27" fmla="*/ 6947 h 9967"/>
              <a:gd name="connsiteX0" fmla="*/ 2509 w 10000"/>
              <a:gd name="connsiteY0" fmla="*/ 9817 h 9817"/>
              <a:gd name="connsiteX1" fmla="*/ 1877 w 10000"/>
              <a:gd name="connsiteY1" fmla="*/ 9475 h 9817"/>
              <a:gd name="connsiteX2" fmla="*/ 1309 w 10000"/>
              <a:gd name="connsiteY2" fmla="*/ 9058 h 9817"/>
              <a:gd name="connsiteX3" fmla="*/ 774 w 10000"/>
              <a:gd name="connsiteY3" fmla="*/ 8604 h 9817"/>
              <a:gd name="connsiteX4" fmla="*/ 402 w 10000"/>
              <a:gd name="connsiteY4" fmla="*/ 7989 h 9817"/>
              <a:gd name="connsiteX5" fmla="*/ 88 w 10000"/>
              <a:gd name="connsiteY5" fmla="*/ 7081 h 9817"/>
              <a:gd name="connsiteX6" fmla="*/ 0 w 10000"/>
              <a:gd name="connsiteY6" fmla="*/ 6145 h 9817"/>
              <a:gd name="connsiteX7" fmla="*/ 88 w 10000"/>
              <a:gd name="connsiteY7" fmla="*/ 5134 h 9817"/>
              <a:gd name="connsiteX8" fmla="*/ 443 w 10000"/>
              <a:gd name="connsiteY8" fmla="*/ 3693 h 9817"/>
              <a:gd name="connsiteX9" fmla="*/ 1082 w 10000"/>
              <a:gd name="connsiteY9" fmla="*/ 2365 h 9817"/>
              <a:gd name="connsiteX10" fmla="*/ 2124 w 10000"/>
              <a:gd name="connsiteY10" fmla="*/ 1102 h 9817"/>
              <a:gd name="connsiteX11" fmla="*/ 3365 w 10000"/>
              <a:gd name="connsiteY11" fmla="*/ 272 h 9817"/>
              <a:gd name="connsiteX12" fmla="*/ 4961 w 10000"/>
              <a:gd name="connsiteY12" fmla="*/ 45 h 9817"/>
              <a:gd name="connsiteX13" fmla="*/ 6881 w 10000"/>
              <a:gd name="connsiteY13" fmla="*/ 546 h 9817"/>
              <a:gd name="connsiteX14" fmla="*/ 8976 w 10000"/>
              <a:gd name="connsiteY14" fmla="*/ 2352 h 9817"/>
              <a:gd name="connsiteX15" fmla="*/ 9830 w 10000"/>
              <a:gd name="connsiteY15" fmla="*/ 4712 h 9817"/>
              <a:gd name="connsiteX16" fmla="*/ 9817 w 10000"/>
              <a:gd name="connsiteY16" fmla="*/ 6207 h 9817"/>
              <a:gd name="connsiteX17" fmla="*/ 9740 w 10000"/>
              <a:gd name="connsiteY17" fmla="*/ 6718 h 9817"/>
              <a:gd name="connsiteX18" fmla="*/ 9652 w 10000"/>
              <a:gd name="connsiteY18" fmla="*/ 6970 h 9817"/>
              <a:gd name="connsiteX19" fmla="*/ 9415 w 10000"/>
              <a:gd name="connsiteY19" fmla="*/ 7114 h 9817"/>
              <a:gd name="connsiteX20" fmla="*/ 9280 w 10000"/>
              <a:gd name="connsiteY20" fmla="*/ 7239 h 9817"/>
              <a:gd name="connsiteX21" fmla="*/ 9412 w 10000"/>
              <a:gd name="connsiteY21" fmla="*/ 7416 h 9817"/>
              <a:gd name="connsiteX22" fmla="*/ 9719 w 10000"/>
              <a:gd name="connsiteY22" fmla="*/ 7734 h 9817"/>
              <a:gd name="connsiteX23" fmla="*/ 9980 w 10000"/>
              <a:gd name="connsiteY23" fmla="*/ 8010 h 9817"/>
              <a:gd name="connsiteX24" fmla="*/ 9848 w 10000"/>
              <a:gd name="connsiteY24" fmla="*/ 7713 h 9817"/>
              <a:gd name="connsiteX25" fmla="*/ 9621 w 10000"/>
              <a:gd name="connsiteY25" fmla="*/ 7190 h 9817"/>
              <a:gd name="connsiteX26" fmla="*/ 9621 w 10000"/>
              <a:gd name="connsiteY26" fmla="*/ 6970 h 9817"/>
              <a:gd name="connsiteX0" fmla="*/ 1877 w 10000"/>
              <a:gd name="connsiteY0" fmla="*/ 9652 h 9652"/>
              <a:gd name="connsiteX1" fmla="*/ 1309 w 10000"/>
              <a:gd name="connsiteY1" fmla="*/ 9227 h 9652"/>
              <a:gd name="connsiteX2" fmla="*/ 774 w 10000"/>
              <a:gd name="connsiteY2" fmla="*/ 8764 h 9652"/>
              <a:gd name="connsiteX3" fmla="*/ 402 w 10000"/>
              <a:gd name="connsiteY3" fmla="*/ 8138 h 9652"/>
              <a:gd name="connsiteX4" fmla="*/ 88 w 10000"/>
              <a:gd name="connsiteY4" fmla="*/ 7213 h 9652"/>
              <a:gd name="connsiteX5" fmla="*/ 0 w 10000"/>
              <a:gd name="connsiteY5" fmla="*/ 6260 h 9652"/>
              <a:gd name="connsiteX6" fmla="*/ 88 w 10000"/>
              <a:gd name="connsiteY6" fmla="*/ 5230 h 9652"/>
              <a:gd name="connsiteX7" fmla="*/ 443 w 10000"/>
              <a:gd name="connsiteY7" fmla="*/ 3762 h 9652"/>
              <a:gd name="connsiteX8" fmla="*/ 1082 w 10000"/>
              <a:gd name="connsiteY8" fmla="*/ 2409 h 9652"/>
              <a:gd name="connsiteX9" fmla="*/ 2124 w 10000"/>
              <a:gd name="connsiteY9" fmla="*/ 1123 h 9652"/>
              <a:gd name="connsiteX10" fmla="*/ 3365 w 10000"/>
              <a:gd name="connsiteY10" fmla="*/ 277 h 9652"/>
              <a:gd name="connsiteX11" fmla="*/ 4961 w 10000"/>
              <a:gd name="connsiteY11" fmla="*/ 46 h 9652"/>
              <a:gd name="connsiteX12" fmla="*/ 6881 w 10000"/>
              <a:gd name="connsiteY12" fmla="*/ 556 h 9652"/>
              <a:gd name="connsiteX13" fmla="*/ 8976 w 10000"/>
              <a:gd name="connsiteY13" fmla="*/ 2396 h 9652"/>
              <a:gd name="connsiteX14" fmla="*/ 9830 w 10000"/>
              <a:gd name="connsiteY14" fmla="*/ 4800 h 9652"/>
              <a:gd name="connsiteX15" fmla="*/ 9817 w 10000"/>
              <a:gd name="connsiteY15" fmla="*/ 6323 h 9652"/>
              <a:gd name="connsiteX16" fmla="*/ 9740 w 10000"/>
              <a:gd name="connsiteY16" fmla="*/ 6843 h 9652"/>
              <a:gd name="connsiteX17" fmla="*/ 9652 w 10000"/>
              <a:gd name="connsiteY17" fmla="*/ 7100 h 9652"/>
              <a:gd name="connsiteX18" fmla="*/ 9415 w 10000"/>
              <a:gd name="connsiteY18" fmla="*/ 7247 h 9652"/>
              <a:gd name="connsiteX19" fmla="*/ 9280 w 10000"/>
              <a:gd name="connsiteY19" fmla="*/ 7374 h 9652"/>
              <a:gd name="connsiteX20" fmla="*/ 9412 w 10000"/>
              <a:gd name="connsiteY20" fmla="*/ 7554 h 9652"/>
              <a:gd name="connsiteX21" fmla="*/ 9719 w 10000"/>
              <a:gd name="connsiteY21" fmla="*/ 7878 h 9652"/>
              <a:gd name="connsiteX22" fmla="*/ 9980 w 10000"/>
              <a:gd name="connsiteY22" fmla="*/ 8159 h 9652"/>
              <a:gd name="connsiteX23" fmla="*/ 9848 w 10000"/>
              <a:gd name="connsiteY23" fmla="*/ 7857 h 9652"/>
              <a:gd name="connsiteX24" fmla="*/ 9621 w 10000"/>
              <a:gd name="connsiteY24" fmla="*/ 7324 h 9652"/>
              <a:gd name="connsiteX25" fmla="*/ 9621 w 10000"/>
              <a:gd name="connsiteY25" fmla="*/ 7100 h 9652"/>
              <a:gd name="connsiteX0" fmla="*/ 1309 w 10000"/>
              <a:gd name="connsiteY0" fmla="*/ 9560 h 9560"/>
              <a:gd name="connsiteX1" fmla="*/ 774 w 10000"/>
              <a:gd name="connsiteY1" fmla="*/ 9080 h 9560"/>
              <a:gd name="connsiteX2" fmla="*/ 402 w 10000"/>
              <a:gd name="connsiteY2" fmla="*/ 8431 h 9560"/>
              <a:gd name="connsiteX3" fmla="*/ 88 w 10000"/>
              <a:gd name="connsiteY3" fmla="*/ 7473 h 9560"/>
              <a:gd name="connsiteX4" fmla="*/ 0 w 10000"/>
              <a:gd name="connsiteY4" fmla="*/ 6486 h 9560"/>
              <a:gd name="connsiteX5" fmla="*/ 88 w 10000"/>
              <a:gd name="connsiteY5" fmla="*/ 5419 h 9560"/>
              <a:gd name="connsiteX6" fmla="*/ 443 w 10000"/>
              <a:gd name="connsiteY6" fmla="*/ 3898 h 9560"/>
              <a:gd name="connsiteX7" fmla="*/ 1082 w 10000"/>
              <a:gd name="connsiteY7" fmla="*/ 2496 h 9560"/>
              <a:gd name="connsiteX8" fmla="*/ 2124 w 10000"/>
              <a:gd name="connsiteY8" fmla="*/ 1163 h 9560"/>
              <a:gd name="connsiteX9" fmla="*/ 3365 w 10000"/>
              <a:gd name="connsiteY9" fmla="*/ 287 h 9560"/>
              <a:gd name="connsiteX10" fmla="*/ 4961 w 10000"/>
              <a:gd name="connsiteY10" fmla="*/ 48 h 9560"/>
              <a:gd name="connsiteX11" fmla="*/ 6881 w 10000"/>
              <a:gd name="connsiteY11" fmla="*/ 576 h 9560"/>
              <a:gd name="connsiteX12" fmla="*/ 8976 w 10000"/>
              <a:gd name="connsiteY12" fmla="*/ 2482 h 9560"/>
              <a:gd name="connsiteX13" fmla="*/ 9830 w 10000"/>
              <a:gd name="connsiteY13" fmla="*/ 4973 h 9560"/>
              <a:gd name="connsiteX14" fmla="*/ 9817 w 10000"/>
              <a:gd name="connsiteY14" fmla="*/ 6551 h 9560"/>
              <a:gd name="connsiteX15" fmla="*/ 9740 w 10000"/>
              <a:gd name="connsiteY15" fmla="*/ 7090 h 9560"/>
              <a:gd name="connsiteX16" fmla="*/ 9652 w 10000"/>
              <a:gd name="connsiteY16" fmla="*/ 7356 h 9560"/>
              <a:gd name="connsiteX17" fmla="*/ 9415 w 10000"/>
              <a:gd name="connsiteY17" fmla="*/ 7508 h 9560"/>
              <a:gd name="connsiteX18" fmla="*/ 9280 w 10000"/>
              <a:gd name="connsiteY18" fmla="*/ 7640 h 9560"/>
              <a:gd name="connsiteX19" fmla="*/ 9412 w 10000"/>
              <a:gd name="connsiteY19" fmla="*/ 7826 h 9560"/>
              <a:gd name="connsiteX20" fmla="*/ 9719 w 10000"/>
              <a:gd name="connsiteY20" fmla="*/ 8162 h 9560"/>
              <a:gd name="connsiteX21" fmla="*/ 9980 w 10000"/>
              <a:gd name="connsiteY21" fmla="*/ 8453 h 9560"/>
              <a:gd name="connsiteX22" fmla="*/ 9848 w 10000"/>
              <a:gd name="connsiteY22" fmla="*/ 8140 h 9560"/>
              <a:gd name="connsiteX23" fmla="*/ 9621 w 10000"/>
              <a:gd name="connsiteY23" fmla="*/ 7588 h 9560"/>
              <a:gd name="connsiteX24" fmla="*/ 9621 w 10000"/>
              <a:gd name="connsiteY24" fmla="*/ 7356 h 9560"/>
              <a:gd name="connsiteX0" fmla="*/ 774 w 10000"/>
              <a:gd name="connsiteY0" fmla="*/ 9498 h 9498"/>
              <a:gd name="connsiteX1" fmla="*/ 402 w 10000"/>
              <a:gd name="connsiteY1" fmla="*/ 8819 h 9498"/>
              <a:gd name="connsiteX2" fmla="*/ 88 w 10000"/>
              <a:gd name="connsiteY2" fmla="*/ 7817 h 9498"/>
              <a:gd name="connsiteX3" fmla="*/ 0 w 10000"/>
              <a:gd name="connsiteY3" fmla="*/ 6785 h 9498"/>
              <a:gd name="connsiteX4" fmla="*/ 88 w 10000"/>
              <a:gd name="connsiteY4" fmla="*/ 5668 h 9498"/>
              <a:gd name="connsiteX5" fmla="*/ 443 w 10000"/>
              <a:gd name="connsiteY5" fmla="*/ 4077 h 9498"/>
              <a:gd name="connsiteX6" fmla="*/ 1082 w 10000"/>
              <a:gd name="connsiteY6" fmla="*/ 2611 h 9498"/>
              <a:gd name="connsiteX7" fmla="*/ 2124 w 10000"/>
              <a:gd name="connsiteY7" fmla="*/ 1217 h 9498"/>
              <a:gd name="connsiteX8" fmla="*/ 3365 w 10000"/>
              <a:gd name="connsiteY8" fmla="*/ 300 h 9498"/>
              <a:gd name="connsiteX9" fmla="*/ 4961 w 10000"/>
              <a:gd name="connsiteY9" fmla="*/ 50 h 9498"/>
              <a:gd name="connsiteX10" fmla="*/ 6881 w 10000"/>
              <a:gd name="connsiteY10" fmla="*/ 603 h 9498"/>
              <a:gd name="connsiteX11" fmla="*/ 8976 w 10000"/>
              <a:gd name="connsiteY11" fmla="*/ 2596 h 9498"/>
              <a:gd name="connsiteX12" fmla="*/ 9830 w 10000"/>
              <a:gd name="connsiteY12" fmla="*/ 5202 h 9498"/>
              <a:gd name="connsiteX13" fmla="*/ 9817 w 10000"/>
              <a:gd name="connsiteY13" fmla="*/ 6853 h 9498"/>
              <a:gd name="connsiteX14" fmla="*/ 9740 w 10000"/>
              <a:gd name="connsiteY14" fmla="*/ 7416 h 9498"/>
              <a:gd name="connsiteX15" fmla="*/ 9652 w 10000"/>
              <a:gd name="connsiteY15" fmla="*/ 7695 h 9498"/>
              <a:gd name="connsiteX16" fmla="*/ 9415 w 10000"/>
              <a:gd name="connsiteY16" fmla="*/ 7854 h 9498"/>
              <a:gd name="connsiteX17" fmla="*/ 9280 w 10000"/>
              <a:gd name="connsiteY17" fmla="*/ 7992 h 9498"/>
              <a:gd name="connsiteX18" fmla="*/ 9412 w 10000"/>
              <a:gd name="connsiteY18" fmla="*/ 8186 h 9498"/>
              <a:gd name="connsiteX19" fmla="*/ 9719 w 10000"/>
              <a:gd name="connsiteY19" fmla="*/ 8538 h 9498"/>
              <a:gd name="connsiteX20" fmla="*/ 9980 w 10000"/>
              <a:gd name="connsiteY20" fmla="*/ 8842 h 9498"/>
              <a:gd name="connsiteX21" fmla="*/ 9848 w 10000"/>
              <a:gd name="connsiteY21" fmla="*/ 8515 h 9498"/>
              <a:gd name="connsiteX22" fmla="*/ 9621 w 10000"/>
              <a:gd name="connsiteY22" fmla="*/ 7937 h 9498"/>
              <a:gd name="connsiteX23" fmla="*/ 9621 w 10000"/>
              <a:gd name="connsiteY23" fmla="*/ 7695 h 9498"/>
              <a:gd name="connsiteX0" fmla="*/ 402 w 10000"/>
              <a:gd name="connsiteY0" fmla="*/ 9285 h 9314"/>
              <a:gd name="connsiteX1" fmla="*/ 88 w 10000"/>
              <a:gd name="connsiteY1" fmla="*/ 8230 h 9314"/>
              <a:gd name="connsiteX2" fmla="*/ 0 w 10000"/>
              <a:gd name="connsiteY2" fmla="*/ 7144 h 9314"/>
              <a:gd name="connsiteX3" fmla="*/ 88 w 10000"/>
              <a:gd name="connsiteY3" fmla="*/ 5968 h 9314"/>
              <a:gd name="connsiteX4" fmla="*/ 443 w 10000"/>
              <a:gd name="connsiteY4" fmla="*/ 4292 h 9314"/>
              <a:gd name="connsiteX5" fmla="*/ 1082 w 10000"/>
              <a:gd name="connsiteY5" fmla="*/ 2749 h 9314"/>
              <a:gd name="connsiteX6" fmla="*/ 2124 w 10000"/>
              <a:gd name="connsiteY6" fmla="*/ 1281 h 9314"/>
              <a:gd name="connsiteX7" fmla="*/ 3365 w 10000"/>
              <a:gd name="connsiteY7" fmla="*/ 316 h 9314"/>
              <a:gd name="connsiteX8" fmla="*/ 4961 w 10000"/>
              <a:gd name="connsiteY8" fmla="*/ 53 h 9314"/>
              <a:gd name="connsiteX9" fmla="*/ 6881 w 10000"/>
              <a:gd name="connsiteY9" fmla="*/ 635 h 9314"/>
              <a:gd name="connsiteX10" fmla="*/ 8976 w 10000"/>
              <a:gd name="connsiteY10" fmla="*/ 2733 h 9314"/>
              <a:gd name="connsiteX11" fmla="*/ 9830 w 10000"/>
              <a:gd name="connsiteY11" fmla="*/ 5477 h 9314"/>
              <a:gd name="connsiteX12" fmla="*/ 9817 w 10000"/>
              <a:gd name="connsiteY12" fmla="*/ 7215 h 9314"/>
              <a:gd name="connsiteX13" fmla="*/ 9740 w 10000"/>
              <a:gd name="connsiteY13" fmla="*/ 7808 h 9314"/>
              <a:gd name="connsiteX14" fmla="*/ 9652 w 10000"/>
              <a:gd name="connsiteY14" fmla="*/ 8102 h 9314"/>
              <a:gd name="connsiteX15" fmla="*/ 9415 w 10000"/>
              <a:gd name="connsiteY15" fmla="*/ 8269 h 9314"/>
              <a:gd name="connsiteX16" fmla="*/ 9280 w 10000"/>
              <a:gd name="connsiteY16" fmla="*/ 8414 h 9314"/>
              <a:gd name="connsiteX17" fmla="*/ 9412 w 10000"/>
              <a:gd name="connsiteY17" fmla="*/ 8619 h 9314"/>
              <a:gd name="connsiteX18" fmla="*/ 9719 w 10000"/>
              <a:gd name="connsiteY18" fmla="*/ 8989 h 9314"/>
              <a:gd name="connsiteX19" fmla="*/ 9980 w 10000"/>
              <a:gd name="connsiteY19" fmla="*/ 9309 h 9314"/>
              <a:gd name="connsiteX20" fmla="*/ 9848 w 10000"/>
              <a:gd name="connsiteY20" fmla="*/ 8965 h 9314"/>
              <a:gd name="connsiteX21" fmla="*/ 9621 w 10000"/>
              <a:gd name="connsiteY21" fmla="*/ 8356 h 9314"/>
              <a:gd name="connsiteX22" fmla="*/ 9621 w 10000"/>
              <a:gd name="connsiteY22" fmla="*/ 8102 h 9314"/>
              <a:gd name="connsiteX0" fmla="*/ 88 w 10000"/>
              <a:gd name="connsiteY0" fmla="*/ 8836 h 10000"/>
              <a:gd name="connsiteX1" fmla="*/ 0 w 10000"/>
              <a:gd name="connsiteY1" fmla="*/ 7670 h 10000"/>
              <a:gd name="connsiteX2" fmla="*/ 88 w 10000"/>
              <a:gd name="connsiteY2" fmla="*/ 6408 h 10000"/>
              <a:gd name="connsiteX3" fmla="*/ 443 w 10000"/>
              <a:gd name="connsiteY3" fmla="*/ 4608 h 10000"/>
              <a:gd name="connsiteX4" fmla="*/ 1082 w 10000"/>
              <a:gd name="connsiteY4" fmla="*/ 2951 h 10000"/>
              <a:gd name="connsiteX5" fmla="*/ 2124 w 10000"/>
              <a:gd name="connsiteY5" fmla="*/ 1375 h 10000"/>
              <a:gd name="connsiteX6" fmla="*/ 3365 w 10000"/>
              <a:gd name="connsiteY6" fmla="*/ 339 h 10000"/>
              <a:gd name="connsiteX7" fmla="*/ 4961 w 10000"/>
              <a:gd name="connsiteY7" fmla="*/ 57 h 10000"/>
              <a:gd name="connsiteX8" fmla="*/ 6881 w 10000"/>
              <a:gd name="connsiteY8" fmla="*/ 682 h 10000"/>
              <a:gd name="connsiteX9" fmla="*/ 8976 w 10000"/>
              <a:gd name="connsiteY9" fmla="*/ 2934 h 10000"/>
              <a:gd name="connsiteX10" fmla="*/ 9830 w 10000"/>
              <a:gd name="connsiteY10" fmla="*/ 5880 h 10000"/>
              <a:gd name="connsiteX11" fmla="*/ 9817 w 10000"/>
              <a:gd name="connsiteY11" fmla="*/ 7746 h 10000"/>
              <a:gd name="connsiteX12" fmla="*/ 9740 w 10000"/>
              <a:gd name="connsiteY12" fmla="*/ 8383 h 10000"/>
              <a:gd name="connsiteX13" fmla="*/ 9652 w 10000"/>
              <a:gd name="connsiteY13" fmla="*/ 8699 h 10000"/>
              <a:gd name="connsiteX14" fmla="*/ 9415 w 10000"/>
              <a:gd name="connsiteY14" fmla="*/ 8878 h 10000"/>
              <a:gd name="connsiteX15" fmla="*/ 9280 w 10000"/>
              <a:gd name="connsiteY15" fmla="*/ 9034 h 10000"/>
              <a:gd name="connsiteX16" fmla="*/ 9412 w 10000"/>
              <a:gd name="connsiteY16" fmla="*/ 9254 h 10000"/>
              <a:gd name="connsiteX17" fmla="*/ 9719 w 10000"/>
              <a:gd name="connsiteY17" fmla="*/ 9651 h 10000"/>
              <a:gd name="connsiteX18" fmla="*/ 9980 w 10000"/>
              <a:gd name="connsiteY18" fmla="*/ 9995 h 10000"/>
              <a:gd name="connsiteX19" fmla="*/ 9848 w 10000"/>
              <a:gd name="connsiteY19" fmla="*/ 9625 h 10000"/>
              <a:gd name="connsiteX20" fmla="*/ 9621 w 10000"/>
              <a:gd name="connsiteY20" fmla="*/ 8971 h 10000"/>
              <a:gd name="connsiteX21" fmla="*/ 9621 w 10000"/>
              <a:gd name="connsiteY21" fmla="*/ 8699 h 10000"/>
              <a:gd name="connsiteX0" fmla="*/ 0 w 10000"/>
              <a:gd name="connsiteY0" fmla="*/ 7670 h 10000"/>
              <a:gd name="connsiteX1" fmla="*/ 88 w 10000"/>
              <a:gd name="connsiteY1" fmla="*/ 6408 h 10000"/>
              <a:gd name="connsiteX2" fmla="*/ 443 w 10000"/>
              <a:gd name="connsiteY2" fmla="*/ 4608 h 10000"/>
              <a:gd name="connsiteX3" fmla="*/ 1082 w 10000"/>
              <a:gd name="connsiteY3" fmla="*/ 2951 h 10000"/>
              <a:gd name="connsiteX4" fmla="*/ 2124 w 10000"/>
              <a:gd name="connsiteY4" fmla="*/ 1375 h 10000"/>
              <a:gd name="connsiteX5" fmla="*/ 3365 w 10000"/>
              <a:gd name="connsiteY5" fmla="*/ 339 h 10000"/>
              <a:gd name="connsiteX6" fmla="*/ 4961 w 10000"/>
              <a:gd name="connsiteY6" fmla="*/ 57 h 10000"/>
              <a:gd name="connsiteX7" fmla="*/ 6881 w 10000"/>
              <a:gd name="connsiteY7" fmla="*/ 682 h 10000"/>
              <a:gd name="connsiteX8" fmla="*/ 8976 w 10000"/>
              <a:gd name="connsiteY8" fmla="*/ 2934 h 10000"/>
              <a:gd name="connsiteX9" fmla="*/ 9830 w 10000"/>
              <a:gd name="connsiteY9" fmla="*/ 5880 h 10000"/>
              <a:gd name="connsiteX10" fmla="*/ 9817 w 10000"/>
              <a:gd name="connsiteY10" fmla="*/ 7746 h 10000"/>
              <a:gd name="connsiteX11" fmla="*/ 9740 w 10000"/>
              <a:gd name="connsiteY11" fmla="*/ 8383 h 10000"/>
              <a:gd name="connsiteX12" fmla="*/ 9652 w 10000"/>
              <a:gd name="connsiteY12" fmla="*/ 8699 h 10000"/>
              <a:gd name="connsiteX13" fmla="*/ 9415 w 10000"/>
              <a:gd name="connsiteY13" fmla="*/ 8878 h 10000"/>
              <a:gd name="connsiteX14" fmla="*/ 9280 w 10000"/>
              <a:gd name="connsiteY14" fmla="*/ 9034 h 10000"/>
              <a:gd name="connsiteX15" fmla="*/ 9412 w 10000"/>
              <a:gd name="connsiteY15" fmla="*/ 9254 h 10000"/>
              <a:gd name="connsiteX16" fmla="*/ 9719 w 10000"/>
              <a:gd name="connsiteY16" fmla="*/ 9651 h 10000"/>
              <a:gd name="connsiteX17" fmla="*/ 9980 w 10000"/>
              <a:gd name="connsiteY17" fmla="*/ 9995 h 10000"/>
              <a:gd name="connsiteX18" fmla="*/ 9848 w 10000"/>
              <a:gd name="connsiteY18" fmla="*/ 9625 h 10000"/>
              <a:gd name="connsiteX19" fmla="*/ 9621 w 10000"/>
              <a:gd name="connsiteY19" fmla="*/ 8971 h 10000"/>
              <a:gd name="connsiteX20" fmla="*/ 9621 w 10000"/>
              <a:gd name="connsiteY20" fmla="*/ 8699 h 10000"/>
              <a:gd name="connsiteX0" fmla="*/ 0 w 9912"/>
              <a:gd name="connsiteY0" fmla="*/ 6408 h 10000"/>
              <a:gd name="connsiteX1" fmla="*/ 355 w 9912"/>
              <a:gd name="connsiteY1" fmla="*/ 4608 h 10000"/>
              <a:gd name="connsiteX2" fmla="*/ 994 w 9912"/>
              <a:gd name="connsiteY2" fmla="*/ 2951 h 10000"/>
              <a:gd name="connsiteX3" fmla="*/ 2036 w 9912"/>
              <a:gd name="connsiteY3" fmla="*/ 1375 h 10000"/>
              <a:gd name="connsiteX4" fmla="*/ 3277 w 9912"/>
              <a:gd name="connsiteY4" fmla="*/ 339 h 10000"/>
              <a:gd name="connsiteX5" fmla="*/ 4873 w 9912"/>
              <a:gd name="connsiteY5" fmla="*/ 57 h 10000"/>
              <a:gd name="connsiteX6" fmla="*/ 6793 w 9912"/>
              <a:gd name="connsiteY6" fmla="*/ 682 h 10000"/>
              <a:gd name="connsiteX7" fmla="*/ 8888 w 9912"/>
              <a:gd name="connsiteY7" fmla="*/ 2934 h 10000"/>
              <a:gd name="connsiteX8" fmla="*/ 9742 w 9912"/>
              <a:gd name="connsiteY8" fmla="*/ 5880 h 10000"/>
              <a:gd name="connsiteX9" fmla="*/ 9729 w 9912"/>
              <a:gd name="connsiteY9" fmla="*/ 7746 h 10000"/>
              <a:gd name="connsiteX10" fmla="*/ 9652 w 9912"/>
              <a:gd name="connsiteY10" fmla="*/ 8383 h 10000"/>
              <a:gd name="connsiteX11" fmla="*/ 9564 w 9912"/>
              <a:gd name="connsiteY11" fmla="*/ 8699 h 10000"/>
              <a:gd name="connsiteX12" fmla="*/ 9327 w 9912"/>
              <a:gd name="connsiteY12" fmla="*/ 8878 h 10000"/>
              <a:gd name="connsiteX13" fmla="*/ 9192 w 9912"/>
              <a:gd name="connsiteY13" fmla="*/ 9034 h 10000"/>
              <a:gd name="connsiteX14" fmla="*/ 9324 w 9912"/>
              <a:gd name="connsiteY14" fmla="*/ 9254 h 10000"/>
              <a:gd name="connsiteX15" fmla="*/ 9631 w 9912"/>
              <a:gd name="connsiteY15" fmla="*/ 9651 h 10000"/>
              <a:gd name="connsiteX16" fmla="*/ 9892 w 9912"/>
              <a:gd name="connsiteY16" fmla="*/ 9995 h 10000"/>
              <a:gd name="connsiteX17" fmla="*/ 9760 w 9912"/>
              <a:gd name="connsiteY17" fmla="*/ 9625 h 10000"/>
              <a:gd name="connsiteX18" fmla="*/ 9533 w 9912"/>
              <a:gd name="connsiteY18" fmla="*/ 8971 h 10000"/>
              <a:gd name="connsiteX19" fmla="*/ 9533 w 9912"/>
              <a:gd name="connsiteY19" fmla="*/ 8699 h 10000"/>
              <a:gd name="connsiteX0" fmla="*/ 0 w 9642"/>
              <a:gd name="connsiteY0" fmla="*/ 4608 h 10000"/>
              <a:gd name="connsiteX1" fmla="*/ 645 w 9642"/>
              <a:gd name="connsiteY1" fmla="*/ 2951 h 10000"/>
              <a:gd name="connsiteX2" fmla="*/ 1696 w 9642"/>
              <a:gd name="connsiteY2" fmla="*/ 1375 h 10000"/>
              <a:gd name="connsiteX3" fmla="*/ 2948 w 9642"/>
              <a:gd name="connsiteY3" fmla="*/ 339 h 10000"/>
              <a:gd name="connsiteX4" fmla="*/ 4558 w 9642"/>
              <a:gd name="connsiteY4" fmla="*/ 57 h 10000"/>
              <a:gd name="connsiteX5" fmla="*/ 6495 w 9642"/>
              <a:gd name="connsiteY5" fmla="*/ 682 h 10000"/>
              <a:gd name="connsiteX6" fmla="*/ 8609 w 9642"/>
              <a:gd name="connsiteY6" fmla="*/ 2934 h 10000"/>
              <a:gd name="connsiteX7" fmla="*/ 9470 w 9642"/>
              <a:gd name="connsiteY7" fmla="*/ 5880 h 10000"/>
              <a:gd name="connsiteX8" fmla="*/ 9457 w 9642"/>
              <a:gd name="connsiteY8" fmla="*/ 7746 h 10000"/>
              <a:gd name="connsiteX9" fmla="*/ 9380 w 9642"/>
              <a:gd name="connsiteY9" fmla="*/ 8383 h 10000"/>
              <a:gd name="connsiteX10" fmla="*/ 9291 w 9642"/>
              <a:gd name="connsiteY10" fmla="*/ 8699 h 10000"/>
              <a:gd name="connsiteX11" fmla="*/ 9052 w 9642"/>
              <a:gd name="connsiteY11" fmla="*/ 8878 h 10000"/>
              <a:gd name="connsiteX12" fmla="*/ 8916 w 9642"/>
              <a:gd name="connsiteY12" fmla="*/ 9034 h 10000"/>
              <a:gd name="connsiteX13" fmla="*/ 9049 w 9642"/>
              <a:gd name="connsiteY13" fmla="*/ 9254 h 10000"/>
              <a:gd name="connsiteX14" fmla="*/ 9359 w 9642"/>
              <a:gd name="connsiteY14" fmla="*/ 9651 h 10000"/>
              <a:gd name="connsiteX15" fmla="*/ 9622 w 9642"/>
              <a:gd name="connsiteY15" fmla="*/ 9995 h 10000"/>
              <a:gd name="connsiteX16" fmla="*/ 9489 w 9642"/>
              <a:gd name="connsiteY16" fmla="*/ 9625 h 10000"/>
              <a:gd name="connsiteX17" fmla="*/ 9260 w 9642"/>
              <a:gd name="connsiteY17" fmla="*/ 8971 h 10000"/>
              <a:gd name="connsiteX18" fmla="*/ 9260 w 9642"/>
              <a:gd name="connsiteY18" fmla="*/ 8699 h 10000"/>
              <a:gd name="connsiteX0" fmla="*/ 0 w 9331"/>
              <a:gd name="connsiteY0" fmla="*/ 2951 h 10000"/>
              <a:gd name="connsiteX1" fmla="*/ 1090 w 9331"/>
              <a:gd name="connsiteY1" fmla="*/ 1375 h 10000"/>
              <a:gd name="connsiteX2" fmla="*/ 2388 w 9331"/>
              <a:gd name="connsiteY2" fmla="*/ 339 h 10000"/>
              <a:gd name="connsiteX3" fmla="*/ 4058 w 9331"/>
              <a:gd name="connsiteY3" fmla="*/ 57 h 10000"/>
              <a:gd name="connsiteX4" fmla="*/ 6067 w 9331"/>
              <a:gd name="connsiteY4" fmla="*/ 682 h 10000"/>
              <a:gd name="connsiteX5" fmla="*/ 8260 w 9331"/>
              <a:gd name="connsiteY5" fmla="*/ 2934 h 10000"/>
              <a:gd name="connsiteX6" fmla="*/ 9153 w 9331"/>
              <a:gd name="connsiteY6" fmla="*/ 5880 h 10000"/>
              <a:gd name="connsiteX7" fmla="*/ 9139 w 9331"/>
              <a:gd name="connsiteY7" fmla="*/ 7746 h 10000"/>
              <a:gd name="connsiteX8" fmla="*/ 9059 w 9331"/>
              <a:gd name="connsiteY8" fmla="*/ 8383 h 10000"/>
              <a:gd name="connsiteX9" fmla="*/ 8967 w 9331"/>
              <a:gd name="connsiteY9" fmla="*/ 8699 h 10000"/>
              <a:gd name="connsiteX10" fmla="*/ 8719 w 9331"/>
              <a:gd name="connsiteY10" fmla="*/ 8878 h 10000"/>
              <a:gd name="connsiteX11" fmla="*/ 8578 w 9331"/>
              <a:gd name="connsiteY11" fmla="*/ 9034 h 10000"/>
              <a:gd name="connsiteX12" fmla="*/ 8716 w 9331"/>
              <a:gd name="connsiteY12" fmla="*/ 9254 h 10000"/>
              <a:gd name="connsiteX13" fmla="*/ 9037 w 9331"/>
              <a:gd name="connsiteY13" fmla="*/ 9651 h 10000"/>
              <a:gd name="connsiteX14" fmla="*/ 9310 w 9331"/>
              <a:gd name="connsiteY14" fmla="*/ 9995 h 10000"/>
              <a:gd name="connsiteX15" fmla="*/ 9172 w 9331"/>
              <a:gd name="connsiteY15" fmla="*/ 9625 h 10000"/>
              <a:gd name="connsiteX16" fmla="*/ 8935 w 9331"/>
              <a:gd name="connsiteY16" fmla="*/ 8971 h 10000"/>
              <a:gd name="connsiteX17" fmla="*/ 8935 w 9331"/>
              <a:gd name="connsiteY17" fmla="*/ 8699 h 10000"/>
              <a:gd name="connsiteX0" fmla="*/ 0 w 8832"/>
              <a:gd name="connsiteY0" fmla="*/ 1375 h 10000"/>
              <a:gd name="connsiteX1" fmla="*/ 1391 w 8832"/>
              <a:gd name="connsiteY1" fmla="*/ 339 h 10000"/>
              <a:gd name="connsiteX2" fmla="*/ 3181 w 8832"/>
              <a:gd name="connsiteY2" fmla="*/ 57 h 10000"/>
              <a:gd name="connsiteX3" fmla="*/ 5334 w 8832"/>
              <a:gd name="connsiteY3" fmla="*/ 682 h 10000"/>
              <a:gd name="connsiteX4" fmla="*/ 7684 w 8832"/>
              <a:gd name="connsiteY4" fmla="*/ 2934 h 10000"/>
              <a:gd name="connsiteX5" fmla="*/ 8641 w 8832"/>
              <a:gd name="connsiteY5" fmla="*/ 5880 h 10000"/>
              <a:gd name="connsiteX6" fmla="*/ 8626 w 8832"/>
              <a:gd name="connsiteY6" fmla="*/ 7746 h 10000"/>
              <a:gd name="connsiteX7" fmla="*/ 8540 w 8832"/>
              <a:gd name="connsiteY7" fmla="*/ 8383 h 10000"/>
              <a:gd name="connsiteX8" fmla="*/ 8442 w 8832"/>
              <a:gd name="connsiteY8" fmla="*/ 8699 h 10000"/>
              <a:gd name="connsiteX9" fmla="*/ 8176 w 8832"/>
              <a:gd name="connsiteY9" fmla="*/ 8878 h 10000"/>
              <a:gd name="connsiteX10" fmla="*/ 8025 w 8832"/>
              <a:gd name="connsiteY10" fmla="*/ 9034 h 10000"/>
              <a:gd name="connsiteX11" fmla="*/ 8173 w 8832"/>
              <a:gd name="connsiteY11" fmla="*/ 9254 h 10000"/>
              <a:gd name="connsiteX12" fmla="*/ 8517 w 8832"/>
              <a:gd name="connsiteY12" fmla="*/ 9651 h 10000"/>
              <a:gd name="connsiteX13" fmla="*/ 8809 w 8832"/>
              <a:gd name="connsiteY13" fmla="*/ 9995 h 10000"/>
              <a:gd name="connsiteX14" fmla="*/ 8662 w 8832"/>
              <a:gd name="connsiteY14" fmla="*/ 9625 h 10000"/>
              <a:gd name="connsiteX15" fmla="*/ 8408 w 8832"/>
              <a:gd name="connsiteY15" fmla="*/ 8971 h 10000"/>
              <a:gd name="connsiteX16" fmla="*/ 8408 w 8832"/>
              <a:gd name="connsiteY16" fmla="*/ 8699 h 10000"/>
              <a:gd name="connsiteX0" fmla="*/ 0 w 8425"/>
              <a:gd name="connsiteY0" fmla="*/ 339 h 10000"/>
              <a:gd name="connsiteX1" fmla="*/ 2027 w 8425"/>
              <a:gd name="connsiteY1" fmla="*/ 57 h 10000"/>
              <a:gd name="connsiteX2" fmla="*/ 4464 w 8425"/>
              <a:gd name="connsiteY2" fmla="*/ 682 h 10000"/>
              <a:gd name="connsiteX3" fmla="*/ 7125 w 8425"/>
              <a:gd name="connsiteY3" fmla="*/ 2934 h 10000"/>
              <a:gd name="connsiteX4" fmla="*/ 8209 w 8425"/>
              <a:gd name="connsiteY4" fmla="*/ 5880 h 10000"/>
              <a:gd name="connsiteX5" fmla="*/ 8192 w 8425"/>
              <a:gd name="connsiteY5" fmla="*/ 7746 h 10000"/>
              <a:gd name="connsiteX6" fmla="*/ 8094 w 8425"/>
              <a:gd name="connsiteY6" fmla="*/ 8383 h 10000"/>
              <a:gd name="connsiteX7" fmla="*/ 7983 w 8425"/>
              <a:gd name="connsiteY7" fmla="*/ 8699 h 10000"/>
              <a:gd name="connsiteX8" fmla="*/ 7682 w 8425"/>
              <a:gd name="connsiteY8" fmla="*/ 8878 h 10000"/>
              <a:gd name="connsiteX9" fmla="*/ 7511 w 8425"/>
              <a:gd name="connsiteY9" fmla="*/ 9034 h 10000"/>
              <a:gd name="connsiteX10" fmla="*/ 7679 w 8425"/>
              <a:gd name="connsiteY10" fmla="*/ 9254 h 10000"/>
              <a:gd name="connsiteX11" fmla="*/ 8068 w 8425"/>
              <a:gd name="connsiteY11" fmla="*/ 9651 h 10000"/>
              <a:gd name="connsiteX12" fmla="*/ 8399 w 8425"/>
              <a:gd name="connsiteY12" fmla="*/ 9995 h 10000"/>
              <a:gd name="connsiteX13" fmla="*/ 8233 w 8425"/>
              <a:gd name="connsiteY13" fmla="*/ 9625 h 10000"/>
              <a:gd name="connsiteX14" fmla="*/ 7945 w 8425"/>
              <a:gd name="connsiteY14" fmla="*/ 8971 h 10000"/>
              <a:gd name="connsiteX15" fmla="*/ 7945 w 8425"/>
              <a:gd name="connsiteY15" fmla="*/ 8699 h 10000"/>
              <a:gd name="connsiteX0" fmla="*/ 0 w 7594"/>
              <a:gd name="connsiteY0" fmla="*/ 0 h 9943"/>
              <a:gd name="connsiteX1" fmla="*/ 2893 w 7594"/>
              <a:gd name="connsiteY1" fmla="*/ 625 h 9943"/>
              <a:gd name="connsiteX2" fmla="*/ 6051 w 7594"/>
              <a:gd name="connsiteY2" fmla="*/ 2877 h 9943"/>
              <a:gd name="connsiteX3" fmla="*/ 7338 w 7594"/>
              <a:gd name="connsiteY3" fmla="*/ 5823 h 9943"/>
              <a:gd name="connsiteX4" fmla="*/ 7317 w 7594"/>
              <a:gd name="connsiteY4" fmla="*/ 7689 h 9943"/>
              <a:gd name="connsiteX5" fmla="*/ 7201 w 7594"/>
              <a:gd name="connsiteY5" fmla="*/ 8326 h 9943"/>
              <a:gd name="connsiteX6" fmla="*/ 7069 w 7594"/>
              <a:gd name="connsiteY6" fmla="*/ 8642 h 9943"/>
              <a:gd name="connsiteX7" fmla="*/ 6712 w 7594"/>
              <a:gd name="connsiteY7" fmla="*/ 8821 h 9943"/>
              <a:gd name="connsiteX8" fmla="*/ 6509 w 7594"/>
              <a:gd name="connsiteY8" fmla="*/ 8977 h 9943"/>
              <a:gd name="connsiteX9" fmla="*/ 6709 w 7594"/>
              <a:gd name="connsiteY9" fmla="*/ 9197 h 9943"/>
              <a:gd name="connsiteX10" fmla="*/ 7170 w 7594"/>
              <a:gd name="connsiteY10" fmla="*/ 9594 h 9943"/>
              <a:gd name="connsiteX11" fmla="*/ 7563 w 7594"/>
              <a:gd name="connsiteY11" fmla="*/ 9938 h 9943"/>
              <a:gd name="connsiteX12" fmla="*/ 7366 w 7594"/>
              <a:gd name="connsiteY12" fmla="*/ 9568 h 9943"/>
              <a:gd name="connsiteX13" fmla="*/ 7024 w 7594"/>
              <a:gd name="connsiteY13" fmla="*/ 8914 h 9943"/>
              <a:gd name="connsiteX14" fmla="*/ 7024 w 7594"/>
              <a:gd name="connsiteY14" fmla="*/ 8642 h 9943"/>
              <a:gd name="connsiteX0" fmla="*/ 0 w 6190"/>
              <a:gd name="connsiteY0" fmla="*/ 0 h 9371"/>
              <a:gd name="connsiteX1" fmla="*/ 4158 w 6190"/>
              <a:gd name="connsiteY1" fmla="*/ 2264 h 9371"/>
              <a:gd name="connsiteX2" fmla="*/ 5853 w 6190"/>
              <a:gd name="connsiteY2" fmla="*/ 5227 h 9371"/>
              <a:gd name="connsiteX3" fmla="*/ 5825 w 6190"/>
              <a:gd name="connsiteY3" fmla="*/ 7104 h 9371"/>
              <a:gd name="connsiteX4" fmla="*/ 5672 w 6190"/>
              <a:gd name="connsiteY4" fmla="*/ 7745 h 9371"/>
              <a:gd name="connsiteX5" fmla="*/ 5499 w 6190"/>
              <a:gd name="connsiteY5" fmla="*/ 8063 h 9371"/>
              <a:gd name="connsiteX6" fmla="*/ 5029 w 6190"/>
              <a:gd name="connsiteY6" fmla="*/ 8243 h 9371"/>
              <a:gd name="connsiteX7" fmla="*/ 4761 w 6190"/>
              <a:gd name="connsiteY7" fmla="*/ 8399 h 9371"/>
              <a:gd name="connsiteX8" fmla="*/ 5025 w 6190"/>
              <a:gd name="connsiteY8" fmla="*/ 8621 h 9371"/>
              <a:gd name="connsiteX9" fmla="*/ 5632 w 6190"/>
              <a:gd name="connsiteY9" fmla="*/ 9020 h 9371"/>
              <a:gd name="connsiteX10" fmla="*/ 6149 w 6190"/>
              <a:gd name="connsiteY10" fmla="*/ 9366 h 9371"/>
              <a:gd name="connsiteX11" fmla="*/ 5890 w 6190"/>
              <a:gd name="connsiteY11" fmla="*/ 8994 h 9371"/>
              <a:gd name="connsiteX12" fmla="*/ 5439 w 6190"/>
              <a:gd name="connsiteY12" fmla="*/ 8336 h 9371"/>
              <a:gd name="connsiteX13" fmla="*/ 5439 w 6190"/>
              <a:gd name="connsiteY13" fmla="*/ 8063 h 9371"/>
              <a:gd name="connsiteX0" fmla="*/ 0 w 3283"/>
              <a:gd name="connsiteY0" fmla="*/ 0 h 7584"/>
              <a:gd name="connsiteX1" fmla="*/ 2739 w 3283"/>
              <a:gd name="connsiteY1" fmla="*/ 3162 h 7584"/>
              <a:gd name="connsiteX2" fmla="*/ 2693 w 3283"/>
              <a:gd name="connsiteY2" fmla="*/ 5165 h 7584"/>
              <a:gd name="connsiteX3" fmla="*/ 2446 w 3283"/>
              <a:gd name="connsiteY3" fmla="*/ 5849 h 7584"/>
              <a:gd name="connsiteX4" fmla="*/ 2167 w 3283"/>
              <a:gd name="connsiteY4" fmla="*/ 6188 h 7584"/>
              <a:gd name="connsiteX5" fmla="*/ 1407 w 3283"/>
              <a:gd name="connsiteY5" fmla="*/ 6380 h 7584"/>
              <a:gd name="connsiteX6" fmla="*/ 974 w 3283"/>
              <a:gd name="connsiteY6" fmla="*/ 6547 h 7584"/>
              <a:gd name="connsiteX7" fmla="*/ 1401 w 3283"/>
              <a:gd name="connsiteY7" fmla="*/ 6784 h 7584"/>
              <a:gd name="connsiteX8" fmla="*/ 2382 w 3283"/>
              <a:gd name="connsiteY8" fmla="*/ 7209 h 7584"/>
              <a:gd name="connsiteX9" fmla="*/ 3217 w 3283"/>
              <a:gd name="connsiteY9" fmla="*/ 7579 h 7584"/>
              <a:gd name="connsiteX10" fmla="*/ 2798 w 3283"/>
              <a:gd name="connsiteY10" fmla="*/ 7182 h 7584"/>
              <a:gd name="connsiteX11" fmla="*/ 2070 w 3283"/>
              <a:gd name="connsiteY11" fmla="*/ 6480 h 7584"/>
              <a:gd name="connsiteX12" fmla="*/ 2070 w 3283"/>
              <a:gd name="connsiteY12" fmla="*/ 6188 h 7584"/>
              <a:gd name="connsiteX0" fmla="*/ 5376 w 7033"/>
              <a:gd name="connsiteY0" fmla="*/ 0 h 5831"/>
              <a:gd name="connsiteX1" fmla="*/ 5236 w 7033"/>
              <a:gd name="connsiteY1" fmla="*/ 2641 h 5831"/>
              <a:gd name="connsiteX2" fmla="*/ 4484 w 7033"/>
              <a:gd name="connsiteY2" fmla="*/ 3543 h 5831"/>
              <a:gd name="connsiteX3" fmla="*/ 3634 w 7033"/>
              <a:gd name="connsiteY3" fmla="*/ 3990 h 5831"/>
              <a:gd name="connsiteX4" fmla="*/ 1319 w 7033"/>
              <a:gd name="connsiteY4" fmla="*/ 4243 h 5831"/>
              <a:gd name="connsiteX5" fmla="*/ 0 w 7033"/>
              <a:gd name="connsiteY5" fmla="*/ 4464 h 5831"/>
              <a:gd name="connsiteX6" fmla="*/ 1300 w 7033"/>
              <a:gd name="connsiteY6" fmla="*/ 4776 h 5831"/>
              <a:gd name="connsiteX7" fmla="*/ 4289 w 7033"/>
              <a:gd name="connsiteY7" fmla="*/ 5337 h 5831"/>
              <a:gd name="connsiteX8" fmla="*/ 6832 w 7033"/>
              <a:gd name="connsiteY8" fmla="*/ 5824 h 5831"/>
              <a:gd name="connsiteX9" fmla="*/ 5556 w 7033"/>
              <a:gd name="connsiteY9" fmla="*/ 5301 h 5831"/>
              <a:gd name="connsiteX10" fmla="*/ 3338 w 7033"/>
              <a:gd name="connsiteY10" fmla="*/ 4375 h 5831"/>
              <a:gd name="connsiteX11" fmla="*/ 3338 w 7033"/>
              <a:gd name="connsiteY11" fmla="*/ 3990 h 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33" h="5831">
                <a:moveTo>
                  <a:pt x="5376" y="0"/>
                </a:moveTo>
                <a:cubicBezTo>
                  <a:pt x="6747" y="1136"/>
                  <a:pt x="5379" y="2057"/>
                  <a:pt x="5236" y="2641"/>
                </a:cubicBezTo>
                <a:cubicBezTo>
                  <a:pt x="5114" y="3224"/>
                  <a:pt x="4761" y="3319"/>
                  <a:pt x="4484" y="3543"/>
                </a:cubicBezTo>
                <a:cubicBezTo>
                  <a:pt x="4219" y="3773"/>
                  <a:pt x="4155" y="3874"/>
                  <a:pt x="3634" y="3990"/>
                </a:cubicBezTo>
                <a:cubicBezTo>
                  <a:pt x="3101" y="4105"/>
                  <a:pt x="1907" y="4162"/>
                  <a:pt x="1319" y="4243"/>
                </a:cubicBezTo>
                <a:cubicBezTo>
                  <a:pt x="731" y="4324"/>
                  <a:pt x="0" y="4375"/>
                  <a:pt x="0" y="4464"/>
                </a:cubicBezTo>
                <a:cubicBezTo>
                  <a:pt x="0" y="4551"/>
                  <a:pt x="557" y="4630"/>
                  <a:pt x="1300" y="4776"/>
                </a:cubicBezTo>
                <a:cubicBezTo>
                  <a:pt x="2010" y="4923"/>
                  <a:pt x="3372" y="5161"/>
                  <a:pt x="4289" y="5337"/>
                </a:cubicBezTo>
                <a:cubicBezTo>
                  <a:pt x="5211" y="5513"/>
                  <a:pt x="6631" y="5831"/>
                  <a:pt x="6832" y="5824"/>
                </a:cubicBezTo>
                <a:cubicBezTo>
                  <a:pt x="7033" y="5815"/>
                  <a:pt x="6153" y="5541"/>
                  <a:pt x="5556" y="5301"/>
                </a:cubicBezTo>
                <a:cubicBezTo>
                  <a:pt x="4946" y="5060"/>
                  <a:pt x="3692" y="4593"/>
                  <a:pt x="3338" y="4375"/>
                </a:cubicBezTo>
                <a:cubicBezTo>
                  <a:pt x="2964" y="4155"/>
                  <a:pt x="3405" y="4105"/>
                  <a:pt x="3338" y="399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6" name="Freeform 21"/>
          <p:cNvSpPr>
            <a:spLocks/>
          </p:cNvSpPr>
          <p:nvPr/>
        </p:nvSpPr>
        <p:spPr bwMode="auto">
          <a:xfrm rot="21326996">
            <a:off x="5012826" y="2572841"/>
            <a:ext cx="271248" cy="992197"/>
          </a:xfrm>
          <a:custGeom>
            <a:avLst/>
            <a:gdLst>
              <a:gd name="T0" fmla="*/ 42 w 87"/>
              <a:gd name="T1" fmla="*/ 250 h 259"/>
              <a:gd name="T2" fmla="*/ 56 w 87"/>
              <a:gd name="T3" fmla="*/ 168 h 259"/>
              <a:gd name="T4" fmla="*/ 80 w 87"/>
              <a:gd name="T5" fmla="*/ 94 h 259"/>
              <a:gd name="T6" fmla="*/ 85 w 87"/>
              <a:gd name="T7" fmla="*/ 38 h 259"/>
              <a:gd name="T8" fmla="*/ 68 w 87"/>
              <a:gd name="T9" fmla="*/ 5 h 259"/>
              <a:gd name="T10" fmla="*/ 35 w 87"/>
              <a:gd name="T11" fmla="*/ 7 h 259"/>
              <a:gd name="T12" fmla="*/ 13 w 87"/>
              <a:gd name="T13" fmla="*/ 31 h 259"/>
              <a:gd name="T14" fmla="*/ 1 w 87"/>
              <a:gd name="T15" fmla="*/ 106 h 259"/>
              <a:gd name="T16" fmla="*/ 18 w 87"/>
              <a:gd name="T17" fmla="*/ 185 h 259"/>
              <a:gd name="T18" fmla="*/ 35 w 87"/>
              <a:gd name="T19" fmla="*/ 221 h 259"/>
              <a:gd name="T20" fmla="*/ 42 w 87"/>
              <a:gd name="T21" fmla="*/ 250 h 2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"/>
              <a:gd name="T34" fmla="*/ 0 h 259"/>
              <a:gd name="T35" fmla="*/ 87 w 87"/>
              <a:gd name="T36" fmla="*/ 259 h 2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" h="259">
                <a:moveTo>
                  <a:pt x="42" y="250"/>
                </a:moveTo>
                <a:cubicBezTo>
                  <a:pt x="45" y="241"/>
                  <a:pt x="50" y="194"/>
                  <a:pt x="56" y="168"/>
                </a:cubicBezTo>
                <a:cubicBezTo>
                  <a:pt x="62" y="142"/>
                  <a:pt x="75" y="116"/>
                  <a:pt x="80" y="94"/>
                </a:cubicBezTo>
                <a:cubicBezTo>
                  <a:pt x="85" y="72"/>
                  <a:pt x="87" y="53"/>
                  <a:pt x="85" y="38"/>
                </a:cubicBezTo>
                <a:cubicBezTo>
                  <a:pt x="83" y="23"/>
                  <a:pt x="76" y="10"/>
                  <a:pt x="68" y="5"/>
                </a:cubicBezTo>
                <a:cubicBezTo>
                  <a:pt x="60" y="0"/>
                  <a:pt x="44" y="3"/>
                  <a:pt x="35" y="7"/>
                </a:cubicBezTo>
                <a:cubicBezTo>
                  <a:pt x="26" y="11"/>
                  <a:pt x="19" y="15"/>
                  <a:pt x="13" y="31"/>
                </a:cubicBezTo>
                <a:cubicBezTo>
                  <a:pt x="7" y="47"/>
                  <a:pt x="0" y="80"/>
                  <a:pt x="1" y="106"/>
                </a:cubicBezTo>
                <a:cubicBezTo>
                  <a:pt x="2" y="132"/>
                  <a:pt x="12" y="166"/>
                  <a:pt x="18" y="185"/>
                </a:cubicBezTo>
                <a:cubicBezTo>
                  <a:pt x="24" y="204"/>
                  <a:pt x="31" y="211"/>
                  <a:pt x="35" y="221"/>
                </a:cubicBezTo>
                <a:cubicBezTo>
                  <a:pt x="39" y="231"/>
                  <a:pt x="39" y="259"/>
                  <a:pt x="42" y="250"/>
                </a:cubicBezTo>
                <a:close/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7" name="Freeform 22"/>
          <p:cNvSpPr>
            <a:spLocks/>
          </p:cNvSpPr>
          <p:nvPr/>
        </p:nvSpPr>
        <p:spPr bwMode="auto">
          <a:xfrm rot="21326996">
            <a:off x="6398966" y="2041709"/>
            <a:ext cx="342247" cy="1067633"/>
          </a:xfrm>
          <a:custGeom>
            <a:avLst/>
            <a:gdLst>
              <a:gd name="T0" fmla="*/ 130 w 130"/>
              <a:gd name="T1" fmla="*/ 202 h 262"/>
              <a:gd name="T2" fmla="*/ 108 w 130"/>
              <a:gd name="T3" fmla="*/ 248 h 262"/>
              <a:gd name="T4" fmla="*/ 53 w 130"/>
              <a:gd name="T5" fmla="*/ 248 h 262"/>
              <a:gd name="T6" fmla="*/ 7 w 130"/>
              <a:gd name="T7" fmla="*/ 161 h 262"/>
              <a:gd name="T8" fmla="*/ 12 w 130"/>
              <a:gd name="T9" fmla="*/ 0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262"/>
              <a:gd name="T17" fmla="*/ 130 w 130"/>
              <a:gd name="T18" fmla="*/ 262 h 262"/>
              <a:gd name="connsiteX0" fmla="*/ 9957 w 9957"/>
              <a:gd name="connsiteY0" fmla="*/ 7710 h 11153"/>
              <a:gd name="connsiteX1" fmla="*/ 8265 w 9957"/>
              <a:gd name="connsiteY1" fmla="*/ 9466 h 11153"/>
              <a:gd name="connsiteX2" fmla="*/ 3849 w 9957"/>
              <a:gd name="connsiteY2" fmla="*/ 10619 h 11153"/>
              <a:gd name="connsiteX3" fmla="*/ 495 w 9957"/>
              <a:gd name="connsiteY3" fmla="*/ 6145 h 11153"/>
              <a:gd name="connsiteX4" fmla="*/ 880 w 9957"/>
              <a:gd name="connsiteY4" fmla="*/ 0 h 11153"/>
              <a:gd name="connsiteX0" fmla="*/ 10000 w 10000"/>
              <a:gd name="connsiteY0" fmla="*/ 6913 h 9755"/>
              <a:gd name="connsiteX1" fmla="*/ 3866 w 10000"/>
              <a:gd name="connsiteY1" fmla="*/ 9521 h 9755"/>
              <a:gd name="connsiteX2" fmla="*/ 497 w 10000"/>
              <a:gd name="connsiteY2" fmla="*/ 5510 h 9755"/>
              <a:gd name="connsiteX3" fmla="*/ 884 w 10000"/>
              <a:gd name="connsiteY3" fmla="*/ 0 h 9755"/>
              <a:gd name="connsiteX0" fmla="*/ 10006 w 10006"/>
              <a:gd name="connsiteY0" fmla="*/ 7087 h 10825"/>
              <a:gd name="connsiteX1" fmla="*/ 3909 w 10006"/>
              <a:gd name="connsiteY1" fmla="*/ 10585 h 10825"/>
              <a:gd name="connsiteX2" fmla="*/ 503 w 10006"/>
              <a:gd name="connsiteY2" fmla="*/ 5648 h 10825"/>
              <a:gd name="connsiteX3" fmla="*/ 890 w 10006"/>
              <a:gd name="connsiteY3" fmla="*/ 0 h 10825"/>
              <a:gd name="connsiteX0" fmla="*/ 10006 w 10006"/>
              <a:gd name="connsiteY0" fmla="*/ 7087 h 10946"/>
              <a:gd name="connsiteX1" fmla="*/ 3909 w 10006"/>
              <a:gd name="connsiteY1" fmla="*/ 10585 h 10946"/>
              <a:gd name="connsiteX2" fmla="*/ 503 w 10006"/>
              <a:gd name="connsiteY2" fmla="*/ 5648 h 10946"/>
              <a:gd name="connsiteX3" fmla="*/ 890 w 10006"/>
              <a:gd name="connsiteY3" fmla="*/ 0 h 10946"/>
              <a:gd name="connsiteX0" fmla="*/ 9857 w 9857"/>
              <a:gd name="connsiteY0" fmla="*/ 10104 h 13963"/>
              <a:gd name="connsiteX1" fmla="*/ 3760 w 9857"/>
              <a:gd name="connsiteY1" fmla="*/ 13602 h 13963"/>
              <a:gd name="connsiteX2" fmla="*/ 354 w 9857"/>
              <a:gd name="connsiteY2" fmla="*/ 8665 h 13963"/>
              <a:gd name="connsiteX3" fmla="*/ 1633 w 9857"/>
              <a:gd name="connsiteY3" fmla="*/ 0 h 1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7" h="13963">
                <a:moveTo>
                  <a:pt x="9857" y="10104"/>
                </a:moveTo>
                <a:cubicBezTo>
                  <a:pt x="8579" y="10660"/>
                  <a:pt x="6412" y="13963"/>
                  <a:pt x="3760" y="13602"/>
                </a:cubicBezTo>
                <a:cubicBezTo>
                  <a:pt x="1108" y="13241"/>
                  <a:pt x="709" y="10932"/>
                  <a:pt x="354" y="8665"/>
                </a:cubicBezTo>
                <a:cubicBezTo>
                  <a:pt x="0" y="6398"/>
                  <a:pt x="1170" y="2105"/>
                  <a:pt x="1633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2964750" y="3101827"/>
            <a:ext cx="260222" cy="26022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Group 23"/>
          <p:cNvGrpSpPr/>
          <p:nvPr/>
        </p:nvGrpSpPr>
        <p:grpSpPr>
          <a:xfrm>
            <a:off x="5374818" y="3715532"/>
            <a:ext cx="1837442" cy="1062644"/>
            <a:chOff x="5420813" y="4456602"/>
            <a:chExt cx="1087437" cy="628895"/>
          </a:xfrm>
        </p:grpSpPr>
        <p:sp>
          <p:nvSpPr>
            <p:cNvPr id="139269" name="Freeform 14"/>
            <p:cNvSpPr>
              <a:spLocks/>
            </p:cNvSpPr>
            <p:nvPr/>
          </p:nvSpPr>
          <p:spPr bwMode="auto">
            <a:xfrm rot="21326996">
              <a:off x="5420813" y="4456602"/>
              <a:ext cx="1087437" cy="488950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5" h="308">
                  <a:moveTo>
                    <a:pt x="552" y="300"/>
                  </a:moveTo>
                  <a:cubicBezTo>
                    <a:pt x="532" y="292"/>
                    <a:pt x="509" y="245"/>
                    <a:pt x="487" y="221"/>
                  </a:cubicBezTo>
                  <a:cubicBezTo>
                    <a:pt x="465" y="197"/>
                    <a:pt x="447" y="174"/>
                    <a:pt x="420" y="154"/>
                  </a:cubicBezTo>
                  <a:cubicBezTo>
                    <a:pt x="393" y="134"/>
                    <a:pt x="360" y="116"/>
                    <a:pt x="327" y="101"/>
                  </a:cubicBezTo>
                  <a:cubicBezTo>
                    <a:pt x="294" y="86"/>
                    <a:pt x="253" y="75"/>
                    <a:pt x="219" y="65"/>
                  </a:cubicBezTo>
                  <a:cubicBezTo>
                    <a:pt x="185" y="55"/>
                    <a:pt x="153" y="47"/>
                    <a:pt x="123" y="39"/>
                  </a:cubicBezTo>
                  <a:cubicBezTo>
                    <a:pt x="93" y="31"/>
                    <a:pt x="55" y="23"/>
                    <a:pt x="36" y="17"/>
                  </a:cubicBezTo>
                  <a:cubicBezTo>
                    <a:pt x="17" y="11"/>
                    <a:pt x="0" y="7"/>
                    <a:pt x="10" y="5"/>
                  </a:cubicBezTo>
                  <a:cubicBezTo>
                    <a:pt x="20" y="3"/>
                    <a:pt x="64" y="0"/>
                    <a:pt x="99" y="3"/>
                  </a:cubicBezTo>
                  <a:cubicBezTo>
                    <a:pt x="134" y="6"/>
                    <a:pt x="187" y="17"/>
                    <a:pt x="223" y="22"/>
                  </a:cubicBezTo>
                  <a:cubicBezTo>
                    <a:pt x="259" y="27"/>
                    <a:pt x="284" y="32"/>
                    <a:pt x="315" y="34"/>
                  </a:cubicBezTo>
                  <a:cubicBezTo>
                    <a:pt x="346" y="36"/>
                    <a:pt x="373" y="37"/>
                    <a:pt x="408" y="36"/>
                  </a:cubicBezTo>
                  <a:cubicBezTo>
                    <a:pt x="443" y="35"/>
                    <a:pt x="491" y="26"/>
                    <a:pt x="523" y="27"/>
                  </a:cubicBezTo>
                  <a:cubicBezTo>
                    <a:pt x="555" y="28"/>
                    <a:pt x="573" y="36"/>
                    <a:pt x="598" y="41"/>
                  </a:cubicBezTo>
                  <a:cubicBezTo>
                    <a:pt x="623" y="46"/>
                    <a:pt x="665" y="54"/>
                    <a:pt x="675" y="58"/>
                  </a:cubicBezTo>
                  <a:cubicBezTo>
                    <a:pt x="685" y="62"/>
                    <a:pt x="665" y="62"/>
                    <a:pt x="658" y="68"/>
                  </a:cubicBezTo>
                  <a:cubicBezTo>
                    <a:pt x="651" y="74"/>
                    <a:pt x="644" y="77"/>
                    <a:pt x="636" y="92"/>
                  </a:cubicBezTo>
                  <a:cubicBezTo>
                    <a:pt x="628" y="107"/>
                    <a:pt x="617" y="140"/>
                    <a:pt x="612" y="156"/>
                  </a:cubicBezTo>
                  <a:cubicBezTo>
                    <a:pt x="607" y="172"/>
                    <a:pt x="608" y="169"/>
                    <a:pt x="607" y="188"/>
                  </a:cubicBezTo>
                  <a:cubicBezTo>
                    <a:pt x="606" y="207"/>
                    <a:pt x="616" y="250"/>
                    <a:pt x="607" y="269"/>
                  </a:cubicBezTo>
                  <a:cubicBezTo>
                    <a:pt x="598" y="288"/>
                    <a:pt x="572" y="308"/>
                    <a:pt x="552" y="30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 rot="528210">
              <a:off x="6181259" y="4575716"/>
              <a:ext cx="289831" cy="509781"/>
              <a:chOff x="5339" y="2337"/>
              <a:chExt cx="285" cy="445"/>
            </a:xfrm>
            <a:solidFill>
              <a:schemeClr val="bg1"/>
            </a:solidFill>
          </p:grpSpPr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5442" y="2548"/>
                <a:ext cx="182" cy="234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grp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5339" y="2337"/>
                <a:ext cx="213" cy="296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grp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" name="Group 45"/>
            <p:cNvGrpSpPr>
              <a:grpSpLocks/>
            </p:cNvGrpSpPr>
            <p:nvPr/>
          </p:nvGrpSpPr>
          <p:grpSpPr bwMode="auto">
            <a:xfrm rot="21115886">
              <a:off x="5557646" y="4472521"/>
              <a:ext cx="285666" cy="555161"/>
              <a:chOff x="4734" y="2133"/>
              <a:chExt cx="298" cy="515"/>
            </a:xfrm>
          </p:grpSpPr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4734" y="2455"/>
                <a:ext cx="250" cy="19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4791" y="2153"/>
                <a:ext cx="241" cy="339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" name="Freeform 44"/>
              <p:cNvSpPr>
                <a:spLocks/>
              </p:cNvSpPr>
              <p:nvPr/>
            </p:nvSpPr>
            <p:spPr bwMode="auto">
              <a:xfrm>
                <a:off x="4897" y="2133"/>
                <a:ext cx="76" cy="203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5" name="Group 26"/>
          <p:cNvGrpSpPr/>
          <p:nvPr/>
        </p:nvGrpSpPr>
        <p:grpSpPr>
          <a:xfrm>
            <a:off x="3485214" y="3038642"/>
            <a:ext cx="3463839" cy="3205489"/>
            <a:chOff x="4302505" y="4056004"/>
            <a:chExt cx="2049973" cy="1897076"/>
          </a:xfrm>
        </p:grpSpPr>
        <p:sp>
          <p:nvSpPr>
            <p:cNvPr id="139268" name="Freeform 13"/>
            <p:cNvSpPr>
              <a:spLocks/>
            </p:cNvSpPr>
            <p:nvPr/>
          </p:nvSpPr>
          <p:spPr bwMode="auto">
            <a:xfrm rot="21326996">
              <a:off x="4302505" y="4056004"/>
              <a:ext cx="1976241" cy="1897076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35" h="10240">
                  <a:moveTo>
                    <a:pt x="1148" y="1108"/>
                  </a:moveTo>
                  <a:cubicBezTo>
                    <a:pt x="1131" y="1057"/>
                    <a:pt x="1173" y="727"/>
                    <a:pt x="1118" y="561"/>
                  </a:cubicBezTo>
                  <a:cubicBezTo>
                    <a:pt x="1063" y="395"/>
                    <a:pt x="966" y="176"/>
                    <a:pt x="816" y="110"/>
                  </a:cubicBezTo>
                  <a:cubicBezTo>
                    <a:pt x="666" y="44"/>
                    <a:pt x="430" y="0"/>
                    <a:pt x="215" y="162"/>
                  </a:cubicBezTo>
                  <a:cubicBezTo>
                    <a:pt x="0" y="324"/>
                    <a:pt x="37" y="708"/>
                    <a:pt x="20" y="879"/>
                  </a:cubicBezTo>
                  <a:cubicBezTo>
                    <a:pt x="3" y="1051"/>
                    <a:pt x="28" y="1136"/>
                    <a:pt x="88" y="1351"/>
                  </a:cubicBezTo>
                  <a:cubicBezTo>
                    <a:pt x="147" y="1565"/>
                    <a:pt x="291" y="1856"/>
                    <a:pt x="358" y="2173"/>
                  </a:cubicBezTo>
                  <a:cubicBezTo>
                    <a:pt x="426" y="2490"/>
                    <a:pt x="434" y="2893"/>
                    <a:pt x="485" y="3262"/>
                  </a:cubicBezTo>
                  <a:cubicBezTo>
                    <a:pt x="536" y="3630"/>
                    <a:pt x="612" y="3990"/>
                    <a:pt x="688" y="4393"/>
                  </a:cubicBezTo>
                  <a:cubicBezTo>
                    <a:pt x="764" y="4795"/>
                    <a:pt x="832" y="5301"/>
                    <a:pt x="951" y="5669"/>
                  </a:cubicBezTo>
                  <a:cubicBezTo>
                    <a:pt x="1069" y="6038"/>
                    <a:pt x="1145" y="6346"/>
                    <a:pt x="1374" y="6612"/>
                  </a:cubicBezTo>
                  <a:cubicBezTo>
                    <a:pt x="1602" y="6878"/>
                    <a:pt x="1966" y="7058"/>
                    <a:pt x="2330" y="7272"/>
                  </a:cubicBezTo>
                  <a:cubicBezTo>
                    <a:pt x="2693" y="7486"/>
                    <a:pt x="3133" y="7683"/>
                    <a:pt x="3548" y="7906"/>
                  </a:cubicBezTo>
                  <a:cubicBezTo>
                    <a:pt x="3962" y="8129"/>
                    <a:pt x="4377" y="8369"/>
                    <a:pt x="4800" y="8591"/>
                  </a:cubicBezTo>
                  <a:cubicBezTo>
                    <a:pt x="5223" y="8814"/>
                    <a:pt x="5663" y="9020"/>
                    <a:pt x="6069" y="9226"/>
                  </a:cubicBezTo>
                  <a:cubicBezTo>
                    <a:pt x="6475" y="9431"/>
                    <a:pt x="6890" y="9697"/>
                    <a:pt x="7237" y="9851"/>
                  </a:cubicBezTo>
                  <a:cubicBezTo>
                    <a:pt x="7583" y="10005"/>
                    <a:pt x="7871" y="10108"/>
                    <a:pt x="8142" y="10151"/>
                  </a:cubicBezTo>
                  <a:cubicBezTo>
                    <a:pt x="8412" y="10194"/>
                    <a:pt x="8705" y="10240"/>
                    <a:pt x="8886" y="10108"/>
                  </a:cubicBezTo>
                  <a:cubicBezTo>
                    <a:pt x="9067" y="9976"/>
                    <a:pt x="9127" y="9679"/>
                    <a:pt x="9228" y="9362"/>
                  </a:cubicBezTo>
                  <a:cubicBezTo>
                    <a:pt x="9329" y="9045"/>
                    <a:pt x="9314" y="8616"/>
                    <a:pt x="9491" y="8206"/>
                  </a:cubicBezTo>
                  <a:cubicBezTo>
                    <a:pt x="9603" y="8018"/>
                    <a:pt x="10067" y="7200"/>
                    <a:pt x="10135" y="7089"/>
                  </a:cubicBezTo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 rot="342526">
              <a:off x="6093793" y="5036634"/>
              <a:ext cx="258685" cy="490141"/>
              <a:chOff x="5201" y="2764"/>
              <a:chExt cx="278" cy="468"/>
            </a:xfrm>
          </p:grpSpPr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5312" y="2764"/>
                <a:ext cx="167" cy="225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5201" y="2916"/>
                <a:ext cx="230" cy="31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7" name="Group 42"/>
            <p:cNvGrpSpPr/>
            <p:nvPr/>
          </p:nvGrpSpPr>
          <p:grpSpPr>
            <a:xfrm rot="21115886">
              <a:off x="5474281" y="4997594"/>
              <a:ext cx="381607" cy="499106"/>
              <a:chOff x="6919680" y="4587410"/>
              <a:chExt cx="561975" cy="735013"/>
            </a:xfrm>
          </p:grpSpPr>
          <p:sp>
            <p:nvSpPr>
              <p:cNvPr id="41" name="Freeform 46"/>
              <p:cNvSpPr>
                <a:spLocks/>
              </p:cNvSpPr>
              <p:nvPr/>
            </p:nvSpPr>
            <p:spPr bwMode="auto">
              <a:xfrm>
                <a:off x="7133992" y="4587410"/>
                <a:ext cx="347663" cy="323850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" name="Freeform 47"/>
              <p:cNvSpPr>
                <a:spLocks/>
              </p:cNvSpPr>
              <p:nvPr/>
            </p:nvSpPr>
            <p:spPr bwMode="auto">
              <a:xfrm>
                <a:off x="6919680" y="4784260"/>
                <a:ext cx="468312" cy="538163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9" name="Freeform 17"/>
          <p:cNvSpPr>
            <a:spLocks/>
          </p:cNvSpPr>
          <p:nvPr/>
        </p:nvSpPr>
        <p:spPr bwMode="auto">
          <a:xfrm rot="21326996">
            <a:off x="584120" y="3659675"/>
            <a:ext cx="2753368" cy="799328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782 w 9970"/>
              <a:gd name="connsiteY0" fmla="*/ 9739 h 10020"/>
              <a:gd name="connsiteX1" fmla="*/ 4555 w 9970"/>
              <a:gd name="connsiteY1" fmla="*/ 9827 h 10020"/>
              <a:gd name="connsiteX2" fmla="*/ 4312 w 9970"/>
              <a:gd name="connsiteY2" fmla="*/ 9847 h 10020"/>
              <a:gd name="connsiteX3" fmla="*/ 4038 w 9970"/>
              <a:gd name="connsiteY3" fmla="*/ 9980 h 10020"/>
              <a:gd name="connsiteX4" fmla="*/ 3808 w 9970"/>
              <a:gd name="connsiteY4" fmla="*/ 9984 h 10020"/>
              <a:gd name="connsiteX5" fmla="*/ 3470 w 9970"/>
              <a:gd name="connsiteY5" fmla="*/ 9751 h 10020"/>
              <a:gd name="connsiteX6" fmla="*/ 3071 w 9970"/>
              <a:gd name="connsiteY6" fmla="*/ 9739 h 10020"/>
              <a:gd name="connsiteX7" fmla="*/ 2509 w 9970"/>
              <a:gd name="connsiteY7" fmla="*/ 9562 h 10020"/>
              <a:gd name="connsiteX8" fmla="*/ 1877 w 9970"/>
              <a:gd name="connsiteY8" fmla="*/ 9228 h 10020"/>
              <a:gd name="connsiteX9" fmla="*/ 1309 w 9970"/>
              <a:gd name="connsiteY9" fmla="*/ 8822 h 10020"/>
              <a:gd name="connsiteX10" fmla="*/ 774 w 9970"/>
              <a:gd name="connsiteY10" fmla="*/ 8380 h 10020"/>
              <a:gd name="connsiteX11" fmla="*/ 402 w 9970"/>
              <a:gd name="connsiteY11" fmla="*/ 7781 h 10020"/>
              <a:gd name="connsiteX12" fmla="*/ 88 w 9970"/>
              <a:gd name="connsiteY12" fmla="*/ 6897 h 10020"/>
              <a:gd name="connsiteX13" fmla="*/ 0 w 9970"/>
              <a:gd name="connsiteY13" fmla="*/ 5985 h 10020"/>
              <a:gd name="connsiteX14" fmla="*/ 88 w 9970"/>
              <a:gd name="connsiteY14" fmla="*/ 5000 h 10020"/>
              <a:gd name="connsiteX15" fmla="*/ 443 w 9970"/>
              <a:gd name="connsiteY15" fmla="*/ 3597 h 10020"/>
              <a:gd name="connsiteX16" fmla="*/ 1082 w 9970"/>
              <a:gd name="connsiteY16" fmla="*/ 2303 h 10020"/>
              <a:gd name="connsiteX17" fmla="*/ 2124 w 9970"/>
              <a:gd name="connsiteY17" fmla="*/ 1073 h 10020"/>
              <a:gd name="connsiteX18" fmla="*/ 3365 w 9970"/>
              <a:gd name="connsiteY18" fmla="*/ 265 h 10020"/>
              <a:gd name="connsiteX19" fmla="*/ 4961 w 9970"/>
              <a:gd name="connsiteY19" fmla="*/ 44 h 10020"/>
              <a:gd name="connsiteX20" fmla="*/ 6881 w 9970"/>
              <a:gd name="connsiteY20" fmla="*/ 531 h 10020"/>
              <a:gd name="connsiteX21" fmla="*/ 8976 w 9970"/>
              <a:gd name="connsiteY21" fmla="*/ 2290 h 10020"/>
              <a:gd name="connsiteX22" fmla="*/ 9830 w 9970"/>
              <a:gd name="connsiteY22" fmla="*/ 4589 h 10020"/>
              <a:gd name="connsiteX23" fmla="*/ 9817 w 9970"/>
              <a:gd name="connsiteY23" fmla="*/ 6045 h 10020"/>
              <a:gd name="connsiteX24" fmla="*/ 9740 w 9970"/>
              <a:gd name="connsiteY24" fmla="*/ 6543 h 10020"/>
              <a:gd name="connsiteX25" fmla="*/ 9652 w 9970"/>
              <a:gd name="connsiteY25" fmla="*/ 6788 h 10020"/>
              <a:gd name="connsiteX26" fmla="*/ 9415 w 9970"/>
              <a:gd name="connsiteY26" fmla="*/ 6929 h 10020"/>
              <a:gd name="connsiteX27" fmla="*/ 9280 w 9970"/>
              <a:gd name="connsiteY27" fmla="*/ 7050 h 10020"/>
              <a:gd name="connsiteX28" fmla="*/ 9412 w 9970"/>
              <a:gd name="connsiteY28" fmla="*/ 7223 h 10020"/>
              <a:gd name="connsiteX29" fmla="*/ 9719 w 9970"/>
              <a:gd name="connsiteY29" fmla="*/ 7532 h 10020"/>
              <a:gd name="connsiteX30" fmla="*/ 9848 w 9970"/>
              <a:gd name="connsiteY30" fmla="*/ 7512 h 10020"/>
              <a:gd name="connsiteX31" fmla="*/ 9621 w 9970"/>
              <a:gd name="connsiteY31" fmla="*/ 7002 h 10020"/>
              <a:gd name="connsiteX32" fmla="*/ 9621 w 9970"/>
              <a:gd name="connsiteY32" fmla="*/ 6788 h 1002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748 w 10000"/>
              <a:gd name="connsiteY29" fmla="*/ 7517 h 10000"/>
              <a:gd name="connsiteX30" fmla="*/ 9650 w 10000"/>
              <a:gd name="connsiteY30" fmla="*/ 6988 h 10000"/>
              <a:gd name="connsiteX31" fmla="*/ 9650 w 10000"/>
              <a:gd name="connsiteY31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650 w 10000"/>
              <a:gd name="connsiteY29" fmla="*/ 6988 h 10000"/>
              <a:gd name="connsiteX30" fmla="*/ 9650 w 10000"/>
              <a:gd name="connsiteY30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650 w 10000"/>
              <a:gd name="connsiteY28" fmla="*/ 6988 h 10000"/>
              <a:gd name="connsiteX29" fmla="*/ 9650 w 10000"/>
              <a:gd name="connsiteY29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650 w 10000"/>
              <a:gd name="connsiteY27" fmla="*/ 6988 h 10000"/>
              <a:gd name="connsiteX28" fmla="*/ 9650 w 10000"/>
              <a:gd name="connsiteY28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988 h 10000"/>
              <a:gd name="connsiteX27" fmla="*/ 9650 w 10000"/>
              <a:gd name="connsiteY27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681 w 10000"/>
              <a:gd name="connsiteY24" fmla="*/ 6774 h 10000"/>
              <a:gd name="connsiteX0" fmla="*/ 4796 w 9973"/>
              <a:gd name="connsiteY0" fmla="*/ 9720 h 10000"/>
              <a:gd name="connsiteX1" fmla="*/ 4569 w 9973"/>
              <a:gd name="connsiteY1" fmla="*/ 9807 h 10000"/>
              <a:gd name="connsiteX2" fmla="*/ 4325 w 9973"/>
              <a:gd name="connsiteY2" fmla="*/ 9827 h 10000"/>
              <a:gd name="connsiteX3" fmla="*/ 4050 w 9973"/>
              <a:gd name="connsiteY3" fmla="*/ 9960 h 10000"/>
              <a:gd name="connsiteX4" fmla="*/ 3819 w 9973"/>
              <a:gd name="connsiteY4" fmla="*/ 9964 h 10000"/>
              <a:gd name="connsiteX5" fmla="*/ 3480 w 9973"/>
              <a:gd name="connsiteY5" fmla="*/ 9732 h 10000"/>
              <a:gd name="connsiteX6" fmla="*/ 3080 w 9973"/>
              <a:gd name="connsiteY6" fmla="*/ 9720 h 10000"/>
              <a:gd name="connsiteX7" fmla="*/ 2517 w 9973"/>
              <a:gd name="connsiteY7" fmla="*/ 9543 h 10000"/>
              <a:gd name="connsiteX8" fmla="*/ 1883 w 9973"/>
              <a:gd name="connsiteY8" fmla="*/ 9210 h 10000"/>
              <a:gd name="connsiteX9" fmla="*/ 1313 w 9973"/>
              <a:gd name="connsiteY9" fmla="*/ 8804 h 10000"/>
              <a:gd name="connsiteX10" fmla="*/ 776 w 9973"/>
              <a:gd name="connsiteY10" fmla="*/ 8363 h 10000"/>
              <a:gd name="connsiteX11" fmla="*/ 403 w 9973"/>
              <a:gd name="connsiteY11" fmla="*/ 7765 h 10000"/>
              <a:gd name="connsiteX12" fmla="*/ 88 w 9973"/>
              <a:gd name="connsiteY12" fmla="*/ 6883 h 10000"/>
              <a:gd name="connsiteX13" fmla="*/ 0 w 9973"/>
              <a:gd name="connsiteY13" fmla="*/ 5973 h 10000"/>
              <a:gd name="connsiteX14" fmla="*/ 88 w 9973"/>
              <a:gd name="connsiteY14" fmla="*/ 4990 h 10000"/>
              <a:gd name="connsiteX15" fmla="*/ 444 w 9973"/>
              <a:gd name="connsiteY15" fmla="*/ 3590 h 10000"/>
              <a:gd name="connsiteX16" fmla="*/ 1085 w 9973"/>
              <a:gd name="connsiteY16" fmla="*/ 2298 h 10000"/>
              <a:gd name="connsiteX17" fmla="*/ 2130 w 9973"/>
              <a:gd name="connsiteY17" fmla="*/ 1071 h 10000"/>
              <a:gd name="connsiteX18" fmla="*/ 3375 w 9973"/>
              <a:gd name="connsiteY18" fmla="*/ 264 h 10000"/>
              <a:gd name="connsiteX19" fmla="*/ 4976 w 9973"/>
              <a:gd name="connsiteY19" fmla="*/ 44 h 10000"/>
              <a:gd name="connsiteX20" fmla="*/ 6902 w 9973"/>
              <a:gd name="connsiteY20" fmla="*/ 530 h 10000"/>
              <a:gd name="connsiteX21" fmla="*/ 9003 w 9973"/>
              <a:gd name="connsiteY21" fmla="*/ 2285 h 10000"/>
              <a:gd name="connsiteX22" fmla="*/ 9860 w 9973"/>
              <a:gd name="connsiteY22" fmla="*/ 4580 h 10000"/>
              <a:gd name="connsiteX23" fmla="*/ 9681 w 9973"/>
              <a:gd name="connsiteY23" fmla="*/ 6774 h 10000"/>
              <a:gd name="connsiteX0" fmla="*/ 4809 w 9887"/>
              <a:gd name="connsiteY0" fmla="*/ 9720 h 10000"/>
              <a:gd name="connsiteX1" fmla="*/ 4581 w 9887"/>
              <a:gd name="connsiteY1" fmla="*/ 9807 h 10000"/>
              <a:gd name="connsiteX2" fmla="*/ 4337 w 9887"/>
              <a:gd name="connsiteY2" fmla="*/ 9827 h 10000"/>
              <a:gd name="connsiteX3" fmla="*/ 4061 w 9887"/>
              <a:gd name="connsiteY3" fmla="*/ 9960 h 10000"/>
              <a:gd name="connsiteX4" fmla="*/ 3829 w 9887"/>
              <a:gd name="connsiteY4" fmla="*/ 9964 h 10000"/>
              <a:gd name="connsiteX5" fmla="*/ 3489 w 9887"/>
              <a:gd name="connsiteY5" fmla="*/ 9732 h 10000"/>
              <a:gd name="connsiteX6" fmla="*/ 3088 w 9887"/>
              <a:gd name="connsiteY6" fmla="*/ 9720 h 10000"/>
              <a:gd name="connsiteX7" fmla="*/ 2524 w 9887"/>
              <a:gd name="connsiteY7" fmla="*/ 9543 h 10000"/>
              <a:gd name="connsiteX8" fmla="*/ 1888 w 9887"/>
              <a:gd name="connsiteY8" fmla="*/ 9210 h 10000"/>
              <a:gd name="connsiteX9" fmla="*/ 1317 w 9887"/>
              <a:gd name="connsiteY9" fmla="*/ 8804 h 10000"/>
              <a:gd name="connsiteX10" fmla="*/ 778 w 9887"/>
              <a:gd name="connsiteY10" fmla="*/ 8363 h 10000"/>
              <a:gd name="connsiteX11" fmla="*/ 404 w 9887"/>
              <a:gd name="connsiteY11" fmla="*/ 7765 h 10000"/>
              <a:gd name="connsiteX12" fmla="*/ 88 w 9887"/>
              <a:gd name="connsiteY12" fmla="*/ 6883 h 10000"/>
              <a:gd name="connsiteX13" fmla="*/ 0 w 9887"/>
              <a:gd name="connsiteY13" fmla="*/ 5973 h 10000"/>
              <a:gd name="connsiteX14" fmla="*/ 88 w 9887"/>
              <a:gd name="connsiteY14" fmla="*/ 4990 h 10000"/>
              <a:gd name="connsiteX15" fmla="*/ 445 w 9887"/>
              <a:gd name="connsiteY15" fmla="*/ 3590 h 10000"/>
              <a:gd name="connsiteX16" fmla="*/ 1088 w 9887"/>
              <a:gd name="connsiteY16" fmla="*/ 2298 h 10000"/>
              <a:gd name="connsiteX17" fmla="*/ 2136 w 9887"/>
              <a:gd name="connsiteY17" fmla="*/ 1071 h 10000"/>
              <a:gd name="connsiteX18" fmla="*/ 3384 w 9887"/>
              <a:gd name="connsiteY18" fmla="*/ 264 h 10000"/>
              <a:gd name="connsiteX19" fmla="*/ 4989 w 9887"/>
              <a:gd name="connsiteY19" fmla="*/ 44 h 10000"/>
              <a:gd name="connsiteX20" fmla="*/ 6921 w 9887"/>
              <a:gd name="connsiteY20" fmla="*/ 530 h 10000"/>
              <a:gd name="connsiteX21" fmla="*/ 9027 w 9887"/>
              <a:gd name="connsiteY21" fmla="*/ 2285 h 10000"/>
              <a:gd name="connsiteX22" fmla="*/ 9887 w 9887"/>
              <a:gd name="connsiteY22" fmla="*/ 4580 h 10000"/>
              <a:gd name="connsiteX0" fmla="*/ 4864 w 9130"/>
              <a:gd name="connsiteY0" fmla="*/ 9720 h 10000"/>
              <a:gd name="connsiteX1" fmla="*/ 4633 w 9130"/>
              <a:gd name="connsiteY1" fmla="*/ 9807 h 10000"/>
              <a:gd name="connsiteX2" fmla="*/ 4387 w 9130"/>
              <a:gd name="connsiteY2" fmla="*/ 9827 h 10000"/>
              <a:gd name="connsiteX3" fmla="*/ 4107 w 9130"/>
              <a:gd name="connsiteY3" fmla="*/ 9960 h 10000"/>
              <a:gd name="connsiteX4" fmla="*/ 3873 w 9130"/>
              <a:gd name="connsiteY4" fmla="*/ 9964 h 10000"/>
              <a:gd name="connsiteX5" fmla="*/ 3529 w 9130"/>
              <a:gd name="connsiteY5" fmla="*/ 9732 h 10000"/>
              <a:gd name="connsiteX6" fmla="*/ 3123 w 9130"/>
              <a:gd name="connsiteY6" fmla="*/ 9720 h 10000"/>
              <a:gd name="connsiteX7" fmla="*/ 2553 w 9130"/>
              <a:gd name="connsiteY7" fmla="*/ 9543 h 10000"/>
              <a:gd name="connsiteX8" fmla="*/ 1910 w 9130"/>
              <a:gd name="connsiteY8" fmla="*/ 9210 h 10000"/>
              <a:gd name="connsiteX9" fmla="*/ 1332 w 9130"/>
              <a:gd name="connsiteY9" fmla="*/ 8804 h 10000"/>
              <a:gd name="connsiteX10" fmla="*/ 787 w 9130"/>
              <a:gd name="connsiteY10" fmla="*/ 8363 h 10000"/>
              <a:gd name="connsiteX11" fmla="*/ 409 w 9130"/>
              <a:gd name="connsiteY11" fmla="*/ 7765 h 10000"/>
              <a:gd name="connsiteX12" fmla="*/ 89 w 9130"/>
              <a:gd name="connsiteY12" fmla="*/ 6883 h 10000"/>
              <a:gd name="connsiteX13" fmla="*/ 0 w 9130"/>
              <a:gd name="connsiteY13" fmla="*/ 5973 h 10000"/>
              <a:gd name="connsiteX14" fmla="*/ 89 w 9130"/>
              <a:gd name="connsiteY14" fmla="*/ 4990 h 10000"/>
              <a:gd name="connsiteX15" fmla="*/ 450 w 9130"/>
              <a:gd name="connsiteY15" fmla="*/ 3590 h 10000"/>
              <a:gd name="connsiteX16" fmla="*/ 1100 w 9130"/>
              <a:gd name="connsiteY16" fmla="*/ 2298 h 10000"/>
              <a:gd name="connsiteX17" fmla="*/ 2160 w 9130"/>
              <a:gd name="connsiteY17" fmla="*/ 1071 h 10000"/>
              <a:gd name="connsiteX18" fmla="*/ 3423 w 9130"/>
              <a:gd name="connsiteY18" fmla="*/ 264 h 10000"/>
              <a:gd name="connsiteX19" fmla="*/ 5046 w 9130"/>
              <a:gd name="connsiteY19" fmla="*/ 44 h 10000"/>
              <a:gd name="connsiteX20" fmla="*/ 7000 w 9130"/>
              <a:gd name="connsiteY20" fmla="*/ 530 h 10000"/>
              <a:gd name="connsiteX21" fmla="*/ 9130 w 9130"/>
              <a:gd name="connsiteY21" fmla="*/ 2285 h 10000"/>
              <a:gd name="connsiteX0" fmla="*/ 5327 w 7667"/>
              <a:gd name="connsiteY0" fmla="*/ 9720 h 10000"/>
              <a:gd name="connsiteX1" fmla="*/ 5074 w 7667"/>
              <a:gd name="connsiteY1" fmla="*/ 9807 h 10000"/>
              <a:gd name="connsiteX2" fmla="*/ 4805 w 7667"/>
              <a:gd name="connsiteY2" fmla="*/ 9827 h 10000"/>
              <a:gd name="connsiteX3" fmla="*/ 4498 w 7667"/>
              <a:gd name="connsiteY3" fmla="*/ 9960 h 10000"/>
              <a:gd name="connsiteX4" fmla="*/ 4242 w 7667"/>
              <a:gd name="connsiteY4" fmla="*/ 9964 h 10000"/>
              <a:gd name="connsiteX5" fmla="*/ 3865 w 7667"/>
              <a:gd name="connsiteY5" fmla="*/ 9732 h 10000"/>
              <a:gd name="connsiteX6" fmla="*/ 3421 w 7667"/>
              <a:gd name="connsiteY6" fmla="*/ 9720 h 10000"/>
              <a:gd name="connsiteX7" fmla="*/ 2796 w 7667"/>
              <a:gd name="connsiteY7" fmla="*/ 9543 h 10000"/>
              <a:gd name="connsiteX8" fmla="*/ 2092 w 7667"/>
              <a:gd name="connsiteY8" fmla="*/ 9210 h 10000"/>
              <a:gd name="connsiteX9" fmla="*/ 1459 w 7667"/>
              <a:gd name="connsiteY9" fmla="*/ 8804 h 10000"/>
              <a:gd name="connsiteX10" fmla="*/ 862 w 7667"/>
              <a:gd name="connsiteY10" fmla="*/ 8363 h 10000"/>
              <a:gd name="connsiteX11" fmla="*/ 448 w 7667"/>
              <a:gd name="connsiteY11" fmla="*/ 7765 h 10000"/>
              <a:gd name="connsiteX12" fmla="*/ 97 w 7667"/>
              <a:gd name="connsiteY12" fmla="*/ 6883 h 10000"/>
              <a:gd name="connsiteX13" fmla="*/ 0 w 7667"/>
              <a:gd name="connsiteY13" fmla="*/ 5973 h 10000"/>
              <a:gd name="connsiteX14" fmla="*/ 97 w 7667"/>
              <a:gd name="connsiteY14" fmla="*/ 4990 h 10000"/>
              <a:gd name="connsiteX15" fmla="*/ 493 w 7667"/>
              <a:gd name="connsiteY15" fmla="*/ 3590 h 10000"/>
              <a:gd name="connsiteX16" fmla="*/ 1205 w 7667"/>
              <a:gd name="connsiteY16" fmla="*/ 2298 h 10000"/>
              <a:gd name="connsiteX17" fmla="*/ 2366 w 7667"/>
              <a:gd name="connsiteY17" fmla="*/ 1071 h 10000"/>
              <a:gd name="connsiteX18" fmla="*/ 3749 w 7667"/>
              <a:gd name="connsiteY18" fmla="*/ 264 h 10000"/>
              <a:gd name="connsiteX19" fmla="*/ 5527 w 7667"/>
              <a:gd name="connsiteY19" fmla="*/ 44 h 10000"/>
              <a:gd name="connsiteX20" fmla="*/ 7667 w 7667"/>
              <a:gd name="connsiteY20" fmla="*/ 530 h 10000"/>
              <a:gd name="connsiteX0" fmla="*/ 6948 w 7209"/>
              <a:gd name="connsiteY0" fmla="*/ 9720 h 10000"/>
              <a:gd name="connsiteX1" fmla="*/ 6618 w 7209"/>
              <a:gd name="connsiteY1" fmla="*/ 9807 h 10000"/>
              <a:gd name="connsiteX2" fmla="*/ 6267 w 7209"/>
              <a:gd name="connsiteY2" fmla="*/ 9827 h 10000"/>
              <a:gd name="connsiteX3" fmla="*/ 5867 w 7209"/>
              <a:gd name="connsiteY3" fmla="*/ 9960 h 10000"/>
              <a:gd name="connsiteX4" fmla="*/ 5533 w 7209"/>
              <a:gd name="connsiteY4" fmla="*/ 9964 h 10000"/>
              <a:gd name="connsiteX5" fmla="*/ 5041 w 7209"/>
              <a:gd name="connsiteY5" fmla="*/ 9732 h 10000"/>
              <a:gd name="connsiteX6" fmla="*/ 4462 w 7209"/>
              <a:gd name="connsiteY6" fmla="*/ 9720 h 10000"/>
              <a:gd name="connsiteX7" fmla="*/ 3647 w 7209"/>
              <a:gd name="connsiteY7" fmla="*/ 9543 h 10000"/>
              <a:gd name="connsiteX8" fmla="*/ 2729 w 7209"/>
              <a:gd name="connsiteY8" fmla="*/ 9210 h 10000"/>
              <a:gd name="connsiteX9" fmla="*/ 1903 w 7209"/>
              <a:gd name="connsiteY9" fmla="*/ 8804 h 10000"/>
              <a:gd name="connsiteX10" fmla="*/ 1124 w 7209"/>
              <a:gd name="connsiteY10" fmla="*/ 8363 h 10000"/>
              <a:gd name="connsiteX11" fmla="*/ 584 w 7209"/>
              <a:gd name="connsiteY11" fmla="*/ 7765 h 10000"/>
              <a:gd name="connsiteX12" fmla="*/ 127 w 7209"/>
              <a:gd name="connsiteY12" fmla="*/ 6883 h 10000"/>
              <a:gd name="connsiteX13" fmla="*/ 0 w 7209"/>
              <a:gd name="connsiteY13" fmla="*/ 5973 h 10000"/>
              <a:gd name="connsiteX14" fmla="*/ 127 w 7209"/>
              <a:gd name="connsiteY14" fmla="*/ 4990 h 10000"/>
              <a:gd name="connsiteX15" fmla="*/ 643 w 7209"/>
              <a:gd name="connsiteY15" fmla="*/ 3590 h 10000"/>
              <a:gd name="connsiteX16" fmla="*/ 1572 w 7209"/>
              <a:gd name="connsiteY16" fmla="*/ 2298 h 10000"/>
              <a:gd name="connsiteX17" fmla="*/ 3086 w 7209"/>
              <a:gd name="connsiteY17" fmla="*/ 1071 h 10000"/>
              <a:gd name="connsiteX18" fmla="*/ 4890 w 7209"/>
              <a:gd name="connsiteY18" fmla="*/ 264 h 10000"/>
              <a:gd name="connsiteX19" fmla="*/ 7209 w 7209"/>
              <a:gd name="connsiteY19" fmla="*/ 44 h 10000"/>
              <a:gd name="connsiteX0" fmla="*/ 9638 w 9638"/>
              <a:gd name="connsiteY0" fmla="*/ 9456 h 9736"/>
              <a:gd name="connsiteX1" fmla="*/ 9180 w 9638"/>
              <a:gd name="connsiteY1" fmla="*/ 9543 h 9736"/>
              <a:gd name="connsiteX2" fmla="*/ 8693 w 9638"/>
              <a:gd name="connsiteY2" fmla="*/ 9563 h 9736"/>
              <a:gd name="connsiteX3" fmla="*/ 8138 w 9638"/>
              <a:gd name="connsiteY3" fmla="*/ 9696 h 9736"/>
              <a:gd name="connsiteX4" fmla="*/ 7675 w 9638"/>
              <a:gd name="connsiteY4" fmla="*/ 9700 h 9736"/>
              <a:gd name="connsiteX5" fmla="*/ 6993 w 9638"/>
              <a:gd name="connsiteY5" fmla="*/ 9468 h 9736"/>
              <a:gd name="connsiteX6" fmla="*/ 6189 w 9638"/>
              <a:gd name="connsiteY6" fmla="*/ 9456 h 9736"/>
              <a:gd name="connsiteX7" fmla="*/ 5059 w 9638"/>
              <a:gd name="connsiteY7" fmla="*/ 9279 h 9736"/>
              <a:gd name="connsiteX8" fmla="*/ 3786 w 9638"/>
              <a:gd name="connsiteY8" fmla="*/ 8946 h 9736"/>
              <a:gd name="connsiteX9" fmla="*/ 2640 w 9638"/>
              <a:gd name="connsiteY9" fmla="*/ 8540 h 9736"/>
              <a:gd name="connsiteX10" fmla="*/ 1559 w 9638"/>
              <a:gd name="connsiteY10" fmla="*/ 8099 h 9736"/>
              <a:gd name="connsiteX11" fmla="*/ 810 w 9638"/>
              <a:gd name="connsiteY11" fmla="*/ 7501 h 9736"/>
              <a:gd name="connsiteX12" fmla="*/ 176 w 9638"/>
              <a:gd name="connsiteY12" fmla="*/ 6619 h 9736"/>
              <a:gd name="connsiteX13" fmla="*/ 0 w 9638"/>
              <a:gd name="connsiteY13" fmla="*/ 5709 h 9736"/>
              <a:gd name="connsiteX14" fmla="*/ 176 w 9638"/>
              <a:gd name="connsiteY14" fmla="*/ 4726 h 9736"/>
              <a:gd name="connsiteX15" fmla="*/ 892 w 9638"/>
              <a:gd name="connsiteY15" fmla="*/ 3326 h 9736"/>
              <a:gd name="connsiteX16" fmla="*/ 2181 w 9638"/>
              <a:gd name="connsiteY16" fmla="*/ 2034 h 9736"/>
              <a:gd name="connsiteX17" fmla="*/ 4281 w 9638"/>
              <a:gd name="connsiteY17" fmla="*/ 807 h 9736"/>
              <a:gd name="connsiteX18" fmla="*/ 6783 w 9638"/>
              <a:gd name="connsiteY18" fmla="*/ 0 h 9736"/>
              <a:gd name="connsiteX0" fmla="*/ 10000 w 10000"/>
              <a:gd name="connsiteY0" fmla="*/ 8883 h 9171"/>
              <a:gd name="connsiteX1" fmla="*/ 9525 w 10000"/>
              <a:gd name="connsiteY1" fmla="*/ 8973 h 9171"/>
              <a:gd name="connsiteX2" fmla="*/ 9020 w 10000"/>
              <a:gd name="connsiteY2" fmla="*/ 8993 h 9171"/>
              <a:gd name="connsiteX3" fmla="*/ 8444 w 10000"/>
              <a:gd name="connsiteY3" fmla="*/ 9130 h 9171"/>
              <a:gd name="connsiteX4" fmla="*/ 7963 w 10000"/>
              <a:gd name="connsiteY4" fmla="*/ 9134 h 9171"/>
              <a:gd name="connsiteX5" fmla="*/ 7256 w 10000"/>
              <a:gd name="connsiteY5" fmla="*/ 8896 h 9171"/>
              <a:gd name="connsiteX6" fmla="*/ 6421 w 10000"/>
              <a:gd name="connsiteY6" fmla="*/ 8883 h 9171"/>
              <a:gd name="connsiteX7" fmla="*/ 5249 w 10000"/>
              <a:gd name="connsiteY7" fmla="*/ 8702 h 9171"/>
              <a:gd name="connsiteX8" fmla="*/ 3928 w 10000"/>
              <a:gd name="connsiteY8" fmla="*/ 8360 h 9171"/>
              <a:gd name="connsiteX9" fmla="*/ 2739 w 10000"/>
              <a:gd name="connsiteY9" fmla="*/ 7943 h 9171"/>
              <a:gd name="connsiteX10" fmla="*/ 1618 w 10000"/>
              <a:gd name="connsiteY10" fmla="*/ 7490 h 9171"/>
              <a:gd name="connsiteX11" fmla="*/ 840 w 10000"/>
              <a:gd name="connsiteY11" fmla="*/ 6875 h 9171"/>
              <a:gd name="connsiteX12" fmla="*/ 183 w 10000"/>
              <a:gd name="connsiteY12" fmla="*/ 5969 h 9171"/>
              <a:gd name="connsiteX13" fmla="*/ 0 w 10000"/>
              <a:gd name="connsiteY13" fmla="*/ 5035 h 9171"/>
              <a:gd name="connsiteX14" fmla="*/ 183 w 10000"/>
              <a:gd name="connsiteY14" fmla="*/ 4025 h 9171"/>
              <a:gd name="connsiteX15" fmla="*/ 926 w 10000"/>
              <a:gd name="connsiteY15" fmla="*/ 2587 h 9171"/>
              <a:gd name="connsiteX16" fmla="*/ 2263 w 10000"/>
              <a:gd name="connsiteY16" fmla="*/ 1260 h 9171"/>
              <a:gd name="connsiteX17" fmla="*/ 4442 w 10000"/>
              <a:gd name="connsiteY17" fmla="*/ 0 h 9171"/>
              <a:gd name="connsiteX0" fmla="*/ 10000 w 10000"/>
              <a:gd name="connsiteY0" fmla="*/ 8312 h 8626"/>
              <a:gd name="connsiteX1" fmla="*/ 9525 w 10000"/>
              <a:gd name="connsiteY1" fmla="*/ 8410 h 8626"/>
              <a:gd name="connsiteX2" fmla="*/ 9020 w 10000"/>
              <a:gd name="connsiteY2" fmla="*/ 8432 h 8626"/>
              <a:gd name="connsiteX3" fmla="*/ 8444 w 10000"/>
              <a:gd name="connsiteY3" fmla="*/ 8581 h 8626"/>
              <a:gd name="connsiteX4" fmla="*/ 7963 w 10000"/>
              <a:gd name="connsiteY4" fmla="*/ 8586 h 8626"/>
              <a:gd name="connsiteX5" fmla="*/ 7256 w 10000"/>
              <a:gd name="connsiteY5" fmla="*/ 8326 h 8626"/>
              <a:gd name="connsiteX6" fmla="*/ 6421 w 10000"/>
              <a:gd name="connsiteY6" fmla="*/ 8312 h 8626"/>
              <a:gd name="connsiteX7" fmla="*/ 5249 w 10000"/>
              <a:gd name="connsiteY7" fmla="*/ 8115 h 8626"/>
              <a:gd name="connsiteX8" fmla="*/ 3928 w 10000"/>
              <a:gd name="connsiteY8" fmla="*/ 7742 h 8626"/>
              <a:gd name="connsiteX9" fmla="*/ 2739 w 10000"/>
              <a:gd name="connsiteY9" fmla="*/ 7287 h 8626"/>
              <a:gd name="connsiteX10" fmla="*/ 1618 w 10000"/>
              <a:gd name="connsiteY10" fmla="*/ 6793 h 8626"/>
              <a:gd name="connsiteX11" fmla="*/ 840 w 10000"/>
              <a:gd name="connsiteY11" fmla="*/ 6122 h 8626"/>
              <a:gd name="connsiteX12" fmla="*/ 183 w 10000"/>
              <a:gd name="connsiteY12" fmla="*/ 5135 h 8626"/>
              <a:gd name="connsiteX13" fmla="*/ 0 w 10000"/>
              <a:gd name="connsiteY13" fmla="*/ 4116 h 8626"/>
              <a:gd name="connsiteX14" fmla="*/ 183 w 10000"/>
              <a:gd name="connsiteY14" fmla="*/ 3015 h 8626"/>
              <a:gd name="connsiteX15" fmla="*/ 926 w 10000"/>
              <a:gd name="connsiteY15" fmla="*/ 1447 h 8626"/>
              <a:gd name="connsiteX16" fmla="*/ 2263 w 10000"/>
              <a:gd name="connsiteY16" fmla="*/ 0 h 8626"/>
              <a:gd name="connsiteX0" fmla="*/ 10000 w 10000"/>
              <a:gd name="connsiteY0" fmla="*/ 7959 h 8323"/>
              <a:gd name="connsiteX1" fmla="*/ 9525 w 10000"/>
              <a:gd name="connsiteY1" fmla="*/ 8073 h 8323"/>
              <a:gd name="connsiteX2" fmla="*/ 9020 w 10000"/>
              <a:gd name="connsiteY2" fmla="*/ 8098 h 8323"/>
              <a:gd name="connsiteX3" fmla="*/ 8444 w 10000"/>
              <a:gd name="connsiteY3" fmla="*/ 8271 h 8323"/>
              <a:gd name="connsiteX4" fmla="*/ 7963 w 10000"/>
              <a:gd name="connsiteY4" fmla="*/ 8277 h 8323"/>
              <a:gd name="connsiteX5" fmla="*/ 7256 w 10000"/>
              <a:gd name="connsiteY5" fmla="*/ 7975 h 8323"/>
              <a:gd name="connsiteX6" fmla="*/ 6421 w 10000"/>
              <a:gd name="connsiteY6" fmla="*/ 7959 h 8323"/>
              <a:gd name="connsiteX7" fmla="*/ 5249 w 10000"/>
              <a:gd name="connsiteY7" fmla="*/ 7731 h 8323"/>
              <a:gd name="connsiteX8" fmla="*/ 3928 w 10000"/>
              <a:gd name="connsiteY8" fmla="*/ 7298 h 8323"/>
              <a:gd name="connsiteX9" fmla="*/ 2739 w 10000"/>
              <a:gd name="connsiteY9" fmla="*/ 6771 h 8323"/>
              <a:gd name="connsiteX10" fmla="*/ 1618 w 10000"/>
              <a:gd name="connsiteY10" fmla="*/ 6198 h 8323"/>
              <a:gd name="connsiteX11" fmla="*/ 840 w 10000"/>
              <a:gd name="connsiteY11" fmla="*/ 5420 h 8323"/>
              <a:gd name="connsiteX12" fmla="*/ 183 w 10000"/>
              <a:gd name="connsiteY12" fmla="*/ 4276 h 8323"/>
              <a:gd name="connsiteX13" fmla="*/ 0 w 10000"/>
              <a:gd name="connsiteY13" fmla="*/ 3095 h 8323"/>
              <a:gd name="connsiteX14" fmla="*/ 183 w 10000"/>
              <a:gd name="connsiteY14" fmla="*/ 1818 h 8323"/>
              <a:gd name="connsiteX15" fmla="*/ 926 w 10000"/>
              <a:gd name="connsiteY15" fmla="*/ 0 h 8323"/>
              <a:gd name="connsiteX0" fmla="*/ 10000 w 10000"/>
              <a:gd name="connsiteY0" fmla="*/ 7379 h 7816"/>
              <a:gd name="connsiteX1" fmla="*/ 9525 w 10000"/>
              <a:gd name="connsiteY1" fmla="*/ 7516 h 7816"/>
              <a:gd name="connsiteX2" fmla="*/ 9020 w 10000"/>
              <a:gd name="connsiteY2" fmla="*/ 7546 h 7816"/>
              <a:gd name="connsiteX3" fmla="*/ 8444 w 10000"/>
              <a:gd name="connsiteY3" fmla="*/ 7754 h 7816"/>
              <a:gd name="connsiteX4" fmla="*/ 7963 w 10000"/>
              <a:gd name="connsiteY4" fmla="*/ 7761 h 7816"/>
              <a:gd name="connsiteX5" fmla="*/ 7256 w 10000"/>
              <a:gd name="connsiteY5" fmla="*/ 7398 h 7816"/>
              <a:gd name="connsiteX6" fmla="*/ 6421 w 10000"/>
              <a:gd name="connsiteY6" fmla="*/ 7379 h 7816"/>
              <a:gd name="connsiteX7" fmla="*/ 5249 w 10000"/>
              <a:gd name="connsiteY7" fmla="*/ 7105 h 7816"/>
              <a:gd name="connsiteX8" fmla="*/ 3928 w 10000"/>
              <a:gd name="connsiteY8" fmla="*/ 6584 h 7816"/>
              <a:gd name="connsiteX9" fmla="*/ 2739 w 10000"/>
              <a:gd name="connsiteY9" fmla="*/ 5951 h 7816"/>
              <a:gd name="connsiteX10" fmla="*/ 1618 w 10000"/>
              <a:gd name="connsiteY10" fmla="*/ 5263 h 7816"/>
              <a:gd name="connsiteX11" fmla="*/ 840 w 10000"/>
              <a:gd name="connsiteY11" fmla="*/ 4328 h 7816"/>
              <a:gd name="connsiteX12" fmla="*/ 183 w 10000"/>
              <a:gd name="connsiteY12" fmla="*/ 2954 h 7816"/>
              <a:gd name="connsiteX13" fmla="*/ 0 w 10000"/>
              <a:gd name="connsiteY13" fmla="*/ 1535 h 7816"/>
              <a:gd name="connsiteX14" fmla="*/ 183 w 10000"/>
              <a:gd name="connsiteY14" fmla="*/ 0 h 7816"/>
              <a:gd name="connsiteX0" fmla="*/ 10000 w 10000"/>
              <a:gd name="connsiteY0" fmla="*/ 7477 h 8036"/>
              <a:gd name="connsiteX1" fmla="*/ 9525 w 10000"/>
              <a:gd name="connsiteY1" fmla="*/ 7652 h 8036"/>
              <a:gd name="connsiteX2" fmla="*/ 9020 w 10000"/>
              <a:gd name="connsiteY2" fmla="*/ 7691 h 8036"/>
              <a:gd name="connsiteX3" fmla="*/ 8444 w 10000"/>
              <a:gd name="connsiteY3" fmla="*/ 7957 h 8036"/>
              <a:gd name="connsiteX4" fmla="*/ 7963 w 10000"/>
              <a:gd name="connsiteY4" fmla="*/ 7966 h 8036"/>
              <a:gd name="connsiteX5" fmla="*/ 7256 w 10000"/>
              <a:gd name="connsiteY5" fmla="*/ 7501 h 8036"/>
              <a:gd name="connsiteX6" fmla="*/ 6421 w 10000"/>
              <a:gd name="connsiteY6" fmla="*/ 7477 h 8036"/>
              <a:gd name="connsiteX7" fmla="*/ 5249 w 10000"/>
              <a:gd name="connsiteY7" fmla="*/ 7126 h 8036"/>
              <a:gd name="connsiteX8" fmla="*/ 3928 w 10000"/>
              <a:gd name="connsiteY8" fmla="*/ 6460 h 8036"/>
              <a:gd name="connsiteX9" fmla="*/ 2739 w 10000"/>
              <a:gd name="connsiteY9" fmla="*/ 5650 h 8036"/>
              <a:gd name="connsiteX10" fmla="*/ 1618 w 10000"/>
              <a:gd name="connsiteY10" fmla="*/ 4770 h 8036"/>
              <a:gd name="connsiteX11" fmla="*/ 840 w 10000"/>
              <a:gd name="connsiteY11" fmla="*/ 3573 h 8036"/>
              <a:gd name="connsiteX12" fmla="*/ 183 w 10000"/>
              <a:gd name="connsiteY12" fmla="*/ 1815 h 8036"/>
              <a:gd name="connsiteX13" fmla="*/ 0 w 10000"/>
              <a:gd name="connsiteY13" fmla="*/ 0 h 8036"/>
              <a:gd name="connsiteX0" fmla="*/ 9817 w 9817"/>
              <a:gd name="connsiteY0" fmla="*/ 7045 h 7741"/>
              <a:gd name="connsiteX1" fmla="*/ 9342 w 9817"/>
              <a:gd name="connsiteY1" fmla="*/ 7263 h 7741"/>
              <a:gd name="connsiteX2" fmla="*/ 8837 w 9817"/>
              <a:gd name="connsiteY2" fmla="*/ 7312 h 7741"/>
              <a:gd name="connsiteX3" fmla="*/ 8261 w 9817"/>
              <a:gd name="connsiteY3" fmla="*/ 7643 h 7741"/>
              <a:gd name="connsiteX4" fmla="*/ 7780 w 9817"/>
              <a:gd name="connsiteY4" fmla="*/ 7654 h 7741"/>
              <a:gd name="connsiteX5" fmla="*/ 7073 w 9817"/>
              <a:gd name="connsiteY5" fmla="*/ 7075 h 7741"/>
              <a:gd name="connsiteX6" fmla="*/ 6238 w 9817"/>
              <a:gd name="connsiteY6" fmla="*/ 7045 h 7741"/>
              <a:gd name="connsiteX7" fmla="*/ 5066 w 9817"/>
              <a:gd name="connsiteY7" fmla="*/ 6609 h 7741"/>
              <a:gd name="connsiteX8" fmla="*/ 3745 w 9817"/>
              <a:gd name="connsiteY8" fmla="*/ 5780 h 7741"/>
              <a:gd name="connsiteX9" fmla="*/ 2556 w 9817"/>
              <a:gd name="connsiteY9" fmla="*/ 4772 h 7741"/>
              <a:gd name="connsiteX10" fmla="*/ 1435 w 9817"/>
              <a:gd name="connsiteY10" fmla="*/ 3677 h 7741"/>
              <a:gd name="connsiteX11" fmla="*/ 657 w 9817"/>
              <a:gd name="connsiteY11" fmla="*/ 2187 h 7741"/>
              <a:gd name="connsiteX12" fmla="*/ 0 w 9817"/>
              <a:gd name="connsiteY12" fmla="*/ 0 h 7741"/>
              <a:gd name="connsiteX0" fmla="*/ 9331 w 9331"/>
              <a:gd name="connsiteY0" fmla="*/ 6276 h 7175"/>
              <a:gd name="connsiteX1" fmla="*/ 8847 w 9331"/>
              <a:gd name="connsiteY1" fmla="*/ 6558 h 7175"/>
              <a:gd name="connsiteX2" fmla="*/ 8333 w 9331"/>
              <a:gd name="connsiteY2" fmla="*/ 6621 h 7175"/>
              <a:gd name="connsiteX3" fmla="*/ 7746 w 9331"/>
              <a:gd name="connsiteY3" fmla="*/ 7048 h 7175"/>
              <a:gd name="connsiteX4" fmla="*/ 7256 w 9331"/>
              <a:gd name="connsiteY4" fmla="*/ 7063 h 7175"/>
              <a:gd name="connsiteX5" fmla="*/ 6536 w 9331"/>
              <a:gd name="connsiteY5" fmla="*/ 6315 h 7175"/>
              <a:gd name="connsiteX6" fmla="*/ 5685 w 9331"/>
              <a:gd name="connsiteY6" fmla="*/ 6276 h 7175"/>
              <a:gd name="connsiteX7" fmla="*/ 4491 w 9331"/>
              <a:gd name="connsiteY7" fmla="*/ 5713 h 7175"/>
              <a:gd name="connsiteX8" fmla="*/ 3146 w 9331"/>
              <a:gd name="connsiteY8" fmla="*/ 4642 h 7175"/>
              <a:gd name="connsiteX9" fmla="*/ 1935 w 9331"/>
              <a:gd name="connsiteY9" fmla="*/ 3340 h 7175"/>
              <a:gd name="connsiteX10" fmla="*/ 793 w 9331"/>
              <a:gd name="connsiteY10" fmla="*/ 1925 h 7175"/>
              <a:gd name="connsiteX11" fmla="*/ 0 w 9331"/>
              <a:gd name="connsiteY11" fmla="*/ 0 h 7175"/>
              <a:gd name="connsiteX0" fmla="*/ 9150 w 9150"/>
              <a:gd name="connsiteY0" fmla="*/ 6064 h 7317"/>
              <a:gd name="connsiteX1" fmla="*/ 8631 w 9150"/>
              <a:gd name="connsiteY1" fmla="*/ 6457 h 7317"/>
              <a:gd name="connsiteX2" fmla="*/ 8080 w 9150"/>
              <a:gd name="connsiteY2" fmla="*/ 6545 h 7317"/>
              <a:gd name="connsiteX3" fmla="*/ 7451 w 9150"/>
              <a:gd name="connsiteY3" fmla="*/ 7140 h 7317"/>
              <a:gd name="connsiteX4" fmla="*/ 6926 w 9150"/>
              <a:gd name="connsiteY4" fmla="*/ 7161 h 7317"/>
              <a:gd name="connsiteX5" fmla="*/ 6155 w 9150"/>
              <a:gd name="connsiteY5" fmla="*/ 6118 h 7317"/>
              <a:gd name="connsiteX6" fmla="*/ 5243 w 9150"/>
              <a:gd name="connsiteY6" fmla="*/ 6064 h 7317"/>
              <a:gd name="connsiteX7" fmla="*/ 3963 w 9150"/>
              <a:gd name="connsiteY7" fmla="*/ 5279 h 7317"/>
              <a:gd name="connsiteX8" fmla="*/ 2522 w 9150"/>
              <a:gd name="connsiteY8" fmla="*/ 3787 h 7317"/>
              <a:gd name="connsiteX9" fmla="*/ 1224 w 9150"/>
              <a:gd name="connsiteY9" fmla="*/ 1972 h 7317"/>
              <a:gd name="connsiteX10" fmla="*/ 0 w 9150"/>
              <a:gd name="connsiteY10" fmla="*/ 0 h 7317"/>
              <a:gd name="connsiteX0" fmla="*/ 8662 w 8662"/>
              <a:gd name="connsiteY0" fmla="*/ 5593 h 7305"/>
              <a:gd name="connsiteX1" fmla="*/ 8095 w 8662"/>
              <a:gd name="connsiteY1" fmla="*/ 6130 h 7305"/>
              <a:gd name="connsiteX2" fmla="*/ 7493 w 8662"/>
              <a:gd name="connsiteY2" fmla="*/ 6250 h 7305"/>
              <a:gd name="connsiteX3" fmla="*/ 6805 w 8662"/>
              <a:gd name="connsiteY3" fmla="*/ 7063 h 7305"/>
              <a:gd name="connsiteX4" fmla="*/ 6231 w 8662"/>
              <a:gd name="connsiteY4" fmla="*/ 7092 h 7305"/>
              <a:gd name="connsiteX5" fmla="*/ 5389 w 8662"/>
              <a:gd name="connsiteY5" fmla="*/ 5666 h 7305"/>
              <a:gd name="connsiteX6" fmla="*/ 4392 w 8662"/>
              <a:gd name="connsiteY6" fmla="*/ 5593 h 7305"/>
              <a:gd name="connsiteX7" fmla="*/ 2993 w 8662"/>
              <a:gd name="connsiteY7" fmla="*/ 4520 h 7305"/>
              <a:gd name="connsiteX8" fmla="*/ 1418 w 8662"/>
              <a:gd name="connsiteY8" fmla="*/ 2481 h 7305"/>
              <a:gd name="connsiteX9" fmla="*/ 0 w 8662"/>
              <a:gd name="connsiteY9" fmla="*/ 0 h 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2" h="7305">
                <a:moveTo>
                  <a:pt x="8662" y="5593"/>
                </a:moveTo>
                <a:cubicBezTo>
                  <a:pt x="8573" y="5694"/>
                  <a:pt x="8293" y="6029"/>
                  <a:pt x="8095" y="6130"/>
                </a:cubicBezTo>
                <a:cubicBezTo>
                  <a:pt x="7904" y="6225"/>
                  <a:pt x="7700" y="6105"/>
                  <a:pt x="7493" y="6250"/>
                </a:cubicBezTo>
                <a:cubicBezTo>
                  <a:pt x="7278" y="6392"/>
                  <a:pt x="7013" y="6914"/>
                  <a:pt x="6805" y="7063"/>
                </a:cubicBezTo>
                <a:cubicBezTo>
                  <a:pt x="6594" y="7209"/>
                  <a:pt x="6472" y="7305"/>
                  <a:pt x="6231" y="7092"/>
                </a:cubicBezTo>
                <a:cubicBezTo>
                  <a:pt x="5996" y="6861"/>
                  <a:pt x="5692" y="5906"/>
                  <a:pt x="5389" y="5666"/>
                </a:cubicBezTo>
                <a:cubicBezTo>
                  <a:pt x="5083" y="5423"/>
                  <a:pt x="4792" y="5787"/>
                  <a:pt x="4392" y="5593"/>
                </a:cubicBezTo>
                <a:cubicBezTo>
                  <a:pt x="3995" y="5393"/>
                  <a:pt x="3489" y="5021"/>
                  <a:pt x="2993" y="4520"/>
                </a:cubicBezTo>
                <a:cubicBezTo>
                  <a:pt x="2497" y="3992"/>
                  <a:pt x="1912" y="3235"/>
                  <a:pt x="1418" y="2481"/>
                </a:cubicBezTo>
                <a:cubicBezTo>
                  <a:pt x="918" y="1721"/>
                  <a:pt x="449" y="856"/>
                  <a:pt x="0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cxnSp>
        <p:nvCxnSpPr>
          <p:cNvPr id="30" name="Straight Connector 29"/>
          <p:cNvCxnSpPr>
            <a:endCxn id="139272" idx="11"/>
          </p:cNvCxnSpPr>
          <p:nvPr/>
        </p:nvCxnSpPr>
        <p:spPr>
          <a:xfrm flipV="1">
            <a:off x="4089115" y="1889269"/>
            <a:ext cx="2926616" cy="360771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8" idx="0"/>
            <a:endCxn id="139277" idx="1"/>
          </p:cNvCxnSpPr>
          <p:nvPr/>
        </p:nvCxnSpPr>
        <p:spPr>
          <a:xfrm flipV="1">
            <a:off x="3094861" y="3083362"/>
            <a:ext cx="3474943" cy="18465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789" y="390418"/>
            <a:ext cx="3937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κατακόρυφη σχέση γνάθων</a:t>
            </a:r>
            <a:endParaRPr lang="el-GR" dirty="0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629392" y="3071974"/>
            <a:ext cx="7528289" cy="24481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729574" y="1469204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</a:t>
            </a:r>
            <a:endParaRPr lang="el-GR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3933292" y="1816813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endParaRPr lang="el-GR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2688406" y="2719226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</a:t>
            </a:r>
            <a:endParaRPr lang="el-GR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5994974" y="2686692"/>
            <a:ext cx="48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</a:t>
            </a:r>
            <a:endParaRPr lang="el-GR" sz="2000" dirty="0"/>
          </a:p>
        </p:txBody>
      </p:sp>
      <p:sp>
        <p:nvSpPr>
          <p:cNvPr id="48" name="Oval 47"/>
          <p:cNvSpPr/>
          <p:nvPr/>
        </p:nvSpPr>
        <p:spPr>
          <a:xfrm>
            <a:off x="6478144" y="6038086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TextBox 53"/>
          <p:cNvSpPr txBox="1"/>
          <p:nvPr/>
        </p:nvSpPr>
        <p:spPr>
          <a:xfrm>
            <a:off x="3432887" y="5107250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</a:t>
            </a:r>
            <a:endParaRPr lang="el-GR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6578528" y="6103642"/>
            <a:ext cx="522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Gn</a:t>
            </a:r>
            <a:endParaRPr lang="el-GR" sz="2000" dirty="0"/>
          </a:p>
        </p:txBody>
      </p:sp>
      <p:sp>
        <p:nvSpPr>
          <p:cNvPr id="37" name="Oval 36"/>
          <p:cNvSpPr/>
          <p:nvPr/>
        </p:nvSpPr>
        <p:spPr>
          <a:xfrm>
            <a:off x="3862434" y="5101389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Oval 66"/>
          <p:cNvSpPr/>
          <p:nvPr/>
        </p:nvSpPr>
        <p:spPr>
          <a:xfrm>
            <a:off x="6596009" y="5486399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8" name="Oval 67"/>
          <p:cNvSpPr/>
          <p:nvPr/>
        </p:nvSpPr>
        <p:spPr>
          <a:xfrm>
            <a:off x="6584022" y="5864831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9" name="TextBox 68"/>
          <p:cNvSpPr txBox="1"/>
          <p:nvPr/>
        </p:nvSpPr>
        <p:spPr>
          <a:xfrm>
            <a:off x="6830607" y="529975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el-GR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6674780" y="5709008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Pg</a:t>
            </a:r>
            <a:endParaRPr lang="el-GR" sz="2000" dirty="0"/>
          </a:p>
        </p:txBody>
      </p:sp>
      <p:sp>
        <p:nvSpPr>
          <p:cNvPr id="46" name="Oval 45"/>
          <p:cNvSpPr/>
          <p:nvPr/>
        </p:nvSpPr>
        <p:spPr>
          <a:xfrm>
            <a:off x="6265541" y="6089583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TextBox 46"/>
          <p:cNvSpPr txBox="1"/>
          <p:nvPr/>
        </p:nvSpPr>
        <p:spPr>
          <a:xfrm>
            <a:off x="5999409" y="6159792"/>
            <a:ext cx="545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</a:t>
            </a:r>
            <a:endParaRPr lang="el-GR" sz="2000" dirty="0"/>
          </a:p>
        </p:txBody>
      </p:sp>
      <p:sp>
        <p:nvSpPr>
          <p:cNvPr id="64" name="Oval 63"/>
          <p:cNvSpPr/>
          <p:nvPr/>
        </p:nvSpPr>
        <p:spPr>
          <a:xfrm>
            <a:off x="7110960" y="3768291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5" name="Oval 64"/>
          <p:cNvSpPr/>
          <p:nvPr/>
        </p:nvSpPr>
        <p:spPr>
          <a:xfrm>
            <a:off x="6974601" y="1841635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1" name="Straight Connector 70"/>
          <p:cNvCxnSpPr>
            <a:stCxn id="64" idx="6"/>
          </p:cNvCxnSpPr>
          <p:nvPr/>
        </p:nvCxnSpPr>
        <p:spPr>
          <a:xfrm>
            <a:off x="7213702" y="3819662"/>
            <a:ext cx="553885" cy="0"/>
          </a:xfrm>
          <a:prstGeom prst="line">
            <a:avLst/>
          </a:prstGeom>
          <a:ln w="285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384325" y="6147371"/>
            <a:ext cx="1364012" cy="0"/>
          </a:xfrm>
          <a:prstGeom prst="line">
            <a:avLst/>
          </a:prstGeom>
          <a:ln w="285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086969" y="1893005"/>
            <a:ext cx="582761" cy="0"/>
          </a:xfrm>
          <a:prstGeom prst="line">
            <a:avLst/>
          </a:prstGeom>
          <a:ln w="285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517331" y="1905802"/>
            <a:ext cx="0" cy="1915427"/>
          </a:xfrm>
          <a:prstGeom prst="line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631229" y="3829250"/>
            <a:ext cx="0" cy="2311668"/>
          </a:xfrm>
          <a:prstGeom prst="line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866289" y="339074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ANS</a:t>
            </a:r>
            <a:endParaRPr lang="el-GR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7162703" y="4689135"/>
            <a:ext cx="161935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ANS-Me (%)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1" name="Freeform 16"/>
          <p:cNvSpPr>
            <a:spLocks/>
          </p:cNvSpPr>
          <p:nvPr/>
        </p:nvSpPr>
        <p:spPr bwMode="auto">
          <a:xfrm rot="21326996">
            <a:off x="3088369" y="1577523"/>
            <a:ext cx="3650744" cy="1939375"/>
          </a:xfrm>
          <a:custGeom>
            <a:avLst/>
            <a:gdLst>
              <a:gd name="T0" fmla="*/ 1361 w 1361"/>
              <a:gd name="T1" fmla="*/ 68 h 723"/>
              <a:gd name="T2" fmla="*/ 1315 w 1361"/>
              <a:gd name="T3" fmla="*/ 44 h 723"/>
              <a:gd name="T4" fmla="*/ 1251 w 1361"/>
              <a:gd name="T5" fmla="*/ 23 h 723"/>
              <a:gd name="T6" fmla="*/ 1174 w 1361"/>
              <a:gd name="T7" fmla="*/ 6 h 723"/>
              <a:gd name="T8" fmla="*/ 1121 w 1361"/>
              <a:gd name="T9" fmla="*/ 1 h 723"/>
              <a:gd name="T10" fmla="*/ 1049 w 1361"/>
              <a:gd name="T11" fmla="*/ 8 h 723"/>
              <a:gd name="T12" fmla="*/ 951 w 1361"/>
              <a:gd name="T13" fmla="*/ 47 h 723"/>
              <a:gd name="T14" fmla="*/ 879 w 1361"/>
              <a:gd name="T15" fmla="*/ 78 h 723"/>
              <a:gd name="T16" fmla="*/ 792 w 1361"/>
              <a:gd name="T17" fmla="*/ 100 h 723"/>
              <a:gd name="T18" fmla="*/ 660 w 1361"/>
              <a:gd name="T19" fmla="*/ 131 h 723"/>
              <a:gd name="T20" fmla="*/ 540 w 1361"/>
              <a:gd name="T21" fmla="*/ 155 h 723"/>
              <a:gd name="T22" fmla="*/ 471 w 1361"/>
              <a:gd name="T23" fmla="*/ 164 h 723"/>
              <a:gd name="T24" fmla="*/ 442 w 1361"/>
              <a:gd name="T25" fmla="*/ 179 h 723"/>
              <a:gd name="T26" fmla="*/ 437 w 1361"/>
              <a:gd name="T27" fmla="*/ 210 h 723"/>
              <a:gd name="T28" fmla="*/ 430 w 1361"/>
              <a:gd name="T29" fmla="*/ 244 h 723"/>
              <a:gd name="T30" fmla="*/ 408 w 1361"/>
              <a:gd name="T31" fmla="*/ 265 h 723"/>
              <a:gd name="T32" fmla="*/ 377 w 1361"/>
              <a:gd name="T33" fmla="*/ 282 h 723"/>
              <a:gd name="T34" fmla="*/ 355 w 1361"/>
              <a:gd name="T35" fmla="*/ 275 h 723"/>
              <a:gd name="T36" fmla="*/ 346 w 1361"/>
              <a:gd name="T37" fmla="*/ 256 h 723"/>
              <a:gd name="T38" fmla="*/ 339 w 1361"/>
              <a:gd name="T39" fmla="*/ 224 h 723"/>
              <a:gd name="T40" fmla="*/ 341 w 1361"/>
              <a:gd name="T41" fmla="*/ 186 h 723"/>
              <a:gd name="T42" fmla="*/ 331 w 1361"/>
              <a:gd name="T43" fmla="*/ 167 h 723"/>
              <a:gd name="T44" fmla="*/ 310 w 1361"/>
              <a:gd name="T45" fmla="*/ 164 h 723"/>
              <a:gd name="T46" fmla="*/ 293 w 1361"/>
              <a:gd name="T47" fmla="*/ 184 h 723"/>
              <a:gd name="T48" fmla="*/ 264 w 1361"/>
              <a:gd name="T49" fmla="*/ 241 h 723"/>
              <a:gd name="T50" fmla="*/ 226 w 1361"/>
              <a:gd name="T51" fmla="*/ 318 h 723"/>
              <a:gd name="T52" fmla="*/ 175 w 1361"/>
              <a:gd name="T53" fmla="*/ 388 h 723"/>
              <a:gd name="T54" fmla="*/ 132 w 1361"/>
              <a:gd name="T55" fmla="*/ 469 h 723"/>
              <a:gd name="T56" fmla="*/ 72 w 1361"/>
              <a:gd name="T57" fmla="*/ 563 h 723"/>
              <a:gd name="T58" fmla="*/ 27 w 1361"/>
              <a:gd name="T59" fmla="*/ 640 h 723"/>
              <a:gd name="T60" fmla="*/ 5 w 1361"/>
              <a:gd name="T61" fmla="*/ 671 h 723"/>
              <a:gd name="T62" fmla="*/ 5 w 1361"/>
              <a:gd name="T63" fmla="*/ 716 h 723"/>
              <a:gd name="T64" fmla="*/ 36 w 1361"/>
              <a:gd name="T65" fmla="*/ 716 h 723"/>
              <a:gd name="T66" fmla="*/ 115 w 1361"/>
              <a:gd name="T67" fmla="*/ 671 h 723"/>
              <a:gd name="T68" fmla="*/ 190 w 1361"/>
              <a:gd name="T69" fmla="*/ 613 h 723"/>
              <a:gd name="T70" fmla="*/ 293 w 1361"/>
              <a:gd name="T71" fmla="*/ 548 h 723"/>
              <a:gd name="T72" fmla="*/ 408 w 1361"/>
              <a:gd name="T73" fmla="*/ 493 h 723"/>
              <a:gd name="T74" fmla="*/ 547 w 1361"/>
              <a:gd name="T75" fmla="*/ 431 h 723"/>
              <a:gd name="T76" fmla="*/ 636 w 1361"/>
              <a:gd name="T77" fmla="*/ 376 h 723"/>
              <a:gd name="T78" fmla="*/ 679 w 1361"/>
              <a:gd name="T79" fmla="*/ 301 h 723"/>
              <a:gd name="T80" fmla="*/ 694 w 1361"/>
              <a:gd name="T81" fmla="*/ 208 h 723"/>
              <a:gd name="T82" fmla="*/ 691 w 1361"/>
              <a:gd name="T83" fmla="*/ 164 h 723"/>
              <a:gd name="T84" fmla="*/ 687 w 1361"/>
              <a:gd name="T85" fmla="*/ 145 h 723"/>
              <a:gd name="T86" fmla="*/ 672 w 1361"/>
              <a:gd name="T87" fmla="*/ 92 h 723"/>
              <a:gd name="T88" fmla="*/ 651 w 1361"/>
              <a:gd name="T89" fmla="*/ 59 h 7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61"/>
              <a:gd name="T136" fmla="*/ 0 h 723"/>
              <a:gd name="T137" fmla="*/ 1361 w 1361"/>
              <a:gd name="T138" fmla="*/ 723 h 72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61" h="723">
                <a:moveTo>
                  <a:pt x="1361" y="68"/>
                </a:moveTo>
                <a:cubicBezTo>
                  <a:pt x="1347" y="59"/>
                  <a:pt x="1333" y="51"/>
                  <a:pt x="1315" y="44"/>
                </a:cubicBezTo>
                <a:cubicBezTo>
                  <a:pt x="1297" y="37"/>
                  <a:pt x="1274" y="29"/>
                  <a:pt x="1251" y="23"/>
                </a:cubicBezTo>
                <a:cubicBezTo>
                  <a:pt x="1228" y="17"/>
                  <a:pt x="1196" y="10"/>
                  <a:pt x="1174" y="6"/>
                </a:cubicBezTo>
                <a:cubicBezTo>
                  <a:pt x="1152" y="2"/>
                  <a:pt x="1142" y="1"/>
                  <a:pt x="1121" y="1"/>
                </a:cubicBezTo>
                <a:cubicBezTo>
                  <a:pt x="1100" y="1"/>
                  <a:pt x="1077" y="0"/>
                  <a:pt x="1049" y="8"/>
                </a:cubicBezTo>
                <a:cubicBezTo>
                  <a:pt x="1021" y="16"/>
                  <a:pt x="979" y="35"/>
                  <a:pt x="951" y="47"/>
                </a:cubicBezTo>
                <a:cubicBezTo>
                  <a:pt x="923" y="59"/>
                  <a:pt x="905" y="69"/>
                  <a:pt x="879" y="78"/>
                </a:cubicBezTo>
                <a:cubicBezTo>
                  <a:pt x="853" y="87"/>
                  <a:pt x="828" y="91"/>
                  <a:pt x="792" y="100"/>
                </a:cubicBezTo>
                <a:cubicBezTo>
                  <a:pt x="756" y="109"/>
                  <a:pt x="702" y="122"/>
                  <a:pt x="660" y="131"/>
                </a:cubicBezTo>
                <a:cubicBezTo>
                  <a:pt x="618" y="140"/>
                  <a:pt x="571" y="150"/>
                  <a:pt x="540" y="155"/>
                </a:cubicBezTo>
                <a:cubicBezTo>
                  <a:pt x="509" y="160"/>
                  <a:pt x="487" y="160"/>
                  <a:pt x="471" y="164"/>
                </a:cubicBezTo>
                <a:cubicBezTo>
                  <a:pt x="455" y="168"/>
                  <a:pt x="448" y="171"/>
                  <a:pt x="442" y="179"/>
                </a:cubicBezTo>
                <a:cubicBezTo>
                  <a:pt x="436" y="187"/>
                  <a:pt x="439" y="199"/>
                  <a:pt x="437" y="210"/>
                </a:cubicBezTo>
                <a:cubicBezTo>
                  <a:pt x="435" y="221"/>
                  <a:pt x="435" y="235"/>
                  <a:pt x="430" y="244"/>
                </a:cubicBezTo>
                <a:cubicBezTo>
                  <a:pt x="425" y="253"/>
                  <a:pt x="417" y="259"/>
                  <a:pt x="408" y="265"/>
                </a:cubicBezTo>
                <a:cubicBezTo>
                  <a:pt x="399" y="271"/>
                  <a:pt x="386" y="280"/>
                  <a:pt x="377" y="282"/>
                </a:cubicBezTo>
                <a:cubicBezTo>
                  <a:pt x="368" y="284"/>
                  <a:pt x="360" y="279"/>
                  <a:pt x="355" y="275"/>
                </a:cubicBezTo>
                <a:cubicBezTo>
                  <a:pt x="350" y="271"/>
                  <a:pt x="349" y="264"/>
                  <a:pt x="346" y="256"/>
                </a:cubicBezTo>
                <a:cubicBezTo>
                  <a:pt x="343" y="248"/>
                  <a:pt x="340" y="236"/>
                  <a:pt x="339" y="224"/>
                </a:cubicBezTo>
                <a:cubicBezTo>
                  <a:pt x="338" y="212"/>
                  <a:pt x="342" y="195"/>
                  <a:pt x="341" y="186"/>
                </a:cubicBezTo>
                <a:cubicBezTo>
                  <a:pt x="340" y="177"/>
                  <a:pt x="336" y="171"/>
                  <a:pt x="331" y="167"/>
                </a:cubicBezTo>
                <a:cubicBezTo>
                  <a:pt x="326" y="163"/>
                  <a:pt x="316" y="161"/>
                  <a:pt x="310" y="164"/>
                </a:cubicBezTo>
                <a:cubicBezTo>
                  <a:pt x="304" y="167"/>
                  <a:pt x="301" y="171"/>
                  <a:pt x="293" y="184"/>
                </a:cubicBezTo>
                <a:cubicBezTo>
                  <a:pt x="285" y="197"/>
                  <a:pt x="275" y="219"/>
                  <a:pt x="264" y="241"/>
                </a:cubicBezTo>
                <a:cubicBezTo>
                  <a:pt x="253" y="263"/>
                  <a:pt x="241" y="294"/>
                  <a:pt x="226" y="318"/>
                </a:cubicBezTo>
                <a:cubicBezTo>
                  <a:pt x="211" y="342"/>
                  <a:pt x="191" y="363"/>
                  <a:pt x="175" y="388"/>
                </a:cubicBezTo>
                <a:cubicBezTo>
                  <a:pt x="159" y="413"/>
                  <a:pt x="149" y="440"/>
                  <a:pt x="132" y="469"/>
                </a:cubicBezTo>
                <a:cubicBezTo>
                  <a:pt x="115" y="498"/>
                  <a:pt x="89" y="535"/>
                  <a:pt x="72" y="563"/>
                </a:cubicBezTo>
                <a:cubicBezTo>
                  <a:pt x="55" y="591"/>
                  <a:pt x="38" y="622"/>
                  <a:pt x="27" y="640"/>
                </a:cubicBezTo>
                <a:cubicBezTo>
                  <a:pt x="16" y="658"/>
                  <a:pt x="9" y="658"/>
                  <a:pt x="5" y="671"/>
                </a:cubicBezTo>
                <a:cubicBezTo>
                  <a:pt x="1" y="684"/>
                  <a:pt x="0" y="709"/>
                  <a:pt x="5" y="716"/>
                </a:cubicBezTo>
                <a:cubicBezTo>
                  <a:pt x="10" y="723"/>
                  <a:pt x="18" y="723"/>
                  <a:pt x="36" y="716"/>
                </a:cubicBezTo>
                <a:cubicBezTo>
                  <a:pt x="54" y="709"/>
                  <a:pt x="89" y="688"/>
                  <a:pt x="115" y="671"/>
                </a:cubicBezTo>
                <a:cubicBezTo>
                  <a:pt x="141" y="654"/>
                  <a:pt x="160" y="634"/>
                  <a:pt x="190" y="613"/>
                </a:cubicBezTo>
                <a:cubicBezTo>
                  <a:pt x="220" y="592"/>
                  <a:pt x="257" y="568"/>
                  <a:pt x="293" y="548"/>
                </a:cubicBezTo>
                <a:cubicBezTo>
                  <a:pt x="329" y="528"/>
                  <a:pt x="366" y="512"/>
                  <a:pt x="408" y="493"/>
                </a:cubicBezTo>
                <a:cubicBezTo>
                  <a:pt x="450" y="474"/>
                  <a:pt x="509" y="450"/>
                  <a:pt x="547" y="431"/>
                </a:cubicBezTo>
                <a:cubicBezTo>
                  <a:pt x="585" y="412"/>
                  <a:pt x="614" y="398"/>
                  <a:pt x="636" y="376"/>
                </a:cubicBezTo>
                <a:cubicBezTo>
                  <a:pt x="658" y="354"/>
                  <a:pt x="669" y="329"/>
                  <a:pt x="679" y="301"/>
                </a:cubicBezTo>
                <a:cubicBezTo>
                  <a:pt x="689" y="273"/>
                  <a:pt x="692" y="231"/>
                  <a:pt x="694" y="208"/>
                </a:cubicBezTo>
                <a:cubicBezTo>
                  <a:pt x="696" y="185"/>
                  <a:pt x="692" y="174"/>
                  <a:pt x="691" y="164"/>
                </a:cubicBezTo>
                <a:cubicBezTo>
                  <a:pt x="690" y="154"/>
                  <a:pt x="690" y="157"/>
                  <a:pt x="687" y="145"/>
                </a:cubicBezTo>
                <a:cubicBezTo>
                  <a:pt x="684" y="133"/>
                  <a:pt x="678" y="106"/>
                  <a:pt x="672" y="92"/>
                </a:cubicBezTo>
                <a:cubicBezTo>
                  <a:pt x="666" y="78"/>
                  <a:pt x="658" y="68"/>
                  <a:pt x="651" y="59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2" name="Freeform 17"/>
          <p:cNvSpPr>
            <a:spLocks/>
          </p:cNvSpPr>
          <p:nvPr/>
        </p:nvSpPr>
        <p:spPr bwMode="auto">
          <a:xfrm rot="21326996">
            <a:off x="6713181" y="420814"/>
            <a:ext cx="571259" cy="2146146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555 w 10000"/>
              <a:gd name="connsiteY0" fmla="*/ 9827 h 10020"/>
              <a:gd name="connsiteX1" fmla="*/ 4312 w 10000"/>
              <a:gd name="connsiteY1" fmla="*/ 9847 h 10020"/>
              <a:gd name="connsiteX2" fmla="*/ 4038 w 10000"/>
              <a:gd name="connsiteY2" fmla="*/ 9980 h 10020"/>
              <a:gd name="connsiteX3" fmla="*/ 3808 w 10000"/>
              <a:gd name="connsiteY3" fmla="*/ 9984 h 10020"/>
              <a:gd name="connsiteX4" fmla="*/ 3470 w 10000"/>
              <a:gd name="connsiteY4" fmla="*/ 9751 h 10020"/>
              <a:gd name="connsiteX5" fmla="*/ 3071 w 10000"/>
              <a:gd name="connsiteY5" fmla="*/ 9739 h 10020"/>
              <a:gd name="connsiteX6" fmla="*/ 2509 w 10000"/>
              <a:gd name="connsiteY6" fmla="*/ 9562 h 10020"/>
              <a:gd name="connsiteX7" fmla="*/ 1877 w 10000"/>
              <a:gd name="connsiteY7" fmla="*/ 9228 h 10020"/>
              <a:gd name="connsiteX8" fmla="*/ 1309 w 10000"/>
              <a:gd name="connsiteY8" fmla="*/ 8822 h 10020"/>
              <a:gd name="connsiteX9" fmla="*/ 774 w 10000"/>
              <a:gd name="connsiteY9" fmla="*/ 8380 h 10020"/>
              <a:gd name="connsiteX10" fmla="*/ 402 w 10000"/>
              <a:gd name="connsiteY10" fmla="*/ 7781 h 10020"/>
              <a:gd name="connsiteX11" fmla="*/ 88 w 10000"/>
              <a:gd name="connsiteY11" fmla="*/ 6897 h 10020"/>
              <a:gd name="connsiteX12" fmla="*/ 0 w 10000"/>
              <a:gd name="connsiteY12" fmla="*/ 5985 h 10020"/>
              <a:gd name="connsiteX13" fmla="*/ 88 w 10000"/>
              <a:gd name="connsiteY13" fmla="*/ 5000 h 10020"/>
              <a:gd name="connsiteX14" fmla="*/ 443 w 10000"/>
              <a:gd name="connsiteY14" fmla="*/ 3597 h 10020"/>
              <a:gd name="connsiteX15" fmla="*/ 1082 w 10000"/>
              <a:gd name="connsiteY15" fmla="*/ 2303 h 10020"/>
              <a:gd name="connsiteX16" fmla="*/ 2124 w 10000"/>
              <a:gd name="connsiteY16" fmla="*/ 1073 h 10020"/>
              <a:gd name="connsiteX17" fmla="*/ 3365 w 10000"/>
              <a:gd name="connsiteY17" fmla="*/ 265 h 10020"/>
              <a:gd name="connsiteX18" fmla="*/ 4961 w 10000"/>
              <a:gd name="connsiteY18" fmla="*/ 44 h 10020"/>
              <a:gd name="connsiteX19" fmla="*/ 6881 w 10000"/>
              <a:gd name="connsiteY19" fmla="*/ 531 h 10020"/>
              <a:gd name="connsiteX20" fmla="*/ 8976 w 10000"/>
              <a:gd name="connsiteY20" fmla="*/ 2290 h 10020"/>
              <a:gd name="connsiteX21" fmla="*/ 9830 w 10000"/>
              <a:gd name="connsiteY21" fmla="*/ 4589 h 10020"/>
              <a:gd name="connsiteX22" fmla="*/ 9817 w 10000"/>
              <a:gd name="connsiteY22" fmla="*/ 6045 h 10020"/>
              <a:gd name="connsiteX23" fmla="*/ 9740 w 10000"/>
              <a:gd name="connsiteY23" fmla="*/ 6543 h 10020"/>
              <a:gd name="connsiteX24" fmla="*/ 9652 w 10000"/>
              <a:gd name="connsiteY24" fmla="*/ 6788 h 10020"/>
              <a:gd name="connsiteX25" fmla="*/ 9415 w 10000"/>
              <a:gd name="connsiteY25" fmla="*/ 6929 h 10020"/>
              <a:gd name="connsiteX26" fmla="*/ 9280 w 10000"/>
              <a:gd name="connsiteY26" fmla="*/ 7050 h 10020"/>
              <a:gd name="connsiteX27" fmla="*/ 9412 w 10000"/>
              <a:gd name="connsiteY27" fmla="*/ 7223 h 10020"/>
              <a:gd name="connsiteX28" fmla="*/ 9719 w 10000"/>
              <a:gd name="connsiteY28" fmla="*/ 7532 h 10020"/>
              <a:gd name="connsiteX29" fmla="*/ 9980 w 10000"/>
              <a:gd name="connsiteY29" fmla="*/ 7801 h 10020"/>
              <a:gd name="connsiteX30" fmla="*/ 9848 w 10000"/>
              <a:gd name="connsiteY30" fmla="*/ 7512 h 10020"/>
              <a:gd name="connsiteX31" fmla="*/ 9621 w 10000"/>
              <a:gd name="connsiteY31" fmla="*/ 7002 h 10020"/>
              <a:gd name="connsiteX32" fmla="*/ 9621 w 10000"/>
              <a:gd name="connsiteY32" fmla="*/ 6788 h 10020"/>
              <a:gd name="connsiteX0" fmla="*/ 4312 w 10000"/>
              <a:gd name="connsiteY0" fmla="*/ 9847 h 10020"/>
              <a:gd name="connsiteX1" fmla="*/ 4038 w 10000"/>
              <a:gd name="connsiteY1" fmla="*/ 9980 h 10020"/>
              <a:gd name="connsiteX2" fmla="*/ 3808 w 10000"/>
              <a:gd name="connsiteY2" fmla="*/ 9984 h 10020"/>
              <a:gd name="connsiteX3" fmla="*/ 3470 w 10000"/>
              <a:gd name="connsiteY3" fmla="*/ 9751 h 10020"/>
              <a:gd name="connsiteX4" fmla="*/ 3071 w 10000"/>
              <a:gd name="connsiteY4" fmla="*/ 9739 h 10020"/>
              <a:gd name="connsiteX5" fmla="*/ 2509 w 10000"/>
              <a:gd name="connsiteY5" fmla="*/ 9562 h 10020"/>
              <a:gd name="connsiteX6" fmla="*/ 1877 w 10000"/>
              <a:gd name="connsiteY6" fmla="*/ 9228 h 10020"/>
              <a:gd name="connsiteX7" fmla="*/ 1309 w 10000"/>
              <a:gd name="connsiteY7" fmla="*/ 8822 h 10020"/>
              <a:gd name="connsiteX8" fmla="*/ 774 w 10000"/>
              <a:gd name="connsiteY8" fmla="*/ 8380 h 10020"/>
              <a:gd name="connsiteX9" fmla="*/ 402 w 10000"/>
              <a:gd name="connsiteY9" fmla="*/ 7781 h 10020"/>
              <a:gd name="connsiteX10" fmla="*/ 88 w 10000"/>
              <a:gd name="connsiteY10" fmla="*/ 6897 h 10020"/>
              <a:gd name="connsiteX11" fmla="*/ 0 w 10000"/>
              <a:gd name="connsiteY11" fmla="*/ 5985 h 10020"/>
              <a:gd name="connsiteX12" fmla="*/ 88 w 10000"/>
              <a:gd name="connsiteY12" fmla="*/ 5000 h 10020"/>
              <a:gd name="connsiteX13" fmla="*/ 443 w 10000"/>
              <a:gd name="connsiteY13" fmla="*/ 3597 h 10020"/>
              <a:gd name="connsiteX14" fmla="*/ 1082 w 10000"/>
              <a:gd name="connsiteY14" fmla="*/ 2303 h 10020"/>
              <a:gd name="connsiteX15" fmla="*/ 2124 w 10000"/>
              <a:gd name="connsiteY15" fmla="*/ 1073 h 10020"/>
              <a:gd name="connsiteX16" fmla="*/ 3365 w 10000"/>
              <a:gd name="connsiteY16" fmla="*/ 265 h 10020"/>
              <a:gd name="connsiteX17" fmla="*/ 4961 w 10000"/>
              <a:gd name="connsiteY17" fmla="*/ 44 h 10020"/>
              <a:gd name="connsiteX18" fmla="*/ 6881 w 10000"/>
              <a:gd name="connsiteY18" fmla="*/ 531 h 10020"/>
              <a:gd name="connsiteX19" fmla="*/ 8976 w 10000"/>
              <a:gd name="connsiteY19" fmla="*/ 2290 h 10020"/>
              <a:gd name="connsiteX20" fmla="*/ 9830 w 10000"/>
              <a:gd name="connsiteY20" fmla="*/ 4589 h 10020"/>
              <a:gd name="connsiteX21" fmla="*/ 9817 w 10000"/>
              <a:gd name="connsiteY21" fmla="*/ 6045 h 10020"/>
              <a:gd name="connsiteX22" fmla="*/ 9740 w 10000"/>
              <a:gd name="connsiteY22" fmla="*/ 6543 h 10020"/>
              <a:gd name="connsiteX23" fmla="*/ 9652 w 10000"/>
              <a:gd name="connsiteY23" fmla="*/ 6788 h 10020"/>
              <a:gd name="connsiteX24" fmla="*/ 9415 w 10000"/>
              <a:gd name="connsiteY24" fmla="*/ 6929 h 10020"/>
              <a:gd name="connsiteX25" fmla="*/ 9280 w 10000"/>
              <a:gd name="connsiteY25" fmla="*/ 7050 h 10020"/>
              <a:gd name="connsiteX26" fmla="*/ 9412 w 10000"/>
              <a:gd name="connsiteY26" fmla="*/ 7223 h 10020"/>
              <a:gd name="connsiteX27" fmla="*/ 9719 w 10000"/>
              <a:gd name="connsiteY27" fmla="*/ 7532 h 10020"/>
              <a:gd name="connsiteX28" fmla="*/ 9980 w 10000"/>
              <a:gd name="connsiteY28" fmla="*/ 7801 h 10020"/>
              <a:gd name="connsiteX29" fmla="*/ 9848 w 10000"/>
              <a:gd name="connsiteY29" fmla="*/ 7512 h 10020"/>
              <a:gd name="connsiteX30" fmla="*/ 9621 w 10000"/>
              <a:gd name="connsiteY30" fmla="*/ 7002 h 10020"/>
              <a:gd name="connsiteX31" fmla="*/ 9621 w 10000"/>
              <a:gd name="connsiteY31" fmla="*/ 6788 h 10020"/>
              <a:gd name="connsiteX0" fmla="*/ 4038 w 10000"/>
              <a:gd name="connsiteY0" fmla="*/ 9980 h 10020"/>
              <a:gd name="connsiteX1" fmla="*/ 3808 w 10000"/>
              <a:gd name="connsiteY1" fmla="*/ 9984 h 10020"/>
              <a:gd name="connsiteX2" fmla="*/ 3470 w 10000"/>
              <a:gd name="connsiteY2" fmla="*/ 9751 h 10020"/>
              <a:gd name="connsiteX3" fmla="*/ 3071 w 10000"/>
              <a:gd name="connsiteY3" fmla="*/ 9739 h 10020"/>
              <a:gd name="connsiteX4" fmla="*/ 2509 w 10000"/>
              <a:gd name="connsiteY4" fmla="*/ 9562 h 10020"/>
              <a:gd name="connsiteX5" fmla="*/ 1877 w 10000"/>
              <a:gd name="connsiteY5" fmla="*/ 9228 h 10020"/>
              <a:gd name="connsiteX6" fmla="*/ 1309 w 10000"/>
              <a:gd name="connsiteY6" fmla="*/ 8822 h 10020"/>
              <a:gd name="connsiteX7" fmla="*/ 774 w 10000"/>
              <a:gd name="connsiteY7" fmla="*/ 8380 h 10020"/>
              <a:gd name="connsiteX8" fmla="*/ 402 w 10000"/>
              <a:gd name="connsiteY8" fmla="*/ 7781 h 10020"/>
              <a:gd name="connsiteX9" fmla="*/ 88 w 10000"/>
              <a:gd name="connsiteY9" fmla="*/ 6897 h 10020"/>
              <a:gd name="connsiteX10" fmla="*/ 0 w 10000"/>
              <a:gd name="connsiteY10" fmla="*/ 5985 h 10020"/>
              <a:gd name="connsiteX11" fmla="*/ 88 w 10000"/>
              <a:gd name="connsiteY11" fmla="*/ 5000 h 10020"/>
              <a:gd name="connsiteX12" fmla="*/ 443 w 10000"/>
              <a:gd name="connsiteY12" fmla="*/ 3597 h 10020"/>
              <a:gd name="connsiteX13" fmla="*/ 1082 w 10000"/>
              <a:gd name="connsiteY13" fmla="*/ 2303 h 10020"/>
              <a:gd name="connsiteX14" fmla="*/ 2124 w 10000"/>
              <a:gd name="connsiteY14" fmla="*/ 1073 h 10020"/>
              <a:gd name="connsiteX15" fmla="*/ 3365 w 10000"/>
              <a:gd name="connsiteY15" fmla="*/ 265 h 10020"/>
              <a:gd name="connsiteX16" fmla="*/ 4961 w 10000"/>
              <a:gd name="connsiteY16" fmla="*/ 44 h 10020"/>
              <a:gd name="connsiteX17" fmla="*/ 6881 w 10000"/>
              <a:gd name="connsiteY17" fmla="*/ 531 h 10020"/>
              <a:gd name="connsiteX18" fmla="*/ 8976 w 10000"/>
              <a:gd name="connsiteY18" fmla="*/ 2290 h 10020"/>
              <a:gd name="connsiteX19" fmla="*/ 9830 w 10000"/>
              <a:gd name="connsiteY19" fmla="*/ 4589 h 10020"/>
              <a:gd name="connsiteX20" fmla="*/ 9817 w 10000"/>
              <a:gd name="connsiteY20" fmla="*/ 6045 h 10020"/>
              <a:gd name="connsiteX21" fmla="*/ 9740 w 10000"/>
              <a:gd name="connsiteY21" fmla="*/ 6543 h 10020"/>
              <a:gd name="connsiteX22" fmla="*/ 9652 w 10000"/>
              <a:gd name="connsiteY22" fmla="*/ 6788 h 10020"/>
              <a:gd name="connsiteX23" fmla="*/ 9415 w 10000"/>
              <a:gd name="connsiteY23" fmla="*/ 6929 h 10020"/>
              <a:gd name="connsiteX24" fmla="*/ 9280 w 10000"/>
              <a:gd name="connsiteY24" fmla="*/ 7050 h 10020"/>
              <a:gd name="connsiteX25" fmla="*/ 9412 w 10000"/>
              <a:gd name="connsiteY25" fmla="*/ 7223 h 10020"/>
              <a:gd name="connsiteX26" fmla="*/ 9719 w 10000"/>
              <a:gd name="connsiteY26" fmla="*/ 7532 h 10020"/>
              <a:gd name="connsiteX27" fmla="*/ 9980 w 10000"/>
              <a:gd name="connsiteY27" fmla="*/ 7801 h 10020"/>
              <a:gd name="connsiteX28" fmla="*/ 9848 w 10000"/>
              <a:gd name="connsiteY28" fmla="*/ 7512 h 10020"/>
              <a:gd name="connsiteX29" fmla="*/ 9621 w 10000"/>
              <a:gd name="connsiteY29" fmla="*/ 7002 h 10020"/>
              <a:gd name="connsiteX30" fmla="*/ 9621 w 10000"/>
              <a:gd name="connsiteY30" fmla="*/ 6788 h 10020"/>
              <a:gd name="connsiteX0" fmla="*/ 3808 w 10000"/>
              <a:gd name="connsiteY0" fmla="*/ 9984 h 9984"/>
              <a:gd name="connsiteX1" fmla="*/ 3470 w 10000"/>
              <a:gd name="connsiteY1" fmla="*/ 9751 h 9984"/>
              <a:gd name="connsiteX2" fmla="*/ 3071 w 10000"/>
              <a:gd name="connsiteY2" fmla="*/ 9739 h 9984"/>
              <a:gd name="connsiteX3" fmla="*/ 2509 w 10000"/>
              <a:gd name="connsiteY3" fmla="*/ 9562 h 9984"/>
              <a:gd name="connsiteX4" fmla="*/ 1877 w 10000"/>
              <a:gd name="connsiteY4" fmla="*/ 9228 h 9984"/>
              <a:gd name="connsiteX5" fmla="*/ 1309 w 10000"/>
              <a:gd name="connsiteY5" fmla="*/ 8822 h 9984"/>
              <a:gd name="connsiteX6" fmla="*/ 774 w 10000"/>
              <a:gd name="connsiteY6" fmla="*/ 8380 h 9984"/>
              <a:gd name="connsiteX7" fmla="*/ 402 w 10000"/>
              <a:gd name="connsiteY7" fmla="*/ 7781 h 9984"/>
              <a:gd name="connsiteX8" fmla="*/ 88 w 10000"/>
              <a:gd name="connsiteY8" fmla="*/ 6897 h 9984"/>
              <a:gd name="connsiteX9" fmla="*/ 0 w 10000"/>
              <a:gd name="connsiteY9" fmla="*/ 5985 h 9984"/>
              <a:gd name="connsiteX10" fmla="*/ 88 w 10000"/>
              <a:gd name="connsiteY10" fmla="*/ 5000 h 9984"/>
              <a:gd name="connsiteX11" fmla="*/ 443 w 10000"/>
              <a:gd name="connsiteY11" fmla="*/ 3597 h 9984"/>
              <a:gd name="connsiteX12" fmla="*/ 1082 w 10000"/>
              <a:gd name="connsiteY12" fmla="*/ 2303 h 9984"/>
              <a:gd name="connsiteX13" fmla="*/ 2124 w 10000"/>
              <a:gd name="connsiteY13" fmla="*/ 1073 h 9984"/>
              <a:gd name="connsiteX14" fmla="*/ 3365 w 10000"/>
              <a:gd name="connsiteY14" fmla="*/ 265 h 9984"/>
              <a:gd name="connsiteX15" fmla="*/ 4961 w 10000"/>
              <a:gd name="connsiteY15" fmla="*/ 44 h 9984"/>
              <a:gd name="connsiteX16" fmla="*/ 6881 w 10000"/>
              <a:gd name="connsiteY16" fmla="*/ 531 h 9984"/>
              <a:gd name="connsiteX17" fmla="*/ 8976 w 10000"/>
              <a:gd name="connsiteY17" fmla="*/ 2290 h 9984"/>
              <a:gd name="connsiteX18" fmla="*/ 9830 w 10000"/>
              <a:gd name="connsiteY18" fmla="*/ 4589 h 9984"/>
              <a:gd name="connsiteX19" fmla="*/ 9817 w 10000"/>
              <a:gd name="connsiteY19" fmla="*/ 6045 h 9984"/>
              <a:gd name="connsiteX20" fmla="*/ 9740 w 10000"/>
              <a:gd name="connsiteY20" fmla="*/ 6543 h 9984"/>
              <a:gd name="connsiteX21" fmla="*/ 9652 w 10000"/>
              <a:gd name="connsiteY21" fmla="*/ 6788 h 9984"/>
              <a:gd name="connsiteX22" fmla="*/ 9415 w 10000"/>
              <a:gd name="connsiteY22" fmla="*/ 6929 h 9984"/>
              <a:gd name="connsiteX23" fmla="*/ 9280 w 10000"/>
              <a:gd name="connsiteY23" fmla="*/ 7050 h 9984"/>
              <a:gd name="connsiteX24" fmla="*/ 9412 w 10000"/>
              <a:gd name="connsiteY24" fmla="*/ 7223 h 9984"/>
              <a:gd name="connsiteX25" fmla="*/ 9719 w 10000"/>
              <a:gd name="connsiteY25" fmla="*/ 7532 h 9984"/>
              <a:gd name="connsiteX26" fmla="*/ 9980 w 10000"/>
              <a:gd name="connsiteY26" fmla="*/ 7801 h 9984"/>
              <a:gd name="connsiteX27" fmla="*/ 9848 w 10000"/>
              <a:gd name="connsiteY27" fmla="*/ 7512 h 9984"/>
              <a:gd name="connsiteX28" fmla="*/ 9621 w 10000"/>
              <a:gd name="connsiteY28" fmla="*/ 7002 h 9984"/>
              <a:gd name="connsiteX29" fmla="*/ 9621 w 10000"/>
              <a:gd name="connsiteY29" fmla="*/ 6788 h 9984"/>
              <a:gd name="connsiteX0" fmla="*/ 3470 w 10000"/>
              <a:gd name="connsiteY0" fmla="*/ 9767 h 9787"/>
              <a:gd name="connsiteX1" fmla="*/ 3071 w 10000"/>
              <a:gd name="connsiteY1" fmla="*/ 9755 h 9787"/>
              <a:gd name="connsiteX2" fmla="*/ 2509 w 10000"/>
              <a:gd name="connsiteY2" fmla="*/ 9577 h 9787"/>
              <a:gd name="connsiteX3" fmla="*/ 1877 w 10000"/>
              <a:gd name="connsiteY3" fmla="*/ 9243 h 9787"/>
              <a:gd name="connsiteX4" fmla="*/ 1309 w 10000"/>
              <a:gd name="connsiteY4" fmla="*/ 8836 h 9787"/>
              <a:gd name="connsiteX5" fmla="*/ 774 w 10000"/>
              <a:gd name="connsiteY5" fmla="*/ 8393 h 9787"/>
              <a:gd name="connsiteX6" fmla="*/ 402 w 10000"/>
              <a:gd name="connsiteY6" fmla="*/ 7793 h 9787"/>
              <a:gd name="connsiteX7" fmla="*/ 88 w 10000"/>
              <a:gd name="connsiteY7" fmla="*/ 6908 h 9787"/>
              <a:gd name="connsiteX8" fmla="*/ 0 w 10000"/>
              <a:gd name="connsiteY8" fmla="*/ 5995 h 9787"/>
              <a:gd name="connsiteX9" fmla="*/ 88 w 10000"/>
              <a:gd name="connsiteY9" fmla="*/ 5008 h 9787"/>
              <a:gd name="connsiteX10" fmla="*/ 443 w 10000"/>
              <a:gd name="connsiteY10" fmla="*/ 3603 h 9787"/>
              <a:gd name="connsiteX11" fmla="*/ 1082 w 10000"/>
              <a:gd name="connsiteY11" fmla="*/ 2307 h 9787"/>
              <a:gd name="connsiteX12" fmla="*/ 2124 w 10000"/>
              <a:gd name="connsiteY12" fmla="*/ 1075 h 9787"/>
              <a:gd name="connsiteX13" fmla="*/ 3365 w 10000"/>
              <a:gd name="connsiteY13" fmla="*/ 265 h 9787"/>
              <a:gd name="connsiteX14" fmla="*/ 4961 w 10000"/>
              <a:gd name="connsiteY14" fmla="*/ 44 h 9787"/>
              <a:gd name="connsiteX15" fmla="*/ 6881 w 10000"/>
              <a:gd name="connsiteY15" fmla="*/ 532 h 9787"/>
              <a:gd name="connsiteX16" fmla="*/ 8976 w 10000"/>
              <a:gd name="connsiteY16" fmla="*/ 2294 h 9787"/>
              <a:gd name="connsiteX17" fmla="*/ 9830 w 10000"/>
              <a:gd name="connsiteY17" fmla="*/ 4596 h 9787"/>
              <a:gd name="connsiteX18" fmla="*/ 9817 w 10000"/>
              <a:gd name="connsiteY18" fmla="*/ 6055 h 9787"/>
              <a:gd name="connsiteX19" fmla="*/ 9740 w 10000"/>
              <a:gd name="connsiteY19" fmla="*/ 6553 h 9787"/>
              <a:gd name="connsiteX20" fmla="*/ 9652 w 10000"/>
              <a:gd name="connsiteY20" fmla="*/ 6799 h 9787"/>
              <a:gd name="connsiteX21" fmla="*/ 9415 w 10000"/>
              <a:gd name="connsiteY21" fmla="*/ 6940 h 9787"/>
              <a:gd name="connsiteX22" fmla="*/ 9280 w 10000"/>
              <a:gd name="connsiteY22" fmla="*/ 7061 h 9787"/>
              <a:gd name="connsiteX23" fmla="*/ 9412 w 10000"/>
              <a:gd name="connsiteY23" fmla="*/ 7235 h 9787"/>
              <a:gd name="connsiteX24" fmla="*/ 9719 w 10000"/>
              <a:gd name="connsiteY24" fmla="*/ 7544 h 9787"/>
              <a:gd name="connsiteX25" fmla="*/ 9980 w 10000"/>
              <a:gd name="connsiteY25" fmla="*/ 7814 h 9787"/>
              <a:gd name="connsiteX26" fmla="*/ 9848 w 10000"/>
              <a:gd name="connsiteY26" fmla="*/ 7524 h 9787"/>
              <a:gd name="connsiteX27" fmla="*/ 9621 w 10000"/>
              <a:gd name="connsiteY27" fmla="*/ 7013 h 9787"/>
              <a:gd name="connsiteX28" fmla="*/ 9621 w 10000"/>
              <a:gd name="connsiteY28" fmla="*/ 6799 h 9787"/>
              <a:gd name="connsiteX0" fmla="*/ 3071 w 10000"/>
              <a:gd name="connsiteY0" fmla="*/ 9967 h 9967"/>
              <a:gd name="connsiteX1" fmla="*/ 2509 w 10000"/>
              <a:gd name="connsiteY1" fmla="*/ 9785 h 9967"/>
              <a:gd name="connsiteX2" fmla="*/ 1877 w 10000"/>
              <a:gd name="connsiteY2" fmla="*/ 9444 h 9967"/>
              <a:gd name="connsiteX3" fmla="*/ 1309 w 10000"/>
              <a:gd name="connsiteY3" fmla="*/ 9028 h 9967"/>
              <a:gd name="connsiteX4" fmla="*/ 774 w 10000"/>
              <a:gd name="connsiteY4" fmla="*/ 8576 h 9967"/>
              <a:gd name="connsiteX5" fmla="*/ 402 w 10000"/>
              <a:gd name="connsiteY5" fmla="*/ 7963 h 9967"/>
              <a:gd name="connsiteX6" fmla="*/ 88 w 10000"/>
              <a:gd name="connsiteY6" fmla="*/ 7058 h 9967"/>
              <a:gd name="connsiteX7" fmla="*/ 0 w 10000"/>
              <a:gd name="connsiteY7" fmla="*/ 6125 h 9967"/>
              <a:gd name="connsiteX8" fmla="*/ 88 w 10000"/>
              <a:gd name="connsiteY8" fmla="*/ 5117 h 9967"/>
              <a:gd name="connsiteX9" fmla="*/ 443 w 10000"/>
              <a:gd name="connsiteY9" fmla="*/ 3681 h 9967"/>
              <a:gd name="connsiteX10" fmla="*/ 1082 w 10000"/>
              <a:gd name="connsiteY10" fmla="*/ 2357 h 9967"/>
              <a:gd name="connsiteX11" fmla="*/ 2124 w 10000"/>
              <a:gd name="connsiteY11" fmla="*/ 1098 h 9967"/>
              <a:gd name="connsiteX12" fmla="*/ 3365 w 10000"/>
              <a:gd name="connsiteY12" fmla="*/ 271 h 9967"/>
              <a:gd name="connsiteX13" fmla="*/ 4961 w 10000"/>
              <a:gd name="connsiteY13" fmla="*/ 45 h 9967"/>
              <a:gd name="connsiteX14" fmla="*/ 6881 w 10000"/>
              <a:gd name="connsiteY14" fmla="*/ 544 h 9967"/>
              <a:gd name="connsiteX15" fmla="*/ 8976 w 10000"/>
              <a:gd name="connsiteY15" fmla="*/ 2344 h 9967"/>
              <a:gd name="connsiteX16" fmla="*/ 9830 w 10000"/>
              <a:gd name="connsiteY16" fmla="*/ 4696 h 9967"/>
              <a:gd name="connsiteX17" fmla="*/ 9817 w 10000"/>
              <a:gd name="connsiteY17" fmla="*/ 6187 h 9967"/>
              <a:gd name="connsiteX18" fmla="*/ 9740 w 10000"/>
              <a:gd name="connsiteY18" fmla="*/ 6696 h 9967"/>
              <a:gd name="connsiteX19" fmla="*/ 9652 w 10000"/>
              <a:gd name="connsiteY19" fmla="*/ 6947 h 9967"/>
              <a:gd name="connsiteX20" fmla="*/ 9415 w 10000"/>
              <a:gd name="connsiteY20" fmla="*/ 7091 h 9967"/>
              <a:gd name="connsiteX21" fmla="*/ 9280 w 10000"/>
              <a:gd name="connsiteY21" fmla="*/ 7215 h 9967"/>
              <a:gd name="connsiteX22" fmla="*/ 9412 w 10000"/>
              <a:gd name="connsiteY22" fmla="*/ 7392 h 9967"/>
              <a:gd name="connsiteX23" fmla="*/ 9719 w 10000"/>
              <a:gd name="connsiteY23" fmla="*/ 7708 h 9967"/>
              <a:gd name="connsiteX24" fmla="*/ 9980 w 10000"/>
              <a:gd name="connsiteY24" fmla="*/ 7984 h 9967"/>
              <a:gd name="connsiteX25" fmla="*/ 9848 w 10000"/>
              <a:gd name="connsiteY25" fmla="*/ 7688 h 9967"/>
              <a:gd name="connsiteX26" fmla="*/ 9621 w 10000"/>
              <a:gd name="connsiteY26" fmla="*/ 7166 h 9967"/>
              <a:gd name="connsiteX27" fmla="*/ 9621 w 10000"/>
              <a:gd name="connsiteY27" fmla="*/ 6947 h 9967"/>
              <a:gd name="connsiteX0" fmla="*/ 2509 w 10000"/>
              <a:gd name="connsiteY0" fmla="*/ 9817 h 9817"/>
              <a:gd name="connsiteX1" fmla="*/ 1877 w 10000"/>
              <a:gd name="connsiteY1" fmla="*/ 9475 h 9817"/>
              <a:gd name="connsiteX2" fmla="*/ 1309 w 10000"/>
              <a:gd name="connsiteY2" fmla="*/ 9058 h 9817"/>
              <a:gd name="connsiteX3" fmla="*/ 774 w 10000"/>
              <a:gd name="connsiteY3" fmla="*/ 8604 h 9817"/>
              <a:gd name="connsiteX4" fmla="*/ 402 w 10000"/>
              <a:gd name="connsiteY4" fmla="*/ 7989 h 9817"/>
              <a:gd name="connsiteX5" fmla="*/ 88 w 10000"/>
              <a:gd name="connsiteY5" fmla="*/ 7081 h 9817"/>
              <a:gd name="connsiteX6" fmla="*/ 0 w 10000"/>
              <a:gd name="connsiteY6" fmla="*/ 6145 h 9817"/>
              <a:gd name="connsiteX7" fmla="*/ 88 w 10000"/>
              <a:gd name="connsiteY7" fmla="*/ 5134 h 9817"/>
              <a:gd name="connsiteX8" fmla="*/ 443 w 10000"/>
              <a:gd name="connsiteY8" fmla="*/ 3693 h 9817"/>
              <a:gd name="connsiteX9" fmla="*/ 1082 w 10000"/>
              <a:gd name="connsiteY9" fmla="*/ 2365 h 9817"/>
              <a:gd name="connsiteX10" fmla="*/ 2124 w 10000"/>
              <a:gd name="connsiteY10" fmla="*/ 1102 h 9817"/>
              <a:gd name="connsiteX11" fmla="*/ 3365 w 10000"/>
              <a:gd name="connsiteY11" fmla="*/ 272 h 9817"/>
              <a:gd name="connsiteX12" fmla="*/ 4961 w 10000"/>
              <a:gd name="connsiteY12" fmla="*/ 45 h 9817"/>
              <a:gd name="connsiteX13" fmla="*/ 6881 w 10000"/>
              <a:gd name="connsiteY13" fmla="*/ 546 h 9817"/>
              <a:gd name="connsiteX14" fmla="*/ 8976 w 10000"/>
              <a:gd name="connsiteY14" fmla="*/ 2352 h 9817"/>
              <a:gd name="connsiteX15" fmla="*/ 9830 w 10000"/>
              <a:gd name="connsiteY15" fmla="*/ 4712 h 9817"/>
              <a:gd name="connsiteX16" fmla="*/ 9817 w 10000"/>
              <a:gd name="connsiteY16" fmla="*/ 6207 h 9817"/>
              <a:gd name="connsiteX17" fmla="*/ 9740 w 10000"/>
              <a:gd name="connsiteY17" fmla="*/ 6718 h 9817"/>
              <a:gd name="connsiteX18" fmla="*/ 9652 w 10000"/>
              <a:gd name="connsiteY18" fmla="*/ 6970 h 9817"/>
              <a:gd name="connsiteX19" fmla="*/ 9415 w 10000"/>
              <a:gd name="connsiteY19" fmla="*/ 7114 h 9817"/>
              <a:gd name="connsiteX20" fmla="*/ 9280 w 10000"/>
              <a:gd name="connsiteY20" fmla="*/ 7239 h 9817"/>
              <a:gd name="connsiteX21" fmla="*/ 9412 w 10000"/>
              <a:gd name="connsiteY21" fmla="*/ 7416 h 9817"/>
              <a:gd name="connsiteX22" fmla="*/ 9719 w 10000"/>
              <a:gd name="connsiteY22" fmla="*/ 7734 h 9817"/>
              <a:gd name="connsiteX23" fmla="*/ 9980 w 10000"/>
              <a:gd name="connsiteY23" fmla="*/ 8010 h 9817"/>
              <a:gd name="connsiteX24" fmla="*/ 9848 w 10000"/>
              <a:gd name="connsiteY24" fmla="*/ 7713 h 9817"/>
              <a:gd name="connsiteX25" fmla="*/ 9621 w 10000"/>
              <a:gd name="connsiteY25" fmla="*/ 7190 h 9817"/>
              <a:gd name="connsiteX26" fmla="*/ 9621 w 10000"/>
              <a:gd name="connsiteY26" fmla="*/ 6970 h 9817"/>
              <a:gd name="connsiteX0" fmla="*/ 1877 w 10000"/>
              <a:gd name="connsiteY0" fmla="*/ 9652 h 9652"/>
              <a:gd name="connsiteX1" fmla="*/ 1309 w 10000"/>
              <a:gd name="connsiteY1" fmla="*/ 9227 h 9652"/>
              <a:gd name="connsiteX2" fmla="*/ 774 w 10000"/>
              <a:gd name="connsiteY2" fmla="*/ 8764 h 9652"/>
              <a:gd name="connsiteX3" fmla="*/ 402 w 10000"/>
              <a:gd name="connsiteY3" fmla="*/ 8138 h 9652"/>
              <a:gd name="connsiteX4" fmla="*/ 88 w 10000"/>
              <a:gd name="connsiteY4" fmla="*/ 7213 h 9652"/>
              <a:gd name="connsiteX5" fmla="*/ 0 w 10000"/>
              <a:gd name="connsiteY5" fmla="*/ 6260 h 9652"/>
              <a:gd name="connsiteX6" fmla="*/ 88 w 10000"/>
              <a:gd name="connsiteY6" fmla="*/ 5230 h 9652"/>
              <a:gd name="connsiteX7" fmla="*/ 443 w 10000"/>
              <a:gd name="connsiteY7" fmla="*/ 3762 h 9652"/>
              <a:gd name="connsiteX8" fmla="*/ 1082 w 10000"/>
              <a:gd name="connsiteY8" fmla="*/ 2409 h 9652"/>
              <a:gd name="connsiteX9" fmla="*/ 2124 w 10000"/>
              <a:gd name="connsiteY9" fmla="*/ 1123 h 9652"/>
              <a:gd name="connsiteX10" fmla="*/ 3365 w 10000"/>
              <a:gd name="connsiteY10" fmla="*/ 277 h 9652"/>
              <a:gd name="connsiteX11" fmla="*/ 4961 w 10000"/>
              <a:gd name="connsiteY11" fmla="*/ 46 h 9652"/>
              <a:gd name="connsiteX12" fmla="*/ 6881 w 10000"/>
              <a:gd name="connsiteY12" fmla="*/ 556 h 9652"/>
              <a:gd name="connsiteX13" fmla="*/ 8976 w 10000"/>
              <a:gd name="connsiteY13" fmla="*/ 2396 h 9652"/>
              <a:gd name="connsiteX14" fmla="*/ 9830 w 10000"/>
              <a:gd name="connsiteY14" fmla="*/ 4800 h 9652"/>
              <a:gd name="connsiteX15" fmla="*/ 9817 w 10000"/>
              <a:gd name="connsiteY15" fmla="*/ 6323 h 9652"/>
              <a:gd name="connsiteX16" fmla="*/ 9740 w 10000"/>
              <a:gd name="connsiteY16" fmla="*/ 6843 h 9652"/>
              <a:gd name="connsiteX17" fmla="*/ 9652 w 10000"/>
              <a:gd name="connsiteY17" fmla="*/ 7100 h 9652"/>
              <a:gd name="connsiteX18" fmla="*/ 9415 w 10000"/>
              <a:gd name="connsiteY18" fmla="*/ 7247 h 9652"/>
              <a:gd name="connsiteX19" fmla="*/ 9280 w 10000"/>
              <a:gd name="connsiteY19" fmla="*/ 7374 h 9652"/>
              <a:gd name="connsiteX20" fmla="*/ 9412 w 10000"/>
              <a:gd name="connsiteY20" fmla="*/ 7554 h 9652"/>
              <a:gd name="connsiteX21" fmla="*/ 9719 w 10000"/>
              <a:gd name="connsiteY21" fmla="*/ 7878 h 9652"/>
              <a:gd name="connsiteX22" fmla="*/ 9980 w 10000"/>
              <a:gd name="connsiteY22" fmla="*/ 8159 h 9652"/>
              <a:gd name="connsiteX23" fmla="*/ 9848 w 10000"/>
              <a:gd name="connsiteY23" fmla="*/ 7857 h 9652"/>
              <a:gd name="connsiteX24" fmla="*/ 9621 w 10000"/>
              <a:gd name="connsiteY24" fmla="*/ 7324 h 9652"/>
              <a:gd name="connsiteX25" fmla="*/ 9621 w 10000"/>
              <a:gd name="connsiteY25" fmla="*/ 7100 h 9652"/>
              <a:gd name="connsiteX0" fmla="*/ 1309 w 10000"/>
              <a:gd name="connsiteY0" fmla="*/ 9560 h 9560"/>
              <a:gd name="connsiteX1" fmla="*/ 774 w 10000"/>
              <a:gd name="connsiteY1" fmla="*/ 9080 h 9560"/>
              <a:gd name="connsiteX2" fmla="*/ 402 w 10000"/>
              <a:gd name="connsiteY2" fmla="*/ 8431 h 9560"/>
              <a:gd name="connsiteX3" fmla="*/ 88 w 10000"/>
              <a:gd name="connsiteY3" fmla="*/ 7473 h 9560"/>
              <a:gd name="connsiteX4" fmla="*/ 0 w 10000"/>
              <a:gd name="connsiteY4" fmla="*/ 6486 h 9560"/>
              <a:gd name="connsiteX5" fmla="*/ 88 w 10000"/>
              <a:gd name="connsiteY5" fmla="*/ 5419 h 9560"/>
              <a:gd name="connsiteX6" fmla="*/ 443 w 10000"/>
              <a:gd name="connsiteY6" fmla="*/ 3898 h 9560"/>
              <a:gd name="connsiteX7" fmla="*/ 1082 w 10000"/>
              <a:gd name="connsiteY7" fmla="*/ 2496 h 9560"/>
              <a:gd name="connsiteX8" fmla="*/ 2124 w 10000"/>
              <a:gd name="connsiteY8" fmla="*/ 1163 h 9560"/>
              <a:gd name="connsiteX9" fmla="*/ 3365 w 10000"/>
              <a:gd name="connsiteY9" fmla="*/ 287 h 9560"/>
              <a:gd name="connsiteX10" fmla="*/ 4961 w 10000"/>
              <a:gd name="connsiteY10" fmla="*/ 48 h 9560"/>
              <a:gd name="connsiteX11" fmla="*/ 6881 w 10000"/>
              <a:gd name="connsiteY11" fmla="*/ 576 h 9560"/>
              <a:gd name="connsiteX12" fmla="*/ 8976 w 10000"/>
              <a:gd name="connsiteY12" fmla="*/ 2482 h 9560"/>
              <a:gd name="connsiteX13" fmla="*/ 9830 w 10000"/>
              <a:gd name="connsiteY13" fmla="*/ 4973 h 9560"/>
              <a:gd name="connsiteX14" fmla="*/ 9817 w 10000"/>
              <a:gd name="connsiteY14" fmla="*/ 6551 h 9560"/>
              <a:gd name="connsiteX15" fmla="*/ 9740 w 10000"/>
              <a:gd name="connsiteY15" fmla="*/ 7090 h 9560"/>
              <a:gd name="connsiteX16" fmla="*/ 9652 w 10000"/>
              <a:gd name="connsiteY16" fmla="*/ 7356 h 9560"/>
              <a:gd name="connsiteX17" fmla="*/ 9415 w 10000"/>
              <a:gd name="connsiteY17" fmla="*/ 7508 h 9560"/>
              <a:gd name="connsiteX18" fmla="*/ 9280 w 10000"/>
              <a:gd name="connsiteY18" fmla="*/ 7640 h 9560"/>
              <a:gd name="connsiteX19" fmla="*/ 9412 w 10000"/>
              <a:gd name="connsiteY19" fmla="*/ 7826 h 9560"/>
              <a:gd name="connsiteX20" fmla="*/ 9719 w 10000"/>
              <a:gd name="connsiteY20" fmla="*/ 8162 h 9560"/>
              <a:gd name="connsiteX21" fmla="*/ 9980 w 10000"/>
              <a:gd name="connsiteY21" fmla="*/ 8453 h 9560"/>
              <a:gd name="connsiteX22" fmla="*/ 9848 w 10000"/>
              <a:gd name="connsiteY22" fmla="*/ 8140 h 9560"/>
              <a:gd name="connsiteX23" fmla="*/ 9621 w 10000"/>
              <a:gd name="connsiteY23" fmla="*/ 7588 h 9560"/>
              <a:gd name="connsiteX24" fmla="*/ 9621 w 10000"/>
              <a:gd name="connsiteY24" fmla="*/ 7356 h 9560"/>
              <a:gd name="connsiteX0" fmla="*/ 774 w 10000"/>
              <a:gd name="connsiteY0" fmla="*/ 9498 h 9498"/>
              <a:gd name="connsiteX1" fmla="*/ 402 w 10000"/>
              <a:gd name="connsiteY1" fmla="*/ 8819 h 9498"/>
              <a:gd name="connsiteX2" fmla="*/ 88 w 10000"/>
              <a:gd name="connsiteY2" fmla="*/ 7817 h 9498"/>
              <a:gd name="connsiteX3" fmla="*/ 0 w 10000"/>
              <a:gd name="connsiteY3" fmla="*/ 6785 h 9498"/>
              <a:gd name="connsiteX4" fmla="*/ 88 w 10000"/>
              <a:gd name="connsiteY4" fmla="*/ 5668 h 9498"/>
              <a:gd name="connsiteX5" fmla="*/ 443 w 10000"/>
              <a:gd name="connsiteY5" fmla="*/ 4077 h 9498"/>
              <a:gd name="connsiteX6" fmla="*/ 1082 w 10000"/>
              <a:gd name="connsiteY6" fmla="*/ 2611 h 9498"/>
              <a:gd name="connsiteX7" fmla="*/ 2124 w 10000"/>
              <a:gd name="connsiteY7" fmla="*/ 1217 h 9498"/>
              <a:gd name="connsiteX8" fmla="*/ 3365 w 10000"/>
              <a:gd name="connsiteY8" fmla="*/ 300 h 9498"/>
              <a:gd name="connsiteX9" fmla="*/ 4961 w 10000"/>
              <a:gd name="connsiteY9" fmla="*/ 50 h 9498"/>
              <a:gd name="connsiteX10" fmla="*/ 6881 w 10000"/>
              <a:gd name="connsiteY10" fmla="*/ 603 h 9498"/>
              <a:gd name="connsiteX11" fmla="*/ 8976 w 10000"/>
              <a:gd name="connsiteY11" fmla="*/ 2596 h 9498"/>
              <a:gd name="connsiteX12" fmla="*/ 9830 w 10000"/>
              <a:gd name="connsiteY12" fmla="*/ 5202 h 9498"/>
              <a:gd name="connsiteX13" fmla="*/ 9817 w 10000"/>
              <a:gd name="connsiteY13" fmla="*/ 6853 h 9498"/>
              <a:gd name="connsiteX14" fmla="*/ 9740 w 10000"/>
              <a:gd name="connsiteY14" fmla="*/ 7416 h 9498"/>
              <a:gd name="connsiteX15" fmla="*/ 9652 w 10000"/>
              <a:gd name="connsiteY15" fmla="*/ 7695 h 9498"/>
              <a:gd name="connsiteX16" fmla="*/ 9415 w 10000"/>
              <a:gd name="connsiteY16" fmla="*/ 7854 h 9498"/>
              <a:gd name="connsiteX17" fmla="*/ 9280 w 10000"/>
              <a:gd name="connsiteY17" fmla="*/ 7992 h 9498"/>
              <a:gd name="connsiteX18" fmla="*/ 9412 w 10000"/>
              <a:gd name="connsiteY18" fmla="*/ 8186 h 9498"/>
              <a:gd name="connsiteX19" fmla="*/ 9719 w 10000"/>
              <a:gd name="connsiteY19" fmla="*/ 8538 h 9498"/>
              <a:gd name="connsiteX20" fmla="*/ 9980 w 10000"/>
              <a:gd name="connsiteY20" fmla="*/ 8842 h 9498"/>
              <a:gd name="connsiteX21" fmla="*/ 9848 w 10000"/>
              <a:gd name="connsiteY21" fmla="*/ 8515 h 9498"/>
              <a:gd name="connsiteX22" fmla="*/ 9621 w 10000"/>
              <a:gd name="connsiteY22" fmla="*/ 7937 h 9498"/>
              <a:gd name="connsiteX23" fmla="*/ 9621 w 10000"/>
              <a:gd name="connsiteY23" fmla="*/ 7695 h 9498"/>
              <a:gd name="connsiteX0" fmla="*/ 402 w 10000"/>
              <a:gd name="connsiteY0" fmla="*/ 9285 h 9314"/>
              <a:gd name="connsiteX1" fmla="*/ 88 w 10000"/>
              <a:gd name="connsiteY1" fmla="*/ 8230 h 9314"/>
              <a:gd name="connsiteX2" fmla="*/ 0 w 10000"/>
              <a:gd name="connsiteY2" fmla="*/ 7144 h 9314"/>
              <a:gd name="connsiteX3" fmla="*/ 88 w 10000"/>
              <a:gd name="connsiteY3" fmla="*/ 5968 h 9314"/>
              <a:gd name="connsiteX4" fmla="*/ 443 w 10000"/>
              <a:gd name="connsiteY4" fmla="*/ 4292 h 9314"/>
              <a:gd name="connsiteX5" fmla="*/ 1082 w 10000"/>
              <a:gd name="connsiteY5" fmla="*/ 2749 h 9314"/>
              <a:gd name="connsiteX6" fmla="*/ 2124 w 10000"/>
              <a:gd name="connsiteY6" fmla="*/ 1281 h 9314"/>
              <a:gd name="connsiteX7" fmla="*/ 3365 w 10000"/>
              <a:gd name="connsiteY7" fmla="*/ 316 h 9314"/>
              <a:gd name="connsiteX8" fmla="*/ 4961 w 10000"/>
              <a:gd name="connsiteY8" fmla="*/ 53 h 9314"/>
              <a:gd name="connsiteX9" fmla="*/ 6881 w 10000"/>
              <a:gd name="connsiteY9" fmla="*/ 635 h 9314"/>
              <a:gd name="connsiteX10" fmla="*/ 8976 w 10000"/>
              <a:gd name="connsiteY10" fmla="*/ 2733 h 9314"/>
              <a:gd name="connsiteX11" fmla="*/ 9830 w 10000"/>
              <a:gd name="connsiteY11" fmla="*/ 5477 h 9314"/>
              <a:gd name="connsiteX12" fmla="*/ 9817 w 10000"/>
              <a:gd name="connsiteY12" fmla="*/ 7215 h 9314"/>
              <a:gd name="connsiteX13" fmla="*/ 9740 w 10000"/>
              <a:gd name="connsiteY13" fmla="*/ 7808 h 9314"/>
              <a:gd name="connsiteX14" fmla="*/ 9652 w 10000"/>
              <a:gd name="connsiteY14" fmla="*/ 8102 h 9314"/>
              <a:gd name="connsiteX15" fmla="*/ 9415 w 10000"/>
              <a:gd name="connsiteY15" fmla="*/ 8269 h 9314"/>
              <a:gd name="connsiteX16" fmla="*/ 9280 w 10000"/>
              <a:gd name="connsiteY16" fmla="*/ 8414 h 9314"/>
              <a:gd name="connsiteX17" fmla="*/ 9412 w 10000"/>
              <a:gd name="connsiteY17" fmla="*/ 8619 h 9314"/>
              <a:gd name="connsiteX18" fmla="*/ 9719 w 10000"/>
              <a:gd name="connsiteY18" fmla="*/ 8989 h 9314"/>
              <a:gd name="connsiteX19" fmla="*/ 9980 w 10000"/>
              <a:gd name="connsiteY19" fmla="*/ 9309 h 9314"/>
              <a:gd name="connsiteX20" fmla="*/ 9848 w 10000"/>
              <a:gd name="connsiteY20" fmla="*/ 8965 h 9314"/>
              <a:gd name="connsiteX21" fmla="*/ 9621 w 10000"/>
              <a:gd name="connsiteY21" fmla="*/ 8356 h 9314"/>
              <a:gd name="connsiteX22" fmla="*/ 9621 w 10000"/>
              <a:gd name="connsiteY22" fmla="*/ 8102 h 9314"/>
              <a:gd name="connsiteX0" fmla="*/ 88 w 10000"/>
              <a:gd name="connsiteY0" fmla="*/ 8836 h 10000"/>
              <a:gd name="connsiteX1" fmla="*/ 0 w 10000"/>
              <a:gd name="connsiteY1" fmla="*/ 7670 h 10000"/>
              <a:gd name="connsiteX2" fmla="*/ 88 w 10000"/>
              <a:gd name="connsiteY2" fmla="*/ 6408 h 10000"/>
              <a:gd name="connsiteX3" fmla="*/ 443 w 10000"/>
              <a:gd name="connsiteY3" fmla="*/ 4608 h 10000"/>
              <a:gd name="connsiteX4" fmla="*/ 1082 w 10000"/>
              <a:gd name="connsiteY4" fmla="*/ 2951 h 10000"/>
              <a:gd name="connsiteX5" fmla="*/ 2124 w 10000"/>
              <a:gd name="connsiteY5" fmla="*/ 1375 h 10000"/>
              <a:gd name="connsiteX6" fmla="*/ 3365 w 10000"/>
              <a:gd name="connsiteY6" fmla="*/ 339 h 10000"/>
              <a:gd name="connsiteX7" fmla="*/ 4961 w 10000"/>
              <a:gd name="connsiteY7" fmla="*/ 57 h 10000"/>
              <a:gd name="connsiteX8" fmla="*/ 6881 w 10000"/>
              <a:gd name="connsiteY8" fmla="*/ 682 h 10000"/>
              <a:gd name="connsiteX9" fmla="*/ 8976 w 10000"/>
              <a:gd name="connsiteY9" fmla="*/ 2934 h 10000"/>
              <a:gd name="connsiteX10" fmla="*/ 9830 w 10000"/>
              <a:gd name="connsiteY10" fmla="*/ 5880 h 10000"/>
              <a:gd name="connsiteX11" fmla="*/ 9817 w 10000"/>
              <a:gd name="connsiteY11" fmla="*/ 7746 h 10000"/>
              <a:gd name="connsiteX12" fmla="*/ 9740 w 10000"/>
              <a:gd name="connsiteY12" fmla="*/ 8383 h 10000"/>
              <a:gd name="connsiteX13" fmla="*/ 9652 w 10000"/>
              <a:gd name="connsiteY13" fmla="*/ 8699 h 10000"/>
              <a:gd name="connsiteX14" fmla="*/ 9415 w 10000"/>
              <a:gd name="connsiteY14" fmla="*/ 8878 h 10000"/>
              <a:gd name="connsiteX15" fmla="*/ 9280 w 10000"/>
              <a:gd name="connsiteY15" fmla="*/ 9034 h 10000"/>
              <a:gd name="connsiteX16" fmla="*/ 9412 w 10000"/>
              <a:gd name="connsiteY16" fmla="*/ 9254 h 10000"/>
              <a:gd name="connsiteX17" fmla="*/ 9719 w 10000"/>
              <a:gd name="connsiteY17" fmla="*/ 9651 h 10000"/>
              <a:gd name="connsiteX18" fmla="*/ 9980 w 10000"/>
              <a:gd name="connsiteY18" fmla="*/ 9995 h 10000"/>
              <a:gd name="connsiteX19" fmla="*/ 9848 w 10000"/>
              <a:gd name="connsiteY19" fmla="*/ 9625 h 10000"/>
              <a:gd name="connsiteX20" fmla="*/ 9621 w 10000"/>
              <a:gd name="connsiteY20" fmla="*/ 8971 h 10000"/>
              <a:gd name="connsiteX21" fmla="*/ 9621 w 10000"/>
              <a:gd name="connsiteY21" fmla="*/ 8699 h 10000"/>
              <a:gd name="connsiteX0" fmla="*/ 0 w 10000"/>
              <a:gd name="connsiteY0" fmla="*/ 7670 h 10000"/>
              <a:gd name="connsiteX1" fmla="*/ 88 w 10000"/>
              <a:gd name="connsiteY1" fmla="*/ 6408 h 10000"/>
              <a:gd name="connsiteX2" fmla="*/ 443 w 10000"/>
              <a:gd name="connsiteY2" fmla="*/ 4608 h 10000"/>
              <a:gd name="connsiteX3" fmla="*/ 1082 w 10000"/>
              <a:gd name="connsiteY3" fmla="*/ 2951 h 10000"/>
              <a:gd name="connsiteX4" fmla="*/ 2124 w 10000"/>
              <a:gd name="connsiteY4" fmla="*/ 1375 h 10000"/>
              <a:gd name="connsiteX5" fmla="*/ 3365 w 10000"/>
              <a:gd name="connsiteY5" fmla="*/ 339 h 10000"/>
              <a:gd name="connsiteX6" fmla="*/ 4961 w 10000"/>
              <a:gd name="connsiteY6" fmla="*/ 57 h 10000"/>
              <a:gd name="connsiteX7" fmla="*/ 6881 w 10000"/>
              <a:gd name="connsiteY7" fmla="*/ 682 h 10000"/>
              <a:gd name="connsiteX8" fmla="*/ 8976 w 10000"/>
              <a:gd name="connsiteY8" fmla="*/ 2934 h 10000"/>
              <a:gd name="connsiteX9" fmla="*/ 9830 w 10000"/>
              <a:gd name="connsiteY9" fmla="*/ 5880 h 10000"/>
              <a:gd name="connsiteX10" fmla="*/ 9817 w 10000"/>
              <a:gd name="connsiteY10" fmla="*/ 7746 h 10000"/>
              <a:gd name="connsiteX11" fmla="*/ 9740 w 10000"/>
              <a:gd name="connsiteY11" fmla="*/ 8383 h 10000"/>
              <a:gd name="connsiteX12" fmla="*/ 9652 w 10000"/>
              <a:gd name="connsiteY12" fmla="*/ 8699 h 10000"/>
              <a:gd name="connsiteX13" fmla="*/ 9415 w 10000"/>
              <a:gd name="connsiteY13" fmla="*/ 8878 h 10000"/>
              <a:gd name="connsiteX14" fmla="*/ 9280 w 10000"/>
              <a:gd name="connsiteY14" fmla="*/ 9034 h 10000"/>
              <a:gd name="connsiteX15" fmla="*/ 9412 w 10000"/>
              <a:gd name="connsiteY15" fmla="*/ 9254 h 10000"/>
              <a:gd name="connsiteX16" fmla="*/ 9719 w 10000"/>
              <a:gd name="connsiteY16" fmla="*/ 9651 h 10000"/>
              <a:gd name="connsiteX17" fmla="*/ 9980 w 10000"/>
              <a:gd name="connsiteY17" fmla="*/ 9995 h 10000"/>
              <a:gd name="connsiteX18" fmla="*/ 9848 w 10000"/>
              <a:gd name="connsiteY18" fmla="*/ 9625 h 10000"/>
              <a:gd name="connsiteX19" fmla="*/ 9621 w 10000"/>
              <a:gd name="connsiteY19" fmla="*/ 8971 h 10000"/>
              <a:gd name="connsiteX20" fmla="*/ 9621 w 10000"/>
              <a:gd name="connsiteY20" fmla="*/ 8699 h 10000"/>
              <a:gd name="connsiteX0" fmla="*/ 0 w 9912"/>
              <a:gd name="connsiteY0" fmla="*/ 6408 h 10000"/>
              <a:gd name="connsiteX1" fmla="*/ 355 w 9912"/>
              <a:gd name="connsiteY1" fmla="*/ 4608 h 10000"/>
              <a:gd name="connsiteX2" fmla="*/ 994 w 9912"/>
              <a:gd name="connsiteY2" fmla="*/ 2951 h 10000"/>
              <a:gd name="connsiteX3" fmla="*/ 2036 w 9912"/>
              <a:gd name="connsiteY3" fmla="*/ 1375 h 10000"/>
              <a:gd name="connsiteX4" fmla="*/ 3277 w 9912"/>
              <a:gd name="connsiteY4" fmla="*/ 339 h 10000"/>
              <a:gd name="connsiteX5" fmla="*/ 4873 w 9912"/>
              <a:gd name="connsiteY5" fmla="*/ 57 h 10000"/>
              <a:gd name="connsiteX6" fmla="*/ 6793 w 9912"/>
              <a:gd name="connsiteY6" fmla="*/ 682 h 10000"/>
              <a:gd name="connsiteX7" fmla="*/ 8888 w 9912"/>
              <a:gd name="connsiteY7" fmla="*/ 2934 h 10000"/>
              <a:gd name="connsiteX8" fmla="*/ 9742 w 9912"/>
              <a:gd name="connsiteY8" fmla="*/ 5880 h 10000"/>
              <a:gd name="connsiteX9" fmla="*/ 9729 w 9912"/>
              <a:gd name="connsiteY9" fmla="*/ 7746 h 10000"/>
              <a:gd name="connsiteX10" fmla="*/ 9652 w 9912"/>
              <a:gd name="connsiteY10" fmla="*/ 8383 h 10000"/>
              <a:gd name="connsiteX11" fmla="*/ 9564 w 9912"/>
              <a:gd name="connsiteY11" fmla="*/ 8699 h 10000"/>
              <a:gd name="connsiteX12" fmla="*/ 9327 w 9912"/>
              <a:gd name="connsiteY12" fmla="*/ 8878 h 10000"/>
              <a:gd name="connsiteX13" fmla="*/ 9192 w 9912"/>
              <a:gd name="connsiteY13" fmla="*/ 9034 h 10000"/>
              <a:gd name="connsiteX14" fmla="*/ 9324 w 9912"/>
              <a:gd name="connsiteY14" fmla="*/ 9254 h 10000"/>
              <a:gd name="connsiteX15" fmla="*/ 9631 w 9912"/>
              <a:gd name="connsiteY15" fmla="*/ 9651 h 10000"/>
              <a:gd name="connsiteX16" fmla="*/ 9892 w 9912"/>
              <a:gd name="connsiteY16" fmla="*/ 9995 h 10000"/>
              <a:gd name="connsiteX17" fmla="*/ 9760 w 9912"/>
              <a:gd name="connsiteY17" fmla="*/ 9625 h 10000"/>
              <a:gd name="connsiteX18" fmla="*/ 9533 w 9912"/>
              <a:gd name="connsiteY18" fmla="*/ 8971 h 10000"/>
              <a:gd name="connsiteX19" fmla="*/ 9533 w 9912"/>
              <a:gd name="connsiteY19" fmla="*/ 8699 h 10000"/>
              <a:gd name="connsiteX0" fmla="*/ 0 w 9642"/>
              <a:gd name="connsiteY0" fmla="*/ 4608 h 10000"/>
              <a:gd name="connsiteX1" fmla="*/ 645 w 9642"/>
              <a:gd name="connsiteY1" fmla="*/ 2951 h 10000"/>
              <a:gd name="connsiteX2" fmla="*/ 1696 w 9642"/>
              <a:gd name="connsiteY2" fmla="*/ 1375 h 10000"/>
              <a:gd name="connsiteX3" fmla="*/ 2948 w 9642"/>
              <a:gd name="connsiteY3" fmla="*/ 339 h 10000"/>
              <a:gd name="connsiteX4" fmla="*/ 4558 w 9642"/>
              <a:gd name="connsiteY4" fmla="*/ 57 h 10000"/>
              <a:gd name="connsiteX5" fmla="*/ 6495 w 9642"/>
              <a:gd name="connsiteY5" fmla="*/ 682 h 10000"/>
              <a:gd name="connsiteX6" fmla="*/ 8609 w 9642"/>
              <a:gd name="connsiteY6" fmla="*/ 2934 h 10000"/>
              <a:gd name="connsiteX7" fmla="*/ 9470 w 9642"/>
              <a:gd name="connsiteY7" fmla="*/ 5880 h 10000"/>
              <a:gd name="connsiteX8" fmla="*/ 9457 w 9642"/>
              <a:gd name="connsiteY8" fmla="*/ 7746 h 10000"/>
              <a:gd name="connsiteX9" fmla="*/ 9380 w 9642"/>
              <a:gd name="connsiteY9" fmla="*/ 8383 h 10000"/>
              <a:gd name="connsiteX10" fmla="*/ 9291 w 9642"/>
              <a:gd name="connsiteY10" fmla="*/ 8699 h 10000"/>
              <a:gd name="connsiteX11" fmla="*/ 9052 w 9642"/>
              <a:gd name="connsiteY11" fmla="*/ 8878 h 10000"/>
              <a:gd name="connsiteX12" fmla="*/ 8916 w 9642"/>
              <a:gd name="connsiteY12" fmla="*/ 9034 h 10000"/>
              <a:gd name="connsiteX13" fmla="*/ 9049 w 9642"/>
              <a:gd name="connsiteY13" fmla="*/ 9254 h 10000"/>
              <a:gd name="connsiteX14" fmla="*/ 9359 w 9642"/>
              <a:gd name="connsiteY14" fmla="*/ 9651 h 10000"/>
              <a:gd name="connsiteX15" fmla="*/ 9622 w 9642"/>
              <a:gd name="connsiteY15" fmla="*/ 9995 h 10000"/>
              <a:gd name="connsiteX16" fmla="*/ 9489 w 9642"/>
              <a:gd name="connsiteY16" fmla="*/ 9625 h 10000"/>
              <a:gd name="connsiteX17" fmla="*/ 9260 w 9642"/>
              <a:gd name="connsiteY17" fmla="*/ 8971 h 10000"/>
              <a:gd name="connsiteX18" fmla="*/ 9260 w 9642"/>
              <a:gd name="connsiteY18" fmla="*/ 8699 h 10000"/>
              <a:gd name="connsiteX0" fmla="*/ 0 w 9331"/>
              <a:gd name="connsiteY0" fmla="*/ 2951 h 10000"/>
              <a:gd name="connsiteX1" fmla="*/ 1090 w 9331"/>
              <a:gd name="connsiteY1" fmla="*/ 1375 h 10000"/>
              <a:gd name="connsiteX2" fmla="*/ 2388 w 9331"/>
              <a:gd name="connsiteY2" fmla="*/ 339 h 10000"/>
              <a:gd name="connsiteX3" fmla="*/ 4058 w 9331"/>
              <a:gd name="connsiteY3" fmla="*/ 57 h 10000"/>
              <a:gd name="connsiteX4" fmla="*/ 6067 w 9331"/>
              <a:gd name="connsiteY4" fmla="*/ 682 h 10000"/>
              <a:gd name="connsiteX5" fmla="*/ 8260 w 9331"/>
              <a:gd name="connsiteY5" fmla="*/ 2934 h 10000"/>
              <a:gd name="connsiteX6" fmla="*/ 9153 w 9331"/>
              <a:gd name="connsiteY6" fmla="*/ 5880 h 10000"/>
              <a:gd name="connsiteX7" fmla="*/ 9139 w 9331"/>
              <a:gd name="connsiteY7" fmla="*/ 7746 h 10000"/>
              <a:gd name="connsiteX8" fmla="*/ 9059 w 9331"/>
              <a:gd name="connsiteY8" fmla="*/ 8383 h 10000"/>
              <a:gd name="connsiteX9" fmla="*/ 8967 w 9331"/>
              <a:gd name="connsiteY9" fmla="*/ 8699 h 10000"/>
              <a:gd name="connsiteX10" fmla="*/ 8719 w 9331"/>
              <a:gd name="connsiteY10" fmla="*/ 8878 h 10000"/>
              <a:gd name="connsiteX11" fmla="*/ 8578 w 9331"/>
              <a:gd name="connsiteY11" fmla="*/ 9034 h 10000"/>
              <a:gd name="connsiteX12" fmla="*/ 8716 w 9331"/>
              <a:gd name="connsiteY12" fmla="*/ 9254 h 10000"/>
              <a:gd name="connsiteX13" fmla="*/ 9037 w 9331"/>
              <a:gd name="connsiteY13" fmla="*/ 9651 h 10000"/>
              <a:gd name="connsiteX14" fmla="*/ 9310 w 9331"/>
              <a:gd name="connsiteY14" fmla="*/ 9995 h 10000"/>
              <a:gd name="connsiteX15" fmla="*/ 9172 w 9331"/>
              <a:gd name="connsiteY15" fmla="*/ 9625 h 10000"/>
              <a:gd name="connsiteX16" fmla="*/ 8935 w 9331"/>
              <a:gd name="connsiteY16" fmla="*/ 8971 h 10000"/>
              <a:gd name="connsiteX17" fmla="*/ 8935 w 9331"/>
              <a:gd name="connsiteY17" fmla="*/ 8699 h 10000"/>
              <a:gd name="connsiteX0" fmla="*/ 0 w 8832"/>
              <a:gd name="connsiteY0" fmla="*/ 1375 h 10000"/>
              <a:gd name="connsiteX1" fmla="*/ 1391 w 8832"/>
              <a:gd name="connsiteY1" fmla="*/ 339 h 10000"/>
              <a:gd name="connsiteX2" fmla="*/ 3181 w 8832"/>
              <a:gd name="connsiteY2" fmla="*/ 57 h 10000"/>
              <a:gd name="connsiteX3" fmla="*/ 5334 w 8832"/>
              <a:gd name="connsiteY3" fmla="*/ 682 h 10000"/>
              <a:gd name="connsiteX4" fmla="*/ 7684 w 8832"/>
              <a:gd name="connsiteY4" fmla="*/ 2934 h 10000"/>
              <a:gd name="connsiteX5" fmla="*/ 8641 w 8832"/>
              <a:gd name="connsiteY5" fmla="*/ 5880 h 10000"/>
              <a:gd name="connsiteX6" fmla="*/ 8626 w 8832"/>
              <a:gd name="connsiteY6" fmla="*/ 7746 h 10000"/>
              <a:gd name="connsiteX7" fmla="*/ 8540 w 8832"/>
              <a:gd name="connsiteY7" fmla="*/ 8383 h 10000"/>
              <a:gd name="connsiteX8" fmla="*/ 8442 w 8832"/>
              <a:gd name="connsiteY8" fmla="*/ 8699 h 10000"/>
              <a:gd name="connsiteX9" fmla="*/ 8176 w 8832"/>
              <a:gd name="connsiteY9" fmla="*/ 8878 h 10000"/>
              <a:gd name="connsiteX10" fmla="*/ 8025 w 8832"/>
              <a:gd name="connsiteY10" fmla="*/ 9034 h 10000"/>
              <a:gd name="connsiteX11" fmla="*/ 8173 w 8832"/>
              <a:gd name="connsiteY11" fmla="*/ 9254 h 10000"/>
              <a:gd name="connsiteX12" fmla="*/ 8517 w 8832"/>
              <a:gd name="connsiteY12" fmla="*/ 9651 h 10000"/>
              <a:gd name="connsiteX13" fmla="*/ 8809 w 8832"/>
              <a:gd name="connsiteY13" fmla="*/ 9995 h 10000"/>
              <a:gd name="connsiteX14" fmla="*/ 8662 w 8832"/>
              <a:gd name="connsiteY14" fmla="*/ 9625 h 10000"/>
              <a:gd name="connsiteX15" fmla="*/ 8408 w 8832"/>
              <a:gd name="connsiteY15" fmla="*/ 8971 h 10000"/>
              <a:gd name="connsiteX16" fmla="*/ 8408 w 8832"/>
              <a:gd name="connsiteY16" fmla="*/ 8699 h 10000"/>
              <a:gd name="connsiteX0" fmla="*/ 0 w 8425"/>
              <a:gd name="connsiteY0" fmla="*/ 339 h 10000"/>
              <a:gd name="connsiteX1" fmla="*/ 2027 w 8425"/>
              <a:gd name="connsiteY1" fmla="*/ 57 h 10000"/>
              <a:gd name="connsiteX2" fmla="*/ 4464 w 8425"/>
              <a:gd name="connsiteY2" fmla="*/ 682 h 10000"/>
              <a:gd name="connsiteX3" fmla="*/ 7125 w 8425"/>
              <a:gd name="connsiteY3" fmla="*/ 2934 h 10000"/>
              <a:gd name="connsiteX4" fmla="*/ 8209 w 8425"/>
              <a:gd name="connsiteY4" fmla="*/ 5880 h 10000"/>
              <a:gd name="connsiteX5" fmla="*/ 8192 w 8425"/>
              <a:gd name="connsiteY5" fmla="*/ 7746 h 10000"/>
              <a:gd name="connsiteX6" fmla="*/ 8094 w 8425"/>
              <a:gd name="connsiteY6" fmla="*/ 8383 h 10000"/>
              <a:gd name="connsiteX7" fmla="*/ 7983 w 8425"/>
              <a:gd name="connsiteY7" fmla="*/ 8699 h 10000"/>
              <a:gd name="connsiteX8" fmla="*/ 7682 w 8425"/>
              <a:gd name="connsiteY8" fmla="*/ 8878 h 10000"/>
              <a:gd name="connsiteX9" fmla="*/ 7511 w 8425"/>
              <a:gd name="connsiteY9" fmla="*/ 9034 h 10000"/>
              <a:gd name="connsiteX10" fmla="*/ 7679 w 8425"/>
              <a:gd name="connsiteY10" fmla="*/ 9254 h 10000"/>
              <a:gd name="connsiteX11" fmla="*/ 8068 w 8425"/>
              <a:gd name="connsiteY11" fmla="*/ 9651 h 10000"/>
              <a:gd name="connsiteX12" fmla="*/ 8399 w 8425"/>
              <a:gd name="connsiteY12" fmla="*/ 9995 h 10000"/>
              <a:gd name="connsiteX13" fmla="*/ 8233 w 8425"/>
              <a:gd name="connsiteY13" fmla="*/ 9625 h 10000"/>
              <a:gd name="connsiteX14" fmla="*/ 7945 w 8425"/>
              <a:gd name="connsiteY14" fmla="*/ 8971 h 10000"/>
              <a:gd name="connsiteX15" fmla="*/ 7945 w 8425"/>
              <a:gd name="connsiteY15" fmla="*/ 8699 h 10000"/>
              <a:gd name="connsiteX0" fmla="*/ 0 w 7594"/>
              <a:gd name="connsiteY0" fmla="*/ 0 h 9943"/>
              <a:gd name="connsiteX1" fmla="*/ 2893 w 7594"/>
              <a:gd name="connsiteY1" fmla="*/ 625 h 9943"/>
              <a:gd name="connsiteX2" fmla="*/ 6051 w 7594"/>
              <a:gd name="connsiteY2" fmla="*/ 2877 h 9943"/>
              <a:gd name="connsiteX3" fmla="*/ 7338 w 7594"/>
              <a:gd name="connsiteY3" fmla="*/ 5823 h 9943"/>
              <a:gd name="connsiteX4" fmla="*/ 7317 w 7594"/>
              <a:gd name="connsiteY4" fmla="*/ 7689 h 9943"/>
              <a:gd name="connsiteX5" fmla="*/ 7201 w 7594"/>
              <a:gd name="connsiteY5" fmla="*/ 8326 h 9943"/>
              <a:gd name="connsiteX6" fmla="*/ 7069 w 7594"/>
              <a:gd name="connsiteY6" fmla="*/ 8642 h 9943"/>
              <a:gd name="connsiteX7" fmla="*/ 6712 w 7594"/>
              <a:gd name="connsiteY7" fmla="*/ 8821 h 9943"/>
              <a:gd name="connsiteX8" fmla="*/ 6509 w 7594"/>
              <a:gd name="connsiteY8" fmla="*/ 8977 h 9943"/>
              <a:gd name="connsiteX9" fmla="*/ 6709 w 7594"/>
              <a:gd name="connsiteY9" fmla="*/ 9197 h 9943"/>
              <a:gd name="connsiteX10" fmla="*/ 7170 w 7594"/>
              <a:gd name="connsiteY10" fmla="*/ 9594 h 9943"/>
              <a:gd name="connsiteX11" fmla="*/ 7563 w 7594"/>
              <a:gd name="connsiteY11" fmla="*/ 9938 h 9943"/>
              <a:gd name="connsiteX12" fmla="*/ 7366 w 7594"/>
              <a:gd name="connsiteY12" fmla="*/ 9568 h 9943"/>
              <a:gd name="connsiteX13" fmla="*/ 7024 w 7594"/>
              <a:gd name="connsiteY13" fmla="*/ 8914 h 9943"/>
              <a:gd name="connsiteX14" fmla="*/ 7024 w 7594"/>
              <a:gd name="connsiteY14" fmla="*/ 8642 h 9943"/>
              <a:gd name="connsiteX0" fmla="*/ 0 w 6190"/>
              <a:gd name="connsiteY0" fmla="*/ 0 h 9371"/>
              <a:gd name="connsiteX1" fmla="*/ 4158 w 6190"/>
              <a:gd name="connsiteY1" fmla="*/ 2264 h 9371"/>
              <a:gd name="connsiteX2" fmla="*/ 5853 w 6190"/>
              <a:gd name="connsiteY2" fmla="*/ 5227 h 9371"/>
              <a:gd name="connsiteX3" fmla="*/ 5825 w 6190"/>
              <a:gd name="connsiteY3" fmla="*/ 7104 h 9371"/>
              <a:gd name="connsiteX4" fmla="*/ 5672 w 6190"/>
              <a:gd name="connsiteY4" fmla="*/ 7745 h 9371"/>
              <a:gd name="connsiteX5" fmla="*/ 5499 w 6190"/>
              <a:gd name="connsiteY5" fmla="*/ 8063 h 9371"/>
              <a:gd name="connsiteX6" fmla="*/ 5029 w 6190"/>
              <a:gd name="connsiteY6" fmla="*/ 8243 h 9371"/>
              <a:gd name="connsiteX7" fmla="*/ 4761 w 6190"/>
              <a:gd name="connsiteY7" fmla="*/ 8399 h 9371"/>
              <a:gd name="connsiteX8" fmla="*/ 5025 w 6190"/>
              <a:gd name="connsiteY8" fmla="*/ 8621 h 9371"/>
              <a:gd name="connsiteX9" fmla="*/ 5632 w 6190"/>
              <a:gd name="connsiteY9" fmla="*/ 9020 h 9371"/>
              <a:gd name="connsiteX10" fmla="*/ 6149 w 6190"/>
              <a:gd name="connsiteY10" fmla="*/ 9366 h 9371"/>
              <a:gd name="connsiteX11" fmla="*/ 5890 w 6190"/>
              <a:gd name="connsiteY11" fmla="*/ 8994 h 9371"/>
              <a:gd name="connsiteX12" fmla="*/ 5439 w 6190"/>
              <a:gd name="connsiteY12" fmla="*/ 8336 h 9371"/>
              <a:gd name="connsiteX13" fmla="*/ 5439 w 6190"/>
              <a:gd name="connsiteY13" fmla="*/ 8063 h 9371"/>
              <a:gd name="connsiteX0" fmla="*/ 0 w 3283"/>
              <a:gd name="connsiteY0" fmla="*/ 0 h 7584"/>
              <a:gd name="connsiteX1" fmla="*/ 2739 w 3283"/>
              <a:gd name="connsiteY1" fmla="*/ 3162 h 7584"/>
              <a:gd name="connsiteX2" fmla="*/ 2693 w 3283"/>
              <a:gd name="connsiteY2" fmla="*/ 5165 h 7584"/>
              <a:gd name="connsiteX3" fmla="*/ 2446 w 3283"/>
              <a:gd name="connsiteY3" fmla="*/ 5849 h 7584"/>
              <a:gd name="connsiteX4" fmla="*/ 2167 w 3283"/>
              <a:gd name="connsiteY4" fmla="*/ 6188 h 7584"/>
              <a:gd name="connsiteX5" fmla="*/ 1407 w 3283"/>
              <a:gd name="connsiteY5" fmla="*/ 6380 h 7584"/>
              <a:gd name="connsiteX6" fmla="*/ 974 w 3283"/>
              <a:gd name="connsiteY6" fmla="*/ 6547 h 7584"/>
              <a:gd name="connsiteX7" fmla="*/ 1401 w 3283"/>
              <a:gd name="connsiteY7" fmla="*/ 6784 h 7584"/>
              <a:gd name="connsiteX8" fmla="*/ 2382 w 3283"/>
              <a:gd name="connsiteY8" fmla="*/ 7209 h 7584"/>
              <a:gd name="connsiteX9" fmla="*/ 3217 w 3283"/>
              <a:gd name="connsiteY9" fmla="*/ 7579 h 7584"/>
              <a:gd name="connsiteX10" fmla="*/ 2798 w 3283"/>
              <a:gd name="connsiteY10" fmla="*/ 7182 h 7584"/>
              <a:gd name="connsiteX11" fmla="*/ 2070 w 3283"/>
              <a:gd name="connsiteY11" fmla="*/ 6480 h 7584"/>
              <a:gd name="connsiteX12" fmla="*/ 2070 w 3283"/>
              <a:gd name="connsiteY12" fmla="*/ 6188 h 7584"/>
              <a:gd name="connsiteX0" fmla="*/ 5376 w 7033"/>
              <a:gd name="connsiteY0" fmla="*/ 0 h 5831"/>
              <a:gd name="connsiteX1" fmla="*/ 5236 w 7033"/>
              <a:gd name="connsiteY1" fmla="*/ 2641 h 5831"/>
              <a:gd name="connsiteX2" fmla="*/ 4484 w 7033"/>
              <a:gd name="connsiteY2" fmla="*/ 3543 h 5831"/>
              <a:gd name="connsiteX3" fmla="*/ 3634 w 7033"/>
              <a:gd name="connsiteY3" fmla="*/ 3990 h 5831"/>
              <a:gd name="connsiteX4" fmla="*/ 1319 w 7033"/>
              <a:gd name="connsiteY4" fmla="*/ 4243 h 5831"/>
              <a:gd name="connsiteX5" fmla="*/ 0 w 7033"/>
              <a:gd name="connsiteY5" fmla="*/ 4464 h 5831"/>
              <a:gd name="connsiteX6" fmla="*/ 1300 w 7033"/>
              <a:gd name="connsiteY6" fmla="*/ 4776 h 5831"/>
              <a:gd name="connsiteX7" fmla="*/ 4289 w 7033"/>
              <a:gd name="connsiteY7" fmla="*/ 5337 h 5831"/>
              <a:gd name="connsiteX8" fmla="*/ 6832 w 7033"/>
              <a:gd name="connsiteY8" fmla="*/ 5824 h 5831"/>
              <a:gd name="connsiteX9" fmla="*/ 5556 w 7033"/>
              <a:gd name="connsiteY9" fmla="*/ 5301 h 5831"/>
              <a:gd name="connsiteX10" fmla="*/ 3338 w 7033"/>
              <a:gd name="connsiteY10" fmla="*/ 4375 h 5831"/>
              <a:gd name="connsiteX11" fmla="*/ 3338 w 7033"/>
              <a:gd name="connsiteY11" fmla="*/ 3990 h 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33" h="5831">
                <a:moveTo>
                  <a:pt x="5376" y="0"/>
                </a:moveTo>
                <a:cubicBezTo>
                  <a:pt x="6747" y="1136"/>
                  <a:pt x="5379" y="2057"/>
                  <a:pt x="5236" y="2641"/>
                </a:cubicBezTo>
                <a:cubicBezTo>
                  <a:pt x="5114" y="3224"/>
                  <a:pt x="4761" y="3319"/>
                  <a:pt x="4484" y="3543"/>
                </a:cubicBezTo>
                <a:cubicBezTo>
                  <a:pt x="4219" y="3773"/>
                  <a:pt x="4155" y="3874"/>
                  <a:pt x="3634" y="3990"/>
                </a:cubicBezTo>
                <a:cubicBezTo>
                  <a:pt x="3101" y="4105"/>
                  <a:pt x="1907" y="4162"/>
                  <a:pt x="1319" y="4243"/>
                </a:cubicBezTo>
                <a:cubicBezTo>
                  <a:pt x="731" y="4324"/>
                  <a:pt x="0" y="4375"/>
                  <a:pt x="0" y="4464"/>
                </a:cubicBezTo>
                <a:cubicBezTo>
                  <a:pt x="0" y="4551"/>
                  <a:pt x="557" y="4630"/>
                  <a:pt x="1300" y="4776"/>
                </a:cubicBezTo>
                <a:cubicBezTo>
                  <a:pt x="2010" y="4923"/>
                  <a:pt x="3372" y="5161"/>
                  <a:pt x="4289" y="5337"/>
                </a:cubicBezTo>
                <a:cubicBezTo>
                  <a:pt x="5211" y="5513"/>
                  <a:pt x="6631" y="5831"/>
                  <a:pt x="6832" y="5824"/>
                </a:cubicBezTo>
                <a:cubicBezTo>
                  <a:pt x="7033" y="5815"/>
                  <a:pt x="6153" y="5541"/>
                  <a:pt x="5556" y="5301"/>
                </a:cubicBezTo>
                <a:cubicBezTo>
                  <a:pt x="4946" y="5060"/>
                  <a:pt x="3692" y="4593"/>
                  <a:pt x="3338" y="4375"/>
                </a:cubicBezTo>
                <a:cubicBezTo>
                  <a:pt x="2964" y="4155"/>
                  <a:pt x="3405" y="4105"/>
                  <a:pt x="3338" y="399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6" name="Freeform 21"/>
          <p:cNvSpPr>
            <a:spLocks/>
          </p:cNvSpPr>
          <p:nvPr/>
        </p:nvSpPr>
        <p:spPr bwMode="auto">
          <a:xfrm rot="21326996">
            <a:off x="5012826" y="2572841"/>
            <a:ext cx="271248" cy="992197"/>
          </a:xfrm>
          <a:custGeom>
            <a:avLst/>
            <a:gdLst>
              <a:gd name="T0" fmla="*/ 42 w 87"/>
              <a:gd name="T1" fmla="*/ 250 h 259"/>
              <a:gd name="T2" fmla="*/ 56 w 87"/>
              <a:gd name="T3" fmla="*/ 168 h 259"/>
              <a:gd name="T4" fmla="*/ 80 w 87"/>
              <a:gd name="T5" fmla="*/ 94 h 259"/>
              <a:gd name="T6" fmla="*/ 85 w 87"/>
              <a:gd name="T7" fmla="*/ 38 h 259"/>
              <a:gd name="T8" fmla="*/ 68 w 87"/>
              <a:gd name="T9" fmla="*/ 5 h 259"/>
              <a:gd name="T10" fmla="*/ 35 w 87"/>
              <a:gd name="T11" fmla="*/ 7 h 259"/>
              <a:gd name="T12" fmla="*/ 13 w 87"/>
              <a:gd name="T13" fmla="*/ 31 h 259"/>
              <a:gd name="T14" fmla="*/ 1 w 87"/>
              <a:gd name="T15" fmla="*/ 106 h 259"/>
              <a:gd name="T16" fmla="*/ 18 w 87"/>
              <a:gd name="T17" fmla="*/ 185 h 259"/>
              <a:gd name="T18" fmla="*/ 35 w 87"/>
              <a:gd name="T19" fmla="*/ 221 h 259"/>
              <a:gd name="T20" fmla="*/ 42 w 87"/>
              <a:gd name="T21" fmla="*/ 250 h 2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"/>
              <a:gd name="T34" fmla="*/ 0 h 259"/>
              <a:gd name="T35" fmla="*/ 87 w 87"/>
              <a:gd name="T36" fmla="*/ 259 h 2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" h="259">
                <a:moveTo>
                  <a:pt x="42" y="250"/>
                </a:moveTo>
                <a:cubicBezTo>
                  <a:pt x="45" y="241"/>
                  <a:pt x="50" y="194"/>
                  <a:pt x="56" y="168"/>
                </a:cubicBezTo>
                <a:cubicBezTo>
                  <a:pt x="62" y="142"/>
                  <a:pt x="75" y="116"/>
                  <a:pt x="80" y="94"/>
                </a:cubicBezTo>
                <a:cubicBezTo>
                  <a:pt x="85" y="72"/>
                  <a:pt x="87" y="53"/>
                  <a:pt x="85" y="38"/>
                </a:cubicBezTo>
                <a:cubicBezTo>
                  <a:pt x="83" y="23"/>
                  <a:pt x="76" y="10"/>
                  <a:pt x="68" y="5"/>
                </a:cubicBezTo>
                <a:cubicBezTo>
                  <a:pt x="60" y="0"/>
                  <a:pt x="44" y="3"/>
                  <a:pt x="35" y="7"/>
                </a:cubicBezTo>
                <a:cubicBezTo>
                  <a:pt x="26" y="11"/>
                  <a:pt x="19" y="15"/>
                  <a:pt x="13" y="31"/>
                </a:cubicBezTo>
                <a:cubicBezTo>
                  <a:pt x="7" y="47"/>
                  <a:pt x="0" y="80"/>
                  <a:pt x="1" y="106"/>
                </a:cubicBezTo>
                <a:cubicBezTo>
                  <a:pt x="2" y="132"/>
                  <a:pt x="12" y="166"/>
                  <a:pt x="18" y="185"/>
                </a:cubicBezTo>
                <a:cubicBezTo>
                  <a:pt x="24" y="204"/>
                  <a:pt x="31" y="211"/>
                  <a:pt x="35" y="221"/>
                </a:cubicBezTo>
                <a:cubicBezTo>
                  <a:pt x="39" y="231"/>
                  <a:pt x="39" y="259"/>
                  <a:pt x="42" y="250"/>
                </a:cubicBezTo>
                <a:close/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7" name="Freeform 22"/>
          <p:cNvSpPr>
            <a:spLocks/>
          </p:cNvSpPr>
          <p:nvPr/>
        </p:nvSpPr>
        <p:spPr bwMode="auto">
          <a:xfrm rot="21326996">
            <a:off x="6398966" y="2041709"/>
            <a:ext cx="342247" cy="1067633"/>
          </a:xfrm>
          <a:custGeom>
            <a:avLst/>
            <a:gdLst>
              <a:gd name="T0" fmla="*/ 130 w 130"/>
              <a:gd name="T1" fmla="*/ 202 h 262"/>
              <a:gd name="T2" fmla="*/ 108 w 130"/>
              <a:gd name="T3" fmla="*/ 248 h 262"/>
              <a:gd name="T4" fmla="*/ 53 w 130"/>
              <a:gd name="T5" fmla="*/ 248 h 262"/>
              <a:gd name="T6" fmla="*/ 7 w 130"/>
              <a:gd name="T7" fmla="*/ 161 h 262"/>
              <a:gd name="T8" fmla="*/ 12 w 130"/>
              <a:gd name="T9" fmla="*/ 0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262"/>
              <a:gd name="T17" fmla="*/ 130 w 130"/>
              <a:gd name="T18" fmla="*/ 262 h 262"/>
              <a:gd name="connsiteX0" fmla="*/ 9957 w 9957"/>
              <a:gd name="connsiteY0" fmla="*/ 7710 h 11153"/>
              <a:gd name="connsiteX1" fmla="*/ 8265 w 9957"/>
              <a:gd name="connsiteY1" fmla="*/ 9466 h 11153"/>
              <a:gd name="connsiteX2" fmla="*/ 3849 w 9957"/>
              <a:gd name="connsiteY2" fmla="*/ 10619 h 11153"/>
              <a:gd name="connsiteX3" fmla="*/ 495 w 9957"/>
              <a:gd name="connsiteY3" fmla="*/ 6145 h 11153"/>
              <a:gd name="connsiteX4" fmla="*/ 880 w 9957"/>
              <a:gd name="connsiteY4" fmla="*/ 0 h 11153"/>
              <a:gd name="connsiteX0" fmla="*/ 10000 w 10000"/>
              <a:gd name="connsiteY0" fmla="*/ 6913 h 9755"/>
              <a:gd name="connsiteX1" fmla="*/ 3866 w 10000"/>
              <a:gd name="connsiteY1" fmla="*/ 9521 h 9755"/>
              <a:gd name="connsiteX2" fmla="*/ 497 w 10000"/>
              <a:gd name="connsiteY2" fmla="*/ 5510 h 9755"/>
              <a:gd name="connsiteX3" fmla="*/ 884 w 10000"/>
              <a:gd name="connsiteY3" fmla="*/ 0 h 9755"/>
              <a:gd name="connsiteX0" fmla="*/ 10006 w 10006"/>
              <a:gd name="connsiteY0" fmla="*/ 7087 h 10825"/>
              <a:gd name="connsiteX1" fmla="*/ 3909 w 10006"/>
              <a:gd name="connsiteY1" fmla="*/ 10585 h 10825"/>
              <a:gd name="connsiteX2" fmla="*/ 503 w 10006"/>
              <a:gd name="connsiteY2" fmla="*/ 5648 h 10825"/>
              <a:gd name="connsiteX3" fmla="*/ 890 w 10006"/>
              <a:gd name="connsiteY3" fmla="*/ 0 h 10825"/>
              <a:gd name="connsiteX0" fmla="*/ 10006 w 10006"/>
              <a:gd name="connsiteY0" fmla="*/ 7087 h 10946"/>
              <a:gd name="connsiteX1" fmla="*/ 3909 w 10006"/>
              <a:gd name="connsiteY1" fmla="*/ 10585 h 10946"/>
              <a:gd name="connsiteX2" fmla="*/ 503 w 10006"/>
              <a:gd name="connsiteY2" fmla="*/ 5648 h 10946"/>
              <a:gd name="connsiteX3" fmla="*/ 890 w 10006"/>
              <a:gd name="connsiteY3" fmla="*/ 0 h 10946"/>
              <a:gd name="connsiteX0" fmla="*/ 9857 w 9857"/>
              <a:gd name="connsiteY0" fmla="*/ 10104 h 13963"/>
              <a:gd name="connsiteX1" fmla="*/ 3760 w 9857"/>
              <a:gd name="connsiteY1" fmla="*/ 13602 h 13963"/>
              <a:gd name="connsiteX2" fmla="*/ 354 w 9857"/>
              <a:gd name="connsiteY2" fmla="*/ 8665 h 13963"/>
              <a:gd name="connsiteX3" fmla="*/ 1633 w 9857"/>
              <a:gd name="connsiteY3" fmla="*/ 0 h 1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7" h="13963">
                <a:moveTo>
                  <a:pt x="9857" y="10104"/>
                </a:moveTo>
                <a:cubicBezTo>
                  <a:pt x="8579" y="10660"/>
                  <a:pt x="6412" y="13963"/>
                  <a:pt x="3760" y="13602"/>
                </a:cubicBezTo>
                <a:cubicBezTo>
                  <a:pt x="1108" y="13241"/>
                  <a:pt x="709" y="10932"/>
                  <a:pt x="354" y="8665"/>
                </a:cubicBezTo>
                <a:cubicBezTo>
                  <a:pt x="0" y="6398"/>
                  <a:pt x="1170" y="2105"/>
                  <a:pt x="1633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2964750" y="3101827"/>
            <a:ext cx="260222" cy="26022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Group 23"/>
          <p:cNvGrpSpPr/>
          <p:nvPr/>
        </p:nvGrpSpPr>
        <p:grpSpPr>
          <a:xfrm>
            <a:off x="5374818" y="3715532"/>
            <a:ext cx="1837442" cy="1062644"/>
            <a:chOff x="5420813" y="4456602"/>
            <a:chExt cx="1087437" cy="628895"/>
          </a:xfrm>
        </p:grpSpPr>
        <p:sp>
          <p:nvSpPr>
            <p:cNvPr id="139269" name="Freeform 14"/>
            <p:cNvSpPr>
              <a:spLocks/>
            </p:cNvSpPr>
            <p:nvPr/>
          </p:nvSpPr>
          <p:spPr bwMode="auto">
            <a:xfrm rot="21326996">
              <a:off x="5420813" y="4456602"/>
              <a:ext cx="1087437" cy="488950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5" h="308">
                  <a:moveTo>
                    <a:pt x="552" y="300"/>
                  </a:moveTo>
                  <a:cubicBezTo>
                    <a:pt x="532" y="292"/>
                    <a:pt x="509" y="245"/>
                    <a:pt x="487" y="221"/>
                  </a:cubicBezTo>
                  <a:cubicBezTo>
                    <a:pt x="465" y="197"/>
                    <a:pt x="447" y="174"/>
                    <a:pt x="420" y="154"/>
                  </a:cubicBezTo>
                  <a:cubicBezTo>
                    <a:pt x="393" y="134"/>
                    <a:pt x="360" y="116"/>
                    <a:pt x="327" y="101"/>
                  </a:cubicBezTo>
                  <a:cubicBezTo>
                    <a:pt x="294" y="86"/>
                    <a:pt x="253" y="75"/>
                    <a:pt x="219" y="65"/>
                  </a:cubicBezTo>
                  <a:cubicBezTo>
                    <a:pt x="185" y="55"/>
                    <a:pt x="153" y="47"/>
                    <a:pt x="123" y="39"/>
                  </a:cubicBezTo>
                  <a:cubicBezTo>
                    <a:pt x="93" y="31"/>
                    <a:pt x="55" y="23"/>
                    <a:pt x="36" y="17"/>
                  </a:cubicBezTo>
                  <a:cubicBezTo>
                    <a:pt x="17" y="11"/>
                    <a:pt x="0" y="7"/>
                    <a:pt x="10" y="5"/>
                  </a:cubicBezTo>
                  <a:cubicBezTo>
                    <a:pt x="20" y="3"/>
                    <a:pt x="64" y="0"/>
                    <a:pt x="99" y="3"/>
                  </a:cubicBezTo>
                  <a:cubicBezTo>
                    <a:pt x="134" y="6"/>
                    <a:pt x="187" y="17"/>
                    <a:pt x="223" y="22"/>
                  </a:cubicBezTo>
                  <a:cubicBezTo>
                    <a:pt x="259" y="27"/>
                    <a:pt x="284" y="32"/>
                    <a:pt x="315" y="34"/>
                  </a:cubicBezTo>
                  <a:cubicBezTo>
                    <a:pt x="346" y="36"/>
                    <a:pt x="373" y="37"/>
                    <a:pt x="408" y="36"/>
                  </a:cubicBezTo>
                  <a:cubicBezTo>
                    <a:pt x="443" y="35"/>
                    <a:pt x="491" y="26"/>
                    <a:pt x="523" y="27"/>
                  </a:cubicBezTo>
                  <a:cubicBezTo>
                    <a:pt x="555" y="28"/>
                    <a:pt x="573" y="36"/>
                    <a:pt x="598" y="41"/>
                  </a:cubicBezTo>
                  <a:cubicBezTo>
                    <a:pt x="623" y="46"/>
                    <a:pt x="665" y="54"/>
                    <a:pt x="675" y="58"/>
                  </a:cubicBezTo>
                  <a:cubicBezTo>
                    <a:pt x="685" y="62"/>
                    <a:pt x="665" y="62"/>
                    <a:pt x="658" y="68"/>
                  </a:cubicBezTo>
                  <a:cubicBezTo>
                    <a:pt x="651" y="74"/>
                    <a:pt x="644" y="77"/>
                    <a:pt x="636" y="92"/>
                  </a:cubicBezTo>
                  <a:cubicBezTo>
                    <a:pt x="628" y="107"/>
                    <a:pt x="617" y="140"/>
                    <a:pt x="612" y="156"/>
                  </a:cubicBezTo>
                  <a:cubicBezTo>
                    <a:pt x="607" y="172"/>
                    <a:pt x="608" y="169"/>
                    <a:pt x="607" y="188"/>
                  </a:cubicBezTo>
                  <a:cubicBezTo>
                    <a:pt x="606" y="207"/>
                    <a:pt x="616" y="250"/>
                    <a:pt x="607" y="269"/>
                  </a:cubicBezTo>
                  <a:cubicBezTo>
                    <a:pt x="598" y="288"/>
                    <a:pt x="572" y="308"/>
                    <a:pt x="552" y="3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 rot="528210">
              <a:off x="6181259" y="4575716"/>
              <a:ext cx="289831" cy="509781"/>
              <a:chOff x="5339" y="2337"/>
              <a:chExt cx="285" cy="445"/>
            </a:xfrm>
            <a:solidFill>
              <a:schemeClr val="bg1"/>
            </a:solidFill>
          </p:grpSpPr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5442" y="2548"/>
                <a:ext cx="182" cy="234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grp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5339" y="2337"/>
                <a:ext cx="213" cy="296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grp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" name="Group 45"/>
            <p:cNvGrpSpPr>
              <a:grpSpLocks/>
            </p:cNvGrpSpPr>
            <p:nvPr/>
          </p:nvGrpSpPr>
          <p:grpSpPr bwMode="auto">
            <a:xfrm rot="21115886">
              <a:off x="5557646" y="4472521"/>
              <a:ext cx="285666" cy="555161"/>
              <a:chOff x="4734" y="2133"/>
              <a:chExt cx="298" cy="515"/>
            </a:xfrm>
          </p:grpSpPr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4734" y="2455"/>
                <a:ext cx="250" cy="19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4791" y="2153"/>
                <a:ext cx="241" cy="339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" name="Freeform 44"/>
              <p:cNvSpPr>
                <a:spLocks/>
              </p:cNvSpPr>
              <p:nvPr/>
            </p:nvSpPr>
            <p:spPr bwMode="auto">
              <a:xfrm>
                <a:off x="4897" y="2133"/>
                <a:ext cx="76" cy="203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5" name="Group 26"/>
          <p:cNvGrpSpPr/>
          <p:nvPr/>
        </p:nvGrpSpPr>
        <p:grpSpPr>
          <a:xfrm>
            <a:off x="3485214" y="3038642"/>
            <a:ext cx="3463839" cy="3205489"/>
            <a:chOff x="4302505" y="4056004"/>
            <a:chExt cx="2049973" cy="1897076"/>
          </a:xfrm>
        </p:grpSpPr>
        <p:sp>
          <p:nvSpPr>
            <p:cNvPr id="139268" name="Freeform 13"/>
            <p:cNvSpPr>
              <a:spLocks/>
            </p:cNvSpPr>
            <p:nvPr/>
          </p:nvSpPr>
          <p:spPr bwMode="auto">
            <a:xfrm rot="21326996">
              <a:off x="4302505" y="4056004"/>
              <a:ext cx="1976241" cy="1897076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35" h="10240">
                  <a:moveTo>
                    <a:pt x="1148" y="1108"/>
                  </a:moveTo>
                  <a:cubicBezTo>
                    <a:pt x="1131" y="1057"/>
                    <a:pt x="1173" y="727"/>
                    <a:pt x="1118" y="561"/>
                  </a:cubicBezTo>
                  <a:cubicBezTo>
                    <a:pt x="1063" y="395"/>
                    <a:pt x="966" y="176"/>
                    <a:pt x="816" y="110"/>
                  </a:cubicBezTo>
                  <a:cubicBezTo>
                    <a:pt x="666" y="44"/>
                    <a:pt x="430" y="0"/>
                    <a:pt x="215" y="162"/>
                  </a:cubicBezTo>
                  <a:cubicBezTo>
                    <a:pt x="0" y="324"/>
                    <a:pt x="37" y="708"/>
                    <a:pt x="20" y="879"/>
                  </a:cubicBezTo>
                  <a:cubicBezTo>
                    <a:pt x="3" y="1051"/>
                    <a:pt x="28" y="1136"/>
                    <a:pt x="88" y="1351"/>
                  </a:cubicBezTo>
                  <a:cubicBezTo>
                    <a:pt x="147" y="1565"/>
                    <a:pt x="291" y="1856"/>
                    <a:pt x="358" y="2173"/>
                  </a:cubicBezTo>
                  <a:cubicBezTo>
                    <a:pt x="426" y="2490"/>
                    <a:pt x="434" y="2893"/>
                    <a:pt x="485" y="3262"/>
                  </a:cubicBezTo>
                  <a:cubicBezTo>
                    <a:pt x="536" y="3630"/>
                    <a:pt x="612" y="3990"/>
                    <a:pt x="688" y="4393"/>
                  </a:cubicBezTo>
                  <a:cubicBezTo>
                    <a:pt x="764" y="4795"/>
                    <a:pt x="832" y="5301"/>
                    <a:pt x="951" y="5669"/>
                  </a:cubicBezTo>
                  <a:cubicBezTo>
                    <a:pt x="1069" y="6038"/>
                    <a:pt x="1145" y="6346"/>
                    <a:pt x="1374" y="6612"/>
                  </a:cubicBezTo>
                  <a:cubicBezTo>
                    <a:pt x="1602" y="6878"/>
                    <a:pt x="1966" y="7058"/>
                    <a:pt x="2330" y="7272"/>
                  </a:cubicBezTo>
                  <a:cubicBezTo>
                    <a:pt x="2693" y="7486"/>
                    <a:pt x="3133" y="7683"/>
                    <a:pt x="3548" y="7906"/>
                  </a:cubicBezTo>
                  <a:cubicBezTo>
                    <a:pt x="3962" y="8129"/>
                    <a:pt x="4377" y="8369"/>
                    <a:pt x="4800" y="8591"/>
                  </a:cubicBezTo>
                  <a:cubicBezTo>
                    <a:pt x="5223" y="8814"/>
                    <a:pt x="5663" y="9020"/>
                    <a:pt x="6069" y="9226"/>
                  </a:cubicBezTo>
                  <a:cubicBezTo>
                    <a:pt x="6475" y="9431"/>
                    <a:pt x="6890" y="9697"/>
                    <a:pt x="7237" y="9851"/>
                  </a:cubicBezTo>
                  <a:cubicBezTo>
                    <a:pt x="7583" y="10005"/>
                    <a:pt x="7871" y="10108"/>
                    <a:pt x="8142" y="10151"/>
                  </a:cubicBezTo>
                  <a:cubicBezTo>
                    <a:pt x="8412" y="10194"/>
                    <a:pt x="8705" y="10240"/>
                    <a:pt x="8886" y="10108"/>
                  </a:cubicBezTo>
                  <a:cubicBezTo>
                    <a:pt x="9067" y="9976"/>
                    <a:pt x="9127" y="9679"/>
                    <a:pt x="9228" y="9362"/>
                  </a:cubicBezTo>
                  <a:cubicBezTo>
                    <a:pt x="9329" y="9045"/>
                    <a:pt x="9314" y="8616"/>
                    <a:pt x="9491" y="8206"/>
                  </a:cubicBezTo>
                  <a:cubicBezTo>
                    <a:pt x="9603" y="8018"/>
                    <a:pt x="10067" y="7200"/>
                    <a:pt x="10135" y="7089"/>
                  </a:cubicBezTo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 rot="342526">
              <a:off x="6093793" y="5036634"/>
              <a:ext cx="258685" cy="490141"/>
              <a:chOff x="5201" y="2764"/>
              <a:chExt cx="278" cy="468"/>
            </a:xfrm>
          </p:grpSpPr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5312" y="2764"/>
                <a:ext cx="167" cy="225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5201" y="2916"/>
                <a:ext cx="230" cy="31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7" name="Group 42"/>
            <p:cNvGrpSpPr/>
            <p:nvPr/>
          </p:nvGrpSpPr>
          <p:grpSpPr>
            <a:xfrm rot="21115886">
              <a:off x="5474281" y="4997594"/>
              <a:ext cx="381607" cy="499106"/>
              <a:chOff x="6919680" y="4587410"/>
              <a:chExt cx="561975" cy="735013"/>
            </a:xfrm>
          </p:grpSpPr>
          <p:sp>
            <p:nvSpPr>
              <p:cNvPr id="41" name="Freeform 46"/>
              <p:cNvSpPr>
                <a:spLocks/>
              </p:cNvSpPr>
              <p:nvPr/>
            </p:nvSpPr>
            <p:spPr bwMode="auto">
              <a:xfrm>
                <a:off x="7133992" y="4587410"/>
                <a:ext cx="347663" cy="323850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" name="Freeform 47"/>
              <p:cNvSpPr>
                <a:spLocks/>
              </p:cNvSpPr>
              <p:nvPr/>
            </p:nvSpPr>
            <p:spPr bwMode="auto">
              <a:xfrm>
                <a:off x="6919680" y="4784260"/>
                <a:ext cx="468312" cy="538163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9" name="Freeform 17"/>
          <p:cNvSpPr>
            <a:spLocks/>
          </p:cNvSpPr>
          <p:nvPr/>
        </p:nvSpPr>
        <p:spPr bwMode="auto">
          <a:xfrm rot="21326996">
            <a:off x="584120" y="3659675"/>
            <a:ext cx="2753368" cy="799328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782 w 9970"/>
              <a:gd name="connsiteY0" fmla="*/ 9739 h 10020"/>
              <a:gd name="connsiteX1" fmla="*/ 4555 w 9970"/>
              <a:gd name="connsiteY1" fmla="*/ 9827 h 10020"/>
              <a:gd name="connsiteX2" fmla="*/ 4312 w 9970"/>
              <a:gd name="connsiteY2" fmla="*/ 9847 h 10020"/>
              <a:gd name="connsiteX3" fmla="*/ 4038 w 9970"/>
              <a:gd name="connsiteY3" fmla="*/ 9980 h 10020"/>
              <a:gd name="connsiteX4" fmla="*/ 3808 w 9970"/>
              <a:gd name="connsiteY4" fmla="*/ 9984 h 10020"/>
              <a:gd name="connsiteX5" fmla="*/ 3470 w 9970"/>
              <a:gd name="connsiteY5" fmla="*/ 9751 h 10020"/>
              <a:gd name="connsiteX6" fmla="*/ 3071 w 9970"/>
              <a:gd name="connsiteY6" fmla="*/ 9739 h 10020"/>
              <a:gd name="connsiteX7" fmla="*/ 2509 w 9970"/>
              <a:gd name="connsiteY7" fmla="*/ 9562 h 10020"/>
              <a:gd name="connsiteX8" fmla="*/ 1877 w 9970"/>
              <a:gd name="connsiteY8" fmla="*/ 9228 h 10020"/>
              <a:gd name="connsiteX9" fmla="*/ 1309 w 9970"/>
              <a:gd name="connsiteY9" fmla="*/ 8822 h 10020"/>
              <a:gd name="connsiteX10" fmla="*/ 774 w 9970"/>
              <a:gd name="connsiteY10" fmla="*/ 8380 h 10020"/>
              <a:gd name="connsiteX11" fmla="*/ 402 w 9970"/>
              <a:gd name="connsiteY11" fmla="*/ 7781 h 10020"/>
              <a:gd name="connsiteX12" fmla="*/ 88 w 9970"/>
              <a:gd name="connsiteY12" fmla="*/ 6897 h 10020"/>
              <a:gd name="connsiteX13" fmla="*/ 0 w 9970"/>
              <a:gd name="connsiteY13" fmla="*/ 5985 h 10020"/>
              <a:gd name="connsiteX14" fmla="*/ 88 w 9970"/>
              <a:gd name="connsiteY14" fmla="*/ 5000 h 10020"/>
              <a:gd name="connsiteX15" fmla="*/ 443 w 9970"/>
              <a:gd name="connsiteY15" fmla="*/ 3597 h 10020"/>
              <a:gd name="connsiteX16" fmla="*/ 1082 w 9970"/>
              <a:gd name="connsiteY16" fmla="*/ 2303 h 10020"/>
              <a:gd name="connsiteX17" fmla="*/ 2124 w 9970"/>
              <a:gd name="connsiteY17" fmla="*/ 1073 h 10020"/>
              <a:gd name="connsiteX18" fmla="*/ 3365 w 9970"/>
              <a:gd name="connsiteY18" fmla="*/ 265 h 10020"/>
              <a:gd name="connsiteX19" fmla="*/ 4961 w 9970"/>
              <a:gd name="connsiteY19" fmla="*/ 44 h 10020"/>
              <a:gd name="connsiteX20" fmla="*/ 6881 w 9970"/>
              <a:gd name="connsiteY20" fmla="*/ 531 h 10020"/>
              <a:gd name="connsiteX21" fmla="*/ 8976 w 9970"/>
              <a:gd name="connsiteY21" fmla="*/ 2290 h 10020"/>
              <a:gd name="connsiteX22" fmla="*/ 9830 w 9970"/>
              <a:gd name="connsiteY22" fmla="*/ 4589 h 10020"/>
              <a:gd name="connsiteX23" fmla="*/ 9817 w 9970"/>
              <a:gd name="connsiteY23" fmla="*/ 6045 h 10020"/>
              <a:gd name="connsiteX24" fmla="*/ 9740 w 9970"/>
              <a:gd name="connsiteY24" fmla="*/ 6543 h 10020"/>
              <a:gd name="connsiteX25" fmla="*/ 9652 w 9970"/>
              <a:gd name="connsiteY25" fmla="*/ 6788 h 10020"/>
              <a:gd name="connsiteX26" fmla="*/ 9415 w 9970"/>
              <a:gd name="connsiteY26" fmla="*/ 6929 h 10020"/>
              <a:gd name="connsiteX27" fmla="*/ 9280 w 9970"/>
              <a:gd name="connsiteY27" fmla="*/ 7050 h 10020"/>
              <a:gd name="connsiteX28" fmla="*/ 9412 w 9970"/>
              <a:gd name="connsiteY28" fmla="*/ 7223 h 10020"/>
              <a:gd name="connsiteX29" fmla="*/ 9719 w 9970"/>
              <a:gd name="connsiteY29" fmla="*/ 7532 h 10020"/>
              <a:gd name="connsiteX30" fmla="*/ 9848 w 9970"/>
              <a:gd name="connsiteY30" fmla="*/ 7512 h 10020"/>
              <a:gd name="connsiteX31" fmla="*/ 9621 w 9970"/>
              <a:gd name="connsiteY31" fmla="*/ 7002 h 10020"/>
              <a:gd name="connsiteX32" fmla="*/ 9621 w 9970"/>
              <a:gd name="connsiteY32" fmla="*/ 6788 h 1002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748 w 10000"/>
              <a:gd name="connsiteY29" fmla="*/ 7517 h 10000"/>
              <a:gd name="connsiteX30" fmla="*/ 9650 w 10000"/>
              <a:gd name="connsiteY30" fmla="*/ 6988 h 10000"/>
              <a:gd name="connsiteX31" fmla="*/ 9650 w 10000"/>
              <a:gd name="connsiteY31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650 w 10000"/>
              <a:gd name="connsiteY29" fmla="*/ 6988 h 10000"/>
              <a:gd name="connsiteX30" fmla="*/ 9650 w 10000"/>
              <a:gd name="connsiteY30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650 w 10000"/>
              <a:gd name="connsiteY28" fmla="*/ 6988 h 10000"/>
              <a:gd name="connsiteX29" fmla="*/ 9650 w 10000"/>
              <a:gd name="connsiteY29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650 w 10000"/>
              <a:gd name="connsiteY27" fmla="*/ 6988 h 10000"/>
              <a:gd name="connsiteX28" fmla="*/ 9650 w 10000"/>
              <a:gd name="connsiteY28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988 h 10000"/>
              <a:gd name="connsiteX27" fmla="*/ 9650 w 10000"/>
              <a:gd name="connsiteY27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681 w 10000"/>
              <a:gd name="connsiteY24" fmla="*/ 6774 h 10000"/>
              <a:gd name="connsiteX0" fmla="*/ 4796 w 9973"/>
              <a:gd name="connsiteY0" fmla="*/ 9720 h 10000"/>
              <a:gd name="connsiteX1" fmla="*/ 4569 w 9973"/>
              <a:gd name="connsiteY1" fmla="*/ 9807 h 10000"/>
              <a:gd name="connsiteX2" fmla="*/ 4325 w 9973"/>
              <a:gd name="connsiteY2" fmla="*/ 9827 h 10000"/>
              <a:gd name="connsiteX3" fmla="*/ 4050 w 9973"/>
              <a:gd name="connsiteY3" fmla="*/ 9960 h 10000"/>
              <a:gd name="connsiteX4" fmla="*/ 3819 w 9973"/>
              <a:gd name="connsiteY4" fmla="*/ 9964 h 10000"/>
              <a:gd name="connsiteX5" fmla="*/ 3480 w 9973"/>
              <a:gd name="connsiteY5" fmla="*/ 9732 h 10000"/>
              <a:gd name="connsiteX6" fmla="*/ 3080 w 9973"/>
              <a:gd name="connsiteY6" fmla="*/ 9720 h 10000"/>
              <a:gd name="connsiteX7" fmla="*/ 2517 w 9973"/>
              <a:gd name="connsiteY7" fmla="*/ 9543 h 10000"/>
              <a:gd name="connsiteX8" fmla="*/ 1883 w 9973"/>
              <a:gd name="connsiteY8" fmla="*/ 9210 h 10000"/>
              <a:gd name="connsiteX9" fmla="*/ 1313 w 9973"/>
              <a:gd name="connsiteY9" fmla="*/ 8804 h 10000"/>
              <a:gd name="connsiteX10" fmla="*/ 776 w 9973"/>
              <a:gd name="connsiteY10" fmla="*/ 8363 h 10000"/>
              <a:gd name="connsiteX11" fmla="*/ 403 w 9973"/>
              <a:gd name="connsiteY11" fmla="*/ 7765 h 10000"/>
              <a:gd name="connsiteX12" fmla="*/ 88 w 9973"/>
              <a:gd name="connsiteY12" fmla="*/ 6883 h 10000"/>
              <a:gd name="connsiteX13" fmla="*/ 0 w 9973"/>
              <a:gd name="connsiteY13" fmla="*/ 5973 h 10000"/>
              <a:gd name="connsiteX14" fmla="*/ 88 w 9973"/>
              <a:gd name="connsiteY14" fmla="*/ 4990 h 10000"/>
              <a:gd name="connsiteX15" fmla="*/ 444 w 9973"/>
              <a:gd name="connsiteY15" fmla="*/ 3590 h 10000"/>
              <a:gd name="connsiteX16" fmla="*/ 1085 w 9973"/>
              <a:gd name="connsiteY16" fmla="*/ 2298 h 10000"/>
              <a:gd name="connsiteX17" fmla="*/ 2130 w 9973"/>
              <a:gd name="connsiteY17" fmla="*/ 1071 h 10000"/>
              <a:gd name="connsiteX18" fmla="*/ 3375 w 9973"/>
              <a:gd name="connsiteY18" fmla="*/ 264 h 10000"/>
              <a:gd name="connsiteX19" fmla="*/ 4976 w 9973"/>
              <a:gd name="connsiteY19" fmla="*/ 44 h 10000"/>
              <a:gd name="connsiteX20" fmla="*/ 6902 w 9973"/>
              <a:gd name="connsiteY20" fmla="*/ 530 h 10000"/>
              <a:gd name="connsiteX21" fmla="*/ 9003 w 9973"/>
              <a:gd name="connsiteY21" fmla="*/ 2285 h 10000"/>
              <a:gd name="connsiteX22" fmla="*/ 9860 w 9973"/>
              <a:gd name="connsiteY22" fmla="*/ 4580 h 10000"/>
              <a:gd name="connsiteX23" fmla="*/ 9681 w 9973"/>
              <a:gd name="connsiteY23" fmla="*/ 6774 h 10000"/>
              <a:gd name="connsiteX0" fmla="*/ 4809 w 9887"/>
              <a:gd name="connsiteY0" fmla="*/ 9720 h 10000"/>
              <a:gd name="connsiteX1" fmla="*/ 4581 w 9887"/>
              <a:gd name="connsiteY1" fmla="*/ 9807 h 10000"/>
              <a:gd name="connsiteX2" fmla="*/ 4337 w 9887"/>
              <a:gd name="connsiteY2" fmla="*/ 9827 h 10000"/>
              <a:gd name="connsiteX3" fmla="*/ 4061 w 9887"/>
              <a:gd name="connsiteY3" fmla="*/ 9960 h 10000"/>
              <a:gd name="connsiteX4" fmla="*/ 3829 w 9887"/>
              <a:gd name="connsiteY4" fmla="*/ 9964 h 10000"/>
              <a:gd name="connsiteX5" fmla="*/ 3489 w 9887"/>
              <a:gd name="connsiteY5" fmla="*/ 9732 h 10000"/>
              <a:gd name="connsiteX6" fmla="*/ 3088 w 9887"/>
              <a:gd name="connsiteY6" fmla="*/ 9720 h 10000"/>
              <a:gd name="connsiteX7" fmla="*/ 2524 w 9887"/>
              <a:gd name="connsiteY7" fmla="*/ 9543 h 10000"/>
              <a:gd name="connsiteX8" fmla="*/ 1888 w 9887"/>
              <a:gd name="connsiteY8" fmla="*/ 9210 h 10000"/>
              <a:gd name="connsiteX9" fmla="*/ 1317 w 9887"/>
              <a:gd name="connsiteY9" fmla="*/ 8804 h 10000"/>
              <a:gd name="connsiteX10" fmla="*/ 778 w 9887"/>
              <a:gd name="connsiteY10" fmla="*/ 8363 h 10000"/>
              <a:gd name="connsiteX11" fmla="*/ 404 w 9887"/>
              <a:gd name="connsiteY11" fmla="*/ 7765 h 10000"/>
              <a:gd name="connsiteX12" fmla="*/ 88 w 9887"/>
              <a:gd name="connsiteY12" fmla="*/ 6883 h 10000"/>
              <a:gd name="connsiteX13" fmla="*/ 0 w 9887"/>
              <a:gd name="connsiteY13" fmla="*/ 5973 h 10000"/>
              <a:gd name="connsiteX14" fmla="*/ 88 w 9887"/>
              <a:gd name="connsiteY14" fmla="*/ 4990 h 10000"/>
              <a:gd name="connsiteX15" fmla="*/ 445 w 9887"/>
              <a:gd name="connsiteY15" fmla="*/ 3590 h 10000"/>
              <a:gd name="connsiteX16" fmla="*/ 1088 w 9887"/>
              <a:gd name="connsiteY16" fmla="*/ 2298 h 10000"/>
              <a:gd name="connsiteX17" fmla="*/ 2136 w 9887"/>
              <a:gd name="connsiteY17" fmla="*/ 1071 h 10000"/>
              <a:gd name="connsiteX18" fmla="*/ 3384 w 9887"/>
              <a:gd name="connsiteY18" fmla="*/ 264 h 10000"/>
              <a:gd name="connsiteX19" fmla="*/ 4989 w 9887"/>
              <a:gd name="connsiteY19" fmla="*/ 44 h 10000"/>
              <a:gd name="connsiteX20" fmla="*/ 6921 w 9887"/>
              <a:gd name="connsiteY20" fmla="*/ 530 h 10000"/>
              <a:gd name="connsiteX21" fmla="*/ 9027 w 9887"/>
              <a:gd name="connsiteY21" fmla="*/ 2285 h 10000"/>
              <a:gd name="connsiteX22" fmla="*/ 9887 w 9887"/>
              <a:gd name="connsiteY22" fmla="*/ 4580 h 10000"/>
              <a:gd name="connsiteX0" fmla="*/ 4864 w 9130"/>
              <a:gd name="connsiteY0" fmla="*/ 9720 h 10000"/>
              <a:gd name="connsiteX1" fmla="*/ 4633 w 9130"/>
              <a:gd name="connsiteY1" fmla="*/ 9807 h 10000"/>
              <a:gd name="connsiteX2" fmla="*/ 4387 w 9130"/>
              <a:gd name="connsiteY2" fmla="*/ 9827 h 10000"/>
              <a:gd name="connsiteX3" fmla="*/ 4107 w 9130"/>
              <a:gd name="connsiteY3" fmla="*/ 9960 h 10000"/>
              <a:gd name="connsiteX4" fmla="*/ 3873 w 9130"/>
              <a:gd name="connsiteY4" fmla="*/ 9964 h 10000"/>
              <a:gd name="connsiteX5" fmla="*/ 3529 w 9130"/>
              <a:gd name="connsiteY5" fmla="*/ 9732 h 10000"/>
              <a:gd name="connsiteX6" fmla="*/ 3123 w 9130"/>
              <a:gd name="connsiteY6" fmla="*/ 9720 h 10000"/>
              <a:gd name="connsiteX7" fmla="*/ 2553 w 9130"/>
              <a:gd name="connsiteY7" fmla="*/ 9543 h 10000"/>
              <a:gd name="connsiteX8" fmla="*/ 1910 w 9130"/>
              <a:gd name="connsiteY8" fmla="*/ 9210 h 10000"/>
              <a:gd name="connsiteX9" fmla="*/ 1332 w 9130"/>
              <a:gd name="connsiteY9" fmla="*/ 8804 h 10000"/>
              <a:gd name="connsiteX10" fmla="*/ 787 w 9130"/>
              <a:gd name="connsiteY10" fmla="*/ 8363 h 10000"/>
              <a:gd name="connsiteX11" fmla="*/ 409 w 9130"/>
              <a:gd name="connsiteY11" fmla="*/ 7765 h 10000"/>
              <a:gd name="connsiteX12" fmla="*/ 89 w 9130"/>
              <a:gd name="connsiteY12" fmla="*/ 6883 h 10000"/>
              <a:gd name="connsiteX13" fmla="*/ 0 w 9130"/>
              <a:gd name="connsiteY13" fmla="*/ 5973 h 10000"/>
              <a:gd name="connsiteX14" fmla="*/ 89 w 9130"/>
              <a:gd name="connsiteY14" fmla="*/ 4990 h 10000"/>
              <a:gd name="connsiteX15" fmla="*/ 450 w 9130"/>
              <a:gd name="connsiteY15" fmla="*/ 3590 h 10000"/>
              <a:gd name="connsiteX16" fmla="*/ 1100 w 9130"/>
              <a:gd name="connsiteY16" fmla="*/ 2298 h 10000"/>
              <a:gd name="connsiteX17" fmla="*/ 2160 w 9130"/>
              <a:gd name="connsiteY17" fmla="*/ 1071 h 10000"/>
              <a:gd name="connsiteX18" fmla="*/ 3423 w 9130"/>
              <a:gd name="connsiteY18" fmla="*/ 264 h 10000"/>
              <a:gd name="connsiteX19" fmla="*/ 5046 w 9130"/>
              <a:gd name="connsiteY19" fmla="*/ 44 h 10000"/>
              <a:gd name="connsiteX20" fmla="*/ 7000 w 9130"/>
              <a:gd name="connsiteY20" fmla="*/ 530 h 10000"/>
              <a:gd name="connsiteX21" fmla="*/ 9130 w 9130"/>
              <a:gd name="connsiteY21" fmla="*/ 2285 h 10000"/>
              <a:gd name="connsiteX0" fmla="*/ 5327 w 7667"/>
              <a:gd name="connsiteY0" fmla="*/ 9720 h 10000"/>
              <a:gd name="connsiteX1" fmla="*/ 5074 w 7667"/>
              <a:gd name="connsiteY1" fmla="*/ 9807 h 10000"/>
              <a:gd name="connsiteX2" fmla="*/ 4805 w 7667"/>
              <a:gd name="connsiteY2" fmla="*/ 9827 h 10000"/>
              <a:gd name="connsiteX3" fmla="*/ 4498 w 7667"/>
              <a:gd name="connsiteY3" fmla="*/ 9960 h 10000"/>
              <a:gd name="connsiteX4" fmla="*/ 4242 w 7667"/>
              <a:gd name="connsiteY4" fmla="*/ 9964 h 10000"/>
              <a:gd name="connsiteX5" fmla="*/ 3865 w 7667"/>
              <a:gd name="connsiteY5" fmla="*/ 9732 h 10000"/>
              <a:gd name="connsiteX6" fmla="*/ 3421 w 7667"/>
              <a:gd name="connsiteY6" fmla="*/ 9720 h 10000"/>
              <a:gd name="connsiteX7" fmla="*/ 2796 w 7667"/>
              <a:gd name="connsiteY7" fmla="*/ 9543 h 10000"/>
              <a:gd name="connsiteX8" fmla="*/ 2092 w 7667"/>
              <a:gd name="connsiteY8" fmla="*/ 9210 h 10000"/>
              <a:gd name="connsiteX9" fmla="*/ 1459 w 7667"/>
              <a:gd name="connsiteY9" fmla="*/ 8804 h 10000"/>
              <a:gd name="connsiteX10" fmla="*/ 862 w 7667"/>
              <a:gd name="connsiteY10" fmla="*/ 8363 h 10000"/>
              <a:gd name="connsiteX11" fmla="*/ 448 w 7667"/>
              <a:gd name="connsiteY11" fmla="*/ 7765 h 10000"/>
              <a:gd name="connsiteX12" fmla="*/ 97 w 7667"/>
              <a:gd name="connsiteY12" fmla="*/ 6883 h 10000"/>
              <a:gd name="connsiteX13" fmla="*/ 0 w 7667"/>
              <a:gd name="connsiteY13" fmla="*/ 5973 h 10000"/>
              <a:gd name="connsiteX14" fmla="*/ 97 w 7667"/>
              <a:gd name="connsiteY14" fmla="*/ 4990 h 10000"/>
              <a:gd name="connsiteX15" fmla="*/ 493 w 7667"/>
              <a:gd name="connsiteY15" fmla="*/ 3590 h 10000"/>
              <a:gd name="connsiteX16" fmla="*/ 1205 w 7667"/>
              <a:gd name="connsiteY16" fmla="*/ 2298 h 10000"/>
              <a:gd name="connsiteX17" fmla="*/ 2366 w 7667"/>
              <a:gd name="connsiteY17" fmla="*/ 1071 h 10000"/>
              <a:gd name="connsiteX18" fmla="*/ 3749 w 7667"/>
              <a:gd name="connsiteY18" fmla="*/ 264 h 10000"/>
              <a:gd name="connsiteX19" fmla="*/ 5527 w 7667"/>
              <a:gd name="connsiteY19" fmla="*/ 44 h 10000"/>
              <a:gd name="connsiteX20" fmla="*/ 7667 w 7667"/>
              <a:gd name="connsiteY20" fmla="*/ 530 h 10000"/>
              <a:gd name="connsiteX0" fmla="*/ 6948 w 7209"/>
              <a:gd name="connsiteY0" fmla="*/ 9720 h 10000"/>
              <a:gd name="connsiteX1" fmla="*/ 6618 w 7209"/>
              <a:gd name="connsiteY1" fmla="*/ 9807 h 10000"/>
              <a:gd name="connsiteX2" fmla="*/ 6267 w 7209"/>
              <a:gd name="connsiteY2" fmla="*/ 9827 h 10000"/>
              <a:gd name="connsiteX3" fmla="*/ 5867 w 7209"/>
              <a:gd name="connsiteY3" fmla="*/ 9960 h 10000"/>
              <a:gd name="connsiteX4" fmla="*/ 5533 w 7209"/>
              <a:gd name="connsiteY4" fmla="*/ 9964 h 10000"/>
              <a:gd name="connsiteX5" fmla="*/ 5041 w 7209"/>
              <a:gd name="connsiteY5" fmla="*/ 9732 h 10000"/>
              <a:gd name="connsiteX6" fmla="*/ 4462 w 7209"/>
              <a:gd name="connsiteY6" fmla="*/ 9720 h 10000"/>
              <a:gd name="connsiteX7" fmla="*/ 3647 w 7209"/>
              <a:gd name="connsiteY7" fmla="*/ 9543 h 10000"/>
              <a:gd name="connsiteX8" fmla="*/ 2729 w 7209"/>
              <a:gd name="connsiteY8" fmla="*/ 9210 h 10000"/>
              <a:gd name="connsiteX9" fmla="*/ 1903 w 7209"/>
              <a:gd name="connsiteY9" fmla="*/ 8804 h 10000"/>
              <a:gd name="connsiteX10" fmla="*/ 1124 w 7209"/>
              <a:gd name="connsiteY10" fmla="*/ 8363 h 10000"/>
              <a:gd name="connsiteX11" fmla="*/ 584 w 7209"/>
              <a:gd name="connsiteY11" fmla="*/ 7765 h 10000"/>
              <a:gd name="connsiteX12" fmla="*/ 127 w 7209"/>
              <a:gd name="connsiteY12" fmla="*/ 6883 h 10000"/>
              <a:gd name="connsiteX13" fmla="*/ 0 w 7209"/>
              <a:gd name="connsiteY13" fmla="*/ 5973 h 10000"/>
              <a:gd name="connsiteX14" fmla="*/ 127 w 7209"/>
              <a:gd name="connsiteY14" fmla="*/ 4990 h 10000"/>
              <a:gd name="connsiteX15" fmla="*/ 643 w 7209"/>
              <a:gd name="connsiteY15" fmla="*/ 3590 h 10000"/>
              <a:gd name="connsiteX16" fmla="*/ 1572 w 7209"/>
              <a:gd name="connsiteY16" fmla="*/ 2298 h 10000"/>
              <a:gd name="connsiteX17" fmla="*/ 3086 w 7209"/>
              <a:gd name="connsiteY17" fmla="*/ 1071 h 10000"/>
              <a:gd name="connsiteX18" fmla="*/ 4890 w 7209"/>
              <a:gd name="connsiteY18" fmla="*/ 264 h 10000"/>
              <a:gd name="connsiteX19" fmla="*/ 7209 w 7209"/>
              <a:gd name="connsiteY19" fmla="*/ 44 h 10000"/>
              <a:gd name="connsiteX0" fmla="*/ 9638 w 9638"/>
              <a:gd name="connsiteY0" fmla="*/ 9456 h 9736"/>
              <a:gd name="connsiteX1" fmla="*/ 9180 w 9638"/>
              <a:gd name="connsiteY1" fmla="*/ 9543 h 9736"/>
              <a:gd name="connsiteX2" fmla="*/ 8693 w 9638"/>
              <a:gd name="connsiteY2" fmla="*/ 9563 h 9736"/>
              <a:gd name="connsiteX3" fmla="*/ 8138 w 9638"/>
              <a:gd name="connsiteY3" fmla="*/ 9696 h 9736"/>
              <a:gd name="connsiteX4" fmla="*/ 7675 w 9638"/>
              <a:gd name="connsiteY4" fmla="*/ 9700 h 9736"/>
              <a:gd name="connsiteX5" fmla="*/ 6993 w 9638"/>
              <a:gd name="connsiteY5" fmla="*/ 9468 h 9736"/>
              <a:gd name="connsiteX6" fmla="*/ 6189 w 9638"/>
              <a:gd name="connsiteY6" fmla="*/ 9456 h 9736"/>
              <a:gd name="connsiteX7" fmla="*/ 5059 w 9638"/>
              <a:gd name="connsiteY7" fmla="*/ 9279 h 9736"/>
              <a:gd name="connsiteX8" fmla="*/ 3786 w 9638"/>
              <a:gd name="connsiteY8" fmla="*/ 8946 h 9736"/>
              <a:gd name="connsiteX9" fmla="*/ 2640 w 9638"/>
              <a:gd name="connsiteY9" fmla="*/ 8540 h 9736"/>
              <a:gd name="connsiteX10" fmla="*/ 1559 w 9638"/>
              <a:gd name="connsiteY10" fmla="*/ 8099 h 9736"/>
              <a:gd name="connsiteX11" fmla="*/ 810 w 9638"/>
              <a:gd name="connsiteY11" fmla="*/ 7501 h 9736"/>
              <a:gd name="connsiteX12" fmla="*/ 176 w 9638"/>
              <a:gd name="connsiteY12" fmla="*/ 6619 h 9736"/>
              <a:gd name="connsiteX13" fmla="*/ 0 w 9638"/>
              <a:gd name="connsiteY13" fmla="*/ 5709 h 9736"/>
              <a:gd name="connsiteX14" fmla="*/ 176 w 9638"/>
              <a:gd name="connsiteY14" fmla="*/ 4726 h 9736"/>
              <a:gd name="connsiteX15" fmla="*/ 892 w 9638"/>
              <a:gd name="connsiteY15" fmla="*/ 3326 h 9736"/>
              <a:gd name="connsiteX16" fmla="*/ 2181 w 9638"/>
              <a:gd name="connsiteY16" fmla="*/ 2034 h 9736"/>
              <a:gd name="connsiteX17" fmla="*/ 4281 w 9638"/>
              <a:gd name="connsiteY17" fmla="*/ 807 h 9736"/>
              <a:gd name="connsiteX18" fmla="*/ 6783 w 9638"/>
              <a:gd name="connsiteY18" fmla="*/ 0 h 9736"/>
              <a:gd name="connsiteX0" fmla="*/ 10000 w 10000"/>
              <a:gd name="connsiteY0" fmla="*/ 8883 h 9171"/>
              <a:gd name="connsiteX1" fmla="*/ 9525 w 10000"/>
              <a:gd name="connsiteY1" fmla="*/ 8973 h 9171"/>
              <a:gd name="connsiteX2" fmla="*/ 9020 w 10000"/>
              <a:gd name="connsiteY2" fmla="*/ 8993 h 9171"/>
              <a:gd name="connsiteX3" fmla="*/ 8444 w 10000"/>
              <a:gd name="connsiteY3" fmla="*/ 9130 h 9171"/>
              <a:gd name="connsiteX4" fmla="*/ 7963 w 10000"/>
              <a:gd name="connsiteY4" fmla="*/ 9134 h 9171"/>
              <a:gd name="connsiteX5" fmla="*/ 7256 w 10000"/>
              <a:gd name="connsiteY5" fmla="*/ 8896 h 9171"/>
              <a:gd name="connsiteX6" fmla="*/ 6421 w 10000"/>
              <a:gd name="connsiteY6" fmla="*/ 8883 h 9171"/>
              <a:gd name="connsiteX7" fmla="*/ 5249 w 10000"/>
              <a:gd name="connsiteY7" fmla="*/ 8702 h 9171"/>
              <a:gd name="connsiteX8" fmla="*/ 3928 w 10000"/>
              <a:gd name="connsiteY8" fmla="*/ 8360 h 9171"/>
              <a:gd name="connsiteX9" fmla="*/ 2739 w 10000"/>
              <a:gd name="connsiteY9" fmla="*/ 7943 h 9171"/>
              <a:gd name="connsiteX10" fmla="*/ 1618 w 10000"/>
              <a:gd name="connsiteY10" fmla="*/ 7490 h 9171"/>
              <a:gd name="connsiteX11" fmla="*/ 840 w 10000"/>
              <a:gd name="connsiteY11" fmla="*/ 6875 h 9171"/>
              <a:gd name="connsiteX12" fmla="*/ 183 w 10000"/>
              <a:gd name="connsiteY12" fmla="*/ 5969 h 9171"/>
              <a:gd name="connsiteX13" fmla="*/ 0 w 10000"/>
              <a:gd name="connsiteY13" fmla="*/ 5035 h 9171"/>
              <a:gd name="connsiteX14" fmla="*/ 183 w 10000"/>
              <a:gd name="connsiteY14" fmla="*/ 4025 h 9171"/>
              <a:gd name="connsiteX15" fmla="*/ 926 w 10000"/>
              <a:gd name="connsiteY15" fmla="*/ 2587 h 9171"/>
              <a:gd name="connsiteX16" fmla="*/ 2263 w 10000"/>
              <a:gd name="connsiteY16" fmla="*/ 1260 h 9171"/>
              <a:gd name="connsiteX17" fmla="*/ 4442 w 10000"/>
              <a:gd name="connsiteY17" fmla="*/ 0 h 9171"/>
              <a:gd name="connsiteX0" fmla="*/ 10000 w 10000"/>
              <a:gd name="connsiteY0" fmla="*/ 8312 h 8626"/>
              <a:gd name="connsiteX1" fmla="*/ 9525 w 10000"/>
              <a:gd name="connsiteY1" fmla="*/ 8410 h 8626"/>
              <a:gd name="connsiteX2" fmla="*/ 9020 w 10000"/>
              <a:gd name="connsiteY2" fmla="*/ 8432 h 8626"/>
              <a:gd name="connsiteX3" fmla="*/ 8444 w 10000"/>
              <a:gd name="connsiteY3" fmla="*/ 8581 h 8626"/>
              <a:gd name="connsiteX4" fmla="*/ 7963 w 10000"/>
              <a:gd name="connsiteY4" fmla="*/ 8586 h 8626"/>
              <a:gd name="connsiteX5" fmla="*/ 7256 w 10000"/>
              <a:gd name="connsiteY5" fmla="*/ 8326 h 8626"/>
              <a:gd name="connsiteX6" fmla="*/ 6421 w 10000"/>
              <a:gd name="connsiteY6" fmla="*/ 8312 h 8626"/>
              <a:gd name="connsiteX7" fmla="*/ 5249 w 10000"/>
              <a:gd name="connsiteY7" fmla="*/ 8115 h 8626"/>
              <a:gd name="connsiteX8" fmla="*/ 3928 w 10000"/>
              <a:gd name="connsiteY8" fmla="*/ 7742 h 8626"/>
              <a:gd name="connsiteX9" fmla="*/ 2739 w 10000"/>
              <a:gd name="connsiteY9" fmla="*/ 7287 h 8626"/>
              <a:gd name="connsiteX10" fmla="*/ 1618 w 10000"/>
              <a:gd name="connsiteY10" fmla="*/ 6793 h 8626"/>
              <a:gd name="connsiteX11" fmla="*/ 840 w 10000"/>
              <a:gd name="connsiteY11" fmla="*/ 6122 h 8626"/>
              <a:gd name="connsiteX12" fmla="*/ 183 w 10000"/>
              <a:gd name="connsiteY12" fmla="*/ 5135 h 8626"/>
              <a:gd name="connsiteX13" fmla="*/ 0 w 10000"/>
              <a:gd name="connsiteY13" fmla="*/ 4116 h 8626"/>
              <a:gd name="connsiteX14" fmla="*/ 183 w 10000"/>
              <a:gd name="connsiteY14" fmla="*/ 3015 h 8626"/>
              <a:gd name="connsiteX15" fmla="*/ 926 w 10000"/>
              <a:gd name="connsiteY15" fmla="*/ 1447 h 8626"/>
              <a:gd name="connsiteX16" fmla="*/ 2263 w 10000"/>
              <a:gd name="connsiteY16" fmla="*/ 0 h 8626"/>
              <a:gd name="connsiteX0" fmla="*/ 10000 w 10000"/>
              <a:gd name="connsiteY0" fmla="*/ 7959 h 8323"/>
              <a:gd name="connsiteX1" fmla="*/ 9525 w 10000"/>
              <a:gd name="connsiteY1" fmla="*/ 8073 h 8323"/>
              <a:gd name="connsiteX2" fmla="*/ 9020 w 10000"/>
              <a:gd name="connsiteY2" fmla="*/ 8098 h 8323"/>
              <a:gd name="connsiteX3" fmla="*/ 8444 w 10000"/>
              <a:gd name="connsiteY3" fmla="*/ 8271 h 8323"/>
              <a:gd name="connsiteX4" fmla="*/ 7963 w 10000"/>
              <a:gd name="connsiteY4" fmla="*/ 8277 h 8323"/>
              <a:gd name="connsiteX5" fmla="*/ 7256 w 10000"/>
              <a:gd name="connsiteY5" fmla="*/ 7975 h 8323"/>
              <a:gd name="connsiteX6" fmla="*/ 6421 w 10000"/>
              <a:gd name="connsiteY6" fmla="*/ 7959 h 8323"/>
              <a:gd name="connsiteX7" fmla="*/ 5249 w 10000"/>
              <a:gd name="connsiteY7" fmla="*/ 7731 h 8323"/>
              <a:gd name="connsiteX8" fmla="*/ 3928 w 10000"/>
              <a:gd name="connsiteY8" fmla="*/ 7298 h 8323"/>
              <a:gd name="connsiteX9" fmla="*/ 2739 w 10000"/>
              <a:gd name="connsiteY9" fmla="*/ 6771 h 8323"/>
              <a:gd name="connsiteX10" fmla="*/ 1618 w 10000"/>
              <a:gd name="connsiteY10" fmla="*/ 6198 h 8323"/>
              <a:gd name="connsiteX11" fmla="*/ 840 w 10000"/>
              <a:gd name="connsiteY11" fmla="*/ 5420 h 8323"/>
              <a:gd name="connsiteX12" fmla="*/ 183 w 10000"/>
              <a:gd name="connsiteY12" fmla="*/ 4276 h 8323"/>
              <a:gd name="connsiteX13" fmla="*/ 0 w 10000"/>
              <a:gd name="connsiteY13" fmla="*/ 3095 h 8323"/>
              <a:gd name="connsiteX14" fmla="*/ 183 w 10000"/>
              <a:gd name="connsiteY14" fmla="*/ 1818 h 8323"/>
              <a:gd name="connsiteX15" fmla="*/ 926 w 10000"/>
              <a:gd name="connsiteY15" fmla="*/ 0 h 8323"/>
              <a:gd name="connsiteX0" fmla="*/ 10000 w 10000"/>
              <a:gd name="connsiteY0" fmla="*/ 7379 h 7816"/>
              <a:gd name="connsiteX1" fmla="*/ 9525 w 10000"/>
              <a:gd name="connsiteY1" fmla="*/ 7516 h 7816"/>
              <a:gd name="connsiteX2" fmla="*/ 9020 w 10000"/>
              <a:gd name="connsiteY2" fmla="*/ 7546 h 7816"/>
              <a:gd name="connsiteX3" fmla="*/ 8444 w 10000"/>
              <a:gd name="connsiteY3" fmla="*/ 7754 h 7816"/>
              <a:gd name="connsiteX4" fmla="*/ 7963 w 10000"/>
              <a:gd name="connsiteY4" fmla="*/ 7761 h 7816"/>
              <a:gd name="connsiteX5" fmla="*/ 7256 w 10000"/>
              <a:gd name="connsiteY5" fmla="*/ 7398 h 7816"/>
              <a:gd name="connsiteX6" fmla="*/ 6421 w 10000"/>
              <a:gd name="connsiteY6" fmla="*/ 7379 h 7816"/>
              <a:gd name="connsiteX7" fmla="*/ 5249 w 10000"/>
              <a:gd name="connsiteY7" fmla="*/ 7105 h 7816"/>
              <a:gd name="connsiteX8" fmla="*/ 3928 w 10000"/>
              <a:gd name="connsiteY8" fmla="*/ 6584 h 7816"/>
              <a:gd name="connsiteX9" fmla="*/ 2739 w 10000"/>
              <a:gd name="connsiteY9" fmla="*/ 5951 h 7816"/>
              <a:gd name="connsiteX10" fmla="*/ 1618 w 10000"/>
              <a:gd name="connsiteY10" fmla="*/ 5263 h 7816"/>
              <a:gd name="connsiteX11" fmla="*/ 840 w 10000"/>
              <a:gd name="connsiteY11" fmla="*/ 4328 h 7816"/>
              <a:gd name="connsiteX12" fmla="*/ 183 w 10000"/>
              <a:gd name="connsiteY12" fmla="*/ 2954 h 7816"/>
              <a:gd name="connsiteX13" fmla="*/ 0 w 10000"/>
              <a:gd name="connsiteY13" fmla="*/ 1535 h 7816"/>
              <a:gd name="connsiteX14" fmla="*/ 183 w 10000"/>
              <a:gd name="connsiteY14" fmla="*/ 0 h 7816"/>
              <a:gd name="connsiteX0" fmla="*/ 10000 w 10000"/>
              <a:gd name="connsiteY0" fmla="*/ 7477 h 8036"/>
              <a:gd name="connsiteX1" fmla="*/ 9525 w 10000"/>
              <a:gd name="connsiteY1" fmla="*/ 7652 h 8036"/>
              <a:gd name="connsiteX2" fmla="*/ 9020 w 10000"/>
              <a:gd name="connsiteY2" fmla="*/ 7691 h 8036"/>
              <a:gd name="connsiteX3" fmla="*/ 8444 w 10000"/>
              <a:gd name="connsiteY3" fmla="*/ 7957 h 8036"/>
              <a:gd name="connsiteX4" fmla="*/ 7963 w 10000"/>
              <a:gd name="connsiteY4" fmla="*/ 7966 h 8036"/>
              <a:gd name="connsiteX5" fmla="*/ 7256 w 10000"/>
              <a:gd name="connsiteY5" fmla="*/ 7501 h 8036"/>
              <a:gd name="connsiteX6" fmla="*/ 6421 w 10000"/>
              <a:gd name="connsiteY6" fmla="*/ 7477 h 8036"/>
              <a:gd name="connsiteX7" fmla="*/ 5249 w 10000"/>
              <a:gd name="connsiteY7" fmla="*/ 7126 h 8036"/>
              <a:gd name="connsiteX8" fmla="*/ 3928 w 10000"/>
              <a:gd name="connsiteY8" fmla="*/ 6460 h 8036"/>
              <a:gd name="connsiteX9" fmla="*/ 2739 w 10000"/>
              <a:gd name="connsiteY9" fmla="*/ 5650 h 8036"/>
              <a:gd name="connsiteX10" fmla="*/ 1618 w 10000"/>
              <a:gd name="connsiteY10" fmla="*/ 4770 h 8036"/>
              <a:gd name="connsiteX11" fmla="*/ 840 w 10000"/>
              <a:gd name="connsiteY11" fmla="*/ 3573 h 8036"/>
              <a:gd name="connsiteX12" fmla="*/ 183 w 10000"/>
              <a:gd name="connsiteY12" fmla="*/ 1815 h 8036"/>
              <a:gd name="connsiteX13" fmla="*/ 0 w 10000"/>
              <a:gd name="connsiteY13" fmla="*/ 0 h 8036"/>
              <a:gd name="connsiteX0" fmla="*/ 9817 w 9817"/>
              <a:gd name="connsiteY0" fmla="*/ 7045 h 7741"/>
              <a:gd name="connsiteX1" fmla="*/ 9342 w 9817"/>
              <a:gd name="connsiteY1" fmla="*/ 7263 h 7741"/>
              <a:gd name="connsiteX2" fmla="*/ 8837 w 9817"/>
              <a:gd name="connsiteY2" fmla="*/ 7312 h 7741"/>
              <a:gd name="connsiteX3" fmla="*/ 8261 w 9817"/>
              <a:gd name="connsiteY3" fmla="*/ 7643 h 7741"/>
              <a:gd name="connsiteX4" fmla="*/ 7780 w 9817"/>
              <a:gd name="connsiteY4" fmla="*/ 7654 h 7741"/>
              <a:gd name="connsiteX5" fmla="*/ 7073 w 9817"/>
              <a:gd name="connsiteY5" fmla="*/ 7075 h 7741"/>
              <a:gd name="connsiteX6" fmla="*/ 6238 w 9817"/>
              <a:gd name="connsiteY6" fmla="*/ 7045 h 7741"/>
              <a:gd name="connsiteX7" fmla="*/ 5066 w 9817"/>
              <a:gd name="connsiteY7" fmla="*/ 6609 h 7741"/>
              <a:gd name="connsiteX8" fmla="*/ 3745 w 9817"/>
              <a:gd name="connsiteY8" fmla="*/ 5780 h 7741"/>
              <a:gd name="connsiteX9" fmla="*/ 2556 w 9817"/>
              <a:gd name="connsiteY9" fmla="*/ 4772 h 7741"/>
              <a:gd name="connsiteX10" fmla="*/ 1435 w 9817"/>
              <a:gd name="connsiteY10" fmla="*/ 3677 h 7741"/>
              <a:gd name="connsiteX11" fmla="*/ 657 w 9817"/>
              <a:gd name="connsiteY11" fmla="*/ 2187 h 7741"/>
              <a:gd name="connsiteX12" fmla="*/ 0 w 9817"/>
              <a:gd name="connsiteY12" fmla="*/ 0 h 7741"/>
              <a:gd name="connsiteX0" fmla="*/ 9331 w 9331"/>
              <a:gd name="connsiteY0" fmla="*/ 6276 h 7175"/>
              <a:gd name="connsiteX1" fmla="*/ 8847 w 9331"/>
              <a:gd name="connsiteY1" fmla="*/ 6558 h 7175"/>
              <a:gd name="connsiteX2" fmla="*/ 8333 w 9331"/>
              <a:gd name="connsiteY2" fmla="*/ 6621 h 7175"/>
              <a:gd name="connsiteX3" fmla="*/ 7746 w 9331"/>
              <a:gd name="connsiteY3" fmla="*/ 7048 h 7175"/>
              <a:gd name="connsiteX4" fmla="*/ 7256 w 9331"/>
              <a:gd name="connsiteY4" fmla="*/ 7063 h 7175"/>
              <a:gd name="connsiteX5" fmla="*/ 6536 w 9331"/>
              <a:gd name="connsiteY5" fmla="*/ 6315 h 7175"/>
              <a:gd name="connsiteX6" fmla="*/ 5685 w 9331"/>
              <a:gd name="connsiteY6" fmla="*/ 6276 h 7175"/>
              <a:gd name="connsiteX7" fmla="*/ 4491 w 9331"/>
              <a:gd name="connsiteY7" fmla="*/ 5713 h 7175"/>
              <a:gd name="connsiteX8" fmla="*/ 3146 w 9331"/>
              <a:gd name="connsiteY8" fmla="*/ 4642 h 7175"/>
              <a:gd name="connsiteX9" fmla="*/ 1935 w 9331"/>
              <a:gd name="connsiteY9" fmla="*/ 3340 h 7175"/>
              <a:gd name="connsiteX10" fmla="*/ 793 w 9331"/>
              <a:gd name="connsiteY10" fmla="*/ 1925 h 7175"/>
              <a:gd name="connsiteX11" fmla="*/ 0 w 9331"/>
              <a:gd name="connsiteY11" fmla="*/ 0 h 7175"/>
              <a:gd name="connsiteX0" fmla="*/ 9150 w 9150"/>
              <a:gd name="connsiteY0" fmla="*/ 6064 h 7317"/>
              <a:gd name="connsiteX1" fmla="*/ 8631 w 9150"/>
              <a:gd name="connsiteY1" fmla="*/ 6457 h 7317"/>
              <a:gd name="connsiteX2" fmla="*/ 8080 w 9150"/>
              <a:gd name="connsiteY2" fmla="*/ 6545 h 7317"/>
              <a:gd name="connsiteX3" fmla="*/ 7451 w 9150"/>
              <a:gd name="connsiteY3" fmla="*/ 7140 h 7317"/>
              <a:gd name="connsiteX4" fmla="*/ 6926 w 9150"/>
              <a:gd name="connsiteY4" fmla="*/ 7161 h 7317"/>
              <a:gd name="connsiteX5" fmla="*/ 6155 w 9150"/>
              <a:gd name="connsiteY5" fmla="*/ 6118 h 7317"/>
              <a:gd name="connsiteX6" fmla="*/ 5243 w 9150"/>
              <a:gd name="connsiteY6" fmla="*/ 6064 h 7317"/>
              <a:gd name="connsiteX7" fmla="*/ 3963 w 9150"/>
              <a:gd name="connsiteY7" fmla="*/ 5279 h 7317"/>
              <a:gd name="connsiteX8" fmla="*/ 2522 w 9150"/>
              <a:gd name="connsiteY8" fmla="*/ 3787 h 7317"/>
              <a:gd name="connsiteX9" fmla="*/ 1224 w 9150"/>
              <a:gd name="connsiteY9" fmla="*/ 1972 h 7317"/>
              <a:gd name="connsiteX10" fmla="*/ 0 w 9150"/>
              <a:gd name="connsiteY10" fmla="*/ 0 h 7317"/>
              <a:gd name="connsiteX0" fmla="*/ 8662 w 8662"/>
              <a:gd name="connsiteY0" fmla="*/ 5593 h 7305"/>
              <a:gd name="connsiteX1" fmla="*/ 8095 w 8662"/>
              <a:gd name="connsiteY1" fmla="*/ 6130 h 7305"/>
              <a:gd name="connsiteX2" fmla="*/ 7493 w 8662"/>
              <a:gd name="connsiteY2" fmla="*/ 6250 h 7305"/>
              <a:gd name="connsiteX3" fmla="*/ 6805 w 8662"/>
              <a:gd name="connsiteY3" fmla="*/ 7063 h 7305"/>
              <a:gd name="connsiteX4" fmla="*/ 6231 w 8662"/>
              <a:gd name="connsiteY4" fmla="*/ 7092 h 7305"/>
              <a:gd name="connsiteX5" fmla="*/ 5389 w 8662"/>
              <a:gd name="connsiteY5" fmla="*/ 5666 h 7305"/>
              <a:gd name="connsiteX6" fmla="*/ 4392 w 8662"/>
              <a:gd name="connsiteY6" fmla="*/ 5593 h 7305"/>
              <a:gd name="connsiteX7" fmla="*/ 2993 w 8662"/>
              <a:gd name="connsiteY7" fmla="*/ 4520 h 7305"/>
              <a:gd name="connsiteX8" fmla="*/ 1418 w 8662"/>
              <a:gd name="connsiteY8" fmla="*/ 2481 h 7305"/>
              <a:gd name="connsiteX9" fmla="*/ 0 w 8662"/>
              <a:gd name="connsiteY9" fmla="*/ 0 h 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2" h="7305">
                <a:moveTo>
                  <a:pt x="8662" y="5593"/>
                </a:moveTo>
                <a:cubicBezTo>
                  <a:pt x="8573" y="5694"/>
                  <a:pt x="8293" y="6029"/>
                  <a:pt x="8095" y="6130"/>
                </a:cubicBezTo>
                <a:cubicBezTo>
                  <a:pt x="7904" y="6225"/>
                  <a:pt x="7700" y="6105"/>
                  <a:pt x="7493" y="6250"/>
                </a:cubicBezTo>
                <a:cubicBezTo>
                  <a:pt x="7278" y="6392"/>
                  <a:pt x="7013" y="6914"/>
                  <a:pt x="6805" y="7063"/>
                </a:cubicBezTo>
                <a:cubicBezTo>
                  <a:pt x="6594" y="7209"/>
                  <a:pt x="6472" y="7305"/>
                  <a:pt x="6231" y="7092"/>
                </a:cubicBezTo>
                <a:cubicBezTo>
                  <a:pt x="5996" y="6861"/>
                  <a:pt x="5692" y="5906"/>
                  <a:pt x="5389" y="5666"/>
                </a:cubicBezTo>
                <a:cubicBezTo>
                  <a:pt x="5083" y="5423"/>
                  <a:pt x="4792" y="5787"/>
                  <a:pt x="4392" y="5593"/>
                </a:cubicBezTo>
                <a:cubicBezTo>
                  <a:pt x="3995" y="5393"/>
                  <a:pt x="3489" y="5021"/>
                  <a:pt x="2993" y="4520"/>
                </a:cubicBezTo>
                <a:cubicBezTo>
                  <a:pt x="2497" y="3992"/>
                  <a:pt x="1912" y="3235"/>
                  <a:pt x="1418" y="2481"/>
                </a:cubicBezTo>
                <a:cubicBezTo>
                  <a:pt x="918" y="1721"/>
                  <a:pt x="449" y="856"/>
                  <a:pt x="0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cxnSp>
        <p:nvCxnSpPr>
          <p:cNvPr id="30" name="Straight Connector 29"/>
          <p:cNvCxnSpPr>
            <a:endCxn id="139272" idx="11"/>
          </p:cNvCxnSpPr>
          <p:nvPr/>
        </p:nvCxnSpPr>
        <p:spPr>
          <a:xfrm flipV="1">
            <a:off x="4089115" y="1889269"/>
            <a:ext cx="2926616" cy="360771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8" idx="0"/>
            <a:endCxn id="139277" idx="1"/>
          </p:cNvCxnSpPr>
          <p:nvPr/>
        </p:nvCxnSpPr>
        <p:spPr>
          <a:xfrm flipV="1">
            <a:off x="3094861" y="3083362"/>
            <a:ext cx="3474943" cy="18465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789" y="390418"/>
            <a:ext cx="3937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κατακόρυφη σχέση γνάθων</a:t>
            </a:r>
            <a:endParaRPr lang="el-GR" dirty="0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629392" y="3071974"/>
            <a:ext cx="7528289" cy="24481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729574" y="1469204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</a:t>
            </a:r>
            <a:endParaRPr lang="el-GR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3933292" y="1816813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endParaRPr lang="el-GR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2688406" y="2719226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</a:t>
            </a:r>
            <a:endParaRPr lang="el-GR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5994974" y="2686692"/>
            <a:ext cx="48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</a:t>
            </a:r>
            <a:endParaRPr lang="el-GR" sz="2000" dirty="0"/>
          </a:p>
        </p:txBody>
      </p:sp>
      <p:sp>
        <p:nvSpPr>
          <p:cNvPr id="48" name="Oval 47"/>
          <p:cNvSpPr/>
          <p:nvPr/>
        </p:nvSpPr>
        <p:spPr>
          <a:xfrm>
            <a:off x="6478144" y="6038086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TextBox 53"/>
          <p:cNvSpPr txBox="1"/>
          <p:nvPr/>
        </p:nvSpPr>
        <p:spPr>
          <a:xfrm>
            <a:off x="3432887" y="5107250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</a:t>
            </a:r>
            <a:endParaRPr lang="el-GR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6540028" y="5997767"/>
            <a:ext cx="522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Gn</a:t>
            </a:r>
            <a:endParaRPr lang="el-GR" sz="2000" dirty="0"/>
          </a:p>
        </p:txBody>
      </p:sp>
      <p:sp>
        <p:nvSpPr>
          <p:cNvPr id="37" name="Oval 36"/>
          <p:cNvSpPr/>
          <p:nvPr/>
        </p:nvSpPr>
        <p:spPr>
          <a:xfrm>
            <a:off x="3862434" y="5101389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Oval 66"/>
          <p:cNvSpPr/>
          <p:nvPr/>
        </p:nvSpPr>
        <p:spPr>
          <a:xfrm>
            <a:off x="6596009" y="5486399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8" name="Oval 67"/>
          <p:cNvSpPr/>
          <p:nvPr/>
        </p:nvSpPr>
        <p:spPr>
          <a:xfrm>
            <a:off x="6584022" y="5864831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9" name="TextBox 68"/>
          <p:cNvSpPr txBox="1"/>
          <p:nvPr/>
        </p:nvSpPr>
        <p:spPr>
          <a:xfrm>
            <a:off x="6830607" y="529975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el-GR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6674780" y="5709008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Pg</a:t>
            </a:r>
            <a:endParaRPr lang="el-GR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5482504" y="3233796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SGn</a:t>
            </a:r>
            <a:r>
              <a:rPr lang="en-US" sz="2000" dirty="0" smtClean="0"/>
              <a:t>-FH</a:t>
            </a:r>
            <a:endParaRPr lang="el-GR" sz="2000" dirty="0"/>
          </a:p>
        </p:txBody>
      </p:sp>
      <p:sp>
        <p:nvSpPr>
          <p:cNvPr id="46" name="Oval 45"/>
          <p:cNvSpPr/>
          <p:nvPr/>
        </p:nvSpPr>
        <p:spPr>
          <a:xfrm>
            <a:off x="6265541" y="6089583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TextBox 46"/>
          <p:cNvSpPr txBox="1"/>
          <p:nvPr/>
        </p:nvSpPr>
        <p:spPr>
          <a:xfrm>
            <a:off x="5999409" y="6159792"/>
            <a:ext cx="545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</a:t>
            </a:r>
            <a:endParaRPr lang="el-GR" sz="2000" dirty="0"/>
          </a:p>
        </p:txBody>
      </p:sp>
      <p:cxnSp>
        <p:nvCxnSpPr>
          <p:cNvPr id="51" name="Straight Connector 50"/>
          <p:cNvCxnSpPr>
            <a:endCxn id="48" idx="1"/>
          </p:cNvCxnSpPr>
          <p:nvPr/>
        </p:nvCxnSpPr>
        <p:spPr>
          <a:xfrm>
            <a:off x="4099560" y="2247900"/>
            <a:ext cx="2393630" cy="3805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ie 56"/>
          <p:cNvSpPr/>
          <p:nvPr/>
        </p:nvSpPr>
        <p:spPr>
          <a:xfrm>
            <a:off x="3713238" y="2172305"/>
            <a:ext cx="1843314" cy="1843314"/>
          </a:xfrm>
          <a:prstGeom prst="pie">
            <a:avLst>
              <a:gd name="adj1" fmla="val 0"/>
              <a:gd name="adj2" fmla="val 3444981"/>
            </a:avLst>
          </a:prstGeom>
          <a:solidFill>
            <a:srgbClr val="FF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8234"/>
          </a:xfrm>
        </p:spPr>
        <p:txBody>
          <a:bodyPr/>
          <a:lstStyle/>
          <a:p>
            <a:r>
              <a:rPr lang="el-GR" sz="3600" dirty="0" smtClean="0"/>
              <a:t>χρήση</a:t>
            </a:r>
            <a:endParaRPr lang="el-G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2. αξιολόγηση αύξησης ή θεραπείας:</a:t>
            </a:r>
          </a:p>
          <a:p>
            <a:pPr lvl="1"/>
            <a:r>
              <a:rPr lang="el-GR" sz="2000" dirty="0" smtClean="0"/>
              <a:t>σύγκριση δύο </a:t>
            </a:r>
            <a:r>
              <a:rPr lang="el-GR" sz="2000" dirty="0" err="1" smtClean="0"/>
              <a:t>κεφαλομετρικών</a:t>
            </a:r>
            <a:r>
              <a:rPr lang="el-GR" sz="2000" dirty="0" smtClean="0"/>
              <a:t> ακτινογραφιών του </a:t>
            </a:r>
            <a:r>
              <a:rPr lang="el-GR" sz="2000" u="sng" dirty="0" smtClean="0"/>
              <a:t>ιδίου</a:t>
            </a:r>
            <a:r>
              <a:rPr lang="el-GR" sz="2000" dirty="0" smtClean="0"/>
              <a:t> ασθενούς, ληφθείσες σε δύο διαφορετικές χρονικές στιγμές, ώστε να αξιολογήσουμε τις μεταβολές.</a:t>
            </a:r>
          </a:p>
          <a:p>
            <a:pPr lvl="2"/>
            <a:r>
              <a:rPr lang="el-GR" sz="1800" dirty="0" smtClean="0"/>
              <a:t>π.χ.: «η κάτω γνάθος αυξήθηκε κατά 5 </a:t>
            </a:r>
            <a:r>
              <a:rPr lang="en-US" sz="1800" dirty="0" smtClean="0"/>
              <a:t>mm</a:t>
            </a:r>
            <a:r>
              <a:rPr lang="el-GR" sz="1800" dirty="0" smtClean="0"/>
              <a:t>», «ο κάτω γομφίος μετακινήθηκε εγγύς 3</a:t>
            </a:r>
            <a:r>
              <a:rPr lang="en-US" sz="1800" dirty="0" smtClean="0"/>
              <a:t> mm</a:t>
            </a:r>
            <a:r>
              <a:rPr lang="el-GR" sz="1800" dirty="0" smtClean="0"/>
              <a:t>»</a:t>
            </a:r>
            <a:endParaRPr lang="el-GR" dirty="0" smtClean="0"/>
          </a:p>
          <a:p>
            <a:endParaRPr lang="el-GR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1" name="Freeform 16"/>
          <p:cNvSpPr>
            <a:spLocks/>
          </p:cNvSpPr>
          <p:nvPr/>
        </p:nvSpPr>
        <p:spPr bwMode="auto">
          <a:xfrm rot="21326996">
            <a:off x="3088369" y="1577523"/>
            <a:ext cx="3650744" cy="1939375"/>
          </a:xfrm>
          <a:custGeom>
            <a:avLst/>
            <a:gdLst>
              <a:gd name="T0" fmla="*/ 1361 w 1361"/>
              <a:gd name="T1" fmla="*/ 68 h 723"/>
              <a:gd name="T2" fmla="*/ 1315 w 1361"/>
              <a:gd name="T3" fmla="*/ 44 h 723"/>
              <a:gd name="T4" fmla="*/ 1251 w 1361"/>
              <a:gd name="T5" fmla="*/ 23 h 723"/>
              <a:gd name="T6" fmla="*/ 1174 w 1361"/>
              <a:gd name="T7" fmla="*/ 6 h 723"/>
              <a:gd name="T8" fmla="*/ 1121 w 1361"/>
              <a:gd name="T9" fmla="*/ 1 h 723"/>
              <a:gd name="T10" fmla="*/ 1049 w 1361"/>
              <a:gd name="T11" fmla="*/ 8 h 723"/>
              <a:gd name="T12" fmla="*/ 951 w 1361"/>
              <a:gd name="T13" fmla="*/ 47 h 723"/>
              <a:gd name="T14" fmla="*/ 879 w 1361"/>
              <a:gd name="T15" fmla="*/ 78 h 723"/>
              <a:gd name="T16" fmla="*/ 792 w 1361"/>
              <a:gd name="T17" fmla="*/ 100 h 723"/>
              <a:gd name="T18" fmla="*/ 660 w 1361"/>
              <a:gd name="T19" fmla="*/ 131 h 723"/>
              <a:gd name="T20" fmla="*/ 540 w 1361"/>
              <a:gd name="T21" fmla="*/ 155 h 723"/>
              <a:gd name="T22" fmla="*/ 471 w 1361"/>
              <a:gd name="T23" fmla="*/ 164 h 723"/>
              <a:gd name="T24" fmla="*/ 442 w 1361"/>
              <a:gd name="T25" fmla="*/ 179 h 723"/>
              <a:gd name="T26" fmla="*/ 437 w 1361"/>
              <a:gd name="T27" fmla="*/ 210 h 723"/>
              <a:gd name="T28" fmla="*/ 430 w 1361"/>
              <a:gd name="T29" fmla="*/ 244 h 723"/>
              <a:gd name="T30" fmla="*/ 408 w 1361"/>
              <a:gd name="T31" fmla="*/ 265 h 723"/>
              <a:gd name="T32" fmla="*/ 377 w 1361"/>
              <a:gd name="T33" fmla="*/ 282 h 723"/>
              <a:gd name="T34" fmla="*/ 355 w 1361"/>
              <a:gd name="T35" fmla="*/ 275 h 723"/>
              <a:gd name="T36" fmla="*/ 346 w 1361"/>
              <a:gd name="T37" fmla="*/ 256 h 723"/>
              <a:gd name="T38" fmla="*/ 339 w 1361"/>
              <a:gd name="T39" fmla="*/ 224 h 723"/>
              <a:gd name="T40" fmla="*/ 341 w 1361"/>
              <a:gd name="T41" fmla="*/ 186 h 723"/>
              <a:gd name="T42" fmla="*/ 331 w 1361"/>
              <a:gd name="T43" fmla="*/ 167 h 723"/>
              <a:gd name="T44" fmla="*/ 310 w 1361"/>
              <a:gd name="T45" fmla="*/ 164 h 723"/>
              <a:gd name="T46" fmla="*/ 293 w 1361"/>
              <a:gd name="T47" fmla="*/ 184 h 723"/>
              <a:gd name="T48" fmla="*/ 264 w 1361"/>
              <a:gd name="T49" fmla="*/ 241 h 723"/>
              <a:gd name="T50" fmla="*/ 226 w 1361"/>
              <a:gd name="T51" fmla="*/ 318 h 723"/>
              <a:gd name="T52" fmla="*/ 175 w 1361"/>
              <a:gd name="T53" fmla="*/ 388 h 723"/>
              <a:gd name="T54" fmla="*/ 132 w 1361"/>
              <a:gd name="T55" fmla="*/ 469 h 723"/>
              <a:gd name="T56" fmla="*/ 72 w 1361"/>
              <a:gd name="T57" fmla="*/ 563 h 723"/>
              <a:gd name="T58" fmla="*/ 27 w 1361"/>
              <a:gd name="T59" fmla="*/ 640 h 723"/>
              <a:gd name="T60" fmla="*/ 5 w 1361"/>
              <a:gd name="T61" fmla="*/ 671 h 723"/>
              <a:gd name="T62" fmla="*/ 5 w 1361"/>
              <a:gd name="T63" fmla="*/ 716 h 723"/>
              <a:gd name="T64" fmla="*/ 36 w 1361"/>
              <a:gd name="T65" fmla="*/ 716 h 723"/>
              <a:gd name="T66" fmla="*/ 115 w 1361"/>
              <a:gd name="T67" fmla="*/ 671 h 723"/>
              <a:gd name="T68" fmla="*/ 190 w 1361"/>
              <a:gd name="T69" fmla="*/ 613 h 723"/>
              <a:gd name="T70" fmla="*/ 293 w 1361"/>
              <a:gd name="T71" fmla="*/ 548 h 723"/>
              <a:gd name="T72" fmla="*/ 408 w 1361"/>
              <a:gd name="T73" fmla="*/ 493 h 723"/>
              <a:gd name="T74" fmla="*/ 547 w 1361"/>
              <a:gd name="T75" fmla="*/ 431 h 723"/>
              <a:gd name="T76" fmla="*/ 636 w 1361"/>
              <a:gd name="T77" fmla="*/ 376 h 723"/>
              <a:gd name="T78" fmla="*/ 679 w 1361"/>
              <a:gd name="T79" fmla="*/ 301 h 723"/>
              <a:gd name="T80" fmla="*/ 694 w 1361"/>
              <a:gd name="T81" fmla="*/ 208 h 723"/>
              <a:gd name="T82" fmla="*/ 691 w 1361"/>
              <a:gd name="T83" fmla="*/ 164 h 723"/>
              <a:gd name="T84" fmla="*/ 687 w 1361"/>
              <a:gd name="T85" fmla="*/ 145 h 723"/>
              <a:gd name="T86" fmla="*/ 672 w 1361"/>
              <a:gd name="T87" fmla="*/ 92 h 723"/>
              <a:gd name="T88" fmla="*/ 651 w 1361"/>
              <a:gd name="T89" fmla="*/ 59 h 7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61"/>
              <a:gd name="T136" fmla="*/ 0 h 723"/>
              <a:gd name="T137" fmla="*/ 1361 w 1361"/>
              <a:gd name="T138" fmla="*/ 723 h 72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61" h="723">
                <a:moveTo>
                  <a:pt x="1361" y="68"/>
                </a:moveTo>
                <a:cubicBezTo>
                  <a:pt x="1347" y="59"/>
                  <a:pt x="1333" y="51"/>
                  <a:pt x="1315" y="44"/>
                </a:cubicBezTo>
                <a:cubicBezTo>
                  <a:pt x="1297" y="37"/>
                  <a:pt x="1274" y="29"/>
                  <a:pt x="1251" y="23"/>
                </a:cubicBezTo>
                <a:cubicBezTo>
                  <a:pt x="1228" y="17"/>
                  <a:pt x="1196" y="10"/>
                  <a:pt x="1174" y="6"/>
                </a:cubicBezTo>
                <a:cubicBezTo>
                  <a:pt x="1152" y="2"/>
                  <a:pt x="1142" y="1"/>
                  <a:pt x="1121" y="1"/>
                </a:cubicBezTo>
                <a:cubicBezTo>
                  <a:pt x="1100" y="1"/>
                  <a:pt x="1077" y="0"/>
                  <a:pt x="1049" y="8"/>
                </a:cubicBezTo>
                <a:cubicBezTo>
                  <a:pt x="1021" y="16"/>
                  <a:pt x="979" y="35"/>
                  <a:pt x="951" y="47"/>
                </a:cubicBezTo>
                <a:cubicBezTo>
                  <a:pt x="923" y="59"/>
                  <a:pt x="905" y="69"/>
                  <a:pt x="879" y="78"/>
                </a:cubicBezTo>
                <a:cubicBezTo>
                  <a:pt x="853" y="87"/>
                  <a:pt x="828" y="91"/>
                  <a:pt x="792" y="100"/>
                </a:cubicBezTo>
                <a:cubicBezTo>
                  <a:pt x="756" y="109"/>
                  <a:pt x="702" y="122"/>
                  <a:pt x="660" y="131"/>
                </a:cubicBezTo>
                <a:cubicBezTo>
                  <a:pt x="618" y="140"/>
                  <a:pt x="571" y="150"/>
                  <a:pt x="540" y="155"/>
                </a:cubicBezTo>
                <a:cubicBezTo>
                  <a:pt x="509" y="160"/>
                  <a:pt x="487" y="160"/>
                  <a:pt x="471" y="164"/>
                </a:cubicBezTo>
                <a:cubicBezTo>
                  <a:pt x="455" y="168"/>
                  <a:pt x="448" y="171"/>
                  <a:pt x="442" y="179"/>
                </a:cubicBezTo>
                <a:cubicBezTo>
                  <a:pt x="436" y="187"/>
                  <a:pt x="439" y="199"/>
                  <a:pt x="437" y="210"/>
                </a:cubicBezTo>
                <a:cubicBezTo>
                  <a:pt x="435" y="221"/>
                  <a:pt x="435" y="235"/>
                  <a:pt x="430" y="244"/>
                </a:cubicBezTo>
                <a:cubicBezTo>
                  <a:pt x="425" y="253"/>
                  <a:pt x="417" y="259"/>
                  <a:pt x="408" y="265"/>
                </a:cubicBezTo>
                <a:cubicBezTo>
                  <a:pt x="399" y="271"/>
                  <a:pt x="386" y="280"/>
                  <a:pt x="377" y="282"/>
                </a:cubicBezTo>
                <a:cubicBezTo>
                  <a:pt x="368" y="284"/>
                  <a:pt x="360" y="279"/>
                  <a:pt x="355" y="275"/>
                </a:cubicBezTo>
                <a:cubicBezTo>
                  <a:pt x="350" y="271"/>
                  <a:pt x="349" y="264"/>
                  <a:pt x="346" y="256"/>
                </a:cubicBezTo>
                <a:cubicBezTo>
                  <a:pt x="343" y="248"/>
                  <a:pt x="340" y="236"/>
                  <a:pt x="339" y="224"/>
                </a:cubicBezTo>
                <a:cubicBezTo>
                  <a:pt x="338" y="212"/>
                  <a:pt x="342" y="195"/>
                  <a:pt x="341" y="186"/>
                </a:cubicBezTo>
                <a:cubicBezTo>
                  <a:pt x="340" y="177"/>
                  <a:pt x="336" y="171"/>
                  <a:pt x="331" y="167"/>
                </a:cubicBezTo>
                <a:cubicBezTo>
                  <a:pt x="326" y="163"/>
                  <a:pt x="316" y="161"/>
                  <a:pt x="310" y="164"/>
                </a:cubicBezTo>
                <a:cubicBezTo>
                  <a:pt x="304" y="167"/>
                  <a:pt x="301" y="171"/>
                  <a:pt x="293" y="184"/>
                </a:cubicBezTo>
                <a:cubicBezTo>
                  <a:pt x="285" y="197"/>
                  <a:pt x="275" y="219"/>
                  <a:pt x="264" y="241"/>
                </a:cubicBezTo>
                <a:cubicBezTo>
                  <a:pt x="253" y="263"/>
                  <a:pt x="241" y="294"/>
                  <a:pt x="226" y="318"/>
                </a:cubicBezTo>
                <a:cubicBezTo>
                  <a:pt x="211" y="342"/>
                  <a:pt x="191" y="363"/>
                  <a:pt x="175" y="388"/>
                </a:cubicBezTo>
                <a:cubicBezTo>
                  <a:pt x="159" y="413"/>
                  <a:pt x="149" y="440"/>
                  <a:pt x="132" y="469"/>
                </a:cubicBezTo>
                <a:cubicBezTo>
                  <a:pt x="115" y="498"/>
                  <a:pt x="89" y="535"/>
                  <a:pt x="72" y="563"/>
                </a:cubicBezTo>
                <a:cubicBezTo>
                  <a:pt x="55" y="591"/>
                  <a:pt x="38" y="622"/>
                  <a:pt x="27" y="640"/>
                </a:cubicBezTo>
                <a:cubicBezTo>
                  <a:pt x="16" y="658"/>
                  <a:pt x="9" y="658"/>
                  <a:pt x="5" y="671"/>
                </a:cubicBezTo>
                <a:cubicBezTo>
                  <a:pt x="1" y="684"/>
                  <a:pt x="0" y="709"/>
                  <a:pt x="5" y="716"/>
                </a:cubicBezTo>
                <a:cubicBezTo>
                  <a:pt x="10" y="723"/>
                  <a:pt x="18" y="723"/>
                  <a:pt x="36" y="716"/>
                </a:cubicBezTo>
                <a:cubicBezTo>
                  <a:pt x="54" y="709"/>
                  <a:pt x="89" y="688"/>
                  <a:pt x="115" y="671"/>
                </a:cubicBezTo>
                <a:cubicBezTo>
                  <a:pt x="141" y="654"/>
                  <a:pt x="160" y="634"/>
                  <a:pt x="190" y="613"/>
                </a:cubicBezTo>
                <a:cubicBezTo>
                  <a:pt x="220" y="592"/>
                  <a:pt x="257" y="568"/>
                  <a:pt x="293" y="548"/>
                </a:cubicBezTo>
                <a:cubicBezTo>
                  <a:pt x="329" y="528"/>
                  <a:pt x="366" y="512"/>
                  <a:pt x="408" y="493"/>
                </a:cubicBezTo>
                <a:cubicBezTo>
                  <a:pt x="450" y="474"/>
                  <a:pt x="509" y="450"/>
                  <a:pt x="547" y="431"/>
                </a:cubicBezTo>
                <a:cubicBezTo>
                  <a:pt x="585" y="412"/>
                  <a:pt x="614" y="398"/>
                  <a:pt x="636" y="376"/>
                </a:cubicBezTo>
                <a:cubicBezTo>
                  <a:pt x="658" y="354"/>
                  <a:pt x="669" y="329"/>
                  <a:pt x="679" y="301"/>
                </a:cubicBezTo>
                <a:cubicBezTo>
                  <a:pt x="689" y="273"/>
                  <a:pt x="692" y="231"/>
                  <a:pt x="694" y="208"/>
                </a:cubicBezTo>
                <a:cubicBezTo>
                  <a:pt x="696" y="185"/>
                  <a:pt x="692" y="174"/>
                  <a:pt x="691" y="164"/>
                </a:cubicBezTo>
                <a:cubicBezTo>
                  <a:pt x="690" y="154"/>
                  <a:pt x="690" y="157"/>
                  <a:pt x="687" y="145"/>
                </a:cubicBezTo>
                <a:cubicBezTo>
                  <a:pt x="684" y="133"/>
                  <a:pt x="678" y="106"/>
                  <a:pt x="672" y="92"/>
                </a:cubicBezTo>
                <a:cubicBezTo>
                  <a:pt x="666" y="78"/>
                  <a:pt x="658" y="68"/>
                  <a:pt x="651" y="59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2" name="Freeform 17"/>
          <p:cNvSpPr>
            <a:spLocks/>
          </p:cNvSpPr>
          <p:nvPr/>
        </p:nvSpPr>
        <p:spPr bwMode="auto">
          <a:xfrm rot="21326996">
            <a:off x="6713181" y="420814"/>
            <a:ext cx="571259" cy="2146146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555 w 10000"/>
              <a:gd name="connsiteY0" fmla="*/ 9827 h 10020"/>
              <a:gd name="connsiteX1" fmla="*/ 4312 w 10000"/>
              <a:gd name="connsiteY1" fmla="*/ 9847 h 10020"/>
              <a:gd name="connsiteX2" fmla="*/ 4038 w 10000"/>
              <a:gd name="connsiteY2" fmla="*/ 9980 h 10020"/>
              <a:gd name="connsiteX3" fmla="*/ 3808 w 10000"/>
              <a:gd name="connsiteY3" fmla="*/ 9984 h 10020"/>
              <a:gd name="connsiteX4" fmla="*/ 3470 w 10000"/>
              <a:gd name="connsiteY4" fmla="*/ 9751 h 10020"/>
              <a:gd name="connsiteX5" fmla="*/ 3071 w 10000"/>
              <a:gd name="connsiteY5" fmla="*/ 9739 h 10020"/>
              <a:gd name="connsiteX6" fmla="*/ 2509 w 10000"/>
              <a:gd name="connsiteY6" fmla="*/ 9562 h 10020"/>
              <a:gd name="connsiteX7" fmla="*/ 1877 w 10000"/>
              <a:gd name="connsiteY7" fmla="*/ 9228 h 10020"/>
              <a:gd name="connsiteX8" fmla="*/ 1309 w 10000"/>
              <a:gd name="connsiteY8" fmla="*/ 8822 h 10020"/>
              <a:gd name="connsiteX9" fmla="*/ 774 w 10000"/>
              <a:gd name="connsiteY9" fmla="*/ 8380 h 10020"/>
              <a:gd name="connsiteX10" fmla="*/ 402 w 10000"/>
              <a:gd name="connsiteY10" fmla="*/ 7781 h 10020"/>
              <a:gd name="connsiteX11" fmla="*/ 88 w 10000"/>
              <a:gd name="connsiteY11" fmla="*/ 6897 h 10020"/>
              <a:gd name="connsiteX12" fmla="*/ 0 w 10000"/>
              <a:gd name="connsiteY12" fmla="*/ 5985 h 10020"/>
              <a:gd name="connsiteX13" fmla="*/ 88 w 10000"/>
              <a:gd name="connsiteY13" fmla="*/ 5000 h 10020"/>
              <a:gd name="connsiteX14" fmla="*/ 443 w 10000"/>
              <a:gd name="connsiteY14" fmla="*/ 3597 h 10020"/>
              <a:gd name="connsiteX15" fmla="*/ 1082 w 10000"/>
              <a:gd name="connsiteY15" fmla="*/ 2303 h 10020"/>
              <a:gd name="connsiteX16" fmla="*/ 2124 w 10000"/>
              <a:gd name="connsiteY16" fmla="*/ 1073 h 10020"/>
              <a:gd name="connsiteX17" fmla="*/ 3365 w 10000"/>
              <a:gd name="connsiteY17" fmla="*/ 265 h 10020"/>
              <a:gd name="connsiteX18" fmla="*/ 4961 w 10000"/>
              <a:gd name="connsiteY18" fmla="*/ 44 h 10020"/>
              <a:gd name="connsiteX19" fmla="*/ 6881 w 10000"/>
              <a:gd name="connsiteY19" fmla="*/ 531 h 10020"/>
              <a:gd name="connsiteX20" fmla="*/ 8976 w 10000"/>
              <a:gd name="connsiteY20" fmla="*/ 2290 h 10020"/>
              <a:gd name="connsiteX21" fmla="*/ 9830 w 10000"/>
              <a:gd name="connsiteY21" fmla="*/ 4589 h 10020"/>
              <a:gd name="connsiteX22" fmla="*/ 9817 w 10000"/>
              <a:gd name="connsiteY22" fmla="*/ 6045 h 10020"/>
              <a:gd name="connsiteX23" fmla="*/ 9740 w 10000"/>
              <a:gd name="connsiteY23" fmla="*/ 6543 h 10020"/>
              <a:gd name="connsiteX24" fmla="*/ 9652 w 10000"/>
              <a:gd name="connsiteY24" fmla="*/ 6788 h 10020"/>
              <a:gd name="connsiteX25" fmla="*/ 9415 w 10000"/>
              <a:gd name="connsiteY25" fmla="*/ 6929 h 10020"/>
              <a:gd name="connsiteX26" fmla="*/ 9280 w 10000"/>
              <a:gd name="connsiteY26" fmla="*/ 7050 h 10020"/>
              <a:gd name="connsiteX27" fmla="*/ 9412 w 10000"/>
              <a:gd name="connsiteY27" fmla="*/ 7223 h 10020"/>
              <a:gd name="connsiteX28" fmla="*/ 9719 w 10000"/>
              <a:gd name="connsiteY28" fmla="*/ 7532 h 10020"/>
              <a:gd name="connsiteX29" fmla="*/ 9980 w 10000"/>
              <a:gd name="connsiteY29" fmla="*/ 7801 h 10020"/>
              <a:gd name="connsiteX30" fmla="*/ 9848 w 10000"/>
              <a:gd name="connsiteY30" fmla="*/ 7512 h 10020"/>
              <a:gd name="connsiteX31" fmla="*/ 9621 w 10000"/>
              <a:gd name="connsiteY31" fmla="*/ 7002 h 10020"/>
              <a:gd name="connsiteX32" fmla="*/ 9621 w 10000"/>
              <a:gd name="connsiteY32" fmla="*/ 6788 h 10020"/>
              <a:gd name="connsiteX0" fmla="*/ 4312 w 10000"/>
              <a:gd name="connsiteY0" fmla="*/ 9847 h 10020"/>
              <a:gd name="connsiteX1" fmla="*/ 4038 w 10000"/>
              <a:gd name="connsiteY1" fmla="*/ 9980 h 10020"/>
              <a:gd name="connsiteX2" fmla="*/ 3808 w 10000"/>
              <a:gd name="connsiteY2" fmla="*/ 9984 h 10020"/>
              <a:gd name="connsiteX3" fmla="*/ 3470 w 10000"/>
              <a:gd name="connsiteY3" fmla="*/ 9751 h 10020"/>
              <a:gd name="connsiteX4" fmla="*/ 3071 w 10000"/>
              <a:gd name="connsiteY4" fmla="*/ 9739 h 10020"/>
              <a:gd name="connsiteX5" fmla="*/ 2509 w 10000"/>
              <a:gd name="connsiteY5" fmla="*/ 9562 h 10020"/>
              <a:gd name="connsiteX6" fmla="*/ 1877 w 10000"/>
              <a:gd name="connsiteY6" fmla="*/ 9228 h 10020"/>
              <a:gd name="connsiteX7" fmla="*/ 1309 w 10000"/>
              <a:gd name="connsiteY7" fmla="*/ 8822 h 10020"/>
              <a:gd name="connsiteX8" fmla="*/ 774 w 10000"/>
              <a:gd name="connsiteY8" fmla="*/ 8380 h 10020"/>
              <a:gd name="connsiteX9" fmla="*/ 402 w 10000"/>
              <a:gd name="connsiteY9" fmla="*/ 7781 h 10020"/>
              <a:gd name="connsiteX10" fmla="*/ 88 w 10000"/>
              <a:gd name="connsiteY10" fmla="*/ 6897 h 10020"/>
              <a:gd name="connsiteX11" fmla="*/ 0 w 10000"/>
              <a:gd name="connsiteY11" fmla="*/ 5985 h 10020"/>
              <a:gd name="connsiteX12" fmla="*/ 88 w 10000"/>
              <a:gd name="connsiteY12" fmla="*/ 5000 h 10020"/>
              <a:gd name="connsiteX13" fmla="*/ 443 w 10000"/>
              <a:gd name="connsiteY13" fmla="*/ 3597 h 10020"/>
              <a:gd name="connsiteX14" fmla="*/ 1082 w 10000"/>
              <a:gd name="connsiteY14" fmla="*/ 2303 h 10020"/>
              <a:gd name="connsiteX15" fmla="*/ 2124 w 10000"/>
              <a:gd name="connsiteY15" fmla="*/ 1073 h 10020"/>
              <a:gd name="connsiteX16" fmla="*/ 3365 w 10000"/>
              <a:gd name="connsiteY16" fmla="*/ 265 h 10020"/>
              <a:gd name="connsiteX17" fmla="*/ 4961 w 10000"/>
              <a:gd name="connsiteY17" fmla="*/ 44 h 10020"/>
              <a:gd name="connsiteX18" fmla="*/ 6881 w 10000"/>
              <a:gd name="connsiteY18" fmla="*/ 531 h 10020"/>
              <a:gd name="connsiteX19" fmla="*/ 8976 w 10000"/>
              <a:gd name="connsiteY19" fmla="*/ 2290 h 10020"/>
              <a:gd name="connsiteX20" fmla="*/ 9830 w 10000"/>
              <a:gd name="connsiteY20" fmla="*/ 4589 h 10020"/>
              <a:gd name="connsiteX21" fmla="*/ 9817 w 10000"/>
              <a:gd name="connsiteY21" fmla="*/ 6045 h 10020"/>
              <a:gd name="connsiteX22" fmla="*/ 9740 w 10000"/>
              <a:gd name="connsiteY22" fmla="*/ 6543 h 10020"/>
              <a:gd name="connsiteX23" fmla="*/ 9652 w 10000"/>
              <a:gd name="connsiteY23" fmla="*/ 6788 h 10020"/>
              <a:gd name="connsiteX24" fmla="*/ 9415 w 10000"/>
              <a:gd name="connsiteY24" fmla="*/ 6929 h 10020"/>
              <a:gd name="connsiteX25" fmla="*/ 9280 w 10000"/>
              <a:gd name="connsiteY25" fmla="*/ 7050 h 10020"/>
              <a:gd name="connsiteX26" fmla="*/ 9412 w 10000"/>
              <a:gd name="connsiteY26" fmla="*/ 7223 h 10020"/>
              <a:gd name="connsiteX27" fmla="*/ 9719 w 10000"/>
              <a:gd name="connsiteY27" fmla="*/ 7532 h 10020"/>
              <a:gd name="connsiteX28" fmla="*/ 9980 w 10000"/>
              <a:gd name="connsiteY28" fmla="*/ 7801 h 10020"/>
              <a:gd name="connsiteX29" fmla="*/ 9848 w 10000"/>
              <a:gd name="connsiteY29" fmla="*/ 7512 h 10020"/>
              <a:gd name="connsiteX30" fmla="*/ 9621 w 10000"/>
              <a:gd name="connsiteY30" fmla="*/ 7002 h 10020"/>
              <a:gd name="connsiteX31" fmla="*/ 9621 w 10000"/>
              <a:gd name="connsiteY31" fmla="*/ 6788 h 10020"/>
              <a:gd name="connsiteX0" fmla="*/ 4038 w 10000"/>
              <a:gd name="connsiteY0" fmla="*/ 9980 h 10020"/>
              <a:gd name="connsiteX1" fmla="*/ 3808 w 10000"/>
              <a:gd name="connsiteY1" fmla="*/ 9984 h 10020"/>
              <a:gd name="connsiteX2" fmla="*/ 3470 w 10000"/>
              <a:gd name="connsiteY2" fmla="*/ 9751 h 10020"/>
              <a:gd name="connsiteX3" fmla="*/ 3071 w 10000"/>
              <a:gd name="connsiteY3" fmla="*/ 9739 h 10020"/>
              <a:gd name="connsiteX4" fmla="*/ 2509 w 10000"/>
              <a:gd name="connsiteY4" fmla="*/ 9562 h 10020"/>
              <a:gd name="connsiteX5" fmla="*/ 1877 w 10000"/>
              <a:gd name="connsiteY5" fmla="*/ 9228 h 10020"/>
              <a:gd name="connsiteX6" fmla="*/ 1309 w 10000"/>
              <a:gd name="connsiteY6" fmla="*/ 8822 h 10020"/>
              <a:gd name="connsiteX7" fmla="*/ 774 w 10000"/>
              <a:gd name="connsiteY7" fmla="*/ 8380 h 10020"/>
              <a:gd name="connsiteX8" fmla="*/ 402 w 10000"/>
              <a:gd name="connsiteY8" fmla="*/ 7781 h 10020"/>
              <a:gd name="connsiteX9" fmla="*/ 88 w 10000"/>
              <a:gd name="connsiteY9" fmla="*/ 6897 h 10020"/>
              <a:gd name="connsiteX10" fmla="*/ 0 w 10000"/>
              <a:gd name="connsiteY10" fmla="*/ 5985 h 10020"/>
              <a:gd name="connsiteX11" fmla="*/ 88 w 10000"/>
              <a:gd name="connsiteY11" fmla="*/ 5000 h 10020"/>
              <a:gd name="connsiteX12" fmla="*/ 443 w 10000"/>
              <a:gd name="connsiteY12" fmla="*/ 3597 h 10020"/>
              <a:gd name="connsiteX13" fmla="*/ 1082 w 10000"/>
              <a:gd name="connsiteY13" fmla="*/ 2303 h 10020"/>
              <a:gd name="connsiteX14" fmla="*/ 2124 w 10000"/>
              <a:gd name="connsiteY14" fmla="*/ 1073 h 10020"/>
              <a:gd name="connsiteX15" fmla="*/ 3365 w 10000"/>
              <a:gd name="connsiteY15" fmla="*/ 265 h 10020"/>
              <a:gd name="connsiteX16" fmla="*/ 4961 w 10000"/>
              <a:gd name="connsiteY16" fmla="*/ 44 h 10020"/>
              <a:gd name="connsiteX17" fmla="*/ 6881 w 10000"/>
              <a:gd name="connsiteY17" fmla="*/ 531 h 10020"/>
              <a:gd name="connsiteX18" fmla="*/ 8976 w 10000"/>
              <a:gd name="connsiteY18" fmla="*/ 2290 h 10020"/>
              <a:gd name="connsiteX19" fmla="*/ 9830 w 10000"/>
              <a:gd name="connsiteY19" fmla="*/ 4589 h 10020"/>
              <a:gd name="connsiteX20" fmla="*/ 9817 w 10000"/>
              <a:gd name="connsiteY20" fmla="*/ 6045 h 10020"/>
              <a:gd name="connsiteX21" fmla="*/ 9740 w 10000"/>
              <a:gd name="connsiteY21" fmla="*/ 6543 h 10020"/>
              <a:gd name="connsiteX22" fmla="*/ 9652 w 10000"/>
              <a:gd name="connsiteY22" fmla="*/ 6788 h 10020"/>
              <a:gd name="connsiteX23" fmla="*/ 9415 w 10000"/>
              <a:gd name="connsiteY23" fmla="*/ 6929 h 10020"/>
              <a:gd name="connsiteX24" fmla="*/ 9280 w 10000"/>
              <a:gd name="connsiteY24" fmla="*/ 7050 h 10020"/>
              <a:gd name="connsiteX25" fmla="*/ 9412 w 10000"/>
              <a:gd name="connsiteY25" fmla="*/ 7223 h 10020"/>
              <a:gd name="connsiteX26" fmla="*/ 9719 w 10000"/>
              <a:gd name="connsiteY26" fmla="*/ 7532 h 10020"/>
              <a:gd name="connsiteX27" fmla="*/ 9980 w 10000"/>
              <a:gd name="connsiteY27" fmla="*/ 7801 h 10020"/>
              <a:gd name="connsiteX28" fmla="*/ 9848 w 10000"/>
              <a:gd name="connsiteY28" fmla="*/ 7512 h 10020"/>
              <a:gd name="connsiteX29" fmla="*/ 9621 w 10000"/>
              <a:gd name="connsiteY29" fmla="*/ 7002 h 10020"/>
              <a:gd name="connsiteX30" fmla="*/ 9621 w 10000"/>
              <a:gd name="connsiteY30" fmla="*/ 6788 h 10020"/>
              <a:gd name="connsiteX0" fmla="*/ 3808 w 10000"/>
              <a:gd name="connsiteY0" fmla="*/ 9984 h 9984"/>
              <a:gd name="connsiteX1" fmla="*/ 3470 w 10000"/>
              <a:gd name="connsiteY1" fmla="*/ 9751 h 9984"/>
              <a:gd name="connsiteX2" fmla="*/ 3071 w 10000"/>
              <a:gd name="connsiteY2" fmla="*/ 9739 h 9984"/>
              <a:gd name="connsiteX3" fmla="*/ 2509 w 10000"/>
              <a:gd name="connsiteY3" fmla="*/ 9562 h 9984"/>
              <a:gd name="connsiteX4" fmla="*/ 1877 w 10000"/>
              <a:gd name="connsiteY4" fmla="*/ 9228 h 9984"/>
              <a:gd name="connsiteX5" fmla="*/ 1309 w 10000"/>
              <a:gd name="connsiteY5" fmla="*/ 8822 h 9984"/>
              <a:gd name="connsiteX6" fmla="*/ 774 w 10000"/>
              <a:gd name="connsiteY6" fmla="*/ 8380 h 9984"/>
              <a:gd name="connsiteX7" fmla="*/ 402 w 10000"/>
              <a:gd name="connsiteY7" fmla="*/ 7781 h 9984"/>
              <a:gd name="connsiteX8" fmla="*/ 88 w 10000"/>
              <a:gd name="connsiteY8" fmla="*/ 6897 h 9984"/>
              <a:gd name="connsiteX9" fmla="*/ 0 w 10000"/>
              <a:gd name="connsiteY9" fmla="*/ 5985 h 9984"/>
              <a:gd name="connsiteX10" fmla="*/ 88 w 10000"/>
              <a:gd name="connsiteY10" fmla="*/ 5000 h 9984"/>
              <a:gd name="connsiteX11" fmla="*/ 443 w 10000"/>
              <a:gd name="connsiteY11" fmla="*/ 3597 h 9984"/>
              <a:gd name="connsiteX12" fmla="*/ 1082 w 10000"/>
              <a:gd name="connsiteY12" fmla="*/ 2303 h 9984"/>
              <a:gd name="connsiteX13" fmla="*/ 2124 w 10000"/>
              <a:gd name="connsiteY13" fmla="*/ 1073 h 9984"/>
              <a:gd name="connsiteX14" fmla="*/ 3365 w 10000"/>
              <a:gd name="connsiteY14" fmla="*/ 265 h 9984"/>
              <a:gd name="connsiteX15" fmla="*/ 4961 w 10000"/>
              <a:gd name="connsiteY15" fmla="*/ 44 h 9984"/>
              <a:gd name="connsiteX16" fmla="*/ 6881 w 10000"/>
              <a:gd name="connsiteY16" fmla="*/ 531 h 9984"/>
              <a:gd name="connsiteX17" fmla="*/ 8976 w 10000"/>
              <a:gd name="connsiteY17" fmla="*/ 2290 h 9984"/>
              <a:gd name="connsiteX18" fmla="*/ 9830 w 10000"/>
              <a:gd name="connsiteY18" fmla="*/ 4589 h 9984"/>
              <a:gd name="connsiteX19" fmla="*/ 9817 w 10000"/>
              <a:gd name="connsiteY19" fmla="*/ 6045 h 9984"/>
              <a:gd name="connsiteX20" fmla="*/ 9740 w 10000"/>
              <a:gd name="connsiteY20" fmla="*/ 6543 h 9984"/>
              <a:gd name="connsiteX21" fmla="*/ 9652 w 10000"/>
              <a:gd name="connsiteY21" fmla="*/ 6788 h 9984"/>
              <a:gd name="connsiteX22" fmla="*/ 9415 w 10000"/>
              <a:gd name="connsiteY22" fmla="*/ 6929 h 9984"/>
              <a:gd name="connsiteX23" fmla="*/ 9280 w 10000"/>
              <a:gd name="connsiteY23" fmla="*/ 7050 h 9984"/>
              <a:gd name="connsiteX24" fmla="*/ 9412 w 10000"/>
              <a:gd name="connsiteY24" fmla="*/ 7223 h 9984"/>
              <a:gd name="connsiteX25" fmla="*/ 9719 w 10000"/>
              <a:gd name="connsiteY25" fmla="*/ 7532 h 9984"/>
              <a:gd name="connsiteX26" fmla="*/ 9980 w 10000"/>
              <a:gd name="connsiteY26" fmla="*/ 7801 h 9984"/>
              <a:gd name="connsiteX27" fmla="*/ 9848 w 10000"/>
              <a:gd name="connsiteY27" fmla="*/ 7512 h 9984"/>
              <a:gd name="connsiteX28" fmla="*/ 9621 w 10000"/>
              <a:gd name="connsiteY28" fmla="*/ 7002 h 9984"/>
              <a:gd name="connsiteX29" fmla="*/ 9621 w 10000"/>
              <a:gd name="connsiteY29" fmla="*/ 6788 h 9984"/>
              <a:gd name="connsiteX0" fmla="*/ 3470 w 10000"/>
              <a:gd name="connsiteY0" fmla="*/ 9767 h 9787"/>
              <a:gd name="connsiteX1" fmla="*/ 3071 w 10000"/>
              <a:gd name="connsiteY1" fmla="*/ 9755 h 9787"/>
              <a:gd name="connsiteX2" fmla="*/ 2509 w 10000"/>
              <a:gd name="connsiteY2" fmla="*/ 9577 h 9787"/>
              <a:gd name="connsiteX3" fmla="*/ 1877 w 10000"/>
              <a:gd name="connsiteY3" fmla="*/ 9243 h 9787"/>
              <a:gd name="connsiteX4" fmla="*/ 1309 w 10000"/>
              <a:gd name="connsiteY4" fmla="*/ 8836 h 9787"/>
              <a:gd name="connsiteX5" fmla="*/ 774 w 10000"/>
              <a:gd name="connsiteY5" fmla="*/ 8393 h 9787"/>
              <a:gd name="connsiteX6" fmla="*/ 402 w 10000"/>
              <a:gd name="connsiteY6" fmla="*/ 7793 h 9787"/>
              <a:gd name="connsiteX7" fmla="*/ 88 w 10000"/>
              <a:gd name="connsiteY7" fmla="*/ 6908 h 9787"/>
              <a:gd name="connsiteX8" fmla="*/ 0 w 10000"/>
              <a:gd name="connsiteY8" fmla="*/ 5995 h 9787"/>
              <a:gd name="connsiteX9" fmla="*/ 88 w 10000"/>
              <a:gd name="connsiteY9" fmla="*/ 5008 h 9787"/>
              <a:gd name="connsiteX10" fmla="*/ 443 w 10000"/>
              <a:gd name="connsiteY10" fmla="*/ 3603 h 9787"/>
              <a:gd name="connsiteX11" fmla="*/ 1082 w 10000"/>
              <a:gd name="connsiteY11" fmla="*/ 2307 h 9787"/>
              <a:gd name="connsiteX12" fmla="*/ 2124 w 10000"/>
              <a:gd name="connsiteY12" fmla="*/ 1075 h 9787"/>
              <a:gd name="connsiteX13" fmla="*/ 3365 w 10000"/>
              <a:gd name="connsiteY13" fmla="*/ 265 h 9787"/>
              <a:gd name="connsiteX14" fmla="*/ 4961 w 10000"/>
              <a:gd name="connsiteY14" fmla="*/ 44 h 9787"/>
              <a:gd name="connsiteX15" fmla="*/ 6881 w 10000"/>
              <a:gd name="connsiteY15" fmla="*/ 532 h 9787"/>
              <a:gd name="connsiteX16" fmla="*/ 8976 w 10000"/>
              <a:gd name="connsiteY16" fmla="*/ 2294 h 9787"/>
              <a:gd name="connsiteX17" fmla="*/ 9830 w 10000"/>
              <a:gd name="connsiteY17" fmla="*/ 4596 h 9787"/>
              <a:gd name="connsiteX18" fmla="*/ 9817 w 10000"/>
              <a:gd name="connsiteY18" fmla="*/ 6055 h 9787"/>
              <a:gd name="connsiteX19" fmla="*/ 9740 w 10000"/>
              <a:gd name="connsiteY19" fmla="*/ 6553 h 9787"/>
              <a:gd name="connsiteX20" fmla="*/ 9652 w 10000"/>
              <a:gd name="connsiteY20" fmla="*/ 6799 h 9787"/>
              <a:gd name="connsiteX21" fmla="*/ 9415 w 10000"/>
              <a:gd name="connsiteY21" fmla="*/ 6940 h 9787"/>
              <a:gd name="connsiteX22" fmla="*/ 9280 w 10000"/>
              <a:gd name="connsiteY22" fmla="*/ 7061 h 9787"/>
              <a:gd name="connsiteX23" fmla="*/ 9412 w 10000"/>
              <a:gd name="connsiteY23" fmla="*/ 7235 h 9787"/>
              <a:gd name="connsiteX24" fmla="*/ 9719 w 10000"/>
              <a:gd name="connsiteY24" fmla="*/ 7544 h 9787"/>
              <a:gd name="connsiteX25" fmla="*/ 9980 w 10000"/>
              <a:gd name="connsiteY25" fmla="*/ 7814 h 9787"/>
              <a:gd name="connsiteX26" fmla="*/ 9848 w 10000"/>
              <a:gd name="connsiteY26" fmla="*/ 7524 h 9787"/>
              <a:gd name="connsiteX27" fmla="*/ 9621 w 10000"/>
              <a:gd name="connsiteY27" fmla="*/ 7013 h 9787"/>
              <a:gd name="connsiteX28" fmla="*/ 9621 w 10000"/>
              <a:gd name="connsiteY28" fmla="*/ 6799 h 9787"/>
              <a:gd name="connsiteX0" fmla="*/ 3071 w 10000"/>
              <a:gd name="connsiteY0" fmla="*/ 9967 h 9967"/>
              <a:gd name="connsiteX1" fmla="*/ 2509 w 10000"/>
              <a:gd name="connsiteY1" fmla="*/ 9785 h 9967"/>
              <a:gd name="connsiteX2" fmla="*/ 1877 w 10000"/>
              <a:gd name="connsiteY2" fmla="*/ 9444 h 9967"/>
              <a:gd name="connsiteX3" fmla="*/ 1309 w 10000"/>
              <a:gd name="connsiteY3" fmla="*/ 9028 h 9967"/>
              <a:gd name="connsiteX4" fmla="*/ 774 w 10000"/>
              <a:gd name="connsiteY4" fmla="*/ 8576 h 9967"/>
              <a:gd name="connsiteX5" fmla="*/ 402 w 10000"/>
              <a:gd name="connsiteY5" fmla="*/ 7963 h 9967"/>
              <a:gd name="connsiteX6" fmla="*/ 88 w 10000"/>
              <a:gd name="connsiteY6" fmla="*/ 7058 h 9967"/>
              <a:gd name="connsiteX7" fmla="*/ 0 w 10000"/>
              <a:gd name="connsiteY7" fmla="*/ 6125 h 9967"/>
              <a:gd name="connsiteX8" fmla="*/ 88 w 10000"/>
              <a:gd name="connsiteY8" fmla="*/ 5117 h 9967"/>
              <a:gd name="connsiteX9" fmla="*/ 443 w 10000"/>
              <a:gd name="connsiteY9" fmla="*/ 3681 h 9967"/>
              <a:gd name="connsiteX10" fmla="*/ 1082 w 10000"/>
              <a:gd name="connsiteY10" fmla="*/ 2357 h 9967"/>
              <a:gd name="connsiteX11" fmla="*/ 2124 w 10000"/>
              <a:gd name="connsiteY11" fmla="*/ 1098 h 9967"/>
              <a:gd name="connsiteX12" fmla="*/ 3365 w 10000"/>
              <a:gd name="connsiteY12" fmla="*/ 271 h 9967"/>
              <a:gd name="connsiteX13" fmla="*/ 4961 w 10000"/>
              <a:gd name="connsiteY13" fmla="*/ 45 h 9967"/>
              <a:gd name="connsiteX14" fmla="*/ 6881 w 10000"/>
              <a:gd name="connsiteY14" fmla="*/ 544 h 9967"/>
              <a:gd name="connsiteX15" fmla="*/ 8976 w 10000"/>
              <a:gd name="connsiteY15" fmla="*/ 2344 h 9967"/>
              <a:gd name="connsiteX16" fmla="*/ 9830 w 10000"/>
              <a:gd name="connsiteY16" fmla="*/ 4696 h 9967"/>
              <a:gd name="connsiteX17" fmla="*/ 9817 w 10000"/>
              <a:gd name="connsiteY17" fmla="*/ 6187 h 9967"/>
              <a:gd name="connsiteX18" fmla="*/ 9740 w 10000"/>
              <a:gd name="connsiteY18" fmla="*/ 6696 h 9967"/>
              <a:gd name="connsiteX19" fmla="*/ 9652 w 10000"/>
              <a:gd name="connsiteY19" fmla="*/ 6947 h 9967"/>
              <a:gd name="connsiteX20" fmla="*/ 9415 w 10000"/>
              <a:gd name="connsiteY20" fmla="*/ 7091 h 9967"/>
              <a:gd name="connsiteX21" fmla="*/ 9280 w 10000"/>
              <a:gd name="connsiteY21" fmla="*/ 7215 h 9967"/>
              <a:gd name="connsiteX22" fmla="*/ 9412 w 10000"/>
              <a:gd name="connsiteY22" fmla="*/ 7392 h 9967"/>
              <a:gd name="connsiteX23" fmla="*/ 9719 w 10000"/>
              <a:gd name="connsiteY23" fmla="*/ 7708 h 9967"/>
              <a:gd name="connsiteX24" fmla="*/ 9980 w 10000"/>
              <a:gd name="connsiteY24" fmla="*/ 7984 h 9967"/>
              <a:gd name="connsiteX25" fmla="*/ 9848 w 10000"/>
              <a:gd name="connsiteY25" fmla="*/ 7688 h 9967"/>
              <a:gd name="connsiteX26" fmla="*/ 9621 w 10000"/>
              <a:gd name="connsiteY26" fmla="*/ 7166 h 9967"/>
              <a:gd name="connsiteX27" fmla="*/ 9621 w 10000"/>
              <a:gd name="connsiteY27" fmla="*/ 6947 h 9967"/>
              <a:gd name="connsiteX0" fmla="*/ 2509 w 10000"/>
              <a:gd name="connsiteY0" fmla="*/ 9817 h 9817"/>
              <a:gd name="connsiteX1" fmla="*/ 1877 w 10000"/>
              <a:gd name="connsiteY1" fmla="*/ 9475 h 9817"/>
              <a:gd name="connsiteX2" fmla="*/ 1309 w 10000"/>
              <a:gd name="connsiteY2" fmla="*/ 9058 h 9817"/>
              <a:gd name="connsiteX3" fmla="*/ 774 w 10000"/>
              <a:gd name="connsiteY3" fmla="*/ 8604 h 9817"/>
              <a:gd name="connsiteX4" fmla="*/ 402 w 10000"/>
              <a:gd name="connsiteY4" fmla="*/ 7989 h 9817"/>
              <a:gd name="connsiteX5" fmla="*/ 88 w 10000"/>
              <a:gd name="connsiteY5" fmla="*/ 7081 h 9817"/>
              <a:gd name="connsiteX6" fmla="*/ 0 w 10000"/>
              <a:gd name="connsiteY6" fmla="*/ 6145 h 9817"/>
              <a:gd name="connsiteX7" fmla="*/ 88 w 10000"/>
              <a:gd name="connsiteY7" fmla="*/ 5134 h 9817"/>
              <a:gd name="connsiteX8" fmla="*/ 443 w 10000"/>
              <a:gd name="connsiteY8" fmla="*/ 3693 h 9817"/>
              <a:gd name="connsiteX9" fmla="*/ 1082 w 10000"/>
              <a:gd name="connsiteY9" fmla="*/ 2365 h 9817"/>
              <a:gd name="connsiteX10" fmla="*/ 2124 w 10000"/>
              <a:gd name="connsiteY10" fmla="*/ 1102 h 9817"/>
              <a:gd name="connsiteX11" fmla="*/ 3365 w 10000"/>
              <a:gd name="connsiteY11" fmla="*/ 272 h 9817"/>
              <a:gd name="connsiteX12" fmla="*/ 4961 w 10000"/>
              <a:gd name="connsiteY12" fmla="*/ 45 h 9817"/>
              <a:gd name="connsiteX13" fmla="*/ 6881 w 10000"/>
              <a:gd name="connsiteY13" fmla="*/ 546 h 9817"/>
              <a:gd name="connsiteX14" fmla="*/ 8976 w 10000"/>
              <a:gd name="connsiteY14" fmla="*/ 2352 h 9817"/>
              <a:gd name="connsiteX15" fmla="*/ 9830 w 10000"/>
              <a:gd name="connsiteY15" fmla="*/ 4712 h 9817"/>
              <a:gd name="connsiteX16" fmla="*/ 9817 w 10000"/>
              <a:gd name="connsiteY16" fmla="*/ 6207 h 9817"/>
              <a:gd name="connsiteX17" fmla="*/ 9740 w 10000"/>
              <a:gd name="connsiteY17" fmla="*/ 6718 h 9817"/>
              <a:gd name="connsiteX18" fmla="*/ 9652 w 10000"/>
              <a:gd name="connsiteY18" fmla="*/ 6970 h 9817"/>
              <a:gd name="connsiteX19" fmla="*/ 9415 w 10000"/>
              <a:gd name="connsiteY19" fmla="*/ 7114 h 9817"/>
              <a:gd name="connsiteX20" fmla="*/ 9280 w 10000"/>
              <a:gd name="connsiteY20" fmla="*/ 7239 h 9817"/>
              <a:gd name="connsiteX21" fmla="*/ 9412 w 10000"/>
              <a:gd name="connsiteY21" fmla="*/ 7416 h 9817"/>
              <a:gd name="connsiteX22" fmla="*/ 9719 w 10000"/>
              <a:gd name="connsiteY22" fmla="*/ 7734 h 9817"/>
              <a:gd name="connsiteX23" fmla="*/ 9980 w 10000"/>
              <a:gd name="connsiteY23" fmla="*/ 8010 h 9817"/>
              <a:gd name="connsiteX24" fmla="*/ 9848 w 10000"/>
              <a:gd name="connsiteY24" fmla="*/ 7713 h 9817"/>
              <a:gd name="connsiteX25" fmla="*/ 9621 w 10000"/>
              <a:gd name="connsiteY25" fmla="*/ 7190 h 9817"/>
              <a:gd name="connsiteX26" fmla="*/ 9621 w 10000"/>
              <a:gd name="connsiteY26" fmla="*/ 6970 h 9817"/>
              <a:gd name="connsiteX0" fmla="*/ 1877 w 10000"/>
              <a:gd name="connsiteY0" fmla="*/ 9652 h 9652"/>
              <a:gd name="connsiteX1" fmla="*/ 1309 w 10000"/>
              <a:gd name="connsiteY1" fmla="*/ 9227 h 9652"/>
              <a:gd name="connsiteX2" fmla="*/ 774 w 10000"/>
              <a:gd name="connsiteY2" fmla="*/ 8764 h 9652"/>
              <a:gd name="connsiteX3" fmla="*/ 402 w 10000"/>
              <a:gd name="connsiteY3" fmla="*/ 8138 h 9652"/>
              <a:gd name="connsiteX4" fmla="*/ 88 w 10000"/>
              <a:gd name="connsiteY4" fmla="*/ 7213 h 9652"/>
              <a:gd name="connsiteX5" fmla="*/ 0 w 10000"/>
              <a:gd name="connsiteY5" fmla="*/ 6260 h 9652"/>
              <a:gd name="connsiteX6" fmla="*/ 88 w 10000"/>
              <a:gd name="connsiteY6" fmla="*/ 5230 h 9652"/>
              <a:gd name="connsiteX7" fmla="*/ 443 w 10000"/>
              <a:gd name="connsiteY7" fmla="*/ 3762 h 9652"/>
              <a:gd name="connsiteX8" fmla="*/ 1082 w 10000"/>
              <a:gd name="connsiteY8" fmla="*/ 2409 h 9652"/>
              <a:gd name="connsiteX9" fmla="*/ 2124 w 10000"/>
              <a:gd name="connsiteY9" fmla="*/ 1123 h 9652"/>
              <a:gd name="connsiteX10" fmla="*/ 3365 w 10000"/>
              <a:gd name="connsiteY10" fmla="*/ 277 h 9652"/>
              <a:gd name="connsiteX11" fmla="*/ 4961 w 10000"/>
              <a:gd name="connsiteY11" fmla="*/ 46 h 9652"/>
              <a:gd name="connsiteX12" fmla="*/ 6881 w 10000"/>
              <a:gd name="connsiteY12" fmla="*/ 556 h 9652"/>
              <a:gd name="connsiteX13" fmla="*/ 8976 w 10000"/>
              <a:gd name="connsiteY13" fmla="*/ 2396 h 9652"/>
              <a:gd name="connsiteX14" fmla="*/ 9830 w 10000"/>
              <a:gd name="connsiteY14" fmla="*/ 4800 h 9652"/>
              <a:gd name="connsiteX15" fmla="*/ 9817 w 10000"/>
              <a:gd name="connsiteY15" fmla="*/ 6323 h 9652"/>
              <a:gd name="connsiteX16" fmla="*/ 9740 w 10000"/>
              <a:gd name="connsiteY16" fmla="*/ 6843 h 9652"/>
              <a:gd name="connsiteX17" fmla="*/ 9652 w 10000"/>
              <a:gd name="connsiteY17" fmla="*/ 7100 h 9652"/>
              <a:gd name="connsiteX18" fmla="*/ 9415 w 10000"/>
              <a:gd name="connsiteY18" fmla="*/ 7247 h 9652"/>
              <a:gd name="connsiteX19" fmla="*/ 9280 w 10000"/>
              <a:gd name="connsiteY19" fmla="*/ 7374 h 9652"/>
              <a:gd name="connsiteX20" fmla="*/ 9412 w 10000"/>
              <a:gd name="connsiteY20" fmla="*/ 7554 h 9652"/>
              <a:gd name="connsiteX21" fmla="*/ 9719 w 10000"/>
              <a:gd name="connsiteY21" fmla="*/ 7878 h 9652"/>
              <a:gd name="connsiteX22" fmla="*/ 9980 w 10000"/>
              <a:gd name="connsiteY22" fmla="*/ 8159 h 9652"/>
              <a:gd name="connsiteX23" fmla="*/ 9848 w 10000"/>
              <a:gd name="connsiteY23" fmla="*/ 7857 h 9652"/>
              <a:gd name="connsiteX24" fmla="*/ 9621 w 10000"/>
              <a:gd name="connsiteY24" fmla="*/ 7324 h 9652"/>
              <a:gd name="connsiteX25" fmla="*/ 9621 w 10000"/>
              <a:gd name="connsiteY25" fmla="*/ 7100 h 9652"/>
              <a:gd name="connsiteX0" fmla="*/ 1309 w 10000"/>
              <a:gd name="connsiteY0" fmla="*/ 9560 h 9560"/>
              <a:gd name="connsiteX1" fmla="*/ 774 w 10000"/>
              <a:gd name="connsiteY1" fmla="*/ 9080 h 9560"/>
              <a:gd name="connsiteX2" fmla="*/ 402 w 10000"/>
              <a:gd name="connsiteY2" fmla="*/ 8431 h 9560"/>
              <a:gd name="connsiteX3" fmla="*/ 88 w 10000"/>
              <a:gd name="connsiteY3" fmla="*/ 7473 h 9560"/>
              <a:gd name="connsiteX4" fmla="*/ 0 w 10000"/>
              <a:gd name="connsiteY4" fmla="*/ 6486 h 9560"/>
              <a:gd name="connsiteX5" fmla="*/ 88 w 10000"/>
              <a:gd name="connsiteY5" fmla="*/ 5419 h 9560"/>
              <a:gd name="connsiteX6" fmla="*/ 443 w 10000"/>
              <a:gd name="connsiteY6" fmla="*/ 3898 h 9560"/>
              <a:gd name="connsiteX7" fmla="*/ 1082 w 10000"/>
              <a:gd name="connsiteY7" fmla="*/ 2496 h 9560"/>
              <a:gd name="connsiteX8" fmla="*/ 2124 w 10000"/>
              <a:gd name="connsiteY8" fmla="*/ 1163 h 9560"/>
              <a:gd name="connsiteX9" fmla="*/ 3365 w 10000"/>
              <a:gd name="connsiteY9" fmla="*/ 287 h 9560"/>
              <a:gd name="connsiteX10" fmla="*/ 4961 w 10000"/>
              <a:gd name="connsiteY10" fmla="*/ 48 h 9560"/>
              <a:gd name="connsiteX11" fmla="*/ 6881 w 10000"/>
              <a:gd name="connsiteY11" fmla="*/ 576 h 9560"/>
              <a:gd name="connsiteX12" fmla="*/ 8976 w 10000"/>
              <a:gd name="connsiteY12" fmla="*/ 2482 h 9560"/>
              <a:gd name="connsiteX13" fmla="*/ 9830 w 10000"/>
              <a:gd name="connsiteY13" fmla="*/ 4973 h 9560"/>
              <a:gd name="connsiteX14" fmla="*/ 9817 w 10000"/>
              <a:gd name="connsiteY14" fmla="*/ 6551 h 9560"/>
              <a:gd name="connsiteX15" fmla="*/ 9740 w 10000"/>
              <a:gd name="connsiteY15" fmla="*/ 7090 h 9560"/>
              <a:gd name="connsiteX16" fmla="*/ 9652 w 10000"/>
              <a:gd name="connsiteY16" fmla="*/ 7356 h 9560"/>
              <a:gd name="connsiteX17" fmla="*/ 9415 w 10000"/>
              <a:gd name="connsiteY17" fmla="*/ 7508 h 9560"/>
              <a:gd name="connsiteX18" fmla="*/ 9280 w 10000"/>
              <a:gd name="connsiteY18" fmla="*/ 7640 h 9560"/>
              <a:gd name="connsiteX19" fmla="*/ 9412 w 10000"/>
              <a:gd name="connsiteY19" fmla="*/ 7826 h 9560"/>
              <a:gd name="connsiteX20" fmla="*/ 9719 w 10000"/>
              <a:gd name="connsiteY20" fmla="*/ 8162 h 9560"/>
              <a:gd name="connsiteX21" fmla="*/ 9980 w 10000"/>
              <a:gd name="connsiteY21" fmla="*/ 8453 h 9560"/>
              <a:gd name="connsiteX22" fmla="*/ 9848 w 10000"/>
              <a:gd name="connsiteY22" fmla="*/ 8140 h 9560"/>
              <a:gd name="connsiteX23" fmla="*/ 9621 w 10000"/>
              <a:gd name="connsiteY23" fmla="*/ 7588 h 9560"/>
              <a:gd name="connsiteX24" fmla="*/ 9621 w 10000"/>
              <a:gd name="connsiteY24" fmla="*/ 7356 h 9560"/>
              <a:gd name="connsiteX0" fmla="*/ 774 w 10000"/>
              <a:gd name="connsiteY0" fmla="*/ 9498 h 9498"/>
              <a:gd name="connsiteX1" fmla="*/ 402 w 10000"/>
              <a:gd name="connsiteY1" fmla="*/ 8819 h 9498"/>
              <a:gd name="connsiteX2" fmla="*/ 88 w 10000"/>
              <a:gd name="connsiteY2" fmla="*/ 7817 h 9498"/>
              <a:gd name="connsiteX3" fmla="*/ 0 w 10000"/>
              <a:gd name="connsiteY3" fmla="*/ 6785 h 9498"/>
              <a:gd name="connsiteX4" fmla="*/ 88 w 10000"/>
              <a:gd name="connsiteY4" fmla="*/ 5668 h 9498"/>
              <a:gd name="connsiteX5" fmla="*/ 443 w 10000"/>
              <a:gd name="connsiteY5" fmla="*/ 4077 h 9498"/>
              <a:gd name="connsiteX6" fmla="*/ 1082 w 10000"/>
              <a:gd name="connsiteY6" fmla="*/ 2611 h 9498"/>
              <a:gd name="connsiteX7" fmla="*/ 2124 w 10000"/>
              <a:gd name="connsiteY7" fmla="*/ 1217 h 9498"/>
              <a:gd name="connsiteX8" fmla="*/ 3365 w 10000"/>
              <a:gd name="connsiteY8" fmla="*/ 300 h 9498"/>
              <a:gd name="connsiteX9" fmla="*/ 4961 w 10000"/>
              <a:gd name="connsiteY9" fmla="*/ 50 h 9498"/>
              <a:gd name="connsiteX10" fmla="*/ 6881 w 10000"/>
              <a:gd name="connsiteY10" fmla="*/ 603 h 9498"/>
              <a:gd name="connsiteX11" fmla="*/ 8976 w 10000"/>
              <a:gd name="connsiteY11" fmla="*/ 2596 h 9498"/>
              <a:gd name="connsiteX12" fmla="*/ 9830 w 10000"/>
              <a:gd name="connsiteY12" fmla="*/ 5202 h 9498"/>
              <a:gd name="connsiteX13" fmla="*/ 9817 w 10000"/>
              <a:gd name="connsiteY13" fmla="*/ 6853 h 9498"/>
              <a:gd name="connsiteX14" fmla="*/ 9740 w 10000"/>
              <a:gd name="connsiteY14" fmla="*/ 7416 h 9498"/>
              <a:gd name="connsiteX15" fmla="*/ 9652 w 10000"/>
              <a:gd name="connsiteY15" fmla="*/ 7695 h 9498"/>
              <a:gd name="connsiteX16" fmla="*/ 9415 w 10000"/>
              <a:gd name="connsiteY16" fmla="*/ 7854 h 9498"/>
              <a:gd name="connsiteX17" fmla="*/ 9280 w 10000"/>
              <a:gd name="connsiteY17" fmla="*/ 7992 h 9498"/>
              <a:gd name="connsiteX18" fmla="*/ 9412 w 10000"/>
              <a:gd name="connsiteY18" fmla="*/ 8186 h 9498"/>
              <a:gd name="connsiteX19" fmla="*/ 9719 w 10000"/>
              <a:gd name="connsiteY19" fmla="*/ 8538 h 9498"/>
              <a:gd name="connsiteX20" fmla="*/ 9980 w 10000"/>
              <a:gd name="connsiteY20" fmla="*/ 8842 h 9498"/>
              <a:gd name="connsiteX21" fmla="*/ 9848 w 10000"/>
              <a:gd name="connsiteY21" fmla="*/ 8515 h 9498"/>
              <a:gd name="connsiteX22" fmla="*/ 9621 w 10000"/>
              <a:gd name="connsiteY22" fmla="*/ 7937 h 9498"/>
              <a:gd name="connsiteX23" fmla="*/ 9621 w 10000"/>
              <a:gd name="connsiteY23" fmla="*/ 7695 h 9498"/>
              <a:gd name="connsiteX0" fmla="*/ 402 w 10000"/>
              <a:gd name="connsiteY0" fmla="*/ 9285 h 9314"/>
              <a:gd name="connsiteX1" fmla="*/ 88 w 10000"/>
              <a:gd name="connsiteY1" fmla="*/ 8230 h 9314"/>
              <a:gd name="connsiteX2" fmla="*/ 0 w 10000"/>
              <a:gd name="connsiteY2" fmla="*/ 7144 h 9314"/>
              <a:gd name="connsiteX3" fmla="*/ 88 w 10000"/>
              <a:gd name="connsiteY3" fmla="*/ 5968 h 9314"/>
              <a:gd name="connsiteX4" fmla="*/ 443 w 10000"/>
              <a:gd name="connsiteY4" fmla="*/ 4292 h 9314"/>
              <a:gd name="connsiteX5" fmla="*/ 1082 w 10000"/>
              <a:gd name="connsiteY5" fmla="*/ 2749 h 9314"/>
              <a:gd name="connsiteX6" fmla="*/ 2124 w 10000"/>
              <a:gd name="connsiteY6" fmla="*/ 1281 h 9314"/>
              <a:gd name="connsiteX7" fmla="*/ 3365 w 10000"/>
              <a:gd name="connsiteY7" fmla="*/ 316 h 9314"/>
              <a:gd name="connsiteX8" fmla="*/ 4961 w 10000"/>
              <a:gd name="connsiteY8" fmla="*/ 53 h 9314"/>
              <a:gd name="connsiteX9" fmla="*/ 6881 w 10000"/>
              <a:gd name="connsiteY9" fmla="*/ 635 h 9314"/>
              <a:gd name="connsiteX10" fmla="*/ 8976 w 10000"/>
              <a:gd name="connsiteY10" fmla="*/ 2733 h 9314"/>
              <a:gd name="connsiteX11" fmla="*/ 9830 w 10000"/>
              <a:gd name="connsiteY11" fmla="*/ 5477 h 9314"/>
              <a:gd name="connsiteX12" fmla="*/ 9817 w 10000"/>
              <a:gd name="connsiteY12" fmla="*/ 7215 h 9314"/>
              <a:gd name="connsiteX13" fmla="*/ 9740 w 10000"/>
              <a:gd name="connsiteY13" fmla="*/ 7808 h 9314"/>
              <a:gd name="connsiteX14" fmla="*/ 9652 w 10000"/>
              <a:gd name="connsiteY14" fmla="*/ 8102 h 9314"/>
              <a:gd name="connsiteX15" fmla="*/ 9415 w 10000"/>
              <a:gd name="connsiteY15" fmla="*/ 8269 h 9314"/>
              <a:gd name="connsiteX16" fmla="*/ 9280 w 10000"/>
              <a:gd name="connsiteY16" fmla="*/ 8414 h 9314"/>
              <a:gd name="connsiteX17" fmla="*/ 9412 w 10000"/>
              <a:gd name="connsiteY17" fmla="*/ 8619 h 9314"/>
              <a:gd name="connsiteX18" fmla="*/ 9719 w 10000"/>
              <a:gd name="connsiteY18" fmla="*/ 8989 h 9314"/>
              <a:gd name="connsiteX19" fmla="*/ 9980 w 10000"/>
              <a:gd name="connsiteY19" fmla="*/ 9309 h 9314"/>
              <a:gd name="connsiteX20" fmla="*/ 9848 w 10000"/>
              <a:gd name="connsiteY20" fmla="*/ 8965 h 9314"/>
              <a:gd name="connsiteX21" fmla="*/ 9621 w 10000"/>
              <a:gd name="connsiteY21" fmla="*/ 8356 h 9314"/>
              <a:gd name="connsiteX22" fmla="*/ 9621 w 10000"/>
              <a:gd name="connsiteY22" fmla="*/ 8102 h 9314"/>
              <a:gd name="connsiteX0" fmla="*/ 88 w 10000"/>
              <a:gd name="connsiteY0" fmla="*/ 8836 h 10000"/>
              <a:gd name="connsiteX1" fmla="*/ 0 w 10000"/>
              <a:gd name="connsiteY1" fmla="*/ 7670 h 10000"/>
              <a:gd name="connsiteX2" fmla="*/ 88 w 10000"/>
              <a:gd name="connsiteY2" fmla="*/ 6408 h 10000"/>
              <a:gd name="connsiteX3" fmla="*/ 443 w 10000"/>
              <a:gd name="connsiteY3" fmla="*/ 4608 h 10000"/>
              <a:gd name="connsiteX4" fmla="*/ 1082 w 10000"/>
              <a:gd name="connsiteY4" fmla="*/ 2951 h 10000"/>
              <a:gd name="connsiteX5" fmla="*/ 2124 w 10000"/>
              <a:gd name="connsiteY5" fmla="*/ 1375 h 10000"/>
              <a:gd name="connsiteX6" fmla="*/ 3365 w 10000"/>
              <a:gd name="connsiteY6" fmla="*/ 339 h 10000"/>
              <a:gd name="connsiteX7" fmla="*/ 4961 w 10000"/>
              <a:gd name="connsiteY7" fmla="*/ 57 h 10000"/>
              <a:gd name="connsiteX8" fmla="*/ 6881 w 10000"/>
              <a:gd name="connsiteY8" fmla="*/ 682 h 10000"/>
              <a:gd name="connsiteX9" fmla="*/ 8976 w 10000"/>
              <a:gd name="connsiteY9" fmla="*/ 2934 h 10000"/>
              <a:gd name="connsiteX10" fmla="*/ 9830 w 10000"/>
              <a:gd name="connsiteY10" fmla="*/ 5880 h 10000"/>
              <a:gd name="connsiteX11" fmla="*/ 9817 w 10000"/>
              <a:gd name="connsiteY11" fmla="*/ 7746 h 10000"/>
              <a:gd name="connsiteX12" fmla="*/ 9740 w 10000"/>
              <a:gd name="connsiteY12" fmla="*/ 8383 h 10000"/>
              <a:gd name="connsiteX13" fmla="*/ 9652 w 10000"/>
              <a:gd name="connsiteY13" fmla="*/ 8699 h 10000"/>
              <a:gd name="connsiteX14" fmla="*/ 9415 w 10000"/>
              <a:gd name="connsiteY14" fmla="*/ 8878 h 10000"/>
              <a:gd name="connsiteX15" fmla="*/ 9280 w 10000"/>
              <a:gd name="connsiteY15" fmla="*/ 9034 h 10000"/>
              <a:gd name="connsiteX16" fmla="*/ 9412 w 10000"/>
              <a:gd name="connsiteY16" fmla="*/ 9254 h 10000"/>
              <a:gd name="connsiteX17" fmla="*/ 9719 w 10000"/>
              <a:gd name="connsiteY17" fmla="*/ 9651 h 10000"/>
              <a:gd name="connsiteX18" fmla="*/ 9980 w 10000"/>
              <a:gd name="connsiteY18" fmla="*/ 9995 h 10000"/>
              <a:gd name="connsiteX19" fmla="*/ 9848 w 10000"/>
              <a:gd name="connsiteY19" fmla="*/ 9625 h 10000"/>
              <a:gd name="connsiteX20" fmla="*/ 9621 w 10000"/>
              <a:gd name="connsiteY20" fmla="*/ 8971 h 10000"/>
              <a:gd name="connsiteX21" fmla="*/ 9621 w 10000"/>
              <a:gd name="connsiteY21" fmla="*/ 8699 h 10000"/>
              <a:gd name="connsiteX0" fmla="*/ 0 w 10000"/>
              <a:gd name="connsiteY0" fmla="*/ 7670 h 10000"/>
              <a:gd name="connsiteX1" fmla="*/ 88 w 10000"/>
              <a:gd name="connsiteY1" fmla="*/ 6408 h 10000"/>
              <a:gd name="connsiteX2" fmla="*/ 443 w 10000"/>
              <a:gd name="connsiteY2" fmla="*/ 4608 h 10000"/>
              <a:gd name="connsiteX3" fmla="*/ 1082 w 10000"/>
              <a:gd name="connsiteY3" fmla="*/ 2951 h 10000"/>
              <a:gd name="connsiteX4" fmla="*/ 2124 w 10000"/>
              <a:gd name="connsiteY4" fmla="*/ 1375 h 10000"/>
              <a:gd name="connsiteX5" fmla="*/ 3365 w 10000"/>
              <a:gd name="connsiteY5" fmla="*/ 339 h 10000"/>
              <a:gd name="connsiteX6" fmla="*/ 4961 w 10000"/>
              <a:gd name="connsiteY6" fmla="*/ 57 h 10000"/>
              <a:gd name="connsiteX7" fmla="*/ 6881 w 10000"/>
              <a:gd name="connsiteY7" fmla="*/ 682 h 10000"/>
              <a:gd name="connsiteX8" fmla="*/ 8976 w 10000"/>
              <a:gd name="connsiteY8" fmla="*/ 2934 h 10000"/>
              <a:gd name="connsiteX9" fmla="*/ 9830 w 10000"/>
              <a:gd name="connsiteY9" fmla="*/ 5880 h 10000"/>
              <a:gd name="connsiteX10" fmla="*/ 9817 w 10000"/>
              <a:gd name="connsiteY10" fmla="*/ 7746 h 10000"/>
              <a:gd name="connsiteX11" fmla="*/ 9740 w 10000"/>
              <a:gd name="connsiteY11" fmla="*/ 8383 h 10000"/>
              <a:gd name="connsiteX12" fmla="*/ 9652 w 10000"/>
              <a:gd name="connsiteY12" fmla="*/ 8699 h 10000"/>
              <a:gd name="connsiteX13" fmla="*/ 9415 w 10000"/>
              <a:gd name="connsiteY13" fmla="*/ 8878 h 10000"/>
              <a:gd name="connsiteX14" fmla="*/ 9280 w 10000"/>
              <a:gd name="connsiteY14" fmla="*/ 9034 h 10000"/>
              <a:gd name="connsiteX15" fmla="*/ 9412 w 10000"/>
              <a:gd name="connsiteY15" fmla="*/ 9254 h 10000"/>
              <a:gd name="connsiteX16" fmla="*/ 9719 w 10000"/>
              <a:gd name="connsiteY16" fmla="*/ 9651 h 10000"/>
              <a:gd name="connsiteX17" fmla="*/ 9980 w 10000"/>
              <a:gd name="connsiteY17" fmla="*/ 9995 h 10000"/>
              <a:gd name="connsiteX18" fmla="*/ 9848 w 10000"/>
              <a:gd name="connsiteY18" fmla="*/ 9625 h 10000"/>
              <a:gd name="connsiteX19" fmla="*/ 9621 w 10000"/>
              <a:gd name="connsiteY19" fmla="*/ 8971 h 10000"/>
              <a:gd name="connsiteX20" fmla="*/ 9621 w 10000"/>
              <a:gd name="connsiteY20" fmla="*/ 8699 h 10000"/>
              <a:gd name="connsiteX0" fmla="*/ 0 w 9912"/>
              <a:gd name="connsiteY0" fmla="*/ 6408 h 10000"/>
              <a:gd name="connsiteX1" fmla="*/ 355 w 9912"/>
              <a:gd name="connsiteY1" fmla="*/ 4608 h 10000"/>
              <a:gd name="connsiteX2" fmla="*/ 994 w 9912"/>
              <a:gd name="connsiteY2" fmla="*/ 2951 h 10000"/>
              <a:gd name="connsiteX3" fmla="*/ 2036 w 9912"/>
              <a:gd name="connsiteY3" fmla="*/ 1375 h 10000"/>
              <a:gd name="connsiteX4" fmla="*/ 3277 w 9912"/>
              <a:gd name="connsiteY4" fmla="*/ 339 h 10000"/>
              <a:gd name="connsiteX5" fmla="*/ 4873 w 9912"/>
              <a:gd name="connsiteY5" fmla="*/ 57 h 10000"/>
              <a:gd name="connsiteX6" fmla="*/ 6793 w 9912"/>
              <a:gd name="connsiteY6" fmla="*/ 682 h 10000"/>
              <a:gd name="connsiteX7" fmla="*/ 8888 w 9912"/>
              <a:gd name="connsiteY7" fmla="*/ 2934 h 10000"/>
              <a:gd name="connsiteX8" fmla="*/ 9742 w 9912"/>
              <a:gd name="connsiteY8" fmla="*/ 5880 h 10000"/>
              <a:gd name="connsiteX9" fmla="*/ 9729 w 9912"/>
              <a:gd name="connsiteY9" fmla="*/ 7746 h 10000"/>
              <a:gd name="connsiteX10" fmla="*/ 9652 w 9912"/>
              <a:gd name="connsiteY10" fmla="*/ 8383 h 10000"/>
              <a:gd name="connsiteX11" fmla="*/ 9564 w 9912"/>
              <a:gd name="connsiteY11" fmla="*/ 8699 h 10000"/>
              <a:gd name="connsiteX12" fmla="*/ 9327 w 9912"/>
              <a:gd name="connsiteY12" fmla="*/ 8878 h 10000"/>
              <a:gd name="connsiteX13" fmla="*/ 9192 w 9912"/>
              <a:gd name="connsiteY13" fmla="*/ 9034 h 10000"/>
              <a:gd name="connsiteX14" fmla="*/ 9324 w 9912"/>
              <a:gd name="connsiteY14" fmla="*/ 9254 h 10000"/>
              <a:gd name="connsiteX15" fmla="*/ 9631 w 9912"/>
              <a:gd name="connsiteY15" fmla="*/ 9651 h 10000"/>
              <a:gd name="connsiteX16" fmla="*/ 9892 w 9912"/>
              <a:gd name="connsiteY16" fmla="*/ 9995 h 10000"/>
              <a:gd name="connsiteX17" fmla="*/ 9760 w 9912"/>
              <a:gd name="connsiteY17" fmla="*/ 9625 h 10000"/>
              <a:gd name="connsiteX18" fmla="*/ 9533 w 9912"/>
              <a:gd name="connsiteY18" fmla="*/ 8971 h 10000"/>
              <a:gd name="connsiteX19" fmla="*/ 9533 w 9912"/>
              <a:gd name="connsiteY19" fmla="*/ 8699 h 10000"/>
              <a:gd name="connsiteX0" fmla="*/ 0 w 9642"/>
              <a:gd name="connsiteY0" fmla="*/ 4608 h 10000"/>
              <a:gd name="connsiteX1" fmla="*/ 645 w 9642"/>
              <a:gd name="connsiteY1" fmla="*/ 2951 h 10000"/>
              <a:gd name="connsiteX2" fmla="*/ 1696 w 9642"/>
              <a:gd name="connsiteY2" fmla="*/ 1375 h 10000"/>
              <a:gd name="connsiteX3" fmla="*/ 2948 w 9642"/>
              <a:gd name="connsiteY3" fmla="*/ 339 h 10000"/>
              <a:gd name="connsiteX4" fmla="*/ 4558 w 9642"/>
              <a:gd name="connsiteY4" fmla="*/ 57 h 10000"/>
              <a:gd name="connsiteX5" fmla="*/ 6495 w 9642"/>
              <a:gd name="connsiteY5" fmla="*/ 682 h 10000"/>
              <a:gd name="connsiteX6" fmla="*/ 8609 w 9642"/>
              <a:gd name="connsiteY6" fmla="*/ 2934 h 10000"/>
              <a:gd name="connsiteX7" fmla="*/ 9470 w 9642"/>
              <a:gd name="connsiteY7" fmla="*/ 5880 h 10000"/>
              <a:gd name="connsiteX8" fmla="*/ 9457 w 9642"/>
              <a:gd name="connsiteY8" fmla="*/ 7746 h 10000"/>
              <a:gd name="connsiteX9" fmla="*/ 9380 w 9642"/>
              <a:gd name="connsiteY9" fmla="*/ 8383 h 10000"/>
              <a:gd name="connsiteX10" fmla="*/ 9291 w 9642"/>
              <a:gd name="connsiteY10" fmla="*/ 8699 h 10000"/>
              <a:gd name="connsiteX11" fmla="*/ 9052 w 9642"/>
              <a:gd name="connsiteY11" fmla="*/ 8878 h 10000"/>
              <a:gd name="connsiteX12" fmla="*/ 8916 w 9642"/>
              <a:gd name="connsiteY12" fmla="*/ 9034 h 10000"/>
              <a:gd name="connsiteX13" fmla="*/ 9049 w 9642"/>
              <a:gd name="connsiteY13" fmla="*/ 9254 h 10000"/>
              <a:gd name="connsiteX14" fmla="*/ 9359 w 9642"/>
              <a:gd name="connsiteY14" fmla="*/ 9651 h 10000"/>
              <a:gd name="connsiteX15" fmla="*/ 9622 w 9642"/>
              <a:gd name="connsiteY15" fmla="*/ 9995 h 10000"/>
              <a:gd name="connsiteX16" fmla="*/ 9489 w 9642"/>
              <a:gd name="connsiteY16" fmla="*/ 9625 h 10000"/>
              <a:gd name="connsiteX17" fmla="*/ 9260 w 9642"/>
              <a:gd name="connsiteY17" fmla="*/ 8971 h 10000"/>
              <a:gd name="connsiteX18" fmla="*/ 9260 w 9642"/>
              <a:gd name="connsiteY18" fmla="*/ 8699 h 10000"/>
              <a:gd name="connsiteX0" fmla="*/ 0 w 9331"/>
              <a:gd name="connsiteY0" fmla="*/ 2951 h 10000"/>
              <a:gd name="connsiteX1" fmla="*/ 1090 w 9331"/>
              <a:gd name="connsiteY1" fmla="*/ 1375 h 10000"/>
              <a:gd name="connsiteX2" fmla="*/ 2388 w 9331"/>
              <a:gd name="connsiteY2" fmla="*/ 339 h 10000"/>
              <a:gd name="connsiteX3" fmla="*/ 4058 w 9331"/>
              <a:gd name="connsiteY3" fmla="*/ 57 h 10000"/>
              <a:gd name="connsiteX4" fmla="*/ 6067 w 9331"/>
              <a:gd name="connsiteY4" fmla="*/ 682 h 10000"/>
              <a:gd name="connsiteX5" fmla="*/ 8260 w 9331"/>
              <a:gd name="connsiteY5" fmla="*/ 2934 h 10000"/>
              <a:gd name="connsiteX6" fmla="*/ 9153 w 9331"/>
              <a:gd name="connsiteY6" fmla="*/ 5880 h 10000"/>
              <a:gd name="connsiteX7" fmla="*/ 9139 w 9331"/>
              <a:gd name="connsiteY7" fmla="*/ 7746 h 10000"/>
              <a:gd name="connsiteX8" fmla="*/ 9059 w 9331"/>
              <a:gd name="connsiteY8" fmla="*/ 8383 h 10000"/>
              <a:gd name="connsiteX9" fmla="*/ 8967 w 9331"/>
              <a:gd name="connsiteY9" fmla="*/ 8699 h 10000"/>
              <a:gd name="connsiteX10" fmla="*/ 8719 w 9331"/>
              <a:gd name="connsiteY10" fmla="*/ 8878 h 10000"/>
              <a:gd name="connsiteX11" fmla="*/ 8578 w 9331"/>
              <a:gd name="connsiteY11" fmla="*/ 9034 h 10000"/>
              <a:gd name="connsiteX12" fmla="*/ 8716 w 9331"/>
              <a:gd name="connsiteY12" fmla="*/ 9254 h 10000"/>
              <a:gd name="connsiteX13" fmla="*/ 9037 w 9331"/>
              <a:gd name="connsiteY13" fmla="*/ 9651 h 10000"/>
              <a:gd name="connsiteX14" fmla="*/ 9310 w 9331"/>
              <a:gd name="connsiteY14" fmla="*/ 9995 h 10000"/>
              <a:gd name="connsiteX15" fmla="*/ 9172 w 9331"/>
              <a:gd name="connsiteY15" fmla="*/ 9625 h 10000"/>
              <a:gd name="connsiteX16" fmla="*/ 8935 w 9331"/>
              <a:gd name="connsiteY16" fmla="*/ 8971 h 10000"/>
              <a:gd name="connsiteX17" fmla="*/ 8935 w 9331"/>
              <a:gd name="connsiteY17" fmla="*/ 8699 h 10000"/>
              <a:gd name="connsiteX0" fmla="*/ 0 w 8832"/>
              <a:gd name="connsiteY0" fmla="*/ 1375 h 10000"/>
              <a:gd name="connsiteX1" fmla="*/ 1391 w 8832"/>
              <a:gd name="connsiteY1" fmla="*/ 339 h 10000"/>
              <a:gd name="connsiteX2" fmla="*/ 3181 w 8832"/>
              <a:gd name="connsiteY2" fmla="*/ 57 h 10000"/>
              <a:gd name="connsiteX3" fmla="*/ 5334 w 8832"/>
              <a:gd name="connsiteY3" fmla="*/ 682 h 10000"/>
              <a:gd name="connsiteX4" fmla="*/ 7684 w 8832"/>
              <a:gd name="connsiteY4" fmla="*/ 2934 h 10000"/>
              <a:gd name="connsiteX5" fmla="*/ 8641 w 8832"/>
              <a:gd name="connsiteY5" fmla="*/ 5880 h 10000"/>
              <a:gd name="connsiteX6" fmla="*/ 8626 w 8832"/>
              <a:gd name="connsiteY6" fmla="*/ 7746 h 10000"/>
              <a:gd name="connsiteX7" fmla="*/ 8540 w 8832"/>
              <a:gd name="connsiteY7" fmla="*/ 8383 h 10000"/>
              <a:gd name="connsiteX8" fmla="*/ 8442 w 8832"/>
              <a:gd name="connsiteY8" fmla="*/ 8699 h 10000"/>
              <a:gd name="connsiteX9" fmla="*/ 8176 w 8832"/>
              <a:gd name="connsiteY9" fmla="*/ 8878 h 10000"/>
              <a:gd name="connsiteX10" fmla="*/ 8025 w 8832"/>
              <a:gd name="connsiteY10" fmla="*/ 9034 h 10000"/>
              <a:gd name="connsiteX11" fmla="*/ 8173 w 8832"/>
              <a:gd name="connsiteY11" fmla="*/ 9254 h 10000"/>
              <a:gd name="connsiteX12" fmla="*/ 8517 w 8832"/>
              <a:gd name="connsiteY12" fmla="*/ 9651 h 10000"/>
              <a:gd name="connsiteX13" fmla="*/ 8809 w 8832"/>
              <a:gd name="connsiteY13" fmla="*/ 9995 h 10000"/>
              <a:gd name="connsiteX14" fmla="*/ 8662 w 8832"/>
              <a:gd name="connsiteY14" fmla="*/ 9625 h 10000"/>
              <a:gd name="connsiteX15" fmla="*/ 8408 w 8832"/>
              <a:gd name="connsiteY15" fmla="*/ 8971 h 10000"/>
              <a:gd name="connsiteX16" fmla="*/ 8408 w 8832"/>
              <a:gd name="connsiteY16" fmla="*/ 8699 h 10000"/>
              <a:gd name="connsiteX0" fmla="*/ 0 w 8425"/>
              <a:gd name="connsiteY0" fmla="*/ 339 h 10000"/>
              <a:gd name="connsiteX1" fmla="*/ 2027 w 8425"/>
              <a:gd name="connsiteY1" fmla="*/ 57 h 10000"/>
              <a:gd name="connsiteX2" fmla="*/ 4464 w 8425"/>
              <a:gd name="connsiteY2" fmla="*/ 682 h 10000"/>
              <a:gd name="connsiteX3" fmla="*/ 7125 w 8425"/>
              <a:gd name="connsiteY3" fmla="*/ 2934 h 10000"/>
              <a:gd name="connsiteX4" fmla="*/ 8209 w 8425"/>
              <a:gd name="connsiteY4" fmla="*/ 5880 h 10000"/>
              <a:gd name="connsiteX5" fmla="*/ 8192 w 8425"/>
              <a:gd name="connsiteY5" fmla="*/ 7746 h 10000"/>
              <a:gd name="connsiteX6" fmla="*/ 8094 w 8425"/>
              <a:gd name="connsiteY6" fmla="*/ 8383 h 10000"/>
              <a:gd name="connsiteX7" fmla="*/ 7983 w 8425"/>
              <a:gd name="connsiteY7" fmla="*/ 8699 h 10000"/>
              <a:gd name="connsiteX8" fmla="*/ 7682 w 8425"/>
              <a:gd name="connsiteY8" fmla="*/ 8878 h 10000"/>
              <a:gd name="connsiteX9" fmla="*/ 7511 w 8425"/>
              <a:gd name="connsiteY9" fmla="*/ 9034 h 10000"/>
              <a:gd name="connsiteX10" fmla="*/ 7679 w 8425"/>
              <a:gd name="connsiteY10" fmla="*/ 9254 h 10000"/>
              <a:gd name="connsiteX11" fmla="*/ 8068 w 8425"/>
              <a:gd name="connsiteY11" fmla="*/ 9651 h 10000"/>
              <a:gd name="connsiteX12" fmla="*/ 8399 w 8425"/>
              <a:gd name="connsiteY12" fmla="*/ 9995 h 10000"/>
              <a:gd name="connsiteX13" fmla="*/ 8233 w 8425"/>
              <a:gd name="connsiteY13" fmla="*/ 9625 h 10000"/>
              <a:gd name="connsiteX14" fmla="*/ 7945 w 8425"/>
              <a:gd name="connsiteY14" fmla="*/ 8971 h 10000"/>
              <a:gd name="connsiteX15" fmla="*/ 7945 w 8425"/>
              <a:gd name="connsiteY15" fmla="*/ 8699 h 10000"/>
              <a:gd name="connsiteX0" fmla="*/ 0 w 7594"/>
              <a:gd name="connsiteY0" fmla="*/ 0 h 9943"/>
              <a:gd name="connsiteX1" fmla="*/ 2893 w 7594"/>
              <a:gd name="connsiteY1" fmla="*/ 625 h 9943"/>
              <a:gd name="connsiteX2" fmla="*/ 6051 w 7594"/>
              <a:gd name="connsiteY2" fmla="*/ 2877 h 9943"/>
              <a:gd name="connsiteX3" fmla="*/ 7338 w 7594"/>
              <a:gd name="connsiteY3" fmla="*/ 5823 h 9943"/>
              <a:gd name="connsiteX4" fmla="*/ 7317 w 7594"/>
              <a:gd name="connsiteY4" fmla="*/ 7689 h 9943"/>
              <a:gd name="connsiteX5" fmla="*/ 7201 w 7594"/>
              <a:gd name="connsiteY5" fmla="*/ 8326 h 9943"/>
              <a:gd name="connsiteX6" fmla="*/ 7069 w 7594"/>
              <a:gd name="connsiteY6" fmla="*/ 8642 h 9943"/>
              <a:gd name="connsiteX7" fmla="*/ 6712 w 7594"/>
              <a:gd name="connsiteY7" fmla="*/ 8821 h 9943"/>
              <a:gd name="connsiteX8" fmla="*/ 6509 w 7594"/>
              <a:gd name="connsiteY8" fmla="*/ 8977 h 9943"/>
              <a:gd name="connsiteX9" fmla="*/ 6709 w 7594"/>
              <a:gd name="connsiteY9" fmla="*/ 9197 h 9943"/>
              <a:gd name="connsiteX10" fmla="*/ 7170 w 7594"/>
              <a:gd name="connsiteY10" fmla="*/ 9594 h 9943"/>
              <a:gd name="connsiteX11" fmla="*/ 7563 w 7594"/>
              <a:gd name="connsiteY11" fmla="*/ 9938 h 9943"/>
              <a:gd name="connsiteX12" fmla="*/ 7366 w 7594"/>
              <a:gd name="connsiteY12" fmla="*/ 9568 h 9943"/>
              <a:gd name="connsiteX13" fmla="*/ 7024 w 7594"/>
              <a:gd name="connsiteY13" fmla="*/ 8914 h 9943"/>
              <a:gd name="connsiteX14" fmla="*/ 7024 w 7594"/>
              <a:gd name="connsiteY14" fmla="*/ 8642 h 9943"/>
              <a:gd name="connsiteX0" fmla="*/ 0 w 6190"/>
              <a:gd name="connsiteY0" fmla="*/ 0 h 9371"/>
              <a:gd name="connsiteX1" fmla="*/ 4158 w 6190"/>
              <a:gd name="connsiteY1" fmla="*/ 2264 h 9371"/>
              <a:gd name="connsiteX2" fmla="*/ 5853 w 6190"/>
              <a:gd name="connsiteY2" fmla="*/ 5227 h 9371"/>
              <a:gd name="connsiteX3" fmla="*/ 5825 w 6190"/>
              <a:gd name="connsiteY3" fmla="*/ 7104 h 9371"/>
              <a:gd name="connsiteX4" fmla="*/ 5672 w 6190"/>
              <a:gd name="connsiteY4" fmla="*/ 7745 h 9371"/>
              <a:gd name="connsiteX5" fmla="*/ 5499 w 6190"/>
              <a:gd name="connsiteY5" fmla="*/ 8063 h 9371"/>
              <a:gd name="connsiteX6" fmla="*/ 5029 w 6190"/>
              <a:gd name="connsiteY6" fmla="*/ 8243 h 9371"/>
              <a:gd name="connsiteX7" fmla="*/ 4761 w 6190"/>
              <a:gd name="connsiteY7" fmla="*/ 8399 h 9371"/>
              <a:gd name="connsiteX8" fmla="*/ 5025 w 6190"/>
              <a:gd name="connsiteY8" fmla="*/ 8621 h 9371"/>
              <a:gd name="connsiteX9" fmla="*/ 5632 w 6190"/>
              <a:gd name="connsiteY9" fmla="*/ 9020 h 9371"/>
              <a:gd name="connsiteX10" fmla="*/ 6149 w 6190"/>
              <a:gd name="connsiteY10" fmla="*/ 9366 h 9371"/>
              <a:gd name="connsiteX11" fmla="*/ 5890 w 6190"/>
              <a:gd name="connsiteY11" fmla="*/ 8994 h 9371"/>
              <a:gd name="connsiteX12" fmla="*/ 5439 w 6190"/>
              <a:gd name="connsiteY12" fmla="*/ 8336 h 9371"/>
              <a:gd name="connsiteX13" fmla="*/ 5439 w 6190"/>
              <a:gd name="connsiteY13" fmla="*/ 8063 h 9371"/>
              <a:gd name="connsiteX0" fmla="*/ 0 w 3283"/>
              <a:gd name="connsiteY0" fmla="*/ 0 h 7584"/>
              <a:gd name="connsiteX1" fmla="*/ 2739 w 3283"/>
              <a:gd name="connsiteY1" fmla="*/ 3162 h 7584"/>
              <a:gd name="connsiteX2" fmla="*/ 2693 w 3283"/>
              <a:gd name="connsiteY2" fmla="*/ 5165 h 7584"/>
              <a:gd name="connsiteX3" fmla="*/ 2446 w 3283"/>
              <a:gd name="connsiteY3" fmla="*/ 5849 h 7584"/>
              <a:gd name="connsiteX4" fmla="*/ 2167 w 3283"/>
              <a:gd name="connsiteY4" fmla="*/ 6188 h 7584"/>
              <a:gd name="connsiteX5" fmla="*/ 1407 w 3283"/>
              <a:gd name="connsiteY5" fmla="*/ 6380 h 7584"/>
              <a:gd name="connsiteX6" fmla="*/ 974 w 3283"/>
              <a:gd name="connsiteY6" fmla="*/ 6547 h 7584"/>
              <a:gd name="connsiteX7" fmla="*/ 1401 w 3283"/>
              <a:gd name="connsiteY7" fmla="*/ 6784 h 7584"/>
              <a:gd name="connsiteX8" fmla="*/ 2382 w 3283"/>
              <a:gd name="connsiteY8" fmla="*/ 7209 h 7584"/>
              <a:gd name="connsiteX9" fmla="*/ 3217 w 3283"/>
              <a:gd name="connsiteY9" fmla="*/ 7579 h 7584"/>
              <a:gd name="connsiteX10" fmla="*/ 2798 w 3283"/>
              <a:gd name="connsiteY10" fmla="*/ 7182 h 7584"/>
              <a:gd name="connsiteX11" fmla="*/ 2070 w 3283"/>
              <a:gd name="connsiteY11" fmla="*/ 6480 h 7584"/>
              <a:gd name="connsiteX12" fmla="*/ 2070 w 3283"/>
              <a:gd name="connsiteY12" fmla="*/ 6188 h 7584"/>
              <a:gd name="connsiteX0" fmla="*/ 5376 w 7033"/>
              <a:gd name="connsiteY0" fmla="*/ 0 h 5831"/>
              <a:gd name="connsiteX1" fmla="*/ 5236 w 7033"/>
              <a:gd name="connsiteY1" fmla="*/ 2641 h 5831"/>
              <a:gd name="connsiteX2" fmla="*/ 4484 w 7033"/>
              <a:gd name="connsiteY2" fmla="*/ 3543 h 5831"/>
              <a:gd name="connsiteX3" fmla="*/ 3634 w 7033"/>
              <a:gd name="connsiteY3" fmla="*/ 3990 h 5831"/>
              <a:gd name="connsiteX4" fmla="*/ 1319 w 7033"/>
              <a:gd name="connsiteY4" fmla="*/ 4243 h 5831"/>
              <a:gd name="connsiteX5" fmla="*/ 0 w 7033"/>
              <a:gd name="connsiteY5" fmla="*/ 4464 h 5831"/>
              <a:gd name="connsiteX6" fmla="*/ 1300 w 7033"/>
              <a:gd name="connsiteY6" fmla="*/ 4776 h 5831"/>
              <a:gd name="connsiteX7" fmla="*/ 4289 w 7033"/>
              <a:gd name="connsiteY7" fmla="*/ 5337 h 5831"/>
              <a:gd name="connsiteX8" fmla="*/ 6832 w 7033"/>
              <a:gd name="connsiteY8" fmla="*/ 5824 h 5831"/>
              <a:gd name="connsiteX9" fmla="*/ 5556 w 7033"/>
              <a:gd name="connsiteY9" fmla="*/ 5301 h 5831"/>
              <a:gd name="connsiteX10" fmla="*/ 3338 w 7033"/>
              <a:gd name="connsiteY10" fmla="*/ 4375 h 5831"/>
              <a:gd name="connsiteX11" fmla="*/ 3338 w 7033"/>
              <a:gd name="connsiteY11" fmla="*/ 3990 h 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33" h="5831">
                <a:moveTo>
                  <a:pt x="5376" y="0"/>
                </a:moveTo>
                <a:cubicBezTo>
                  <a:pt x="6747" y="1136"/>
                  <a:pt x="5379" y="2057"/>
                  <a:pt x="5236" y="2641"/>
                </a:cubicBezTo>
                <a:cubicBezTo>
                  <a:pt x="5114" y="3224"/>
                  <a:pt x="4761" y="3319"/>
                  <a:pt x="4484" y="3543"/>
                </a:cubicBezTo>
                <a:cubicBezTo>
                  <a:pt x="4219" y="3773"/>
                  <a:pt x="4155" y="3874"/>
                  <a:pt x="3634" y="3990"/>
                </a:cubicBezTo>
                <a:cubicBezTo>
                  <a:pt x="3101" y="4105"/>
                  <a:pt x="1907" y="4162"/>
                  <a:pt x="1319" y="4243"/>
                </a:cubicBezTo>
                <a:cubicBezTo>
                  <a:pt x="731" y="4324"/>
                  <a:pt x="0" y="4375"/>
                  <a:pt x="0" y="4464"/>
                </a:cubicBezTo>
                <a:cubicBezTo>
                  <a:pt x="0" y="4551"/>
                  <a:pt x="557" y="4630"/>
                  <a:pt x="1300" y="4776"/>
                </a:cubicBezTo>
                <a:cubicBezTo>
                  <a:pt x="2010" y="4923"/>
                  <a:pt x="3372" y="5161"/>
                  <a:pt x="4289" y="5337"/>
                </a:cubicBezTo>
                <a:cubicBezTo>
                  <a:pt x="5211" y="5513"/>
                  <a:pt x="6631" y="5831"/>
                  <a:pt x="6832" y="5824"/>
                </a:cubicBezTo>
                <a:cubicBezTo>
                  <a:pt x="7033" y="5815"/>
                  <a:pt x="6153" y="5541"/>
                  <a:pt x="5556" y="5301"/>
                </a:cubicBezTo>
                <a:cubicBezTo>
                  <a:pt x="4946" y="5060"/>
                  <a:pt x="3692" y="4593"/>
                  <a:pt x="3338" y="4375"/>
                </a:cubicBezTo>
                <a:cubicBezTo>
                  <a:pt x="2964" y="4155"/>
                  <a:pt x="3405" y="4105"/>
                  <a:pt x="3338" y="399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6" name="Freeform 21"/>
          <p:cNvSpPr>
            <a:spLocks/>
          </p:cNvSpPr>
          <p:nvPr/>
        </p:nvSpPr>
        <p:spPr bwMode="auto">
          <a:xfrm rot="21326996">
            <a:off x="5012826" y="2572841"/>
            <a:ext cx="271248" cy="992197"/>
          </a:xfrm>
          <a:custGeom>
            <a:avLst/>
            <a:gdLst>
              <a:gd name="T0" fmla="*/ 42 w 87"/>
              <a:gd name="T1" fmla="*/ 250 h 259"/>
              <a:gd name="T2" fmla="*/ 56 w 87"/>
              <a:gd name="T3" fmla="*/ 168 h 259"/>
              <a:gd name="T4" fmla="*/ 80 w 87"/>
              <a:gd name="T5" fmla="*/ 94 h 259"/>
              <a:gd name="T6" fmla="*/ 85 w 87"/>
              <a:gd name="T7" fmla="*/ 38 h 259"/>
              <a:gd name="T8" fmla="*/ 68 w 87"/>
              <a:gd name="T9" fmla="*/ 5 h 259"/>
              <a:gd name="T10" fmla="*/ 35 w 87"/>
              <a:gd name="T11" fmla="*/ 7 h 259"/>
              <a:gd name="T12" fmla="*/ 13 w 87"/>
              <a:gd name="T13" fmla="*/ 31 h 259"/>
              <a:gd name="T14" fmla="*/ 1 w 87"/>
              <a:gd name="T15" fmla="*/ 106 h 259"/>
              <a:gd name="T16" fmla="*/ 18 w 87"/>
              <a:gd name="T17" fmla="*/ 185 h 259"/>
              <a:gd name="T18" fmla="*/ 35 w 87"/>
              <a:gd name="T19" fmla="*/ 221 h 259"/>
              <a:gd name="T20" fmla="*/ 42 w 87"/>
              <a:gd name="T21" fmla="*/ 250 h 2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"/>
              <a:gd name="T34" fmla="*/ 0 h 259"/>
              <a:gd name="T35" fmla="*/ 87 w 87"/>
              <a:gd name="T36" fmla="*/ 259 h 2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" h="259">
                <a:moveTo>
                  <a:pt x="42" y="250"/>
                </a:moveTo>
                <a:cubicBezTo>
                  <a:pt x="45" y="241"/>
                  <a:pt x="50" y="194"/>
                  <a:pt x="56" y="168"/>
                </a:cubicBezTo>
                <a:cubicBezTo>
                  <a:pt x="62" y="142"/>
                  <a:pt x="75" y="116"/>
                  <a:pt x="80" y="94"/>
                </a:cubicBezTo>
                <a:cubicBezTo>
                  <a:pt x="85" y="72"/>
                  <a:pt x="87" y="53"/>
                  <a:pt x="85" y="38"/>
                </a:cubicBezTo>
                <a:cubicBezTo>
                  <a:pt x="83" y="23"/>
                  <a:pt x="76" y="10"/>
                  <a:pt x="68" y="5"/>
                </a:cubicBezTo>
                <a:cubicBezTo>
                  <a:pt x="60" y="0"/>
                  <a:pt x="44" y="3"/>
                  <a:pt x="35" y="7"/>
                </a:cubicBezTo>
                <a:cubicBezTo>
                  <a:pt x="26" y="11"/>
                  <a:pt x="19" y="15"/>
                  <a:pt x="13" y="31"/>
                </a:cubicBezTo>
                <a:cubicBezTo>
                  <a:pt x="7" y="47"/>
                  <a:pt x="0" y="80"/>
                  <a:pt x="1" y="106"/>
                </a:cubicBezTo>
                <a:cubicBezTo>
                  <a:pt x="2" y="132"/>
                  <a:pt x="12" y="166"/>
                  <a:pt x="18" y="185"/>
                </a:cubicBezTo>
                <a:cubicBezTo>
                  <a:pt x="24" y="204"/>
                  <a:pt x="31" y="211"/>
                  <a:pt x="35" y="221"/>
                </a:cubicBezTo>
                <a:cubicBezTo>
                  <a:pt x="39" y="231"/>
                  <a:pt x="39" y="259"/>
                  <a:pt x="42" y="250"/>
                </a:cubicBezTo>
                <a:close/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7" name="Freeform 22"/>
          <p:cNvSpPr>
            <a:spLocks/>
          </p:cNvSpPr>
          <p:nvPr/>
        </p:nvSpPr>
        <p:spPr bwMode="auto">
          <a:xfrm rot="21326996">
            <a:off x="6398966" y="2041709"/>
            <a:ext cx="342247" cy="1067633"/>
          </a:xfrm>
          <a:custGeom>
            <a:avLst/>
            <a:gdLst>
              <a:gd name="T0" fmla="*/ 130 w 130"/>
              <a:gd name="T1" fmla="*/ 202 h 262"/>
              <a:gd name="T2" fmla="*/ 108 w 130"/>
              <a:gd name="T3" fmla="*/ 248 h 262"/>
              <a:gd name="T4" fmla="*/ 53 w 130"/>
              <a:gd name="T5" fmla="*/ 248 h 262"/>
              <a:gd name="T6" fmla="*/ 7 w 130"/>
              <a:gd name="T7" fmla="*/ 161 h 262"/>
              <a:gd name="T8" fmla="*/ 12 w 130"/>
              <a:gd name="T9" fmla="*/ 0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262"/>
              <a:gd name="T17" fmla="*/ 130 w 130"/>
              <a:gd name="T18" fmla="*/ 262 h 262"/>
              <a:gd name="connsiteX0" fmla="*/ 9957 w 9957"/>
              <a:gd name="connsiteY0" fmla="*/ 7710 h 11153"/>
              <a:gd name="connsiteX1" fmla="*/ 8265 w 9957"/>
              <a:gd name="connsiteY1" fmla="*/ 9466 h 11153"/>
              <a:gd name="connsiteX2" fmla="*/ 3849 w 9957"/>
              <a:gd name="connsiteY2" fmla="*/ 10619 h 11153"/>
              <a:gd name="connsiteX3" fmla="*/ 495 w 9957"/>
              <a:gd name="connsiteY3" fmla="*/ 6145 h 11153"/>
              <a:gd name="connsiteX4" fmla="*/ 880 w 9957"/>
              <a:gd name="connsiteY4" fmla="*/ 0 h 11153"/>
              <a:gd name="connsiteX0" fmla="*/ 10000 w 10000"/>
              <a:gd name="connsiteY0" fmla="*/ 6913 h 9755"/>
              <a:gd name="connsiteX1" fmla="*/ 3866 w 10000"/>
              <a:gd name="connsiteY1" fmla="*/ 9521 h 9755"/>
              <a:gd name="connsiteX2" fmla="*/ 497 w 10000"/>
              <a:gd name="connsiteY2" fmla="*/ 5510 h 9755"/>
              <a:gd name="connsiteX3" fmla="*/ 884 w 10000"/>
              <a:gd name="connsiteY3" fmla="*/ 0 h 9755"/>
              <a:gd name="connsiteX0" fmla="*/ 10006 w 10006"/>
              <a:gd name="connsiteY0" fmla="*/ 7087 h 10825"/>
              <a:gd name="connsiteX1" fmla="*/ 3909 w 10006"/>
              <a:gd name="connsiteY1" fmla="*/ 10585 h 10825"/>
              <a:gd name="connsiteX2" fmla="*/ 503 w 10006"/>
              <a:gd name="connsiteY2" fmla="*/ 5648 h 10825"/>
              <a:gd name="connsiteX3" fmla="*/ 890 w 10006"/>
              <a:gd name="connsiteY3" fmla="*/ 0 h 10825"/>
              <a:gd name="connsiteX0" fmla="*/ 10006 w 10006"/>
              <a:gd name="connsiteY0" fmla="*/ 7087 h 10946"/>
              <a:gd name="connsiteX1" fmla="*/ 3909 w 10006"/>
              <a:gd name="connsiteY1" fmla="*/ 10585 h 10946"/>
              <a:gd name="connsiteX2" fmla="*/ 503 w 10006"/>
              <a:gd name="connsiteY2" fmla="*/ 5648 h 10946"/>
              <a:gd name="connsiteX3" fmla="*/ 890 w 10006"/>
              <a:gd name="connsiteY3" fmla="*/ 0 h 10946"/>
              <a:gd name="connsiteX0" fmla="*/ 9857 w 9857"/>
              <a:gd name="connsiteY0" fmla="*/ 10104 h 13963"/>
              <a:gd name="connsiteX1" fmla="*/ 3760 w 9857"/>
              <a:gd name="connsiteY1" fmla="*/ 13602 h 13963"/>
              <a:gd name="connsiteX2" fmla="*/ 354 w 9857"/>
              <a:gd name="connsiteY2" fmla="*/ 8665 h 13963"/>
              <a:gd name="connsiteX3" fmla="*/ 1633 w 9857"/>
              <a:gd name="connsiteY3" fmla="*/ 0 h 1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7" h="13963">
                <a:moveTo>
                  <a:pt x="9857" y="10104"/>
                </a:moveTo>
                <a:cubicBezTo>
                  <a:pt x="8579" y="10660"/>
                  <a:pt x="6412" y="13963"/>
                  <a:pt x="3760" y="13602"/>
                </a:cubicBezTo>
                <a:cubicBezTo>
                  <a:pt x="1108" y="13241"/>
                  <a:pt x="709" y="10932"/>
                  <a:pt x="354" y="8665"/>
                </a:cubicBezTo>
                <a:cubicBezTo>
                  <a:pt x="0" y="6398"/>
                  <a:pt x="1170" y="2105"/>
                  <a:pt x="1633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2964750" y="3101827"/>
            <a:ext cx="260222" cy="26022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Group 23"/>
          <p:cNvGrpSpPr/>
          <p:nvPr/>
        </p:nvGrpSpPr>
        <p:grpSpPr>
          <a:xfrm>
            <a:off x="5374818" y="3715532"/>
            <a:ext cx="1837442" cy="1062644"/>
            <a:chOff x="5420813" y="4456602"/>
            <a:chExt cx="1087437" cy="628895"/>
          </a:xfrm>
        </p:grpSpPr>
        <p:sp>
          <p:nvSpPr>
            <p:cNvPr id="139269" name="Freeform 14"/>
            <p:cNvSpPr>
              <a:spLocks/>
            </p:cNvSpPr>
            <p:nvPr/>
          </p:nvSpPr>
          <p:spPr bwMode="auto">
            <a:xfrm rot="21326996">
              <a:off x="5420813" y="4456602"/>
              <a:ext cx="1087437" cy="488950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5" h="308">
                  <a:moveTo>
                    <a:pt x="552" y="300"/>
                  </a:moveTo>
                  <a:cubicBezTo>
                    <a:pt x="532" y="292"/>
                    <a:pt x="509" y="245"/>
                    <a:pt x="487" y="221"/>
                  </a:cubicBezTo>
                  <a:cubicBezTo>
                    <a:pt x="465" y="197"/>
                    <a:pt x="447" y="174"/>
                    <a:pt x="420" y="154"/>
                  </a:cubicBezTo>
                  <a:cubicBezTo>
                    <a:pt x="393" y="134"/>
                    <a:pt x="360" y="116"/>
                    <a:pt x="327" y="101"/>
                  </a:cubicBezTo>
                  <a:cubicBezTo>
                    <a:pt x="294" y="86"/>
                    <a:pt x="253" y="75"/>
                    <a:pt x="219" y="65"/>
                  </a:cubicBezTo>
                  <a:cubicBezTo>
                    <a:pt x="185" y="55"/>
                    <a:pt x="153" y="47"/>
                    <a:pt x="123" y="39"/>
                  </a:cubicBezTo>
                  <a:cubicBezTo>
                    <a:pt x="93" y="31"/>
                    <a:pt x="55" y="23"/>
                    <a:pt x="36" y="17"/>
                  </a:cubicBezTo>
                  <a:cubicBezTo>
                    <a:pt x="17" y="11"/>
                    <a:pt x="0" y="7"/>
                    <a:pt x="10" y="5"/>
                  </a:cubicBezTo>
                  <a:cubicBezTo>
                    <a:pt x="20" y="3"/>
                    <a:pt x="64" y="0"/>
                    <a:pt x="99" y="3"/>
                  </a:cubicBezTo>
                  <a:cubicBezTo>
                    <a:pt x="134" y="6"/>
                    <a:pt x="187" y="17"/>
                    <a:pt x="223" y="22"/>
                  </a:cubicBezTo>
                  <a:cubicBezTo>
                    <a:pt x="259" y="27"/>
                    <a:pt x="284" y="32"/>
                    <a:pt x="315" y="34"/>
                  </a:cubicBezTo>
                  <a:cubicBezTo>
                    <a:pt x="346" y="36"/>
                    <a:pt x="373" y="37"/>
                    <a:pt x="408" y="36"/>
                  </a:cubicBezTo>
                  <a:cubicBezTo>
                    <a:pt x="443" y="35"/>
                    <a:pt x="491" y="26"/>
                    <a:pt x="523" y="27"/>
                  </a:cubicBezTo>
                  <a:cubicBezTo>
                    <a:pt x="555" y="28"/>
                    <a:pt x="573" y="36"/>
                    <a:pt x="598" y="41"/>
                  </a:cubicBezTo>
                  <a:cubicBezTo>
                    <a:pt x="623" y="46"/>
                    <a:pt x="665" y="54"/>
                    <a:pt x="675" y="58"/>
                  </a:cubicBezTo>
                  <a:cubicBezTo>
                    <a:pt x="685" y="62"/>
                    <a:pt x="665" y="62"/>
                    <a:pt x="658" y="68"/>
                  </a:cubicBezTo>
                  <a:cubicBezTo>
                    <a:pt x="651" y="74"/>
                    <a:pt x="644" y="77"/>
                    <a:pt x="636" y="92"/>
                  </a:cubicBezTo>
                  <a:cubicBezTo>
                    <a:pt x="628" y="107"/>
                    <a:pt x="617" y="140"/>
                    <a:pt x="612" y="156"/>
                  </a:cubicBezTo>
                  <a:cubicBezTo>
                    <a:pt x="607" y="172"/>
                    <a:pt x="608" y="169"/>
                    <a:pt x="607" y="188"/>
                  </a:cubicBezTo>
                  <a:cubicBezTo>
                    <a:pt x="606" y="207"/>
                    <a:pt x="616" y="250"/>
                    <a:pt x="607" y="269"/>
                  </a:cubicBezTo>
                  <a:cubicBezTo>
                    <a:pt x="598" y="288"/>
                    <a:pt x="572" y="308"/>
                    <a:pt x="552" y="3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 rot="528210">
              <a:off x="6181259" y="4575716"/>
              <a:ext cx="289831" cy="509781"/>
              <a:chOff x="5339" y="2337"/>
              <a:chExt cx="285" cy="445"/>
            </a:xfrm>
            <a:solidFill>
              <a:schemeClr val="bg1"/>
            </a:solidFill>
          </p:grpSpPr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5442" y="2548"/>
                <a:ext cx="182" cy="234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grp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5339" y="2337"/>
                <a:ext cx="213" cy="296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grp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" name="Group 45"/>
            <p:cNvGrpSpPr>
              <a:grpSpLocks/>
            </p:cNvGrpSpPr>
            <p:nvPr/>
          </p:nvGrpSpPr>
          <p:grpSpPr bwMode="auto">
            <a:xfrm rot="21115886">
              <a:off x="5557646" y="4472521"/>
              <a:ext cx="285666" cy="555161"/>
              <a:chOff x="4734" y="2133"/>
              <a:chExt cx="298" cy="515"/>
            </a:xfrm>
          </p:grpSpPr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4734" y="2455"/>
                <a:ext cx="250" cy="19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4791" y="2153"/>
                <a:ext cx="241" cy="339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" name="Freeform 44"/>
              <p:cNvSpPr>
                <a:spLocks/>
              </p:cNvSpPr>
              <p:nvPr/>
            </p:nvSpPr>
            <p:spPr bwMode="auto">
              <a:xfrm>
                <a:off x="4897" y="2133"/>
                <a:ext cx="76" cy="203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5" name="Group 26"/>
          <p:cNvGrpSpPr/>
          <p:nvPr/>
        </p:nvGrpSpPr>
        <p:grpSpPr>
          <a:xfrm>
            <a:off x="3485214" y="3038642"/>
            <a:ext cx="3463839" cy="3205489"/>
            <a:chOff x="4302505" y="4056004"/>
            <a:chExt cx="2049973" cy="1897076"/>
          </a:xfrm>
        </p:grpSpPr>
        <p:sp>
          <p:nvSpPr>
            <p:cNvPr id="139268" name="Freeform 13"/>
            <p:cNvSpPr>
              <a:spLocks/>
            </p:cNvSpPr>
            <p:nvPr/>
          </p:nvSpPr>
          <p:spPr bwMode="auto">
            <a:xfrm rot="21326996">
              <a:off x="4302505" y="4056004"/>
              <a:ext cx="1976241" cy="1897076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35" h="10240">
                  <a:moveTo>
                    <a:pt x="1148" y="1108"/>
                  </a:moveTo>
                  <a:cubicBezTo>
                    <a:pt x="1131" y="1057"/>
                    <a:pt x="1173" y="727"/>
                    <a:pt x="1118" y="561"/>
                  </a:cubicBezTo>
                  <a:cubicBezTo>
                    <a:pt x="1063" y="395"/>
                    <a:pt x="966" y="176"/>
                    <a:pt x="816" y="110"/>
                  </a:cubicBezTo>
                  <a:cubicBezTo>
                    <a:pt x="666" y="44"/>
                    <a:pt x="430" y="0"/>
                    <a:pt x="215" y="162"/>
                  </a:cubicBezTo>
                  <a:cubicBezTo>
                    <a:pt x="0" y="324"/>
                    <a:pt x="37" y="708"/>
                    <a:pt x="20" y="879"/>
                  </a:cubicBezTo>
                  <a:cubicBezTo>
                    <a:pt x="3" y="1051"/>
                    <a:pt x="28" y="1136"/>
                    <a:pt x="88" y="1351"/>
                  </a:cubicBezTo>
                  <a:cubicBezTo>
                    <a:pt x="147" y="1565"/>
                    <a:pt x="291" y="1856"/>
                    <a:pt x="358" y="2173"/>
                  </a:cubicBezTo>
                  <a:cubicBezTo>
                    <a:pt x="426" y="2490"/>
                    <a:pt x="434" y="2893"/>
                    <a:pt x="485" y="3262"/>
                  </a:cubicBezTo>
                  <a:cubicBezTo>
                    <a:pt x="536" y="3630"/>
                    <a:pt x="612" y="3990"/>
                    <a:pt x="688" y="4393"/>
                  </a:cubicBezTo>
                  <a:cubicBezTo>
                    <a:pt x="764" y="4795"/>
                    <a:pt x="832" y="5301"/>
                    <a:pt x="951" y="5669"/>
                  </a:cubicBezTo>
                  <a:cubicBezTo>
                    <a:pt x="1069" y="6038"/>
                    <a:pt x="1145" y="6346"/>
                    <a:pt x="1374" y="6612"/>
                  </a:cubicBezTo>
                  <a:cubicBezTo>
                    <a:pt x="1602" y="6878"/>
                    <a:pt x="1966" y="7058"/>
                    <a:pt x="2330" y="7272"/>
                  </a:cubicBezTo>
                  <a:cubicBezTo>
                    <a:pt x="2693" y="7486"/>
                    <a:pt x="3133" y="7683"/>
                    <a:pt x="3548" y="7906"/>
                  </a:cubicBezTo>
                  <a:cubicBezTo>
                    <a:pt x="3962" y="8129"/>
                    <a:pt x="4377" y="8369"/>
                    <a:pt x="4800" y="8591"/>
                  </a:cubicBezTo>
                  <a:cubicBezTo>
                    <a:pt x="5223" y="8814"/>
                    <a:pt x="5663" y="9020"/>
                    <a:pt x="6069" y="9226"/>
                  </a:cubicBezTo>
                  <a:cubicBezTo>
                    <a:pt x="6475" y="9431"/>
                    <a:pt x="6890" y="9697"/>
                    <a:pt x="7237" y="9851"/>
                  </a:cubicBezTo>
                  <a:cubicBezTo>
                    <a:pt x="7583" y="10005"/>
                    <a:pt x="7871" y="10108"/>
                    <a:pt x="8142" y="10151"/>
                  </a:cubicBezTo>
                  <a:cubicBezTo>
                    <a:pt x="8412" y="10194"/>
                    <a:pt x="8705" y="10240"/>
                    <a:pt x="8886" y="10108"/>
                  </a:cubicBezTo>
                  <a:cubicBezTo>
                    <a:pt x="9067" y="9976"/>
                    <a:pt x="9127" y="9679"/>
                    <a:pt x="9228" y="9362"/>
                  </a:cubicBezTo>
                  <a:cubicBezTo>
                    <a:pt x="9329" y="9045"/>
                    <a:pt x="9314" y="8616"/>
                    <a:pt x="9491" y="8206"/>
                  </a:cubicBezTo>
                  <a:cubicBezTo>
                    <a:pt x="9603" y="8018"/>
                    <a:pt x="10067" y="7200"/>
                    <a:pt x="10135" y="7089"/>
                  </a:cubicBezTo>
                </a:path>
              </a:pathLst>
            </a:custGeom>
            <a:noFill/>
            <a:ln w="285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 rot="342526">
              <a:off x="6093793" y="5036634"/>
              <a:ext cx="258685" cy="490141"/>
              <a:chOff x="5201" y="2764"/>
              <a:chExt cx="278" cy="468"/>
            </a:xfrm>
          </p:grpSpPr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5312" y="2764"/>
                <a:ext cx="167" cy="225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5201" y="2916"/>
                <a:ext cx="230" cy="31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7" name="Group 42"/>
            <p:cNvGrpSpPr/>
            <p:nvPr/>
          </p:nvGrpSpPr>
          <p:grpSpPr>
            <a:xfrm rot="21115886">
              <a:off x="5474281" y="4997594"/>
              <a:ext cx="381607" cy="499106"/>
              <a:chOff x="6919680" y="4587410"/>
              <a:chExt cx="561975" cy="735013"/>
            </a:xfrm>
          </p:grpSpPr>
          <p:sp>
            <p:nvSpPr>
              <p:cNvPr id="41" name="Freeform 46"/>
              <p:cNvSpPr>
                <a:spLocks/>
              </p:cNvSpPr>
              <p:nvPr/>
            </p:nvSpPr>
            <p:spPr bwMode="auto">
              <a:xfrm>
                <a:off x="7133992" y="4587410"/>
                <a:ext cx="347663" cy="323850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" name="Freeform 47"/>
              <p:cNvSpPr>
                <a:spLocks/>
              </p:cNvSpPr>
              <p:nvPr/>
            </p:nvSpPr>
            <p:spPr bwMode="auto">
              <a:xfrm>
                <a:off x="6919680" y="4784260"/>
                <a:ext cx="468312" cy="538163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9" name="Freeform 17"/>
          <p:cNvSpPr>
            <a:spLocks/>
          </p:cNvSpPr>
          <p:nvPr/>
        </p:nvSpPr>
        <p:spPr bwMode="auto">
          <a:xfrm rot="21326996">
            <a:off x="584120" y="3659675"/>
            <a:ext cx="2753368" cy="799328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782 w 9970"/>
              <a:gd name="connsiteY0" fmla="*/ 9739 h 10020"/>
              <a:gd name="connsiteX1" fmla="*/ 4555 w 9970"/>
              <a:gd name="connsiteY1" fmla="*/ 9827 h 10020"/>
              <a:gd name="connsiteX2" fmla="*/ 4312 w 9970"/>
              <a:gd name="connsiteY2" fmla="*/ 9847 h 10020"/>
              <a:gd name="connsiteX3" fmla="*/ 4038 w 9970"/>
              <a:gd name="connsiteY3" fmla="*/ 9980 h 10020"/>
              <a:gd name="connsiteX4" fmla="*/ 3808 w 9970"/>
              <a:gd name="connsiteY4" fmla="*/ 9984 h 10020"/>
              <a:gd name="connsiteX5" fmla="*/ 3470 w 9970"/>
              <a:gd name="connsiteY5" fmla="*/ 9751 h 10020"/>
              <a:gd name="connsiteX6" fmla="*/ 3071 w 9970"/>
              <a:gd name="connsiteY6" fmla="*/ 9739 h 10020"/>
              <a:gd name="connsiteX7" fmla="*/ 2509 w 9970"/>
              <a:gd name="connsiteY7" fmla="*/ 9562 h 10020"/>
              <a:gd name="connsiteX8" fmla="*/ 1877 w 9970"/>
              <a:gd name="connsiteY8" fmla="*/ 9228 h 10020"/>
              <a:gd name="connsiteX9" fmla="*/ 1309 w 9970"/>
              <a:gd name="connsiteY9" fmla="*/ 8822 h 10020"/>
              <a:gd name="connsiteX10" fmla="*/ 774 w 9970"/>
              <a:gd name="connsiteY10" fmla="*/ 8380 h 10020"/>
              <a:gd name="connsiteX11" fmla="*/ 402 w 9970"/>
              <a:gd name="connsiteY11" fmla="*/ 7781 h 10020"/>
              <a:gd name="connsiteX12" fmla="*/ 88 w 9970"/>
              <a:gd name="connsiteY12" fmla="*/ 6897 h 10020"/>
              <a:gd name="connsiteX13" fmla="*/ 0 w 9970"/>
              <a:gd name="connsiteY13" fmla="*/ 5985 h 10020"/>
              <a:gd name="connsiteX14" fmla="*/ 88 w 9970"/>
              <a:gd name="connsiteY14" fmla="*/ 5000 h 10020"/>
              <a:gd name="connsiteX15" fmla="*/ 443 w 9970"/>
              <a:gd name="connsiteY15" fmla="*/ 3597 h 10020"/>
              <a:gd name="connsiteX16" fmla="*/ 1082 w 9970"/>
              <a:gd name="connsiteY16" fmla="*/ 2303 h 10020"/>
              <a:gd name="connsiteX17" fmla="*/ 2124 w 9970"/>
              <a:gd name="connsiteY17" fmla="*/ 1073 h 10020"/>
              <a:gd name="connsiteX18" fmla="*/ 3365 w 9970"/>
              <a:gd name="connsiteY18" fmla="*/ 265 h 10020"/>
              <a:gd name="connsiteX19" fmla="*/ 4961 w 9970"/>
              <a:gd name="connsiteY19" fmla="*/ 44 h 10020"/>
              <a:gd name="connsiteX20" fmla="*/ 6881 w 9970"/>
              <a:gd name="connsiteY20" fmla="*/ 531 h 10020"/>
              <a:gd name="connsiteX21" fmla="*/ 8976 w 9970"/>
              <a:gd name="connsiteY21" fmla="*/ 2290 h 10020"/>
              <a:gd name="connsiteX22" fmla="*/ 9830 w 9970"/>
              <a:gd name="connsiteY22" fmla="*/ 4589 h 10020"/>
              <a:gd name="connsiteX23" fmla="*/ 9817 w 9970"/>
              <a:gd name="connsiteY23" fmla="*/ 6045 h 10020"/>
              <a:gd name="connsiteX24" fmla="*/ 9740 w 9970"/>
              <a:gd name="connsiteY24" fmla="*/ 6543 h 10020"/>
              <a:gd name="connsiteX25" fmla="*/ 9652 w 9970"/>
              <a:gd name="connsiteY25" fmla="*/ 6788 h 10020"/>
              <a:gd name="connsiteX26" fmla="*/ 9415 w 9970"/>
              <a:gd name="connsiteY26" fmla="*/ 6929 h 10020"/>
              <a:gd name="connsiteX27" fmla="*/ 9280 w 9970"/>
              <a:gd name="connsiteY27" fmla="*/ 7050 h 10020"/>
              <a:gd name="connsiteX28" fmla="*/ 9412 w 9970"/>
              <a:gd name="connsiteY28" fmla="*/ 7223 h 10020"/>
              <a:gd name="connsiteX29" fmla="*/ 9719 w 9970"/>
              <a:gd name="connsiteY29" fmla="*/ 7532 h 10020"/>
              <a:gd name="connsiteX30" fmla="*/ 9848 w 9970"/>
              <a:gd name="connsiteY30" fmla="*/ 7512 h 10020"/>
              <a:gd name="connsiteX31" fmla="*/ 9621 w 9970"/>
              <a:gd name="connsiteY31" fmla="*/ 7002 h 10020"/>
              <a:gd name="connsiteX32" fmla="*/ 9621 w 9970"/>
              <a:gd name="connsiteY32" fmla="*/ 6788 h 1002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748 w 10000"/>
              <a:gd name="connsiteY29" fmla="*/ 7517 h 10000"/>
              <a:gd name="connsiteX30" fmla="*/ 9650 w 10000"/>
              <a:gd name="connsiteY30" fmla="*/ 6988 h 10000"/>
              <a:gd name="connsiteX31" fmla="*/ 9650 w 10000"/>
              <a:gd name="connsiteY31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650 w 10000"/>
              <a:gd name="connsiteY29" fmla="*/ 6988 h 10000"/>
              <a:gd name="connsiteX30" fmla="*/ 9650 w 10000"/>
              <a:gd name="connsiteY30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650 w 10000"/>
              <a:gd name="connsiteY28" fmla="*/ 6988 h 10000"/>
              <a:gd name="connsiteX29" fmla="*/ 9650 w 10000"/>
              <a:gd name="connsiteY29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650 w 10000"/>
              <a:gd name="connsiteY27" fmla="*/ 6988 h 10000"/>
              <a:gd name="connsiteX28" fmla="*/ 9650 w 10000"/>
              <a:gd name="connsiteY28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988 h 10000"/>
              <a:gd name="connsiteX27" fmla="*/ 9650 w 10000"/>
              <a:gd name="connsiteY27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681 w 10000"/>
              <a:gd name="connsiteY24" fmla="*/ 6774 h 10000"/>
              <a:gd name="connsiteX0" fmla="*/ 4796 w 9973"/>
              <a:gd name="connsiteY0" fmla="*/ 9720 h 10000"/>
              <a:gd name="connsiteX1" fmla="*/ 4569 w 9973"/>
              <a:gd name="connsiteY1" fmla="*/ 9807 h 10000"/>
              <a:gd name="connsiteX2" fmla="*/ 4325 w 9973"/>
              <a:gd name="connsiteY2" fmla="*/ 9827 h 10000"/>
              <a:gd name="connsiteX3" fmla="*/ 4050 w 9973"/>
              <a:gd name="connsiteY3" fmla="*/ 9960 h 10000"/>
              <a:gd name="connsiteX4" fmla="*/ 3819 w 9973"/>
              <a:gd name="connsiteY4" fmla="*/ 9964 h 10000"/>
              <a:gd name="connsiteX5" fmla="*/ 3480 w 9973"/>
              <a:gd name="connsiteY5" fmla="*/ 9732 h 10000"/>
              <a:gd name="connsiteX6" fmla="*/ 3080 w 9973"/>
              <a:gd name="connsiteY6" fmla="*/ 9720 h 10000"/>
              <a:gd name="connsiteX7" fmla="*/ 2517 w 9973"/>
              <a:gd name="connsiteY7" fmla="*/ 9543 h 10000"/>
              <a:gd name="connsiteX8" fmla="*/ 1883 w 9973"/>
              <a:gd name="connsiteY8" fmla="*/ 9210 h 10000"/>
              <a:gd name="connsiteX9" fmla="*/ 1313 w 9973"/>
              <a:gd name="connsiteY9" fmla="*/ 8804 h 10000"/>
              <a:gd name="connsiteX10" fmla="*/ 776 w 9973"/>
              <a:gd name="connsiteY10" fmla="*/ 8363 h 10000"/>
              <a:gd name="connsiteX11" fmla="*/ 403 w 9973"/>
              <a:gd name="connsiteY11" fmla="*/ 7765 h 10000"/>
              <a:gd name="connsiteX12" fmla="*/ 88 w 9973"/>
              <a:gd name="connsiteY12" fmla="*/ 6883 h 10000"/>
              <a:gd name="connsiteX13" fmla="*/ 0 w 9973"/>
              <a:gd name="connsiteY13" fmla="*/ 5973 h 10000"/>
              <a:gd name="connsiteX14" fmla="*/ 88 w 9973"/>
              <a:gd name="connsiteY14" fmla="*/ 4990 h 10000"/>
              <a:gd name="connsiteX15" fmla="*/ 444 w 9973"/>
              <a:gd name="connsiteY15" fmla="*/ 3590 h 10000"/>
              <a:gd name="connsiteX16" fmla="*/ 1085 w 9973"/>
              <a:gd name="connsiteY16" fmla="*/ 2298 h 10000"/>
              <a:gd name="connsiteX17" fmla="*/ 2130 w 9973"/>
              <a:gd name="connsiteY17" fmla="*/ 1071 h 10000"/>
              <a:gd name="connsiteX18" fmla="*/ 3375 w 9973"/>
              <a:gd name="connsiteY18" fmla="*/ 264 h 10000"/>
              <a:gd name="connsiteX19" fmla="*/ 4976 w 9973"/>
              <a:gd name="connsiteY19" fmla="*/ 44 h 10000"/>
              <a:gd name="connsiteX20" fmla="*/ 6902 w 9973"/>
              <a:gd name="connsiteY20" fmla="*/ 530 h 10000"/>
              <a:gd name="connsiteX21" fmla="*/ 9003 w 9973"/>
              <a:gd name="connsiteY21" fmla="*/ 2285 h 10000"/>
              <a:gd name="connsiteX22" fmla="*/ 9860 w 9973"/>
              <a:gd name="connsiteY22" fmla="*/ 4580 h 10000"/>
              <a:gd name="connsiteX23" fmla="*/ 9681 w 9973"/>
              <a:gd name="connsiteY23" fmla="*/ 6774 h 10000"/>
              <a:gd name="connsiteX0" fmla="*/ 4809 w 9887"/>
              <a:gd name="connsiteY0" fmla="*/ 9720 h 10000"/>
              <a:gd name="connsiteX1" fmla="*/ 4581 w 9887"/>
              <a:gd name="connsiteY1" fmla="*/ 9807 h 10000"/>
              <a:gd name="connsiteX2" fmla="*/ 4337 w 9887"/>
              <a:gd name="connsiteY2" fmla="*/ 9827 h 10000"/>
              <a:gd name="connsiteX3" fmla="*/ 4061 w 9887"/>
              <a:gd name="connsiteY3" fmla="*/ 9960 h 10000"/>
              <a:gd name="connsiteX4" fmla="*/ 3829 w 9887"/>
              <a:gd name="connsiteY4" fmla="*/ 9964 h 10000"/>
              <a:gd name="connsiteX5" fmla="*/ 3489 w 9887"/>
              <a:gd name="connsiteY5" fmla="*/ 9732 h 10000"/>
              <a:gd name="connsiteX6" fmla="*/ 3088 w 9887"/>
              <a:gd name="connsiteY6" fmla="*/ 9720 h 10000"/>
              <a:gd name="connsiteX7" fmla="*/ 2524 w 9887"/>
              <a:gd name="connsiteY7" fmla="*/ 9543 h 10000"/>
              <a:gd name="connsiteX8" fmla="*/ 1888 w 9887"/>
              <a:gd name="connsiteY8" fmla="*/ 9210 h 10000"/>
              <a:gd name="connsiteX9" fmla="*/ 1317 w 9887"/>
              <a:gd name="connsiteY9" fmla="*/ 8804 h 10000"/>
              <a:gd name="connsiteX10" fmla="*/ 778 w 9887"/>
              <a:gd name="connsiteY10" fmla="*/ 8363 h 10000"/>
              <a:gd name="connsiteX11" fmla="*/ 404 w 9887"/>
              <a:gd name="connsiteY11" fmla="*/ 7765 h 10000"/>
              <a:gd name="connsiteX12" fmla="*/ 88 w 9887"/>
              <a:gd name="connsiteY12" fmla="*/ 6883 h 10000"/>
              <a:gd name="connsiteX13" fmla="*/ 0 w 9887"/>
              <a:gd name="connsiteY13" fmla="*/ 5973 h 10000"/>
              <a:gd name="connsiteX14" fmla="*/ 88 w 9887"/>
              <a:gd name="connsiteY14" fmla="*/ 4990 h 10000"/>
              <a:gd name="connsiteX15" fmla="*/ 445 w 9887"/>
              <a:gd name="connsiteY15" fmla="*/ 3590 h 10000"/>
              <a:gd name="connsiteX16" fmla="*/ 1088 w 9887"/>
              <a:gd name="connsiteY16" fmla="*/ 2298 h 10000"/>
              <a:gd name="connsiteX17" fmla="*/ 2136 w 9887"/>
              <a:gd name="connsiteY17" fmla="*/ 1071 h 10000"/>
              <a:gd name="connsiteX18" fmla="*/ 3384 w 9887"/>
              <a:gd name="connsiteY18" fmla="*/ 264 h 10000"/>
              <a:gd name="connsiteX19" fmla="*/ 4989 w 9887"/>
              <a:gd name="connsiteY19" fmla="*/ 44 h 10000"/>
              <a:gd name="connsiteX20" fmla="*/ 6921 w 9887"/>
              <a:gd name="connsiteY20" fmla="*/ 530 h 10000"/>
              <a:gd name="connsiteX21" fmla="*/ 9027 w 9887"/>
              <a:gd name="connsiteY21" fmla="*/ 2285 h 10000"/>
              <a:gd name="connsiteX22" fmla="*/ 9887 w 9887"/>
              <a:gd name="connsiteY22" fmla="*/ 4580 h 10000"/>
              <a:gd name="connsiteX0" fmla="*/ 4864 w 9130"/>
              <a:gd name="connsiteY0" fmla="*/ 9720 h 10000"/>
              <a:gd name="connsiteX1" fmla="*/ 4633 w 9130"/>
              <a:gd name="connsiteY1" fmla="*/ 9807 h 10000"/>
              <a:gd name="connsiteX2" fmla="*/ 4387 w 9130"/>
              <a:gd name="connsiteY2" fmla="*/ 9827 h 10000"/>
              <a:gd name="connsiteX3" fmla="*/ 4107 w 9130"/>
              <a:gd name="connsiteY3" fmla="*/ 9960 h 10000"/>
              <a:gd name="connsiteX4" fmla="*/ 3873 w 9130"/>
              <a:gd name="connsiteY4" fmla="*/ 9964 h 10000"/>
              <a:gd name="connsiteX5" fmla="*/ 3529 w 9130"/>
              <a:gd name="connsiteY5" fmla="*/ 9732 h 10000"/>
              <a:gd name="connsiteX6" fmla="*/ 3123 w 9130"/>
              <a:gd name="connsiteY6" fmla="*/ 9720 h 10000"/>
              <a:gd name="connsiteX7" fmla="*/ 2553 w 9130"/>
              <a:gd name="connsiteY7" fmla="*/ 9543 h 10000"/>
              <a:gd name="connsiteX8" fmla="*/ 1910 w 9130"/>
              <a:gd name="connsiteY8" fmla="*/ 9210 h 10000"/>
              <a:gd name="connsiteX9" fmla="*/ 1332 w 9130"/>
              <a:gd name="connsiteY9" fmla="*/ 8804 h 10000"/>
              <a:gd name="connsiteX10" fmla="*/ 787 w 9130"/>
              <a:gd name="connsiteY10" fmla="*/ 8363 h 10000"/>
              <a:gd name="connsiteX11" fmla="*/ 409 w 9130"/>
              <a:gd name="connsiteY11" fmla="*/ 7765 h 10000"/>
              <a:gd name="connsiteX12" fmla="*/ 89 w 9130"/>
              <a:gd name="connsiteY12" fmla="*/ 6883 h 10000"/>
              <a:gd name="connsiteX13" fmla="*/ 0 w 9130"/>
              <a:gd name="connsiteY13" fmla="*/ 5973 h 10000"/>
              <a:gd name="connsiteX14" fmla="*/ 89 w 9130"/>
              <a:gd name="connsiteY14" fmla="*/ 4990 h 10000"/>
              <a:gd name="connsiteX15" fmla="*/ 450 w 9130"/>
              <a:gd name="connsiteY15" fmla="*/ 3590 h 10000"/>
              <a:gd name="connsiteX16" fmla="*/ 1100 w 9130"/>
              <a:gd name="connsiteY16" fmla="*/ 2298 h 10000"/>
              <a:gd name="connsiteX17" fmla="*/ 2160 w 9130"/>
              <a:gd name="connsiteY17" fmla="*/ 1071 h 10000"/>
              <a:gd name="connsiteX18" fmla="*/ 3423 w 9130"/>
              <a:gd name="connsiteY18" fmla="*/ 264 h 10000"/>
              <a:gd name="connsiteX19" fmla="*/ 5046 w 9130"/>
              <a:gd name="connsiteY19" fmla="*/ 44 h 10000"/>
              <a:gd name="connsiteX20" fmla="*/ 7000 w 9130"/>
              <a:gd name="connsiteY20" fmla="*/ 530 h 10000"/>
              <a:gd name="connsiteX21" fmla="*/ 9130 w 9130"/>
              <a:gd name="connsiteY21" fmla="*/ 2285 h 10000"/>
              <a:gd name="connsiteX0" fmla="*/ 5327 w 7667"/>
              <a:gd name="connsiteY0" fmla="*/ 9720 h 10000"/>
              <a:gd name="connsiteX1" fmla="*/ 5074 w 7667"/>
              <a:gd name="connsiteY1" fmla="*/ 9807 h 10000"/>
              <a:gd name="connsiteX2" fmla="*/ 4805 w 7667"/>
              <a:gd name="connsiteY2" fmla="*/ 9827 h 10000"/>
              <a:gd name="connsiteX3" fmla="*/ 4498 w 7667"/>
              <a:gd name="connsiteY3" fmla="*/ 9960 h 10000"/>
              <a:gd name="connsiteX4" fmla="*/ 4242 w 7667"/>
              <a:gd name="connsiteY4" fmla="*/ 9964 h 10000"/>
              <a:gd name="connsiteX5" fmla="*/ 3865 w 7667"/>
              <a:gd name="connsiteY5" fmla="*/ 9732 h 10000"/>
              <a:gd name="connsiteX6" fmla="*/ 3421 w 7667"/>
              <a:gd name="connsiteY6" fmla="*/ 9720 h 10000"/>
              <a:gd name="connsiteX7" fmla="*/ 2796 w 7667"/>
              <a:gd name="connsiteY7" fmla="*/ 9543 h 10000"/>
              <a:gd name="connsiteX8" fmla="*/ 2092 w 7667"/>
              <a:gd name="connsiteY8" fmla="*/ 9210 h 10000"/>
              <a:gd name="connsiteX9" fmla="*/ 1459 w 7667"/>
              <a:gd name="connsiteY9" fmla="*/ 8804 h 10000"/>
              <a:gd name="connsiteX10" fmla="*/ 862 w 7667"/>
              <a:gd name="connsiteY10" fmla="*/ 8363 h 10000"/>
              <a:gd name="connsiteX11" fmla="*/ 448 w 7667"/>
              <a:gd name="connsiteY11" fmla="*/ 7765 h 10000"/>
              <a:gd name="connsiteX12" fmla="*/ 97 w 7667"/>
              <a:gd name="connsiteY12" fmla="*/ 6883 h 10000"/>
              <a:gd name="connsiteX13" fmla="*/ 0 w 7667"/>
              <a:gd name="connsiteY13" fmla="*/ 5973 h 10000"/>
              <a:gd name="connsiteX14" fmla="*/ 97 w 7667"/>
              <a:gd name="connsiteY14" fmla="*/ 4990 h 10000"/>
              <a:gd name="connsiteX15" fmla="*/ 493 w 7667"/>
              <a:gd name="connsiteY15" fmla="*/ 3590 h 10000"/>
              <a:gd name="connsiteX16" fmla="*/ 1205 w 7667"/>
              <a:gd name="connsiteY16" fmla="*/ 2298 h 10000"/>
              <a:gd name="connsiteX17" fmla="*/ 2366 w 7667"/>
              <a:gd name="connsiteY17" fmla="*/ 1071 h 10000"/>
              <a:gd name="connsiteX18" fmla="*/ 3749 w 7667"/>
              <a:gd name="connsiteY18" fmla="*/ 264 h 10000"/>
              <a:gd name="connsiteX19" fmla="*/ 5527 w 7667"/>
              <a:gd name="connsiteY19" fmla="*/ 44 h 10000"/>
              <a:gd name="connsiteX20" fmla="*/ 7667 w 7667"/>
              <a:gd name="connsiteY20" fmla="*/ 530 h 10000"/>
              <a:gd name="connsiteX0" fmla="*/ 6948 w 7209"/>
              <a:gd name="connsiteY0" fmla="*/ 9720 h 10000"/>
              <a:gd name="connsiteX1" fmla="*/ 6618 w 7209"/>
              <a:gd name="connsiteY1" fmla="*/ 9807 h 10000"/>
              <a:gd name="connsiteX2" fmla="*/ 6267 w 7209"/>
              <a:gd name="connsiteY2" fmla="*/ 9827 h 10000"/>
              <a:gd name="connsiteX3" fmla="*/ 5867 w 7209"/>
              <a:gd name="connsiteY3" fmla="*/ 9960 h 10000"/>
              <a:gd name="connsiteX4" fmla="*/ 5533 w 7209"/>
              <a:gd name="connsiteY4" fmla="*/ 9964 h 10000"/>
              <a:gd name="connsiteX5" fmla="*/ 5041 w 7209"/>
              <a:gd name="connsiteY5" fmla="*/ 9732 h 10000"/>
              <a:gd name="connsiteX6" fmla="*/ 4462 w 7209"/>
              <a:gd name="connsiteY6" fmla="*/ 9720 h 10000"/>
              <a:gd name="connsiteX7" fmla="*/ 3647 w 7209"/>
              <a:gd name="connsiteY7" fmla="*/ 9543 h 10000"/>
              <a:gd name="connsiteX8" fmla="*/ 2729 w 7209"/>
              <a:gd name="connsiteY8" fmla="*/ 9210 h 10000"/>
              <a:gd name="connsiteX9" fmla="*/ 1903 w 7209"/>
              <a:gd name="connsiteY9" fmla="*/ 8804 h 10000"/>
              <a:gd name="connsiteX10" fmla="*/ 1124 w 7209"/>
              <a:gd name="connsiteY10" fmla="*/ 8363 h 10000"/>
              <a:gd name="connsiteX11" fmla="*/ 584 w 7209"/>
              <a:gd name="connsiteY11" fmla="*/ 7765 h 10000"/>
              <a:gd name="connsiteX12" fmla="*/ 127 w 7209"/>
              <a:gd name="connsiteY12" fmla="*/ 6883 h 10000"/>
              <a:gd name="connsiteX13" fmla="*/ 0 w 7209"/>
              <a:gd name="connsiteY13" fmla="*/ 5973 h 10000"/>
              <a:gd name="connsiteX14" fmla="*/ 127 w 7209"/>
              <a:gd name="connsiteY14" fmla="*/ 4990 h 10000"/>
              <a:gd name="connsiteX15" fmla="*/ 643 w 7209"/>
              <a:gd name="connsiteY15" fmla="*/ 3590 h 10000"/>
              <a:gd name="connsiteX16" fmla="*/ 1572 w 7209"/>
              <a:gd name="connsiteY16" fmla="*/ 2298 h 10000"/>
              <a:gd name="connsiteX17" fmla="*/ 3086 w 7209"/>
              <a:gd name="connsiteY17" fmla="*/ 1071 h 10000"/>
              <a:gd name="connsiteX18" fmla="*/ 4890 w 7209"/>
              <a:gd name="connsiteY18" fmla="*/ 264 h 10000"/>
              <a:gd name="connsiteX19" fmla="*/ 7209 w 7209"/>
              <a:gd name="connsiteY19" fmla="*/ 44 h 10000"/>
              <a:gd name="connsiteX0" fmla="*/ 9638 w 9638"/>
              <a:gd name="connsiteY0" fmla="*/ 9456 h 9736"/>
              <a:gd name="connsiteX1" fmla="*/ 9180 w 9638"/>
              <a:gd name="connsiteY1" fmla="*/ 9543 h 9736"/>
              <a:gd name="connsiteX2" fmla="*/ 8693 w 9638"/>
              <a:gd name="connsiteY2" fmla="*/ 9563 h 9736"/>
              <a:gd name="connsiteX3" fmla="*/ 8138 w 9638"/>
              <a:gd name="connsiteY3" fmla="*/ 9696 h 9736"/>
              <a:gd name="connsiteX4" fmla="*/ 7675 w 9638"/>
              <a:gd name="connsiteY4" fmla="*/ 9700 h 9736"/>
              <a:gd name="connsiteX5" fmla="*/ 6993 w 9638"/>
              <a:gd name="connsiteY5" fmla="*/ 9468 h 9736"/>
              <a:gd name="connsiteX6" fmla="*/ 6189 w 9638"/>
              <a:gd name="connsiteY6" fmla="*/ 9456 h 9736"/>
              <a:gd name="connsiteX7" fmla="*/ 5059 w 9638"/>
              <a:gd name="connsiteY7" fmla="*/ 9279 h 9736"/>
              <a:gd name="connsiteX8" fmla="*/ 3786 w 9638"/>
              <a:gd name="connsiteY8" fmla="*/ 8946 h 9736"/>
              <a:gd name="connsiteX9" fmla="*/ 2640 w 9638"/>
              <a:gd name="connsiteY9" fmla="*/ 8540 h 9736"/>
              <a:gd name="connsiteX10" fmla="*/ 1559 w 9638"/>
              <a:gd name="connsiteY10" fmla="*/ 8099 h 9736"/>
              <a:gd name="connsiteX11" fmla="*/ 810 w 9638"/>
              <a:gd name="connsiteY11" fmla="*/ 7501 h 9736"/>
              <a:gd name="connsiteX12" fmla="*/ 176 w 9638"/>
              <a:gd name="connsiteY12" fmla="*/ 6619 h 9736"/>
              <a:gd name="connsiteX13" fmla="*/ 0 w 9638"/>
              <a:gd name="connsiteY13" fmla="*/ 5709 h 9736"/>
              <a:gd name="connsiteX14" fmla="*/ 176 w 9638"/>
              <a:gd name="connsiteY14" fmla="*/ 4726 h 9736"/>
              <a:gd name="connsiteX15" fmla="*/ 892 w 9638"/>
              <a:gd name="connsiteY15" fmla="*/ 3326 h 9736"/>
              <a:gd name="connsiteX16" fmla="*/ 2181 w 9638"/>
              <a:gd name="connsiteY16" fmla="*/ 2034 h 9736"/>
              <a:gd name="connsiteX17" fmla="*/ 4281 w 9638"/>
              <a:gd name="connsiteY17" fmla="*/ 807 h 9736"/>
              <a:gd name="connsiteX18" fmla="*/ 6783 w 9638"/>
              <a:gd name="connsiteY18" fmla="*/ 0 h 9736"/>
              <a:gd name="connsiteX0" fmla="*/ 10000 w 10000"/>
              <a:gd name="connsiteY0" fmla="*/ 8883 h 9171"/>
              <a:gd name="connsiteX1" fmla="*/ 9525 w 10000"/>
              <a:gd name="connsiteY1" fmla="*/ 8973 h 9171"/>
              <a:gd name="connsiteX2" fmla="*/ 9020 w 10000"/>
              <a:gd name="connsiteY2" fmla="*/ 8993 h 9171"/>
              <a:gd name="connsiteX3" fmla="*/ 8444 w 10000"/>
              <a:gd name="connsiteY3" fmla="*/ 9130 h 9171"/>
              <a:gd name="connsiteX4" fmla="*/ 7963 w 10000"/>
              <a:gd name="connsiteY4" fmla="*/ 9134 h 9171"/>
              <a:gd name="connsiteX5" fmla="*/ 7256 w 10000"/>
              <a:gd name="connsiteY5" fmla="*/ 8896 h 9171"/>
              <a:gd name="connsiteX6" fmla="*/ 6421 w 10000"/>
              <a:gd name="connsiteY6" fmla="*/ 8883 h 9171"/>
              <a:gd name="connsiteX7" fmla="*/ 5249 w 10000"/>
              <a:gd name="connsiteY7" fmla="*/ 8702 h 9171"/>
              <a:gd name="connsiteX8" fmla="*/ 3928 w 10000"/>
              <a:gd name="connsiteY8" fmla="*/ 8360 h 9171"/>
              <a:gd name="connsiteX9" fmla="*/ 2739 w 10000"/>
              <a:gd name="connsiteY9" fmla="*/ 7943 h 9171"/>
              <a:gd name="connsiteX10" fmla="*/ 1618 w 10000"/>
              <a:gd name="connsiteY10" fmla="*/ 7490 h 9171"/>
              <a:gd name="connsiteX11" fmla="*/ 840 w 10000"/>
              <a:gd name="connsiteY11" fmla="*/ 6875 h 9171"/>
              <a:gd name="connsiteX12" fmla="*/ 183 w 10000"/>
              <a:gd name="connsiteY12" fmla="*/ 5969 h 9171"/>
              <a:gd name="connsiteX13" fmla="*/ 0 w 10000"/>
              <a:gd name="connsiteY13" fmla="*/ 5035 h 9171"/>
              <a:gd name="connsiteX14" fmla="*/ 183 w 10000"/>
              <a:gd name="connsiteY14" fmla="*/ 4025 h 9171"/>
              <a:gd name="connsiteX15" fmla="*/ 926 w 10000"/>
              <a:gd name="connsiteY15" fmla="*/ 2587 h 9171"/>
              <a:gd name="connsiteX16" fmla="*/ 2263 w 10000"/>
              <a:gd name="connsiteY16" fmla="*/ 1260 h 9171"/>
              <a:gd name="connsiteX17" fmla="*/ 4442 w 10000"/>
              <a:gd name="connsiteY17" fmla="*/ 0 h 9171"/>
              <a:gd name="connsiteX0" fmla="*/ 10000 w 10000"/>
              <a:gd name="connsiteY0" fmla="*/ 8312 h 8626"/>
              <a:gd name="connsiteX1" fmla="*/ 9525 w 10000"/>
              <a:gd name="connsiteY1" fmla="*/ 8410 h 8626"/>
              <a:gd name="connsiteX2" fmla="*/ 9020 w 10000"/>
              <a:gd name="connsiteY2" fmla="*/ 8432 h 8626"/>
              <a:gd name="connsiteX3" fmla="*/ 8444 w 10000"/>
              <a:gd name="connsiteY3" fmla="*/ 8581 h 8626"/>
              <a:gd name="connsiteX4" fmla="*/ 7963 w 10000"/>
              <a:gd name="connsiteY4" fmla="*/ 8586 h 8626"/>
              <a:gd name="connsiteX5" fmla="*/ 7256 w 10000"/>
              <a:gd name="connsiteY5" fmla="*/ 8326 h 8626"/>
              <a:gd name="connsiteX6" fmla="*/ 6421 w 10000"/>
              <a:gd name="connsiteY6" fmla="*/ 8312 h 8626"/>
              <a:gd name="connsiteX7" fmla="*/ 5249 w 10000"/>
              <a:gd name="connsiteY7" fmla="*/ 8115 h 8626"/>
              <a:gd name="connsiteX8" fmla="*/ 3928 w 10000"/>
              <a:gd name="connsiteY8" fmla="*/ 7742 h 8626"/>
              <a:gd name="connsiteX9" fmla="*/ 2739 w 10000"/>
              <a:gd name="connsiteY9" fmla="*/ 7287 h 8626"/>
              <a:gd name="connsiteX10" fmla="*/ 1618 w 10000"/>
              <a:gd name="connsiteY10" fmla="*/ 6793 h 8626"/>
              <a:gd name="connsiteX11" fmla="*/ 840 w 10000"/>
              <a:gd name="connsiteY11" fmla="*/ 6122 h 8626"/>
              <a:gd name="connsiteX12" fmla="*/ 183 w 10000"/>
              <a:gd name="connsiteY12" fmla="*/ 5135 h 8626"/>
              <a:gd name="connsiteX13" fmla="*/ 0 w 10000"/>
              <a:gd name="connsiteY13" fmla="*/ 4116 h 8626"/>
              <a:gd name="connsiteX14" fmla="*/ 183 w 10000"/>
              <a:gd name="connsiteY14" fmla="*/ 3015 h 8626"/>
              <a:gd name="connsiteX15" fmla="*/ 926 w 10000"/>
              <a:gd name="connsiteY15" fmla="*/ 1447 h 8626"/>
              <a:gd name="connsiteX16" fmla="*/ 2263 w 10000"/>
              <a:gd name="connsiteY16" fmla="*/ 0 h 8626"/>
              <a:gd name="connsiteX0" fmla="*/ 10000 w 10000"/>
              <a:gd name="connsiteY0" fmla="*/ 7959 h 8323"/>
              <a:gd name="connsiteX1" fmla="*/ 9525 w 10000"/>
              <a:gd name="connsiteY1" fmla="*/ 8073 h 8323"/>
              <a:gd name="connsiteX2" fmla="*/ 9020 w 10000"/>
              <a:gd name="connsiteY2" fmla="*/ 8098 h 8323"/>
              <a:gd name="connsiteX3" fmla="*/ 8444 w 10000"/>
              <a:gd name="connsiteY3" fmla="*/ 8271 h 8323"/>
              <a:gd name="connsiteX4" fmla="*/ 7963 w 10000"/>
              <a:gd name="connsiteY4" fmla="*/ 8277 h 8323"/>
              <a:gd name="connsiteX5" fmla="*/ 7256 w 10000"/>
              <a:gd name="connsiteY5" fmla="*/ 7975 h 8323"/>
              <a:gd name="connsiteX6" fmla="*/ 6421 w 10000"/>
              <a:gd name="connsiteY6" fmla="*/ 7959 h 8323"/>
              <a:gd name="connsiteX7" fmla="*/ 5249 w 10000"/>
              <a:gd name="connsiteY7" fmla="*/ 7731 h 8323"/>
              <a:gd name="connsiteX8" fmla="*/ 3928 w 10000"/>
              <a:gd name="connsiteY8" fmla="*/ 7298 h 8323"/>
              <a:gd name="connsiteX9" fmla="*/ 2739 w 10000"/>
              <a:gd name="connsiteY9" fmla="*/ 6771 h 8323"/>
              <a:gd name="connsiteX10" fmla="*/ 1618 w 10000"/>
              <a:gd name="connsiteY10" fmla="*/ 6198 h 8323"/>
              <a:gd name="connsiteX11" fmla="*/ 840 w 10000"/>
              <a:gd name="connsiteY11" fmla="*/ 5420 h 8323"/>
              <a:gd name="connsiteX12" fmla="*/ 183 w 10000"/>
              <a:gd name="connsiteY12" fmla="*/ 4276 h 8323"/>
              <a:gd name="connsiteX13" fmla="*/ 0 w 10000"/>
              <a:gd name="connsiteY13" fmla="*/ 3095 h 8323"/>
              <a:gd name="connsiteX14" fmla="*/ 183 w 10000"/>
              <a:gd name="connsiteY14" fmla="*/ 1818 h 8323"/>
              <a:gd name="connsiteX15" fmla="*/ 926 w 10000"/>
              <a:gd name="connsiteY15" fmla="*/ 0 h 8323"/>
              <a:gd name="connsiteX0" fmla="*/ 10000 w 10000"/>
              <a:gd name="connsiteY0" fmla="*/ 7379 h 7816"/>
              <a:gd name="connsiteX1" fmla="*/ 9525 w 10000"/>
              <a:gd name="connsiteY1" fmla="*/ 7516 h 7816"/>
              <a:gd name="connsiteX2" fmla="*/ 9020 w 10000"/>
              <a:gd name="connsiteY2" fmla="*/ 7546 h 7816"/>
              <a:gd name="connsiteX3" fmla="*/ 8444 w 10000"/>
              <a:gd name="connsiteY3" fmla="*/ 7754 h 7816"/>
              <a:gd name="connsiteX4" fmla="*/ 7963 w 10000"/>
              <a:gd name="connsiteY4" fmla="*/ 7761 h 7816"/>
              <a:gd name="connsiteX5" fmla="*/ 7256 w 10000"/>
              <a:gd name="connsiteY5" fmla="*/ 7398 h 7816"/>
              <a:gd name="connsiteX6" fmla="*/ 6421 w 10000"/>
              <a:gd name="connsiteY6" fmla="*/ 7379 h 7816"/>
              <a:gd name="connsiteX7" fmla="*/ 5249 w 10000"/>
              <a:gd name="connsiteY7" fmla="*/ 7105 h 7816"/>
              <a:gd name="connsiteX8" fmla="*/ 3928 w 10000"/>
              <a:gd name="connsiteY8" fmla="*/ 6584 h 7816"/>
              <a:gd name="connsiteX9" fmla="*/ 2739 w 10000"/>
              <a:gd name="connsiteY9" fmla="*/ 5951 h 7816"/>
              <a:gd name="connsiteX10" fmla="*/ 1618 w 10000"/>
              <a:gd name="connsiteY10" fmla="*/ 5263 h 7816"/>
              <a:gd name="connsiteX11" fmla="*/ 840 w 10000"/>
              <a:gd name="connsiteY11" fmla="*/ 4328 h 7816"/>
              <a:gd name="connsiteX12" fmla="*/ 183 w 10000"/>
              <a:gd name="connsiteY12" fmla="*/ 2954 h 7816"/>
              <a:gd name="connsiteX13" fmla="*/ 0 w 10000"/>
              <a:gd name="connsiteY13" fmla="*/ 1535 h 7816"/>
              <a:gd name="connsiteX14" fmla="*/ 183 w 10000"/>
              <a:gd name="connsiteY14" fmla="*/ 0 h 7816"/>
              <a:gd name="connsiteX0" fmla="*/ 10000 w 10000"/>
              <a:gd name="connsiteY0" fmla="*/ 7477 h 8036"/>
              <a:gd name="connsiteX1" fmla="*/ 9525 w 10000"/>
              <a:gd name="connsiteY1" fmla="*/ 7652 h 8036"/>
              <a:gd name="connsiteX2" fmla="*/ 9020 w 10000"/>
              <a:gd name="connsiteY2" fmla="*/ 7691 h 8036"/>
              <a:gd name="connsiteX3" fmla="*/ 8444 w 10000"/>
              <a:gd name="connsiteY3" fmla="*/ 7957 h 8036"/>
              <a:gd name="connsiteX4" fmla="*/ 7963 w 10000"/>
              <a:gd name="connsiteY4" fmla="*/ 7966 h 8036"/>
              <a:gd name="connsiteX5" fmla="*/ 7256 w 10000"/>
              <a:gd name="connsiteY5" fmla="*/ 7501 h 8036"/>
              <a:gd name="connsiteX6" fmla="*/ 6421 w 10000"/>
              <a:gd name="connsiteY6" fmla="*/ 7477 h 8036"/>
              <a:gd name="connsiteX7" fmla="*/ 5249 w 10000"/>
              <a:gd name="connsiteY7" fmla="*/ 7126 h 8036"/>
              <a:gd name="connsiteX8" fmla="*/ 3928 w 10000"/>
              <a:gd name="connsiteY8" fmla="*/ 6460 h 8036"/>
              <a:gd name="connsiteX9" fmla="*/ 2739 w 10000"/>
              <a:gd name="connsiteY9" fmla="*/ 5650 h 8036"/>
              <a:gd name="connsiteX10" fmla="*/ 1618 w 10000"/>
              <a:gd name="connsiteY10" fmla="*/ 4770 h 8036"/>
              <a:gd name="connsiteX11" fmla="*/ 840 w 10000"/>
              <a:gd name="connsiteY11" fmla="*/ 3573 h 8036"/>
              <a:gd name="connsiteX12" fmla="*/ 183 w 10000"/>
              <a:gd name="connsiteY12" fmla="*/ 1815 h 8036"/>
              <a:gd name="connsiteX13" fmla="*/ 0 w 10000"/>
              <a:gd name="connsiteY13" fmla="*/ 0 h 8036"/>
              <a:gd name="connsiteX0" fmla="*/ 9817 w 9817"/>
              <a:gd name="connsiteY0" fmla="*/ 7045 h 7741"/>
              <a:gd name="connsiteX1" fmla="*/ 9342 w 9817"/>
              <a:gd name="connsiteY1" fmla="*/ 7263 h 7741"/>
              <a:gd name="connsiteX2" fmla="*/ 8837 w 9817"/>
              <a:gd name="connsiteY2" fmla="*/ 7312 h 7741"/>
              <a:gd name="connsiteX3" fmla="*/ 8261 w 9817"/>
              <a:gd name="connsiteY3" fmla="*/ 7643 h 7741"/>
              <a:gd name="connsiteX4" fmla="*/ 7780 w 9817"/>
              <a:gd name="connsiteY4" fmla="*/ 7654 h 7741"/>
              <a:gd name="connsiteX5" fmla="*/ 7073 w 9817"/>
              <a:gd name="connsiteY5" fmla="*/ 7075 h 7741"/>
              <a:gd name="connsiteX6" fmla="*/ 6238 w 9817"/>
              <a:gd name="connsiteY6" fmla="*/ 7045 h 7741"/>
              <a:gd name="connsiteX7" fmla="*/ 5066 w 9817"/>
              <a:gd name="connsiteY7" fmla="*/ 6609 h 7741"/>
              <a:gd name="connsiteX8" fmla="*/ 3745 w 9817"/>
              <a:gd name="connsiteY8" fmla="*/ 5780 h 7741"/>
              <a:gd name="connsiteX9" fmla="*/ 2556 w 9817"/>
              <a:gd name="connsiteY9" fmla="*/ 4772 h 7741"/>
              <a:gd name="connsiteX10" fmla="*/ 1435 w 9817"/>
              <a:gd name="connsiteY10" fmla="*/ 3677 h 7741"/>
              <a:gd name="connsiteX11" fmla="*/ 657 w 9817"/>
              <a:gd name="connsiteY11" fmla="*/ 2187 h 7741"/>
              <a:gd name="connsiteX12" fmla="*/ 0 w 9817"/>
              <a:gd name="connsiteY12" fmla="*/ 0 h 7741"/>
              <a:gd name="connsiteX0" fmla="*/ 9331 w 9331"/>
              <a:gd name="connsiteY0" fmla="*/ 6276 h 7175"/>
              <a:gd name="connsiteX1" fmla="*/ 8847 w 9331"/>
              <a:gd name="connsiteY1" fmla="*/ 6558 h 7175"/>
              <a:gd name="connsiteX2" fmla="*/ 8333 w 9331"/>
              <a:gd name="connsiteY2" fmla="*/ 6621 h 7175"/>
              <a:gd name="connsiteX3" fmla="*/ 7746 w 9331"/>
              <a:gd name="connsiteY3" fmla="*/ 7048 h 7175"/>
              <a:gd name="connsiteX4" fmla="*/ 7256 w 9331"/>
              <a:gd name="connsiteY4" fmla="*/ 7063 h 7175"/>
              <a:gd name="connsiteX5" fmla="*/ 6536 w 9331"/>
              <a:gd name="connsiteY5" fmla="*/ 6315 h 7175"/>
              <a:gd name="connsiteX6" fmla="*/ 5685 w 9331"/>
              <a:gd name="connsiteY6" fmla="*/ 6276 h 7175"/>
              <a:gd name="connsiteX7" fmla="*/ 4491 w 9331"/>
              <a:gd name="connsiteY7" fmla="*/ 5713 h 7175"/>
              <a:gd name="connsiteX8" fmla="*/ 3146 w 9331"/>
              <a:gd name="connsiteY8" fmla="*/ 4642 h 7175"/>
              <a:gd name="connsiteX9" fmla="*/ 1935 w 9331"/>
              <a:gd name="connsiteY9" fmla="*/ 3340 h 7175"/>
              <a:gd name="connsiteX10" fmla="*/ 793 w 9331"/>
              <a:gd name="connsiteY10" fmla="*/ 1925 h 7175"/>
              <a:gd name="connsiteX11" fmla="*/ 0 w 9331"/>
              <a:gd name="connsiteY11" fmla="*/ 0 h 7175"/>
              <a:gd name="connsiteX0" fmla="*/ 9150 w 9150"/>
              <a:gd name="connsiteY0" fmla="*/ 6064 h 7317"/>
              <a:gd name="connsiteX1" fmla="*/ 8631 w 9150"/>
              <a:gd name="connsiteY1" fmla="*/ 6457 h 7317"/>
              <a:gd name="connsiteX2" fmla="*/ 8080 w 9150"/>
              <a:gd name="connsiteY2" fmla="*/ 6545 h 7317"/>
              <a:gd name="connsiteX3" fmla="*/ 7451 w 9150"/>
              <a:gd name="connsiteY3" fmla="*/ 7140 h 7317"/>
              <a:gd name="connsiteX4" fmla="*/ 6926 w 9150"/>
              <a:gd name="connsiteY4" fmla="*/ 7161 h 7317"/>
              <a:gd name="connsiteX5" fmla="*/ 6155 w 9150"/>
              <a:gd name="connsiteY5" fmla="*/ 6118 h 7317"/>
              <a:gd name="connsiteX6" fmla="*/ 5243 w 9150"/>
              <a:gd name="connsiteY6" fmla="*/ 6064 h 7317"/>
              <a:gd name="connsiteX7" fmla="*/ 3963 w 9150"/>
              <a:gd name="connsiteY7" fmla="*/ 5279 h 7317"/>
              <a:gd name="connsiteX8" fmla="*/ 2522 w 9150"/>
              <a:gd name="connsiteY8" fmla="*/ 3787 h 7317"/>
              <a:gd name="connsiteX9" fmla="*/ 1224 w 9150"/>
              <a:gd name="connsiteY9" fmla="*/ 1972 h 7317"/>
              <a:gd name="connsiteX10" fmla="*/ 0 w 9150"/>
              <a:gd name="connsiteY10" fmla="*/ 0 h 7317"/>
              <a:gd name="connsiteX0" fmla="*/ 8662 w 8662"/>
              <a:gd name="connsiteY0" fmla="*/ 5593 h 7305"/>
              <a:gd name="connsiteX1" fmla="*/ 8095 w 8662"/>
              <a:gd name="connsiteY1" fmla="*/ 6130 h 7305"/>
              <a:gd name="connsiteX2" fmla="*/ 7493 w 8662"/>
              <a:gd name="connsiteY2" fmla="*/ 6250 h 7305"/>
              <a:gd name="connsiteX3" fmla="*/ 6805 w 8662"/>
              <a:gd name="connsiteY3" fmla="*/ 7063 h 7305"/>
              <a:gd name="connsiteX4" fmla="*/ 6231 w 8662"/>
              <a:gd name="connsiteY4" fmla="*/ 7092 h 7305"/>
              <a:gd name="connsiteX5" fmla="*/ 5389 w 8662"/>
              <a:gd name="connsiteY5" fmla="*/ 5666 h 7305"/>
              <a:gd name="connsiteX6" fmla="*/ 4392 w 8662"/>
              <a:gd name="connsiteY6" fmla="*/ 5593 h 7305"/>
              <a:gd name="connsiteX7" fmla="*/ 2993 w 8662"/>
              <a:gd name="connsiteY7" fmla="*/ 4520 h 7305"/>
              <a:gd name="connsiteX8" fmla="*/ 1418 w 8662"/>
              <a:gd name="connsiteY8" fmla="*/ 2481 h 7305"/>
              <a:gd name="connsiteX9" fmla="*/ 0 w 8662"/>
              <a:gd name="connsiteY9" fmla="*/ 0 h 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2" h="7305">
                <a:moveTo>
                  <a:pt x="8662" y="5593"/>
                </a:moveTo>
                <a:cubicBezTo>
                  <a:pt x="8573" y="5694"/>
                  <a:pt x="8293" y="6029"/>
                  <a:pt x="8095" y="6130"/>
                </a:cubicBezTo>
                <a:cubicBezTo>
                  <a:pt x="7904" y="6225"/>
                  <a:pt x="7700" y="6105"/>
                  <a:pt x="7493" y="6250"/>
                </a:cubicBezTo>
                <a:cubicBezTo>
                  <a:pt x="7278" y="6392"/>
                  <a:pt x="7013" y="6914"/>
                  <a:pt x="6805" y="7063"/>
                </a:cubicBezTo>
                <a:cubicBezTo>
                  <a:pt x="6594" y="7209"/>
                  <a:pt x="6472" y="7305"/>
                  <a:pt x="6231" y="7092"/>
                </a:cubicBezTo>
                <a:cubicBezTo>
                  <a:pt x="5996" y="6861"/>
                  <a:pt x="5692" y="5906"/>
                  <a:pt x="5389" y="5666"/>
                </a:cubicBezTo>
                <a:cubicBezTo>
                  <a:pt x="5083" y="5423"/>
                  <a:pt x="4792" y="5787"/>
                  <a:pt x="4392" y="5593"/>
                </a:cubicBezTo>
                <a:cubicBezTo>
                  <a:pt x="3995" y="5393"/>
                  <a:pt x="3489" y="5021"/>
                  <a:pt x="2993" y="4520"/>
                </a:cubicBezTo>
                <a:cubicBezTo>
                  <a:pt x="2497" y="3992"/>
                  <a:pt x="1912" y="3235"/>
                  <a:pt x="1418" y="2481"/>
                </a:cubicBezTo>
                <a:cubicBezTo>
                  <a:pt x="918" y="1721"/>
                  <a:pt x="449" y="856"/>
                  <a:pt x="0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cxnSp>
        <p:nvCxnSpPr>
          <p:cNvPr id="30" name="Straight Connector 29"/>
          <p:cNvCxnSpPr>
            <a:endCxn id="139272" idx="11"/>
          </p:cNvCxnSpPr>
          <p:nvPr/>
        </p:nvCxnSpPr>
        <p:spPr>
          <a:xfrm flipV="1">
            <a:off x="4089115" y="1889269"/>
            <a:ext cx="2926616" cy="360771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8" idx="0"/>
            <a:endCxn id="139277" idx="1"/>
          </p:cNvCxnSpPr>
          <p:nvPr/>
        </p:nvCxnSpPr>
        <p:spPr>
          <a:xfrm flipV="1">
            <a:off x="3094861" y="3083362"/>
            <a:ext cx="3474943" cy="18465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789" y="390418"/>
            <a:ext cx="3869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θέση και απόκλιση τομέων</a:t>
            </a:r>
            <a:endParaRPr lang="el-GR" dirty="0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629392" y="3076116"/>
            <a:ext cx="6254293" cy="20341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729574" y="1469204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</a:t>
            </a:r>
            <a:endParaRPr lang="el-GR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3933292" y="1816813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endParaRPr lang="el-GR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2688406" y="2719226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</a:t>
            </a:r>
            <a:endParaRPr lang="el-GR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6529222" y="2625048"/>
            <a:ext cx="4812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</a:t>
            </a:r>
            <a:endParaRPr lang="el-GR" sz="2000" dirty="0"/>
          </a:p>
        </p:txBody>
      </p:sp>
      <p:sp>
        <p:nvSpPr>
          <p:cNvPr id="48" name="Oval 47"/>
          <p:cNvSpPr/>
          <p:nvPr/>
        </p:nvSpPr>
        <p:spPr>
          <a:xfrm>
            <a:off x="6478144" y="6038086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TextBox 53"/>
          <p:cNvSpPr txBox="1"/>
          <p:nvPr/>
        </p:nvSpPr>
        <p:spPr>
          <a:xfrm>
            <a:off x="3432887" y="5107250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</a:t>
            </a:r>
            <a:endParaRPr lang="el-GR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6540028" y="5997767"/>
            <a:ext cx="522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Gn</a:t>
            </a:r>
            <a:endParaRPr lang="el-GR" sz="2000" dirty="0"/>
          </a:p>
        </p:txBody>
      </p:sp>
      <p:sp>
        <p:nvSpPr>
          <p:cNvPr id="37" name="Oval 36"/>
          <p:cNvSpPr/>
          <p:nvPr/>
        </p:nvSpPr>
        <p:spPr>
          <a:xfrm>
            <a:off x="3862434" y="5101389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Oval 66"/>
          <p:cNvSpPr/>
          <p:nvPr/>
        </p:nvSpPr>
        <p:spPr>
          <a:xfrm>
            <a:off x="6596009" y="5486399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8" name="Oval 67"/>
          <p:cNvSpPr/>
          <p:nvPr/>
        </p:nvSpPr>
        <p:spPr>
          <a:xfrm>
            <a:off x="6584022" y="5864831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9" name="TextBox 68"/>
          <p:cNvSpPr txBox="1"/>
          <p:nvPr/>
        </p:nvSpPr>
        <p:spPr>
          <a:xfrm>
            <a:off x="6830607" y="529975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el-GR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6674780" y="5709008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Pg</a:t>
            </a:r>
            <a:endParaRPr lang="el-GR" sz="2000" dirty="0"/>
          </a:p>
        </p:txBody>
      </p:sp>
      <p:sp>
        <p:nvSpPr>
          <p:cNvPr id="46" name="Oval 45"/>
          <p:cNvSpPr/>
          <p:nvPr/>
        </p:nvSpPr>
        <p:spPr>
          <a:xfrm>
            <a:off x="6265541" y="6089583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TextBox 46"/>
          <p:cNvSpPr txBox="1"/>
          <p:nvPr/>
        </p:nvSpPr>
        <p:spPr>
          <a:xfrm>
            <a:off x="5999409" y="6159792"/>
            <a:ext cx="545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</a:t>
            </a:r>
            <a:endParaRPr lang="el-GR" sz="2000" dirty="0"/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6226140" y="2558265"/>
            <a:ext cx="914399" cy="24144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ie 56"/>
          <p:cNvSpPr/>
          <p:nvPr/>
        </p:nvSpPr>
        <p:spPr>
          <a:xfrm>
            <a:off x="6166260" y="3277978"/>
            <a:ext cx="1072598" cy="1072598"/>
          </a:xfrm>
          <a:prstGeom prst="pie">
            <a:avLst>
              <a:gd name="adj1" fmla="val 4136441"/>
              <a:gd name="adj2" fmla="val 10806971"/>
            </a:avLst>
          </a:prstGeom>
          <a:solidFill>
            <a:srgbClr val="FF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66" name="Pie 65"/>
          <p:cNvSpPr/>
          <p:nvPr/>
        </p:nvSpPr>
        <p:spPr>
          <a:xfrm>
            <a:off x="5838140" y="2502272"/>
            <a:ext cx="1171730" cy="1171730"/>
          </a:xfrm>
          <a:prstGeom prst="pie">
            <a:avLst>
              <a:gd name="adj1" fmla="val 4160332"/>
              <a:gd name="adj2" fmla="val 10771492"/>
            </a:avLst>
          </a:prstGeom>
          <a:solidFill>
            <a:srgbClr val="FF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85964" y="2884474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U1-FH</a:t>
            </a:r>
            <a:endParaRPr lang="el-GR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7504799" y="4167031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U1-PP</a:t>
            </a:r>
            <a:endParaRPr lang="el-GR" sz="2000" dirty="0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1211283" y="3803904"/>
            <a:ext cx="6081972" cy="14412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180002" y="338696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PNS</a:t>
            </a:r>
            <a:endParaRPr lang="el-GR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7058789" y="340036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ANS</a:t>
            </a:r>
            <a:endParaRPr lang="el-GR" sz="2000" dirty="0"/>
          </a:p>
        </p:txBody>
      </p:sp>
      <p:sp>
        <p:nvSpPr>
          <p:cNvPr id="64" name="Oval 63"/>
          <p:cNvSpPr/>
          <p:nvPr/>
        </p:nvSpPr>
        <p:spPr>
          <a:xfrm>
            <a:off x="5314629" y="3751477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5" name="Oval 64"/>
          <p:cNvSpPr/>
          <p:nvPr/>
        </p:nvSpPr>
        <p:spPr>
          <a:xfrm>
            <a:off x="7083689" y="3750258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8" name="Straight Arrow Connector 77"/>
          <p:cNvCxnSpPr>
            <a:stCxn id="43" idx="1"/>
          </p:cNvCxnSpPr>
          <p:nvPr/>
        </p:nvCxnSpPr>
        <p:spPr>
          <a:xfrm flipH="1">
            <a:off x="6205591" y="3084529"/>
            <a:ext cx="1280373" cy="234024"/>
          </a:xfrm>
          <a:prstGeom prst="straightConnector1">
            <a:avLst/>
          </a:prstGeom>
          <a:ln w="285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1" idx="1"/>
          </p:cNvCxnSpPr>
          <p:nvPr/>
        </p:nvCxnSpPr>
        <p:spPr>
          <a:xfrm flipH="1" flipV="1">
            <a:off x="6554912" y="4027470"/>
            <a:ext cx="949887" cy="339616"/>
          </a:xfrm>
          <a:prstGeom prst="straightConnector1">
            <a:avLst/>
          </a:prstGeom>
          <a:ln w="285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1" name="Freeform 16"/>
          <p:cNvSpPr>
            <a:spLocks/>
          </p:cNvSpPr>
          <p:nvPr/>
        </p:nvSpPr>
        <p:spPr bwMode="auto">
          <a:xfrm rot="21326996">
            <a:off x="3088369" y="1577523"/>
            <a:ext cx="3650744" cy="1939375"/>
          </a:xfrm>
          <a:custGeom>
            <a:avLst/>
            <a:gdLst>
              <a:gd name="T0" fmla="*/ 1361 w 1361"/>
              <a:gd name="T1" fmla="*/ 68 h 723"/>
              <a:gd name="T2" fmla="*/ 1315 w 1361"/>
              <a:gd name="T3" fmla="*/ 44 h 723"/>
              <a:gd name="T4" fmla="*/ 1251 w 1361"/>
              <a:gd name="T5" fmla="*/ 23 h 723"/>
              <a:gd name="T6" fmla="*/ 1174 w 1361"/>
              <a:gd name="T7" fmla="*/ 6 h 723"/>
              <a:gd name="T8" fmla="*/ 1121 w 1361"/>
              <a:gd name="T9" fmla="*/ 1 h 723"/>
              <a:gd name="T10" fmla="*/ 1049 w 1361"/>
              <a:gd name="T11" fmla="*/ 8 h 723"/>
              <a:gd name="T12" fmla="*/ 951 w 1361"/>
              <a:gd name="T13" fmla="*/ 47 h 723"/>
              <a:gd name="T14" fmla="*/ 879 w 1361"/>
              <a:gd name="T15" fmla="*/ 78 h 723"/>
              <a:gd name="T16" fmla="*/ 792 w 1361"/>
              <a:gd name="T17" fmla="*/ 100 h 723"/>
              <a:gd name="T18" fmla="*/ 660 w 1361"/>
              <a:gd name="T19" fmla="*/ 131 h 723"/>
              <a:gd name="T20" fmla="*/ 540 w 1361"/>
              <a:gd name="T21" fmla="*/ 155 h 723"/>
              <a:gd name="T22" fmla="*/ 471 w 1361"/>
              <a:gd name="T23" fmla="*/ 164 h 723"/>
              <a:gd name="T24" fmla="*/ 442 w 1361"/>
              <a:gd name="T25" fmla="*/ 179 h 723"/>
              <a:gd name="T26" fmla="*/ 437 w 1361"/>
              <a:gd name="T27" fmla="*/ 210 h 723"/>
              <a:gd name="T28" fmla="*/ 430 w 1361"/>
              <a:gd name="T29" fmla="*/ 244 h 723"/>
              <a:gd name="T30" fmla="*/ 408 w 1361"/>
              <a:gd name="T31" fmla="*/ 265 h 723"/>
              <a:gd name="T32" fmla="*/ 377 w 1361"/>
              <a:gd name="T33" fmla="*/ 282 h 723"/>
              <a:gd name="T34" fmla="*/ 355 w 1361"/>
              <a:gd name="T35" fmla="*/ 275 h 723"/>
              <a:gd name="T36" fmla="*/ 346 w 1361"/>
              <a:gd name="T37" fmla="*/ 256 h 723"/>
              <a:gd name="T38" fmla="*/ 339 w 1361"/>
              <a:gd name="T39" fmla="*/ 224 h 723"/>
              <a:gd name="T40" fmla="*/ 341 w 1361"/>
              <a:gd name="T41" fmla="*/ 186 h 723"/>
              <a:gd name="T42" fmla="*/ 331 w 1361"/>
              <a:gd name="T43" fmla="*/ 167 h 723"/>
              <a:gd name="T44" fmla="*/ 310 w 1361"/>
              <a:gd name="T45" fmla="*/ 164 h 723"/>
              <a:gd name="T46" fmla="*/ 293 w 1361"/>
              <a:gd name="T47" fmla="*/ 184 h 723"/>
              <a:gd name="T48" fmla="*/ 264 w 1361"/>
              <a:gd name="T49" fmla="*/ 241 h 723"/>
              <a:gd name="T50" fmla="*/ 226 w 1361"/>
              <a:gd name="T51" fmla="*/ 318 h 723"/>
              <a:gd name="T52" fmla="*/ 175 w 1361"/>
              <a:gd name="T53" fmla="*/ 388 h 723"/>
              <a:gd name="T54" fmla="*/ 132 w 1361"/>
              <a:gd name="T55" fmla="*/ 469 h 723"/>
              <a:gd name="T56" fmla="*/ 72 w 1361"/>
              <a:gd name="T57" fmla="*/ 563 h 723"/>
              <a:gd name="T58" fmla="*/ 27 w 1361"/>
              <a:gd name="T59" fmla="*/ 640 h 723"/>
              <a:gd name="T60" fmla="*/ 5 w 1361"/>
              <a:gd name="T61" fmla="*/ 671 h 723"/>
              <a:gd name="T62" fmla="*/ 5 w 1361"/>
              <a:gd name="T63" fmla="*/ 716 h 723"/>
              <a:gd name="T64" fmla="*/ 36 w 1361"/>
              <a:gd name="T65" fmla="*/ 716 h 723"/>
              <a:gd name="T66" fmla="*/ 115 w 1361"/>
              <a:gd name="T67" fmla="*/ 671 h 723"/>
              <a:gd name="T68" fmla="*/ 190 w 1361"/>
              <a:gd name="T69" fmla="*/ 613 h 723"/>
              <a:gd name="T70" fmla="*/ 293 w 1361"/>
              <a:gd name="T71" fmla="*/ 548 h 723"/>
              <a:gd name="T72" fmla="*/ 408 w 1361"/>
              <a:gd name="T73" fmla="*/ 493 h 723"/>
              <a:gd name="T74" fmla="*/ 547 w 1361"/>
              <a:gd name="T75" fmla="*/ 431 h 723"/>
              <a:gd name="T76" fmla="*/ 636 w 1361"/>
              <a:gd name="T77" fmla="*/ 376 h 723"/>
              <a:gd name="T78" fmla="*/ 679 w 1361"/>
              <a:gd name="T79" fmla="*/ 301 h 723"/>
              <a:gd name="T80" fmla="*/ 694 w 1361"/>
              <a:gd name="T81" fmla="*/ 208 h 723"/>
              <a:gd name="T82" fmla="*/ 691 w 1361"/>
              <a:gd name="T83" fmla="*/ 164 h 723"/>
              <a:gd name="T84" fmla="*/ 687 w 1361"/>
              <a:gd name="T85" fmla="*/ 145 h 723"/>
              <a:gd name="T86" fmla="*/ 672 w 1361"/>
              <a:gd name="T87" fmla="*/ 92 h 723"/>
              <a:gd name="T88" fmla="*/ 651 w 1361"/>
              <a:gd name="T89" fmla="*/ 59 h 7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61"/>
              <a:gd name="T136" fmla="*/ 0 h 723"/>
              <a:gd name="T137" fmla="*/ 1361 w 1361"/>
              <a:gd name="T138" fmla="*/ 723 h 72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61" h="723">
                <a:moveTo>
                  <a:pt x="1361" y="68"/>
                </a:moveTo>
                <a:cubicBezTo>
                  <a:pt x="1347" y="59"/>
                  <a:pt x="1333" y="51"/>
                  <a:pt x="1315" y="44"/>
                </a:cubicBezTo>
                <a:cubicBezTo>
                  <a:pt x="1297" y="37"/>
                  <a:pt x="1274" y="29"/>
                  <a:pt x="1251" y="23"/>
                </a:cubicBezTo>
                <a:cubicBezTo>
                  <a:pt x="1228" y="17"/>
                  <a:pt x="1196" y="10"/>
                  <a:pt x="1174" y="6"/>
                </a:cubicBezTo>
                <a:cubicBezTo>
                  <a:pt x="1152" y="2"/>
                  <a:pt x="1142" y="1"/>
                  <a:pt x="1121" y="1"/>
                </a:cubicBezTo>
                <a:cubicBezTo>
                  <a:pt x="1100" y="1"/>
                  <a:pt x="1077" y="0"/>
                  <a:pt x="1049" y="8"/>
                </a:cubicBezTo>
                <a:cubicBezTo>
                  <a:pt x="1021" y="16"/>
                  <a:pt x="979" y="35"/>
                  <a:pt x="951" y="47"/>
                </a:cubicBezTo>
                <a:cubicBezTo>
                  <a:pt x="923" y="59"/>
                  <a:pt x="905" y="69"/>
                  <a:pt x="879" y="78"/>
                </a:cubicBezTo>
                <a:cubicBezTo>
                  <a:pt x="853" y="87"/>
                  <a:pt x="828" y="91"/>
                  <a:pt x="792" y="100"/>
                </a:cubicBezTo>
                <a:cubicBezTo>
                  <a:pt x="756" y="109"/>
                  <a:pt x="702" y="122"/>
                  <a:pt x="660" y="131"/>
                </a:cubicBezTo>
                <a:cubicBezTo>
                  <a:pt x="618" y="140"/>
                  <a:pt x="571" y="150"/>
                  <a:pt x="540" y="155"/>
                </a:cubicBezTo>
                <a:cubicBezTo>
                  <a:pt x="509" y="160"/>
                  <a:pt x="487" y="160"/>
                  <a:pt x="471" y="164"/>
                </a:cubicBezTo>
                <a:cubicBezTo>
                  <a:pt x="455" y="168"/>
                  <a:pt x="448" y="171"/>
                  <a:pt x="442" y="179"/>
                </a:cubicBezTo>
                <a:cubicBezTo>
                  <a:pt x="436" y="187"/>
                  <a:pt x="439" y="199"/>
                  <a:pt x="437" y="210"/>
                </a:cubicBezTo>
                <a:cubicBezTo>
                  <a:pt x="435" y="221"/>
                  <a:pt x="435" y="235"/>
                  <a:pt x="430" y="244"/>
                </a:cubicBezTo>
                <a:cubicBezTo>
                  <a:pt x="425" y="253"/>
                  <a:pt x="417" y="259"/>
                  <a:pt x="408" y="265"/>
                </a:cubicBezTo>
                <a:cubicBezTo>
                  <a:pt x="399" y="271"/>
                  <a:pt x="386" y="280"/>
                  <a:pt x="377" y="282"/>
                </a:cubicBezTo>
                <a:cubicBezTo>
                  <a:pt x="368" y="284"/>
                  <a:pt x="360" y="279"/>
                  <a:pt x="355" y="275"/>
                </a:cubicBezTo>
                <a:cubicBezTo>
                  <a:pt x="350" y="271"/>
                  <a:pt x="349" y="264"/>
                  <a:pt x="346" y="256"/>
                </a:cubicBezTo>
                <a:cubicBezTo>
                  <a:pt x="343" y="248"/>
                  <a:pt x="340" y="236"/>
                  <a:pt x="339" y="224"/>
                </a:cubicBezTo>
                <a:cubicBezTo>
                  <a:pt x="338" y="212"/>
                  <a:pt x="342" y="195"/>
                  <a:pt x="341" y="186"/>
                </a:cubicBezTo>
                <a:cubicBezTo>
                  <a:pt x="340" y="177"/>
                  <a:pt x="336" y="171"/>
                  <a:pt x="331" y="167"/>
                </a:cubicBezTo>
                <a:cubicBezTo>
                  <a:pt x="326" y="163"/>
                  <a:pt x="316" y="161"/>
                  <a:pt x="310" y="164"/>
                </a:cubicBezTo>
                <a:cubicBezTo>
                  <a:pt x="304" y="167"/>
                  <a:pt x="301" y="171"/>
                  <a:pt x="293" y="184"/>
                </a:cubicBezTo>
                <a:cubicBezTo>
                  <a:pt x="285" y="197"/>
                  <a:pt x="275" y="219"/>
                  <a:pt x="264" y="241"/>
                </a:cubicBezTo>
                <a:cubicBezTo>
                  <a:pt x="253" y="263"/>
                  <a:pt x="241" y="294"/>
                  <a:pt x="226" y="318"/>
                </a:cubicBezTo>
                <a:cubicBezTo>
                  <a:pt x="211" y="342"/>
                  <a:pt x="191" y="363"/>
                  <a:pt x="175" y="388"/>
                </a:cubicBezTo>
                <a:cubicBezTo>
                  <a:pt x="159" y="413"/>
                  <a:pt x="149" y="440"/>
                  <a:pt x="132" y="469"/>
                </a:cubicBezTo>
                <a:cubicBezTo>
                  <a:pt x="115" y="498"/>
                  <a:pt x="89" y="535"/>
                  <a:pt x="72" y="563"/>
                </a:cubicBezTo>
                <a:cubicBezTo>
                  <a:pt x="55" y="591"/>
                  <a:pt x="38" y="622"/>
                  <a:pt x="27" y="640"/>
                </a:cubicBezTo>
                <a:cubicBezTo>
                  <a:pt x="16" y="658"/>
                  <a:pt x="9" y="658"/>
                  <a:pt x="5" y="671"/>
                </a:cubicBezTo>
                <a:cubicBezTo>
                  <a:pt x="1" y="684"/>
                  <a:pt x="0" y="709"/>
                  <a:pt x="5" y="716"/>
                </a:cubicBezTo>
                <a:cubicBezTo>
                  <a:pt x="10" y="723"/>
                  <a:pt x="18" y="723"/>
                  <a:pt x="36" y="716"/>
                </a:cubicBezTo>
                <a:cubicBezTo>
                  <a:pt x="54" y="709"/>
                  <a:pt x="89" y="688"/>
                  <a:pt x="115" y="671"/>
                </a:cubicBezTo>
                <a:cubicBezTo>
                  <a:pt x="141" y="654"/>
                  <a:pt x="160" y="634"/>
                  <a:pt x="190" y="613"/>
                </a:cubicBezTo>
                <a:cubicBezTo>
                  <a:pt x="220" y="592"/>
                  <a:pt x="257" y="568"/>
                  <a:pt x="293" y="548"/>
                </a:cubicBezTo>
                <a:cubicBezTo>
                  <a:pt x="329" y="528"/>
                  <a:pt x="366" y="512"/>
                  <a:pt x="408" y="493"/>
                </a:cubicBezTo>
                <a:cubicBezTo>
                  <a:pt x="450" y="474"/>
                  <a:pt x="509" y="450"/>
                  <a:pt x="547" y="431"/>
                </a:cubicBezTo>
                <a:cubicBezTo>
                  <a:pt x="585" y="412"/>
                  <a:pt x="614" y="398"/>
                  <a:pt x="636" y="376"/>
                </a:cubicBezTo>
                <a:cubicBezTo>
                  <a:pt x="658" y="354"/>
                  <a:pt x="669" y="329"/>
                  <a:pt x="679" y="301"/>
                </a:cubicBezTo>
                <a:cubicBezTo>
                  <a:pt x="689" y="273"/>
                  <a:pt x="692" y="231"/>
                  <a:pt x="694" y="208"/>
                </a:cubicBezTo>
                <a:cubicBezTo>
                  <a:pt x="696" y="185"/>
                  <a:pt x="692" y="174"/>
                  <a:pt x="691" y="164"/>
                </a:cubicBezTo>
                <a:cubicBezTo>
                  <a:pt x="690" y="154"/>
                  <a:pt x="690" y="157"/>
                  <a:pt x="687" y="145"/>
                </a:cubicBezTo>
                <a:cubicBezTo>
                  <a:pt x="684" y="133"/>
                  <a:pt x="678" y="106"/>
                  <a:pt x="672" y="92"/>
                </a:cubicBezTo>
                <a:cubicBezTo>
                  <a:pt x="666" y="78"/>
                  <a:pt x="658" y="68"/>
                  <a:pt x="651" y="59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2" name="Freeform 17"/>
          <p:cNvSpPr>
            <a:spLocks/>
          </p:cNvSpPr>
          <p:nvPr/>
        </p:nvSpPr>
        <p:spPr bwMode="auto">
          <a:xfrm rot="21326996">
            <a:off x="6713181" y="420814"/>
            <a:ext cx="571259" cy="2146146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555 w 10000"/>
              <a:gd name="connsiteY0" fmla="*/ 9827 h 10020"/>
              <a:gd name="connsiteX1" fmla="*/ 4312 w 10000"/>
              <a:gd name="connsiteY1" fmla="*/ 9847 h 10020"/>
              <a:gd name="connsiteX2" fmla="*/ 4038 w 10000"/>
              <a:gd name="connsiteY2" fmla="*/ 9980 h 10020"/>
              <a:gd name="connsiteX3" fmla="*/ 3808 w 10000"/>
              <a:gd name="connsiteY3" fmla="*/ 9984 h 10020"/>
              <a:gd name="connsiteX4" fmla="*/ 3470 w 10000"/>
              <a:gd name="connsiteY4" fmla="*/ 9751 h 10020"/>
              <a:gd name="connsiteX5" fmla="*/ 3071 w 10000"/>
              <a:gd name="connsiteY5" fmla="*/ 9739 h 10020"/>
              <a:gd name="connsiteX6" fmla="*/ 2509 w 10000"/>
              <a:gd name="connsiteY6" fmla="*/ 9562 h 10020"/>
              <a:gd name="connsiteX7" fmla="*/ 1877 w 10000"/>
              <a:gd name="connsiteY7" fmla="*/ 9228 h 10020"/>
              <a:gd name="connsiteX8" fmla="*/ 1309 w 10000"/>
              <a:gd name="connsiteY8" fmla="*/ 8822 h 10020"/>
              <a:gd name="connsiteX9" fmla="*/ 774 w 10000"/>
              <a:gd name="connsiteY9" fmla="*/ 8380 h 10020"/>
              <a:gd name="connsiteX10" fmla="*/ 402 w 10000"/>
              <a:gd name="connsiteY10" fmla="*/ 7781 h 10020"/>
              <a:gd name="connsiteX11" fmla="*/ 88 w 10000"/>
              <a:gd name="connsiteY11" fmla="*/ 6897 h 10020"/>
              <a:gd name="connsiteX12" fmla="*/ 0 w 10000"/>
              <a:gd name="connsiteY12" fmla="*/ 5985 h 10020"/>
              <a:gd name="connsiteX13" fmla="*/ 88 w 10000"/>
              <a:gd name="connsiteY13" fmla="*/ 5000 h 10020"/>
              <a:gd name="connsiteX14" fmla="*/ 443 w 10000"/>
              <a:gd name="connsiteY14" fmla="*/ 3597 h 10020"/>
              <a:gd name="connsiteX15" fmla="*/ 1082 w 10000"/>
              <a:gd name="connsiteY15" fmla="*/ 2303 h 10020"/>
              <a:gd name="connsiteX16" fmla="*/ 2124 w 10000"/>
              <a:gd name="connsiteY16" fmla="*/ 1073 h 10020"/>
              <a:gd name="connsiteX17" fmla="*/ 3365 w 10000"/>
              <a:gd name="connsiteY17" fmla="*/ 265 h 10020"/>
              <a:gd name="connsiteX18" fmla="*/ 4961 w 10000"/>
              <a:gd name="connsiteY18" fmla="*/ 44 h 10020"/>
              <a:gd name="connsiteX19" fmla="*/ 6881 w 10000"/>
              <a:gd name="connsiteY19" fmla="*/ 531 h 10020"/>
              <a:gd name="connsiteX20" fmla="*/ 8976 w 10000"/>
              <a:gd name="connsiteY20" fmla="*/ 2290 h 10020"/>
              <a:gd name="connsiteX21" fmla="*/ 9830 w 10000"/>
              <a:gd name="connsiteY21" fmla="*/ 4589 h 10020"/>
              <a:gd name="connsiteX22" fmla="*/ 9817 w 10000"/>
              <a:gd name="connsiteY22" fmla="*/ 6045 h 10020"/>
              <a:gd name="connsiteX23" fmla="*/ 9740 w 10000"/>
              <a:gd name="connsiteY23" fmla="*/ 6543 h 10020"/>
              <a:gd name="connsiteX24" fmla="*/ 9652 w 10000"/>
              <a:gd name="connsiteY24" fmla="*/ 6788 h 10020"/>
              <a:gd name="connsiteX25" fmla="*/ 9415 w 10000"/>
              <a:gd name="connsiteY25" fmla="*/ 6929 h 10020"/>
              <a:gd name="connsiteX26" fmla="*/ 9280 w 10000"/>
              <a:gd name="connsiteY26" fmla="*/ 7050 h 10020"/>
              <a:gd name="connsiteX27" fmla="*/ 9412 w 10000"/>
              <a:gd name="connsiteY27" fmla="*/ 7223 h 10020"/>
              <a:gd name="connsiteX28" fmla="*/ 9719 w 10000"/>
              <a:gd name="connsiteY28" fmla="*/ 7532 h 10020"/>
              <a:gd name="connsiteX29" fmla="*/ 9980 w 10000"/>
              <a:gd name="connsiteY29" fmla="*/ 7801 h 10020"/>
              <a:gd name="connsiteX30" fmla="*/ 9848 w 10000"/>
              <a:gd name="connsiteY30" fmla="*/ 7512 h 10020"/>
              <a:gd name="connsiteX31" fmla="*/ 9621 w 10000"/>
              <a:gd name="connsiteY31" fmla="*/ 7002 h 10020"/>
              <a:gd name="connsiteX32" fmla="*/ 9621 w 10000"/>
              <a:gd name="connsiteY32" fmla="*/ 6788 h 10020"/>
              <a:gd name="connsiteX0" fmla="*/ 4312 w 10000"/>
              <a:gd name="connsiteY0" fmla="*/ 9847 h 10020"/>
              <a:gd name="connsiteX1" fmla="*/ 4038 w 10000"/>
              <a:gd name="connsiteY1" fmla="*/ 9980 h 10020"/>
              <a:gd name="connsiteX2" fmla="*/ 3808 w 10000"/>
              <a:gd name="connsiteY2" fmla="*/ 9984 h 10020"/>
              <a:gd name="connsiteX3" fmla="*/ 3470 w 10000"/>
              <a:gd name="connsiteY3" fmla="*/ 9751 h 10020"/>
              <a:gd name="connsiteX4" fmla="*/ 3071 w 10000"/>
              <a:gd name="connsiteY4" fmla="*/ 9739 h 10020"/>
              <a:gd name="connsiteX5" fmla="*/ 2509 w 10000"/>
              <a:gd name="connsiteY5" fmla="*/ 9562 h 10020"/>
              <a:gd name="connsiteX6" fmla="*/ 1877 w 10000"/>
              <a:gd name="connsiteY6" fmla="*/ 9228 h 10020"/>
              <a:gd name="connsiteX7" fmla="*/ 1309 w 10000"/>
              <a:gd name="connsiteY7" fmla="*/ 8822 h 10020"/>
              <a:gd name="connsiteX8" fmla="*/ 774 w 10000"/>
              <a:gd name="connsiteY8" fmla="*/ 8380 h 10020"/>
              <a:gd name="connsiteX9" fmla="*/ 402 w 10000"/>
              <a:gd name="connsiteY9" fmla="*/ 7781 h 10020"/>
              <a:gd name="connsiteX10" fmla="*/ 88 w 10000"/>
              <a:gd name="connsiteY10" fmla="*/ 6897 h 10020"/>
              <a:gd name="connsiteX11" fmla="*/ 0 w 10000"/>
              <a:gd name="connsiteY11" fmla="*/ 5985 h 10020"/>
              <a:gd name="connsiteX12" fmla="*/ 88 w 10000"/>
              <a:gd name="connsiteY12" fmla="*/ 5000 h 10020"/>
              <a:gd name="connsiteX13" fmla="*/ 443 w 10000"/>
              <a:gd name="connsiteY13" fmla="*/ 3597 h 10020"/>
              <a:gd name="connsiteX14" fmla="*/ 1082 w 10000"/>
              <a:gd name="connsiteY14" fmla="*/ 2303 h 10020"/>
              <a:gd name="connsiteX15" fmla="*/ 2124 w 10000"/>
              <a:gd name="connsiteY15" fmla="*/ 1073 h 10020"/>
              <a:gd name="connsiteX16" fmla="*/ 3365 w 10000"/>
              <a:gd name="connsiteY16" fmla="*/ 265 h 10020"/>
              <a:gd name="connsiteX17" fmla="*/ 4961 w 10000"/>
              <a:gd name="connsiteY17" fmla="*/ 44 h 10020"/>
              <a:gd name="connsiteX18" fmla="*/ 6881 w 10000"/>
              <a:gd name="connsiteY18" fmla="*/ 531 h 10020"/>
              <a:gd name="connsiteX19" fmla="*/ 8976 w 10000"/>
              <a:gd name="connsiteY19" fmla="*/ 2290 h 10020"/>
              <a:gd name="connsiteX20" fmla="*/ 9830 w 10000"/>
              <a:gd name="connsiteY20" fmla="*/ 4589 h 10020"/>
              <a:gd name="connsiteX21" fmla="*/ 9817 w 10000"/>
              <a:gd name="connsiteY21" fmla="*/ 6045 h 10020"/>
              <a:gd name="connsiteX22" fmla="*/ 9740 w 10000"/>
              <a:gd name="connsiteY22" fmla="*/ 6543 h 10020"/>
              <a:gd name="connsiteX23" fmla="*/ 9652 w 10000"/>
              <a:gd name="connsiteY23" fmla="*/ 6788 h 10020"/>
              <a:gd name="connsiteX24" fmla="*/ 9415 w 10000"/>
              <a:gd name="connsiteY24" fmla="*/ 6929 h 10020"/>
              <a:gd name="connsiteX25" fmla="*/ 9280 w 10000"/>
              <a:gd name="connsiteY25" fmla="*/ 7050 h 10020"/>
              <a:gd name="connsiteX26" fmla="*/ 9412 w 10000"/>
              <a:gd name="connsiteY26" fmla="*/ 7223 h 10020"/>
              <a:gd name="connsiteX27" fmla="*/ 9719 w 10000"/>
              <a:gd name="connsiteY27" fmla="*/ 7532 h 10020"/>
              <a:gd name="connsiteX28" fmla="*/ 9980 w 10000"/>
              <a:gd name="connsiteY28" fmla="*/ 7801 h 10020"/>
              <a:gd name="connsiteX29" fmla="*/ 9848 w 10000"/>
              <a:gd name="connsiteY29" fmla="*/ 7512 h 10020"/>
              <a:gd name="connsiteX30" fmla="*/ 9621 w 10000"/>
              <a:gd name="connsiteY30" fmla="*/ 7002 h 10020"/>
              <a:gd name="connsiteX31" fmla="*/ 9621 w 10000"/>
              <a:gd name="connsiteY31" fmla="*/ 6788 h 10020"/>
              <a:gd name="connsiteX0" fmla="*/ 4038 w 10000"/>
              <a:gd name="connsiteY0" fmla="*/ 9980 h 10020"/>
              <a:gd name="connsiteX1" fmla="*/ 3808 w 10000"/>
              <a:gd name="connsiteY1" fmla="*/ 9984 h 10020"/>
              <a:gd name="connsiteX2" fmla="*/ 3470 w 10000"/>
              <a:gd name="connsiteY2" fmla="*/ 9751 h 10020"/>
              <a:gd name="connsiteX3" fmla="*/ 3071 w 10000"/>
              <a:gd name="connsiteY3" fmla="*/ 9739 h 10020"/>
              <a:gd name="connsiteX4" fmla="*/ 2509 w 10000"/>
              <a:gd name="connsiteY4" fmla="*/ 9562 h 10020"/>
              <a:gd name="connsiteX5" fmla="*/ 1877 w 10000"/>
              <a:gd name="connsiteY5" fmla="*/ 9228 h 10020"/>
              <a:gd name="connsiteX6" fmla="*/ 1309 w 10000"/>
              <a:gd name="connsiteY6" fmla="*/ 8822 h 10020"/>
              <a:gd name="connsiteX7" fmla="*/ 774 w 10000"/>
              <a:gd name="connsiteY7" fmla="*/ 8380 h 10020"/>
              <a:gd name="connsiteX8" fmla="*/ 402 w 10000"/>
              <a:gd name="connsiteY8" fmla="*/ 7781 h 10020"/>
              <a:gd name="connsiteX9" fmla="*/ 88 w 10000"/>
              <a:gd name="connsiteY9" fmla="*/ 6897 h 10020"/>
              <a:gd name="connsiteX10" fmla="*/ 0 w 10000"/>
              <a:gd name="connsiteY10" fmla="*/ 5985 h 10020"/>
              <a:gd name="connsiteX11" fmla="*/ 88 w 10000"/>
              <a:gd name="connsiteY11" fmla="*/ 5000 h 10020"/>
              <a:gd name="connsiteX12" fmla="*/ 443 w 10000"/>
              <a:gd name="connsiteY12" fmla="*/ 3597 h 10020"/>
              <a:gd name="connsiteX13" fmla="*/ 1082 w 10000"/>
              <a:gd name="connsiteY13" fmla="*/ 2303 h 10020"/>
              <a:gd name="connsiteX14" fmla="*/ 2124 w 10000"/>
              <a:gd name="connsiteY14" fmla="*/ 1073 h 10020"/>
              <a:gd name="connsiteX15" fmla="*/ 3365 w 10000"/>
              <a:gd name="connsiteY15" fmla="*/ 265 h 10020"/>
              <a:gd name="connsiteX16" fmla="*/ 4961 w 10000"/>
              <a:gd name="connsiteY16" fmla="*/ 44 h 10020"/>
              <a:gd name="connsiteX17" fmla="*/ 6881 w 10000"/>
              <a:gd name="connsiteY17" fmla="*/ 531 h 10020"/>
              <a:gd name="connsiteX18" fmla="*/ 8976 w 10000"/>
              <a:gd name="connsiteY18" fmla="*/ 2290 h 10020"/>
              <a:gd name="connsiteX19" fmla="*/ 9830 w 10000"/>
              <a:gd name="connsiteY19" fmla="*/ 4589 h 10020"/>
              <a:gd name="connsiteX20" fmla="*/ 9817 w 10000"/>
              <a:gd name="connsiteY20" fmla="*/ 6045 h 10020"/>
              <a:gd name="connsiteX21" fmla="*/ 9740 w 10000"/>
              <a:gd name="connsiteY21" fmla="*/ 6543 h 10020"/>
              <a:gd name="connsiteX22" fmla="*/ 9652 w 10000"/>
              <a:gd name="connsiteY22" fmla="*/ 6788 h 10020"/>
              <a:gd name="connsiteX23" fmla="*/ 9415 w 10000"/>
              <a:gd name="connsiteY23" fmla="*/ 6929 h 10020"/>
              <a:gd name="connsiteX24" fmla="*/ 9280 w 10000"/>
              <a:gd name="connsiteY24" fmla="*/ 7050 h 10020"/>
              <a:gd name="connsiteX25" fmla="*/ 9412 w 10000"/>
              <a:gd name="connsiteY25" fmla="*/ 7223 h 10020"/>
              <a:gd name="connsiteX26" fmla="*/ 9719 w 10000"/>
              <a:gd name="connsiteY26" fmla="*/ 7532 h 10020"/>
              <a:gd name="connsiteX27" fmla="*/ 9980 w 10000"/>
              <a:gd name="connsiteY27" fmla="*/ 7801 h 10020"/>
              <a:gd name="connsiteX28" fmla="*/ 9848 w 10000"/>
              <a:gd name="connsiteY28" fmla="*/ 7512 h 10020"/>
              <a:gd name="connsiteX29" fmla="*/ 9621 w 10000"/>
              <a:gd name="connsiteY29" fmla="*/ 7002 h 10020"/>
              <a:gd name="connsiteX30" fmla="*/ 9621 w 10000"/>
              <a:gd name="connsiteY30" fmla="*/ 6788 h 10020"/>
              <a:gd name="connsiteX0" fmla="*/ 3808 w 10000"/>
              <a:gd name="connsiteY0" fmla="*/ 9984 h 9984"/>
              <a:gd name="connsiteX1" fmla="*/ 3470 w 10000"/>
              <a:gd name="connsiteY1" fmla="*/ 9751 h 9984"/>
              <a:gd name="connsiteX2" fmla="*/ 3071 w 10000"/>
              <a:gd name="connsiteY2" fmla="*/ 9739 h 9984"/>
              <a:gd name="connsiteX3" fmla="*/ 2509 w 10000"/>
              <a:gd name="connsiteY3" fmla="*/ 9562 h 9984"/>
              <a:gd name="connsiteX4" fmla="*/ 1877 w 10000"/>
              <a:gd name="connsiteY4" fmla="*/ 9228 h 9984"/>
              <a:gd name="connsiteX5" fmla="*/ 1309 w 10000"/>
              <a:gd name="connsiteY5" fmla="*/ 8822 h 9984"/>
              <a:gd name="connsiteX6" fmla="*/ 774 w 10000"/>
              <a:gd name="connsiteY6" fmla="*/ 8380 h 9984"/>
              <a:gd name="connsiteX7" fmla="*/ 402 w 10000"/>
              <a:gd name="connsiteY7" fmla="*/ 7781 h 9984"/>
              <a:gd name="connsiteX8" fmla="*/ 88 w 10000"/>
              <a:gd name="connsiteY8" fmla="*/ 6897 h 9984"/>
              <a:gd name="connsiteX9" fmla="*/ 0 w 10000"/>
              <a:gd name="connsiteY9" fmla="*/ 5985 h 9984"/>
              <a:gd name="connsiteX10" fmla="*/ 88 w 10000"/>
              <a:gd name="connsiteY10" fmla="*/ 5000 h 9984"/>
              <a:gd name="connsiteX11" fmla="*/ 443 w 10000"/>
              <a:gd name="connsiteY11" fmla="*/ 3597 h 9984"/>
              <a:gd name="connsiteX12" fmla="*/ 1082 w 10000"/>
              <a:gd name="connsiteY12" fmla="*/ 2303 h 9984"/>
              <a:gd name="connsiteX13" fmla="*/ 2124 w 10000"/>
              <a:gd name="connsiteY13" fmla="*/ 1073 h 9984"/>
              <a:gd name="connsiteX14" fmla="*/ 3365 w 10000"/>
              <a:gd name="connsiteY14" fmla="*/ 265 h 9984"/>
              <a:gd name="connsiteX15" fmla="*/ 4961 w 10000"/>
              <a:gd name="connsiteY15" fmla="*/ 44 h 9984"/>
              <a:gd name="connsiteX16" fmla="*/ 6881 w 10000"/>
              <a:gd name="connsiteY16" fmla="*/ 531 h 9984"/>
              <a:gd name="connsiteX17" fmla="*/ 8976 w 10000"/>
              <a:gd name="connsiteY17" fmla="*/ 2290 h 9984"/>
              <a:gd name="connsiteX18" fmla="*/ 9830 w 10000"/>
              <a:gd name="connsiteY18" fmla="*/ 4589 h 9984"/>
              <a:gd name="connsiteX19" fmla="*/ 9817 w 10000"/>
              <a:gd name="connsiteY19" fmla="*/ 6045 h 9984"/>
              <a:gd name="connsiteX20" fmla="*/ 9740 w 10000"/>
              <a:gd name="connsiteY20" fmla="*/ 6543 h 9984"/>
              <a:gd name="connsiteX21" fmla="*/ 9652 w 10000"/>
              <a:gd name="connsiteY21" fmla="*/ 6788 h 9984"/>
              <a:gd name="connsiteX22" fmla="*/ 9415 w 10000"/>
              <a:gd name="connsiteY22" fmla="*/ 6929 h 9984"/>
              <a:gd name="connsiteX23" fmla="*/ 9280 w 10000"/>
              <a:gd name="connsiteY23" fmla="*/ 7050 h 9984"/>
              <a:gd name="connsiteX24" fmla="*/ 9412 w 10000"/>
              <a:gd name="connsiteY24" fmla="*/ 7223 h 9984"/>
              <a:gd name="connsiteX25" fmla="*/ 9719 w 10000"/>
              <a:gd name="connsiteY25" fmla="*/ 7532 h 9984"/>
              <a:gd name="connsiteX26" fmla="*/ 9980 w 10000"/>
              <a:gd name="connsiteY26" fmla="*/ 7801 h 9984"/>
              <a:gd name="connsiteX27" fmla="*/ 9848 w 10000"/>
              <a:gd name="connsiteY27" fmla="*/ 7512 h 9984"/>
              <a:gd name="connsiteX28" fmla="*/ 9621 w 10000"/>
              <a:gd name="connsiteY28" fmla="*/ 7002 h 9984"/>
              <a:gd name="connsiteX29" fmla="*/ 9621 w 10000"/>
              <a:gd name="connsiteY29" fmla="*/ 6788 h 9984"/>
              <a:gd name="connsiteX0" fmla="*/ 3470 w 10000"/>
              <a:gd name="connsiteY0" fmla="*/ 9767 h 9787"/>
              <a:gd name="connsiteX1" fmla="*/ 3071 w 10000"/>
              <a:gd name="connsiteY1" fmla="*/ 9755 h 9787"/>
              <a:gd name="connsiteX2" fmla="*/ 2509 w 10000"/>
              <a:gd name="connsiteY2" fmla="*/ 9577 h 9787"/>
              <a:gd name="connsiteX3" fmla="*/ 1877 w 10000"/>
              <a:gd name="connsiteY3" fmla="*/ 9243 h 9787"/>
              <a:gd name="connsiteX4" fmla="*/ 1309 w 10000"/>
              <a:gd name="connsiteY4" fmla="*/ 8836 h 9787"/>
              <a:gd name="connsiteX5" fmla="*/ 774 w 10000"/>
              <a:gd name="connsiteY5" fmla="*/ 8393 h 9787"/>
              <a:gd name="connsiteX6" fmla="*/ 402 w 10000"/>
              <a:gd name="connsiteY6" fmla="*/ 7793 h 9787"/>
              <a:gd name="connsiteX7" fmla="*/ 88 w 10000"/>
              <a:gd name="connsiteY7" fmla="*/ 6908 h 9787"/>
              <a:gd name="connsiteX8" fmla="*/ 0 w 10000"/>
              <a:gd name="connsiteY8" fmla="*/ 5995 h 9787"/>
              <a:gd name="connsiteX9" fmla="*/ 88 w 10000"/>
              <a:gd name="connsiteY9" fmla="*/ 5008 h 9787"/>
              <a:gd name="connsiteX10" fmla="*/ 443 w 10000"/>
              <a:gd name="connsiteY10" fmla="*/ 3603 h 9787"/>
              <a:gd name="connsiteX11" fmla="*/ 1082 w 10000"/>
              <a:gd name="connsiteY11" fmla="*/ 2307 h 9787"/>
              <a:gd name="connsiteX12" fmla="*/ 2124 w 10000"/>
              <a:gd name="connsiteY12" fmla="*/ 1075 h 9787"/>
              <a:gd name="connsiteX13" fmla="*/ 3365 w 10000"/>
              <a:gd name="connsiteY13" fmla="*/ 265 h 9787"/>
              <a:gd name="connsiteX14" fmla="*/ 4961 w 10000"/>
              <a:gd name="connsiteY14" fmla="*/ 44 h 9787"/>
              <a:gd name="connsiteX15" fmla="*/ 6881 w 10000"/>
              <a:gd name="connsiteY15" fmla="*/ 532 h 9787"/>
              <a:gd name="connsiteX16" fmla="*/ 8976 w 10000"/>
              <a:gd name="connsiteY16" fmla="*/ 2294 h 9787"/>
              <a:gd name="connsiteX17" fmla="*/ 9830 w 10000"/>
              <a:gd name="connsiteY17" fmla="*/ 4596 h 9787"/>
              <a:gd name="connsiteX18" fmla="*/ 9817 w 10000"/>
              <a:gd name="connsiteY18" fmla="*/ 6055 h 9787"/>
              <a:gd name="connsiteX19" fmla="*/ 9740 w 10000"/>
              <a:gd name="connsiteY19" fmla="*/ 6553 h 9787"/>
              <a:gd name="connsiteX20" fmla="*/ 9652 w 10000"/>
              <a:gd name="connsiteY20" fmla="*/ 6799 h 9787"/>
              <a:gd name="connsiteX21" fmla="*/ 9415 w 10000"/>
              <a:gd name="connsiteY21" fmla="*/ 6940 h 9787"/>
              <a:gd name="connsiteX22" fmla="*/ 9280 w 10000"/>
              <a:gd name="connsiteY22" fmla="*/ 7061 h 9787"/>
              <a:gd name="connsiteX23" fmla="*/ 9412 w 10000"/>
              <a:gd name="connsiteY23" fmla="*/ 7235 h 9787"/>
              <a:gd name="connsiteX24" fmla="*/ 9719 w 10000"/>
              <a:gd name="connsiteY24" fmla="*/ 7544 h 9787"/>
              <a:gd name="connsiteX25" fmla="*/ 9980 w 10000"/>
              <a:gd name="connsiteY25" fmla="*/ 7814 h 9787"/>
              <a:gd name="connsiteX26" fmla="*/ 9848 w 10000"/>
              <a:gd name="connsiteY26" fmla="*/ 7524 h 9787"/>
              <a:gd name="connsiteX27" fmla="*/ 9621 w 10000"/>
              <a:gd name="connsiteY27" fmla="*/ 7013 h 9787"/>
              <a:gd name="connsiteX28" fmla="*/ 9621 w 10000"/>
              <a:gd name="connsiteY28" fmla="*/ 6799 h 9787"/>
              <a:gd name="connsiteX0" fmla="*/ 3071 w 10000"/>
              <a:gd name="connsiteY0" fmla="*/ 9967 h 9967"/>
              <a:gd name="connsiteX1" fmla="*/ 2509 w 10000"/>
              <a:gd name="connsiteY1" fmla="*/ 9785 h 9967"/>
              <a:gd name="connsiteX2" fmla="*/ 1877 w 10000"/>
              <a:gd name="connsiteY2" fmla="*/ 9444 h 9967"/>
              <a:gd name="connsiteX3" fmla="*/ 1309 w 10000"/>
              <a:gd name="connsiteY3" fmla="*/ 9028 h 9967"/>
              <a:gd name="connsiteX4" fmla="*/ 774 w 10000"/>
              <a:gd name="connsiteY4" fmla="*/ 8576 h 9967"/>
              <a:gd name="connsiteX5" fmla="*/ 402 w 10000"/>
              <a:gd name="connsiteY5" fmla="*/ 7963 h 9967"/>
              <a:gd name="connsiteX6" fmla="*/ 88 w 10000"/>
              <a:gd name="connsiteY6" fmla="*/ 7058 h 9967"/>
              <a:gd name="connsiteX7" fmla="*/ 0 w 10000"/>
              <a:gd name="connsiteY7" fmla="*/ 6125 h 9967"/>
              <a:gd name="connsiteX8" fmla="*/ 88 w 10000"/>
              <a:gd name="connsiteY8" fmla="*/ 5117 h 9967"/>
              <a:gd name="connsiteX9" fmla="*/ 443 w 10000"/>
              <a:gd name="connsiteY9" fmla="*/ 3681 h 9967"/>
              <a:gd name="connsiteX10" fmla="*/ 1082 w 10000"/>
              <a:gd name="connsiteY10" fmla="*/ 2357 h 9967"/>
              <a:gd name="connsiteX11" fmla="*/ 2124 w 10000"/>
              <a:gd name="connsiteY11" fmla="*/ 1098 h 9967"/>
              <a:gd name="connsiteX12" fmla="*/ 3365 w 10000"/>
              <a:gd name="connsiteY12" fmla="*/ 271 h 9967"/>
              <a:gd name="connsiteX13" fmla="*/ 4961 w 10000"/>
              <a:gd name="connsiteY13" fmla="*/ 45 h 9967"/>
              <a:gd name="connsiteX14" fmla="*/ 6881 w 10000"/>
              <a:gd name="connsiteY14" fmla="*/ 544 h 9967"/>
              <a:gd name="connsiteX15" fmla="*/ 8976 w 10000"/>
              <a:gd name="connsiteY15" fmla="*/ 2344 h 9967"/>
              <a:gd name="connsiteX16" fmla="*/ 9830 w 10000"/>
              <a:gd name="connsiteY16" fmla="*/ 4696 h 9967"/>
              <a:gd name="connsiteX17" fmla="*/ 9817 w 10000"/>
              <a:gd name="connsiteY17" fmla="*/ 6187 h 9967"/>
              <a:gd name="connsiteX18" fmla="*/ 9740 w 10000"/>
              <a:gd name="connsiteY18" fmla="*/ 6696 h 9967"/>
              <a:gd name="connsiteX19" fmla="*/ 9652 w 10000"/>
              <a:gd name="connsiteY19" fmla="*/ 6947 h 9967"/>
              <a:gd name="connsiteX20" fmla="*/ 9415 w 10000"/>
              <a:gd name="connsiteY20" fmla="*/ 7091 h 9967"/>
              <a:gd name="connsiteX21" fmla="*/ 9280 w 10000"/>
              <a:gd name="connsiteY21" fmla="*/ 7215 h 9967"/>
              <a:gd name="connsiteX22" fmla="*/ 9412 w 10000"/>
              <a:gd name="connsiteY22" fmla="*/ 7392 h 9967"/>
              <a:gd name="connsiteX23" fmla="*/ 9719 w 10000"/>
              <a:gd name="connsiteY23" fmla="*/ 7708 h 9967"/>
              <a:gd name="connsiteX24" fmla="*/ 9980 w 10000"/>
              <a:gd name="connsiteY24" fmla="*/ 7984 h 9967"/>
              <a:gd name="connsiteX25" fmla="*/ 9848 w 10000"/>
              <a:gd name="connsiteY25" fmla="*/ 7688 h 9967"/>
              <a:gd name="connsiteX26" fmla="*/ 9621 w 10000"/>
              <a:gd name="connsiteY26" fmla="*/ 7166 h 9967"/>
              <a:gd name="connsiteX27" fmla="*/ 9621 w 10000"/>
              <a:gd name="connsiteY27" fmla="*/ 6947 h 9967"/>
              <a:gd name="connsiteX0" fmla="*/ 2509 w 10000"/>
              <a:gd name="connsiteY0" fmla="*/ 9817 h 9817"/>
              <a:gd name="connsiteX1" fmla="*/ 1877 w 10000"/>
              <a:gd name="connsiteY1" fmla="*/ 9475 h 9817"/>
              <a:gd name="connsiteX2" fmla="*/ 1309 w 10000"/>
              <a:gd name="connsiteY2" fmla="*/ 9058 h 9817"/>
              <a:gd name="connsiteX3" fmla="*/ 774 w 10000"/>
              <a:gd name="connsiteY3" fmla="*/ 8604 h 9817"/>
              <a:gd name="connsiteX4" fmla="*/ 402 w 10000"/>
              <a:gd name="connsiteY4" fmla="*/ 7989 h 9817"/>
              <a:gd name="connsiteX5" fmla="*/ 88 w 10000"/>
              <a:gd name="connsiteY5" fmla="*/ 7081 h 9817"/>
              <a:gd name="connsiteX6" fmla="*/ 0 w 10000"/>
              <a:gd name="connsiteY6" fmla="*/ 6145 h 9817"/>
              <a:gd name="connsiteX7" fmla="*/ 88 w 10000"/>
              <a:gd name="connsiteY7" fmla="*/ 5134 h 9817"/>
              <a:gd name="connsiteX8" fmla="*/ 443 w 10000"/>
              <a:gd name="connsiteY8" fmla="*/ 3693 h 9817"/>
              <a:gd name="connsiteX9" fmla="*/ 1082 w 10000"/>
              <a:gd name="connsiteY9" fmla="*/ 2365 h 9817"/>
              <a:gd name="connsiteX10" fmla="*/ 2124 w 10000"/>
              <a:gd name="connsiteY10" fmla="*/ 1102 h 9817"/>
              <a:gd name="connsiteX11" fmla="*/ 3365 w 10000"/>
              <a:gd name="connsiteY11" fmla="*/ 272 h 9817"/>
              <a:gd name="connsiteX12" fmla="*/ 4961 w 10000"/>
              <a:gd name="connsiteY12" fmla="*/ 45 h 9817"/>
              <a:gd name="connsiteX13" fmla="*/ 6881 w 10000"/>
              <a:gd name="connsiteY13" fmla="*/ 546 h 9817"/>
              <a:gd name="connsiteX14" fmla="*/ 8976 w 10000"/>
              <a:gd name="connsiteY14" fmla="*/ 2352 h 9817"/>
              <a:gd name="connsiteX15" fmla="*/ 9830 w 10000"/>
              <a:gd name="connsiteY15" fmla="*/ 4712 h 9817"/>
              <a:gd name="connsiteX16" fmla="*/ 9817 w 10000"/>
              <a:gd name="connsiteY16" fmla="*/ 6207 h 9817"/>
              <a:gd name="connsiteX17" fmla="*/ 9740 w 10000"/>
              <a:gd name="connsiteY17" fmla="*/ 6718 h 9817"/>
              <a:gd name="connsiteX18" fmla="*/ 9652 w 10000"/>
              <a:gd name="connsiteY18" fmla="*/ 6970 h 9817"/>
              <a:gd name="connsiteX19" fmla="*/ 9415 w 10000"/>
              <a:gd name="connsiteY19" fmla="*/ 7114 h 9817"/>
              <a:gd name="connsiteX20" fmla="*/ 9280 w 10000"/>
              <a:gd name="connsiteY20" fmla="*/ 7239 h 9817"/>
              <a:gd name="connsiteX21" fmla="*/ 9412 w 10000"/>
              <a:gd name="connsiteY21" fmla="*/ 7416 h 9817"/>
              <a:gd name="connsiteX22" fmla="*/ 9719 w 10000"/>
              <a:gd name="connsiteY22" fmla="*/ 7734 h 9817"/>
              <a:gd name="connsiteX23" fmla="*/ 9980 w 10000"/>
              <a:gd name="connsiteY23" fmla="*/ 8010 h 9817"/>
              <a:gd name="connsiteX24" fmla="*/ 9848 w 10000"/>
              <a:gd name="connsiteY24" fmla="*/ 7713 h 9817"/>
              <a:gd name="connsiteX25" fmla="*/ 9621 w 10000"/>
              <a:gd name="connsiteY25" fmla="*/ 7190 h 9817"/>
              <a:gd name="connsiteX26" fmla="*/ 9621 w 10000"/>
              <a:gd name="connsiteY26" fmla="*/ 6970 h 9817"/>
              <a:gd name="connsiteX0" fmla="*/ 1877 w 10000"/>
              <a:gd name="connsiteY0" fmla="*/ 9652 h 9652"/>
              <a:gd name="connsiteX1" fmla="*/ 1309 w 10000"/>
              <a:gd name="connsiteY1" fmla="*/ 9227 h 9652"/>
              <a:gd name="connsiteX2" fmla="*/ 774 w 10000"/>
              <a:gd name="connsiteY2" fmla="*/ 8764 h 9652"/>
              <a:gd name="connsiteX3" fmla="*/ 402 w 10000"/>
              <a:gd name="connsiteY3" fmla="*/ 8138 h 9652"/>
              <a:gd name="connsiteX4" fmla="*/ 88 w 10000"/>
              <a:gd name="connsiteY4" fmla="*/ 7213 h 9652"/>
              <a:gd name="connsiteX5" fmla="*/ 0 w 10000"/>
              <a:gd name="connsiteY5" fmla="*/ 6260 h 9652"/>
              <a:gd name="connsiteX6" fmla="*/ 88 w 10000"/>
              <a:gd name="connsiteY6" fmla="*/ 5230 h 9652"/>
              <a:gd name="connsiteX7" fmla="*/ 443 w 10000"/>
              <a:gd name="connsiteY7" fmla="*/ 3762 h 9652"/>
              <a:gd name="connsiteX8" fmla="*/ 1082 w 10000"/>
              <a:gd name="connsiteY8" fmla="*/ 2409 h 9652"/>
              <a:gd name="connsiteX9" fmla="*/ 2124 w 10000"/>
              <a:gd name="connsiteY9" fmla="*/ 1123 h 9652"/>
              <a:gd name="connsiteX10" fmla="*/ 3365 w 10000"/>
              <a:gd name="connsiteY10" fmla="*/ 277 h 9652"/>
              <a:gd name="connsiteX11" fmla="*/ 4961 w 10000"/>
              <a:gd name="connsiteY11" fmla="*/ 46 h 9652"/>
              <a:gd name="connsiteX12" fmla="*/ 6881 w 10000"/>
              <a:gd name="connsiteY12" fmla="*/ 556 h 9652"/>
              <a:gd name="connsiteX13" fmla="*/ 8976 w 10000"/>
              <a:gd name="connsiteY13" fmla="*/ 2396 h 9652"/>
              <a:gd name="connsiteX14" fmla="*/ 9830 w 10000"/>
              <a:gd name="connsiteY14" fmla="*/ 4800 h 9652"/>
              <a:gd name="connsiteX15" fmla="*/ 9817 w 10000"/>
              <a:gd name="connsiteY15" fmla="*/ 6323 h 9652"/>
              <a:gd name="connsiteX16" fmla="*/ 9740 w 10000"/>
              <a:gd name="connsiteY16" fmla="*/ 6843 h 9652"/>
              <a:gd name="connsiteX17" fmla="*/ 9652 w 10000"/>
              <a:gd name="connsiteY17" fmla="*/ 7100 h 9652"/>
              <a:gd name="connsiteX18" fmla="*/ 9415 w 10000"/>
              <a:gd name="connsiteY18" fmla="*/ 7247 h 9652"/>
              <a:gd name="connsiteX19" fmla="*/ 9280 w 10000"/>
              <a:gd name="connsiteY19" fmla="*/ 7374 h 9652"/>
              <a:gd name="connsiteX20" fmla="*/ 9412 w 10000"/>
              <a:gd name="connsiteY20" fmla="*/ 7554 h 9652"/>
              <a:gd name="connsiteX21" fmla="*/ 9719 w 10000"/>
              <a:gd name="connsiteY21" fmla="*/ 7878 h 9652"/>
              <a:gd name="connsiteX22" fmla="*/ 9980 w 10000"/>
              <a:gd name="connsiteY22" fmla="*/ 8159 h 9652"/>
              <a:gd name="connsiteX23" fmla="*/ 9848 w 10000"/>
              <a:gd name="connsiteY23" fmla="*/ 7857 h 9652"/>
              <a:gd name="connsiteX24" fmla="*/ 9621 w 10000"/>
              <a:gd name="connsiteY24" fmla="*/ 7324 h 9652"/>
              <a:gd name="connsiteX25" fmla="*/ 9621 w 10000"/>
              <a:gd name="connsiteY25" fmla="*/ 7100 h 9652"/>
              <a:gd name="connsiteX0" fmla="*/ 1309 w 10000"/>
              <a:gd name="connsiteY0" fmla="*/ 9560 h 9560"/>
              <a:gd name="connsiteX1" fmla="*/ 774 w 10000"/>
              <a:gd name="connsiteY1" fmla="*/ 9080 h 9560"/>
              <a:gd name="connsiteX2" fmla="*/ 402 w 10000"/>
              <a:gd name="connsiteY2" fmla="*/ 8431 h 9560"/>
              <a:gd name="connsiteX3" fmla="*/ 88 w 10000"/>
              <a:gd name="connsiteY3" fmla="*/ 7473 h 9560"/>
              <a:gd name="connsiteX4" fmla="*/ 0 w 10000"/>
              <a:gd name="connsiteY4" fmla="*/ 6486 h 9560"/>
              <a:gd name="connsiteX5" fmla="*/ 88 w 10000"/>
              <a:gd name="connsiteY5" fmla="*/ 5419 h 9560"/>
              <a:gd name="connsiteX6" fmla="*/ 443 w 10000"/>
              <a:gd name="connsiteY6" fmla="*/ 3898 h 9560"/>
              <a:gd name="connsiteX7" fmla="*/ 1082 w 10000"/>
              <a:gd name="connsiteY7" fmla="*/ 2496 h 9560"/>
              <a:gd name="connsiteX8" fmla="*/ 2124 w 10000"/>
              <a:gd name="connsiteY8" fmla="*/ 1163 h 9560"/>
              <a:gd name="connsiteX9" fmla="*/ 3365 w 10000"/>
              <a:gd name="connsiteY9" fmla="*/ 287 h 9560"/>
              <a:gd name="connsiteX10" fmla="*/ 4961 w 10000"/>
              <a:gd name="connsiteY10" fmla="*/ 48 h 9560"/>
              <a:gd name="connsiteX11" fmla="*/ 6881 w 10000"/>
              <a:gd name="connsiteY11" fmla="*/ 576 h 9560"/>
              <a:gd name="connsiteX12" fmla="*/ 8976 w 10000"/>
              <a:gd name="connsiteY12" fmla="*/ 2482 h 9560"/>
              <a:gd name="connsiteX13" fmla="*/ 9830 w 10000"/>
              <a:gd name="connsiteY13" fmla="*/ 4973 h 9560"/>
              <a:gd name="connsiteX14" fmla="*/ 9817 w 10000"/>
              <a:gd name="connsiteY14" fmla="*/ 6551 h 9560"/>
              <a:gd name="connsiteX15" fmla="*/ 9740 w 10000"/>
              <a:gd name="connsiteY15" fmla="*/ 7090 h 9560"/>
              <a:gd name="connsiteX16" fmla="*/ 9652 w 10000"/>
              <a:gd name="connsiteY16" fmla="*/ 7356 h 9560"/>
              <a:gd name="connsiteX17" fmla="*/ 9415 w 10000"/>
              <a:gd name="connsiteY17" fmla="*/ 7508 h 9560"/>
              <a:gd name="connsiteX18" fmla="*/ 9280 w 10000"/>
              <a:gd name="connsiteY18" fmla="*/ 7640 h 9560"/>
              <a:gd name="connsiteX19" fmla="*/ 9412 w 10000"/>
              <a:gd name="connsiteY19" fmla="*/ 7826 h 9560"/>
              <a:gd name="connsiteX20" fmla="*/ 9719 w 10000"/>
              <a:gd name="connsiteY20" fmla="*/ 8162 h 9560"/>
              <a:gd name="connsiteX21" fmla="*/ 9980 w 10000"/>
              <a:gd name="connsiteY21" fmla="*/ 8453 h 9560"/>
              <a:gd name="connsiteX22" fmla="*/ 9848 w 10000"/>
              <a:gd name="connsiteY22" fmla="*/ 8140 h 9560"/>
              <a:gd name="connsiteX23" fmla="*/ 9621 w 10000"/>
              <a:gd name="connsiteY23" fmla="*/ 7588 h 9560"/>
              <a:gd name="connsiteX24" fmla="*/ 9621 w 10000"/>
              <a:gd name="connsiteY24" fmla="*/ 7356 h 9560"/>
              <a:gd name="connsiteX0" fmla="*/ 774 w 10000"/>
              <a:gd name="connsiteY0" fmla="*/ 9498 h 9498"/>
              <a:gd name="connsiteX1" fmla="*/ 402 w 10000"/>
              <a:gd name="connsiteY1" fmla="*/ 8819 h 9498"/>
              <a:gd name="connsiteX2" fmla="*/ 88 w 10000"/>
              <a:gd name="connsiteY2" fmla="*/ 7817 h 9498"/>
              <a:gd name="connsiteX3" fmla="*/ 0 w 10000"/>
              <a:gd name="connsiteY3" fmla="*/ 6785 h 9498"/>
              <a:gd name="connsiteX4" fmla="*/ 88 w 10000"/>
              <a:gd name="connsiteY4" fmla="*/ 5668 h 9498"/>
              <a:gd name="connsiteX5" fmla="*/ 443 w 10000"/>
              <a:gd name="connsiteY5" fmla="*/ 4077 h 9498"/>
              <a:gd name="connsiteX6" fmla="*/ 1082 w 10000"/>
              <a:gd name="connsiteY6" fmla="*/ 2611 h 9498"/>
              <a:gd name="connsiteX7" fmla="*/ 2124 w 10000"/>
              <a:gd name="connsiteY7" fmla="*/ 1217 h 9498"/>
              <a:gd name="connsiteX8" fmla="*/ 3365 w 10000"/>
              <a:gd name="connsiteY8" fmla="*/ 300 h 9498"/>
              <a:gd name="connsiteX9" fmla="*/ 4961 w 10000"/>
              <a:gd name="connsiteY9" fmla="*/ 50 h 9498"/>
              <a:gd name="connsiteX10" fmla="*/ 6881 w 10000"/>
              <a:gd name="connsiteY10" fmla="*/ 603 h 9498"/>
              <a:gd name="connsiteX11" fmla="*/ 8976 w 10000"/>
              <a:gd name="connsiteY11" fmla="*/ 2596 h 9498"/>
              <a:gd name="connsiteX12" fmla="*/ 9830 w 10000"/>
              <a:gd name="connsiteY12" fmla="*/ 5202 h 9498"/>
              <a:gd name="connsiteX13" fmla="*/ 9817 w 10000"/>
              <a:gd name="connsiteY13" fmla="*/ 6853 h 9498"/>
              <a:gd name="connsiteX14" fmla="*/ 9740 w 10000"/>
              <a:gd name="connsiteY14" fmla="*/ 7416 h 9498"/>
              <a:gd name="connsiteX15" fmla="*/ 9652 w 10000"/>
              <a:gd name="connsiteY15" fmla="*/ 7695 h 9498"/>
              <a:gd name="connsiteX16" fmla="*/ 9415 w 10000"/>
              <a:gd name="connsiteY16" fmla="*/ 7854 h 9498"/>
              <a:gd name="connsiteX17" fmla="*/ 9280 w 10000"/>
              <a:gd name="connsiteY17" fmla="*/ 7992 h 9498"/>
              <a:gd name="connsiteX18" fmla="*/ 9412 w 10000"/>
              <a:gd name="connsiteY18" fmla="*/ 8186 h 9498"/>
              <a:gd name="connsiteX19" fmla="*/ 9719 w 10000"/>
              <a:gd name="connsiteY19" fmla="*/ 8538 h 9498"/>
              <a:gd name="connsiteX20" fmla="*/ 9980 w 10000"/>
              <a:gd name="connsiteY20" fmla="*/ 8842 h 9498"/>
              <a:gd name="connsiteX21" fmla="*/ 9848 w 10000"/>
              <a:gd name="connsiteY21" fmla="*/ 8515 h 9498"/>
              <a:gd name="connsiteX22" fmla="*/ 9621 w 10000"/>
              <a:gd name="connsiteY22" fmla="*/ 7937 h 9498"/>
              <a:gd name="connsiteX23" fmla="*/ 9621 w 10000"/>
              <a:gd name="connsiteY23" fmla="*/ 7695 h 9498"/>
              <a:gd name="connsiteX0" fmla="*/ 402 w 10000"/>
              <a:gd name="connsiteY0" fmla="*/ 9285 h 9314"/>
              <a:gd name="connsiteX1" fmla="*/ 88 w 10000"/>
              <a:gd name="connsiteY1" fmla="*/ 8230 h 9314"/>
              <a:gd name="connsiteX2" fmla="*/ 0 w 10000"/>
              <a:gd name="connsiteY2" fmla="*/ 7144 h 9314"/>
              <a:gd name="connsiteX3" fmla="*/ 88 w 10000"/>
              <a:gd name="connsiteY3" fmla="*/ 5968 h 9314"/>
              <a:gd name="connsiteX4" fmla="*/ 443 w 10000"/>
              <a:gd name="connsiteY4" fmla="*/ 4292 h 9314"/>
              <a:gd name="connsiteX5" fmla="*/ 1082 w 10000"/>
              <a:gd name="connsiteY5" fmla="*/ 2749 h 9314"/>
              <a:gd name="connsiteX6" fmla="*/ 2124 w 10000"/>
              <a:gd name="connsiteY6" fmla="*/ 1281 h 9314"/>
              <a:gd name="connsiteX7" fmla="*/ 3365 w 10000"/>
              <a:gd name="connsiteY7" fmla="*/ 316 h 9314"/>
              <a:gd name="connsiteX8" fmla="*/ 4961 w 10000"/>
              <a:gd name="connsiteY8" fmla="*/ 53 h 9314"/>
              <a:gd name="connsiteX9" fmla="*/ 6881 w 10000"/>
              <a:gd name="connsiteY9" fmla="*/ 635 h 9314"/>
              <a:gd name="connsiteX10" fmla="*/ 8976 w 10000"/>
              <a:gd name="connsiteY10" fmla="*/ 2733 h 9314"/>
              <a:gd name="connsiteX11" fmla="*/ 9830 w 10000"/>
              <a:gd name="connsiteY11" fmla="*/ 5477 h 9314"/>
              <a:gd name="connsiteX12" fmla="*/ 9817 w 10000"/>
              <a:gd name="connsiteY12" fmla="*/ 7215 h 9314"/>
              <a:gd name="connsiteX13" fmla="*/ 9740 w 10000"/>
              <a:gd name="connsiteY13" fmla="*/ 7808 h 9314"/>
              <a:gd name="connsiteX14" fmla="*/ 9652 w 10000"/>
              <a:gd name="connsiteY14" fmla="*/ 8102 h 9314"/>
              <a:gd name="connsiteX15" fmla="*/ 9415 w 10000"/>
              <a:gd name="connsiteY15" fmla="*/ 8269 h 9314"/>
              <a:gd name="connsiteX16" fmla="*/ 9280 w 10000"/>
              <a:gd name="connsiteY16" fmla="*/ 8414 h 9314"/>
              <a:gd name="connsiteX17" fmla="*/ 9412 w 10000"/>
              <a:gd name="connsiteY17" fmla="*/ 8619 h 9314"/>
              <a:gd name="connsiteX18" fmla="*/ 9719 w 10000"/>
              <a:gd name="connsiteY18" fmla="*/ 8989 h 9314"/>
              <a:gd name="connsiteX19" fmla="*/ 9980 w 10000"/>
              <a:gd name="connsiteY19" fmla="*/ 9309 h 9314"/>
              <a:gd name="connsiteX20" fmla="*/ 9848 w 10000"/>
              <a:gd name="connsiteY20" fmla="*/ 8965 h 9314"/>
              <a:gd name="connsiteX21" fmla="*/ 9621 w 10000"/>
              <a:gd name="connsiteY21" fmla="*/ 8356 h 9314"/>
              <a:gd name="connsiteX22" fmla="*/ 9621 w 10000"/>
              <a:gd name="connsiteY22" fmla="*/ 8102 h 9314"/>
              <a:gd name="connsiteX0" fmla="*/ 88 w 10000"/>
              <a:gd name="connsiteY0" fmla="*/ 8836 h 10000"/>
              <a:gd name="connsiteX1" fmla="*/ 0 w 10000"/>
              <a:gd name="connsiteY1" fmla="*/ 7670 h 10000"/>
              <a:gd name="connsiteX2" fmla="*/ 88 w 10000"/>
              <a:gd name="connsiteY2" fmla="*/ 6408 h 10000"/>
              <a:gd name="connsiteX3" fmla="*/ 443 w 10000"/>
              <a:gd name="connsiteY3" fmla="*/ 4608 h 10000"/>
              <a:gd name="connsiteX4" fmla="*/ 1082 w 10000"/>
              <a:gd name="connsiteY4" fmla="*/ 2951 h 10000"/>
              <a:gd name="connsiteX5" fmla="*/ 2124 w 10000"/>
              <a:gd name="connsiteY5" fmla="*/ 1375 h 10000"/>
              <a:gd name="connsiteX6" fmla="*/ 3365 w 10000"/>
              <a:gd name="connsiteY6" fmla="*/ 339 h 10000"/>
              <a:gd name="connsiteX7" fmla="*/ 4961 w 10000"/>
              <a:gd name="connsiteY7" fmla="*/ 57 h 10000"/>
              <a:gd name="connsiteX8" fmla="*/ 6881 w 10000"/>
              <a:gd name="connsiteY8" fmla="*/ 682 h 10000"/>
              <a:gd name="connsiteX9" fmla="*/ 8976 w 10000"/>
              <a:gd name="connsiteY9" fmla="*/ 2934 h 10000"/>
              <a:gd name="connsiteX10" fmla="*/ 9830 w 10000"/>
              <a:gd name="connsiteY10" fmla="*/ 5880 h 10000"/>
              <a:gd name="connsiteX11" fmla="*/ 9817 w 10000"/>
              <a:gd name="connsiteY11" fmla="*/ 7746 h 10000"/>
              <a:gd name="connsiteX12" fmla="*/ 9740 w 10000"/>
              <a:gd name="connsiteY12" fmla="*/ 8383 h 10000"/>
              <a:gd name="connsiteX13" fmla="*/ 9652 w 10000"/>
              <a:gd name="connsiteY13" fmla="*/ 8699 h 10000"/>
              <a:gd name="connsiteX14" fmla="*/ 9415 w 10000"/>
              <a:gd name="connsiteY14" fmla="*/ 8878 h 10000"/>
              <a:gd name="connsiteX15" fmla="*/ 9280 w 10000"/>
              <a:gd name="connsiteY15" fmla="*/ 9034 h 10000"/>
              <a:gd name="connsiteX16" fmla="*/ 9412 w 10000"/>
              <a:gd name="connsiteY16" fmla="*/ 9254 h 10000"/>
              <a:gd name="connsiteX17" fmla="*/ 9719 w 10000"/>
              <a:gd name="connsiteY17" fmla="*/ 9651 h 10000"/>
              <a:gd name="connsiteX18" fmla="*/ 9980 w 10000"/>
              <a:gd name="connsiteY18" fmla="*/ 9995 h 10000"/>
              <a:gd name="connsiteX19" fmla="*/ 9848 w 10000"/>
              <a:gd name="connsiteY19" fmla="*/ 9625 h 10000"/>
              <a:gd name="connsiteX20" fmla="*/ 9621 w 10000"/>
              <a:gd name="connsiteY20" fmla="*/ 8971 h 10000"/>
              <a:gd name="connsiteX21" fmla="*/ 9621 w 10000"/>
              <a:gd name="connsiteY21" fmla="*/ 8699 h 10000"/>
              <a:gd name="connsiteX0" fmla="*/ 0 w 10000"/>
              <a:gd name="connsiteY0" fmla="*/ 7670 h 10000"/>
              <a:gd name="connsiteX1" fmla="*/ 88 w 10000"/>
              <a:gd name="connsiteY1" fmla="*/ 6408 h 10000"/>
              <a:gd name="connsiteX2" fmla="*/ 443 w 10000"/>
              <a:gd name="connsiteY2" fmla="*/ 4608 h 10000"/>
              <a:gd name="connsiteX3" fmla="*/ 1082 w 10000"/>
              <a:gd name="connsiteY3" fmla="*/ 2951 h 10000"/>
              <a:gd name="connsiteX4" fmla="*/ 2124 w 10000"/>
              <a:gd name="connsiteY4" fmla="*/ 1375 h 10000"/>
              <a:gd name="connsiteX5" fmla="*/ 3365 w 10000"/>
              <a:gd name="connsiteY5" fmla="*/ 339 h 10000"/>
              <a:gd name="connsiteX6" fmla="*/ 4961 w 10000"/>
              <a:gd name="connsiteY6" fmla="*/ 57 h 10000"/>
              <a:gd name="connsiteX7" fmla="*/ 6881 w 10000"/>
              <a:gd name="connsiteY7" fmla="*/ 682 h 10000"/>
              <a:gd name="connsiteX8" fmla="*/ 8976 w 10000"/>
              <a:gd name="connsiteY8" fmla="*/ 2934 h 10000"/>
              <a:gd name="connsiteX9" fmla="*/ 9830 w 10000"/>
              <a:gd name="connsiteY9" fmla="*/ 5880 h 10000"/>
              <a:gd name="connsiteX10" fmla="*/ 9817 w 10000"/>
              <a:gd name="connsiteY10" fmla="*/ 7746 h 10000"/>
              <a:gd name="connsiteX11" fmla="*/ 9740 w 10000"/>
              <a:gd name="connsiteY11" fmla="*/ 8383 h 10000"/>
              <a:gd name="connsiteX12" fmla="*/ 9652 w 10000"/>
              <a:gd name="connsiteY12" fmla="*/ 8699 h 10000"/>
              <a:gd name="connsiteX13" fmla="*/ 9415 w 10000"/>
              <a:gd name="connsiteY13" fmla="*/ 8878 h 10000"/>
              <a:gd name="connsiteX14" fmla="*/ 9280 w 10000"/>
              <a:gd name="connsiteY14" fmla="*/ 9034 h 10000"/>
              <a:gd name="connsiteX15" fmla="*/ 9412 w 10000"/>
              <a:gd name="connsiteY15" fmla="*/ 9254 h 10000"/>
              <a:gd name="connsiteX16" fmla="*/ 9719 w 10000"/>
              <a:gd name="connsiteY16" fmla="*/ 9651 h 10000"/>
              <a:gd name="connsiteX17" fmla="*/ 9980 w 10000"/>
              <a:gd name="connsiteY17" fmla="*/ 9995 h 10000"/>
              <a:gd name="connsiteX18" fmla="*/ 9848 w 10000"/>
              <a:gd name="connsiteY18" fmla="*/ 9625 h 10000"/>
              <a:gd name="connsiteX19" fmla="*/ 9621 w 10000"/>
              <a:gd name="connsiteY19" fmla="*/ 8971 h 10000"/>
              <a:gd name="connsiteX20" fmla="*/ 9621 w 10000"/>
              <a:gd name="connsiteY20" fmla="*/ 8699 h 10000"/>
              <a:gd name="connsiteX0" fmla="*/ 0 w 9912"/>
              <a:gd name="connsiteY0" fmla="*/ 6408 h 10000"/>
              <a:gd name="connsiteX1" fmla="*/ 355 w 9912"/>
              <a:gd name="connsiteY1" fmla="*/ 4608 h 10000"/>
              <a:gd name="connsiteX2" fmla="*/ 994 w 9912"/>
              <a:gd name="connsiteY2" fmla="*/ 2951 h 10000"/>
              <a:gd name="connsiteX3" fmla="*/ 2036 w 9912"/>
              <a:gd name="connsiteY3" fmla="*/ 1375 h 10000"/>
              <a:gd name="connsiteX4" fmla="*/ 3277 w 9912"/>
              <a:gd name="connsiteY4" fmla="*/ 339 h 10000"/>
              <a:gd name="connsiteX5" fmla="*/ 4873 w 9912"/>
              <a:gd name="connsiteY5" fmla="*/ 57 h 10000"/>
              <a:gd name="connsiteX6" fmla="*/ 6793 w 9912"/>
              <a:gd name="connsiteY6" fmla="*/ 682 h 10000"/>
              <a:gd name="connsiteX7" fmla="*/ 8888 w 9912"/>
              <a:gd name="connsiteY7" fmla="*/ 2934 h 10000"/>
              <a:gd name="connsiteX8" fmla="*/ 9742 w 9912"/>
              <a:gd name="connsiteY8" fmla="*/ 5880 h 10000"/>
              <a:gd name="connsiteX9" fmla="*/ 9729 w 9912"/>
              <a:gd name="connsiteY9" fmla="*/ 7746 h 10000"/>
              <a:gd name="connsiteX10" fmla="*/ 9652 w 9912"/>
              <a:gd name="connsiteY10" fmla="*/ 8383 h 10000"/>
              <a:gd name="connsiteX11" fmla="*/ 9564 w 9912"/>
              <a:gd name="connsiteY11" fmla="*/ 8699 h 10000"/>
              <a:gd name="connsiteX12" fmla="*/ 9327 w 9912"/>
              <a:gd name="connsiteY12" fmla="*/ 8878 h 10000"/>
              <a:gd name="connsiteX13" fmla="*/ 9192 w 9912"/>
              <a:gd name="connsiteY13" fmla="*/ 9034 h 10000"/>
              <a:gd name="connsiteX14" fmla="*/ 9324 w 9912"/>
              <a:gd name="connsiteY14" fmla="*/ 9254 h 10000"/>
              <a:gd name="connsiteX15" fmla="*/ 9631 w 9912"/>
              <a:gd name="connsiteY15" fmla="*/ 9651 h 10000"/>
              <a:gd name="connsiteX16" fmla="*/ 9892 w 9912"/>
              <a:gd name="connsiteY16" fmla="*/ 9995 h 10000"/>
              <a:gd name="connsiteX17" fmla="*/ 9760 w 9912"/>
              <a:gd name="connsiteY17" fmla="*/ 9625 h 10000"/>
              <a:gd name="connsiteX18" fmla="*/ 9533 w 9912"/>
              <a:gd name="connsiteY18" fmla="*/ 8971 h 10000"/>
              <a:gd name="connsiteX19" fmla="*/ 9533 w 9912"/>
              <a:gd name="connsiteY19" fmla="*/ 8699 h 10000"/>
              <a:gd name="connsiteX0" fmla="*/ 0 w 9642"/>
              <a:gd name="connsiteY0" fmla="*/ 4608 h 10000"/>
              <a:gd name="connsiteX1" fmla="*/ 645 w 9642"/>
              <a:gd name="connsiteY1" fmla="*/ 2951 h 10000"/>
              <a:gd name="connsiteX2" fmla="*/ 1696 w 9642"/>
              <a:gd name="connsiteY2" fmla="*/ 1375 h 10000"/>
              <a:gd name="connsiteX3" fmla="*/ 2948 w 9642"/>
              <a:gd name="connsiteY3" fmla="*/ 339 h 10000"/>
              <a:gd name="connsiteX4" fmla="*/ 4558 w 9642"/>
              <a:gd name="connsiteY4" fmla="*/ 57 h 10000"/>
              <a:gd name="connsiteX5" fmla="*/ 6495 w 9642"/>
              <a:gd name="connsiteY5" fmla="*/ 682 h 10000"/>
              <a:gd name="connsiteX6" fmla="*/ 8609 w 9642"/>
              <a:gd name="connsiteY6" fmla="*/ 2934 h 10000"/>
              <a:gd name="connsiteX7" fmla="*/ 9470 w 9642"/>
              <a:gd name="connsiteY7" fmla="*/ 5880 h 10000"/>
              <a:gd name="connsiteX8" fmla="*/ 9457 w 9642"/>
              <a:gd name="connsiteY8" fmla="*/ 7746 h 10000"/>
              <a:gd name="connsiteX9" fmla="*/ 9380 w 9642"/>
              <a:gd name="connsiteY9" fmla="*/ 8383 h 10000"/>
              <a:gd name="connsiteX10" fmla="*/ 9291 w 9642"/>
              <a:gd name="connsiteY10" fmla="*/ 8699 h 10000"/>
              <a:gd name="connsiteX11" fmla="*/ 9052 w 9642"/>
              <a:gd name="connsiteY11" fmla="*/ 8878 h 10000"/>
              <a:gd name="connsiteX12" fmla="*/ 8916 w 9642"/>
              <a:gd name="connsiteY12" fmla="*/ 9034 h 10000"/>
              <a:gd name="connsiteX13" fmla="*/ 9049 w 9642"/>
              <a:gd name="connsiteY13" fmla="*/ 9254 h 10000"/>
              <a:gd name="connsiteX14" fmla="*/ 9359 w 9642"/>
              <a:gd name="connsiteY14" fmla="*/ 9651 h 10000"/>
              <a:gd name="connsiteX15" fmla="*/ 9622 w 9642"/>
              <a:gd name="connsiteY15" fmla="*/ 9995 h 10000"/>
              <a:gd name="connsiteX16" fmla="*/ 9489 w 9642"/>
              <a:gd name="connsiteY16" fmla="*/ 9625 h 10000"/>
              <a:gd name="connsiteX17" fmla="*/ 9260 w 9642"/>
              <a:gd name="connsiteY17" fmla="*/ 8971 h 10000"/>
              <a:gd name="connsiteX18" fmla="*/ 9260 w 9642"/>
              <a:gd name="connsiteY18" fmla="*/ 8699 h 10000"/>
              <a:gd name="connsiteX0" fmla="*/ 0 w 9331"/>
              <a:gd name="connsiteY0" fmla="*/ 2951 h 10000"/>
              <a:gd name="connsiteX1" fmla="*/ 1090 w 9331"/>
              <a:gd name="connsiteY1" fmla="*/ 1375 h 10000"/>
              <a:gd name="connsiteX2" fmla="*/ 2388 w 9331"/>
              <a:gd name="connsiteY2" fmla="*/ 339 h 10000"/>
              <a:gd name="connsiteX3" fmla="*/ 4058 w 9331"/>
              <a:gd name="connsiteY3" fmla="*/ 57 h 10000"/>
              <a:gd name="connsiteX4" fmla="*/ 6067 w 9331"/>
              <a:gd name="connsiteY4" fmla="*/ 682 h 10000"/>
              <a:gd name="connsiteX5" fmla="*/ 8260 w 9331"/>
              <a:gd name="connsiteY5" fmla="*/ 2934 h 10000"/>
              <a:gd name="connsiteX6" fmla="*/ 9153 w 9331"/>
              <a:gd name="connsiteY6" fmla="*/ 5880 h 10000"/>
              <a:gd name="connsiteX7" fmla="*/ 9139 w 9331"/>
              <a:gd name="connsiteY7" fmla="*/ 7746 h 10000"/>
              <a:gd name="connsiteX8" fmla="*/ 9059 w 9331"/>
              <a:gd name="connsiteY8" fmla="*/ 8383 h 10000"/>
              <a:gd name="connsiteX9" fmla="*/ 8967 w 9331"/>
              <a:gd name="connsiteY9" fmla="*/ 8699 h 10000"/>
              <a:gd name="connsiteX10" fmla="*/ 8719 w 9331"/>
              <a:gd name="connsiteY10" fmla="*/ 8878 h 10000"/>
              <a:gd name="connsiteX11" fmla="*/ 8578 w 9331"/>
              <a:gd name="connsiteY11" fmla="*/ 9034 h 10000"/>
              <a:gd name="connsiteX12" fmla="*/ 8716 w 9331"/>
              <a:gd name="connsiteY12" fmla="*/ 9254 h 10000"/>
              <a:gd name="connsiteX13" fmla="*/ 9037 w 9331"/>
              <a:gd name="connsiteY13" fmla="*/ 9651 h 10000"/>
              <a:gd name="connsiteX14" fmla="*/ 9310 w 9331"/>
              <a:gd name="connsiteY14" fmla="*/ 9995 h 10000"/>
              <a:gd name="connsiteX15" fmla="*/ 9172 w 9331"/>
              <a:gd name="connsiteY15" fmla="*/ 9625 h 10000"/>
              <a:gd name="connsiteX16" fmla="*/ 8935 w 9331"/>
              <a:gd name="connsiteY16" fmla="*/ 8971 h 10000"/>
              <a:gd name="connsiteX17" fmla="*/ 8935 w 9331"/>
              <a:gd name="connsiteY17" fmla="*/ 8699 h 10000"/>
              <a:gd name="connsiteX0" fmla="*/ 0 w 8832"/>
              <a:gd name="connsiteY0" fmla="*/ 1375 h 10000"/>
              <a:gd name="connsiteX1" fmla="*/ 1391 w 8832"/>
              <a:gd name="connsiteY1" fmla="*/ 339 h 10000"/>
              <a:gd name="connsiteX2" fmla="*/ 3181 w 8832"/>
              <a:gd name="connsiteY2" fmla="*/ 57 h 10000"/>
              <a:gd name="connsiteX3" fmla="*/ 5334 w 8832"/>
              <a:gd name="connsiteY3" fmla="*/ 682 h 10000"/>
              <a:gd name="connsiteX4" fmla="*/ 7684 w 8832"/>
              <a:gd name="connsiteY4" fmla="*/ 2934 h 10000"/>
              <a:gd name="connsiteX5" fmla="*/ 8641 w 8832"/>
              <a:gd name="connsiteY5" fmla="*/ 5880 h 10000"/>
              <a:gd name="connsiteX6" fmla="*/ 8626 w 8832"/>
              <a:gd name="connsiteY6" fmla="*/ 7746 h 10000"/>
              <a:gd name="connsiteX7" fmla="*/ 8540 w 8832"/>
              <a:gd name="connsiteY7" fmla="*/ 8383 h 10000"/>
              <a:gd name="connsiteX8" fmla="*/ 8442 w 8832"/>
              <a:gd name="connsiteY8" fmla="*/ 8699 h 10000"/>
              <a:gd name="connsiteX9" fmla="*/ 8176 w 8832"/>
              <a:gd name="connsiteY9" fmla="*/ 8878 h 10000"/>
              <a:gd name="connsiteX10" fmla="*/ 8025 w 8832"/>
              <a:gd name="connsiteY10" fmla="*/ 9034 h 10000"/>
              <a:gd name="connsiteX11" fmla="*/ 8173 w 8832"/>
              <a:gd name="connsiteY11" fmla="*/ 9254 h 10000"/>
              <a:gd name="connsiteX12" fmla="*/ 8517 w 8832"/>
              <a:gd name="connsiteY12" fmla="*/ 9651 h 10000"/>
              <a:gd name="connsiteX13" fmla="*/ 8809 w 8832"/>
              <a:gd name="connsiteY13" fmla="*/ 9995 h 10000"/>
              <a:gd name="connsiteX14" fmla="*/ 8662 w 8832"/>
              <a:gd name="connsiteY14" fmla="*/ 9625 h 10000"/>
              <a:gd name="connsiteX15" fmla="*/ 8408 w 8832"/>
              <a:gd name="connsiteY15" fmla="*/ 8971 h 10000"/>
              <a:gd name="connsiteX16" fmla="*/ 8408 w 8832"/>
              <a:gd name="connsiteY16" fmla="*/ 8699 h 10000"/>
              <a:gd name="connsiteX0" fmla="*/ 0 w 8425"/>
              <a:gd name="connsiteY0" fmla="*/ 339 h 10000"/>
              <a:gd name="connsiteX1" fmla="*/ 2027 w 8425"/>
              <a:gd name="connsiteY1" fmla="*/ 57 h 10000"/>
              <a:gd name="connsiteX2" fmla="*/ 4464 w 8425"/>
              <a:gd name="connsiteY2" fmla="*/ 682 h 10000"/>
              <a:gd name="connsiteX3" fmla="*/ 7125 w 8425"/>
              <a:gd name="connsiteY3" fmla="*/ 2934 h 10000"/>
              <a:gd name="connsiteX4" fmla="*/ 8209 w 8425"/>
              <a:gd name="connsiteY4" fmla="*/ 5880 h 10000"/>
              <a:gd name="connsiteX5" fmla="*/ 8192 w 8425"/>
              <a:gd name="connsiteY5" fmla="*/ 7746 h 10000"/>
              <a:gd name="connsiteX6" fmla="*/ 8094 w 8425"/>
              <a:gd name="connsiteY6" fmla="*/ 8383 h 10000"/>
              <a:gd name="connsiteX7" fmla="*/ 7983 w 8425"/>
              <a:gd name="connsiteY7" fmla="*/ 8699 h 10000"/>
              <a:gd name="connsiteX8" fmla="*/ 7682 w 8425"/>
              <a:gd name="connsiteY8" fmla="*/ 8878 h 10000"/>
              <a:gd name="connsiteX9" fmla="*/ 7511 w 8425"/>
              <a:gd name="connsiteY9" fmla="*/ 9034 h 10000"/>
              <a:gd name="connsiteX10" fmla="*/ 7679 w 8425"/>
              <a:gd name="connsiteY10" fmla="*/ 9254 h 10000"/>
              <a:gd name="connsiteX11" fmla="*/ 8068 w 8425"/>
              <a:gd name="connsiteY11" fmla="*/ 9651 h 10000"/>
              <a:gd name="connsiteX12" fmla="*/ 8399 w 8425"/>
              <a:gd name="connsiteY12" fmla="*/ 9995 h 10000"/>
              <a:gd name="connsiteX13" fmla="*/ 8233 w 8425"/>
              <a:gd name="connsiteY13" fmla="*/ 9625 h 10000"/>
              <a:gd name="connsiteX14" fmla="*/ 7945 w 8425"/>
              <a:gd name="connsiteY14" fmla="*/ 8971 h 10000"/>
              <a:gd name="connsiteX15" fmla="*/ 7945 w 8425"/>
              <a:gd name="connsiteY15" fmla="*/ 8699 h 10000"/>
              <a:gd name="connsiteX0" fmla="*/ 0 w 7594"/>
              <a:gd name="connsiteY0" fmla="*/ 0 h 9943"/>
              <a:gd name="connsiteX1" fmla="*/ 2893 w 7594"/>
              <a:gd name="connsiteY1" fmla="*/ 625 h 9943"/>
              <a:gd name="connsiteX2" fmla="*/ 6051 w 7594"/>
              <a:gd name="connsiteY2" fmla="*/ 2877 h 9943"/>
              <a:gd name="connsiteX3" fmla="*/ 7338 w 7594"/>
              <a:gd name="connsiteY3" fmla="*/ 5823 h 9943"/>
              <a:gd name="connsiteX4" fmla="*/ 7317 w 7594"/>
              <a:gd name="connsiteY4" fmla="*/ 7689 h 9943"/>
              <a:gd name="connsiteX5" fmla="*/ 7201 w 7594"/>
              <a:gd name="connsiteY5" fmla="*/ 8326 h 9943"/>
              <a:gd name="connsiteX6" fmla="*/ 7069 w 7594"/>
              <a:gd name="connsiteY6" fmla="*/ 8642 h 9943"/>
              <a:gd name="connsiteX7" fmla="*/ 6712 w 7594"/>
              <a:gd name="connsiteY7" fmla="*/ 8821 h 9943"/>
              <a:gd name="connsiteX8" fmla="*/ 6509 w 7594"/>
              <a:gd name="connsiteY8" fmla="*/ 8977 h 9943"/>
              <a:gd name="connsiteX9" fmla="*/ 6709 w 7594"/>
              <a:gd name="connsiteY9" fmla="*/ 9197 h 9943"/>
              <a:gd name="connsiteX10" fmla="*/ 7170 w 7594"/>
              <a:gd name="connsiteY10" fmla="*/ 9594 h 9943"/>
              <a:gd name="connsiteX11" fmla="*/ 7563 w 7594"/>
              <a:gd name="connsiteY11" fmla="*/ 9938 h 9943"/>
              <a:gd name="connsiteX12" fmla="*/ 7366 w 7594"/>
              <a:gd name="connsiteY12" fmla="*/ 9568 h 9943"/>
              <a:gd name="connsiteX13" fmla="*/ 7024 w 7594"/>
              <a:gd name="connsiteY13" fmla="*/ 8914 h 9943"/>
              <a:gd name="connsiteX14" fmla="*/ 7024 w 7594"/>
              <a:gd name="connsiteY14" fmla="*/ 8642 h 9943"/>
              <a:gd name="connsiteX0" fmla="*/ 0 w 6190"/>
              <a:gd name="connsiteY0" fmla="*/ 0 h 9371"/>
              <a:gd name="connsiteX1" fmla="*/ 4158 w 6190"/>
              <a:gd name="connsiteY1" fmla="*/ 2264 h 9371"/>
              <a:gd name="connsiteX2" fmla="*/ 5853 w 6190"/>
              <a:gd name="connsiteY2" fmla="*/ 5227 h 9371"/>
              <a:gd name="connsiteX3" fmla="*/ 5825 w 6190"/>
              <a:gd name="connsiteY3" fmla="*/ 7104 h 9371"/>
              <a:gd name="connsiteX4" fmla="*/ 5672 w 6190"/>
              <a:gd name="connsiteY4" fmla="*/ 7745 h 9371"/>
              <a:gd name="connsiteX5" fmla="*/ 5499 w 6190"/>
              <a:gd name="connsiteY5" fmla="*/ 8063 h 9371"/>
              <a:gd name="connsiteX6" fmla="*/ 5029 w 6190"/>
              <a:gd name="connsiteY6" fmla="*/ 8243 h 9371"/>
              <a:gd name="connsiteX7" fmla="*/ 4761 w 6190"/>
              <a:gd name="connsiteY7" fmla="*/ 8399 h 9371"/>
              <a:gd name="connsiteX8" fmla="*/ 5025 w 6190"/>
              <a:gd name="connsiteY8" fmla="*/ 8621 h 9371"/>
              <a:gd name="connsiteX9" fmla="*/ 5632 w 6190"/>
              <a:gd name="connsiteY9" fmla="*/ 9020 h 9371"/>
              <a:gd name="connsiteX10" fmla="*/ 6149 w 6190"/>
              <a:gd name="connsiteY10" fmla="*/ 9366 h 9371"/>
              <a:gd name="connsiteX11" fmla="*/ 5890 w 6190"/>
              <a:gd name="connsiteY11" fmla="*/ 8994 h 9371"/>
              <a:gd name="connsiteX12" fmla="*/ 5439 w 6190"/>
              <a:gd name="connsiteY12" fmla="*/ 8336 h 9371"/>
              <a:gd name="connsiteX13" fmla="*/ 5439 w 6190"/>
              <a:gd name="connsiteY13" fmla="*/ 8063 h 9371"/>
              <a:gd name="connsiteX0" fmla="*/ 0 w 3283"/>
              <a:gd name="connsiteY0" fmla="*/ 0 h 7584"/>
              <a:gd name="connsiteX1" fmla="*/ 2739 w 3283"/>
              <a:gd name="connsiteY1" fmla="*/ 3162 h 7584"/>
              <a:gd name="connsiteX2" fmla="*/ 2693 w 3283"/>
              <a:gd name="connsiteY2" fmla="*/ 5165 h 7584"/>
              <a:gd name="connsiteX3" fmla="*/ 2446 w 3283"/>
              <a:gd name="connsiteY3" fmla="*/ 5849 h 7584"/>
              <a:gd name="connsiteX4" fmla="*/ 2167 w 3283"/>
              <a:gd name="connsiteY4" fmla="*/ 6188 h 7584"/>
              <a:gd name="connsiteX5" fmla="*/ 1407 w 3283"/>
              <a:gd name="connsiteY5" fmla="*/ 6380 h 7584"/>
              <a:gd name="connsiteX6" fmla="*/ 974 w 3283"/>
              <a:gd name="connsiteY6" fmla="*/ 6547 h 7584"/>
              <a:gd name="connsiteX7" fmla="*/ 1401 w 3283"/>
              <a:gd name="connsiteY7" fmla="*/ 6784 h 7584"/>
              <a:gd name="connsiteX8" fmla="*/ 2382 w 3283"/>
              <a:gd name="connsiteY8" fmla="*/ 7209 h 7584"/>
              <a:gd name="connsiteX9" fmla="*/ 3217 w 3283"/>
              <a:gd name="connsiteY9" fmla="*/ 7579 h 7584"/>
              <a:gd name="connsiteX10" fmla="*/ 2798 w 3283"/>
              <a:gd name="connsiteY10" fmla="*/ 7182 h 7584"/>
              <a:gd name="connsiteX11" fmla="*/ 2070 w 3283"/>
              <a:gd name="connsiteY11" fmla="*/ 6480 h 7584"/>
              <a:gd name="connsiteX12" fmla="*/ 2070 w 3283"/>
              <a:gd name="connsiteY12" fmla="*/ 6188 h 7584"/>
              <a:gd name="connsiteX0" fmla="*/ 5376 w 7033"/>
              <a:gd name="connsiteY0" fmla="*/ 0 h 5831"/>
              <a:gd name="connsiteX1" fmla="*/ 5236 w 7033"/>
              <a:gd name="connsiteY1" fmla="*/ 2641 h 5831"/>
              <a:gd name="connsiteX2" fmla="*/ 4484 w 7033"/>
              <a:gd name="connsiteY2" fmla="*/ 3543 h 5831"/>
              <a:gd name="connsiteX3" fmla="*/ 3634 w 7033"/>
              <a:gd name="connsiteY3" fmla="*/ 3990 h 5831"/>
              <a:gd name="connsiteX4" fmla="*/ 1319 w 7033"/>
              <a:gd name="connsiteY4" fmla="*/ 4243 h 5831"/>
              <a:gd name="connsiteX5" fmla="*/ 0 w 7033"/>
              <a:gd name="connsiteY5" fmla="*/ 4464 h 5831"/>
              <a:gd name="connsiteX6" fmla="*/ 1300 w 7033"/>
              <a:gd name="connsiteY6" fmla="*/ 4776 h 5831"/>
              <a:gd name="connsiteX7" fmla="*/ 4289 w 7033"/>
              <a:gd name="connsiteY7" fmla="*/ 5337 h 5831"/>
              <a:gd name="connsiteX8" fmla="*/ 6832 w 7033"/>
              <a:gd name="connsiteY8" fmla="*/ 5824 h 5831"/>
              <a:gd name="connsiteX9" fmla="*/ 5556 w 7033"/>
              <a:gd name="connsiteY9" fmla="*/ 5301 h 5831"/>
              <a:gd name="connsiteX10" fmla="*/ 3338 w 7033"/>
              <a:gd name="connsiteY10" fmla="*/ 4375 h 5831"/>
              <a:gd name="connsiteX11" fmla="*/ 3338 w 7033"/>
              <a:gd name="connsiteY11" fmla="*/ 3990 h 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33" h="5831">
                <a:moveTo>
                  <a:pt x="5376" y="0"/>
                </a:moveTo>
                <a:cubicBezTo>
                  <a:pt x="6747" y="1136"/>
                  <a:pt x="5379" y="2057"/>
                  <a:pt x="5236" y="2641"/>
                </a:cubicBezTo>
                <a:cubicBezTo>
                  <a:pt x="5114" y="3224"/>
                  <a:pt x="4761" y="3319"/>
                  <a:pt x="4484" y="3543"/>
                </a:cubicBezTo>
                <a:cubicBezTo>
                  <a:pt x="4219" y="3773"/>
                  <a:pt x="4155" y="3874"/>
                  <a:pt x="3634" y="3990"/>
                </a:cubicBezTo>
                <a:cubicBezTo>
                  <a:pt x="3101" y="4105"/>
                  <a:pt x="1907" y="4162"/>
                  <a:pt x="1319" y="4243"/>
                </a:cubicBezTo>
                <a:cubicBezTo>
                  <a:pt x="731" y="4324"/>
                  <a:pt x="0" y="4375"/>
                  <a:pt x="0" y="4464"/>
                </a:cubicBezTo>
                <a:cubicBezTo>
                  <a:pt x="0" y="4551"/>
                  <a:pt x="557" y="4630"/>
                  <a:pt x="1300" y="4776"/>
                </a:cubicBezTo>
                <a:cubicBezTo>
                  <a:pt x="2010" y="4923"/>
                  <a:pt x="3372" y="5161"/>
                  <a:pt x="4289" y="5337"/>
                </a:cubicBezTo>
                <a:cubicBezTo>
                  <a:pt x="5211" y="5513"/>
                  <a:pt x="6631" y="5831"/>
                  <a:pt x="6832" y="5824"/>
                </a:cubicBezTo>
                <a:cubicBezTo>
                  <a:pt x="7033" y="5815"/>
                  <a:pt x="6153" y="5541"/>
                  <a:pt x="5556" y="5301"/>
                </a:cubicBezTo>
                <a:cubicBezTo>
                  <a:pt x="4946" y="5060"/>
                  <a:pt x="3692" y="4593"/>
                  <a:pt x="3338" y="4375"/>
                </a:cubicBezTo>
                <a:cubicBezTo>
                  <a:pt x="2964" y="4155"/>
                  <a:pt x="3405" y="4105"/>
                  <a:pt x="3338" y="399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6" name="Freeform 21"/>
          <p:cNvSpPr>
            <a:spLocks/>
          </p:cNvSpPr>
          <p:nvPr/>
        </p:nvSpPr>
        <p:spPr bwMode="auto">
          <a:xfrm rot="21326996">
            <a:off x="5012826" y="2572841"/>
            <a:ext cx="271248" cy="992197"/>
          </a:xfrm>
          <a:custGeom>
            <a:avLst/>
            <a:gdLst>
              <a:gd name="T0" fmla="*/ 42 w 87"/>
              <a:gd name="T1" fmla="*/ 250 h 259"/>
              <a:gd name="T2" fmla="*/ 56 w 87"/>
              <a:gd name="T3" fmla="*/ 168 h 259"/>
              <a:gd name="T4" fmla="*/ 80 w 87"/>
              <a:gd name="T5" fmla="*/ 94 h 259"/>
              <a:gd name="T6" fmla="*/ 85 w 87"/>
              <a:gd name="T7" fmla="*/ 38 h 259"/>
              <a:gd name="T8" fmla="*/ 68 w 87"/>
              <a:gd name="T9" fmla="*/ 5 h 259"/>
              <a:gd name="T10" fmla="*/ 35 w 87"/>
              <a:gd name="T11" fmla="*/ 7 h 259"/>
              <a:gd name="T12" fmla="*/ 13 w 87"/>
              <a:gd name="T13" fmla="*/ 31 h 259"/>
              <a:gd name="T14" fmla="*/ 1 w 87"/>
              <a:gd name="T15" fmla="*/ 106 h 259"/>
              <a:gd name="T16" fmla="*/ 18 w 87"/>
              <a:gd name="T17" fmla="*/ 185 h 259"/>
              <a:gd name="T18" fmla="*/ 35 w 87"/>
              <a:gd name="T19" fmla="*/ 221 h 259"/>
              <a:gd name="T20" fmla="*/ 42 w 87"/>
              <a:gd name="T21" fmla="*/ 250 h 2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"/>
              <a:gd name="T34" fmla="*/ 0 h 259"/>
              <a:gd name="T35" fmla="*/ 87 w 87"/>
              <a:gd name="T36" fmla="*/ 259 h 2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" h="259">
                <a:moveTo>
                  <a:pt x="42" y="250"/>
                </a:moveTo>
                <a:cubicBezTo>
                  <a:pt x="45" y="241"/>
                  <a:pt x="50" y="194"/>
                  <a:pt x="56" y="168"/>
                </a:cubicBezTo>
                <a:cubicBezTo>
                  <a:pt x="62" y="142"/>
                  <a:pt x="75" y="116"/>
                  <a:pt x="80" y="94"/>
                </a:cubicBezTo>
                <a:cubicBezTo>
                  <a:pt x="85" y="72"/>
                  <a:pt x="87" y="53"/>
                  <a:pt x="85" y="38"/>
                </a:cubicBezTo>
                <a:cubicBezTo>
                  <a:pt x="83" y="23"/>
                  <a:pt x="76" y="10"/>
                  <a:pt x="68" y="5"/>
                </a:cubicBezTo>
                <a:cubicBezTo>
                  <a:pt x="60" y="0"/>
                  <a:pt x="44" y="3"/>
                  <a:pt x="35" y="7"/>
                </a:cubicBezTo>
                <a:cubicBezTo>
                  <a:pt x="26" y="11"/>
                  <a:pt x="19" y="15"/>
                  <a:pt x="13" y="31"/>
                </a:cubicBezTo>
                <a:cubicBezTo>
                  <a:pt x="7" y="47"/>
                  <a:pt x="0" y="80"/>
                  <a:pt x="1" y="106"/>
                </a:cubicBezTo>
                <a:cubicBezTo>
                  <a:pt x="2" y="132"/>
                  <a:pt x="12" y="166"/>
                  <a:pt x="18" y="185"/>
                </a:cubicBezTo>
                <a:cubicBezTo>
                  <a:pt x="24" y="204"/>
                  <a:pt x="31" y="211"/>
                  <a:pt x="35" y="221"/>
                </a:cubicBezTo>
                <a:cubicBezTo>
                  <a:pt x="39" y="231"/>
                  <a:pt x="39" y="259"/>
                  <a:pt x="42" y="250"/>
                </a:cubicBezTo>
                <a:close/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7" name="Freeform 22"/>
          <p:cNvSpPr>
            <a:spLocks/>
          </p:cNvSpPr>
          <p:nvPr/>
        </p:nvSpPr>
        <p:spPr bwMode="auto">
          <a:xfrm rot="21326996">
            <a:off x="6398966" y="2041709"/>
            <a:ext cx="342247" cy="1067633"/>
          </a:xfrm>
          <a:custGeom>
            <a:avLst/>
            <a:gdLst>
              <a:gd name="T0" fmla="*/ 130 w 130"/>
              <a:gd name="T1" fmla="*/ 202 h 262"/>
              <a:gd name="T2" fmla="*/ 108 w 130"/>
              <a:gd name="T3" fmla="*/ 248 h 262"/>
              <a:gd name="T4" fmla="*/ 53 w 130"/>
              <a:gd name="T5" fmla="*/ 248 h 262"/>
              <a:gd name="T6" fmla="*/ 7 w 130"/>
              <a:gd name="T7" fmla="*/ 161 h 262"/>
              <a:gd name="T8" fmla="*/ 12 w 130"/>
              <a:gd name="T9" fmla="*/ 0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262"/>
              <a:gd name="T17" fmla="*/ 130 w 130"/>
              <a:gd name="T18" fmla="*/ 262 h 262"/>
              <a:gd name="connsiteX0" fmla="*/ 9957 w 9957"/>
              <a:gd name="connsiteY0" fmla="*/ 7710 h 11153"/>
              <a:gd name="connsiteX1" fmla="*/ 8265 w 9957"/>
              <a:gd name="connsiteY1" fmla="*/ 9466 h 11153"/>
              <a:gd name="connsiteX2" fmla="*/ 3849 w 9957"/>
              <a:gd name="connsiteY2" fmla="*/ 10619 h 11153"/>
              <a:gd name="connsiteX3" fmla="*/ 495 w 9957"/>
              <a:gd name="connsiteY3" fmla="*/ 6145 h 11153"/>
              <a:gd name="connsiteX4" fmla="*/ 880 w 9957"/>
              <a:gd name="connsiteY4" fmla="*/ 0 h 11153"/>
              <a:gd name="connsiteX0" fmla="*/ 10000 w 10000"/>
              <a:gd name="connsiteY0" fmla="*/ 6913 h 9755"/>
              <a:gd name="connsiteX1" fmla="*/ 3866 w 10000"/>
              <a:gd name="connsiteY1" fmla="*/ 9521 h 9755"/>
              <a:gd name="connsiteX2" fmla="*/ 497 w 10000"/>
              <a:gd name="connsiteY2" fmla="*/ 5510 h 9755"/>
              <a:gd name="connsiteX3" fmla="*/ 884 w 10000"/>
              <a:gd name="connsiteY3" fmla="*/ 0 h 9755"/>
              <a:gd name="connsiteX0" fmla="*/ 10006 w 10006"/>
              <a:gd name="connsiteY0" fmla="*/ 7087 h 10825"/>
              <a:gd name="connsiteX1" fmla="*/ 3909 w 10006"/>
              <a:gd name="connsiteY1" fmla="*/ 10585 h 10825"/>
              <a:gd name="connsiteX2" fmla="*/ 503 w 10006"/>
              <a:gd name="connsiteY2" fmla="*/ 5648 h 10825"/>
              <a:gd name="connsiteX3" fmla="*/ 890 w 10006"/>
              <a:gd name="connsiteY3" fmla="*/ 0 h 10825"/>
              <a:gd name="connsiteX0" fmla="*/ 10006 w 10006"/>
              <a:gd name="connsiteY0" fmla="*/ 7087 h 10946"/>
              <a:gd name="connsiteX1" fmla="*/ 3909 w 10006"/>
              <a:gd name="connsiteY1" fmla="*/ 10585 h 10946"/>
              <a:gd name="connsiteX2" fmla="*/ 503 w 10006"/>
              <a:gd name="connsiteY2" fmla="*/ 5648 h 10946"/>
              <a:gd name="connsiteX3" fmla="*/ 890 w 10006"/>
              <a:gd name="connsiteY3" fmla="*/ 0 h 10946"/>
              <a:gd name="connsiteX0" fmla="*/ 9857 w 9857"/>
              <a:gd name="connsiteY0" fmla="*/ 10104 h 13963"/>
              <a:gd name="connsiteX1" fmla="*/ 3760 w 9857"/>
              <a:gd name="connsiteY1" fmla="*/ 13602 h 13963"/>
              <a:gd name="connsiteX2" fmla="*/ 354 w 9857"/>
              <a:gd name="connsiteY2" fmla="*/ 8665 h 13963"/>
              <a:gd name="connsiteX3" fmla="*/ 1633 w 9857"/>
              <a:gd name="connsiteY3" fmla="*/ 0 h 1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7" h="13963">
                <a:moveTo>
                  <a:pt x="9857" y="10104"/>
                </a:moveTo>
                <a:cubicBezTo>
                  <a:pt x="8579" y="10660"/>
                  <a:pt x="6412" y="13963"/>
                  <a:pt x="3760" y="13602"/>
                </a:cubicBezTo>
                <a:cubicBezTo>
                  <a:pt x="1108" y="13241"/>
                  <a:pt x="709" y="10932"/>
                  <a:pt x="354" y="8665"/>
                </a:cubicBezTo>
                <a:cubicBezTo>
                  <a:pt x="0" y="6398"/>
                  <a:pt x="1170" y="2105"/>
                  <a:pt x="1633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2964750" y="3101827"/>
            <a:ext cx="260222" cy="26022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Group 23"/>
          <p:cNvGrpSpPr/>
          <p:nvPr/>
        </p:nvGrpSpPr>
        <p:grpSpPr>
          <a:xfrm>
            <a:off x="5374818" y="3715532"/>
            <a:ext cx="1837442" cy="1062644"/>
            <a:chOff x="5420813" y="4456602"/>
            <a:chExt cx="1087437" cy="628895"/>
          </a:xfrm>
        </p:grpSpPr>
        <p:sp>
          <p:nvSpPr>
            <p:cNvPr id="139269" name="Freeform 14"/>
            <p:cNvSpPr>
              <a:spLocks/>
            </p:cNvSpPr>
            <p:nvPr/>
          </p:nvSpPr>
          <p:spPr bwMode="auto">
            <a:xfrm rot="21326996">
              <a:off x="5420813" y="4456602"/>
              <a:ext cx="1087437" cy="488950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5" h="308">
                  <a:moveTo>
                    <a:pt x="552" y="300"/>
                  </a:moveTo>
                  <a:cubicBezTo>
                    <a:pt x="532" y="292"/>
                    <a:pt x="509" y="245"/>
                    <a:pt x="487" y="221"/>
                  </a:cubicBezTo>
                  <a:cubicBezTo>
                    <a:pt x="465" y="197"/>
                    <a:pt x="447" y="174"/>
                    <a:pt x="420" y="154"/>
                  </a:cubicBezTo>
                  <a:cubicBezTo>
                    <a:pt x="393" y="134"/>
                    <a:pt x="360" y="116"/>
                    <a:pt x="327" y="101"/>
                  </a:cubicBezTo>
                  <a:cubicBezTo>
                    <a:pt x="294" y="86"/>
                    <a:pt x="253" y="75"/>
                    <a:pt x="219" y="65"/>
                  </a:cubicBezTo>
                  <a:cubicBezTo>
                    <a:pt x="185" y="55"/>
                    <a:pt x="153" y="47"/>
                    <a:pt x="123" y="39"/>
                  </a:cubicBezTo>
                  <a:cubicBezTo>
                    <a:pt x="93" y="31"/>
                    <a:pt x="55" y="23"/>
                    <a:pt x="36" y="17"/>
                  </a:cubicBezTo>
                  <a:cubicBezTo>
                    <a:pt x="17" y="11"/>
                    <a:pt x="0" y="7"/>
                    <a:pt x="10" y="5"/>
                  </a:cubicBezTo>
                  <a:cubicBezTo>
                    <a:pt x="20" y="3"/>
                    <a:pt x="64" y="0"/>
                    <a:pt x="99" y="3"/>
                  </a:cubicBezTo>
                  <a:cubicBezTo>
                    <a:pt x="134" y="6"/>
                    <a:pt x="187" y="17"/>
                    <a:pt x="223" y="22"/>
                  </a:cubicBezTo>
                  <a:cubicBezTo>
                    <a:pt x="259" y="27"/>
                    <a:pt x="284" y="32"/>
                    <a:pt x="315" y="34"/>
                  </a:cubicBezTo>
                  <a:cubicBezTo>
                    <a:pt x="346" y="36"/>
                    <a:pt x="373" y="37"/>
                    <a:pt x="408" y="36"/>
                  </a:cubicBezTo>
                  <a:cubicBezTo>
                    <a:pt x="443" y="35"/>
                    <a:pt x="491" y="26"/>
                    <a:pt x="523" y="27"/>
                  </a:cubicBezTo>
                  <a:cubicBezTo>
                    <a:pt x="555" y="28"/>
                    <a:pt x="573" y="36"/>
                    <a:pt x="598" y="41"/>
                  </a:cubicBezTo>
                  <a:cubicBezTo>
                    <a:pt x="623" y="46"/>
                    <a:pt x="665" y="54"/>
                    <a:pt x="675" y="58"/>
                  </a:cubicBezTo>
                  <a:cubicBezTo>
                    <a:pt x="685" y="62"/>
                    <a:pt x="665" y="62"/>
                    <a:pt x="658" y="68"/>
                  </a:cubicBezTo>
                  <a:cubicBezTo>
                    <a:pt x="651" y="74"/>
                    <a:pt x="644" y="77"/>
                    <a:pt x="636" y="92"/>
                  </a:cubicBezTo>
                  <a:cubicBezTo>
                    <a:pt x="628" y="107"/>
                    <a:pt x="617" y="140"/>
                    <a:pt x="612" y="156"/>
                  </a:cubicBezTo>
                  <a:cubicBezTo>
                    <a:pt x="607" y="172"/>
                    <a:pt x="608" y="169"/>
                    <a:pt x="607" y="188"/>
                  </a:cubicBezTo>
                  <a:cubicBezTo>
                    <a:pt x="606" y="207"/>
                    <a:pt x="616" y="250"/>
                    <a:pt x="607" y="269"/>
                  </a:cubicBezTo>
                  <a:cubicBezTo>
                    <a:pt x="598" y="288"/>
                    <a:pt x="572" y="308"/>
                    <a:pt x="552" y="3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 rot="528210">
              <a:off x="6181259" y="4575716"/>
              <a:ext cx="289831" cy="509781"/>
              <a:chOff x="5339" y="2337"/>
              <a:chExt cx="285" cy="445"/>
            </a:xfrm>
            <a:solidFill>
              <a:schemeClr val="bg1"/>
            </a:solidFill>
          </p:grpSpPr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5442" y="2548"/>
                <a:ext cx="182" cy="234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grp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5339" y="2337"/>
                <a:ext cx="213" cy="296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grp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" name="Group 45"/>
            <p:cNvGrpSpPr>
              <a:grpSpLocks/>
            </p:cNvGrpSpPr>
            <p:nvPr/>
          </p:nvGrpSpPr>
          <p:grpSpPr bwMode="auto">
            <a:xfrm rot="21115886">
              <a:off x="5557646" y="4472521"/>
              <a:ext cx="285666" cy="555161"/>
              <a:chOff x="4734" y="2133"/>
              <a:chExt cx="298" cy="515"/>
            </a:xfrm>
          </p:grpSpPr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4734" y="2455"/>
                <a:ext cx="250" cy="19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4791" y="2153"/>
                <a:ext cx="241" cy="339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" name="Freeform 44"/>
              <p:cNvSpPr>
                <a:spLocks/>
              </p:cNvSpPr>
              <p:nvPr/>
            </p:nvSpPr>
            <p:spPr bwMode="auto">
              <a:xfrm>
                <a:off x="4897" y="2133"/>
                <a:ext cx="76" cy="203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5" name="Group 26"/>
          <p:cNvGrpSpPr/>
          <p:nvPr/>
        </p:nvGrpSpPr>
        <p:grpSpPr>
          <a:xfrm>
            <a:off x="3485214" y="3038642"/>
            <a:ext cx="3463839" cy="3205489"/>
            <a:chOff x="4302505" y="4056004"/>
            <a:chExt cx="2049973" cy="1897076"/>
          </a:xfrm>
        </p:grpSpPr>
        <p:sp>
          <p:nvSpPr>
            <p:cNvPr id="139268" name="Freeform 13"/>
            <p:cNvSpPr>
              <a:spLocks/>
            </p:cNvSpPr>
            <p:nvPr/>
          </p:nvSpPr>
          <p:spPr bwMode="auto">
            <a:xfrm rot="21326996">
              <a:off x="4302505" y="4056004"/>
              <a:ext cx="1976241" cy="1897076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35" h="10240">
                  <a:moveTo>
                    <a:pt x="1148" y="1108"/>
                  </a:moveTo>
                  <a:cubicBezTo>
                    <a:pt x="1131" y="1057"/>
                    <a:pt x="1173" y="727"/>
                    <a:pt x="1118" y="561"/>
                  </a:cubicBezTo>
                  <a:cubicBezTo>
                    <a:pt x="1063" y="395"/>
                    <a:pt x="966" y="176"/>
                    <a:pt x="816" y="110"/>
                  </a:cubicBezTo>
                  <a:cubicBezTo>
                    <a:pt x="666" y="44"/>
                    <a:pt x="430" y="0"/>
                    <a:pt x="215" y="162"/>
                  </a:cubicBezTo>
                  <a:cubicBezTo>
                    <a:pt x="0" y="324"/>
                    <a:pt x="37" y="708"/>
                    <a:pt x="20" y="879"/>
                  </a:cubicBezTo>
                  <a:cubicBezTo>
                    <a:pt x="3" y="1051"/>
                    <a:pt x="28" y="1136"/>
                    <a:pt x="88" y="1351"/>
                  </a:cubicBezTo>
                  <a:cubicBezTo>
                    <a:pt x="147" y="1565"/>
                    <a:pt x="291" y="1856"/>
                    <a:pt x="358" y="2173"/>
                  </a:cubicBezTo>
                  <a:cubicBezTo>
                    <a:pt x="426" y="2490"/>
                    <a:pt x="434" y="2893"/>
                    <a:pt x="485" y="3262"/>
                  </a:cubicBezTo>
                  <a:cubicBezTo>
                    <a:pt x="536" y="3630"/>
                    <a:pt x="612" y="3990"/>
                    <a:pt x="688" y="4393"/>
                  </a:cubicBezTo>
                  <a:cubicBezTo>
                    <a:pt x="764" y="4795"/>
                    <a:pt x="832" y="5301"/>
                    <a:pt x="951" y="5669"/>
                  </a:cubicBezTo>
                  <a:cubicBezTo>
                    <a:pt x="1069" y="6038"/>
                    <a:pt x="1145" y="6346"/>
                    <a:pt x="1374" y="6612"/>
                  </a:cubicBezTo>
                  <a:cubicBezTo>
                    <a:pt x="1602" y="6878"/>
                    <a:pt x="1966" y="7058"/>
                    <a:pt x="2330" y="7272"/>
                  </a:cubicBezTo>
                  <a:cubicBezTo>
                    <a:pt x="2693" y="7486"/>
                    <a:pt x="3133" y="7683"/>
                    <a:pt x="3548" y="7906"/>
                  </a:cubicBezTo>
                  <a:cubicBezTo>
                    <a:pt x="3962" y="8129"/>
                    <a:pt x="4377" y="8369"/>
                    <a:pt x="4800" y="8591"/>
                  </a:cubicBezTo>
                  <a:cubicBezTo>
                    <a:pt x="5223" y="8814"/>
                    <a:pt x="5663" y="9020"/>
                    <a:pt x="6069" y="9226"/>
                  </a:cubicBezTo>
                  <a:cubicBezTo>
                    <a:pt x="6475" y="9431"/>
                    <a:pt x="6890" y="9697"/>
                    <a:pt x="7237" y="9851"/>
                  </a:cubicBezTo>
                  <a:cubicBezTo>
                    <a:pt x="7583" y="10005"/>
                    <a:pt x="7871" y="10108"/>
                    <a:pt x="8142" y="10151"/>
                  </a:cubicBezTo>
                  <a:cubicBezTo>
                    <a:pt x="8412" y="10194"/>
                    <a:pt x="8705" y="10240"/>
                    <a:pt x="8886" y="10108"/>
                  </a:cubicBezTo>
                  <a:cubicBezTo>
                    <a:pt x="9067" y="9976"/>
                    <a:pt x="9127" y="9679"/>
                    <a:pt x="9228" y="9362"/>
                  </a:cubicBezTo>
                  <a:cubicBezTo>
                    <a:pt x="9329" y="9045"/>
                    <a:pt x="9314" y="8616"/>
                    <a:pt x="9491" y="8206"/>
                  </a:cubicBezTo>
                  <a:cubicBezTo>
                    <a:pt x="9603" y="8018"/>
                    <a:pt x="10067" y="7200"/>
                    <a:pt x="10135" y="7089"/>
                  </a:cubicBezTo>
                </a:path>
              </a:pathLst>
            </a:custGeom>
            <a:noFill/>
            <a:ln w="285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 rot="342526">
              <a:off x="6093793" y="5036634"/>
              <a:ext cx="258685" cy="490141"/>
              <a:chOff x="5201" y="2764"/>
              <a:chExt cx="278" cy="468"/>
            </a:xfrm>
          </p:grpSpPr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5312" y="2764"/>
                <a:ext cx="167" cy="225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5201" y="2916"/>
                <a:ext cx="230" cy="31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7" name="Group 42"/>
            <p:cNvGrpSpPr/>
            <p:nvPr/>
          </p:nvGrpSpPr>
          <p:grpSpPr>
            <a:xfrm rot="21115886">
              <a:off x="5474281" y="4997594"/>
              <a:ext cx="381607" cy="499106"/>
              <a:chOff x="6919680" y="4587410"/>
              <a:chExt cx="561975" cy="735013"/>
            </a:xfrm>
          </p:grpSpPr>
          <p:sp>
            <p:nvSpPr>
              <p:cNvPr id="41" name="Freeform 46"/>
              <p:cNvSpPr>
                <a:spLocks/>
              </p:cNvSpPr>
              <p:nvPr/>
            </p:nvSpPr>
            <p:spPr bwMode="auto">
              <a:xfrm>
                <a:off x="7133992" y="4587410"/>
                <a:ext cx="347663" cy="323850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" name="Freeform 47"/>
              <p:cNvSpPr>
                <a:spLocks/>
              </p:cNvSpPr>
              <p:nvPr/>
            </p:nvSpPr>
            <p:spPr bwMode="auto">
              <a:xfrm>
                <a:off x="6919680" y="4784260"/>
                <a:ext cx="468312" cy="538163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9" name="Freeform 17"/>
          <p:cNvSpPr>
            <a:spLocks/>
          </p:cNvSpPr>
          <p:nvPr/>
        </p:nvSpPr>
        <p:spPr bwMode="auto">
          <a:xfrm rot="21326996">
            <a:off x="584120" y="3659675"/>
            <a:ext cx="2753368" cy="799328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782 w 9970"/>
              <a:gd name="connsiteY0" fmla="*/ 9739 h 10020"/>
              <a:gd name="connsiteX1" fmla="*/ 4555 w 9970"/>
              <a:gd name="connsiteY1" fmla="*/ 9827 h 10020"/>
              <a:gd name="connsiteX2" fmla="*/ 4312 w 9970"/>
              <a:gd name="connsiteY2" fmla="*/ 9847 h 10020"/>
              <a:gd name="connsiteX3" fmla="*/ 4038 w 9970"/>
              <a:gd name="connsiteY3" fmla="*/ 9980 h 10020"/>
              <a:gd name="connsiteX4" fmla="*/ 3808 w 9970"/>
              <a:gd name="connsiteY4" fmla="*/ 9984 h 10020"/>
              <a:gd name="connsiteX5" fmla="*/ 3470 w 9970"/>
              <a:gd name="connsiteY5" fmla="*/ 9751 h 10020"/>
              <a:gd name="connsiteX6" fmla="*/ 3071 w 9970"/>
              <a:gd name="connsiteY6" fmla="*/ 9739 h 10020"/>
              <a:gd name="connsiteX7" fmla="*/ 2509 w 9970"/>
              <a:gd name="connsiteY7" fmla="*/ 9562 h 10020"/>
              <a:gd name="connsiteX8" fmla="*/ 1877 w 9970"/>
              <a:gd name="connsiteY8" fmla="*/ 9228 h 10020"/>
              <a:gd name="connsiteX9" fmla="*/ 1309 w 9970"/>
              <a:gd name="connsiteY9" fmla="*/ 8822 h 10020"/>
              <a:gd name="connsiteX10" fmla="*/ 774 w 9970"/>
              <a:gd name="connsiteY10" fmla="*/ 8380 h 10020"/>
              <a:gd name="connsiteX11" fmla="*/ 402 w 9970"/>
              <a:gd name="connsiteY11" fmla="*/ 7781 h 10020"/>
              <a:gd name="connsiteX12" fmla="*/ 88 w 9970"/>
              <a:gd name="connsiteY12" fmla="*/ 6897 h 10020"/>
              <a:gd name="connsiteX13" fmla="*/ 0 w 9970"/>
              <a:gd name="connsiteY13" fmla="*/ 5985 h 10020"/>
              <a:gd name="connsiteX14" fmla="*/ 88 w 9970"/>
              <a:gd name="connsiteY14" fmla="*/ 5000 h 10020"/>
              <a:gd name="connsiteX15" fmla="*/ 443 w 9970"/>
              <a:gd name="connsiteY15" fmla="*/ 3597 h 10020"/>
              <a:gd name="connsiteX16" fmla="*/ 1082 w 9970"/>
              <a:gd name="connsiteY16" fmla="*/ 2303 h 10020"/>
              <a:gd name="connsiteX17" fmla="*/ 2124 w 9970"/>
              <a:gd name="connsiteY17" fmla="*/ 1073 h 10020"/>
              <a:gd name="connsiteX18" fmla="*/ 3365 w 9970"/>
              <a:gd name="connsiteY18" fmla="*/ 265 h 10020"/>
              <a:gd name="connsiteX19" fmla="*/ 4961 w 9970"/>
              <a:gd name="connsiteY19" fmla="*/ 44 h 10020"/>
              <a:gd name="connsiteX20" fmla="*/ 6881 w 9970"/>
              <a:gd name="connsiteY20" fmla="*/ 531 h 10020"/>
              <a:gd name="connsiteX21" fmla="*/ 8976 w 9970"/>
              <a:gd name="connsiteY21" fmla="*/ 2290 h 10020"/>
              <a:gd name="connsiteX22" fmla="*/ 9830 w 9970"/>
              <a:gd name="connsiteY22" fmla="*/ 4589 h 10020"/>
              <a:gd name="connsiteX23" fmla="*/ 9817 w 9970"/>
              <a:gd name="connsiteY23" fmla="*/ 6045 h 10020"/>
              <a:gd name="connsiteX24" fmla="*/ 9740 w 9970"/>
              <a:gd name="connsiteY24" fmla="*/ 6543 h 10020"/>
              <a:gd name="connsiteX25" fmla="*/ 9652 w 9970"/>
              <a:gd name="connsiteY25" fmla="*/ 6788 h 10020"/>
              <a:gd name="connsiteX26" fmla="*/ 9415 w 9970"/>
              <a:gd name="connsiteY26" fmla="*/ 6929 h 10020"/>
              <a:gd name="connsiteX27" fmla="*/ 9280 w 9970"/>
              <a:gd name="connsiteY27" fmla="*/ 7050 h 10020"/>
              <a:gd name="connsiteX28" fmla="*/ 9412 w 9970"/>
              <a:gd name="connsiteY28" fmla="*/ 7223 h 10020"/>
              <a:gd name="connsiteX29" fmla="*/ 9719 w 9970"/>
              <a:gd name="connsiteY29" fmla="*/ 7532 h 10020"/>
              <a:gd name="connsiteX30" fmla="*/ 9848 w 9970"/>
              <a:gd name="connsiteY30" fmla="*/ 7512 h 10020"/>
              <a:gd name="connsiteX31" fmla="*/ 9621 w 9970"/>
              <a:gd name="connsiteY31" fmla="*/ 7002 h 10020"/>
              <a:gd name="connsiteX32" fmla="*/ 9621 w 9970"/>
              <a:gd name="connsiteY32" fmla="*/ 6788 h 1002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748 w 10000"/>
              <a:gd name="connsiteY29" fmla="*/ 7517 h 10000"/>
              <a:gd name="connsiteX30" fmla="*/ 9650 w 10000"/>
              <a:gd name="connsiteY30" fmla="*/ 6988 h 10000"/>
              <a:gd name="connsiteX31" fmla="*/ 9650 w 10000"/>
              <a:gd name="connsiteY31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650 w 10000"/>
              <a:gd name="connsiteY29" fmla="*/ 6988 h 10000"/>
              <a:gd name="connsiteX30" fmla="*/ 9650 w 10000"/>
              <a:gd name="connsiteY30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650 w 10000"/>
              <a:gd name="connsiteY28" fmla="*/ 6988 h 10000"/>
              <a:gd name="connsiteX29" fmla="*/ 9650 w 10000"/>
              <a:gd name="connsiteY29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650 w 10000"/>
              <a:gd name="connsiteY27" fmla="*/ 6988 h 10000"/>
              <a:gd name="connsiteX28" fmla="*/ 9650 w 10000"/>
              <a:gd name="connsiteY28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988 h 10000"/>
              <a:gd name="connsiteX27" fmla="*/ 9650 w 10000"/>
              <a:gd name="connsiteY27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681 w 10000"/>
              <a:gd name="connsiteY24" fmla="*/ 6774 h 10000"/>
              <a:gd name="connsiteX0" fmla="*/ 4796 w 9973"/>
              <a:gd name="connsiteY0" fmla="*/ 9720 h 10000"/>
              <a:gd name="connsiteX1" fmla="*/ 4569 w 9973"/>
              <a:gd name="connsiteY1" fmla="*/ 9807 h 10000"/>
              <a:gd name="connsiteX2" fmla="*/ 4325 w 9973"/>
              <a:gd name="connsiteY2" fmla="*/ 9827 h 10000"/>
              <a:gd name="connsiteX3" fmla="*/ 4050 w 9973"/>
              <a:gd name="connsiteY3" fmla="*/ 9960 h 10000"/>
              <a:gd name="connsiteX4" fmla="*/ 3819 w 9973"/>
              <a:gd name="connsiteY4" fmla="*/ 9964 h 10000"/>
              <a:gd name="connsiteX5" fmla="*/ 3480 w 9973"/>
              <a:gd name="connsiteY5" fmla="*/ 9732 h 10000"/>
              <a:gd name="connsiteX6" fmla="*/ 3080 w 9973"/>
              <a:gd name="connsiteY6" fmla="*/ 9720 h 10000"/>
              <a:gd name="connsiteX7" fmla="*/ 2517 w 9973"/>
              <a:gd name="connsiteY7" fmla="*/ 9543 h 10000"/>
              <a:gd name="connsiteX8" fmla="*/ 1883 w 9973"/>
              <a:gd name="connsiteY8" fmla="*/ 9210 h 10000"/>
              <a:gd name="connsiteX9" fmla="*/ 1313 w 9973"/>
              <a:gd name="connsiteY9" fmla="*/ 8804 h 10000"/>
              <a:gd name="connsiteX10" fmla="*/ 776 w 9973"/>
              <a:gd name="connsiteY10" fmla="*/ 8363 h 10000"/>
              <a:gd name="connsiteX11" fmla="*/ 403 w 9973"/>
              <a:gd name="connsiteY11" fmla="*/ 7765 h 10000"/>
              <a:gd name="connsiteX12" fmla="*/ 88 w 9973"/>
              <a:gd name="connsiteY12" fmla="*/ 6883 h 10000"/>
              <a:gd name="connsiteX13" fmla="*/ 0 w 9973"/>
              <a:gd name="connsiteY13" fmla="*/ 5973 h 10000"/>
              <a:gd name="connsiteX14" fmla="*/ 88 w 9973"/>
              <a:gd name="connsiteY14" fmla="*/ 4990 h 10000"/>
              <a:gd name="connsiteX15" fmla="*/ 444 w 9973"/>
              <a:gd name="connsiteY15" fmla="*/ 3590 h 10000"/>
              <a:gd name="connsiteX16" fmla="*/ 1085 w 9973"/>
              <a:gd name="connsiteY16" fmla="*/ 2298 h 10000"/>
              <a:gd name="connsiteX17" fmla="*/ 2130 w 9973"/>
              <a:gd name="connsiteY17" fmla="*/ 1071 h 10000"/>
              <a:gd name="connsiteX18" fmla="*/ 3375 w 9973"/>
              <a:gd name="connsiteY18" fmla="*/ 264 h 10000"/>
              <a:gd name="connsiteX19" fmla="*/ 4976 w 9973"/>
              <a:gd name="connsiteY19" fmla="*/ 44 h 10000"/>
              <a:gd name="connsiteX20" fmla="*/ 6902 w 9973"/>
              <a:gd name="connsiteY20" fmla="*/ 530 h 10000"/>
              <a:gd name="connsiteX21" fmla="*/ 9003 w 9973"/>
              <a:gd name="connsiteY21" fmla="*/ 2285 h 10000"/>
              <a:gd name="connsiteX22" fmla="*/ 9860 w 9973"/>
              <a:gd name="connsiteY22" fmla="*/ 4580 h 10000"/>
              <a:gd name="connsiteX23" fmla="*/ 9681 w 9973"/>
              <a:gd name="connsiteY23" fmla="*/ 6774 h 10000"/>
              <a:gd name="connsiteX0" fmla="*/ 4809 w 9887"/>
              <a:gd name="connsiteY0" fmla="*/ 9720 h 10000"/>
              <a:gd name="connsiteX1" fmla="*/ 4581 w 9887"/>
              <a:gd name="connsiteY1" fmla="*/ 9807 h 10000"/>
              <a:gd name="connsiteX2" fmla="*/ 4337 w 9887"/>
              <a:gd name="connsiteY2" fmla="*/ 9827 h 10000"/>
              <a:gd name="connsiteX3" fmla="*/ 4061 w 9887"/>
              <a:gd name="connsiteY3" fmla="*/ 9960 h 10000"/>
              <a:gd name="connsiteX4" fmla="*/ 3829 w 9887"/>
              <a:gd name="connsiteY4" fmla="*/ 9964 h 10000"/>
              <a:gd name="connsiteX5" fmla="*/ 3489 w 9887"/>
              <a:gd name="connsiteY5" fmla="*/ 9732 h 10000"/>
              <a:gd name="connsiteX6" fmla="*/ 3088 w 9887"/>
              <a:gd name="connsiteY6" fmla="*/ 9720 h 10000"/>
              <a:gd name="connsiteX7" fmla="*/ 2524 w 9887"/>
              <a:gd name="connsiteY7" fmla="*/ 9543 h 10000"/>
              <a:gd name="connsiteX8" fmla="*/ 1888 w 9887"/>
              <a:gd name="connsiteY8" fmla="*/ 9210 h 10000"/>
              <a:gd name="connsiteX9" fmla="*/ 1317 w 9887"/>
              <a:gd name="connsiteY9" fmla="*/ 8804 h 10000"/>
              <a:gd name="connsiteX10" fmla="*/ 778 w 9887"/>
              <a:gd name="connsiteY10" fmla="*/ 8363 h 10000"/>
              <a:gd name="connsiteX11" fmla="*/ 404 w 9887"/>
              <a:gd name="connsiteY11" fmla="*/ 7765 h 10000"/>
              <a:gd name="connsiteX12" fmla="*/ 88 w 9887"/>
              <a:gd name="connsiteY12" fmla="*/ 6883 h 10000"/>
              <a:gd name="connsiteX13" fmla="*/ 0 w 9887"/>
              <a:gd name="connsiteY13" fmla="*/ 5973 h 10000"/>
              <a:gd name="connsiteX14" fmla="*/ 88 w 9887"/>
              <a:gd name="connsiteY14" fmla="*/ 4990 h 10000"/>
              <a:gd name="connsiteX15" fmla="*/ 445 w 9887"/>
              <a:gd name="connsiteY15" fmla="*/ 3590 h 10000"/>
              <a:gd name="connsiteX16" fmla="*/ 1088 w 9887"/>
              <a:gd name="connsiteY16" fmla="*/ 2298 h 10000"/>
              <a:gd name="connsiteX17" fmla="*/ 2136 w 9887"/>
              <a:gd name="connsiteY17" fmla="*/ 1071 h 10000"/>
              <a:gd name="connsiteX18" fmla="*/ 3384 w 9887"/>
              <a:gd name="connsiteY18" fmla="*/ 264 h 10000"/>
              <a:gd name="connsiteX19" fmla="*/ 4989 w 9887"/>
              <a:gd name="connsiteY19" fmla="*/ 44 h 10000"/>
              <a:gd name="connsiteX20" fmla="*/ 6921 w 9887"/>
              <a:gd name="connsiteY20" fmla="*/ 530 h 10000"/>
              <a:gd name="connsiteX21" fmla="*/ 9027 w 9887"/>
              <a:gd name="connsiteY21" fmla="*/ 2285 h 10000"/>
              <a:gd name="connsiteX22" fmla="*/ 9887 w 9887"/>
              <a:gd name="connsiteY22" fmla="*/ 4580 h 10000"/>
              <a:gd name="connsiteX0" fmla="*/ 4864 w 9130"/>
              <a:gd name="connsiteY0" fmla="*/ 9720 h 10000"/>
              <a:gd name="connsiteX1" fmla="*/ 4633 w 9130"/>
              <a:gd name="connsiteY1" fmla="*/ 9807 h 10000"/>
              <a:gd name="connsiteX2" fmla="*/ 4387 w 9130"/>
              <a:gd name="connsiteY2" fmla="*/ 9827 h 10000"/>
              <a:gd name="connsiteX3" fmla="*/ 4107 w 9130"/>
              <a:gd name="connsiteY3" fmla="*/ 9960 h 10000"/>
              <a:gd name="connsiteX4" fmla="*/ 3873 w 9130"/>
              <a:gd name="connsiteY4" fmla="*/ 9964 h 10000"/>
              <a:gd name="connsiteX5" fmla="*/ 3529 w 9130"/>
              <a:gd name="connsiteY5" fmla="*/ 9732 h 10000"/>
              <a:gd name="connsiteX6" fmla="*/ 3123 w 9130"/>
              <a:gd name="connsiteY6" fmla="*/ 9720 h 10000"/>
              <a:gd name="connsiteX7" fmla="*/ 2553 w 9130"/>
              <a:gd name="connsiteY7" fmla="*/ 9543 h 10000"/>
              <a:gd name="connsiteX8" fmla="*/ 1910 w 9130"/>
              <a:gd name="connsiteY8" fmla="*/ 9210 h 10000"/>
              <a:gd name="connsiteX9" fmla="*/ 1332 w 9130"/>
              <a:gd name="connsiteY9" fmla="*/ 8804 h 10000"/>
              <a:gd name="connsiteX10" fmla="*/ 787 w 9130"/>
              <a:gd name="connsiteY10" fmla="*/ 8363 h 10000"/>
              <a:gd name="connsiteX11" fmla="*/ 409 w 9130"/>
              <a:gd name="connsiteY11" fmla="*/ 7765 h 10000"/>
              <a:gd name="connsiteX12" fmla="*/ 89 w 9130"/>
              <a:gd name="connsiteY12" fmla="*/ 6883 h 10000"/>
              <a:gd name="connsiteX13" fmla="*/ 0 w 9130"/>
              <a:gd name="connsiteY13" fmla="*/ 5973 h 10000"/>
              <a:gd name="connsiteX14" fmla="*/ 89 w 9130"/>
              <a:gd name="connsiteY14" fmla="*/ 4990 h 10000"/>
              <a:gd name="connsiteX15" fmla="*/ 450 w 9130"/>
              <a:gd name="connsiteY15" fmla="*/ 3590 h 10000"/>
              <a:gd name="connsiteX16" fmla="*/ 1100 w 9130"/>
              <a:gd name="connsiteY16" fmla="*/ 2298 h 10000"/>
              <a:gd name="connsiteX17" fmla="*/ 2160 w 9130"/>
              <a:gd name="connsiteY17" fmla="*/ 1071 h 10000"/>
              <a:gd name="connsiteX18" fmla="*/ 3423 w 9130"/>
              <a:gd name="connsiteY18" fmla="*/ 264 h 10000"/>
              <a:gd name="connsiteX19" fmla="*/ 5046 w 9130"/>
              <a:gd name="connsiteY19" fmla="*/ 44 h 10000"/>
              <a:gd name="connsiteX20" fmla="*/ 7000 w 9130"/>
              <a:gd name="connsiteY20" fmla="*/ 530 h 10000"/>
              <a:gd name="connsiteX21" fmla="*/ 9130 w 9130"/>
              <a:gd name="connsiteY21" fmla="*/ 2285 h 10000"/>
              <a:gd name="connsiteX0" fmla="*/ 5327 w 7667"/>
              <a:gd name="connsiteY0" fmla="*/ 9720 h 10000"/>
              <a:gd name="connsiteX1" fmla="*/ 5074 w 7667"/>
              <a:gd name="connsiteY1" fmla="*/ 9807 h 10000"/>
              <a:gd name="connsiteX2" fmla="*/ 4805 w 7667"/>
              <a:gd name="connsiteY2" fmla="*/ 9827 h 10000"/>
              <a:gd name="connsiteX3" fmla="*/ 4498 w 7667"/>
              <a:gd name="connsiteY3" fmla="*/ 9960 h 10000"/>
              <a:gd name="connsiteX4" fmla="*/ 4242 w 7667"/>
              <a:gd name="connsiteY4" fmla="*/ 9964 h 10000"/>
              <a:gd name="connsiteX5" fmla="*/ 3865 w 7667"/>
              <a:gd name="connsiteY5" fmla="*/ 9732 h 10000"/>
              <a:gd name="connsiteX6" fmla="*/ 3421 w 7667"/>
              <a:gd name="connsiteY6" fmla="*/ 9720 h 10000"/>
              <a:gd name="connsiteX7" fmla="*/ 2796 w 7667"/>
              <a:gd name="connsiteY7" fmla="*/ 9543 h 10000"/>
              <a:gd name="connsiteX8" fmla="*/ 2092 w 7667"/>
              <a:gd name="connsiteY8" fmla="*/ 9210 h 10000"/>
              <a:gd name="connsiteX9" fmla="*/ 1459 w 7667"/>
              <a:gd name="connsiteY9" fmla="*/ 8804 h 10000"/>
              <a:gd name="connsiteX10" fmla="*/ 862 w 7667"/>
              <a:gd name="connsiteY10" fmla="*/ 8363 h 10000"/>
              <a:gd name="connsiteX11" fmla="*/ 448 w 7667"/>
              <a:gd name="connsiteY11" fmla="*/ 7765 h 10000"/>
              <a:gd name="connsiteX12" fmla="*/ 97 w 7667"/>
              <a:gd name="connsiteY12" fmla="*/ 6883 h 10000"/>
              <a:gd name="connsiteX13" fmla="*/ 0 w 7667"/>
              <a:gd name="connsiteY13" fmla="*/ 5973 h 10000"/>
              <a:gd name="connsiteX14" fmla="*/ 97 w 7667"/>
              <a:gd name="connsiteY14" fmla="*/ 4990 h 10000"/>
              <a:gd name="connsiteX15" fmla="*/ 493 w 7667"/>
              <a:gd name="connsiteY15" fmla="*/ 3590 h 10000"/>
              <a:gd name="connsiteX16" fmla="*/ 1205 w 7667"/>
              <a:gd name="connsiteY16" fmla="*/ 2298 h 10000"/>
              <a:gd name="connsiteX17" fmla="*/ 2366 w 7667"/>
              <a:gd name="connsiteY17" fmla="*/ 1071 h 10000"/>
              <a:gd name="connsiteX18" fmla="*/ 3749 w 7667"/>
              <a:gd name="connsiteY18" fmla="*/ 264 h 10000"/>
              <a:gd name="connsiteX19" fmla="*/ 5527 w 7667"/>
              <a:gd name="connsiteY19" fmla="*/ 44 h 10000"/>
              <a:gd name="connsiteX20" fmla="*/ 7667 w 7667"/>
              <a:gd name="connsiteY20" fmla="*/ 530 h 10000"/>
              <a:gd name="connsiteX0" fmla="*/ 6948 w 7209"/>
              <a:gd name="connsiteY0" fmla="*/ 9720 h 10000"/>
              <a:gd name="connsiteX1" fmla="*/ 6618 w 7209"/>
              <a:gd name="connsiteY1" fmla="*/ 9807 h 10000"/>
              <a:gd name="connsiteX2" fmla="*/ 6267 w 7209"/>
              <a:gd name="connsiteY2" fmla="*/ 9827 h 10000"/>
              <a:gd name="connsiteX3" fmla="*/ 5867 w 7209"/>
              <a:gd name="connsiteY3" fmla="*/ 9960 h 10000"/>
              <a:gd name="connsiteX4" fmla="*/ 5533 w 7209"/>
              <a:gd name="connsiteY4" fmla="*/ 9964 h 10000"/>
              <a:gd name="connsiteX5" fmla="*/ 5041 w 7209"/>
              <a:gd name="connsiteY5" fmla="*/ 9732 h 10000"/>
              <a:gd name="connsiteX6" fmla="*/ 4462 w 7209"/>
              <a:gd name="connsiteY6" fmla="*/ 9720 h 10000"/>
              <a:gd name="connsiteX7" fmla="*/ 3647 w 7209"/>
              <a:gd name="connsiteY7" fmla="*/ 9543 h 10000"/>
              <a:gd name="connsiteX8" fmla="*/ 2729 w 7209"/>
              <a:gd name="connsiteY8" fmla="*/ 9210 h 10000"/>
              <a:gd name="connsiteX9" fmla="*/ 1903 w 7209"/>
              <a:gd name="connsiteY9" fmla="*/ 8804 h 10000"/>
              <a:gd name="connsiteX10" fmla="*/ 1124 w 7209"/>
              <a:gd name="connsiteY10" fmla="*/ 8363 h 10000"/>
              <a:gd name="connsiteX11" fmla="*/ 584 w 7209"/>
              <a:gd name="connsiteY11" fmla="*/ 7765 h 10000"/>
              <a:gd name="connsiteX12" fmla="*/ 127 w 7209"/>
              <a:gd name="connsiteY12" fmla="*/ 6883 h 10000"/>
              <a:gd name="connsiteX13" fmla="*/ 0 w 7209"/>
              <a:gd name="connsiteY13" fmla="*/ 5973 h 10000"/>
              <a:gd name="connsiteX14" fmla="*/ 127 w 7209"/>
              <a:gd name="connsiteY14" fmla="*/ 4990 h 10000"/>
              <a:gd name="connsiteX15" fmla="*/ 643 w 7209"/>
              <a:gd name="connsiteY15" fmla="*/ 3590 h 10000"/>
              <a:gd name="connsiteX16" fmla="*/ 1572 w 7209"/>
              <a:gd name="connsiteY16" fmla="*/ 2298 h 10000"/>
              <a:gd name="connsiteX17" fmla="*/ 3086 w 7209"/>
              <a:gd name="connsiteY17" fmla="*/ 1071 h 10000"/>
              <a:gd name="connsiteX18" fmla="*/ 4890 w 7209"/>
              <a:gd name="connsiteY18" fmla="*/ 264 h 10000"/>
              <a:gd name="connsiteX19" fmla="*/ 7209 w 7209"/>
              <a:gd name="connsiteY19" fmla="*/ 44 h 10000"/>
              <a:gd name="connsiteX0" fmla="*/ 9638 w 9638"/>
              <a:gd name="connsiteY0" fmla="*/ 9456 h 9736"/>
              <a:gd name="connsiteX1" fmla="*/ 9180 w 9638"/>
              <a:gd name="connsiteY1" fmla="*/ 9543 h 9736"/>
              <a:gd name="connsiteX2" fmla="*/ 8693 w 9638"/>
              <a:gd name="connsiteY2" fmla="*/ 9563 h 9736"/>
              <a:gd name="connsiteX3" fmla="*/ 8138 w 9638"/>
              <a:gd name="connsiteY3" fmla="*/ 9696 h 9736"/>
              <a:gd name="connsiteX4" fmla="*/ 7675 w 9638"/>
              <a:gd name="connsiteY4" fmla="*/ 9700 h 9736"/>
              <a:gd name="connsiteX5" fmla="*/ 6993 w 9638"/>
              <a:gd name="connsiteY5" fmla="*/ 9468 h 9736"/>
              <a:gd name="connsiteX6" fmla="*/ 6189 w 9638"/>
              <a:gd name="connsiteY6" fmla="*/ 9456 h 9736"/>
              <a:gd name="connsiteX7" fmla="*/ 5059 w 9638"/>
              <a:gd name="connsiteY7" fmla="*/ 9279 h 9736"/>
              <a:gd name="connsiteX8" fmla="*/ 3786 w 9638"/>
              <a:gd name="connsiteY8" fmla="*/ 8946 h 9736"/>
              <a:gd name="connsiteX9" fmla="*/ 2640 w 9638"/>
              <a:gd name="connsiteY9" fmla="*/ 8540 h 9736"/>
              <a:gd name="connsiteX10" fmla="*/ 1559 w 9638"/>
              <a:gd name="connsiteY10" fmla="*/ 8099 h 9736"/>
              <a:gd name="connsiteX11" fmla="*/ 810 w 9638"/>
              <a:gd name="connsiteY11" fmla="*/ 7501 h 9736"/>
              <a:gd name="connsiteX12" fmla="*/ 176 w 9638"/>
              <a:gd name="connsiteY12" fmla="*/ 6619 h 9736"/>
              <a:gd name="connsiteX13" fmla="*/ 0 w 9638"/>
              <a:gd name="connsiteY13" fmla="*/ 5709 h 9736"/>
              <a:gd name="connsiteX14" fmla="*/ 176 w 9638"/>
              <a:gd name="connsiteY14" fmla="*/ 4726 h 9736"/>
              <a:gd name="connsiteX15" fmla="*/ 892 w 9638"/>
              <a:gd name="connsiteY15" fmla="*/ 3326 h 9736"/>
              <a:gd name="connsiteX16" fmla="*/ 2181 w 9638"/>
              <a:gd name="connsiteY16" fmla="*/ 2034 h 9736"/>
              <a:gd name="connsiteX17" fmla="*/ 4281 w 9638"/>
              <a:gd name="connsiteY17" fmla="*/ 807 h 9736"/>
              <a:gd name="connsiteX18" fmla="*/ 6783 w 9638"/>
              <a:gd name="connsiteY18" fmla="*/ 0 h 9736"/>
              <a:gd name="connsiteX0" fmla="*/ 10000 w 10000"/>
              <a:gd name="connsiteY0" fmla="*/ 8883 h 9171"/>
              <a:gd name="connsiteX1" fmla="*/ 9525 w 10000"/>
              <a:gd name="connsiteY1" fmla="*/ 8973 h 9171"/>
              <a:gd name="connsiteX2" fmla="*/ 9020 w 10000"/>
              <a:gd name="connsiteY2" fmla="*/ 8993 h 9171"/>
              <a:gd name="connsiteX3" fmla="*/ 8444 w 10000"/>
              <a:gd name="connsiteY3" fmla="*/ 9130 h 9171"/>
              <a:gd name="connsiteX4" fmla="*/ 7963 w 10000"/>
              <a:gd name="connsiteY4" fmla="*/ 9134 h 9171"/>
              <a:gd name="connsiteX5" fmla="*/ 7256 w 10000"/>
              <a:gd name="connsiteY5" fmla="*/ 8896 h 9171"/>
              <a:gd name="connsiteX6" fmla="*/ 6421 w 10000"/>
              <a:gd name="connsiteY6" fmla="*/ 8883 h 9171"/>
              <a:gd name="connsiteX7" fmla="*/ 5249 w 10000"/>
              <a:gd name="connsiteY7" fmla="*/ 8702 h 9171"/>
              <a:gd name="connsiteX8" fmla="*/ 3928 w 10000"/>
              <a:gd name="connsiteY8" fmla="*/ 8360 h 9171"/>
              <a:gd name="connsiteX9" fmla="*/ 2739 w 10000"/>
              <a:gd name="connsiteY9" fmla="*/ 7943 h 9171"/>
              <a:gd name="connsiteX10" fmla="*/ 1618 w 10000"/>
              <a:gd name="connsiteY10" fmla="*/ 7490 h 9171"/>
              <a:gd name="connsiteX11" fmla="*/ 840 w 10000"/>
              <a:gd name="connsiteY11" fmla="*/ 6875 h 9171"/>
              <a:gd name="connsiteX12" fmla="*/ 183 w 10000"/>
              <a:gd name="connsiteY12" fmla="*/ 5969 h 9171"/>
              <a:gd name="connsiteX13" fmla="*/ 0 w 10000"/>
              <a:gd name="connsiteY13" fmla="*/ 5035 h 9171"/>
              <a:gd name="connsiteX14" fmla="*/ 183 w 10000"/>
              <a:gd name="connsiteY14" fmla="*/ 4025 h 9171"/>
              <a:gd name="connsiteX15" fmla="*/ 926 w 10000"/>
              <a:gd name="connsiteY15" fmla="*/ 2587 h 9171"/>
              <a:gd name="connsiteX16" fmla="*/ 2263 w 10000"/>
              <a:gd name="connsiteY16" fmla="*/ 1260 h 9171"/>
              <a:gd name="connsiteX17" fmla="*/ 4442 w 10000"/>
              <a:gd name="connsiteY17" fmla="*/ 0 h 9171"/>
              <a:gd name="connsiteX0" fmla="*/ 10000 w 10000"/>
              <a:gd name="connsiteY0" fmla="*/ 8312 h 8626"/>
              <a:gd name="connsiteX1" fmla="*/ 9525 w 10000"/>
              <a:gd name="connsiteY1" fmla="*/ 8410 h 8626"/>
              <a:gd name="connsiteX2" fmla="*/ 9020 w 10000"/>
              <a:gd name="connsiteY2" fmla="*/ 8432 h 8626"/>
              <a:gd name="connsiteX3" fmla="*/ 8444 w 10000"/>
              <a:gd name="connsiteY3" fmla="*/ 8581 h 8626"/>
              <a:gd name="connsiteX4" fmla="*/ 7963 w 10000"/>
              <a:gd name="connsiteY4" fmla="*/ 8586 h 8626"/>
              <a:gd name="connsiteX5" fmla="*/ 7256 w 10000"/>
              <a:gd name="connsiteY5" fmla="*/ 8326 h 8626"/>
              <a:gd name="connsiteX6" fmla="*/ 6421 w 10000"/>
              <a:gd name="connsiteY6" fmla="*/ 8312 h 8626"/>
              <a:gd name="connsiteX7" fmla="*/ 5249 w 10000"/>
              <a:gd name="connsiteY7" fmla="*/ 8115 h 8626"/>
              <a:gd name="connsiteX8" fmla="*/ 3928 w 10000"/>
              <a:gd name="connsiteY8" fmla="*/ 7742 h 8626"/>
              <a:gd name="connsiteX9" fmla="*/ 2739 w 10000"/>
              <a:gd name="connsiteY9" fmla="*/ 7287 h 8626"/>
              <a:gd name="connsiteX10" fmla="*/ 1618 w 10000"/>
              <a:gd name="connsiteY10" fmla="*/ 6793 h 8626"/>
              <a:gd name="connsiteX11" fmla="*/ 840 w 10000"/>
              <a:gd name="connsiteY11" fmla="*/ 6122 h 8626"/>
              <a:gd name="connsiteX12" fmla="*/ 183 w 10000"/>
              <a:gd name="connsiteY12" fmla="*/ 5135 h 8626"/>
              <a:gd name="connsiteX13" fmla="*/ 0 w 10000"/>
              <a:gd name="connsiteY13" fmla="*/ 4116 h 8626"/>
              <a:gd name="connsiteX14" fmla="*/ 183 w 10000"/>
              <a:gd name="connsiteY14" fmla="*/ 3015 h 8626"/>
              <a:gd name="connsiteX15" fmla="*/ 926 w 10000"/>
              <a:gd name="connsiteY15" fmla="*/ 1447 h 8626"/>
              <a:gd name="connsiteX16" fmla="*/ 2263 w 10000"/>
              <a:gd name="connsiteY16" fmla="*/ 0 h 8626"/>
              <a:gd name="connsiteX0" fmla="*/ 10000 w 10000"/>
              <a:gd name="connsiteY0" fmla="*/ 7959 h 8323"/>
              <a:gd name="connsiteX1" fmla="*/ 9525 w 10000"/>
              <a:gd name="connsiteY1" fmla="*/ 8073 h 8323"/>
              <a:gd name="connsiteX2" fmla="*/ 9020 w 10000"/>
              <a:gd name="connsiteY2" fmla="*/ 8098 h 8323"/>
              <a:gd name="connsiteX3" fmla="*/ 8444 w 10000"/>
              <a:gd name="connsiteY3" fmla="*/ 8271 h 8323"/>
              <a:gd name="connsiteX4" fmla="*/ 7963 w 10000"/>
              <a:gd name="connsiteY4" fmla="*/ 8277 h 8323"/>
              <a:gd name="connsiteX5" fmla="*/ 7256 w 10000"/>
              <a:gd name="connsiteY5" fmla="*/ 7975 h 8323"/>
              <a:gd name="connsiteX6" fmla="*/ 6421 w 10000"/>
              <a:gd name="connsiteY6" fmla="*/ 7959 h 8323"/>
              <a:gd name="connsiteX7" fmla="*/ 5249 w 10000"/>
              <a:gd name="connsiteY7" fmla="*/ 7731 h 8323"/>
              <a:gd name="connsiteX8" fmla="*/ 3928 w 10000"/>
              <a:gd name="connsiteY8" fmla="*/ 7298 h 8323"/>
              <a:gd name="connsiteX9" fmla="*/ 2739 w 10000"/>
              <a:gd name="connsiteY9" fmla="*/ 6771 h 8323"/>
              <a:gd name="connsiteX10" fmla="*/ 1618 w 10000"/>
              <a:gd name="connsiteY10" fmla="*/ 6198 h 8323"/>
              <a:gd name="connsiteX11" fmla="*/ 840 w 10000"/>
              <a:gd name="connsiteY11" fmla="*/ 5420 h 8323"/>
              <a:gd name="connsiteX12" fmla="*/ 183 w 10000"/>
              <a:gd name="connsiteY12" fmla="*/ 4276 h 8323"/>
              <a:gd name="connsiteX13" fmla="*/ 0 w 10000"/>
              <a:gd name="connsiteY13" fmla="*/ 3095 h 8323"/>
              <a:gd name="connsiteX14" fmla="*/ 183 w 10000"/>
              <a:gd name="connsiteY14" fmla="*/ 1818 h 8323"/>
              <a:gd name="connsiteX15" fmla="*/ 926 w 10000"/>
              <a:gd name="connsiteY15" fmla="*/ 0 h 8323"/>
              <a:gd name="connsiteX0" fmla="*/ 10000 w 10000"/>
              <a:gd name="connsiteY0" fmla="*/ 7379 h 7816"/>
              <a:gd name="connsiteX1" fmla="*/ 9525 w 10000"/>
              <a:gd name="connsiteY1" fmla="*/ 7516 h 7816"/>
              <a:gd name="connsiteX2" fmla="*/ 9020 w 10000"/>
              <a:gd name="connsiteY2" fmla="*/ 7546 h 7816"/>
              <a:gd name="connsiteX3" fmla="*/ 8444 w 10000"/>
              <a:gd name="connsiteY3" fmla="*/ 7754 h 7816"/>
              <a:gd name="connsiteX4" fmla="*/ 7963 w 10000"/>
              <a:gd name="connsiteY4" fmla="*/ 7761 h 7816"/>
              <a:gd name="connsiteX5" fmla="*/ 7256 w 10000"/>
              <a:gd name="connsiteY5" fmla="*/ 7398 h 7816"/>
              <a:gd name="connsiteX6" fmla="*/ 6421 w 10000"/>
              <a:gd name="connsiteY6" fmla="*/ 7379 h 7816"/>
              <a:gd name="connsiteX7" fmla="*/ 5249 w 10000"/>
              <a:gd name="connsiteY7" fmla="*/ 7105 h 7816"/>
              <a:gd name="connsiteX8" fmla="*/ 3928 w 10000"/>
              <a:gd name="connsiteY8" fmla="*/ 6584 h 7816"/>
              <a:gd name="connsiteX9" fmla="*/ 2739 w 10000"/>
              <a:gd name="connsiteY9" fmla="*/ 5951 h 7816"/>
              <a:gd name="connsiteX10" fmla="*/ 1618 w 10000"/>
              <a:gd name="connsiteY10" fmla="*/ 5263 h 7816"/>
              <a:gd name="connsiteX11" fmla="*/ 840 w 10000"/>
              <a:gd name="connsiteY11" fmla="*/ 4328 h 7816"/>
              <a:gd name="connsiteX12" fmla="*/ 183 w 10000"/>
              <a:gd name="connsiteY12" fmla="*/ 2954 h 7816"/>
              <a:gd name="connsiteX13" fmla="*/ 0 w 10000"/>
              <a:gd name="connsiteY13" fmla="*/ 1535 h 7816"/>
              <a:gd name="connsiteX14" fmla="*/ 183 w 10000"/>
              <a:gd name="connsiteY14" fmla="*/ 0 h 7816"/>
              <a:gd name="connsiteX0" fmla="*/ 10000 w 10000"/>
              <a:gd name="connsiteY0" fmla="*/ 7477 h 8036"/>
              <a:gd name="connsiteX1" fmla="*/ 9525 w 10000"/>
              <a:gd name="connsiteY1" fmla="*/ 7652 h 8036"/>
              <a:gd name="connsiteX2" fmla="*/ 9020 w 10000"/>
              <a:gd name="connsiteY2" fmla="*/ 7691 h 8036"/>
              <a:gd name="connsiteX3" fmla="*/ 8444 w 10000"/>
              <a:gd name="connsiteY3" fmla="*/ 7957 h 8036"/>
              <a:gd name="connsiteX4" fmla="*/ 7963 w 10000"/>
              <a:gd name="connsiteY4" fmla="*/ 7966 h 8036"/>
              <a:gd name="connsiteX5" fmla="*/ 7256 w 10000"/>
              <a:gd name="connsiteY5" fmla="*/ 7501 h 8036"/>
              <a:gd name="connsiteX6" fmla="*/ 6421 w 10000"/>
              <a:gd name="connsiteY6" fmla="*/ 7477 h 8036"/>
              <a:gd name="connsiteX7" fmla="*/ 5249 w 10000"/>
              <a:gd name="connsiteY7" fmla="*/ 7126 h 8036"/>
              <a:gd name="connsiteX8" fmla="*/ 3928 w 10000"/>
              <a:gd name="connsiteY8" fmla="*/ 6460 h 8036"/>
              <a:gd name="connsiteX9" fmla="*/ 2739 w 10000"/>
              <a:gd name="connsiteY9" fmla="*/ 5650 h 8036"/>
              <a:gd name="connsiteX10" fmla="*/ 1618 w 10000"/>
              <a:gd name="connsiteY10" fmla="*/ 4770 h 8036"/>
              <a:gd name="connsiteX11" fmla="*/ 840 w 10000"/>
              <a:gd name="connsiteY11" fmla="*/ 3573 h 8036"/>
              <a:gd name="connsiteX12" fmla="*/ 183 w 10000"/>
              <a:gd name="connsiteY12" fmla="*/ 1815 h 8036"/>
              <a:gd name="connsiteX13" fmla="*/ 0 w 10000"/>
              <a:gd name="connsiteY13" fmla="*/ 0 h 8036"/>
              <a:gd name="connsiteX0" fmla="*/ 9817 w 9817"/>
              <a:gd name="connsiteY0" fmla="*/ 7045 h 7741"/>
              <a:gd name="connsiteX1" fmla="*/ 9342 w 9817"/>
              <a:gd name="connsiteY1" fmla="*/ 7263 h 7741"/>
              <a:gd name="connsiteX2" fmla="*/ 8837 w 9817"/>
              <a:gd name="connsiteY2" fmla="*/ 7312 h 7741"/>
              <a:gd name="connsiteX3" fmla="*/ 8261 w 9817"/>
              <a:gd name="connsiteY3" fmla="*/ 7643 h 7741"/>
              <a:gd name="connsiteX4" fmla="*/ 7780 w 9817"/>
              <a:gd name="connsiteY4" fmla="*/ 7654 h 7741"/>
              <a:gd name="connsiteX5" fmla="*/ 7073 w 9817"/>
              <a:gd name="connsiteY5" fmla="*/ 7075 h 7741"/>
              <a:gd name="connsiteX6" fmla="*/ 6238 w 9817"/>
              <a:gd name="connsiteY6" fmla="*/ 7045 h 7741"/>
              <a:gd name="connsiteX7" fmla="*/ 5066 w 9817"/>
              <a:gd name="connsiteY7" fmla="*/ 6609 h 7741"/>
              <a:gd name="connsiteX8" fmla="*/ 3745 w 9817"/>
              <a:gd name="connsiteY8" fmla="*/ 5780 h 7741"/>
              <a:gd name="connsiteX9" fmla="*/ 2556 w 9817"/>
              <a:gd name="connsiteY9" fmla="*/ 4772 h 7741"/>
              <a:gd name="connsiteX10" fmla="*/ 1435 w 9817"/>
              <a:gd name="connsiteY10" fmla="*/ 3677 h 7741"/>
              <a:gd name="connsiteX11" fmla="*/ 657 w 9817"/>
              <a:gd name="connsiteY11" fmla="*/ 2187 h 7741"/>
              <a:gd name="connsiteX12" fmla="*/ 0 w 9817"/>
              <a:gd name="connsiteY12" fmla="*/ 0 h 7741"/>
              <a:gd name="connsiteX0" fmla="*/ 9331 w 9331"/>
              <a:gd name="connsiteY0" fmla="*/ 6276 h 7175"/>
              <a:gd name="connsiteX1" fmla="*/ 8847 w 9331"/>
              <a:gd name="connsiteY1" fmla="*/ 6558 h 7175"/>
              <a:gd name="connsiteX2" fmla="*/ 8333 w 9331"/>
              <a:gd name="connsiteY2" fmla="*/ 6621 h 7175"/>
              <a:gd name="connsiteX3" fmla="*/ 7746 w 9331"/>
              <a:gd name="connsiteY3" fmla="*/ 7048 h 7175"/>
              <a:gd name="connsiteX4" fmla="*/ 7256 w 9331"/>
              <a:gd name="connsiteY4" fmla="*/ 7063 h 7175"/>
              <a:gd name="connsiteX5" fmla="*/ 6536 w 9331"/>
              <a:gd name="connsiteY5" fmla="*/ 6315 h 7175"/>
              <a:gd name="connsiteX6" fmla="*/ 5685 w 9331"/>
              <a:gd name="connsiteY6" fmla="*/ 6276 h 7175"/>
              <a:gd name="connsiteX7" fmla="*/ 4491 w 9331"/>
              <a:gd name="connsiteY7" fmla="*/ 5713 h 7175"/>
              <a:gd name="connsiteX8" fmla="*/ 3146 w 9331"/>
              <a:gd name="connsiteY8" fmla="*/ 4642 h 7175"/>
              <a:gd name="connsiteX9" fmla="*/ 1935 w 9331"/>
              <a:gd name="connsiteY9" fmla="*/ 3340 h 7175"/>
              <a:gd name="connsiteX10" fmla="*/ 793 w 9331"/>
              <a:gd name="connsiteY10" fmla="*/ 1925 h 7175"/>
              <a:gd name="connsiteX11" fmla="*/ 0 w 9331"/>
              <a:gd name="connsiteY11" fmla="*/ 0 h 7175"/>
              <a:gd name="connsiteX0" fmla="*/ 9150 w 9150"/>
              <a:gd name="connsiteY0" fmla="*/ 6064 h 7317"/>
              <a:gd name="connsiteX1" fmla="*/ 8631 w 9150"/>
              <a:gd name="connsiteY1" fmla="*/ 6457 h 7317"/>
              <a:gd name="connsiteX2" fmla="*/ 8080 w 9150"/>
              <a:gd name="connsiteY2" fmla="*/ 6545 h 7317"/>
              <a:gd name="connsiteX3" fmla="*/ 7451 w 9150"/>
              <a:gd name="connsiteY3" fmla="*/ 7140 h 7317"/>
              <a:gd name="connsiteX4" fmla="*/ 6926 w 9150"/>
              <a:gd name="connsiteY4" fmla="*/ 7161 h 7317"/>
              <a:gd name="connsiteX5" fmla="*/ 6155 w 9150"/>
              <a:gd name="connsiteY5" fmla="*/ 6118 h 7317"/>
              <a:gd name="connsiteX6" fmla="*/ 5243 w 9150"/>
              <a:gd name="connsiteY6" fmla="*/ 6064 h 7317"/>
              <a:gd name="connsiteX7" fmla="*/ 3963 w 9150"/>
              <a:gd name="connsiteY7" fmla="*/ 5279 h 7317"/>
              <a:gd name="connsiteX8" fmla="*/ 2522 w 9150"/>
              <a:gd name="connsiteY8" fmla="*/ 3787 h 7317"/>
              <a:gd name="connsiteX9" fmla="*/ 1224 w 9150"/>
              <a:gd name="connsiteY9" fmla="*/ 1972 h 7317"/>
              <a:gd name="connsiteX10" fmla="*/ 0 w 9150"/>
              <a:gd name="connsiteY10" fmla="*/ 0 h 7317"/>
              <a:gd name="connsiteX0" fmla="*/ 8662 w 8662"/>
              <a:gd name="connsiteY0" fmla="*/ 5593 h 7305"/>
              <a:gd name="connsiteX1" fmla="*/ 8095 w 8662"/>
              <a:gd name="connsiteY1" fmla="*/ 6130 h 7305"/>
              <a:gd name="connsiteX2" fmla="*/ 7493 w 8662"/>
              <a:gd name="connsiteY2" fmla="*/ 6250 h 7305"/>
              <a:gd name="connsiteX3" fmla="*/ 6805 w 8662"/>
              <a:gd name="connsiteY3" fmla="*/ 7063 h 7305"/>
              <a:gd name="connsiteX4" fmla="*/ 6231 w 8662"/>
              <a:gd name="connsiteY4" fmla="*/ 7092 h 7305"/>
              <a:gd name="connsiteX5" fmla="*/ 5389 w 8662"/>
              <a:gd name="connsiteY5" fmla="*/ 5666 h 7305"/>
              <a:gd name="connsiteX6" fmla="*/ 4392 w 8662"/>
              <a:gd name="connsiteY6" fmla="*/ 5593 h 7305"/>
              <a:gd name="connsiteX7" fmla="*/ 2993 w 8662"/>
              <a:gd name="connsiteY7" fmla="*/ 4520 h 7305"/>
              <a:gd name="connsiteX8" fmla="*/ 1418 w 8662"/>
              <a:gd name="connsiteY8" fmla="*/ 2481 h 7305"/>
              <a:gd name="connsiteX9" fmla="*/ 0 w 8662"/>
              <a:gd name="connsiteY9" fmla="*/ 0 h 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2" h="7305">
                <a:moveTo>
                  <a:pt x="8662" y="5593"/>
                </a:moveTo>
                <a:cubicBezTo>
                  <a:pt x="8573" y="5694"/>
                  <a:pt x="8293" y="6029"/>
                  <a:pt x="8095" y="6130"/>
                </a:cubicBezTo>
                <a:cubicBezTo>
                  <a:pt x="7904" y="6225"/>
                  <a:pt x="7700" y="6105"/>
                  <a:pt x="7493" y="6250"/>
                </a:cubicBezTo>
                <a:cubicBezTo>
                  <a:pt x="7278" y="6392"/>
                  <a:pt x="7013" y="6914"/>
                  <a:pt x="6805" y="7063"/>
                </a:cubicBezTo>
                <a:cubicBezTo>
                  <a:pt x="6594" y="7209"/>
                  <a:pt x="6472" y="7305"/>
                  <a:pt x="6231" y="7092"/>
                </a:cubicBezTo>
                <a:cubicBezTo>
                  <a:pt x="5996" y="6861"/>
                  <a:pt x="5692" y="5906"/>
                  <a:pt x="5389" y="5666"/>
                </a:cubicBezTo>
                <a:cubicBezTo>
                  <a:pt x="5083" y="5423"/>
                  <a:pt x="4792" y="5787"/>
                  <a:pt x="4392" y="5593"/>
                </a:cubicBezTo>
                <a:cubicBezTo>
                  <a:pt x="3995" y="5393"/>
                  <a:pt x="3489" y="5021"/>
                  <a:pt x="2993" y="4520"/>
                </a:cubicBezTo>
                <a:cubicBezTo>
                  <a:pt x="2497" y="3992"/>
                  <a:pt x="1912" y="3235"/>
                  <a:pt x="1418" y="2481"/>
                </a:cubicBezTo>
                <a:cubicBezTo>
                  <a:pt x="918" y="1721"/>
                  <a:pt x="449" y="856"/>
                  <a:pt x="0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cxnSp>
        <p:nvCxnSpPr>
          <p:cNvPr id="30" name="Straight Connector 29"/>
          <p:cNvCxnSpPr>
            <a:endCxn id="139272" idx="11"/>
          </p:cNvCxnSpPr>
          <p:nvPr/>
        </p:nvCxnSpPr>
        <p:spPr>
          <a:xfrm flipV="1">
            <a:off x="4089115" y="1889269"/>
            <a:ext cx="2926616" cy="360771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8" idx="0"/>
            <a:endCxn id="139277" idx="1"/>
          </p:cNvCxnSpPr>
          <p:nvPr/>
        </p:nvCxnSpPr>
        <p:spPr>
          <a:xfrm flipV="1">
            <a:off x="3094861" y="3083362"/>
            <a:ext cx="3474943" cy="18465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789" y="390418"/>
            <a:ext cx="3869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θέση και απόκλιση τομέων</a:t>
            </a:r>
            <a:endParaRPr lang="el-GR" dirty="0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629392" y="3071974"/>
            <a:ext cx="7528289" cy="24481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729574" y="1469204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</a:t>
            </a:r>
            <a:endParaRPr lang="el-GR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3933292" y="1816813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endParaRPr lang="el-GR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2688406" y="2719226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</a:t>
            </a:r>
            <a:endParaRPr lang="el-GR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5881960" y="2686692"/>
            <a:ext cx="48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</a:t>
            </a:r>
            <a:endParaRPr lang="el-GR" sz="2000" dirty="0"/>
          </a:p>
        </p:txBody>
      </p:sp>
      <p:sp>
        <p:nvSpPr>
          <p:cNvPr id="48" name="Oval 47"/>
          <p:cNvSpPr/>
          <p:nvPr/>
        </p:nvSpPr>
        <p:spPr>
          <a:xfrm>
            <a:off x="6478144" y="6038086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TextBox 53"/>
          <p:cNvSpPr txBox="1"/>
          <p:nvPr/>
        </p:nvSpPr>
        <p:spPr>
          <a:xfrm>
            <a:off x="3432887" y="5107250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</a:t>
            </a:r>
            <a:endParaRPr lang="el-GR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6540028" y="5997767"/>
            <a:ext cx="522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Gn</a:t>
            </a:r>
            <a:endParaRPr lang="el-GR" sz="2000" dirty="0"/>
          </a:p>
        </p:txBody>
      </p:sp>
      <p:sp>
        <p:nvSpPr>
          <p:cNvPr id="37" name="Oval 36"/>
          <p:cNvSpPr/>
          <p:nvPr/>
        </p:nvSpPr>
        <p:spPr>
          <a:xfrm>
            <a:off x="3862434" y="5101389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Oval 66"/>
          <p:cNvSpPr/>
          <p:nvPr/>
        </p:nvSpPr>
        <p:spPr>
          <a:xfrm>
            <a:off x="6596009" y="5486399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8" name="Oval 67"/>
          <p:cNvSpPr/>
          <p:nvPr/>
        </p:nvSpPr>
        <p:spPr>
          <a:xfrm>
            <a:off x="6584022" y="5864831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9" name="TextBox 68"/>
          <p:cNvSpPr txBox="1"/>
          <p:nvPr/>
        </p:nvSpPr>
        <p:spPr>
          <a:xfrm>
            <a:off x="6830607" y="529975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el-GR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6674780" y="5709008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Pg</a:t>
            </a:r>
            <a:endParaRPr lang="el-GR" sz="2000" dirty="0"/>
          </a:p>
        </p:txBody>
      </p:sp>
      <p:sp>
        <p:nvSpPr>
          <p:cNvPr id="46" name="Oval 45"/>
          <p:cNvSpPr/>
          <p:nvPr/>
        </p:nvSpPr>
        <p:spPr>
          <a:xfrm>
            <a:off x="6265541" y="6089583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TextBox 46"/>
          <p:cNvSpPr txBox="1"/>
          <p:nvPr/>
        </p:nvSpPr>
        <p:spPr>
          <a:xfrm>
            <a:off x="5999409" y="6159792"/>
            <a:ext cx="545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</a:t>
            </a:r>
            <a:endParaRPr lang="el-GR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7339749" y="3331667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U1-NA</a:t>
            </a:r>
            <a:endParaRPr lang="el-GR" sz="2000" dirty="0"/>
          </a:p>
        </p:txBody>
      </p:sp>
      <p:sp>
        <p:nvSpPr>
          <p:cNvPr id="72" name="Block Arc 71"/>
          <p:cNvSpPr/>
          <p:nvPr/>
        </p:nvSpPr>
        <p:spPr>
          <a:xfrm>
            <a:off x="5634416" y="3215913"/>
            <a:ext cx="2749296" cy="2749296"/>
          </a:xfrm>
          <a:prstGeom prst="blockArc">
            <a:avLst>
              <a:gd name="adj1" fmla="val 14937444"/>
              <a:gd name="adj2" fmla="val 16193172"/>
              <a:gd name="adj3" fmla="val 23864"/>
            </a:avLst>
          </a:prstGeom>
          <a:solidFill>
            <a:srgbClr val="FF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cxnSp>
        <p:nvCxnSpPr>
          <p:cNvPr id="62" name="Straight Connector 61"/>
          <p:cNvCxnSpPr>
            <a:stCxn id="139272" idx="11"/>
          </p:cNvCxnSpPr>
          <p:nvPr/>
        </p:nvCxnSpPr>
        <p:spPr>
          <a:xfrm flipH="1">
            <a:off x="6996701" y="1889269"/>
            <a:ext cx="19030" cy="33300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163379" y="4377924"/>
            <a:ext cx="1657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U1-NA (mm)</a:t>
            </a:r>
            <a:endParaRPr lang="el-GR" sz="2000" dirty="0"/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6791218" y="3534310"/>
            <a:ext cx="554805" cy="10274"/>
          </a:xfrm>
          <a:prstGeom prst="straightConnector1">
            <a:avLst/>
          </a:prstGeom>
          <a:ln w="285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6226140" y="2558265"/>
            <a:ext cx="914399" cy="24144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6965878" y="3965824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4" name="TextBox 63"/>
          <p:cNvSpPr txBox="1"/>
          <p:nvPr/>
        </p:nvSpPr>
        <p:spPr>
          <a:xfrm>
            <a:off x="7119994" y="3801439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l-GR" sz="2000" dirty="0"/>
          </a:p>
        </p:txBody>
      </p:sp>
      <p:cxnSp>
        <p:nvCxnSpPr>
          <p:cNvPr id="75" name="Straight Arrow Connector 74"/>
          <p:cNvCxnSpPr/>
          <p:nvPr/>
        </p:nvCxnSpPr>
        <p:spPr>
          <a:xfrm flipH="1" flipV="1">
            <a:off x="6971258" y="4583608"/>
            <a:ext cx="190476" cy="1181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1" name="Freeform 16"/>
          <p:cNvSpPr>
            <a:spLocks/>
          </p:cNvSpPr>
          <p:nvPr/>
        </p:nvSpPr>
        <p:spPr bwMode="auto">
          <a:xfrm rot="21326996">
            <a:off x="3088369" y="1577523"/>
            <a:ext cx="3650744" cy="1939375"/>
          </a:xfrm>
          <a:custGeom>
            <a:avLst/>
            <a:gdLst>
              <a:gd name="T0" fmla="*/ 1361 w 1361"/>
              <a:gd name="T1" fmla="*/ 68 h 723"/>
              <a:gd name="T2" fmla="*/ 1315 w 1361"/>
              <a:gd name="T3" fmla="*/ 44 h 723"/>
              <a:gd name="T4" fmla="*/ 1251 w 1361"/>
              <a:gd name="T5" fmla="*/ 23 h 723"/>
              <a:gd name="T6" fmla="*/ 1174 w 1361"/>
              <a:gd name="T7" fmla="*/ 6 h 723"/>
              <a:gd name="T8" fmla="*/ 1121 w 1361"/>
              <a:gd name="T9" fmla="*/ 1 h 723"/>
              <a:gd name="T10" fmla="*/ 1049 w 1361"/>
              <a:gd name="T11" fmla="*/ 8 h 723"/>
              <a:gd name="T12" fmla="*/ 951 w 1361"/>
              <a:gd name="T13" fmla="*/ 47 h 723"/>
              <a:gd name="T14" fmla="*/ 879 w 1361"/>
              <a:gd name="T15" fmla="*/ 78 h 723"/>
              <a:gd name="T16" fmla="*/ 792 w 1361"/>
              <a:gd name="T17" fmla="*/ 100 h 723"/>
              <a:gd name="T18" fmla="*/ 660 w 1361"/>
              <a:gd name="T19" fmla="*/ 131 h 723"/>
              <a:gd name="T20" fmla="*/ 540 w 1361"/>
              <a:gd name="T21" fmla="*/ 155 h 723"/>
              <a:gd name="T22" fmla="*/ 471 w 1361"/>
              <a:gd name="T23" fmla="*/ 164 h 723"/>
              <a:gd name="T24" fmla="*/ 442 w 1361"/>
              <a:gd name="T25" fmla="*/ 179 h 723"/>
              <a:gd name="T26" fmla="*/ 437 w 1361"/>
              <a:gd name="T27" fmla="*/ 210 h 723"/>
              <a:gd name="T28" fmla="*/ 430 w 1361"/>
              <a:gd name="T29" fmla="*/ 244 h 723"/>
              <a:gd name="T30" fmla="*/ 408 w 1361"/>
              <a:gd name="T31" fmla="*/ 265 h 723"/>
              <a:gd name="T32" fmla="*/ 377 w 1361"/>
              <a:gd name="T33" fmla="*/ 282 h 723"/>
              <a:gd name="T34" fmla="*/ 355 w 1361"/>
              <a:gd name="T35" fmla="*/ 275 h 723"/>
              <a:gd name="T36" fmla="*/ 346 w 1361"/>
              <a:gd name="T37" fmla="*/ 256 h 723"/>
              <a:gd name="T38" fmla="*/ 339 w 1361"/>
              <a:gd name="T39" fmla="*/ 224 h 723"/>
              <a:gd name="T40" fmla="*/ 341 w 1361"/>
              <a:gd name="T41" fmla="*/ 186 h 723"/>
              <a:gd name="T42" fmla="*/ 331 w 1361"/>
              <a:gd name="T43" fmla="*/ 167 h 723"/>
              <a:gd name="T44" fmla="*/ 310 w 1361"/>
              <a:gd name="T45" fmla="*/ 164 h 723"/>
              <a:gd name="T46" fmla="*/ 293 w 1361"/>
              <a:gd name="T47" fmla="*/ 184 h 723"/>
              <a:gd name="T48" fmla="*/ 264 w 1361"/>
              <a:gd name="T49" fmla="*/ 241 h 723"/>
              <a:gd name="T50" fmla="*/ 226 w 1361"/>
              <a:gd name="T51" fmla="*/ 318 h 723"/>
              <a:gd name="T52" fmla="*/ 175 w 1361"/>
              <a:gd name="T53" fmla="*/ 388 h 723"/>
              <a:gd name="T54" fmla="*/ 132 w 1361"/>
              <a:gd name="T55" fmla="*/ 469 h 723"/>
              <a:gd name="T56" fmla="*/ 72 w 1361"/>
              <a:gd name="T57" fmla="*/ 563 h 723"/>
              <a:gd name="T58" fmla="*/ 27 w 1361"/>
              <a:gd name="T59" fmla="*/ 640 h 723"/>
              <a:gd name="T60" fmla="*/ 5 w 1361"/>
              <a:gd name="T61" fmla="*/ 671 h 723"/>
              <a:gd name="T62" fmla="*/ 5 w 1361"/>
              <a:gd name="T63" fmla="*/ 716 h 723"/>
              <a:gd name="T64" fmla="*/ 36 w 1361"/>
              <a:gd name="T65" fmla="*/ 716 h 723"/>
              <a:gd name="T66" fmla="*/ 115 w 1361"/>
              <a:gd name="T67" fmla="*/ 671 h 723"/>
              <a:gd name="T68" fmla="*/ 190 w 1361"/>
              <a:gd name="T69" fmla="*/ 613 h 723"/>
              <a:gd name="T70" fmla="*/ 293 w 1361"/>
              <a:gd name="T71" fmla="*/ 548 h 723"/>
              <a:gd name="T72" fmla="*/ 408 w 1361"/>
              <a:gd name="T73" fmla="*/ 493 h 723"/>
              <a:gd name="T74" fmla="*/ 547 w 1361"/>
              <a:gd name="T75" fmla="*/ 431 h 723"/>
              <a:gd name="T76" fmla="*/ 636 w 1361"/>
              <a:gd name="T77" fmla="*/ 376 h 723"/>
              <a:gd name="T78" fmla="*/ 679 w 1361"/>
              <a:gd name="T79" fmla="*/ 301 h 723"/>
              <a:gd name="T80" fmla="*/ 694 w 1361"/>
              <a:gd name="T81" fmla="*/ 208 h 723"/>
              <a:gd name="T82" fmla="*/ 691 w 1361"/>
              <a:gd name="T83" fmla="*/ 164 h 723"/>
              <a:gd name="T84" fmla="*/ 687 w 1361"/>
              <a:gd name="T85" fmla="*/ 145 h 723"/>
              <a:gd name="T86" fmla="*/ 672 w 1361"/>
              <a:gd name="T87" fmla="*/ 92 h 723"/>
              <a:gd name="T88" fmla="*/ 651 w 1361"/>
              <a:gd name="T89" fmla="*/ 59 h 7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61"/>
              <a:gd name="T136" fmla="*/ 0 h 723"/>
              <a:gd name="T137" fmla="*/ 1361 w 1361"/>
              <a:gd name="T138" fmla="*/ 723 h 72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61" h="723">
                <a:moveTo>
                  <a:pt x="1361" y="68"/>
                </a:moveTo>
                <a:cubicBezTo>
                  <a:pt x="1347" y="59"/>
                  <a:pt x="1333" y="51"/>
                  <a:pt x="1315" y="44"/>
                </a:cubicBezTo>
                <a:cubicBezTo>
                  <a:pt x="1297" y="37"/>
                  <a:pt x="1274" y="29"/>
                  <a:pt x="1251" y="23"/>
                </a:cubicBezTo>
                <a:cubicBezTo>
                  <a:pt x="1228" y="17"/>
                  <a:pt x="1196" y="10"/>
                  <a:pt x="1174" y="6"/>
                </a:cubicBezTo>
                <a:cubicBezTo>
                  <a:pt x="1152" y="2"/>
                  <a:pt x="1142" y="1"/>
                  <a:pt x="1121" y="1"/>
                </a:cubicBezTo>
                <a:cubicBezTo>
                  <a:pt x="1100" y="1"/>
                  <a:pt x="1077" y="0"/>
                  <a:pt x="1049" y="8"/>
                </a:cubicBezTo>
                <a:cubicBezTo>
                  <a:pt x="1021" y="16"/>
                  <a:pt x="979" y="35"/>
                  <a:pt x="951" y="47"/>
                </a:cubicBezTo>
                <a:cubicBezTo>
                  <a:pt x="923" y="59"/>
                  <a:pt x="905" y="69"/>
                  <a:pt x="879" y="78"/>
                </a:cubicBezTo>
                <a:cubicBezTo>
                  <a:pt x="853" y="87"/>
                  <a:pt x="828" y="91"/>
                  <a:pt x="792" y="100"/>
                </a:cubicBezTo>
                <a:cubicBezTo>
                  <a:pt x="756" y="109"/>
                  <a:pt x="702" y="122"/>
                  <a:pt x="660" y="131"/>
                </a:cubicBezTo>
                <a:cubicBezTo>
                  <a:pt x="618" y="140"/>
                  <a:pt x="571" y="150"/>
                  <a:pt x="540" y="155"/>
                </a:cubicBezTo>
                <a:cubicBezTo>
                  <a:pt x="509" y="160"/>
                  <a:pt x="487" y="160"/>
                  <a:pt x="471" y="164"/>
                </a:cubicBezTo>
                <a:cubicBezTo>
                  <a:pt x="455" y="168"/>
                  <a:pt x="448" y="171"/>
                  <a:pt x="442" y="179"/>
                </a:cubicBezTo>
                <a:cubicBezTo>
                  <a:pt x="436" y="187"/>
                  <a:pt x="439" y="199"/>
                  <a:pt x="437" y="210"/>
                </a:cubicBezTo>
                <a:cubicBezTo>
                  <a:pt x="435" y="221"/>
                  <a:pt x="435" y="235"/>
                  <a:pt x="430" y="244"/>
                </a:cubicBezTo>
                <a:cubicBezTo>
                  <a:pt x="425" y="253"/>
                  <a:pt x="417" y="259"/>
                  <a:pt x="408" y="265"/>
                </a:cubicBezTo>
                <a:cubicBezTo>
                  <a:pt x="399" y="271"/>
                  <a:pt x="386" y="280"/>
                  <a:pt x="377" y="282"/>
                </a:cubicBezTo>
                <a:cubicBezTo>
                  <a:pt x="368" y="284"/>
                  <a:pt x="360" y="279"/>
                  <a:pt x="355" y="275"/>
                </a:cubicBezTo>
                <a:cubicBezTo>
                  <a:pt x="350" y="271"/>
                  <a:pt x="349" y="264"/>
                  <a:pt x="346" y="256"/>
                </a:cubicBezTo>
                <a:cubicBezTo>
                  <a:pt x="343" y="248"/>
                  <a:pt x="340" y="236"/>
                  <a:pt x="339" y="224"/>
                </a:cubicBezTo>
                <a:cubicBezTo>
                  <a:pt x="338" y="212"/>
                  <a:pt x="342" y="195"/>
                  <a:pt x="341" y="186"/>
                </a:cubicBezTo>
                <a:cubicBezTo>
                  <a:pt x="340" y="177"/>
                  <a:pt x="336" y="171"/>
                  <a:pt x="331" y="167"/>
                </a:cubicBezTo>
                <a:cubicBezTo>
                  <a:pt x="326" y="163"/>
                  <a:pt x="316" y="161"/>
                  <a:pt x="310" y="164"/>
                </a:cubicBezTo>
                <a:cubicBezTo>
                  <a:pt x="304" y="167"/>
                  <a:pt x="301" y="171"/>
                  <a:pt x="293" y="184"/>
                </a:cubicBezTo>
                <a:cubicBezTo>
                  <a:pt x="285" y="197"/>
                  <a:pt x="275" y="219"/>
                  <a:pt x="264" y="241"/>
                </a:cubicBezTo>
                <a:cubicBezTo>
                  <a:pt x="253" y="263"/>
                  <a:pt x="241" y="294"/>
                  <a:pt x="226" y="318"/>
                </a:cubicBezTo>
                <a:cubicBezTo>
                  <a:pt x="211" y="342"/>
                  <a:pt x="191" y="363"/>
                  <a:pt x="175" y="388"/>
                </a:cubicBezTo>
                <a:cubicBezTo>
                  <a:pt x="159" y="413"/>
                  <a:pt x="149" y="440"/>
                  <a:pt x="132" y="469"/>
                </a:cubicBezTo>
                <a:cubicBezTo>
                  <a:pt x="115" y="498"/>
                  <a:pt x="89" y="535"/>
                  <a:pt x="72" y="563"/>
                </a:cubicBezTo>
                <a:cubicBezTo>
                  <a:pt x="55" y="591"/>
                  <a:pt x="38" y="622"/>
                  <a:pt x="27" y="640"/>
                </a:cubicBezTo>
                <a:cubicBezTo>
                  <a:pt x="16" y="658"/>
                  <a:pt x="9" y="658"/>
                  <a:pt x="5" y="671"/>
                </a:cubicBezTo>
                <a:cubicBezTo>
                  <a:pt x="1" y="684"/>
                  <a:pt x="0" y="709"/>
                  <a:pt x="5" y="716"/>
                </a:cubicBezTo>
                <a:cubicBezTo>
                  <a:pt x="10" y="723"/>
                  <a:pt x="18" y="723"/>
                  <a:pt x="36" y="716"/>
                </a:cubicBezTo>
                <a:cubicBezTo>
                  <a:pt x="54" y="709"/>
                  <a:pt x="89" y="688"/>
                  <a:pt x="115" y="671"/>
                </a:cubicBezTo>
                <a:cubicBezTo>
                  <a:pt x="141" y="654"/>
                  <a:pt x="160" y="634"/>
                  <a:pt x="190" y="613"/>
                </a:cubicBezTo>
                <a:cubicBezTo>
                  <a:pt x="220" y="592"/>
                  <a:pt x="257" y="568"/>
                  <a:pt x="293" y="548"/>
                </a:cubicBezTo>
                <a:cubicBezTo>
                  <a:pt x="329" y="528"/>
                  <a:pt x="366" y="512"/>
                  <a:pt x="408" y="493"/>
                </a:cubicBezTo>
                <a:cubicBezTo>
                  <a:pt x="450" y="474"/>
                  <a:pt x="509" y="450"/>
                  <a:pt x="547" y="431"/>
                </a:cubicBezTo>
                <a:cubicBezTo>
                  <a:pt x="585" y="412"/>
                  <a:pt x="614" y="398"/>
                  <a:pt x="636" y="376"/>
                </a:cubicBezTo>
                <a:cubicBezTo>
                  <a:pt x="658" y="354"/>
                  <a:pt x="669" y="329"/>
                  <a:pt x="679" y="301"/>
                </a:cubicBezTo>
                <a:cubicBezTo>
                  <a:pt x="689" y="273"/>
                  <a:pt x="692" y="231"/>
                  <a:pt x="694" y="208"/>
                </a:cubicBezTo>
                <a:cubicBezTo>
                  <a:pt x="696" y="185"/>
                  <a:pt x="692" y="174"/>
                  <a:pt x="691" y="164"/>
                </a:cubicBezTo>
                <a:cubicBezTo>
                  <a:pt x="690" y="154"/>
                  <a:pt x="690" y="157"/>
                  <a:pt x="687" y="145"/>
                </a:cubicBezTo>
                <a:cubicBezTo>
                  <a:pt x="684" y="133"/>
                  <a:pt x="678" y="106"/>
                  <a:pt x="672" y="92"/>
                </a:cubicBezTo>
                <a:cubicBezTo>
                  <a:pt x="666" y="78"/>
                  <a:pt x="658" y="68"/>
                  <a:pt x="651" y="59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2" name="Freeform 17"/>
          <p:cNvSpPr>
            <a:spLocks/>
          </p:cNvSpPr>
          <p:nvPr/>
        </p:nvSpPr>
        <p:spPr bwMode="auto">
          <a:xfrm rot="21326996">
            <a:off x="6713181" y="420814"/>
            <a:ext cx="571259" cy="2146146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555 w 10000"/>
              <a:gd name="connsiteY0" fmla="*/ 9827 h 10020"/>
              <a:gd name="connsiteX1" fmla="*/ 4312 w 10000"/>
              <a:gd name="connsiteY1" fmla="*/ 9847 h 10020"/>
              <a:gd name="connsiteX2" fmla="*/ 4038 w 10000"/>
              <a:gd name="connsiteY2" fmla="*/ 9980 h 10020"/>
              <a:gd name="connsiteX3" fmla="*/ 3808 w 10000"/>
              <a:gd name="connsiteY3" fmla="*/ 9984 h 10020"/>
              <a:gd name="connsiteX4" fmla="*/ 3470 w 10000"/>
              <a:gd name="connsiteY4" fmla="*/ 9751 h 10020"/>
              <a:gd name="connsiteX5" fmla="*/ 3071 w 10000"/>
              <a:gd name="connsiteY5" fmla="*/ 9739 h 10020"/>
              <a:gd name="connsiteX6" fmla="*/ 2509 w 10000"/>
              <a:gd name="connsiteY6" fmla="*/ 9562 h 10020"/>
              <a:gd name="connsiteX7" fmla="*/ 1877 w 10000"/>
              <a:gd name="connsiteY7" fmla="*/ 9228 h 10020"/>
              <a:gd name="connsiteX8" fmla="*/ 1309 w 10000"/>
              <a:gd name="connsiteY8" fmla="*/ 8822 h 10020"/>
              <a:gd name="connsiteX9" fmla="*/ 774 w 10000"/>
              <a:gd name="connsiteY9" fmla="*/ 8380 h 10020"/>
              <a:gd name="connsiteX10" fmla="*/ 402 w 10000"/>
              <a:gd name="connsiteY10" fmla="*/ 7781 h 10020"/>
              <a:gd name="connsiteX11" fmla="*/ 88 w 10000"/>
              <a:gd name="connsiteY11" fmla="*/ 6897 h 10020"/>
              <a:gd name="connsiteX12" fmla="*/ 0 w 10000"/>
              <a:gd name="connsiteY12" fmla="*/ 5985 h 10020"/>
              <a:gd name="connsiteX13" fmla="*/ 88 w 10000"/>
              <a:gd name="connsiteY13" fmla="*/ 5000 h 10020"/>
              <a:gd name="connsiteX14" fmla="*/ 443 w 10000"/>
              <a:gd name="connsiteY14" fmla="*/ 3597 h 10020"/>
              <a:gd name="connsiteX15" fmla="*/ 1082 w 10000"/>
              <a:gd name="connsiteY15" fmla="*/ 2303 h 10020"/>
              <a:gd name="connsiteX16" fmla="*/ 2124 w 10000"/>
              <a:gd name="connsiteY16" fmla="*/ 1073 h 10020"/>
              <a:gd name="connsiteX17" fmla="*/ 3365 w 10000"/>
              <a:gd name="connsiteY17" fmla="*/ 265 h 10020"/>
              <a:gd name="connsiteX18" fmla="*/ 4961 w 10000"/>
              <a:gd name="connsiteY18" fmla="*/ 44 h 10020"/>
              <a:gd name="connsiteX19" fmla="*/ 6881 w 10000"/>
              <a:gd name="connsiteY19" fmla="*/ 531 h 10020"/>
              <a:gd name="connsiteX20" fmla="*/ 8976 w 10000"/>
              <a:gd name="connsiteY20" fmla="*/ 2290 h 10020"/>
              <a:gd name="connsiteX21" fmla="*/ 9830 w 10000"/>
              <a:gd name="connsiteY21" fmla="*/ 4589 h 10020"/>
              <a:gd name="connsiteX22" fmla="*/ 9817 w 10000"/>
              <a:gd name="connsiteY22" fmla="*/ 6045 h 10020"/>
              <a:gd name="connsiteX23" fmla="*/ 9740 w 10000"/>
              <a:gd name="connsiteY23" fmla="*/ 6543 h 10020"/>
              <a:gd name="connsiteX24" fmla="*/ 9652 w 10000"/>
              <a:gd name="connsiteY24" fmla="*/ 6788 h 10020"/>
              <a:gd name="connsiteX25" fmla="*/ 9415 w 10000"/>
              <a:gd name="connsiteY25" fmla="*/ 6929 h 10020"/>
              <a:gd name="connsiteX26" fmla="*/ 9280 w 10000"/>
              <a:gd name="connsiteY26" fmla="*/ 7050 h 10020"/>
              <a:gd name="connsiteX27" fmla="*/ 9412 w 10000"/>
              <a:gd name="connsiteY27" fmla="*/ 7223 h 10020"/>
              <a:gd name="connsiteX28" fmla="*/ 9719 w 10000"/>
              <a:gd name="connsiteY28" fmla="*/ 7532 h 10020"/>
              <a:gd name="connsiteX29" fmla="*/ 9980 w 10000"/>
              <a:gd name="connsiteY29" fmla="*/ 7801 h 10020"/>
              <a:gd name="connsiteX30" fmla="*/ 9848 w 10000"/>
              <a:gd name="connsiteY30" fmla="*/ 7512 h 10020"/>
              <a:gd name="connsiteX31" fmla="*/ 9621 w 10000"/>
              <a:gd name="connsiteY31" fmla="*/ 7002 h 10020"/>
              <a:gd name="connsiteX32" fmla="*/ 9621 w 10000"/>
              <a:gd name="connsiteY32" fmla="*/ 6788 h 10020"/>
              <a:gd name="connsiteX0" fmla="*/ 4312 w 10000"/>
              <a:gd name="connsiteY0" fmla="*/ 9847 h 10020"/>
              <a:gd name="connsiteX1" fmla="*/ 4038 w 10000"/>
              <a:gd name="connsiteY1" fmla="*/ 9980 h 10020"/>
              <a:gd name="connsiteX2" fmla="*/ 3808 w 10000"/>
              <a:gd name="connsiteY2" fmla="*/ 9984 h 10020"/>
              <a:gd name="connsiteX3" fmla="*/ 3470 w 10000"/>
              <a:gd name="connsiteY3" fmla="*/ 9751 h 10020"/>
              <a:gd name="connsiteX4" fmla="*/ 3071 w 10000"/>
              <a:gd name="connsiteY4" fmla="*/ 9739 h 10020"/>
              <a:gd name="connsiteX5" fmla="*/ 2509 w 10000"/>
              <a:gd name="connsiteY5" fmla="*/ 9562 h 10020"/>
              <a:gd name="connsiteX6" fmla="*/ 1877 w 10000"/>
              <a:gd name="connsiteY6" fmla="*/ 9228 h 10020"/>
              <a:gd name="connsiteX7" fmla="*/ 1309 w 10000"/>
              <a:gd name="connsiteY7" fmla="*/ 8822 h 10020"/>
              <a:gd name="connsiteX8" fmla="*/ 774 w 10000"/>
              <a:gd name="connsiteY8" fmla="*/ 8380 h 10020"/>
              <a:gd name="connsiteX9" fmla="*/ 402 w 10000"/>
              <a:gd name="connsiteY9" fmla="*/ 7781 h 10020"/>
              <a:gd name="connsiteX10" fmla="*/ 88 w 10000"/>
              <a:gd name="connsiteY10" fmla="*/ 6897 h 10020"/>
              <a:gd name="connsiteX11" fmla="*/ 0 w 10000"/>
              <a:gd name="connsiteY11" fmla="*/ 5985 h 10020"/>
              <a:gd name="connsiteX12" fmla="*/ 88 w 10000"/>
              <a:gd name="connsiteY12" fmla="*/ 5000 h 10020"/>
              <a:gd name="connsiteX13" fmla="*/ 443 w 10000"/>
              <a:gd name="connsiteY13" fmla="*/ 3597 h 10020"/>
              <a:gd name="connsiteX14" fmla="*/ 1082 w 10000"/>
              <a:gd name="connsiteY14" fmla="*/ 2303 h 10020"/>
              <a:gd name="connsiteX15" fmla="*/ 2124 w 10000"/>
              <a:gd name="connsiteY15" fmla="*/ 1073 h 10020"/>
              <a:gd name="connsiteX16" fmla="*/ 3365 w 10000"/>
              <a:gd name="connsiteY16" fmla="*/ 265 h 10020"/>
              <a:gd name="connsiteX17" fmla="*/ 4961 w 10000"/>
              <a:gd name="connsiteY17" fmla="*/ 44 h 10020"/>
              <a:gd name="connsiteX18" fmla="*/ 6881 w 10000"/>
              <a:gd name="connsiteY18" fmla="*/ 531 h 10020"/>
              <a:gd name="connsiteX19" fmla="*/ 8976 w 10000"/>
              <a:gd name="connsiteY19" fmla="*/ 2290 h 10020"/>
              <a:gd name="connsiteX20" fmla="*/ 9830 w 10000"/>
              <a:gd name="connsiteY20" fmla="*/ 4589 h 10020"/>
              <a:gd name="connsiteX21" fmla="*/ 9817 w 10000"/>
              <a:gd name="connsiteY21" fmla="*/ 6045 h 10020"/>
              <a:gd name="connsiteX22" fmla="*/ 9740 w 10000"/>
              <a:gd name="connsiteY22" fmla="*/ 6543 h 10020"/>
              <a:gd name="connsiteX23" fmla="*/ 9652 w 10000"/>
              <a:gd name="connsiteY23" fmla="*/ 6788 h 10020"/>
              <a:gd name="connsiteX24" fmla="*/ 9415 w 10000"/>
              <a:gd name="connsiteY24" fmla="*/ 6929 h 10020"/>
              <a:gd name="connsiteX25" fmla="*/ 9280 w 10000"/>
              <a:gd name="connsiteY25" fmla="*/ 7050 h 10020"/>
              <a:gd name="connsiteX26" fmla="*/ 9412 w 10000"/>
              <a:gd name="connsiteY26" fmla="*/ 7223 h 10020"/>
              <a:gd name="connsiteX27" fmla="*/ 9719 w 10000"/>
              <a:gd name="connsiteY27" fmla="*/ 7532 h 10020"/>
              <a:gd name="connsiteX28" fmla="*/ 9980 w 10000"/>
              <a:gd name="connsiteY28" fmla="*/ 7801 h 10020"/>
              <a:gd name="connsiteX29" fmla="*/ 9848 w 10000"/>
              <a:gd name="connsiteY29" fmla="*/ 7512 h 10020"/>
              <a:gd name="connsiteX30" fmla="*/ 9621 w 10000"/>
              <a:gd name="connsiteY30" fmla="*/ 7002 h 10020"/>
              <a:gd name="connsiteX31" fmla="*/ 9621 w 10000"/>
              <a:gd name="connsiteY31" fmla="*/ 6788 h 10020"/>
              <a:gd name="connsiteX0" fmla="*/ 4038 w 10000"/>
              <a:gd name="connsiteY0" fmla="*/ 9980 h 10020"/>
              <a:gd name="connsiteX1" fmla="*/ 3808 w 10000"/>
              <a:gd name="connsiteY1" fmla="*/ 9984 h 10020"/>
              <a:gd name="connsiteX2" fmla="*/ 3470 w 10000"/>
              <a:gd name="connsiteY2" fmla="*/ 9751 h 10020"/>
              <a:gd name="connsiteX3" fmla="*/ 3071 w 10000"/>
              <a:gd name="connsiteY3" fmla="*/ 9739 h 10020"/>
              <a:gd name="connsiteX4" fmla="*/ 2509 w 10000"/>
              <a:gd name="connsiteY4" fmla="*/ 9562 h 10020"/>
              <a:gd name="connsiteX5" fmla="*/ 1877 w 10000"/>
              <a:gd name="connsiteY5" fmla="*/ 9228 h 10020"/>
              <a:gd name="connsiteX6" fmla="*/ 1309 w 10000"/>
              <a:gd name="connsiteY6" fmla="*/ 8822 h 10020"/>
              <a:gd name="connsiteX7" fmla="*/ 774 w 10000"/>
              <a:gd name="connsiteY7" fmla="*/ 8380 h 10020"/>
              <a:gd name="connsiteX8" fmla="*/ 402 w 10000"/>
              <a:gd name="connsiteY8" fmla="*/ 7781 h 10020"/>
              <a:gd name="connsiteX9" fmla="*/ 88 w 10000"/>
              <a:gd name="connsiteY9" fmla="*/ 6897 h 10020"/>
              <a:gd name="connsiteX10" fmla="*/ 0 w 10000"/>
              <a:gd name="connsiteY10" fmla="*/ 5985 h 10020"/>
              <a:gd name="connsiteX11" fmla="*/ 88 w 10000"/>
              <a:gd name="connsiteY11" fmla="*/ 5000 h 10020"/>
              <a:gd name="connsiteX12" fmla="*/ 443 w 10000"/>
              <a:gd name="connsiteY12" fmla="*/ 3597 h 10020"/>
              <a:gd name="connsiteX13" fmla="*/ 1082 w 10000"/>
              <a:gd name="connsiteY13" fmla="*/ 2303 h 10020"/>
              <a:gd name="connsiteX14" fmla="*/ 2124 w 10000"/>
              <a:gd name="connsiteY14" fmla="*/ 1073 h 10020"/>
              <a:gd name="connsiteX15" fmla="*/ 3365 w 10000"/>
              <a:gd name="connsiteY15" fmla="*/ 265 h 10020"/>
              <a:gd name="connsiteX16" fmla="*/ 4961 w 10000"/>
              <a:gd name="connsiteY16" fmla="*/ 44 h 10020"/>
              <a:gd name="connsiteX17" fmla="*/ 6881 w 10000"/>
              <a:gd name="connsiteY17" fmla="*/ 531 h 10020"/>
              <a:gd name="connsiteX18" fmla="*/ 8976 w 10000"/>
              <a:gd name="connsiteY18" fmla="*/ 2290 h 10020"/>
              <a:gd name="connsiteX19" fmla="*/ 9830 w 10000"/>
              <a:gd name="connsiteY19" fmla="*/ 4589 h 10020"/>
              <a:gd name="connsiteX20" fmla="*/ 9817 w 10000"/>
              <a:gd name="connsiteY20" fmla="*/ 6045 h 10020"/>
              <a:gd name="connsiteX21" fmla="*/ 9740 w 10000"/>
              <a:gd name="connsiteY21" fmla="*/ 6543 h 10020"/>
              <a:gd name="connsiteX22" fmla="*/ 9652 w 10000"/>
              <a:gd name="connsiteY22" fmla="*/ 6788 h 10020"/>
              <a:gd name="connsiteX23" fmla="*/ 9415 w 10000"/>
              <a:gd name="connsiteY23" fmla="*/ 6929 h 10020"/>
              <a:gd name="connsiteX24" fmla="*/ 9280 w 10000"/>
              <a:gd name="connsiteY24" fmla="*/ 7050 h 10020"/>
              <a:gd name="connsiteX25" fmla="*/ 9412 w 10000"/>
              <a:gd name="connsiteY25" fmla="*/ 7223 h 10020"/>
              <a:gd name="connsiteX26" fmla="*/ 9719 w 10000"/>
              <a:gd name="connsiteY26" fmla="*/ 7532 h 10020"/>
              <a:gd name="connsiteX27" fmla="*/ 9980 w 10000"/>
              <a:gd name="connsiteY27" fmla="*/ 7801 h 10020"/>
              <a:gd name="connsiteX28" fmla="*/ 9848 w 10000"/>
              <a:gd name="connsiteY28" fmla="*/ 7512 h 10020"/>
              <a:gd name="connsiteX29" fmla="*/ 9621 w 10000"/>
              <a:gd name="connsiteY29" fmla="*/ 7002 h 10020"/>
              <a:gd name="connsiteX30" fmla="*/ 9621 w 10000"/>
              <a:gd name="connsiteY30" fmla="*/ 6788 h 10020"/>
              <a:gd name="connsiteX0" fmla="*/ 3808 w 10000"/>
              <a:gd name="connsiteY0" fmla="*/ 9984 h 9984"/>
              <a:gd name="connsiteX1" fmla="*/ 3470 w 10000"/>
              <a:gd name="connsiteY1" fmla="*/ 9751 h 9984"/>
              <a:gd name="connsiteX2" fmla="*/ 3071 w 10000"/>
              <a:gd name="connsiteY2" fmla="*/ 9739 h 9984"/>
              <a:gd name="connsiteX3" fmla="*/ 2509 w 10000"/>
              <a:gd name="connsiteY3" fmla="*/ 9562 h 9984"/>
              <a:gd name="connsiteX4" fmla="*/ 1877 w 10000"/>
              <a:gd name="connsiteY4" fmla="*/ 9228 h 9984"/>
              <a:gd name="connsiteX5" fmla="*/ 1309 w 10000"/>
              <a:gd name="connsiteY5" fmla="*/ 8822 h 9984"/>
              <a:gd name="connsiteX6" fmla="*/ 774 w 10000"/>
              <a:gd name="connsiteY6" fmla="*/ 8380 h 9984"/>
              <a:gd name="connsiteX7" fmla="*/ 402 w 10000"/>
              <a:gd name="connsiteY7" fmla="*/ 7781 h 9984"/>
              <a:gd name="connsiteX8" fmla="*/ 88 w 10000"/>
              <a:gd name="connsiteY8" fmla="*/ 6897 h 9984"/>
              <a:gd name="connsiteX9" fmla="*/ 0 w 10000"/>
              <a:gd name="connsiteY9" fmla="*/ 5985 h 9984"/>
              <a:gd name="connsiteX10" fmla="*/ 88 w 10000"/>
              <a:gd name="connsiteY10" fmla="*/ 5000 h 9984"/>
              <a:gd name="connsiteX11" fmla="*/ 443 w 10000"/>
              <a:gd name="connsiteY11" fmla="*/ 3597 h 9984"/>
              <a:gd name="connsiteX12" fmla="*/ 1082 w 10000"/>
              <a:gd name="connsiteY12" fmla="*/ 2303 h 9984"/>
              <a:gd name="connsiteX13" fmla="*/ 2124 w 10000"/>
              <a:gd name="connsiteY13" fmla="*/ 1073 h 9984"/>
              <a:gd name="connsiteX14" fmla="*/ 3365 w 10000"/>
              <a:gd name="connsiteY14" fmla="*/ 265 h 9984"/>
              <a:gd name="connsiteX15" fmla="*/ 4961 w 10000"/>
              <a:gd name="connsiteY15" fmla="*/ 44 h 9984"/>
              <a:gd name="connsiteX16" fmla="*/ 6881 w 10000"/>
              <a:gd name="connsiteY16" fmla="*/ 531 h 9984"/>
              <a:gd name="connsiteX17" fmla="*/ 8976 w 10000"/>
              <a:gd name="connsiteY17" fmla="*/ 2290 h 9984"/>
              <a:gd name="connsiteX18" fmla="*/ 9830 w 10000"/>
              <a:gd name="connsiteY18" fmla="*/ 4589 h 9984"/>
              <a:gd name="connsiteX19" fmla="*/ 9817 w 10000"/>
              <a:gd name="connsiteY19" fmla="*/ 6045 h 9984"/>
              <a:gd name="connsiteX20" fmla="*/ 9740 w 10000"/>
              <a:gd name="connsiteY20" fmla="*/ 6543 h 9984"/>
              <a:gd name="connsiteX21" fmla="*/ 9652 w 10000"/>
              <a:gd name="connsiteY21" fmla="*/ 6788 h 9984"/>
              <a:gd name="connsiteX22" fmla="*/ 9415 w 10000"/>
              <a:gd name="connsiteY22" fmla="*/ 6929 h 9984"/>
              <a:gd name="connsiteX23" fmla="*/ 9280 w 10000"/>
              <a:gd name="connsiteY23" fmla="*/ 7050 h 9984"/>
              <a:gd name="connsiteX24" fmla="*/ 9412 w 10000"/>
              <a:gd name="connsiteY24" fmla="*/ 7223 h 9984"/>
              <a:gd name="connsiteX25" fmla="*/ 9719 w 10000"/>
              <a:gd name="connsiteY25" fmla="*/ 7532 h 9984"/>
              <a:gd name="connsiteX26" fmla="*/ 9980 w 10000"/>
              <a:gd name="connsiteY26" fmla="*/ 7801 h 9984"/>
              <a:gd name="connsiteX27" fmla="*/ 9848 w 10000"/>
              <a:gd name="connsiteY27" fmla="*/ 7512 h 9984"/>
              <a:gd name="connsiteX28" fmla="*/ 9621 w 10000"/>
              <a:gd name="connsiteY28" fmla="*/ 7002 h 9984"/>
              <a:gd name="connsiteX29" fmla="*/ 9621 w 10000"/>
              <a:gd name="connsiteY29" fmla="*/ 6788 h 9984"/>
              <a:gd name="connsiteX0" fmla="*/ 3470 w 10000"/>
              <a:gd name="connsiteY0" fmla="*/ 9767 h 9787"/>
              <a:gd name="connsiteX1" fmla="*/ 3071 w 10000"/>
              <a:gd name="connsiteY1" fmla="*/ 9755 h 9787"/>
              <a:gd name="connsiteX2" fmla="*/ 2509 w 10000"/>
              <a:gd name="connsiteY2" fmla="*/ 9577 h 9787"/>
              <a:gd name="connsiteX3" fmla="*/ 1877 w 10000"/>
              <a:gd name="connsiteY3" fmla="*/ 9243 h 9787"/>
              <a:gd name="connsiteX4" fmla="*/ 1309 w 10000"/>
              <a:gd name="connsiteY4" fmla="*/ 8836 h 9787"/>
              <a:gd name="connsiteX5" fmla="*/ 774 w 10000"/>
              <a:gd name="connsiteY5" fmla="*/ 8393 h 9787"/>
              <a:gd name="connsiteX6" fmla="*/ 402 w 10000"/>
              <a:gd name="connsiteY6" fmla="*/ 7793 h 9787"/>
              <a:gd name="connsiteX7" fmla="*/ 88 w 10000"/>
              <a:gd name="connsiteY7" fmla="*/ 6908 h 9787"/>
              <a:gd name="connsiteX8" fmla="*/ 0 w 10000"/>
              <a:gd name="connsiteY8" fmla="*/ 5995 h 9787"/>
              <a:gd name="connsiteX9" fmla="*/ 88 w 10000"/>
              <a:gd name="connsiteY9" fmla="*/ 5008 h 9787"/>
              <a:gd name="connsiteX10" fmla="*/ 443 w 10000"/>
              <a:gd name="connsiteY10" fmla="*/ 3603 h 9787"/>
              <a:gd name="connsiteX11" fmla="*/ 1082 w 10000"/>
              <a:gd name="connsiteY11" fmla="*/ 2307 h 9787"/>
              <a:gd name="connsiteX12" fmla="*/ 2124 w 10000"/>
              <a:gd name="connsiteY12" fmla="*/ 1075 h 9787"/>
              <a:gd name="connsiteX13" fmla="*/ 3365 w 10000"/>
              <a:gd name="connsiteY13" fmla="*/ 265 h 9787"/>
              <a:gd name="connsiteX14" fmla="*/ 4961 w 10000"/>
              <a:gd name="connsiteY14" fmla="*/ 44 h 9787"/>
              <a:gd name="connsiteX15" fmla="*/ 6881 w 10000"/>
              <a:gd name="connsiteY15" fmla="*/ 532 h 9787"/>
              <a:gd name="connsiteX16" fmla="*/ 8976 w 10000"/>
              <a:gd name="connsiteY16" fmla="*/ 2294 h 9787"/>
              <a:gd name="connsiteX17" fmla="*/ 9830 w 10000"/>
              <a:gd name="connsiteY17" fmla="*/ 4596 h 9787"/>
              <a:gd name="connsiteX18" fmla="*/ 9817 w 10000"/>
              <a:gd name="connsiteY18" fmla="*/ 6055 h 9787"/>
              <a:gd name="connsiteX19" fmla="*/ 9740 w 10000"/>
              <a:gd name="connsiteY19" fmla="*/ 6553 h 9787"/>
              <a:gd name="connsiteX20" fmla="*/ 9652 w 10000"/>
              <a:gd name="connsiteY20" fmla="*/ 6799 h 9787"/>
              <a:gd name="connsiteX21" fmla="*/ 9415 w 10000"/>
              <a:gd name="connsiteY21" fmla="*/ 6940 h 9787"/>
              <a:gd name="connsiteX22" fmla="*/ 9280 w 10000"/>
              <a:gd name="connsiteY22" fmla="*/ 7061 h 9787"/>
              <a:gd name="connsiteX23" fmla="*/ 9412 w 10000"/>
              <a:gd name="connsiteY23" fmla="*/ 7235 h 9787"/>
              <a:gd name="connsiteX24" fmla="*/ 9719 w 10000"/>
              <a:gd name="connsiteY24" fmla="*/ 7544 h 9787"/>
              <a:gd name="connsiteX25" fmla="*/ 9980 w 10000"/>
              <a:gd name="connsiteY25" fmla="*/ 7814 h 9787"/>
              <a:gd name="connsiteX26" fmla="*/ 9848 w 10000"/>
              <a:gd name="connsiteY26" fmla="*/ 7524 h 9787"/>
              <a:gd name="connsiteX27" fmla="*/ 9621 w 10000"/>
              <a:gd name="connsiteY27" fmla="*/ 7013 h 9787"/>
              <a:gd name="connsiteX28" fmla="*/ 9621 w 10000"/>
              <a:gd name="connsiteY28" fmla="*/ 6799 h 9787"/>
              <a:gd name="connsiteX0" fmla="*/ 3071 w 10000"/>
              <a:gd name="connsiteY0" fmla="*/ 9967 h 9967"/>
              <a:gd name="connsiteX1" fmla="*/ 2509 w 10000"/>
              <a:gd name="connsiteY1" fmla="*/ 9785 h 9967"/>
              <a:gd name="connsiteX2" fmla="*/ 1877 w 10000"/>
              <a:gd name="connsiteY2" fmla="*/ 9444 h 9967"/>
              <a:gd name="connsiteX3" fmla="*/ 1309 w 10000"/>
              <a:gd name="connsiteY3" fmla="*/ 9028 h 9967"/>
              <a:gd name="connsiteX4" fmla="*/ 774 w 10000"/>
              <a:gd name="connsiteY4" fmla="*/ 8576 h 9967"/>
              <a:gd name="connsiteX5" fmla="*/ 402 w 10000"/>
              <a:gd name="connsiteY5" fmla="*/ 7963 h 9967"/>
              <a:gd name="connsiteX6" fmla="*/ 88 w 10000"/>
              <a:gd name="connsiteY6" fmla="*/ 7058 h 9967"/>
              <a:gd name="connsiteX7" fmla="*/ 0 w 10000"/>
              <a:gd name="connsiteY7" fmla="*/ 6125 h 9967"/>
              <a:gd name="connsiteX8" fmla="*/ 88 w 10000"/>
              <a:gd name="connsiteY8" fmla="*/ 5117 h 9967"/>
              <a:gd name="connsiteX9" fmla="*/ 443 w 10000"/>
              <a:gd name="connsiteY9" fmla="*/ 3681 h 9967"/>
              <a:gd name="connsiteX10" fmla="*/ 1082 w 10000"/>
              <a:gd name="connsiteY10" fmla="*/ 2357 h 9967"/>
              <a:gd name="connsiteX11" fmla="*/ 2124 w 10000"/>
              <a:gd name="connsiteY11" fmla="*/ 1098 h 9967"/>
              <a:gd name="connsiteX12" fmla="*/ 3365 w 10000"/>
              <a:gd name="connsiteY12" fmla="*/ 271 h 9967"/>
              <a:gd name="connsiteX13" fmla="*/ 4961 w 10000"/>
              <a:gd name="connsiteY13" fmla="*/ 45 h 9967"/>
              <a:gd name="connsiteX14" fmla="*/ 6881 w 10000"/>
              <a:gd name="connsiteY14" fmla="*/ 544 h 9967"/>
              <a:gd name="connsiteX15" fmla="*/ 8976 w 10000"/>
              <a:gd name="connsiteY15" fmla="*/ 2344 h 9967"/>
              <a:gd name="connsiteX16" fmla="*/ 9830 w 10000"/>
              <a:gd name="connsiteY16" fmla="*/ 4696 h 9967"/>
              <a:gd name="connsiteX17" fmla="*/ 9817 w 10000"/>
              <a:gd name="connsiteY17" fmla="*/ 6187 h 9967"/>
              <a:gd name="connsiteX18" fmla="*/ 9740 w 10000"/>
              <a:gd name="connsiteY18" fmla="*/ 6696 h 9967"/>
              <a:gd name="connsiteX19" fmla="*/ 9652 w 10000"/>
              <a:gd name="connsiteY19" fmla="*/ 6947 h 9967"/>
              <a:gd name="connsiteX20" fmla="*/ 9415 w 10000"/>
              <a:gd name="connsiteY20" fmla="*/ 7091 h 9967"/>
              <a:gd name="connsiteX21" fmla="*/ 9280 w 10000"/>
              <a:gd name="connsiteY21" fmla="*/ 7215 h 9967"/>
              <a:gd name="connsiteX22" fmla="*/ 9412 w 10000"/>
              <a:gd name="connsiteY22" fmla="*/ 7392 h 9967"/>
              <a:gd name="connsiteX23" fmla="*/ 9719 w 10000"/>
              <a:gd name="connsiteY23" fmla="*/ 7708 h 9967"/>
              <a:gd name="connsiteX24" fmla="*/ 9980 w 10000"/>
              <a:gd name="connsiteY24" fmla="*/ 7984 h 9967"/>
              <a:gd name="connsiteX25" fmla="*/ 9848 w 10000"/>
              <a:gd name="connsiteY25" fmla="*/ 7688 h 9967"/>
              <a:gd name="connsiteX26" fmla="*/ 9621 w 10000"/>
              <a:gd name="connsiteY26" fmla="*/ 7166 h 9967"/>
              <a:gd name="connsiteX27" fmla="*/ 9621 w 10000"/>
              <a:gd name="connsiteY27" fmla="*/ 6947 h 9967"/>
              <a:gd name="connsiteX0" fmla="*/ 2509 w 10000"/>
              <a:gd name="connsiteY0" fmla="*/ 9817 h 9817"/>
              <a:gd name="connsiteX1" fmla="*/ 1877 w 10000"/>
              <a:gd name="connsiteY1" fmla="*/ 9475 h 9817"/>
              <a:gd name="connsiteX2" fmla="*/ 1309 w 10000"/>
              <a:gd name="connsiteY2" fmla="*/ 9058 h 9817"/>
              <a:gd name="connsiteX3" fmla="*/ 774 w 10000"/>
              <a:gd name="connsiteY3" fmla="*/ 8604 h 9817"/>
              <a:gd name="connsiteX4" fmla="*/ 402 w 10000"/>
              <a:gd name="connsiteY4" fmla="*/ 7989 h 9817"/>
              <a:gd name="connsiteX5" fmla="*/ 88 w 10000"/>
              <a:gd name="connsiteY5" fmla="*/ 7081 h 9817"/>
              <a:gd name="connsiteX6" fmla="*/ 0 w 10000"/>
              <a:gd name="connsiteY6" fmla="*/ 6145 h 9817"/>
              <a:gd name="connsiteX7" fmla="*/ 88 w 10000"/>
              <a:gd name="connsiteY7" fmla="*/ 5134 h 9817"/>
              <a:gd name="connsiteX8" fmla="*/ 443 w 10000"/>
              <a:gd name="connsiteY8" fmla="*/ 3693 h 9817"/>
              <a:gd name="connsiteX9" fmla="*/ 1082 w 10000"/>
              <a:gd name="connsiteY9" fmla="*/ 2365 h 9817"/>
              <a:gd name="connsiteX10" fmla="*/ 2124 w 10000"/>
              <a:gd name="connsiteY10" fmla="*/ 1102 h 9817"/>
              <a:gd name="connsiteX11" fmla="*/ 3365 w 10000"/>
              <a:gd name="connsiteY11" fmla="*/ 272 h 9817"/>
              <a:gd name="connsiteX12" fmla="*/ 4961 w 10000"/>
              <a:gd name="connsiteY12" fmla="*/ 45 h 9817"/>
              <a:gd name="connsiteX13" fmla="*/ 6881 w 10000"/>
              <a:gd name="connsiteY13" fmla="*/ 546 h 9817"/>
              <a:gd name="connsiteX14" fmla="*/ 8976 w 10000"/>
              <a:gd name="connsiteY14" fmla="*/ 2352 h 9817"/>
              <a:gd name="connsiteX15" fmla="*/ 9830 w 10000"/>
              <a:gd name="connsiteY15" fmla="*/ 4712 h 9817"/>
              <a:gd name="connsiteX16" fmla="*/ 9817 w 10000"/>
              <a:gd name="connsiteY16" fmla="*/ 6207 h 9817"/>
              <a:gd name="connsiteX17" fmla="*/ 9740 w 10000"/>
              <a:gd name="connsiteY17" fmla="*/ 6718 h 9817"/>
              <a:gd name="connsiteX18" fmla="*/ 9652 w 10000"/>
              <a:gd name="connsiteY18" fmla="*/ 6970 h 9817"/>
              <a:gd name="connsiteX19" fmla="*/ 9415 w 10000"/>
              <a:gd name="connsiteY19" fmla="*/ 7114 h 9817"/>
              <a:gd name="connsiteX20" fmla="*/ 9280 w 10000"/>
              <a:gd name="connsiteY20" fmla="*/ 7239 h 9817"/>
              <a:gd name="connsiteX21" fmla="*/ 9412 w 10000"/>
              <a:gd name="connsiteY21" fmla="*/ 7416 h 9817"/>
              <a:gd name="connsiteX22" fmla="*/ 9719 w 10000"/>
              <a:gd name="connsiteY22" fmla="*/ 7734 h 9817"/>
              <a:gd name="connsiteX23" fmla="*/ 9980 w 10000"/>
              <a:gd name="connsiteY23" fmla="*/ 8010 h 9817"/>
              <a:gd name="connsiteX24" fmla="*/ 9848 w 10000"/>
              <a:gd name="connsiteY24" fmla="*/ 7713 h 9817"/>
              <a:gd name="connsiteX25" fmla="*/ 9621 w 10000"/>
              <a:gd name="connsiteY25" fmla="*/ 7190 h 9817"/>
              <a:gd name="connsiteX26" fmla="*/ 9621 w 10000"/>
              <a:gd name="connsiteY26" fmla="*/ 6970 h 9817"/>
              <a:gd name="connsiteX0" fmla="*/ 1877 w 10000"/>
              <a:gd name="connsiteY0" fmla="*/ 9652 h 9652"/>
              <a:gd name="connsiteX1" fmla="*/ 1309 w 10000"/>
              <a:gd name="connsiteY1" fmla="*/ 9227 h 9652"/>
              <a:gd name="connsiteX2" fmla="*/ 774 w 10000"/>
              <a:gd name="connsiteY2" fmla="*/ 8764 h 9652"/>
              <a:gd name="connsiteX3" fmla="*/ 402 w 10000"/>
              <a:gd name="connsiteY3" fmla="*/ 8138 h 9652"/>
              <a:gd name="connsiteX4" fmla="*/ 88 w 10000"/>
              <a:gd name="connsiteY4" fmla="*/ 7213 h 9652"/>
              <a:gd name="connsiteX5" fmla="*/ 0 w 10000"/>
              <a:gd name="connsiteY5" fmla="*/ 6260 h 9652"/>
              <a:gd name="connsiteX6" fmla="*/ 88 w 10000"/>
              <a:gd name="connsiteY6" fmla="*/ 5230 h 9652"/>
              <a:gd name="connsiteX7" fmla="*/ 443 w 10000"/>
              <a:gd name="connsiteY7" fmla="*/ 3762 h 9652"/>
              <a:gd name="connsiteX8" fmla="*/ 1082 w 10000"/>
              <a:gd name="connsiteY8" fmla="*/ 2409 h 9652"/>
              <a:gd name="connsiteX9" fmla="*/ 2124 w 10000"/>
              <a:gd name="connsiteY9" fmla="*/ 1123 h 9652"/>
              <a:gd name="connsiteX10" fmla="*/ 3365 w 10000"/>
              <a:gd name="connsiteY10" fmla="*/ 277 h 9652"/>
              <a:gd name="connsiteX11" fmla="*/ 4961 w 10000"/>
              <a:gd name="connsiteY11" fmla="*/ 46 h 9652"/>
              <a:gd name="connsiteX12" fmla="*/ 6881 w 10000"/>
              <a:gd name="connsiteY12" fmla="*/ 556 h 9652"/>
              <a:gd name="connsiteX13" fmla="*/ 8976 w 10000"/>
              <a:gd name="connsiteY13" fmla="*/ 2396 h 9652"/>
              <a:gd name="connsiteX14" fmla="*/ 9830 w 10000"/>
              <a:gd name="connsiteY14" fmla="*/ 4800 h 9652"/>
              <a:gd name="connsiteX15" fmla="*/ 9817 w 10000"/>
              <a:gd name="connsiteY15" fmla="*/ 6323 h 9652"/>
              <a:gd name="connsiteX16" fmla="*/ 9740 w 10000"/>
              <a:gd name="connsiteY16" fmla="*/ 6843 h 9652"/>
              <a:gd name="connsiteX17" fmla="*/ 9652 w 10000"/>
              <a:gd name="connsiteY17" fmla="*/ 7100 h 9652"/>
              <a:gd name="connsiteX18" fmla="*/ 9415 w 10000"/>
              <a:gd name="connsiteY18" fmla="*/ 7247 h 9652"/>
              <a:gd name="connsiteX19" fmla="*/ 9280 w 10000"/>
              <a:gd name="connsiteY19" fmla="*/ 7374 h 9652"/>
              <a:gd name="connsiteX20" fmla="*/ 9412 w 10000"/>
              <a:gd name="connsiteY20" fmla="*/ 7554 h 9652"/>
              <a:gd name="connsiteX21" fmla="*/ 9719 w 10000"/>
              <a:gd name="connsiteY21" fmla="*/ 7878 h 9652"/>
              <a:gd name="connsiteX22" fmla="*/ 9980 w 10000"/>
              <a:gd name="connsiteY22" fmla="*/ 8159 h 9652"/>
              <a:gd name="connsiteX23" fmla="*/ 9848 w 10000"/>
              <a:gd name="connsiteY23" fmla="*/ 7857 h 9652"/>
              <a:gd name="connsiteX24" fmla="*/ 9621 w 10000"/>
              <a:gd name="connsiteY24" fmla="*/ 7324 h 9652"/>
              <a:gd name="connsiteX25" fmla="*/ 9621 w 10000"/>
              <a:gd name="connsiteY25" fmla="*/ 7100 h 9652"/>
              <a:gd name="connsiteX0" fmla="*/ 1309 w 10000"/>
              <a:gd name="connsiteY0" fmla="*/ 9560 h 9560"/>
              <a:gd name="connsiteX1" fmla="*/ 774 w 10000"/>
              <a:gd name="connsiteY1" fmla="*/ 9080 h 9560"/>
              <a:gd name="connsiteX2" fmla="*/ 402 w 10000"/>
              <a:gd name="connsiteY2" fmla="*/ 8431 h 9560"/>
              <a:gd name="connsiteX3" fmla="*/ 88 w 10000"/>
              <a:gd name="connsiteY3" fmla="*/ 7473 h 9560"/>
              <a:gd name="connsiteX4" fmla="*/ 0 w 10000"/>
              <a:gd name="connsiteY4" fmla="*/ 6486 h 9560"/>
              <a:gd name="connsiteX5" fmla="*/ 88 w 10000"/>
              <a:gd name="connsiteY5" fmla="*/ 5419 h 9560"/>
              <a:gd name="connsiteX6" fmla="*/ 443 w 10000"/>
              <a:gd name="connsiteY6" fmla="*/ 3898 h 9560"/>
              <a:gd name="connsiteX7" fmla="*/ 1082 w 10000"/>
              <a:gd name="connsiteY7" fmla="*/ 2496 h 9560"/>
              <a:gd name="connsiteX8" fmla="*/ 2124 w 10000"/>
              <a:gd name="connsiteY8" fmla="*/ 1163 h 9560"/>
              <a:gd name="connsiteX9" fmla="*/ 3365 w 10000"/>
              <a:gd name="connsiteY9" fmla="*/ 287 h 9560"/>
              <a:gd name="connsiteX10" fmla="*/ 4961 w 10000"/>
              <a:gd name="connsiteY10" fmla="*/ 48 h 9560"/>
              <a:gd name="connsiteX11" fmla="*/ 6881 w 10000"/>
              <a:gd name="connsiteY11" fmla="*/ 576 h 9560"/>
              <a:gd name="connsiteX12" fmla="*/ 8976 w 10000"/>
              <a:gd name="connsiteY12" fmla="*/ 2482 h 9560"/>
              <a:gd name="connsiteX13" fmla="*/ 9830 w 10000"/>
              <a:gd name="connsiteY13" fmla="*/ 4973 h 9560"/>
              <a:gd name="connsiteX14" fmla="*/ 9817 w 10000"/>
              <a:gd name="connsiteY14" fmla="*/ 6551 h 9560"/>
              <a:gd name="connsiteX15" fmla="*/ 9740 w 10000"/>
              <a:gd name="connsiteY15" fmla="*/ 7090 h 9560"/>
              <a:gd name="connsiteX16" fmla="*/ 9652 w 10000"/>
              <a:gd name="connsiteY16" fmla="*/ 7356 h 9560"/>
              <a:gd name="connsiteX17" fmla="*/ 9415 w 10000"/>
              <a:gd name="connsiteY17" fmla="*/ 7508 h 9560"/>
              <a:gd name="connsiteX18" fmla="*/ 9280 w 10000"/>
              <a:gd name="connsiteY18" fmla="*/ 7640 h 9560"/>
              <a:gd name="connsiteX19" fmla="*/ 9412 w 10000"/>
              <a:gd name="connsiteY19" fmla="*/ 7826 h 9560"/>
              <a:gd name="connsiteX20" fmla="*/ 9719 w 10000"/>
              <a:gd name="connsiteY20" fmla="*/ 8162 h 9560"/>
              <a:gd name="connsiteX21" fmla="*/ 9980 w 10000"/>
              <a:gd name="connsiteY21" fmla="*/ 8453 h 9560"/>
              <a:gd name="connsiteX22" fmla="*/ 9848 w 10000"/>
              <a:gd name="connsiteY22" fmla="*/ 8140 h 9560"/>
              <a:gd name="connsiteX23" fmla="*/ 9621 w 10000"/>
              <a:gd name="connsiteY23" fmla="*/ 7588 h 9560"/>
              <a:gd name="connsiteX24" fmla="*/ 9621 w 10000"/>
              <a:gd name="connsiteY24" fmla="*/ 7356 h 9560"/>
              <a:gd name="connsiteX0" fmla="*/ 774 w 10000"/>
              <a:gd name="connsiteY0" fmla="*/ 9498 h 9498"/>
              <a:gd name="connsiteX1" fmla="*/ 402 w 10000"/>
              <a:gd name="connsiteY1" fmla="*/ 8819 h 9498"/>
              <a:gd name="connsiteX2" fmla="*/ 88 w 10000"/>
              <a:gd name="connsiteY2" fmla="*/ 7817 h 9498"/>
              <a:gd name="connsiteX3" fmla="*/ 0 w 10000"/>
              <a:gd name="connsiteY3" fmla="*/ 6785 h 9498"/>
              <a:gd name="connsiteX4" fmla="*/ 88 w 10000"/>
              <a:gd name="connsiteY4" fmla="*/ 5668 h 9498"/>
              <a:gd name="connsiteX5" fmla="*/ 443 w 10000"/>
              <a:gd name="connsiteY5" fmla="*/ 4077 h 9498"/>
              <a:gd name="connsiteX6" fmla="*/ 1082 w 10000"/>
              <a:gd name="connsiteY6" fmla="*/ 2611 h 9498"/>
              <a:gd name="connsiteX7" fmla="*/ 2124 w 10000"/>
              <a:gd name="connsiteY7" fmla="*/ 1217 h 9498"/>
              <a:gd name="connsiteX8" fmla="*/ 3365 w 10000"/>
              <a:gd name="connsiteY8" fmla="*/ 300 h 9498"/>
              <a:gd name="connsiteX9" fmla="*/ 4961 w 10000"/>
              <a:gd name="connsiteY9" fmla="*/ 50 h 9498"/>
              <a:gd name="connsiteX10" fmla="*/ 6881 w 10000"/>
              <a:gd name="connsiteY10" fmla="*/ 603 h 9498"/>
              <a:gd name="connsiteX11" fmla="*/ 8976 w 10000"/>
              <a:gd name="connsiteY11" fmla="*/ 2596 h 9498"/>
              <a:gd name="connsiteX12" fmla="*/ 9830 w 10000"/>
              <a:gd name="connsiteY12" fmla="*/ 5202 h 9498"/>
              <a:gd name="connsiteX13" fmla="*/ 9817 w 10000"/>
              <a:gd name="connsiteY13" fmla="*/ 6853 h 9498"/>
              <a:gd name="connsiteX14" fmla="*/ 9740 w 10000"/>
              <a:gd name="connsiteY14" fmla="*/ 7416 h 9498"/>
              <a:gd name="connsiteX15" fmla="*/ 9652 w 10000"/>
              <a:gd name="connsiteY15" fmla="*/ 7695 h 9498"/>
              <a:gd name="connsiteX16" fmla="*/ 9415 w 10000"/>
              <a:gd name="connsiteY16" fmla="*/ 7854 h 9498"/>
              <a:gd name="connsiteX17" fmla="*/ 9280 w 10000"/>
              <a:gd name="connsiteY17" fmla="*/ 7992 h 9498"/>
              <a:gd name="connsiteX18" fmla="*/ 9412 w 10000"/>
              <a:gd name="connsiteY18" fmla="*/ 8186 h 9498"/>
              <a:gd name="connsiteX19" fmla="*/ 9719 w 10000"/>
              <a:gd name="connsiteY19" fmla="*/ 8538 h 9498"/>
              <a:gd name="connsiteX20" fmla="*/ 9980 w 10000"/>
              <a:gd name="connsiteY20" fmla="*/ 8842 h 9498"/>
              <a:gd name="connsiteX21" fmla="*/ 9848 w 10000"/>
              <a:gd name="connsiteY21" fmla="*/ 8515 h 9498"/>
              <a:gd name="connsiteX22" fmla="*/ 9621 w 10000"/>
              <a:gd name="connsiteY22" fmla="*/ 7937 h 9498"/>
              <a:gd name="connsiteX23" fmla="*/ 9621 w 10000"/>
              <a:gd name="connsiteY23" fmla="*/ 7695 h 9498"/>
              <a:gd name="connsiteX0" fmla="*/ 402 w 10000"/>
              <a:gd name="connsiteY0" fmla="*/ 9285 h 9314"/>
              <a:gd name="connsiteX1" fmla="*/ 88 w 10000"/>
              <a:gd name="connsiteY1" fmla="*/ 8230 h 9314"/>
              <a:gd name="connsiteX2" fmla="*/ 0 w 10000"/>
              <a:gd name="connsiteY2" fmla="*/ 7144 h 9314"/>
              <a:gd name="connsiteX3" fmla="*/ 88 w 10000"/>
              <a:gd name="connsiteY3" fmla="*/ 5968 h 9314"/>
              <a:gd name="connsiteX4" fmla="*/ 443 w 10000"/>
              <a:gd name="connsiteY4" fmla="*/ 4292 h 9314"/>
              <a:gd name="connsiteX5" fmla="*/ 1082 w 10000"/>
              <a:gd name="connsiteY5" fmla="*/ 2749 h 9314"/>
              <a:gd name="connsiteX6" fmla="*/ 2124 w 10000"/>
              <a:gd name="connsiteY6" fmla="*/ 1281 h 9314"/>
              <a:gd name="connsiteX7" fmla="*/ 3365 w 10000"/>
              <a:gd name="connsiteY7" fmla="*/ 316 h 9314"/>
              <a:gd name="connsiteX8" fmla="*/ 4961 w 10000"/>
              <a:gd name="connsiteY8" fmla="*/ 53 h 9314"/>
              <a:gd name="connsiteX9" fmla="*/ 6881 w 10000"/>
              <a:gd name="connsiteY9" fmla="*/ 635 h 9314"/>
              <a:gd name="connsiteX10" fmla="*/ 8976 w 10000"/>
              <a:gd name="connsiteY10" fmla="*/ 2733 h 9314"/>
              <a:gd name="connsiteX11" fmla="*/ 9830 w 10000"/>
              <a:gd name="connsiteY11" fmla="*/ 5477 h 9314"/>
              <a:gd name="connsiteX12" fmla="*/ 9817 w 10000"/>
              <a:gd name="connsiteY12" fmla="*/ 7215 h 9314"/>
              <a:gd name="connsiteX13" fmla="*/ 9740 w 10000"/>
              <a:gd name="connsiteY13" fmla="*/ 7808 h 9314"/>
              <a:gd name="connsiteX14" fmla="*/ 9652 w 10000"/>
              <a:gd name="connsiteY14" fmla="*/ 8102 h 9314"/>
              <a:gd name="connsiteX15" fmla="*/ 9415 w 10000"/>
              <a:gd name="connsiteY15" fmla="*/ 8269 h 9314"/>
              <a:gd name="connsiteX16" fmla="*/ 9280 w 10000"/>
              <a:gd name="connsiteY16" fmla="*/ 8414 h 9314"/>
              <a:gd name="connsiteX17" fmla="*/ 9412 w 10000"/>
              <a:gd name="connsiteY17" fmla="*/ 8619 h 9314"/>
              <a:gd name="connsiteX18" fmla="*/ 9719 w 10000"/>
              <a:gd name="connsiteY18" fmla="*/ 8989 h 9314"/>
              <a:gd name="connsiteX19" fmla="*/ 9980 w 10000"/>
              <a:gd name="connsiteY19" fmla="*/ 9309 h 9314"/>
              <a:gd name="connsiteX20" fmla="*/ 9848 w 10000"/>
              <a:gd name="connsiteY20" fmla="*/ 8965 h 9314"/>
              <a:gd name="connsiteX21" fmla="*/ 9621 w 10000"/>
              <a:gd name="connsiteY21" fmla="*/ 8356 h 9314"/>
              <a:gd name="connsiteX22" fmla="*/ 9621 w 10000"/>
              <a:gd name="connsiteY22" fmla="*/ 8102 h 9314"/>
              <a:gd name="connsiteX0" fmla="*/ 88 w 10000"/>
              <a:gd name="connsiteY0" fmla="*/ 8836 h 10000"/>
              <a:gd name="connsiteX1" fmla="*/ 0 w 10000"/>
              <a:gd name="connsiteY1" fmla="*/ 7670 h 10000"/>
              <a:gd name="connsiteX2" fmla="*/ 88 w 10000"/>
              <a:gd name="connsiteY2" fmla="*/ 6408 h 10000"/>
              <a:gd name="connsiteX3" fmla="*/ 443 w 10000"/>
              <a:gd name="connsiteY3" fmla="*/ 4608 h 10000"/>
              <a:gd name="connsiteX4" fmla="*/ 1082 w 10000"/>
              <a:gd name="connsiteY4" fmla="*/ 2951 h 10000"/>
              <a:gd name="connsiteX5" fmla="*/ 2124 w 10000"/>
              <a:gd name="connsiteY5" fmla="*/ 1375 h 10000"/>
              <a:gd name="connsiteX6" fmla="*/ 3365 w 10000"/>
              <a:gd name="connsiteY6" fmla="*/ 339 h 10000"/>
              <a:gd name="connsiteX7" fmla="*/ 4961 w 10000"/>
              <a:gd name="connsiteY7" fmla="*/ 57 h 10000"/>
              <a:gd name="connsiteX8" fmla="*/ 6881 w 10000"/>
              <a:gd name="connsiteY8" fmla="*/ 682 h 10000"/>
              <a:gd name="connsiteX9" fmla="*/ 8976 w 10000"/>
              <a:gd name="connsiteY9" fmla="*/ 2934 h 10000"/>
              <a:gd name="connsiteX10" fmla="*/ 9830 w 10000"/>
              <a:gd name="connsiteY10" fmla="*/ 5880 h 10000"/>
              <a:gd name="connsiteX11" fmla="*/ 9817 w 10000"/>
              <a:gd name="connsiteY11" fmla="*/ 7746 h 10000"/>
              <a:gd name="connsiteX12" fmla="*/ 9740 w 10000"/>
              <a:gd name="connsiteY12" fmla="*/ 8383 h 10000"/>
              <a:gd name="connsiteX13" fmla="*/ 9652 w 10000"/>
              <a:gd name="connsiteY13" fmla="*/ 8699 h 10000"/>
              <a:gd name="connsiteX14" fmla="*/ 9415 w 10000"/>
              <a:gd name="connsiteY14" fmla="*/ 8878 h 10000"/>
              <a:gd name="connsiteX15" fmla="*/ 9280 w 10000"/>
              <a:gd name="connsiteY15" fmla="*/ 9034 h 10000"/>
              <a:gd name="connsiteX16" fmla="*/ 9412 w 10000"/>
              <a:gd name="connsiteY16" fmla="*/ 9254 h 10000"/>
              <a:gd name="connsiteX17" fmla="*/ 9719 w 10000"/>
              <a:gd name="connsiteY17" fmla="*/ 9651 h 10000"/>
              <a:gd name="connsiteX18" fmla="*/ 9980 w 10000"/>
              <a:gd name="connsiteY18" fmla="*/ 9995 h 10000"/>
              <a:gd name="connsiteX19" fmla="*/ 9848 w 10000"/>
              <a:gd name="connsiteY19" fmla="*/ 9625 h 10000"/>
              <a:gd name="connsiteX20" fmla="*/ 9621 w 10000"/>
              <a:gd name="connsiteY20" fmla="*/ 8971 h 10000"/>
              <a:gd name="connsiteX21" fmla="*/ 9621 w 10000"/>
              <a:gd name="connsiteY21" fmla="*/ 8699 h 10000"/>
              <a:gd name="connsiteX0" fmla="*/ 0 w 10000"/>
              <a:gd name="connsiteY0" fmla="*/ 7670 h 10000"/>
              <a:gd name="connsiteX1" fmla="*/ 88 w 10000"/>
              <a:gd name="connsiteY1" fmla="*/ 6408 h 10000"/>
              <a:gd name="connsiteX2" fmla="*/ 443 w 10000"/>
              <a:gd name="connsiteY2" fmla="*/ 4608 h 10000"/>
              <a:gd name="connsiteX3" fmla="*/ 1082 w 10000"/>
              <a:gd name="connsiteY3" fmla="*/ 2951 h 10000"/>
              <a:gd name="connsiteX4" fmla="*/ 2124 w 10000"/>
              <a:gd name="connsiteY4" fmla="*/ 1375 h 10000"/>
              <a:gd name="connsiteX5" fmla="*/ 3365 w 10000"/>
              <a:gd name="connsiteY5" fmla="*/ 339 h 10000"/>
              <a:gd name="connsiteX6" fmla="*/ 4961 w 10000"/>
              <a:gd name="connsiteY6" fmla="*/ 57 h 10000"/>
              <a:gd name="connsiteX7" fmla="*/ 6881 w 10000"/>
              <a:gd name="connsiteY7" fmla="*/ 682 h 10000"/>
              <a:gd name="connsiteX8" fmla="*/ 8976 w 10000"/>
              <a:gd name="connsiteY8" fmla="*/ 2934 h 10000"/>
              <a:gd name="connsiteX9" fmla="*/ 9830 w 10000"/>
              <a:gd name="connsiteY9" fmla="*/ 5880 h 10000"/>
              <a:gd name="connsiteX10" fmla="*/ 9817 w 10000"/>
              <a:gd name="connsiteY10" fmla="*/ 7746 h 10000"/>
              <a:gd name="connsiteX11" fmla="*/ 9740 w 10000"/>
              <a:gd name="connsiteY11" fmla="*/ 8383 h 10000"/>
              <a:gd name="connsiteX12" fmla="*/ 9652 w 10000"/>
              <a:gd name="connsiteY12" fmla="*/ 8699 h 10000"/>
              <a:gd name="connsiteX13" fmla="*/ 9415 w 10000"/>
              <a:gd name="connsiteY13" fmla="*/ 8878 h 10000"/>
              <a:gd name="connsiteX14" fmla="*/ 9280 w 10000"/>
              <a:gd name="connsiteY14" fmla="*/ 9034 h 10000"/>
              <a:gd name="connsiteX15" fmla="*/ 9412 w 10000"/>
              <a:gd name="connsiteY15" fmla="*/ 9254 h 10000"/>
              <a:gd name="connsiteX16" fmla="*/ 9719 w 10000"/>
              <a:gd name="connsiteY16" fmla="*/ 9651 h 10000"/>
              <a:gd name="connsiteX17" fmla="*/ 9980 w 10000"/>
              <a:gd name="connsiteY17" fmla="*/ 9995 h 10000"/>
              <a:gd name="connsiteX18" fmla="*/ 9848 w 10000"/>
              <a:gd name="connsiteY18" fmla="*/ 9625 h 10000"/>
              <a:gd name="connsiteX19" fmla="*/ 9621 w 10000"/>
              <a:gd name="connsiteY19" fmla="*/ 8971 h 10000"/>
              <a:gd name="connsiteX20" fmla="*/ 9621 w 10000"/>
              <a:gd name="connsiteY20" fmla="*/ 8699 h 10000"/>
              <a:gd name="connsiteX0" fmla="*/ 0 w 9912"/>
              <a:gd name="connsiteY0" fmla="*/ 6408 h 10000"/>
              <a:gd name="connsiteX1" fmla="*/ 355 w 9912"/>
              <a:gd name="connsiteY1" fmla="*/ 4608 h 10000"/>
              <a:gd name="connsiteX2" fmla="*/ 994 w 9912"/>
              <a:gd name="connsiteY2" fmla="*/ 2951 h 10000"/>
              <a:gd name="connsiteX3" fmla="*/ 2036 w 9912"/>
              <a:gd name="connsiteY3" fmla="*/ 1375 h 10000"/>
              <a:gd name="connsiteX4" fmla="*/ 3277 w 9912"/>
              <a:gd name="connsiteY4" fmla="*/ 339 h 10000"/>
              <a:gd name="connsiteX5" fmla="*/ 4873 w 9912"/>
              <a:gd name="connsiteY5" fmla="*/ 57 h 10000"/>
              <a:gd name="connsiteX6" fmla="*/ 6793 w 9912"/>
              <a:gd name="connsiteY6" fmla="*/ 682 h 10000"/>
              <a:gd name="connsiteX7" fmla="*/ 8888 w 9912"/>
              <a:gd name="connsiteY7" fmla="*/ 2934 h 10000"/>
              <a:gd name="connsiteX8" fmla="*/ 9742 w 9912"/>
              <a:gd name="connsiteY8" fmla="*/ 5880 h 10000"/>
              <a:gd name="connsiteX9" fmla="*/ 9729 w 9912"/>
              <a:gd name="connsiteY9" fmla="*/ 7746 h 10000"/>
              <a:gd name="connsiteX10" fmla="*/ 9652 w 9912"/>
              <a:gd name="connsiteY10" fmla="*/ 8383 h 10000"/>
              <a:gd name="connsiteX11" fmla="*/ 9564 w 9912"/>
              <a:gd name="connsiteY11" fmla="*/ 8699 h 10000"/>
              <a:gd name="connsiteX12" fmla="*/ 9327 w 9912"/>
              <a:gd name="connsiteY12" fmla="*/ 8878 h 10000"/>
              <a:gd name="connsiteX13" fmla="*/ 9192 w 9912"/>
              <a:gd name="connsiteY13" fmla="*/ 9034 h 10000"/>
              <a:gd name="connsiteX14" fmla="*/ 9324 w 9912"/>
              <a:gd name="connsiteY14" fmla="*/ 9254 h 10000"/>
              <a:gd name="connsiteX15" fmla="*/ 9631 w 9912"/>
              <a:gd name="connsiteY15" fmla="*/ 9651 h 10000"/>
              <a:gd name="connsiteX16" fmla="*/ 9892 w 9912"/>
              <a:gd name="connsiteY16" fmla="*/ 9995 h 10000"/>
              <a:gd name="connsiteX17" fmla="*/ 9760 w 9912"/>
              <a:gd name="connsiteY17" fmla="*/ 9625 h 10000"/>
              <a:gd name="connsiteX18" fmla="*/ 9533 w 9912"/>
              <a:gd name="connsiteY18" fmla="*/ 8971 h 10000"/>
              <a:gd name="connsiteX19" fmla="*/ 9533 w 9912"/>
              <a:gd name="connsiteY19" fmla="*/ 8699 h 10000"/>
              <a:gd name="connsiteX0" fmla="*/ 0 w 9642"/>
              <a:gd name="connsiteY0" fmla="*/ 4608 h 10000"/>
              <a:gd name="connsiteX1" fmla="*/ 645 w 9642"/>
              <a:gd name="connsiteY1" fmla="*/ 2951 h 10000"/>
              <a:gd name="connsiteX2" fmla="*/ 1696 w 9642"/>
              <a:gd name="connsiteY2" fmla="*/ 1375 h 10000"/>
              <a:gd name="connsiteX3" fmla="*/ 2948 w 9642"/>
              <a:gd name="connsiteY3" fmla="*/ 339 h 10000"/>
              <a:gd name="connsiteX4" fmla="*/ 4558 w 9642"/>
              <a:gd name="connsiteY4" fmla="*/ 57 h 10000"/>
              <a:gd name="connsiteX5" fmla="*/ 6495 w 9642"/>
              <a:gd name="connsiteY5" fmla="*/ 682 h 10000"/>
              <a:gd name="connsiteX6" fmla="*/ 8609 w 9642"/>
              <a:gd name="connsiteY6" fmla="*/ 2934 h 10000"/>
              <a:gd name="connsiteX7" fmla="*/ 9470 w 9642"/>
              <a:gd name="connsiteY7" fmla="*/ 5880 h 10000"/>
              <a:gd name="connsiteX8" fmla="*/ 9457 w 9642"/>
              <a:gd name="connsiteY8" fmla="*/ 7746 h 10000"/>
              <a:gd name="connsiteX9" fmla="*/ 9380 w 9642"/>
              <a:gd name="connsiteY9" fmla="*/ 8383 h 10000"/>
              <a:gd name="connsiteX10" fmla="*/ 9291 w 9642"/>
              <a:gd name="connsiteY10" fmla="*/ 8699 h 10000"/>
              <a:gd name="connsiteX11" fmla="*/ 9052 w 9642"/>
              <a:gd name="connsiteY11" fmla="*/ 8878 h 10000"/>
              <a:gd name="connsiteX12" fmla="*/ 8916 w 9642"/>
              <a:gd name="connsiteY12" fmla="*/ 9034 h 10000"/>
              <a:gd name="connsiteX13" fmla="*/ 9049 w 9642"/>
              <a:gd name="connsiteY13" fmla="*/ 9254 h 10000"/>
              <a:gd name="connsiteX14" fmla="*/ 9359 w 9642"/>
              <a:gd name="connsiteY14" fmla="*/ 9651 h 10000"/>
              <a:gd name="connsiteX15" fmla="*/ 9622 w 9642"/>
              <a:gd name="connsiteY15" fmla="*/ 9995 h 10000"/>
              <a:gd name="connsiteX16" fmla="*/ 9489 w 9642"/>
              <a:gd name="connsiteY16" fmla="*/ 9625 h 10000"/>
              <a:gd name="connsiteX17" fmla="*/ 9260 w 9642"/>
              <a:gd name="connsiteY17" fmla="*/ 8971 h 10000"/>
              <a:gd name="connsiteX18" fmla="*/ 9260 w 9642"/>
              <a:gd name="connsiteY18" fmla="*/ 8699 h 10000"/>
              <a:gd name="connsiteX0" fmla="*/ 0 w 9331"/>
              <a:gd name="connsiteY0" fmla="*/ 2951 h 10000"/>
              <a:gd name="connsiteX1" fmla="*/ 1090 w 9331"/>
              <a:gd name="connsiteY1" fmla="*/ 1375 h 10000"/>
              <a:gd name="connsiteX2" fmla="*/ 2388 w 9331"/>
              <a:gd name="connsiteY2" fmla="*/ 339 h 10000"/>
              <a:gd name="connsiteX3" fmla="*/ 4058 w 9331"/>
              <a:gd name="connsiteY3" fmla="*/ 57 h 10000"/>
              <a:gd name="connsiteX4" fmla="*/ 6067 w 9331"/>
              <a:gd name="connsiteY4" fmla="*/ 682 h 10000"/>
              <a:gd name="connsiteX5" fmla="*/ 8260 w 9331"/>
              <a:gd name="connsiteY5" fmla="*/ 2934 h 10000"/>
              <a:gd name="connsiteX6" fmla="*/ 9153 w 9331"/>
              <a:gd name="connsiteY6" fmla="*/ 5880 h 10000"/>
              <a:gd name="connsiteX7" fmla="*/ 9139 w 9331"/>
              <a:gd name="connsiteY7" fmla="*/ 7746 h 10000"/>
              <a:gd name="connsiteX8" fmla="*/ 9059 w 9331"/>
              <a:gd name="connsiteY8" fmla="*/ 8383 h 10000"/>
              <a:gd name="connsiteX9" fmla="*/ 8967 w 9331"/>
              <a:gd name="connsiteY9" fmla="*/ 8699 h 10000"/>
              <a:gd name="connsiteX10" fmla="*/ 8719 w 9331"/>
              <a:gd name="connsiteY10" fmla="*/ 8878 h 10000"/>
              <a:gd name="connsiteX11" fmla="*/ 8578 w 9331"/>
              <a:gd name="connsiteY11" fmla="*/ 9034 h 10000"/>
              <a:gd name="connsiteX12" fmla="*/ 8716 w 9331"/>
              <a:gd name="connsiteY12" fmla="*/ 9254 h 10000"/>
              <a:gd name="connsiteX13" fmla="*/ 9037 w 9331"/>
              <a:gd name="connsiteY13" fmla="*/ 9651 h 10000"/>
              <a:gd name="connsiteX14" fmla="*/ 9310 w 9331"/>
              <a:gd name="connsiteY14" fmla="*/ 9995 h 10000"/>
              <a:gd name="connsiteX15" fmla="*/ 9172 w 9331"/>
              <a:gd name="connsiteY15" fmla="*/ 9625 h 10000"/>
              <a:gd name="connsiteX16" fmla="*/ 8935 w 9331"/>
              <a:gd name="connsiteY16" fmla="*/ 8971 h 10000"/>
              <a:gd name="connsiteX17" fmla="*/ 8935 w 9331"/>
              <a:gd name="connsiteY17" fmla="*/ 8699 h 10000"/>
              <a:gd name="connsiteX0" fmla="*/ 0 w 8832"/>
              <a:gd name="connsiteY0" fmla="*/ 1375 h 10000"/>
              <a:gd name="connsiteX1" fmla="*/ 1391 w 8832"/>
              <a:gd name="connsiteY1" fmla="*/ 339 h 10000"/>
              <a:gd name="connsiteX2" fmla="*/ 3181 w 8832"/>
              <a:gd name="connsiteY2" fmla="*/ 57 h 10000"/>
              <a:gd name="connsiteX3" fmla="*/ 5334 w 8832"/>
              <a:gd name="connsiteY3" fmla="*/ 682 h 10000"/>
              <a:gd name="connsiteX4" fmla="*/ 7684 w 8832"/>
              <a:gd name="connsiteY4" fmla="*/ 2934 h 10000"/>
              <a:gd name="connsiteX5" fmla="*/ 8641 w 8832"/>
              <a:gd name="connsiteY5" fmla="*/ 5880 h 10000"/>
              <a:gd name="connsiteX6" fmla="*/ 8626 w 8832"/>
              <a:gd name="connsiteY6" fmla="*/ 7746 h 10000"/>
              <a:gd name="connsiteX7" fmla="*/ 8540 w 8832"/>
              <a:gd name="connsiteY7" fmla="*/ 8383 h 10000"/>
              <a:gd name="connsiteX8" fmla="*/ 8442 w 8832"/>
              <a:gd name="connsiteY8" fmla="*/ 8699 h 10000"/>
              <a:gd name="connsiteX9" fmla="*/ 8176 w 8832"/>
              <a:gd name="connsiteY9" fmla="*/ 8878 h 10000"/>
              <a:gd name="connsiteX10" fmla="*/ 8025 w 8832"/>
              <a:gd name="connsiteY10" fmla="*/ 9034 h 10000"/>
              <a:gd name="connsiteX11" fmla="*/ 8173 w 8832"/>
              <a:gd name="connsiteY11" fmla="*/ 9254 h 10000"/>
              <a:gd name="connsiteX12" fmla="*/ 8517 w 8832"/>
              <a:gd name="connsiteY12" fmla="*/ 9651 h 10000"/>
              <a:gd name="connsiteX13" fmla="*/ 8809 w 8832"/>
              <a:gd name="connsiteY13" fmla="*/ 9995 h 10000"/>
              <a:gd name="connsiteX14" fmla="*/ 8662 w 8832"/>
              <a:gd name="connsiteY14" fmla="*/ 9625 h 10000"/>
              <a:gd name="connsiteX15" fmla="*/ 8408 w 8832"/>
              <a:gd name="connsiteY15" fmla="*/ 8971 h 10000"/>
              <a:gd name="connsiteX16" fmla="*/ 8408 w 8832"/>
              <a:gd name="connsiteY16" fmla="*/ 8699 h 10000"/>
              <a:gd name="connsiteX0" fmla="*/ 0 w 8425"/>
              <a:gd name="connsiteY0" fmla="*/ 339 h 10000"/>
              <a:gd name="connsiteX1" fmla="*/ 2027 w 8425"/>
              <a:gd name="connsiteY1" fmla="*/ 57 h 10000"/>
              <a:gd name="connsiteX2" fmla="*/ 4464 w 8425"/>
              <a:gd name="connsiteY2" fmla="*/ 682 h 10000"/>
              <a:gd name="connsiteX3" fmla="*/ 7125 w 8425"/>
              <a:gd name="connsiteY3" fmla="*/ 2934 h 10000"/>
              <a:gd name="connsiteX4" fmla="*/ 8209 w 8425"/>
              <a:gd name="connsiteY4" fmla="*/ 5880 h 10000"/>
              <a:gd name="connsiteX5" fmla="*/ 8192 w 8425"/>
              <a:gd name="connsiteY5" fmla="*/ 7746 h 10000"/>
              <a:gd name="connsiteX6" fmla="*/ 8094 w 8425"/>
              <a:gd name="connsiteY6" fmla="*/ 8383 h 10000"/>
              <a:gd name="connsiteX7" fmla="*/ 7983 w 8425"/>
              <a:gd name="connsiteY7" fmla="*/ 8699 h 10000"/>
              <a:gd name="connsiteX8" fmla="*/ 7682 w 8425"/>
              <a:gd name="connsiteY8" fmla="*/ 8878 h 10000"/>
              <a:gd name="connsiteX9" fmla="*/ 7511 w 8425"/>
              <a:gd name="connsiteY9" fmla="*/ 9034 h 10000"/>
              <a:gd name="connsiteX10" fmla="*/ 7679 w 8425"/>
              <a:gd name="connsiteY10" fmla="*/ 9254 h 10000"/>
              <a:gd name="connsiteX11" fmla="*/ 8068 w 8425"/>
              <a:gd name="connsiteY11" fmla="*/ 9651 h 10000"/>
              <a:gd name="connsiteX12" fmla="*/ 8399 w 8425"/>
              <a:gd name="connsiteY12" fmla="*/ 9995 h 10000"/>
              <a:gd name="connsiteX13" fmla="*/ 8233 w 8425"/>
              <a:gd name="connsiteY13" fmla="*/ 9625 h 10000"/>
              <a:gd name="connsiteX14" fmla="*/ 7945 w 8425"/>
              <a:gd name="connsiteY14" fmla="*/ 8971 h 10000"/>
              <a:gd name="connsiteX15" fmla="*/ 7945 w 8425"/>
              <a:gd name="connsiteY15" fmla="*/ 8699 h 10000"/>
              <a:gd name="connsiteX0" fmla="*/ 0 w 7594"/>
              <a:gd name="connsiteY0" fmla="*/ 0 h 9943"/>
              <a:gd name="connsiteX1" fmla="*/ 2893 w 7594"/>
              <a:gd name="connsiteY1" fmla="*/ 625 h 9943"/>
              <a:gd name="connsiteX2" fmla="*/ 6051 w 7594"/>
              <a:gd name="connsiteY2" fmla="*/ 2877 h 9943"/>
              <a:gd name="connsiteX3" fmla="*/ 7338 w 7594"/>
              <a:gd name="connsiteY3" fmla="*/ 5823 h 9943"/>
              <a:gd name="connsiteX4" fmla="*/ 7317 w 7594"/>
              <a:gd name="connsiteY4" fmla="*/ 7689 h 9943"/>
              <a:gd name="connsiteX5" fmla="*/ 7201 w 7594"/>
              <a:gd name="connsiteY5" fmla="*/ 8326 h 9943"/>
              <a:gd name="connsiteX6" fmla="*/ 7069 w 7594"/>
              <a:gd name="connsiteY6" fmla="*/ 8642 h 9943"/>
              <a:gd name="connsiteX7" fmla="*/ 6712 w 7594"/>
              <a:gd name="connsiteY7" fmla="*/ 8821 h 9943"/>
              <a:gd name="connsiteX8" fmla="*/ 6509 w 7594"/>
              <a:gd name="connsiteY8" fmla="*/ 8977 h 9943"/>
              <a:gd name="connsiteX9" fmla="*/ 6709 w 7594"/>
              <a:gd name="connsiteY9" fmla="*/ 9197 h 9943"/>
              <a:gd name="connsiteX10" fmla="*/ 7170 w 7594"/>
              <a:gd name="connsiteY10" fmla="*/ 9594 h 9943"/>
              <a:gd name="connsiteX11" fmla="*/ 7563 w 7594"/>
              <a:gd name="connsiteY11" fmla="*/ 9938 h 9943"/>
              <a:gd name="connsiteX12" fmla="*/ 7366 w 7594"/>
              <a:gd name="connsiteY12" fmla="*/ 9568 h 9943"/>
              <a:gd name="connsiteX13" fmla="*/ 7024 w 7594"/>
              <a:gd name="connsiteY13" fmla="*/ 8914 h 9943"/>
              <a:gd name="connsiteX14" fmla="*/ 7024 w 7594"/>
              <a:gd name="connsiteY14" fmla="*/ 8642 h 9943"/>
              <a:gd name="connsiteX0" fmla="*/ 0 w 6190"/>
              <a:gd name="connsiteY0" fmla="*/ 0 h 9371"/>
              <a:gd name="connsiteX1" fmla="*/ 4158 w 6190"/>
              <a:gd name="connsiteY1" fmla="*/ 2264 h 9371"/>
              <a:gd name="connsiteX2" fmla="*/ 5853 w 6190"/>
              <a:gd name="connsiteY2" fmla="*/ 5227 h 9371"/>
              <a:gd name="connsiteX3" fmla="*/ 5825 w 6190"/>
              <a:gd name="connsiteY3" fmla="*/ 7104 h 9371"/>
              <a:gd name="connsiteX4" fmla="*/ 5672 w 6190"/>
              <a:gd name="connsiteY4" fmla="*/ 7745 h 9371"/>
              <a:gd name="connsiteX5" fmla="*/ 5499 w 6190"/>
              <a:gd name="connsiteY5" fmla="*/ 8063 h 9371"/>
              <a:gd name="connsiteX6" fmla="*/ 5029 w 6190"/>
              <a:gd name="connsiteY6" fmla="*/ 8243 h 9371"/>
              <a:gd name="connsiteX7" fmla="*/ 4761 w 6190"/>
              <a:gd name="connsiteY7" fmla="*/ 8399 h 9371"/>
              <a:gd name="connsiteX8" fmla="*/ 5025 w 6190"/>
              <a:gd name="connsiteY8" fmla="*/ 8621 h 9371"/>
              <a:gd name="connsiteX9" fmla="*/ 5632 w 6190"/>
              <a:gd name="connsiteY9" fmla="*/ 9020 h 9371"/>
              <a:gd name="connsiteX10" fmla="*/ 6149 w 6190"/>
              <a:gd name="connsiteY10" fmla="*/ 9366 h 9371"/>
              <a:gd name="connsiteX11" fmla="*/ 5890 w 6190"/>
              <a:gd name="connsiteY11" fmla="*/ 8994 h 9371"/>
              <a:gd name="connsiteX12" fmla="*/ 5439 w 6190"/>
              <a:gd name="connsiteY12" fmla="*/ 8336 h 9371"/>
              <a:gd name="connsiteX13" fmla="*/ 5439 w 6190"/>
              <a:gd name="connsiteY13" fmla="*/ 8063 h 9371"/>
              <a:gd name="connsiteX0" fmla="*/ 0 w 3283"/>
              <a:gd name="connsiteY0" fmla="*/ 0 h 7584"/>
              <a:gd name="connsiteX1" fmla="*/ 2739 w 3283"/>
              <a:gd name="connsiteY1" fmla="*/ 3162 h 7584"/>
              <a:gd name="connsiteX2" fmla="*/ 2693 w 3283"/>
              <a:gd name="connsiteY2" fmla="*/ 5165 h 7584"/>
              <a:gd name="connsiteX3" fmla="*/ 2446 w 3283"/>
              <a:gd name="connsiteY3" fmla="*/ 5849 h 7584"/>
              <a:gd name="connsiteX4" fmla="*/ 2167 w 3283"/>
              <a:gd name="connsiteY4" fmla="*/ 6188 h 7584"/>
              <a:gd name="connsiteX5" fmla="*/ 1407 w 3283"/>
              <a:gd name="connsiteY5" fmla="*/ 6380 h 7584"/>
              <a:gd name="connsiteX6" fmla="*/ 974 w 3283"/>
              <a:gd name="connsiteY6" fmla="*/ 6547 h 7584"/>
              <a:gd name="connsiteX7" fmla="*/ 1401 w 3283"/>
              <a:gd name="connsiteY7" fmla="*/ 6784 h 7584"/>
              <a:gd name="connsiteX8" fmla="*/ 2382 w 3283"/>
              <a:gd name="connsiteY8" fmla="*/ 7209 h 7584"/>
              <a:gd name="connsiteX9" fmla="*/ 3217 w 3283"/>
              <a:gd name="connsiteY9" fmla="*/ 7579 h 7584"/>
              <a:gd name="connsiteX10" fmla="*/ 2798 w 3283"/>
              <a:gd name="connsiteY10" fmla="*/ 7182 h 7584"/>
              <a:gd name="connsiteX11" fmla="*/ 2070 w 3283"/>
              <a:gd name="connsiteY11" fmla="*/ 6480 h 7584"/>
              <a:gd name="connsiteX12" fmla="*/ 2070 w 3283"/>
              <a:gd name="connsiteY12" fmla="*/ 6188 h 7584"/>
              <a:gd name="connsiteX0" fmla="*/ 5376 w 7033"/>
              <a:gd name="connsiteY0" fmla="*/ 0 h 5831"/>
              <a:gd name="connsiteX1" fmla="*/ 5236 w 7033"/>
              <a:gd name="connsiteY1" fmla="*/ 2641 h 5831"/>
              <a:gd name="connsiteX2" fmla="*/ 4484 w 7033"/>
              <a:gd name="connsiteY2" fmla="*/ 3543 h 5831"/>
              <a:gd name="connsiteX3" fmla="*/ 3634 w 7033"/>
              <a:gd name="connsiteY3" fmla="*/ 3990 h 5831"/>
              <a:gd name="connsiteX4" fmla="*/ 1319 w 7033"/>
              <a:gd name="connsiteY4" fmla="*/ 4243 h 5831"/>
              <a:gd name="connsiteX5" fmla="*/ 0 w 7033"/>
              <a:gd name="connsiteY5" fmla="*/ 4464 h 5831"/>
              <a:gd name="connsiteX6" fmla="*/ 1300 w 7033"/>
              <a:gd name="connsiteY6" fmla="*/ 4776 h 5831"/>
              <a:gd name="connsiteX7" fmla="*/ 4289 w 7033"/>
              <a:gd name="connsiteY7" fmla="*/ 5337 h 5831"/>
              <a:gd name="connsiteX8" fmla="*/ 6832 w 7033"/>
              <a:gd name="connsiteY8" fmla="*/ 5824 h 5831"/>
              <a:gd name="connsiteX9" fmla="*/ 5556 w 7033"/>
              <a:gd name="connsiteY9" fmla="*/ 5301 h 5831"/>
              <a:gd name="connsiteX10" fmla="*/ 3338 w 7033"/>
              <a:gd name="connsiteY10" fmla="*/ 4375 h 5831"/>
              <a:gd name="connsiteX11" fmla="*/ 3338 w 7033"/>
              <a:gd name="connsiteY11" fmla="*/ 3990 h 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33" h="5831">
                <a:moveTo>
                  <a:pt x="5376" y="0"/>
                </a:moveTo>
                <a:cubicBezTo>
                  <a:pt x="6747" y="1136"/>
                  <a:pt x="5379" y="2057"/>
                  <a:pt x="5236" y="2641"/>
                </a:cubicBezTo>
                <a:cubicBezTo>
                  <a:pt x="5114" y="3224"/>
                  <a:pt x="4761" y="3319"/>
                  <a:pt x="4484" y="3543"/>
                </a:cubicBezTo>
                <a:cubicBezTo>
                  <a:pt x="4219" y="3773"/>
                  <a:pt x="4155" y="3874"/>
                  <a:pt x="3634" y="3990"/>
                </a:cubicBezTo>
                <a:cubicBezTo>
                  <a:pt x="3101" y="4105"/>
                  <a:pt x="1907" y="4162"/>
                  <a:pt x="1319" y="4243"/>
                </a:cubicBezTo>
                <a:cubicBezTo>
                  <a:pt x="731" y="4324"/>
                  <a:pt x="0" y="4375"/>
                  <a:pt x="0" y="4464"/>
                </a:cubicBezTo>
                <a:cubicBezTo>
                  <a:pt x="0" y="4551"/>
                  <a:pt x="557" y="4630"/>
                  <a:pt x="1300" y="4776"/>
                </a:cubicBezTo>
                <a:cubicBezTo>
                  <a:pt x="2010" y="4923"/>
                  <a:pt x="3372" y="5161"/>
                  <a:pt x="4289" y="5337"/>
                </a:cubicBezTo>
                <a:cubicBezTo>
                  <a:pt x="5211" y="5513"/>
                  <a:pt x="6631" y="5831"/>
                  <a:pt x="6832" y="5824"/>
                </a:cubicBezTo>
                <a:cubicBezTo>
                  <a:pt x="7033" y="5815"/>
                  <a:pt x="6153" y="5541"/>
                  <a:pt x="5556" y="5301"/>
                </a:cubicBezTo>
                <a:cubicBezTo>
                  <a:pt x="4946" y="5060"/>
                  <a:pt x="3692" y="4593"/>
                  <a:pt x="3338" y="4375"/>
                </a:cubicBezTo>
                <a:cubicBezTo>
                  <a:pt x="2964" y="4155"/>
                  <a:pt x="3405" y="4105"/>
                  <a:pt x="3338" y="399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6" name="Freeform 21"/>
          <p:cNvSpPr>
            <a:spLocks/>
          </p:cNvSpPr>
          <p:nvPr/>
        </p:nvSpPr>
        <p:spPr bwMode="auto">
          <a:xfrm rot="21326996">
            <a:off x="5012826" y="2572841"/>
            <a:ext cx="271248" cy="992197"/>
          </a:xfrm>
          <a:custGeom>
            <a:avLst/>
            <a:gdLst>
              <a:gd name="T0" fmla="*/ 42 w 87"/>
              <a:gd name="T1" fmla="*/ 250 h 259"/>
              <a:gd name="T2" fmla="*/ 56 w 87"/>
              <a:gd name="T3" fmla="*/ 168 h 259"/>
              <a:gd name="T4" fmla="*/ 80 w 87"/>
              <a:gd name="T5" fmla="*/ 94 h 259"/>
              <a:gd name="T6" fmla="*/ 85 w 87"/>
              <a:gd name="T7" fmla="*/ 38 h 259"/>
              <a:gd name="T8" fmla="*/ 68 w 87"/>
              <a:gd name="T9" fmla="*/ 5 h 259"/>
              <a:gd name="T10" fmla="*/ 35 w 87"/>
              <a:gd name="T11" fmla="*/ 7 h 259"/>
              <a:gd name="T12" fmla="*/ 13 w 87"/>
              <a:gd name="T13" fmla="*/ 31 h 259"/>
              <a:gd name="T14" fmla="*/ 1 w 87"/>
              <a:gd name="T15" fmla="*/ 106 h 259"/>
              <a:gd name="T16" fmla="*/ 18 w 87"/>
              <a:gd name="T17" fmla="*/ 185 h 259"/>
              <a:gd name="T18" fmla="*/ 35 w 87"/>
              <a:gd name="T19" fmla="*/ 221 h 259"/>
              <a:gd name="T20" fmla="*/ 42 w 87"/>
              <a:gd name="T21" fmla="*/ 250 h 2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"/>
              <a:gd name="T34" fmla="*/ 0 h 259"/>
              <a:gd name="T35" fmla="*/ 87 w 87"/>
              <a:gd name="T36" fmla="*/ 259 h 2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" h="259">
                <a:moveTo>
                  <a:pt x="42" y="250"/>
                </a:moveTo>
                <a:cubicBezTo>
                  <a:pt x="45" y="241"/>
                  <a:pt x="50" y="194"/>
                  <a:pt x="56" y="168"/>
                </a:cubicBezTo>
                <a:cubicBezTo>
                  <a:pt x="62" y="142"/>
                  <a:pt x="75" y="116"/>
                  <a:pt x="80" y="94"/>
                </a:cubicBezTo>
                <a:cubicBezTo>
                  <a:pt x="85" y="72"/>
                  <a:pt x="87" y="53"/>
                  <a:pt x="85" y="38"/>
                </a:cubicBezTo>
                <a:cubicBezTo>
                  <a:pt x="83" y="23"/>
                  <a:pt x="76" y="10"/>
                  <a:pt x="68" y="5"/>
                </a:cubicBezTo>
                <a:cubicBezTo>
                  <a:pt x="60" y="0"/>
                  <a:pt x="44" y="3"/>
                  <a:pt x="35" y="7"/>
                </a:cubicBezTo>
                <a:cubicBezTo>
                  <a:pt x="26" y="11"/>
                  <a:pt x="19" y="15"/>
                  <a:pt x="13" y="31"/>
                </a:cubicBezTo>
                <a:cubicBezTo>
                  <a:pt x="7" y="47"/>
                  <a:pt x="0" y="80"/>
                  <a:pt x="1" y="106"/>
                </a:cubicBezTo>
                <a:cubicBezTo>
                  <a:pt x="2" y="132"/>
                  <a:pt x="12" y="166"/>
                  <a:pt x="18" y="185"/>
                </a:cubicBezTo>
                <a:cubicBezTo>
                  <a:pt x="24" y="204"/>
                  <a:pt x="31" y="211"/>
                  <a:pt x="35" y="221"/>
                </a:cubicBezTo>
                <a:cubicBezTo>
                  <a:pt x="39" y="231"/>
                  <a:pt x="39" y="259"/>
                  <a:pt x="42" y="250"/>
                </a:cubicBezTo>
                <a:close/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7" name="Freeform 22"/>
          <p:cNvSpPr>
            <a:spLocks/>
          </p:cNvSpPr>
          <p:nvPr/>
        </p:nvSpPr>
        <p:spPr bwMode="auto">
          <a:xfrm rot="21326996">
            <a:off x="6398966" y="2041709"/>
            <a:ext cx="342247" cy="1067633"/>
          </a:xfrm>
          <a:custGeom>
            <a:avLst/>
            <a:gdLst>
              <a:gd name="T0" fmla="*/ 130 w 130"/>
              <a:gd name="T1" fmla="*/ 202 h 262"/>
              <a:gd name="T2" fmla="*/ 108 w 130"/>
              <a:gd name="T3" fmla="*/ 248 h 262"/>
              <a:gd name="T4" fmla="*/ 53 w 130"/>
              <a:gd name="T5" fmla="*/ 248 h 262"/>
              <a:gd name="T6" fmla="*/ 7 w 130"/>
              <a:gd name="T7" fmla="*/ 161 h 262"/>
              <a:gd name="T8" fmla="*/ 12 w 130"/>
              <a:gd name="T9" fmla="*/ 0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262"/>
              <a:gd name="T17" fmla="*/ 130 w 130"/>
              <a:gd name="T18" fmla="*/ 262 h 262"/>
              <a:gd name="connsiteX0" fmla="*/ 9957 w 9957"/>
              <a:gd name="connsiteY0" fmla="*/ 7710 h 11153"/>
              <a:gd name="connsiteX1" fmla="*/ 8265 w 9957"/>
              <a:gd name="connsiteY1" fmla="*/ 9466 h 11153"/>
              <a:gd name="connsiteX2" fmla="*/ 3849 w 9957"/>
              <a:gd name="connsiteY2" fmla="*/ 10619 h 11153"/>
              <a:gd name="connsiteX3" fmla="*/ 495 w 9957"/>
              <a:gd name="connsiteY3" fmla="*/ 6145 h 11153"/>
              <a:gd name="connsiteX4" fmla="*/ 880 w 9957"/>
              <a:gd name="connsiteY4" fmla="*/ 0 h 11153"/>
              <a:gd name="connsiteX0" fmla="*/ 10000 w 10000"/>
              <a:gd name="connsiteY0" fmla="*/ 6913 h 9755"/>
              <a:gd name="connsiteX1" fmla="*/ 3866 w 10000"/>
              <a:gd name="connsiteY1" fmla="*/ 9521 h 9755"/>
              <a:gd name="connsiteX2" fmla="*/ 497 w 10000"/>
              <a:gd name="connsiteY2" fmla="*/ 5510 h 9755"/>
              <a:gd name="connsiteX3" fmla="*/ 884 w 10000"/>
              <a:gd name="connsiteY3" fmla="*/ 0 h 9755"/>
              <a:gd name="connsiteX0" fmla="*/ 10006 w 10006"/>
              <a:gd name="connsiteY0" fmla="*/ 7087 h 10825"/>
              <a:gd name="connsiteX1" fmla="*/ 3909 w 10006"/>
              <a:gd name="connsiteY1" fmla="*/ 10585 h 10825"/>
              <a:gd name="connsiteX2" fmla="*/ 503 w 10006"/>
              <a:gd name="connsiteY2" fmla="*/ 5648 h 10825"/>
              <a:gd name="connsiteX3" fmla="*/ 890 w 10006"/>
              <a:gd name="connsiteY3" fmla="*/ 0 h 10825"/>
              <a:gd name="connsiteX0" fmla="*/ 10006 w 10006"/>
              <a:gd name="connsiteY0" fmla="*/ 7087 h 10946"/>
              <a:gd name="connsiteX1" fmla="*/ 3909 w 10006"/>
              <a:gd name="connsiteY1" fmla="*/ 10585 h 10946"/>
              <a:gd name="connsiteX2" fmla="*/ 503 w 10006"/>
              <a:gd name="connsiteY2" fmla="*/ 5648 h 10946"/>
              <a:gd name="connsiteX3" fmla="*/ 890 w 10006"/>
              <a:gd name="connsiteY3" fmla="*/ 0 h 10946"/>
              <a:gd name="connsiteX0" fmla="*/ 9857 w 9857"/>
              <a:gd name="connsiteY0" fmla="*/ 10104 h 13963"/>
              <a:gd name="connsiteX1" fmla="*/ 3760 w 9857"/>
              <a:gd name="connsiteY1" fmla="*/ 13602 h 13963"/>
              <a:gd name="connsiteX2" fmla="*/ 354 w 9857"/>
              <a:gd name="connsiteY2" fmla="*/ 8665 h 13963"/>
              <a:gd name="connsiteX3" fmla="*/ 1633 w 9857"/>
              <a:gd name="connsiteY3" fmla="*/ 0 h 1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7" h="13963">
                <a:moveTo>
                  <a:pt x="9857" y="10104"/>
                </a:moveTo>
                <a:cubicBezTo>
                  <a:pt x="8579" y="10660"/>
                  <a:pt x="6412" y="13963"/>
                  <a:pt x="3760" y="13602"/>
                </a:cubicBezTo>
                <a:cubicBezTo>
                  <a:pt x="1108" y="13241"/>
                  <a:pt x="709" y="10932"/>
                  <a:pt x="354" y="8665"/>
                </a:cubicBezTo>
                <a:cubicBezTo>
                  <a:pt x="0" y="6398"/>
                  <a:pt x="1170" y="2105"/>
                  <a:pt x="1633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2964750" y="3101827"/>
            <a:ext cx="260222" cy="26022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Group 23"/>
          <p:cNvGrpSpPr/>
          <p:nvPr/>
        </p:nvGrpSpPr>
        <p:grpSpPr>
          <a:xfrm>
            <a:off x="5374818" y="3715532"/>
            <a:ext cx="1837442" cy="1062644"/>
            <a:chOff x="5420813" y="4456602"/>
            <a:chExt cx="1087437" cy="628895"/>
          </a:xfrm>
        </p:grpSpPr>
        <p:sp>
          <p:nvSpPr>
            <p:cNvPr id="139269" name="Freeform 14"/>
            <p:cNvSpPr>
              <a:spLocks/>
            </p:cNvSpPr>
            <p:nvPr/>
          </p:nvSpPr>
          <p:spPr bwMode="auto">
            <a:xfrm rot="21326996">
              <a:off x="5420813" y="4456602"/>
              <a:ext cx="1087437" cy="488950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5" h="308">
                  <a:moveTo>
                    <a:pt x="552" y="300"/>
                  </a:moveTo>
                  <a:cubicBezTo>
                    <a:pt x="532" y="292"/>
                    <a:pt x="509" y="245"/>
                    <a:pt x="487" y="221"/>
                  </a:cubicBezTo>
                  <a:cubicBezTo>
                    <a:pt x="465" y="197"/>
                    <a:pt x="447" y="174"/>
                    <a:pt x="420" y="154"/>
                  </a:cubicBezTo>
                  <a:cubicBezTo>
                    <a:pt x="393" y="134"/>
                    <a:pt x="360" y="116"/>
                    <a:pt x="327" y="101"/>
                  </a:cubicBezTo>
                  <a:cubicBezTo>
                    <a:pt x="294" y="86"/>
                    <a:pt x="253" y="75"/>
                    <a:pt x="219" y="65"/>
                  </a:cubicBezTo>
                  <a:cubicBezTo>
                    <a:pt x="185" y="55"/>
                    <a:pt x="153" y="47"/>
                    <a:pt x="123" y="39"/>
                  </a:cubicBezTo>
                  <a:cubicBezTo>
                    <a:pt x="93" y="31"/>
                    <a:pt x="55" y="23"/>
                    <a:pt x="36" y="17"/>
                  </a:cubicBezTo>
                  <a:cubicBezTo>
                    <a:pt x="17" y="11"/>
                    <a:pt x="0" y="7"/>
                    <a:pt x="10" y="5"/>
                  </a:cubicBezTo>
                  <a:cubicBezTo>
                    <a:pt x="20" y="3"/>
                    <a:pt x="64" y="0"/>
                    <a:pt x="99" y="3"/>
                  </a:cubicBezTo>
                  <a:cubicBezTo>
                    <a:pt x="134" y="6"/>
                    <a:pt x="187" y="17"/>
                    <a:pt x="223" y="22"/>
                  </a:cubicBezTo>
                  <a:cubicBezTo>
                    <a:pt x="259" y="27"/>
                    <a:pt x="284" y="32"/>
                    <a:pt x="315" y="34"/>
                  </a:cubicBezTo>
                  <a:cubicBezTo>
                    <a:pt x="346" y="36"/>
                    <a:pt x="373" y="37"/>
                    <a:pt x="408" y="36"/>
                  </a:cubicBezTo>
                  <a:cubicBezTo>
                    <a:pt x="443" y="35"/>
                    <a:pt x="491" y="26"/>
                    <a:pt x="523" y="27"/>
                  </a:cubicBezTo>
                  <a:cubicBezTo>
                    <a:pt x="555" y="28"/>
                    <a:pt x="573" y="36"/>
                    <a:pt x="598" y="41"/>
                  </a:cubicBezTo>
                  <a:cubicBezTo>
                    <a:pt x="623" y="46"/>
                    <a:pt x="665" y="54"/>
                    <a:pt x="675" y="58"/>
                  </a:cubicBezTo>
                  <a:cubicBezTo>
                    <a:pt x="685" y="62"/>
                    <a:pt x="665" y="62"/>
                    <a:pt x="658" y="68"/>
                  </a:cubicBezTo>
                  <a:cubicBezTo>
                    <a:pt x="651" y="74"/>
                    <a:pt x="644" y="77"/>
                    <a:pt x="636" y="92"/>
                  </a:cubicBezTo>
                  <a:cubicBezTo>
                    <a:pt x="628" y="107"/>
                    <a:pt x="617" y="140"/>
                    <a:pt x="612" y="156"/>
                  </a:cubicBezTo>
                  <a:cubicBezTo>
                    <a:pt x="607" y="172"/>
                    <a:pt x="608" y="169"/>
                    <a:pt x="607" y="188"/>
                  </a:cubicBezTo>
                  <a:cubicBezTo>
                    <a:pt x="606" y="207"/>
                    <a:pt x="616" y="250"/>
                    <a:pt x="607" y="269"/>
                  </a:cubicBezTo>
                  <a:cubicBezTo>
                    <a:pt x="598" y="288"/>
                    <a:pt x="572" y="308"/>
                    <a:pt x="552" y="3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 rot="528210">
              <a:off x="6181259" y="4575716"/>
              <a:ext cx="289831" cy="509781"/>
              <a:chOff x="5339" y="2337"/>
              <a:chExt cx="285" cy="445"/>
            </a:xfrm>
            <a:solidFill>
              <a:schemeClr val="bg1"/>
            </a:solidFill>
          </p:grpSpPr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5442" y="2548"/>
                <a:ext cx="182" cy="234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grp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5339" y="2337"/>
                <a:ext cx="213" cy="296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grp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" name="Group 45"/>
            <p:cNvGrpSpPr>
              <a:grpSpLocks/>
            </p:cNvGrpSpPr>
            <p:nvPr/>
          </p:nvGrpSpPr>
          <p:grpSpPr bwMode="auto">
            <a:xfrm rot="21115886">
              <a:off x="5557646" y="4472521"/>
              <a:ext cx="285666" cy="555161"/>
              <a:chOff x="4734" y="2133"/>
              <a:chExt cx="298" cy="515"/>
            </a:xfrm>
          </p:grpSpPr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4734" y="2455"/>
                <a:ext cx="250" cy="19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4791" y="2153"/>
                <a:ext cx="241" cy="339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" name="Freeform 44"/>
              <p:cNvSpPr>
                <a:spLocks/>
              </p:cNvSpPr>
              <p:nvPr/>
            </p:nvSpPr>
            <p:spPr bwMode="auto">
              <a:xfrm>
                <a:off x="4897" y="2133"/>
                <a:ext cx="76" cy="203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5" name="Group 26"/>
          <p:cNvGrpSpPr/>
          <p:nvPr/>
        </p:nvGrpSpPr>
        <p:grpSpPr>
          <a:xfrm>
            <a:off x="3485214" y="3038642"/>
            <a:ext cx="3463839" cy="3205489"/>
            <a:chOff x="4302505" y="4056004"/>
            <a:chExt cx="2049973" cy="1897076"/>
          </a:xfrm>
        </p:grpSpPr>
        <p:sp>
          <p:nvSpPr>
            <p:cNvPr id="139268" name="Freeform 13"/>
            <p:cNvSpPr>
              <a:spLocks/>
            </p:cNvSpPr>
            <p:nvPr/>
          </p:nvSpPr>
          <p:spPr bwMode="auto">
            <a:xfrm rot="21326996">
              <a:off x="4302505" y="4056004"/>
              <a:ext cx="1976241" cy="1897076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35" h="10240">
                  <a:moveTo>
                    <a:pt x="1148" y="1108"/>
                  </a:moveTo>
                  <a:cubicBezTo>
                    <a:pt x="1131" y="1057"/>
                    <a:pt x="1173" y="727"/>
                    <a:pt x="1118" y="561"/>
                  </a:cubicBezTo>
                  <a:cubicBezTo>
                    <a:pt x="1063" y="395"/>
                    <a:pt x="966" y="176"/>
                    <a:pt x="816" y="110"/>
                  </a:cubicBezTo>
                  <a:cubicBezTo>
                    <a:pt x="666" y="44"/>
                    <a:pt x="430" y="0"/>
                    <a:pt x="215" y="162"/>
                  </a:cubicBezTo>
                  <a:cubicBezTo>
                    <a:pt x="0" y="324"/>
                    <a:pt x="37" y="708"/>
                    <a:pt x="20" y="879"/>
                  </a:cubicBezTo>
                  <a:cubicBezTo>
                    <a:pt x="3" y="1051"/>
                    <a:pt x="28" y="1136"/>
                    <a:pt x="88" y="1351"/>
                  </a:cubicBezTo>
                  <a:cubicBezTo>
                    <a:pt x="147" y="1565"/>
                    <a:pt x="291" y="1856"/>
                    <a:pt x="358" y="2173"/>
                  </a:cubicBezTo>
                  <a:cubicBezTo>
                    <a:pt x="426" y="2490"/>
                    <a:pt x="434" y="2893"/>
                    <a:pt x="485" y="3262"/>
                  </a:cubicBezTo>
                  <a:cubicBezTo>
                    <a:pt x="536" y="3630"/>
                    <a:pt x="612" y="3990"/>
                    <a:pt x="688" y="4393"/>
                  </a:cubicBezTo>
                  <a:cubicBezTo>
                    <a:pt x="764" y="4795"/>
                    <a:pt x="832" y="5301"/>
                    <a:pt x="951" y="5669"/>
                  </a:cubicBezTo>
                  <a:cubicBezTo>
                    <a:pt x="1069" y="6038"/>
                    <a:pt x="1145" y="6346"/>
                    <a:pt x="1374" y="6612"/>
                  </a:cubicBezTo>
                  <a:cubicBezTo>
                    <a:pt x="1602" y="6878"/>
                    <a:pt x="1966" y="7058"/>
                    <a:pt x="2330" y="7272"/>
                  </a:cubicBezTo>
                  <a:cubicBezTo>
                    <a:pt x="2693" y="7486"/>
                    <a:pt x="3133" y="7683"/>
                    <a:pt x="3548" y="7906"/>
                  </a:cubicBezTo>
                  <a:cubicBezTo>
                    <a:pt x="3962" y="8129"/>
                    <a:pt x="4377" y="8369"/>
                    <a:pt x="4800" y="8591"/>
                  </a:cubicBezTo>
                  <a:cubicBezTo>
                    <a:pt x="5223" y="8814"/>
                    <a:pt x="5663" y="9020"/>
                    <a:pt x="6069" y="9226"/>
                  </a:cubicBezTo>
                  <a:cubicBezTo>
                    <a:pt x="6475" y="9431"/>
                    <a:pt x="6890" y="9697"/>
                    <a:pt x="7237" y="9851"/>
                  </a:cubicBezTo>
                  <a:cubicBezTo>
                    <a:pt x="7583" y="10005"/>
                    <a:pt x="7871" y="10108"/>
                    <a:pt x="8142" y="10151"/>
                  </a:cubicBezTo>
                  <a:cubicBezTo>
                    <a:pt x="8412" y="10194"/>
                    <a:pt x="8705" y="10240"/>
                    <a:pt x="8886" y="10108"/>
                  </a:cubicBezTo>
                  <a:cubicBezTo>
                    <a:pt x="9067" y="9976"/>
                    <a:pt x="9127" y="9679"/>
                    <a:pt x="9228" y="9362"/>
                  </a:cubicBezTo>
                  <a:cubicBezTo>
                    <a:pt x="9329" y="9045"/>
                    <a:pt x="9314" y="8616"/>
                    <a:pt x="9491" y="8206"/>
                  </a:cubicBezTo>
                  <a:cubicBezTo>
                    <a:pt x="9603" y="8018"/>
                    <a:pt x="10067" y="7200"/>
                    <a:pt x="10135" y="7089"/>
                  </a:cubicBezTo>
                </a:path>
              </a:pathLst>
            </a:custGeom>
            <a:noFill/>
            <a:ln w="285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 rot="342526">
              <a:off x="6093793" y="5036634"/>
              <a:ext cx="258685" cy="490141"/>
              <a:chOff x="5201" y="2764"/>
              <a:chExt cx="278" cy="468"/>
            </a:xfrm>
          </p:grpSpPr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5312" y="2764"/>
                <a:ext cx="167" cy="225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5201" y="2916"/>
                <a:ext cx="230" cy="31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7" name="Group 42"/>
            <p:cNvGrpSpPr/>
            <p:nvPr/>
          </p:nvGrpSpPr>
          <p:grpSpPr>
            <a:xfrm rot="21115886">
              <a:off x="5474281" y="4997594"/>
              <a:ext cx="381607" cy="499106"/>
              <a:chOff x="6919680" y="4587410"/>
              <a:chExt cx="561975" cy="735013"/>
            </a:xfrm>
          </p:grpSpPr>
          <p:sp>
            <p:nvSpPr>
              <p:cNvPr id="41" name="Freeform 46"/>
              <p:cNvSpPr>
                <a:spLocks/>
              </p:cNvSpPr>
              <p:nvPr/>
            </p:nvSpPr>
            <p:spPr bwMode="auto">
              <a:xfrm>
                <a:off x="7133992" y="4587410"/>
                <a:ext cx="347663" cy="323850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" name="Freeform 47"/>
              <p:cNvSpPr>
                <a:spLocks/>
              </p:cNvSpPr>
              <p:nvPr/>
            </p:nvSpPr>
            <p:spPr bwMode="auto">
              <a:xfrm>
                <a:off x="6919680" y="4784260"/>
                <a:ext cx="468312" cy="538163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9" name="Freeform 17"/>
          <p:cNvSpPr>
            <a:spLocks/>
          </p:cNvSpPr>
          <p:nvPr/>
        </p:nvSpPr>
        <p:spPr bwMode="auto">
          <a:xfrm rot="21326996">
            <a:off x="584120" y="3659675"/>
            <a:ext cx="2753368" cy="799328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782 w 9970"/>
              <a:gd name="connsiteY0" fmla="*/ 9739 h 10020"/>
              <a:gd name="connsiteX1" fmla="*/ 4555 w 9970"/>
              <a:gd name="connsiteY1" fmla="*/ 9827 h 10020"/>
              <a:gd name="connsiteX2" fmla="*/ 4312 w 9970"/>
              <a:gd name="connsiteY2" fmla="*/ 9847 h 10020"/>
              <a:gd name="connsiteX3" fmla="*/ 4038 w 9970"/>
              <a:gd name="connsiteY3" fmla="*/ 9980 h 10020"/>
              <a:gd name="connsiteX4" fmla="*/ 3808 w 9970"/>
              <a:gd name="connsiteY4" fmla="*/ 9984 h 10020"/>
              <a:gd name="connsiteX5" fmla="*/ 3470 w 9970"/>
              <a:gd name="connsiteY5" fmla="*/ 9751 h 10020"/>
              <a:gd name="connsiteX6" fmla="*/ 3071 w 9970"/>
              <a:gd name="connsiteY6" fmla="*/ 9739 h 10020"/>
              <a:gd name="connsiteX7" fmla="*/ 2509 w 9970"/>
              <a:gd name="connsiteY7" fmla="*/ 9562 h 10020"/>
              <a:gd name="connsiteX8" fmla="*/ 1877 w 9970"/>
              <a:gd name="connsiteY8" fmla="*/ 9228 h 10020"/>
              <a:gd name="connsiteX9" fmla="*/ 1309 w 9970"/>
              <a:gd name="connsiteY9" fmla="*/ 8822 h 10020"/>
              <a:gd name="connsiteX10" fmla="*/ 774 w 9970"/>
              <a:gd name="connsiteY10" fmla="*/ 8380 h 10020"/>
              <a:gd name="connsiteX11" fmla="*/ 402 w 9970"/>
              <a:gd name="connsiteY11" fmla="*/ 7781 h 10020"/>
              <a:gd name="connsiteX12" fmla="*/ 88 w 9970"/>
              <a:gd name="connsiteY12" fmla="*/ 6897 h 10020"/>
              <a:gd name="connsiteX13" fmla="*/ 0 w 9970"/>
              <a:gd name="connsiteY13" fmla="*/ 5985 h 10020"/>
              <a:gd name="connsiteX14" fmla="*/ 88 w 9970"/>
              <a:gd name="connsiteY14" fmla="*/ 5000 h 10020"/>
              <a:gd name="connsiteX15" fmla="*/ 443 w 9970"/>
              <a:gd name="connsiteY15" fmla="*/ 3597 h 10020"/>
              <a:gd name="connsiteX16" fmla="*/ 1082 w 9970"/>
              <a:gd name="connsiteY16" fmla="*/ 2303 h 10020"/>
              <a:gd name="connsiteX17" fmla="*/ 2124 w 9970"/>
              <a:gd name="connsiteY17" fmla="*/ 1073 h 10020"/>
              <a:gd name="connsiteX18" fmla="*/ 3365 w 9970"/>
              <a:gd name="connsiteY18" fmla="*/ 265 h 10020"/>
              <a:gd name="connsiteX19" fmla="*/ 4961 w 9970"/>
              <a:gd name="connsiteY19" fmla="*/ 44 h 10020"/>
              <a:gd name="connsiteX20" fmla="*/ 6881 w 9970"/>
              <a:gd name="connsiteY20" fmla="*/ 531 h 10020"/>
              <a:gd name="connsiteX21" fmla="*/ 8976 w 9970"/>
              <a:gd name="connsiteY21" fmla="*/ 2290 h 10020"/>
              <a:gd name="connsiteX22" fmla="*/ 9830 w 9970"/>
              <a:gd name="connsiteY22" fmla="*/ 4589 h 10020"/>
              <a:gd name="connsiteX23" fmla="*/ 9817 w 9970"/>
              <a:gd name="connsiteY23" fmla="*/ 6045 h 10020"/>
              <a:gd name="connsiteX24" fmla="*/ 9740 w 9970"/>
              <a:gd name="connsiteY24" fmla="*/ 6543 h 10020"/>
              <a:gd name="connsiteX25" fmla="*/ 9652 w 9970"/>
              <a:gd name="connsiteY25" fmla="*/ 6788 h 10020"/>
              <a:gd name="connsiteX26" fmla="*/ 9415 w 9970"/>
              <a:gd name="connsiteY26" fmla="*/ 6929 h 10020"/>
              <a:gd name="connsiteX27" fmla="*/ 9280 w 9970"/>
              <a:gd name="connsiteY27" fmla="*/ 7050 h 10020"/>
              <a:gd name="connsiteX28" fmla="*/ 9412 w 9970"/>
              <a:gd name="connsiteY28" fmla="*/ 7223 h 10020"/>
              <a:gd name="connsiteX29" fmla="*/ 9719 w 9970"/>
              <a:gd name="connsiteY29" fmla="*/ 7532 h 10020"/>
              <a:gd name="connsiteX30" fmla="*/ 9848 w 9970"/>
              <a:gd name="connsiteY30" fmla="*/ 7512 h 10020"/>
              <a:gd name="connsiteX31" fmla="*/ 9621 w 9970"/>
              <a:gd name="connsiteY31" fmla="*/ 7002 h 10020"/>
              <a:gd name="connsiteX32" fmla="*/ 9621 w 9970"/>
              <a:gd name="connsiteY32" fmla="*/ 6788 h 1002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748 w 10000"/>
              <a:gd name="connsiteY29" fmla="*/ 7517 h 10000"/>
              <a:gd name="connsiteX30" fmla="*/ 9650 w 10000"/>
              <a:gd name="connsiteY30" fmla="*/ 6988 h 10000"/>
              <a:gd name="connsiteX31" fmla="*/ 9650 w 10000"/>
              <a:gd name="connsiteY31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650 w 10000"/>
              <a:gd name="connsiteY29" fmla="*/ 6988 h 10000"/>
              <a:gd name="connsiteX30" fmla="*/ 9650 w 10000"/>
              <a:gd name="connsiteY30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650 w 10000"/>
              <a:gd name="connsiteY28" fmla="*/ 6988 h 10000"/>
              <a:gd name="connsiteX29" fmla="*/ 9650 w 10000"/>
              <a:gd name="connsiteY29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650 w 10000"/>
              <a:gd name="connsiteY27" fmla="*/ 6988 h 10000"/>
              <a:gd name="connsiteX28" fmla="*/ 9650 w 10000"/>
              <a:gd name="connsiteY28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988 h 10000"/>
              <a:gd name="connsiteX27" fmla="*/ 9650 w 10000"/>
              <a:gd name="connsiteY27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681 w 10000"/>
              <a:gd name="connsiteY24" fmla="*/ 6774 h 10000"/>
              <a:gd name="connsiteX0" fmla="*/ 4796 w 9973"/>
              <a:gd name="connsiteY0" fmla="*/ 9720 h 10000"/>
              <a:gd name="connsiteX1" fmla="*/ 4569 w 9973"/>
              <a:gd name="connsiteY1" fmla="*/ 9807 h 10000"/>
              <a:gd name="connsiteX2" fmla="*/ 4325 w 9973"/>
              <a:gd name="connsiteY2" fmla="*/ 9827 h 10000"/>
              <a:gd name="connsiteX3" fmla="*/ 4050 w 9973"/>
              <a:gd name="connsiteY3" fmla="*/ 9960 h 10000"/>
              <a:gd name="connsiteX4" fmla="*/ 3819 w 9973"/>
              <a:gd name="connsiteY4" fmla="*/ 9964 h 10000"/>
              <a:gd name="connsiteX5" fmla="*/ 3480 w 9973"/>
              <a:gd name="connsiteY5" fmla="*/ 9732 h 10000"/>
              <a:gd name="connsiteX6" fmla="*/ 3080 w 9973"/>
              <a:gd name="connsiteY6" fmla="*/ 9720 h 10000"/>
              <a:gd name="connsiteX7" fmla="*/ 2517 w 9973"/>
              <a:gd name="connsiteY7" fmla="*/ 9543 h 10000"/>
              <a:gd name="connsiteX8" fmla="*/ 1883 w 9973"/>
              <a:gd name="connsiteY8" fmla="*/ 9210 h 10000"/>
              <a:gd name="connsiteX9" fmla="*/ 1313 w 9973"/>
              <a:gd name="connsiteY9" fmla="*/ 8804 h 10000"/>
              <a:gd name="connsiteX10" fmla="*/ 776 w 9973"/>
              <a:gd name="connsiteY10" fmla="*/ 8363 h 10000"/>
              <a:gd name="connsiteX11" fmla="*/ 403 w 9973"/>
              <a:gd name="connsiteY11" fmla="*/ 7765 h 10000"/>
              <a:gd name="connsiteX12" fmla="*/ 88 w 9973"/>
              <a:gd name="connsiteY12" fmla="*/ 6883 h 10000"/>
              <a:gd name="connsiteX13" fmla="*/ 0 w 9973"/>
              <a:gd name="connsiteY13" fmla="*/ 5973 h 10000"/>
              <a:gd name="connsiteX14" fmla="*/ 88 w 9973"/>
              <a:gd name="connsiteY14" fmla="*/ 4990 h 10000"/>
              <a:gd name="connsiteX15" fmla="*/ 444 w 9973"/>
              <a:gd name="connsiteY15" fmla="*/ 3590 h 10000"/>
              <a:gd name="connsiteX16" fmla="*/ 1085 w 9973"/>
              <a:gd name="connsiteY16" fmla="*/ 2298 h 10000"/>
              <a:gd name="connsiteX17" fmla="*/ 2130 w 9973"/>
              <a:gd name="connsiteY17" fmla="*/ 1071 h 10000"/>
              <a:gd name="connsiteX18" fmla="*/ 3375 w 9973"/>
              <a:gd name="connsiteY18" fmla="*/ 264 h 10000"/>
              <a:gd name="connsiteX19" fmla="*/ 4976 w 9973"/>
              <a:gd name="connsiteY19" fmla="*/ 44 h 10000"/>
              <a:gd name="connsiteX20" fmla="*/ 6902 w 9973"/>
              <a:gd name="connsiteY20" fmla="*/ 530 h 10000"/>
              <a:gd name="connsiteX21" fmla="*/ 9003 w 9973"/>
              <a:gd name="connsiteY21" fmla="*/ 2285 h 10000"/>
              <a:gd name="connsiteX22" fmla="*/ 9860 w 9973"/>
              <a:gd name="connsiteY22" fmla="*/ 4580 h 10000"/>
              <a:gd name="connsiteX23" fmla="*/ 9681 w 9973"/>
              <a:gd name="connsiteY23" fmla="*/ 6774 h 10000"/>
              <a:gd name="connsiteX0" fmla="*/ 4809 w 9887"/>
              <a:gd name="connsiteY0" fmla="*/ 9720 h 10000"/>
              <a:gd name="connsiteX1" fmla="*/ 4581 w 9887"/>
              <a:gd name="connsiteY1" fmla="*/ 9807 h 10000"/>
              <a:gd name="connsiteX2" fmla="*/ 4337 w 9887"/>
              <a:gd name="connsiteY2" fmla="*/ 9827 h 10000"/>
              <a:gd name="connsiteX3" fmla="*/ 4061 w 9887"/>
              <a:gd name="connsiteY3" fmla="*/ 9960 h 10000"/>
              <a:gd name="connsiteX4" fmla="*/ 3829 w 9887"/>
              <a:gd name="connsiteY4" fmla="*/ 9964 h 10000"/>
              <a:gd name="connsiteX5" fmla="*/ 3489 w 9887"/>
              <a:gd name="connsiteY5" fmla="*/ 9732 h 10000"/>
              <a:gd name="connsiteX6" fmla="*/ 3088 w 9887"/>
              <a:gd name="connsiteY6" fmla="*/ 9720 h 10000"/>
              <a:gd name="connsiteX7" fmla="*/ 2524 w 9887"/>
              <a:gd name="connsiteY7" fmla="*/ 9543 h 10000"/>
              <a:gd name="connsiteX8" fmla="*/ 1888 w 9887"/>
              <a:gd name="connsiteY8" fmla="*/ 9210 h 10000"/>
              <a:gd name="connsiteX9" fmla="*/ 1317 w 9887"/>
              <a:gd name="connsiteY9" fmla="*/ 8804 h 10000"/>
              <a:gd name="connsiteX10" fmla="*/ 778 w 9887"/>
              <a:gd name="connsiteY10" fmla="*/ 8363 h 10000"/>
              <a:gd name="connsiteX11" fmla="*/ 404 w 9887"/>
              <a:gd name="connsiteY11" fmla="*/ 7765 h 10000"/>
              <a:gd name="connsiteX12" fmla="*/ 88 w 9887"/>
              <a:gd name="connsiteY12" fmla="*/ 6883 h 10000"/>
              <a:gd name="connsiteX13" fmla="*/ 0 w 9887"/>
              <a:gd name="connsiteY13" fmla="*/ 5973 h 10000"/>
              <a:gd name="connsiteX14" fmla="*/ 88 w 9887"/>
              <a:gd name="connsiteY14" fmla="*/ 4990 h 10000"/>
              <a:gd name="connsiteX15" fmla="*/ 445 w 9887"/>
              <a:gd name="connsiteY15" fmla="*/ 3590 h 10000"/>
              <a:gd name="connsiteX16" fmla="*/ 1088 w 9887"/>
              <a:gd name="connsiteY16" fmla="*/ 2298 h 10000"/>
              <a:gd name="connsiteX17" fmla="*/ 2136 w 9887"/>
              <a:gd name="connsiteY17" fmla="*/ 1071 h 10000"/>
              <a:gd name="connsiteX18" fmla="*/ 3384 w 9887"/>
              <a:gd name="connsiteY18" fmla="*/ 264 h 10000"/>
              <a:gd name="connsiteX19" fmla="*/ 4989 w 9887"/>
              <a:gd name="connsiteY19" fmla="*/ 44 h 10000"/>
              <a:gd name="connsiteX20" fmla="*/ 6921 w 9887"/>
              <a:gd name="connsiteY20" fmla="*/ 530 h 10000"/>
              <a:gd name="connsiteX21" fmla="*/ 9027 w 9887"/>
              <a:gd name="connsiteY21" fmla="*/ 2285 h 10000"/>
              <a:gd name="connsiteX22" fmla="*/ 9887 w 9887"/>
              <a:gd name="connsiteY22" fmla="*/ 4580 h 10000"/>
              <a:gd name="connsiteX0" fmla="*/ 4864 w 9130"/>
              <a:gd name="connsiteY0" fmla="*/ 9720 h 10000"/>
              <a:gd name="connsiteX1" fmla="*/ 4633 w 9130"/>
              <a:gd name="connsiteY1" fmla="*/ 9807 h 10000"/>
              <a:gd name="connsiteX2" fmla="*/ 4387 w 9130"/>
              <a:gd name="connsiteY2" fmla="*/ 9827 h 10000"/>
              <a:gd name="connsiteX3" fmla="*/ 4107 w 9130"/>
              <a:gd name="connsiteY3" fmla="*/ 9960 h 10000"/>
              <a:gd name="connsiteX4" fmla="*/ 3873 w 9130"/>
              <a:gd name="connsiteY4" fmla="*/ 9964 h 10000"/>
              <a:gd name="connsiteX5" fmla="*/ 3529 w 9130"/>
              <a:gd name="connsiteY5" fmla="*/ 9732 h 10000"/>
              <a:gd name="connsiteX6" fmla="*/ 3123 w 9130"/>
              <a:gd name="connsiteY6" fmla="*/ 9720 h 10000"/>
              <a:gd name="connsiteX7" fmla="*/ 2553 w 9130"/>
              <a:gd name="connsiteY7" fmla="*/ 9543 h 10000"/>
              <a:gd name="connsiteX8" fmla="*/ 1910 w 9130"/>
              <a:gd name="connsiteY8" fmla="*/ 9210 h 10000"/>
              <a:gd name="connsiteX9" fmla="*/ 1332 w 9130"/>
              <a:gd name="connsiteY9" fmla="*/ 8804 h 10000"/>
              <a:gd name="connsiteX10" fmla="*/ 787 w 9130"/>
              <a:gd name="connsiteY10" fmla="*/ 8363 h 10000"/>
              <a:gd name="connsiteX11" fmla="*/ 409 w 9130"/>
              <a:gd name="connsiteY11" fmla="*/ 7765 h 10000"/>
              <a:gd name="connsiteX12" fmla="*/ 89 w 9130"/>
              <a:gd name="connsiteY12" fmla="*/ 6883 h 10000"/>
              <a:gd name="connsiteX13" fmla="*/ 0 w 9130"/>
              <a:gd name="connsiteY13" fmla="*/ 5973 h 10000"/>
              <a:gd name="connsiteX14" fmla="*/ 89 w 9130"/>
              <a:gd name="connsiteY14" fmla="*/ 4990 h 10000"/>
              <a:gd name="connsiteX15" fmla="*/ 450 w 9130"/>
              <a:gd name="connsiteY15" fmla="*/ 3590 h 10000"/>
              <a:gd name="connsiteX16" fmla="*/ 1100 w 9130"/>
              <a:gd name="connsiteY16" fmla="*/ 2298 h 10000"/>
              <a:gd name="connsiteX17" fmla="*/ 2160 w 9130"/>
              <a:gd name="connsiteY17" fmla="*/ 1071 h 10000"/>
              <a:gd name="connsiteX18" fmla="*/ 3423 w 9130"/>
              <a:gd name="connsiteY18" fmla="*/ 264 h 10000"/>
              <a:gd name="connsiteX19" fmla="*/ 5046 w 9130"/>
              <a:gd name="connsiteY19" fmla="*/ 44 h 10000"/>
              <a:gd name="connsiteX20" fmla="*/ 7000 w 9130"/>
              <a:gd name="connsiteY20" fmla="*/ 530 h 10000"/>
              <a:gd name="connsiteX21" fmla="*/ 9130 w 9130"/>
              <a:gd name="connsiteY21" fmla="*/ 2285 h 10000"/>
              <a:gd name="connsiteX0" fmla="*/ 5327 w 7667"/>
              <a:gd name="connsiteY0" fmla="*/ 9720 h 10000"/>
              <a:gd name="connsiteX1" fmla="*/ 5074 w 7667"/>
              <a:gd name="connsiteY1" fmla="*/ 9807 h 10000"/>
              <a:gd name="connsiteX2" fmla="*/ 4805 w 7667"/>
              <a:gd name="connsiteY2" fmla="*/ 9827 h 10000"/>
              <a:gd name="connsiteX3" fmla="*/ 4498 w 7667"/>
              <a:gd name="connsiteY3" fmla="*/ 9960 h 10000"/>
              <a:gd name="connsiteX4" fmla="*/ 4242 w 7667"/>
              <a:gd name="connsiteY4" fmla="*/ 9964 h 10000"/>
              <a:gd name="connsiteX5" fmla="*/ 3865 w 7667"/>
              <a:gd name="connsiteY5" fmla="*/ 9732 h 10000"/>
              <a:gd name="connsiteX6" fmla="*/ 3421 w 7667"/>
              <a:gd name="connsiteY6" fmla="*/ 9720 h 10000"/>
              <a:gd name="connsiteX7" fmla="*/ 2796 w 7667"/>
              <a:gd name="connsiteY7" fmla="*/ 9543 h 10000"/>
              <a:gd name="connsiteX8" fmla="*/ 2092 w 7667"/>
              <a:gd name="connsiteY8" fmla="*/ 9210 h 10000"/>
              <a:gd name="connsiteX9" fmla="*/ 1459 w 7667"/>
              <a:gd name="connsiteY9" fmla="*/ 8804 h 10000"/>
              <a:gd name="connsiteX10" fmla="*/ 862 w 7667"/>
              <a:gd name="connsiteY10" fmla="*/ 8363 h 10000"/>
              <a:gd name="connsiteX11" fmla="*/ 448 w 7667"/>
              <a:gd name="connsiteY11" fmla="*/ 7765 h 10000"/>
              <a:gd name="connsiteX12" fmla="*/ 97 w 7667"/>
              <a:gd name="connsiteY12" fmla="*/ 6883 h 10000"/>
              <a:gd name="connsiteX13" fmla="*/ 0 w 7667"/>
              <a:gd name="connsiteY13" fmla="*/ 5973 h 10000"/>
              <a:gd name="connsiteX14" fmla="*/ 97 w 7667"/>
              <a:gd name="connsiteY14" fmla="*/ 4990 h 10000"/>
              <a:gd name="connsiteX15" fmla="*/ 493 w 7667"/>
              <a:gd name="connsiteY15" fmla="*/ 3590 h 10000"/>
              <a:gd name="connsiteX16" fmla="*/ 1205 w 7667"/>
              <a:gd name="connsiteY16" fmla="*/ 2298 h 10000"/>
              <a:gd name="connsiteX17" fmla="*/ 2366 w 7667"/>
              <a:gd name="connsiteY17" fmla="*/ 1071 h 10000"/>
              <a:gd name="connsiteX18" fmla="*/ 3749 w 7667"/>
              <a:gd name="connsiteY18" fmla="*/ 264 h 10000"/>
              <a:gd name="connsiteX19" fmla="*/ 5527 w 7667"/>
              <a:gd name="connsiteY19" fmla="*/ 44 h 10000"/>
              <a:gd name="connsiteX20" fmla="*/ 7667 w 7667"/>
              <a:gd name="connsiteY20" fmla="*/ 530 h 10000"/>
              <a:gd name="connsiteX0" fmla="*/ 6948 w 7209"/>
              <a:gd name="connsiteY0" fmla="*/ 9720 h 10000"/>
              <a:gd name="connsiteX1" fmla="*/ 6618 w 7209"/>
              <a:gd name="connsiteY1" fmla="*/ 9807 h 10000"/>
              <a:gd name="connsiteX2" fmla="*/ 6267 w 7209"/>
              <a:gd name="connsiteY2" fmla="*/ 9827 h 10000"/>
              <a:gd name="connsiteX3" fmla="*/ 5867 w 7209"/>
              <a:gd name="connsiteY3" fmla="*/ 9960 h 10000"/>
              <a:gd name="connsiteX4" fmla="*/ 5533 w 7209"/>
              <a:gd name="connsiteY4" fmla="*/ 9964 h 10000"/>
              <a:gd name="connsiteX5" fmla="*/ 5041 w 7209"/>
              <a:gd name="connsiteY5" fmla="*/ 9732 h 10000"/>
              <a:gd name="connsiteX6" fmla="*/ 4462 w 7209"/>
              <a:gd name="connsiteY6" fmla="*/ 9720 h 10000"/>
              <a:gd name="connsiteX7" fmla="*/ 3647 w 7209"/>
              <a:gd name="connsiteY7" fmla="*/ 9543 h 10000"/>
              <a:gd name="connsiteX8" fmla="*/ 2729 w 7209"/>
              <a:gd name="connsiteY8" fmla="*/ 9210 h 10000"/>
              <a:gd name="connsiteX9" fmla="*/ 1903 w 7209"/>
              <a:gd name="connsiteY9" fmla="*/ 8804 h 10000"/>
              <a:gd name="connsiteX10" fmla="*/ 1124 w 7209"/>
              <a:gd name="connsiteY10" fmla="*/ 8363 h 10000"/>
              <a:gd name="connsiteX11" fmla="*/ 584 w 7209"/>
              <a:gd name="connsiteY11" fmla="*/ 7765 h 10000"/>
              <a:gd name="connsiteX12" fmla="*/ 127 w 7209"/>
              <a:gd name="connsiteY12" fmla="*/ 6883 h 10000"/>
              <a:gd name="connsiteX13" fmla="*/ 0 w 7209"/>
              <a:gd name="connsiteY13" fmla="*/ 5973 h 10000"/>
              <a:gd name="connsiteX14" fmla="*/ 127 w 7209"/>
              <a:gd name="connsiteY14" fmla="*/ 4990 h 10000"/>
              <a:gd name="connsiteX15" fmla="*/ 643 w 7209"/>
              <a:gd name="connsiteY15" fmla="*/ 3590 h 10000"/>
              <a:gd name="connsiteX16" fmla="*/ 1572 w 7209"/>
              <a:gd name="connsiteY16" fmla="*/ 2298 h 10000"/>
              <a:gd name="connsiteX17" fmla="*/ 3086 w 7209"/>
              <a:gd name="connsiteY17" fmla="*/ 1071 h 10000"/>
              <a:gd name="connsiteX18" fmla="*/ 4890 w 7209"/>
              <a:gd name="connsiteY18" fmla="*/ 264 h 10000"/>
              <a:gd name="connsiteX19" fmla="*/ 7209 w 7209"/>
              <a:gd name="connsiteY19" fmla="*/ 44 h 10000"/>
              <a:gd name="connsiteX0" fmla="*/ 9638 w 9638"/>
              <a:gd name="connsiteY0" fmla="*/ 9456 h 9736"/>
              <a:gd name="connsiteX1" fmla="*/ 9180 w 9638"/>
              <a:gd name="connsiteY1" fmla="*/ 9543 h 9736"/>
              <a:gd name="connsiteX2" fmla="*/ 8693 w 9638"/>
              <a:gd name="connsiteY2" fmla="*/ 9563 h 9736"/>
              <a:gd name="connsiteX3" fmla="*/ 8138 w 9638"/>
              <a:gd name="connsiteY3" fmla="*/ 9696 h 9736"/>
              <a:gd name="connsiteX4" fmla="*/ 7675 w 9638"/>
              <a:gd name="connsiteY4" fmla="*/ 9700 h 9736"/>
              <a:gd name="connsiteX5" fmla="*/ 6993 w 9638"/>
              <a:gd name="connsiteY5" fmla="*/ 9468 h 9736"/>
              <a:gd name="connsiteX6" fmla="*/ 6189 w 9638"/>
              <a:gd name="connsiteY6" fmla="*/ 9456 h 9736"/>
              <a:gd name="connsiteX7" fmla="*/ 5059 w 9638"/>
              <a:gd name="connsiteY7" fmla="*/ 9279 h 9736"/>
              <a:gd name="connsiteX8" fmla="*/ 3786 w 9638"/>
              <a:gd name="connsiteY8" fmla="*/ 8946 h 9736"/>
              <a:gd name="connsiteX9" fmla="*/ 2640 w 9638"/>
              <a:gd name="connsiteY9" fmla="*/ 8540 h 9736"/>
              <a:gd name="connsiteX10" fmla="*/ 1559 w 9638"/>
              <a:gd name="connsiteY10" fmla="*/ 8099 h 9736"/>
              <a:gd name="connsiteX11" fmla="*/ 810 w 9638"/>
              <a:gd name="connsiteY11" fmla="*/ 7501 h 9736"/>
              <a:gd name="connsiteX12" fmla="*/ 176 w 9638"/>
              <a:gd name="connsiteY12" fmla="*/ 6619 h 9736"/>
              <a:gd name="connsiteX13" fmla="*/ 0 w 9638"/>
              <a:gd name="connsiteY13" fmla="*/ 5709 h 9736"/>
              <a:gd name="connsiteX14" fmla="*/ 176 w 9638"/>
              <a:gd name="connsiteY14" fmla="*/ 4726 h 9736"/>
              <a:gd name="connsiteX15" fmla="*/ 892 w 9638"/>
              <a:gd name="connsiteY15" fmla="*/ 3326 h 9736"/>
              <a:gd name="connsiteX16" fmla="*/ 2181 w 9638"/>
              <a:gd name="connsiteY16" fmla="*/ 2034 h 9736"/>
              <a:gd name="connsiteX17" fmla="*/ 4281 w 9638"/>
              <a:gd name="connsiteY17" fmla="*/ 807 h 9736"/>
              <a:gd name="connsiteX18" fmla="*/ 6783 w 9638"/>
              <a:gd name="connsiteY18" fmla="*/ 0 h 9736"/>
              <a:gd name="connsiteX0" fmla="*/ 10000 w 10000"/>
              <a:gd name="connsiteY0" fmla="*/ 8883 h 9171"/>
              <a:gd name="connsiteX1" fmla="*/ 9525 w 10000"/>
              <a:gd name="connsiteY1" fmla="*/ 8973 h 9171"/>
              <a:gd name="connsiteX2" fmla="*/ 9020 w 10000"/>
              <a:gd name="connsiteY2" fmla="*/ 8993 h 9171"/>
              <a:gd name="connsiteX3" fmla="*/ 8444 w 10000"/>
              <a:gd name="connsiteY3" fmla="*/ 9130 h 9171"/>
              <a:gd name="connsiteX4" fmla="*/ 7963 w 10000"/>
              <a:gd name="connsiteY4" fmla="*/ 9134 h 9171"/>
              <a:gd name="connsiteX5" fmla="*/ 7256 w 10000"/>
              <a:gd name="connsiteY5" fmla="*/ 8896 h 9171"/>
              <a:gd name="connsiteX6" fmla="*/ 6421 w 10000"/>
              <a:gd name="connsiteY6" fmla="*/ 8883 h 9171"/>
              <a:gd name="connsiteX7" fmla="*/ 5249 w 10000"/>
              <a:gd name="connsiteY7" fmla="*/ 8702 h 9171"/>
              <a:gd name="connsiteX8" fmla="*/ 3928 w 10000"/>
              <a:gd name="connsiteY8" fmla="*/ 8360 h 9171"/>
              <a:gd name="connsiteX9" fmla="*/ 2739 w 10000"/>
              <a:gd name="connsiteY9" fmla="*/ 7943 h 9171"/>
              <a:gd name="connsiteX10" fmla="*/ 1618 w 10000"/>
              <a:gd name="connsiteY10" fmla="*/ 7490 h 9171"/>
              <a:gd name="connsiteX11" fmla="*/ 840 w 10000"/>
              <a:gd name="connsiteY11" fmla="*/ 6875 h 9171"/>
              <a:gd name="connsiteX12" fmla="*/ 183 w 10000"/>
              <a:gd name="connsiteY12" fmla="*/ 5969 h 9171"/>
              <a:gd name="connsiteX13" fmla="*/ 0 w 10000"/>
              <a:gd name="connsiteY13" fmla="*/ 5035 h 9171"/>
              <a:gd name="connsiteX14" fmla="*/ 183 w 10000"/>
              <a:gd name="connsiteY14" fmla="*/ 4025 h 9171"/>
              <a:gd name="connsiteX15" fmla="*/ 926 w 10000"/>
              <a:gd name="connsiteY15" fmla="*/ 2587 h 9171"/>
              <a:gd name="connsiteX16" fmla="*/ 2263 w 10000"/>
              <a:gd name="connsiteY16" fmla="*/ 1260 h 9171"/>
              <a:gd name="connsiteX17" fmla="*/ 4442 w 10000"/>
              <a:gd name="connsiteY17" fmla="*/ 0 h 9171"/>
              <a:gd name="connsiteX0" fmla="*/ 10000 w 10000"/>
              <a:gd name="connsiteY0" fmla="*/ 8312 h 8626"/>
              <a:gd name="connsiteX1" fmla="*/ 9525 w 10000"/>
              <a:gd name="connsiteY1" fmla="*/ 8410 h 8626"/>
              <a:gd name="connsiteX2" fmla="*/ 9020 w 10000"/>
              <a:gd name="connsiteY2" fmla="*/ 8432 h 8626"/>
              <a:gd name="connsiteX3" fmla="*/ 8444 w 10000"/>
              <a:gd name="connsiteY3" fmla="*/ 8581 h 8626"/>
              <a:gd name="connsiteX4" fmla="*/ 7963 w 10000"/>
              <a:gd name="connsiteY4" fmla="*/ 8586 h 8626"/>
              <a:gd name="connsiteX5" fmla="*/ 7256 w 10000"/>
              <a:gd name="connsiteY5" fmla="*/ 8326 h 8626"/>
              <a:gd name="connsiteX6" fmla="*/ 6421 w 10000"/>
              <a:gd name="connsiteY6" fmla="*/ 8312 h 8626"/>
              <a:gd name="connsiteX7" fmla="*/ 5249 w 10000"/>
              <a:gd name="connsiteY7" fmla="*/ 8115 h 8626"/>
              <a:gd name="connsiteX8" fmla="*/ 3928 w 10000"/>
              <a:gd name="connsiteY8" fmla="*/ 7742 h 8626"/>
              <a:gd name="connsiteX9" fmla="*/ 2739 w 10000"/>
              <a:gd name="connsiteY9" fmla="*/ 7287 h 8626"/>
              <a:gd name="connsiteX10" fmla="*/ 1618 w 10000"/>
              <a:gd name="connsiteY10" fmla="*/ 6793 h 8626"/>
              <a:gd name="connsiteX11" fmla="*/ 840 w 10000"/>
              <a:gd name="connsiteY11" fmla="*/ 6122 h 8626"/>
              <a:gd name="connsiteX12" fmla="*/ 183 w 10000"/>
              <a:gd name="connsiteY12" fmla="*/ 5135 h 8626"/>
              <a:gd name="connsiteX13" fmla="*/ 0 w 10000"/>
              <a:gd name="connsiteY13" fmla="*/ 4116 h 8626"/>
              <a:gd name="connsiteX14" fmla="*/ 183 w 10000"/>
              <a:gd name="connsiteY14" fmla="*/ 3015 h 8626"/>
              <a:gd name="connsiteX15" fmla="*/ 926 w 10000"/>
              <a:gd name="connsiteY15" fmla="*/ 1447 h 8626"/>
              <a:gd name="connsiteX16" fmla="*/ 2263 w 10000"/>
              <a:gd name="connsiteY16" fmla="*/ 0 h 8626"/>
              <a:gd name="connsiteX0" fmla="*/ 10000 w 10000"/>
              <a:gd name="connsiteY0" fmla="*/ 7959 h 8323"/>
              <a:gd name="connsiteX1" fmla="*/ 9525 w 10000"/>
              <a:gd name="connsiteY1" fmla="*/ 8073 h 8323"/>
              <a:gd name="connsiteX2" fmla="*/ 9020 w 10000"/>
              <a:gd name="connsiteY2" fmla="*/ 8098 h 8323"/>
              <a:gd name="connsiteX3" fmla="*/ 8444 w 10000"/>
              <a:gd name="connsiteY3" fmla="*/ 8271 h 8323"/>
              <a:gd name="connsiteX4" fmla="*/ 7963 w 10000"/>
              <a:gd name="connsiteY4" fmla="*/ 8277 h 8323"/>
              <a:gd name="connsiteX5" fmla="*/ 7256 w 10000"/>
              <a:gd name="connsiteY5" fmla="*/ 7975 h 8323"/>
              <a:gd name="connsiteX6" fmla="*/ 6421 w 10000"/>
              <a:gd name="connsiteY6" fmla="*/ 7959 h 8323"/>
              <a:gd name="connsiteX7" fmla="*/ 5249 w 10000"/>
              <a:gd name="connsiteY7" fmla="*/ 7731 h 8323"/>
              <a:gd name="connsiteX8" fmla="*/ 3928 w 10000"/>
              <a:gd name="connsiteY8" fmla="*/ 7298 h 8323"/>
              <a:gd name="connsiteX9" fmla="*/ 2739 w 10000"/>
              <a:gd name="connsiteY9" fmla="*/ 6771 h 8323"/>
              <a:gd name="connsiteX10" fmla="*/ 1618 w 10000"/>
              <a:gd name="connsiteY10" fmla="*/ 6198 h 8323"/>
              <a:gd name="connsiteX11" fmla="*/ 840 w 10000"/>
              <a:gd name="connsiteY11" fmla="*/ 5420 h 8323"/>
              <a:gd name="connsiteX12" fmla="*/ 183 w 10000"/>
              <a:gd name="connsiteY12" fmla="*/ 4276 h 8323"/>
              <a:gd name="connsiteX13" fmla="*/ 0 w 10000"/>
              <a:gd name="connsiteY13" fmla="*/ 3095 h 8323"/>
              <a:gd name="connsiteX14" fmla="*/ 183 w 10000"/>
              <a:gd name="connsiteY14" fmla="*/ 1818 h 8323"/>
              <a:gd name="connsiteX15" fmla="*/ 926 w 10000"/>
              <a:gd name="connsiteY15" fmla="*/ 0 h 8323"/>
              <a:gd name="connsiteX0" fmla="*/ 10000 w 10000"/>
              <a:gd name="connsiteY0" fmla="*/ 7379 h 7816"/>
              <a:gd name="connsiteX1" fmla="*/ 9525 w 10000"/>
              <a:gd name="connsiteY1" fmla="*/ 7516 h 7816"/>
              <a:gd name="connsiteX2" fmla="*/ 9020 w 10000"/>
              <a:gd name="connsiteY2" fmla="*/ 7546 h 7816"/>
              <a:gd name="connsiteX3" fmla="*/ 8444 w 10000"/>
              <a:gd name="connsiteY3" fmla="*/ 7754 h 7816"/>
              <a:gd name="connsiteX4" fmla="*/ 7963 w 10000"/>
              <a:gd name="connsiteY4" fmla="*/ 7761 h 7816"/>
              <a:gd name="connsiteX5" fmla="*/ 7256 w 10000"/>
              <a:gd name="connsiteY5" fmla="*/ 7398 h 7816"/>
              <a:gd name="connsiteX6" fmla="*/ 6421 w 10000"/>
              <a:gd name="connsiteY6" fmla="*/ 7379 h 7816"/>
              <a:gd name="connsiteX7" fmla="*/ 5249 w 10000"/>
              <a:gd name="connsiteY7" fmla="*/ 7105 h 7816"/>
              <a:gd name="connsiteX8" fmla="*/ 3928 w 10000"/>
              <a:gd name="connsiteY8" fmla="*/ 6584 h 7816"/>
              <a:gd name="connsiteX9" fmla="*/ 2739 w 10000"/>
              <a:gd name="connsiteY9" fmla="*/ 5951 h 7816"/>
              <a:gd name="connsiteX10" fmla="*/ 1618 w 10000"/>
              <a:gd name="connsiteY10" fmla="*/ 5263 h 7816"/>
              <a:gd name="connsiteX11" fmla="*/ 840 w 10000"/>
              <a:gd name="connsiteY11" fmla="*/ 4328 h 7816"/>
              <a:gd name="connsiteX12" fmla="*/ 183 w 10000"/>
              <a:gd name="connsiteY12" fmla="*/ 2954 h 7816"/>
              <a:gd name="connsiteX13" fmla="*/ 0 w 10000"/>
              <a:gd name="connsiteY13" fmla="*/ 1535 h 7816"/>
              <a:gd name="connsiteX14" fmla="*/ 183 w 10000"/>
              <a:gd name="connsiteY14" fmla="*/ 0 h 7816"/>
              <a:gd name="connsiteX0" fmla="*/ 10000 w 10000"/>
              <a:gd name="connsiteY0" fmla="*/ 7477 h 8036"/>
              <a:gd name="connsiteX1" fmla="*/ 9525 w 10000"/>
              <a:gd name="connsiteY1" fmla="*/ 7652 h 8036"/>
              <a:gd name="connsiteX2" fmla="*/ 9020 w 10000"/>
              <a:gd name="connsiteY2" fmla="*/ 7691 h 8036"/>
              <a:gd name="connsiteX3" fmla="*/ 8444 w 10000"/>
              <a:gd name="connsiteY3" fmla="*/ 7957 h 8036"/>
              <a:gd name="connsiteX4" fmla="*/ 7963 w 10000"/>
              <a:gd name="connsiteY4" fmla="*/ 7966 h 8036"/>
              <a:gd name="connsiteX5" fmla="*/ 7256 w 10000"/>
              <a:gd name="connsiteY5" fmla="*/ 7501 h 8036"/>
              <a:gd name="connsiteX6" fmla="*/ 6421 w 10000"/>
              <a:gd name="connsiteY6" fmla="*/ 7477 h 8036"/>
              <a:gd name="connsiteX7" fmla="*/ 5249 w 10000"/>
              <a:gd name="connsiteY7" fmla="*/ 7126 h 8036"/>
              <a:gd name="connsiteX8" fmla="*/ 3928 w 10000"/>
              <a:gd name="connsiteY8" fmla="*/ 6460 h 8036"/>
              <a:gd name="connsiteX9" fmla="*/ 2739 w 10000"/>
              <a:gd name="connsiteY9" fmla="*/ 5650 h 8036"/>
              <a:gd name="connsiteX10" fmla="*/ 1618 w 10000"/>
              <a:gd name="connsiteY10" fmla="*/ 4770 h 8036"/>
              <a:gd name="connsiteX11" fmla="*/ 840 w 10000"/>
              <a:gd name="connsiteY11" fmla="*/ 3573 h 8036"/>
              <a:gd name="connsiteX12" fmla="*/ 183 w 10000"/>
              <a:gd name="connsiteY12" fmla="*/ 1815 h 8036"/>
              <a:gd name="connsiteX13" fmla="*/ 0 w 10000"/>
              <a:gd name="connsiteY13" fmla="*/ 0 h 8036"/>
              <a:gd name="connsiteX0" fmla="*/ 9817 w 9817"/>
              <a:gd name="connsiteY0" fmla="*/ 7045 h 7741"/>
              <a:gd name="connsiteX1" fmla="*/ 9342 w 9817"/>
              <a:gd name="connsiteY1" fmla="*/ 7263 h 7741"/>
              <a:gd name="connsiteX2" fmla="*/ 8837 w 9817"/>
              <a:gd name="connsiteY2" fmla="*/ 7312 h 7741"/>
              <a:gd name="connsiteX3" fmla="*/ 8261 w 9817"/>
              <a:gd name="connsiteY3" fmla="*/ 7643 h 7741"/>
              <a:gd name="connsiteX4" fmla="*/ 7780 w 9817"/>
              <a:gd name="connsiteY4" fmla="*/ 7654 h 7741"/>
              <a:gd name="connsiteX5" fmla="*/ 7073 w 9817"/>
              <a:gd name="connsiteY5" fmla="*/ 7075 h 7741"/>
              <a:gd name="connsiteX6" fmla="*/ 6238 w 9817"/>
              <a:gd name="connsiteY6" fmla="*/ 7045 h 7741"/>
              <a:gd name="connsiteX7" fmla="*/ 5066 w 9817"/>
              <a:gd name="connsiteY7" fmla="*/ 6609 h 7741"/>
              <a:gd name="connsiteX8" fmla="*/ 3745 w 9817"/>
              <a:gd name="connsiteY8" fmla="*/ 5780 h 7741"/>
              <a:gd name="connsiteX9" fmla="*/ 2556 w 9817"/>
              <a:gd name="connsiteY9" fmla="*/ 4772 h 7741"/>
              <a:gd name="connsiteX10" fmla="*/ 1435 w 9817"/>
              <a:gd name="connsiteY10" fmla="*/ 3677 h 7741"/>
              <a:gd name="connsiteX11" fmla="*/ 657 w 9817"/>
              <a:gd name="connsiteY11" fmla="*/ 2187 h 7741"/>
              <a:gd name="connsiteX12" fmla="*/ 0 w 9817"/>
              <a:gd name="connsiteY12" fmla="*/ 0 h 7741"/>
              <a:gd name="connsiteX0" fmla="*/ 9331 w 9331"/>
              <a:gd name="connsiteY0" fmla="*/ 6276 h 7175"/>
              <a:gd name="connsiteX1" fmla="*/ 8847 w 9331"/>
              <a:gd name="connsiteY1" fmla="*/ 6558 h 7175"/>
              <a:gd name="connsiteX2" fmla="*/ 8333 w 9331"/>
              <a:gd name="connsiteY2" fmla="*/ 6621 h 7175"/>
              <a:gd name="connsiteX3" fmla="*/ 7746 w 9331"/>
              <a:gd name="connsiteY3" fmla="*/ 7048 h 7175"/>
              <a:gd name="connsiteX4" fmla="*/ 7256 w 9331"/>
              <a:gd name="connsiteY4" fmla="*/ 7063 h 7175"/>
              <a:gd name="connsiteX5" fmla="*/ 6536 w 9331"/>
              <a:gd name="connsiteY5" fmla="*/ 6315 h 7175"/>
              <a:gd name="connsiteX6" fmla="*/ 5685 w 9331"/>
              <a:gd name="connsiteY6" fmla="*/ 6276 h 7175"/>
              <a:gd name="connsiteX7" fmla="*/ 4491 w 9331"/>
              <a:gd name="connsiteY7" fmla="*/ 5713 h 7175"/>
              <a:gd name="connsiteX8" fmla="*/ 3146 w 9331"/>
              <a:gd name="connsiteY8" fmla="*/ 4642 h 7175"/>
              <a:gd name="connsiteX9" fmla="*/ 1935 w 9331"/>
              <a:gd name="connsiteY9" fmla="*/ 3340 h 7175"/>
              <a:gd name="connsiteX10" fmla="*/ 793 w 9331"/>
              <a:gd name="connsiteY10" fmla="*/ 1925 h 7175"/>
              <a:gd name="connsiteX11" fmla="*/ 0 w 9331"/>
              <a:gd name="connsiteY11" fmla="*/ 0 h 7175"/>
              <a:gd name="connsiteX0" fmla="*/ 9150 w 9150"/>
              <a:gd name="connsiteY0" fmla="*/ 6064 h 7317"/>
              <a:gd name="connsiteX1" fmla="*/ 8631 w 9150"/>
              <a:gd name="connsiteY1" fmla="*/ 6457 h 7317"/>
              <a:gd name="connsiteX2" fmla="*/ 8080 w 9150"/>
              <a:gd name="connsiteY2" fmla="*/ 6545 h 7317"/>
              <a:gd name="connsiteX3" fmla="*/ 7451 w 9150"/>
              <a:gd name="connsiteY3" fmla="*/ 7140 h 7317"/>
              <a:gd name="connsiteX4" fmla="*/ 6926 w 9150"/>
              <a:gd name="connsiteY4" fmla="*/ 7161 h 7317"/>
              <a:gd name="connsiteX5" fmla="*/ 6155 w 9150"/>
              <a:gd name="connsiteY5" fmla="*/ 6118 h 7317"/>
              <a:gd name="connsiteX6" fmla="*/ 5243 w 9150"/>
              <a:gd name="connsiteY6" fmla="*/ 6064 h 7317"/>
              <a:gd name="connsiteX7" fmla="*/ 3963 w 9150"/>
              <a:gd name="connsiteY7" fmla="*/ 5279 h 7317"/>
              <a:gd name="connsiteX8" fmla="*/ 2522 w 9150"/>
              <a:gd name="connsiteY8" fmla="*/ 3787 h 7317"/>
              <a:gd name="connsiteX9" fmla="*/ 1224 w 9150"/>
              <a:gd name="connsiteY9" fmla="*/ 1972 h 7317"/>
              <a:gd name="connsiteX10" fmla="*/ 0 w 9150"/>
              <a:gd name="connsiteY10" fmla="*/ 0 h 7317"/>
              <a:gd name="connsiteX0" fmla="*/ 8662 w 8662"/>
              <a:gd name="connsiteY0" fmla="*/ 5593 h 7305"/>
              <a:gd name="connsiteX1" fmla="*/ 8095 w 8662"/>
              <a:gd name="connsiteY1" fmla="*/ 6130 h 7305"/>
              <a:gd name="connsiteX2" fmla="*/ 7493 w 8662"/>
              <a:gd name="connsiteY2" fmla="*/ 6250 h 7305"/>
              <a:gd name="connsiteX3" fmla="*/ 6805 w 8662"/>
              <a:gd name="connsiteY3" fmla="*/ 7063 h 7305"/>
              <a:gd name="connsiteX4" fmla="*/ 6231 w 8662"/>
              <a:gd name="connsiteY4" fmla="*/ 7092 h 7305"/>
              <a:gd name="connsiteX5" fmla="*/ 5389 w 8662"/>
              <a:gd name="connsiteY5" fmla="*/ 5666 h 7305"/>
              <a:gd name="connsiteX6" fmla="*/ 4392 w 8662"/>
              <a:gd name="connsiteY6" fmla="*/ 5593 h 7305"/>
              <a:gd name="connsiteX7" fmla="*/ 2993 w 8662"/>
              <a:gd name="connsiteY7" fmla="*/ 4520 h 7305"/>
              <a:gd name="connsiteX8" fmla="*/ 1418 w 8662"/>
              <a:gd name="connsiteY8" fmla="*/ 2481 h 7305"/>
              <a:gd name="connsiteX9" fmla="*/ 0 w 8662"/>
              <a:gd name="connsiteY9" fmla="*/ 0 h 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2" h="7305">
                <a:moveTo>
                  <a:pt x="8662" y="5593"/>
                </a:moveTo>
                <a:cubicBezTo>
                  <a:pt x="8573" y="5694"/>
                  <a:pt x="8293" y="6029"/>
                  <a:pt x="8095" y="6130"/>
                </a:cubicBezTo>
                <a:cubicBezTo>
                  <a:pt x="7904" y="6225"/>
                  <a:pt x="7700" y="6105"/>
                  <a:pt x="7493" y="6250"/>
                </a:cubicBezTo>
                <a:cubicBezTo>
                  <a:pt x="7278" y="6392"/>
                  <a:pt x="7013" y="6914"/>
                  <a:pt x="6805" y="7063"/>
                </a:cubicBezTo>
                <a:cubicBezTo>
                  <a:pt x="6594" y="7209"/>
                  <a:pt x="6472" y="7305"/>
                  <a:pt x="6231" y="7092"/>
                </a:cubicBezTo>
                <a:cubicBezTo>
                  <a:pt x="5996" y="6861"/>
                  <a:pt x="5692" y="5906"/>
                  <a:pt x="5389" y="5666"/>
                </a:cubicBezTo>
                <a:cubicBezTo>
                  <a:pt x="5083" y="5423"/>
                  <a:pt x="4792" y="5787"/>
                  <a:pt x="4392" y="5593"/>
                </a:cubicBezTo>
                <a:cubicBezTo>
                  <a:pt x="3995" y="5393"/>
                  <a:pt x="3489" y="5021"/>
                  <a:pt x="2993" y="4520"/>
                </a:cubicBezTo>
                <a:cubicBezTo>
                  <a:pt x="2497" y="3992"/>
                  <a:pt x="1912" y="3235"/>
                  <a:pt x="1418" y="2481"/>
                </a:cubicBezTo>
                <a:cubicBezTo>
                  <a:pt x="918" y="1721"/>
                  <a:pt x="449" y="856"/>
                  <a:pt x="0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cxnSp>
        <p:nvCxnSpPr>
          <p:cNvPr id="30" name="Straight Connector 29"/>
          <p:cNvCxnSpPr>
            <a:endCxn id="139272" idx="11"/>
          </p:cNvCxnSpPr>
          <p:nvPr/>
        </p:nvCxnSpPr>
        <p:spPr>
          <a:xfrm flipV="1">
            <a:off x="4089115" y="1889269"/>
            <a:ext cx="2926616" cy="360771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8" idx="0"/>
            <a:endCxn id="139277" idx="1"/>
          </p:cNvCxnSpPr>
          <p:nvPr/>
        </p:nvCxnSpPr>
        <p:spPr>
          <a:xfrm flipV="1">
            <a:off x="3094861" y="3083362"/>
            <a:ext cx="3474943" cy="18465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789" y="390418"/>
            <a:ext cx="3869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θέση και απόκλιση τομέων</a:t>
            </a:r>
            <a:endParaRPr lang="el-GR" dirty="0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629392" y="3071974"/>
            <a:ext cx="7528289" cy="24481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729574" y="1469204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</a:t>
            </a:r>
            <a:endParaRPr lang="el-GR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3933292" y="1816813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endParaRPr lang="el-GR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2688406" y="2719226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</a:t>
            </a:r>
            <a:endParaRPr lang="el-GR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5994974" y="2686692"/>
            <a:ext cx="48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</a:t>
            </a:r>
            <a:endParaRPr lang="el-GR" sz="2000" dirty="0"/>
          </a:p>
        </p:txBody>
      </p:sp>
      <p:sp>
        <p:nvSpPr>
          <p:cNvPr id="48" name="Oval 47"/>
          <p:cNvSpPr/>
          <p:nvPr/>
        </p:nvSpPr>
        <p:spPr>
          <a:xfrm>
            <a:off x="6478144" y="6038086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TextBox 53"/>
          <p:cNvSpPr txBox="1"/>
          <p:nvPr/>
        </p:nvSpPr>
        <p:spPr>
          <a:xfrm>
            <a:off x="3432887" y="5107250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</a:t>
            </a:r>
            <a:endParaRPr lang="el-GR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6540028" y="5997767"/>
            <a:ext cx="522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Gn</a:t>
            </a:r>
            <a:endParaRPr lang="el-GR" sz="2000" dirty="0"/>
          </a:p>
        </p:txBody>
      </p:sp>
      <p:sp>
        <p:nvSpPr>
          <p:cNvPr id="37" name="Oval 36"/>
          <p:cNvSpPr/>
          <p:nvPr/>
        </p:nvSpPr>
        <p:spPr>
          <a:xfrm>
            <a:off x="3862434" y="5101389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Oval 66"/>
          <p:cNvSpPr/>
          <p:nvPr/>
        </p:nvSpPr>
        <p:spPr>
          <a:xfrm>
            <a:off x="6596009" y="5486399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8" name="Oval 67"/>
          <p:cNvSpPr/>
          <p:nvPr/>
        </p:nvSpPr>
        <p:spPr>
          <a:xfrm>
            <a:off x="6584022" y="5864831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9" name="TextBox 68"/>
          <p:cNvSpPr txBox="1"/>
          <p:nvPr/>
        </p:nvSpPr>
        <p:spPr>
          <a:xfrm>
            <a:off x="6830607" y="529975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el-GR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6674780" y="5709008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Pg</a:t>
            </a:r>
            <a:endParaRPr lang="el-GR" sz="2000" dirty="0"/>
          </a:p>
        </p:txBody>
      </p:sp>
      <p:sp>
        <p:nvSpPr>
          <p:cNvPr id="46" name="Oval 45"/>
          <p:cNvSpPr/>
          <p:nvPr/>
        </p:nvSpPr>
        <p:spPr>
          <a:xfrm>
            <a:off x="6265541" y="6089583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TextBox 46"/>
          <p:cNvSpPr txBox="1"/>
          <p:nvPr/>
        </p:nvSpPr>
        <p:spPr>
          <a:xfrm>
            <a:off x="5999409" y="6159792"/>
            <a:ext cx="545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</a:t>
            </a:r>
            <a:endParaRPr lang="el-GR" sz="2000" dirty="0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6022918" y="2949323"/>
            <a:ext cx="2062844" cy="32768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ie 56"/>
          <p:cNvSpPr/>
          <p:nvPr/>
        </p:nvSpPr>
        <p:spPr>
          <a:xfrm>
            <a:off x="5332288" y="5292110"/>
            <a:ext cx="1573160" cy="1573160"/>
          </a:xfrm>
          <a:prstGeom prst="pie">
            <a:avLst>
              <a:gd name="adj1" fmla="val 12023350"/>
              <a:gd name="adj2" fmla="val 18130676"/>
            </a:avLst>
          </a:prstGeom>
          <a:solidFill>
            <a:srgbClr val="FF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498764" y="3955788"/>
            <a:ext cx="5766777" cy="218516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Pie 65"/>
          <p:cNvSpPr/>
          <p:nvPr/>
        </p:nvSpPr>
        <p:spPr>
          <a:xfrm>
            <a:off x="6832315" y="1883359"/>
            <a:ext cx="2369750" cy="2369750"/>
          </a:xfrm>
          <a:prstGeom prst="pie">
            <a:avLst>
              <a:gd name="adj1" fmla="val 7316846"/>
              <a:gd name="adj2" fmla="val 10771492"/>
            </a:avLst>
          </a:prstGeom>
          <a:solidFill>
            <a:srgbClr val="FF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69514" y="3223521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FMIA</a:t>
            </a:r>
            <a:endParaRPr lang="el-GR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5491065" y="5441027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IMPA</a:t>
            </a:r>
            <a:endParaRPr lang="el-GR" sz="2000" dirty="0"/>
          </a:p>
        </p:txBody>
      </p:sp>
      <p:sp>
        <p:nvSpPr>
          <p:cNvPr id="72" name="Block Arc 71"/>
          <p:cNvSpPr/>
          <p:nvPr/>
        </p:nvSpPr>
        <p:spPr>
          <a:xfrm>
            <a:off x="-5519916" y="-699397"/>
            <a:ext cx="7603958" cy="7603958"/>
          </a:xfrm>
          <a:prstGeom prst="blockArc">
            <a:avLst>
              <a:gd name="adj1" fmla="val 21588283"/>
              <a:gd name="adj2" fmla="val 1263479"/>
              <a:gd name="adj3" fmla="val 14399"/>
            </a:avLst>
          </a:prstGeom>
          <a:solidFill>
            <a:srgbClr val="FF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18024" y="3507824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FMA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1" name="Freeform 16"/>
          <p:cNvSpPr>
            <a:spLocks/>
          </p:cNvSpPr>
          <p:nvPr/>
        </p:nvSpPr>
        <p:spPr bwMode="auto">
          <a:xfrm rot="21326996">
            <a:off x="3088369" y="1577523"/>
            <a:ext cx="3650744" cy="1939375"/>
          </a:xfrm>
          <a:custGeom>
            <a:avLst/>
            <a:gdLst>
              <a:gd name="T0" fmla="*/ 1361 w 1361"/>
              <a:gd name="T1" fmla="*/ 68 h 723"/>
              <a:gd name="T2" fmla="*/ 1315 w 1361"/>
              <a:gd name="T3" fmla="*/ 44 h 723"/>
              <a:gd name="T4" fmla="*/ 1251 w 1361"/>
              <a:gd name="T5" fmla="*/ 23 h 723"/>
              <a:gd name="T6" fmla="*/ 1174 w 1361"/>
              <a:gd name="T7" fmla="*/ 6 h 723"/>
              <a:gd name="T8" fmla="*/ 1121 w 1361"/>
              <a:gd name="T9" fmla="*/ 1 h 723"/>
              <a:gd name="T10" fmla="*/ 1049 w 1361"/>
              <a:gd name="T11" fmla="*/ 8 h 723"/>
              <a:gd name="T12" fmla="*/ 951 w 1361"/>
              <a:gd name="T13" fmla="*/ 47 h 723"/>
              <a:gd name="T14" fmla="*/ 879 w 1361"/>
              <a:gd name="T15" fmla="*/ 78 h 723"/>
              <a:gd name="T16" fmla="*/ 792 w 1361"/>
              <a:gd name="T17" fmla="*/ 100 h 723"/>
              <a:gd name="T18" fmla="*/ 660 w 1361"/>
              <a:gd name="T19" fmla="*/ 131 h 723"/>
              <a:gd name="T20" fmla="*/ 540 w 1361"/>
              <a:gd name="T21" fmla="*/ 155 h 723"/>
              <a:gd name="T22" fmla="*/ 471 w 1361"/>
              <a:gd name="T23" fmla="*/ 164 h 723"/>
              <a:gd name="T24" fmla="*/ 442 w 1361"/>
              <a:gd name="T25" fmla="*/ 179 h 723"/>
              <a:gd name="T26" fmla="*/ 437 w 1361"/>
              <a:gd name="T27" fmla="*/ 210 h 723"/>
              <a:gd name="T28" fmla="*/ 430 w 1361"/>
              <a:gd name="T29" fmla="*/ 244 h 723"/>
              <a:gd name="T30" fmla="*/ 408 w 1361"/>
              <a:gd name="T31" fmla="*/ 265 h 723"/>
              <a:gd name="T32" fmla="*/ 377 w 1361"/>
              <a:gd name="T33" fmla="*/ 282 h 723"/>
              <a:gd name="T34" fmla="*/ 355 w 1361"/>
              <a:gd name="T35" fmla="*/ 275 h 723"/>
              <a:gd name="T36" fmla="*/ 346 w 1361"/>
              <a:gd name="T37" fmla="*/ 256 h 723"/>
              <a:gd name="T38" fmla="*/ 339 w 1361"/>
              <a:gd name="T39" fmla="*/ 224 h 723"/>
              <a:gd name="T40" fmla="*/ 341 w 1361"/>
              <a:gd name="T41" fmla="*/ 186 h 723"/>
              <a:gd name="T42" fmla="*/ 331 w 1361"/>
              <a:gd name="T43" fmla="*/ 167 h 723"/>
              <a:gd name="T44" fmla="*/ 310 w 1361"/>
              <a:gd name="T45" fmla="*/ 164 h 723"/>
              <a:gd name="T46" fmla="*/ 293 w 1361"/>
              <a:gd name="T47" fmla="*/ 184 h 723"/>
              <a:gd name="T48" fmla="*/ 264 w 1361"/>
              <a:gd name="T49" fmla="*/ 241 h 723"/>
              <a:gd name="T50" fmla="*/ 226 w 1361"/>
              <a:gd name="T51" fmla="*/ 318 h 723"/>
              <a:gd name="T52" fmla="*/ 175 w 1361"/>
              <a:gd name="T53" fmla="*/ 388 h 723"/>
              <a:gd name="T54" fmla="*/ 132 w 1361"/>
              <a:gd name="T55" fmla="*/ 469 h 723"/>
              <a:gd name="T56" fmla="*/ 72 w 1361"/>
              <a:gd name="T57" fmla="*/ 563 h 723"/>
              <a:gd name="T58" fmla="*/ 27 w 1361"/>
              <a:gd name="T59" fmla="*/ 640 h 723"/>
              <a:gd name="T60" fmla="*/ 5 w 1361"/>
              <a:gd name="T61" fmla="*/ 671 h 723"/>
              <a:gd name="T62" fmla="*/ 5 w 1361"/>
              <a:gd name="T63" fmla="*/ 716 h 723"/>
              <a:gd name="T64" fmla="*/ 36 w 1361"/>
              <a:gd name="T65" fmla="*/ 716 h 723"/>
              <a:gd name="T66" fmla="*/ 115 w 1361"/>
              <a:gd name="T67" fmla="*/ 671 h 723"/>
              <a:gd name="T68" fmla="*/ 190 w 1361"/>
              <a:gd name="T69" fmla="*/ 613 h 723"/>
              <a:gd name="T70" fmla="*/ 293 w 1361"/>
              <a:gd name="T71" fmla="*/ 548 h 723"/>
              <a:gd name="T72" fmla="*/ 408 w 1361"/>
              <a:gd name="T73" fmla="*/ 493 h 723"/>
              <a:gd name="T74" fmla="*/ 547 w 1361"/>
              <a:gd name="T75" fmla="*/ 431 h 723"/>
              <a:gd name="T76" fmla="*/ 636 w 1361"/>
              <a:gd name="T77" fmla="*/ 376 h 723"/>
              <a:gd name="T78" fmla="*/ 679 w 1361"/>
              <a:gd name="T79" fmla="*/ 301 h 723"/>
              <a:gd name="T80" fmla="*/ 694 w 1361"/>
              <a:gd name="T81" fmla="*/ 208 h 723"/>
              <a:gd name="T82" fmla="*/ 691 w 1361"/>
              <a:gd name="T83" fmla="*/ 164 h 723"/>
              <a:gd name="T84" fmla="*/ 687 w 1361"/>
              <a:gd name="T85" fmla="*/ 145 h 723"/>
              <a:gd name="T86" fmla="*/ 672 w 1361"/>
              <a:gd name="T87" fmla="*/ 92 h 723"/>
              <a:gd name="T88" fmla="*/ 651 w 1361"/>
              <a:gd name="T89" fmla="*/ 59 h 7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61"/>
              <a:gd name="T136" fmla="*/ 0 h 723"/>
              <a:gd name="T137" fmla="*/ 1361 w 1361"/>
              <a:gd name="T138" fmla="*/ 723 h 72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61" h="723">
                <a:moveTo>
                  <a:pt x="1361" y="68"/>
                </a:moveTo>
                <a:cubicBezTo>
                  <a:pt x="1347" y="59"/>
                  <a:pt x="1333" y="51"/>
                  <a:pt x="1315" y="44"/>
                </a:cubicBezTo>
                <a:cubicBezTo>
                  <a:pt x="1297" y="37"/>
                  <a:pt x="1274" y="29"/>
                  <a:pt x="1251" y="23"/>
                </a:cubicBezTo>
                <a:cubicBezTo>
                  <a:pt x="1228" y="17"/>
                  <a:pt x="1196" y="10"/>
                  <a:pt x="1174" y="6"/>
                </a:cubicBezTo>
                <a:cubicBezTo>
                  <a:pt x="1152" y="2"/>
                  <a:pt x="1142" y="1"/>
                  <a:pt x="1121" y="1"/>
                </a:cubicBezTo>
                <a:cubicBezTo>
                  <a:pt x="1100" y="1"/>
                  <a:pt x="1077" y="0"/>
                  <a:pt x="1049" y="8"/>
                </a:cubicBezTo>
                <a:cubicBezTo>
                  <a:pt x="1021" y="16"/>
                  <a:pt x="979" y="35"/>
                  <a:pt x="951" y="47"/>
                </a:cubicBezTo>
                <a:cubicBezTo>
                  <a:pt x="923" y="59"/>
                  <a:pt x="905" y="69"/>
                  <a:pt x="879" y="78"/>
                </a:cubicBezTo>
                <a:cubicBezTo>
                  <a:pt x="853" y="87"/>
                  <a:pt x="828" y="91"/>
                  <a:pt x="792" y="100"/>
                </a:cubicBezTo>
                <a:cubicBezTo>
                  <a:pt x="756" y="109"/>
                  <a:pt x="702" y="122"/>
                  <a:pt x="660" y="131"/>
                </a:cubicBezTo>
                <a:cubicBezTo>
                  <a:pt x="618" y="140"/>
                  <a:pt x="571" y="150"/>
                  <a:pt x="540" y="155"/>
                </a:cubicBezTo>
                <a:cubicBezTo>
                  <a:pt x="509" y="160"/>
                  <a:pt x="487" y="160"/>
                  <a:pt x="471" y="164"/>
                </a:cubicBezTo>
                <a:cubicBezTo>
                  <a:pt x="455" y="168"/>
                  <a:pt x="448" y="171"/>
                  <a:pt x="442" y="179"/>
                </a:cubicBezTo>
                <a:cubicBezTo>
                  <a:pt x="436" y="187"/>
                  <a:pt x="439" y="199"/>
                  <a:pt x="437" y="210"/>
                </a:cubicBezTo>
                <a:cubicBezTo>
                  <a:pt x="435" y="221"/>
                  <a:pt x="435" y="235"/>
                  <a:pt x="430" y="244"/>
                </a:cubicBezTo>
                <a:cubicBezTo>
                  <a:pt x="425" y="253"/>
                  <a:pt x="417" y="259"/>
                  <a:pt x="408" y="265"/>
                </a:cubicBezTo>
                <a:cubicBezTo>
                  <a:pt x="399" y="271"/>
                  <a:pt x="386" y="280"/>
                  <a:pt x="377" y="282"/>
                </a:cubicBezTo>
                <a:cubicBezTo>
                  <a:pt x="368" y="284"/>
                  <a:pt x="360" y="279"/>
                  <a:pt x="355" y="275"/>
                </a:cubicBezTo>
                <a:cubicBezTo>
                  <a:pt x="350" y="271"/>
                  <a:pt x="349" y="264"/>
                  <a:pt x="346" y="256"/>
                </a:cubicBezTo>
                <a:cubicBezTo>
                  <a:pt x="343" y="248"/>
                  <a:pt x="340" y="236"/>
                  <a:pt x="339" y="224"/>
                </a:cubicBezTo>
                <a:cubicBezTo>
                  <a:pt x="338" y="212"/>
                  <a:pt x="342" y="195"/>
                  <a:pt x="341" y="186"/>
                </a:cubicBezTo>
                <a:cubicBezTo>
                  <a:pt x="340" y="177"/>
                  <a:pt x="336" y="171"/>
                  <a:pt x="331" y="167"/>
                </a:cubicBezTo>
                <a:cubicBezTo>
                  <a:pt x="326" y="163"/>
                  <a:pt x="316" y="161"/>
                  <a:pt x="310" y="164"/>
                </a:cubicBezTo>
                <a:cubicBezTo>
                  <a:pt x="304" y="167"/>
                  <a:pt x="301" y="171"/>
                  <a:pt x="293" y="184"/>
                </a:cubicBezTo>
                <a:cubicBezTo>
                  <a:pt x="285" y="197"/>
                  <a:pt x="275" y="219"/>
                  <a:pt x="264" y="241"/>
                </a:cubicBezTo>
                <a:cubicBezTo>
                  <a:pt x="253" y="263"/>
                  <a:pt x="241" y="294"/>
                  <a:pt x="226" y="318"/>
                </a:cubicBezTo>
                <a:cubicBezTo>
                  <a:pt x="211" y="342"/>
                  <a:pt x="191" y="363"/>
                  <a:pt x="175" y="388"/>
                </a:cubicBezTo>
                <a:cubicBezTo>
                  <a:pt x="159" y="413"/>
                  <a:pt x="149" y="440"/>
                  <a:pt x="132" y="469"/>
                </a:cubicBezTo>
                <a:cubicBezTo>
                  <a:pt x="115" y="498"/>
                  <a:pt x="89" y="535"/>
                  <a:pt x="72" y="563"/>
                </a:cubicBezTo>
                <a:cubicBezTo>
                  <a:pt x="55" y="591"/>
                  <a:pt x="38" y="622"/>
                  <a:pt x="27" y="640"/>
                </a:cubicBezTo>
                <a:cubicBezTo>
                  <a:pt x="16" y="658"/>
                  <a:pt x="9" y="658"/>
                  <a:pt x="5" y="671"/>
                </a:cubicBezTo>
                <a:cubicBezTo>
                  <a:pt x="1" y="684"/>
                  <a:pt x="0" y="709"/>
                  <a:pt x="5" y="716"/>
                </a:cubicBezTo>
                <a:cubicBezTo>
                  <a:pt x="10" y="723"/>
                  <a:pt x="18" y="723"/>
                  <a:pt x="36" y="716"/>
                </a:cubicBezTo>
                <a:cubicBezTo>
                  <a:pt x="54" y="709"/>
                  <a:pt x="89" y="688"/>
                  <a:pt x="115" y="671"/>
                </a:cubicBezTo>
                <a:cubicBezTo>
                  <a:pt x="141" y="654"/>
                  <a:pt x="160" y="634"/>
                  <a:pt x="190" y="613"/>
                </a:cubicBezTo>
                <a:cubicBezTo>
                  <a:pt x="220" y="592"/>
                  <a:pt x="257" y="568"/>
                  <a:pt x="293" y="548"/>
                </a:cubicBezTo>
                <a:cubicBezTo>
                  <a:pt x="329" y="528"/>
                  <a:pt x="366" y="512"/>
                  <a:pt x="408" y="493"/>
                </a:cubicBezTo>
                <a:cubicBezTo>
                  <a:pt x="450" y="474"/>
                  <a:pt x="509" y="450"/>
                  <a:pt x="547" y="431"/>
                </a:cubicBezTo>
                <a:cubicBezTo>
                  <a:pt x="585" y="412"/>
                  <a:pt x="614" y="398"/>
                  <a:pt x="636" y="376"/>
                </a:cubicBezTo>
                <a:cubicBezTo>
                  <a:pt x="658" y="354"/>
                  <a:pt x="669" y="329"/>
                  <a:pt x="679" y="301"/>
                </a:cubicBezTo>
                <a:cubicBezTo>
                  <a:pt x="689" y="273"/>
                  <a:pt x="692" y="231"/>
                  <a:pt x="694" y="208"/>
                </a:cubicBezTo>
                <a:cubicBezTo>
                  <a:pt x="696" y="185"/>
                  <a:pt x="692" y="174"/>
                  <a:pt x="691" y="164"/>
                </a:cubicBezTo>
                <a:cubicBezTo>
                  <a:pt x="690" y="154"/>
                  <a:pt x="690" y="157"/>
                  <a:pt x="687" y="145"/>
                </a:cubicBezTo>
                <a:cubicBezTo>
                  <a:pt x="684" y="133"/>
                  <a:pt x="678" y="106"/>
                  <a:pt x="672" y="92"/>
                </a:cubicBezTo>
                <a:cubicBezTo>
                  <a:pt x="666" y="78"/>
                  <a:pt x="658" y="68"/>
                  <a:pt x="651" y="59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2" name="Freeform 17"/>
          <p:cNvSpPr>
            <a:spLocks/>
          </p:cNvSpPr>
          <p:nvPr/>
        </p:nvSpPr>
        <p:spPr bwMode="auto">
          <a:xfrm rot="21326996">
            <a:off x="6713181" y="420814"/>
            <a:ext cx="571259" cy="2146146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555 w 10000"/>
              <a:gd name="connsiteY0" fmla="*/ 9827 h 10020"/>
              <a:gd name="connsiteX1" fmla="*/ 4312 w 10000"/>
              <a:gd name="connsiteY1" fmla="*/ 9847 h 10020"/>
              <a:gd name="connsiteX2" fmla="*/ 4038 w 10000"/>
              <a:gd name="connsiteY2" fmla="*/ 9980 h 10020"/>
              <a:gd name="connsiteX3" fmla="*/ 3808 w 10000"/>
              <a:gd name="connsiteY3" fmla="*/ 9984 h 10020"/>
              <a:gd name="connsiteX4" fmla="*/ 3470 w 10000"/>
              <a:gd name="connsiteY4" fmla="*/ 9751 h 10020"/>
              <a:gd name="connsiteX5" fmla="*/ 3071 w 10000"/>
              <a:gd name="connsiteY5" fmla="*/ 9739 h 10020"/>
              <a:gd name="connsiteX6" fmla="*/ 2509 w 10000"/>
              <a:gd name="connsiteY6" fmla="*/ 9562 h 10020"/>
              <a:gd name="connsiteX7" fmla="*/ 1877 w 10000"/>
              <a:gd name="connsiteY7" fmla="*/ 9228 h 10020"/>
              <a:gd name="connsiteX8" fmla="*/ 1309 w 10000"/>
              <a:gd name="connsiteY8" fmla="*/ 8822 h 10020"/>
              <a:gd name="connsiteX9" fmla="*/ 774 w 10000"/>
              <a:gd name="connsiteY9" fmla="*/ 8380 h 10020"/>
              <a:gd name="connsiteX10" fmla="*/ 402 w 10000"/>
              <a:gd name="connsiteY10" fmla="*/ 7781 h 10020"/>
              <a:gd name="connsiteX11" fmla="*/ 88 w 10000"/>
              <a:gd name="connsiteY11" fmla="*/ 6897 h 10020"/>
              <a:gd name="connsiteX12" fmla="*/ 0 w 10000"/>
              <a:gd name="connsiteY12" fmla="*/ 5985 h 10020"/>
              <a:gd name="connsiteX13" fmla="*/ 88 w 10000"/>
              <a:gd name="connsiteY13" fmla="*/ 5000 h 10020"/>
              <a:gd name="connsiteX14" fmla="*/ 443 w 10000"/>
              <a:gd name="connsiteY14" fmla="*/ 3597 h 10020"/>
              <a:gd name="connsiteX15" fmla="*/ 1082 w 10000"/>
              <a:gd name="connsiteY15" fmla="*/ 2303 h 10020"/>
              <a:gd name="connsiteX16" fmla="*/ 2124 w 10000"/>
              <a:gd name="connsiteY16" fmla="*/ 1073 h 10020"/>
              <a:gd name="connsiteX17" fmla="*/ 3365 w 10000"/>
              <a:gd name="connsiteY17" fmla="*/ 265 h 10020"/>
              <a:gd name="connsiteX18" fmla="*/ 4961 w 10000"/>
              <a:gd name="connsiteY18" fmla="*/ 44 h 10020"/>
              <a:gd name="connsiteX19" fmla="*/ 6881 w 10000"/>
              <a:gd name="connsiteY19" fmla="*/ 531 h 10020"/>
              <a:gd name="connsiteX20" fmla="*/ 8976 w 10000"/>
              <a:gd name="connsiteY20" fmla="*/ 2290 h 10020"/>
              <a:gd name="connsiteX21" fmla="*/ 9830 w 10000"/>
              <a:gd name="connsiteY21" fmla="*/ 4589 h 10020"/>
              <a:gd name="connsiteX22" fmla="*/ 9817 w 10000"/>
              <a:gd name="connsiteY22" fmla="*/ 6045 h 10020"/>
              <a:gd name="connsiteX23" fmla="*/ 9740 w 10000"/>
              <a:gd name="connsiteY23" fmla="*/ 6543 h 10020"/>
              <a:gd name="connsiteX24" fmla="*/ 9652 w 10000"/>
              <a:gd name="connsiteY24" fmla="*/ 6788 h 10020"/>
              <a:gd name="connsiteX25" fmla="*/ 9415 w 10000"/>
              <a:gd name="connsiteY25" fmla="*/ 6929 h 10020"/>
              <a:gd name="connsiteX26" fmla="*/ 9280 w 10000"/>
              <a:gd name="connsiteY26" fmla="*/ 7050 h 10020"/>
              <a:gd name="connsiteX27" fmla="*/ 9412 w 10000"/>
              <a:gd name="connsiteY27" fmla="*/ 7223 h 10020"/>
              <a:gd name="connsiteX28" fmla="*/ 9719 w 10000"/>
              <a:gd name="connsiteY28" fmla="*/ 7532 h 10020"/>
              <a:gd name="connsiteX29" fmla="*/ 9980 w 10000"/>
              <a:gd name="connsiteY29" fmla="*/ 7801 h 10020"/>
              <a:gd name="connsiteX30" fmla="*/ 9848 w 10000"/>
              <a:gd name="connsiteY30" fmla="*/ 7512 h 10020"/>
              <a:gd name="connsiteX31" fmla="*/ 9621 w 10000"/>
              <a:gd name="connsiteY31" fmla="*/ 7002 h 10020"/>
              <a:gd name="connsiteX32" fmla="*/ 9621 w 10000"/>
              <a:gd name="connsiteY32" fmla="*/ 6788 h 10020"/>
              <a:gd name="connsiteX0" fmla="*/ 4312 w 10000"/>
              <a:gd name="connsiteY0" fmla="*/ 9847 h 10020"/>
              <a:gd name="connsiteX1" fmla="*/ 4038 w 10000"/>
              <a:gd name="connsiteY1" fmla="*/ 9980 h 10020"/>
              <a:gd name="connsiteX2" fmla="*/ 3808 w 10000"/>
              <a:gd name="connsiteY2" fmla="*/ 9984 h 10020"/>
              <a:gd name="connsiteX3" fmla="*/ 3470 w 10000"/>
              <a:gd name="connsiteY3" fmla="*/ 9751 h 10020"/>
              <a:gd name="connsiteX4" fmla="*/ 3071 w 10000"/>
              <a:gd name="connsiteY4" fmla="*/ 9739 h 10020"/>
              <a:gd name="connsiteX5" fmla="*/ 2509 w 10000"/>
              <a:gd name="connsiteY5" fmla="*/ 9562 h 10020"/>
              <a:gd name="connsiteX6" fmla="*/ 1877 w 10000"/>
              <a:gd name="connsiteY6" fmla="*/ 9228 h 10020"/>
              <a:gd name="connsiteX7" fmla="*/ 1309 w 10000"/>
              <a:gd name="connsiteY7" fmla="*/ 8822 h 10020"/>
              <a:gd name="connsiteX8" fmla="*/ 774 w 10000"/>
              <a:gd name="connsiteY8" fmla="*/ 8380 h 10020"/>
              <a:gd name="connsiteX9" fmla="*/ 402 w 10000"/>
              <a:gd name="connsiteY9" fmla="*/ 7781 h 10020"/>
              <a:gd name="connsiteX10" fmla="*/ 88 w 10000"/>
              <a:gd name="connsiteY10" fmla="*/ 6897 h 10020"/>
              <a:gd name="connsiteX11" fmla="*/ 0 w 10000"/>
              <a:gd name="connsiteY11" fmla="*/ 5985 h 10020"/>
              <a:gd name="connsiteX12" fmla="*/ 88 w 10000"/>
              <a:gd name="connsiteY12" fmla="*/ 5000 h 10020"/>
              <a:gd name="connsiteX13" fmla="*/ 443 w 10000"/>
              <a:gd name="connsiteY13" fmla="*/ 3597 h 10020"/>
              <a:gd name="connsiteX14" fmla="*/ 1082 w 10000"/>
              <a:gd name="connsiteY14" fmla="*/ 2303 h 10020"/>
              <a:gd name="connsiteX15" fmla="*/ 2124 w 10000"/>
              <a:gd name="connsiteY15" fmla="*/ 1073 h 10020"/>
              <a:gd name="connsiteX16" fmla="*/ 3365 w 10000"/>
              <a:gd name="connsiteY16" fmla="*/ 265 h 10020"/>
              <a:gd name="connsiteX17" fmla="*/ 4961 w 10000"/>
              <a:gd name="connsiteY17" fmla="*/ 44 h 10020"/>
              <a:gd name="connsiteX18" fmla="*/ 6881 w 10000"/>
              <a:gd name="connsiteY18" fmla="*/ 531 h 10020"/>
              <a:gd name="connsiteX19" fmla="*/ 8976 w 10000"/>
              <a:gd name="connsiteY19" fmla="*/ 2290 h 10020"/>
              <a:gd name="connsiteX20" fmla="*/ 9830 w 10000"/>
              <a:gd name="connsiteY20" fmla="*/ 4589 h 10020"/>
              <a:gd name="connsiteX21" fmla="*/ 9817 w 10000"/>
              <a:gd name="connsiteY21" fmla="*/ 6045 h 10020"/>
              <a:gd name="connsiteX22" fmla="*/ 9740 w 10000"/>
              <a:gd name="connsiteY22" fmla="*/ 6543 h 10020"/>
              <a:gd name="connsiteX23" fmla="*/ 9652 w 10000"/>
              <a:gd name="connsiteY23" fmla="*/ 6788 h 10020"/>
              <a:gd name="connsiteX24" fmla="*/ 9415 w 10000"/>
              <a:gd name="connsiteY24" fmla="*/ 6929 h 10020"/>
              <a:gd name="connsiteX25" fmla="*/ 9280 w 10000"/>
              <a:gd name="connsiteY25" fmla="*/ 7050 h 10020"/>
              <a:gd name="connsiteX26" fmla="*/ 9412 w 10000"/>
              <a:gd name="connsiteY26" fmla="*/ 7223 h 10020"/>
              <a:gd name="connsiteX27" fmla="*/ 9719 w 10000"/>
              <a:gd name="connsiteY27" fmla="*/ 7532 h 10020"/>
              <a:gd name="connsiteX28" fmla="*/ 9980 w 10000"/>
              <a:gd name="connsiteY28" fmla="*/ 7801 h 10020"/>
              <a:gd name="connsiteX29" fmla="*/ 9848 w 10000"/>
              <a:gd name="connsiteY29" fmla="*/ 7512 h 10020"/>
              <a:gd name="connsiteX30" fmla="*/ 9621 w 10000"/>
              <a:gd name="connsiteY30" fmla="*/ 7002 h 10020"/>
              <a:gd name="connsiteX31" fmla="*/ 9621 w 10000"/>
              <a:gd name="connsiteY31" fmla="*/ 6788 h 10020"/>
              <a:gd name="connsiteX0" fmla="*/ 4038 w 10000"/>
              <a:gd name="connsiteY0" fmla="*/ 9980 h 10020"/>
              <a:gd name="connsiteX1" fmla="*/ 3808 w 10000"/>
              <a:gd name="connsiteY1" fmla="*/ 9984 h 10020"/>
              <a:gd name="connsiteX2" fmla="*/ 3470 w 10000"/>
              <a:gd name="connsiteY2" fmla="*/ 9751 h 10020"/>
              <a:gd name="connsiteX3" fmla="*/ 3071 w 10000"/>
              <a:gd name="connsiteY3" fmla="*/ 9739 h 10020"/>
              <a:gd name="connsiteX4" fmla="*/ 2509 w 10000"/>
              <a:gd name="connsiteY4" fmla="*/ 9562 h 10020"/>
              <a:gd name="connsiteX5" fmla="*/ 1877 w 10000"/>
              <a:gd name="connsiteY5" fmla="*/ 9228 h 10020"/>
              <a:gd name="connsiteX6" fmla="*/ 1309 w 10000"/>
              <a:gd name="connsiteY6" fmla="*/ 8822 h 10020"/>
              <a:gd name="connsiteX7" fmla="*/ 774 w 10000"/>
              <a:gd name="connsiteY7" fmla="*/ 8380 h 10020"/>
              <a:gd name="connsiteX8" fmla="*/ 402 w 10000"/>
              <a:gd name="connsiteY8" fmla="*/ 7781 h 10020"/>
              <a:gd name="connsiteX9" fmla="*/ 88 w 10000"/>
              <a:gd name="connsiteY9" fmla="*/ 6897 h 10020"/>
              <a:gd name="connsiteX10" fmla="*/ 0 w 10000"/>
              <a:gd name="connsiteY10" fmla="*/ 5985 h 10020"/>
              <a:gd name="connsiteX11" fmla="*/ 88 w 10000"/>
              <a:gd name="connsiteY11" fmla="*/ 5000 h 10020"/>
              <a:gd name="connsiteX12" fmla="*/ 443 w 10000"/>
              <a:gd name="connsiteY12" fmla="*/ 3597 h 10020"/>
              <a:gd name="connsiteX13" fmla="*/ 1082 w 10000"/>
              <a:gd name="connsiteY13" fmla="*/ 2303 h 10020"/>
              <a:gd name="connsiteX14" fmla="*/ 2124 w 10000"/>
              <a:gd name="connsiteY14" fmla="*/ 1073 h 10020"/>
              <a:gd name="connsiteX15" fmla="*/ 3365 w 10000"/>
              <a:gd name="connsiteY15" fmla="*/ 265 h 10020"/>
              <a:gd name="connsiteX16" fmla="*/ 4961 w 10000"/>
              <a:gd name="connsiteY16" fmla="*/ 44 h 10020"/>
              <a:gd name="connsiteX17" fmla="*/ 6881 w 10000"/>
              <a:gd name="connsiteY17" fmla="*/ 531 h 10020"/>
              <a:gd name="connsiteX18" fmla="*/ 8976 w 10000"/>
              <a:gd name="connsiteY18" fmla="*/ 2290 h 10020"/>
              <a:gd name="connsiteX19" fmla="*/ 9830 w 10000"/>
              <a:gd name="connsiteY19" fmla="*/ 4589 h 10020"/>
              <a:gd name="connsiteX20" fmla="*/ 9817 w 10000"/>
              <a:gd name="connsiteY20" fmla="*/ 6045 h 10020"/>
              <a:gd name="connsiteX21" fmla="*/ 9740 w 10000"/>
              <a:gd name="connsiteY21" fmla="*/ 6543 h 10020"/>
              <a:gd name="connsiteX22" fmla="*/ 9652 w 10000"/>
              <a:gd name="connsiteY22" fmla="*/ 6788 h 10020"/>
              <a:gd name="connsiteX23" fmla="*/ 9415 w 10000"/>
              <a:gd name="connsiteY23" fmla="*/ 6929 h 10020"/>
              <a:gd name="connsiteX24" fmla="*/ 9280 w 10000"/>
              <a:gd name="connsiteY24" fmla="*/ 7050 h 10020"/>
              <a:gd name="connsiteX25" fmla="*/ 9412 w 10000"/>
              <a:gd name="connsiteY25" fmla="*/ 7223 h 10020"/>
              <a:gd name="connsiteX26" fmla="*/ 9719 w 10000"/>
              <a:gd name="connsiteY26" fmla="*/ 7532 h 10020"/>
              <a:gd name="connsiteX27" fmla="*/ 9980 w 10000"/>
              <a:gd name="connsiteY27" fmla="*/ 7801 h 10020"/>
              <a:gd name="connsiteX28" fmla="*/ 9848 w 10000"/>
              <a:gd name="connsiteY28" fmla="*/ 7512 h 10020"/>
              <a:gd name="connsiteX29" fmla="*/ 9621 w 10000"/>
              <a:gd name="connsiteY29" fmla="*/ 7002 h 10020"/>
              <a:gd name="connsiteX30" fmla="*/ 9621 w 10000"/>
              <a:gd name="connsiteY30" fmla="*/ 6788 h 10020"/>
              <a:gd name="connsiteX0" fmla="*/ 3808 w 10000"/>
              <a:gd name="connsiteY0" fmla="*/ 9984 h 9984"/>
              <a:gd name="connsiteX1" fmla="*/ 3470 w 10000"/>
              <a:gd name="connsiteY1" fmla="*/ 9751 h 9984"/>
              <a:gd name="connsiteX2" fmla="*/ 3071 w 10000"/>
              <a:gd name="connsiteY2" fmla="*/ 9739 h 9984"/>
              <a:gd name="connsiteX3" fmla="*/ 2509 w 10000"/>
              <a:gd name="connsiteY3" fmla="*/ 9562 h 9984"/>
              <a:gd name="connsiteX4" fmla="*/ 1877 w 10000"/>
              <a:gd name="connsiteY4" fmla="*/ 9228 h 9984"/>
              <a:gd name="connsiteX5" fmla="*/ 1309 w 10000"/>
              <a:gd name="connsiteY5" fmla="*/ 8822 h 9984"/>
              <a:gd name="connsiteX6" fmla="*/ 774 w 10000"/>
              <a:gd name="connsiteY6" fmla="*/ 8380 h 9984"/>
              <a:gd name="connsiteX7" fmla="*/ 402 w 10000"/>
              <a:gd name="connsiteY7" fmla="*/ 7781 h 9984"/>
              <a:gd name="connsiteX8" fmla="*/ 88 w 10000"/>
              <a:gd name="connsiteY8" fmla="*/ 6897 h 9984"/>
              <a:gd name="connsiteX9" fmla="*/ 0 w 10000"/>
              <a:gd name="connsiteY9" fmla="*/ 5985 h 9984"/>
              <a:gd name="connsiteX10" fmla="*/ 88 w 10000"/>
              <a:gd name="connsiteY10" fmla="*/ 5000 h 9984"/>
              <a:gd name="connsiteX11" fmla="*/ 443 w 10000"/>
              <a:gd name="connsiteY11" fmla="*/ 3597 h 9984"/>
              <a:gd name="connsiteX12" fmla="*/ 1082 w 10000"/>
              <a:gd name="connsiteY12" fmla="*/ 2303 h 9984"/>
              <a:gd name="connsiteX13" fmla="*/ 2124 w 10000"/>
              <a:gd name="connsiteY13" fmla="*/ 1073 h 9984"/>
              <a:gd name="connsiteX14" fmla="*/ 3365 w 10000"/>
              <a:gd name="connsiteY14" fmla="*/ 265 h 9984"/>
              <a:gd name="connsiteX15" fmla="*/ 4961 w 10000"/>
              <a:gd name="connsiteY15" fmla="*/ 44 h 9984"/>
              <a:gd name="connsiteX16" fmla="*/ 6881 w 10000"/>
              <a:gd name="connsiteY16" fmla="*/ 531 h 9984"/>
              <a:gd name="connsiteX17" fmla="*/ 8976 w 10000"/>
              <a:gd name="connsiteY17" fmla="*/ 2290 h 9984"/>
              <a:gd name="connsiteX18" fmla="*/ 9830 w 10000"/>
              <a:gd name="connsiteY18" fmla="*/ 4589 h 9984"/>
              <a:gd name="connsiteX19" fmla="*/ 9817 w 10000"/>
              <a:gd name="connsiteY19" fmla="*/ 6045 h 9984"/>
              <a:gd name="connsiteX20" fmla="*/ 9740 w 10000"/>
              <a:gd name="connsiteY20" fmla="*/ 6543 h 9984"/>
              <a:gd name="connsiteX21" fmla="*/ 9652 w 10000"/>
              <a:gd name="connsiteY21" fmla="*/ 6788 h 9984"/>
              <a:gd name="connsiteX22" fmla="*/ 9415 w 10000"/>
              <a:gd name="connsiteY22" fmla="*/ 6929 h 9984"/>
              <a:gd name="connsiteX23" fmla="*/ 9280 w 10000"/>
              <a:gd name="connsiteY23" fmla="*/ 7050 h 9984"/>
              <a:gd name="connsiteX24" fmla="*/ 9412 w 10000"/>
              <a:gd name="connsiteY24" fmla="*/ 7223 h 9984"/>
              <a:gd name="connsiteX25" fmla="*/ 9719 w 10000"/>
              <a:gd name="connsiteY25" fmla="*/ 7532 h 9984"/>
              <a:gd name="connsiteX26" fmla="*/ 9980 w 10000"/>
              <a:gd name="connsiteY26" fmla="*/ 7801 h 9984"/>
              <a:gd name="connsiteX27" fmla="*/ 9848 w 10000"/>
              <a:gd name="connsiteY27" fmla="*/ 7512 h 9984"/>
              <a:gd name="connsiteX28" fmla="*/ 9621 w 10000"/>
              <a:gd name="connsiteY28" fmla="*/ 7002 h 9984"/>
              <a:gd name="connsiteX29" fmla="*/ 9621 w 10000"/>
              <a:gd name="connsiteY29" fmla="*/ 6788 h 9984"/>
              <a:gd name="connsiteX0" fmla="*/ 3470 w 10000"/>
              <a:gd name="connsiteY0" fmla="*/ 9767 h 9787"/>
              <a:gd name="connsiteX1" fmla="*/ 3071 w 10000"/>
              <a:gd name="connsiteY1" fmla="*/ 9755 h 9787"/>
              <a:gd name="connsiteX2" fmla="*/ 2509 w 10000"/>
              <a:gd name="connsiteY2" fmla="*/ 9577 h 9787"/>
              <a:gd name="connsiteX3" fmla="*/ 1877 w 10000"/>
              <a:gd name="connsiteY3" fmla="*/ 9243 h 9787"/>
              <a:gd name="connsiteX4" fmla="*/ 1309 w 10000"/>
              <a:gd name="connsiteY4" fmla="*/ 8836 h 9787"/>
              <a:gd name="connsiteX5" fmla="*/ 774 w 10000"/>
              <a:gd name="connsiteY5" fmla="*/ 8393 h 9787"/>
              <a:gd name="connsiteX6" fmla="*/ 402 w 10000"/>
              <a:gd name="connsiteY6" fmla="*/ 7793 h 9787"/>
              <a:gd name="connsiteX7" fmla="*/ 88 w 10000"/>
              <a:gd name="connsiteY7" fmla="*/ 6908 h 9787"/>
              <a:gd name="connsiteX8" fmla="*/ 0 w 10000"/>
              <a:gd name="connsiteY8" fmla="*/ 5995 h 9787"/>
              <a:gd name="connsiteX9" fmla="*/ 88 w 10000"/>
              <a:gd name="connsiteY9" fmla="*/ 5008 h 9787"/>
              <a:gd name="connsiteX10" fmla="*/ 443 w 10000"/>
              <a:gd name="connsiteY10" fmla="*/ 3603 h 9787"/>
              <a:gd name="connsiteX11" fmla="*/ 1082 w 10000"/>
              <a:gd name="connsiteY11" fmla="*/ 2307 h 9787"/>
              <a:gd name="connsiteX12" fmla="*/ 2124 w 10000"/>
              <a:gd name="connsiteY12" fmla="*/ 1075 h 9787"/>
              <a:gd name="connsiteX13" fmla="*/ 3365 w 10000"/>
              <a:gd name="connsiteY13" fmla="*/ 265 h 9787"/>
              <a:gd name="connsiteX14" fmla="*/ 4961 w 10000"/>
              <a:gd name="connsiteY14" fmla="*/ 44 h 9787"/>
              <a:gd name="connsiteX15" fmla="*/ 6881 w 10000"/>
              <a:gd name="connsiteY15" fmla="*/ 532 h 9787"/>
              <a:gd name="connsiteX16" fmla="*/ 8976 w 10000"/>
              <a:gd name="connsiteY16" fmla="*/ 2294 h 9787"/>
              <a:gd name="connsiteX17" fmla="*/ 9830 w 10000"/>
              <a:gd name="connsiteY17" fmla="*/ 4596 h 9787"/>
              <a:gd name="connsiteX18" fmla="*/ 9817 w 10000"/>
              <a:gd name="connsiteY18" fmla="*/ 6055 h 9787"/>
              <a:gd name="connsiteX19" fmla="*/ 9740 w 10000"/>
              <a:gd name="connsiteY19" fmla="*/ 6553 h 9787"/>
              <a:gd name="connsiteX20" fmla="*/ 9652 w 10000"/>
              <a:gd name="connsiteY20" fmla="*/ 6799 h 9787"/>
              <a:gd name="connsiteX21" fmla="*/ 9415 w 10000"/>
              <a:gd name="connsiteY21" fmla="*/ 6940 h 9787"/>
              <a:gd name="connsiteX22" fmla="*/ 9280 w 10000"/>
              <a:gd name="connsiteY22" fmla="*/ 7061 h 9787"/>
              <a:gd name="connsiteX23" fmla="*/ 9412 w 10000"/>
              <a:gd name="connsiteY23" fmla="*/ 7235 h 9787"/>
              <a:gd name="connsiteX24" fmla="*/ 9719 w 10000"/>
              <a:gd name="connsiteY24" fmla="*/ 7544 h 9787"/>
              <a:gd name="connsiteX25" fmla="*/ 9980 w 10000"/>
              <a:gd name="connsiteY25" fmla="*/ 7814 h 9787"/>
              <a:gd name="connsiteX26" fmla="*/ 9848 w 10000"/>
              <a:gd name="connsiteY26" fmla="*/ 7524 h 9787"/>
              <a:gd name="connsiteX27" fmla="*/ 9621 w 10000"/>
              <a:gd name="connsiteY27" fmla="*/ 7013 h 9787"/>
              <a:gd name="connsiteX28" fmla="*/ 9621 w 10000"/>
              <a:gd name="connsiteY28" fmla="*/ 6799 h 9787"/>
              <a:gd name="connsiteX0" fmla="*/ 3071 w 10000"/>
              <a:gd name="connsiteY0" fmla="*/ 9967 h 9967"/>
              <a:gd name="connsiteX1" fmla="*/ 2509 w 10000"/>
              <a:gd name="connsiteY1" fmla="*/ 9785 h 9967"/>
              <a:gd name="connsiteX2" fmla="*/ 1877 w 10000"/>
              <a:gd name="connsiteY2" fmla="*/ 9444 h 9967"/>
              <a:gd name="connsiteX3" fmla="*/ 1309 w 10000"/>
              <a:gd name="connsiteY3" fmla="*/ 9028 h 9967"/>
              <a:gd name="connsiteX4" fmla="*/ 774 w 10000"/>
              <a:gd name="connsiteY4" fmla="*/ 8576 h 9967"/>
              <a:gd name="connsiteX5" fmla="*/ 402 w 10000"/>
              <a:gd name="connsiteY5" fmla="*/ 7963 h 9967"/>
              <a:gd name="connsiteX6" fmla="*/ 88 w 10000"/>
              <a:gd name="connsiteY6" fmla="*/ 7058 h 9967"/>
              <a:gd name="connsiteX7" fmla="*/ 0 w 10000"/>
              <a:gd name="connsiteY7" fmla="*/ 6125 h 9967"/>
              <a:gd name="connsiteX8" fmla="*/ 88 w 10000"/>
              <a:gd name="connsiteY8" fmla="*/ 5117 h 9967"/>
              <a:gd name="connsiteX9" fmla="*/ 443 w 10000"/>
              <a:gd name="connsiteY9" fmla="*/ 3681 h 9967"/>
              <a:gd name="connsiteX10" fmla="*/ 1082 w 10000"/>
              <a:gd name="connsiteY10" fmla="*/ 2357 h 9967"/>
              <a:gd name="connsiteX11" fmla="*/ 2124 w 10000"/>
              <a:gd name="connsiteY11" fmla="*/ 1098 h 9967"/>
              <a:gd name="connsiteX12" fmla="*/ 3365 w 10000"/>
              <a:gd name="connsiteY12" fmla="*/ 271 h 9967"/>
              <a:gd name="connsiteX13" fmla="*/ 4961 w 10000"/>
              <a:gd name="connsiteY13" fmla="*/ 45 h 9967"/>
              <a:gd name="connsiteX14" fmla="*/ 6881 w 10000"/>
              <a:gd name="connsiteY14" fmla="*/ 544 h 9967"/>
              <a:gd name="connsiteX15" fmla="*/ 8976 w 10000"/>
              <a:gd name="connsiteY15" fmla="*/ 2344 h 9967"/>
              <a:gd name="connsiteX16" fmla="*/ 9830 w 10000"/>
              <a:gd name="connsiteY16" fmla="*/ 4696 h 9967"/>
              <a:gd name="connsiteX17" fmla="*/ 9817 w 10000"/>
              <a:gd name="connsiteY17" fmla="*/ 6187 h 9967"/>
              <a:gd name="connsiteX18" fmla="*/ 9740 w 10000"/>
              <a:gd name="connsiteY18" fmla="*/ 6696 h 9967"/>
              <a:gd name="connsiteX19" fmla="*/ 9652 w 10000"/>
              <a:gd name="connsiteY19" fmla="*/ 6947 h 9967"/>
              <a:gd name="connsiteX20" fmla="*/ 9415 w 10000"/>
              <a:gd name="connsiteY20" fmla="*/ 7091 h 9967"/>
              <a:gd name="connsiteX21" fmla="*/ 9280 w 10000"/>
              <a:gd name="connsiteY21" fmla="*/ 7215 h 9967"/>
              <a:gd name="connsiteX22" fmla="*/ 9412 w 10000"/>
              <a:gd name="connsiteY22" fmla="*/ 7392 h 9967"/>
              <a:gd name="connsiteX23" fmla="*/ 9719 w 10000"/>
              <a:gd name="connsiteY23" fmla="*/ 7708 h 9967"/>
              <a:gd name="connsiteX24" fmla="*/ 9980 w 10000"/>
              <a:gd name="connsiteY24" fmla="*/ 7984 h 9967"/>
              <a:gd name="connsiteX25" fmla="*/ 9848 w 10000"/>
              <a:gd name="connsiteY25" fmla="*/ 7688 h 9967"/>
              <a:gd name="connsiteX26" fmla="*/ 9621 w 10000"/>
              <a:gd name="connsiteY26" fmla="*/ 7166 h 9967"/>
              <a:gd name="connsiteX27" fmla="*/ 9621 w 10000"/>
              <a:gd name="connsiteY27" fmla="*/ 6947 h 9967"/>
              <a:gd name="connsiteX0" fmla="*/ 2509 w 10000"/>
              <a:gd name="connsiteY0" fmla="*/ 9817 h 9817"/>
              <a:gd name="connsiteX1" fmla="*/ 1877 w 10000"/>
              <a:gd name="connsiteY1" fmla="*/ 9475 h 9817"/>
              <a:gd name="connsiteX2" fmla="*/ 1309 w 10000"/>
              <a:gd name="connsiteY2" fmla="*/ 9058 h 9817"/>
              <a:gd name="connsiteX3" fmla="*/ 774 w 10000"/>
              <a:gd name="connsiteY3" fmla="*/ 8604 h 9817"/>
              <a:gd name="connsiteX4" fmla="*/ 402 w 10000"/>
              <a:gd name="connsiteY4" fmla="*/ 7989 h 9817"/>
              <a:gd name="connsiteX5" fmla="*/ 88 w 10000"/>
              <a:gd name="connsiteY5" fmla="*/ 7081 h 9817"/>
              <a:gd name="connsiteX6" fmla="*/ 0 w 10000"/>
              <a:gd name="connsiteY6" fmla="*/ 6145 h 9817"/>
              <a:gd name="connsiteX7" fmla="*/ 88 w 10000"/>
              <a:gd name="connsiteY7" fmla="*/ 5134 h 9817"/>
              <a:gd name="connsiteX8" fmla="*/ 443 w 10000"/>
              <a:gd name="connsiteY8" fmla="*/ 3693 h 9817"/>
              <a:gd name="connsiteX9" fmla="*/ 1082 w 10000"/>
              <a:gd name="connsiteY9" fmla="*/ 2365 h 9817"/>
              <a:gd name="connsiteX10" fmla="*/ 2124 w 10000"/>
              <a:gd name="connsiteY10" fmla="*/ 1102 h 9817"/>
              <a:gd name="connsiteX11" fmla="*/ 3365 w 10000"/>
              <a:gd name="connsiteY11" fmla="*/ 272 h 9817"/>
              <a:gd name="connsiteX12" fmla="*/ 4961 w 10000"/>
              <a:gd name="connsiteY12" fmla="*/ 45 h 9817"/>
              <a:gd name="connsiteX13" fmla="*/ 6881 w 10000"/>
              <a:gd name="connsiteY13" fmla="*/ 546 h 9817"/>
              <a:gd name="connsiteX14" fmla="*/ 8976 w 10000"/>
              <a:gd name="connsiteY14" fmla="*/ 2352 h 9817"/>
              <a:gd name="connsiteX15" fmla="*/ 9830 w 10000"/>
              <a:gd name="connsiteY15" fmla="*/ 4712 h 9817"/>
              <a:gd name="connsiteX16" fmla="*/ 9817 w 10000"/>
              <a:gd name="connsiteY16" fmla="*/ 6207 h 9817"/>
              <a:gd name="connsiteX17" fmla="*/ 9740 w 10000"/>
              <a:gd name="connsiteY17" fmla="*/ 6718 h 9817"/>
              <a:gd name="connsiteX18" fmla="*/ 9652 w 10000"/>
              <a:gd name="connsiteY18" fmla="*/ 6970 h 9817"/>
              <a:gd name="connsiteX19" fmla="*/ 9415 w 10000"/>
              <a:gd name="connsiteY19" fmla="*/ 7114 h 9817"/>
              <a:gd name="connsiteX20" fmla="*/ 9280 w 10000"/>
              <a:gd name="connsiteY20" fmla="*/ 7239 h 9817"/>
              <a:gd name="connsiteX21" fmla="*/ 9412 w 10000"/>
              <a:gd name="connsiteY21" fmla="*/ 7416 h 9817"/>
              <a:gd name="connsiteX22" fmla="*/ 9719 w 10000"/>
              <a:gd name="connsiteY22" fmla="*/ 7734 h 9817"/>
              <a:gd name="connsiteX23" fmla="*/ 9980 w 10000"/>
              <a:gd name="connsiteY23" fmla="*/ 8010 h 9817"/>
              <a:gd name="connsiteX24" fmla="*/ 9848 w 10000"/>
              <a:gd name="connsiteY24" fmla="*/ 7713 h 9817"/>
              <a:gd name="connsiteX25" fmla="*/ 9621 w 10000"/>
              <a:gd name="connsiteY25" fmla="*/ 7190 h 9817"/>
              <a:gd name="connsiteX26" fmla="*/ 9621 w 10000"/>
              <a:gd name="connsiteY26" fmla="*/ 6970 h 9817"/>
              <a:gd name="connsiteX0" fmla="*/ 1877 w 10000"/>
              <a:gd name="connsiteY0" fmla="*/ 9652 h 9652"/>
              <a:gd name="connsiteX1" fmla="*/ 1309 w 10000"/>
              <a:gd name="connsiteY1" fmla="*/ 9227 h 9652"/>
              <a:gd name="connsiteX2" fmla="*/ 774 w 10000"/>
              <a:gd name="connsiteY2" fmla="*/ 8764 h 9652"/>
              <a:gd name="connsiteX3" fmla="*/ 402 w 10000"/>
              <a:gd name="connsiteY3" fmla="*/ 8138 h 9652"/>
              <a:gd name="connsiteX4" fmla="*/ 88 w 10000"/>
              <a:gd name="connsiteY4" fmla="*/ 7213 h 9652"/>
              <a:gd name="connsiteX5" fmla="*/ 0 w 10000"/>
              <a:gd name="connsiteY5" fmla="*/ 6260 h 9652"/>
              <a:gd name="connsiteX6" fmla="*/ 88 w 10000"/>
              <a:gd name="connsiteY6" fmla="*/ 5230 h 9652"/>
              <a:gd name="connsiteX7" fmla="*/ 443 w 10000"/>
              <a:gd name="connsiteY7" fmla="*/ 3762 h 9652"/>
              <a:gd name="connsiteX8" fmla="*/ 1082 w 10000"/>
              <a:gd name="connsiteY8" fmla="*/ 2409 h 9652"/>
              <a:gd name="connsiteX9" fmla="*/ 2124 w 10000"/>
              <a:gd name="connsiteY9" fmla="*/ 1123 h 9652"/>
              <a:gd name="connsiteX10" fmla="*/ 3365 w 10000"/>
              <a:gd name="connsiteY10" fmla="*/ 277 h 9652"/>
              <a:gd name="connsiteX11" fmla="*/ 4961 w 10000"/>
              <a:gd name="connsiteY11" fmla="*/ 46 h 9652"/>
              <a:gd name="connsiteX12" fmla="*/ 6881 w 10000"/>
              <a:gd name="connsiteY12" fmla="*/ 556 h 9652"/>
              <a:gd name="connsiteX13" fmla="*/ 8976 w 10000"/>
              <a:gd name="connsiteY13" fmla="*/ 2396 h 9652"/>
              <a:gd name="connsiteX14" fmla="*/ 9830 w 10000"/>
              <a:gd name="connsiteY14" fmla="*/ 4800 h 9652"/>
              <a:gd name="connsiteX15" fmla="*/ 9817 w 10000"/>
              <a:gd name="connsiteY15" fmla="*/ 6323 h 9652"/>
              <a:gd name="connsiteX16" fmla="*/ 9740 w 10000"/>
              <a:gd name="connsiteY16" fmla="*/ 6843 h 9652"/>
              <a:gd name="connsiteX17" fmla="*/ 9652 w 10000"/>
              <a:gd name="connsiteY17" fmla="*/ 7100 h 9652"/>
              <a:gd name="connsiteX18" fmla="*/ 9415 w 10000"/>
              <a:gd name="connsiteY18" fmla="*/ 7247 h 9652"/>
              <a:gd name="connsiteX19" fmla="*/ 9280 w 10000"/>
              <a:gd name="connsiteY19" fmla="*/ 7374 h 9652"/>
              <a:gd name="connsiteX20" fmla="*/ 9412 w 10000"/>
              <a:gd name="connsiteY20" fmla="*/ 7554 h 9652"/>
              <a:gd name="connsiteX21" fmla="*/ 9719 w 10000"/>
              <a:gd name="connsiteY21" fmla="*/ 7878 h 9652"/>
              <a:gd name="connsiteX22" fmla="*/ 9980 w 10000"/>
              <a:gd name="connsiteY22" fmla="*/ 8159 h 9652"/>
              <a:gd name="connsiteX23" fmla="*/ 9848 w 10000"/>
              <a:gd name="connsiteY23" fmla="*/ 7857 h 9652"/>
              <a:gd name="connsiteX24" fmla="*/ 9621 w 10000"/>
              <a:gd name="connsiteY24" fmla="*/ 7324 h 9652"/>
              <a:gd name="connsiteX25" fmla="*/ 9621 w 10000"/>
              <a:gd name="connsiteY25" fmla="*/ 7100 h 9652"/>
              <a:gd name="connsiteX0" fmla="*/ 1309 w 10000"/>
              <a:gd name="connsiteY0" fmla="*/ 9560 h 9560"/>
              <a:gd name="connsiteX1" fmla="*/ 774 w 10000"/>
              <a:gd name="connsiteY1" fmla="*/ 9080 h 9560"/>
              <a:gd name="connsiteX2" fmla="*/ 402 w 10000"/>
              <a:gd name="connsiteY2" fmla="*/ 8431 h 9560"/>
              <a:gd name="connsiteX3" fmla="*/ 88 w 10000"/>
              <a:gd name="connsiteY3" fmla="*/ 7473 h 9560"/>
              <a:gd name="connsiteX4" fmla="*/ 0 w 10000"/>
              <a:gd name="connsiteY4" fmla="*/ 6486 h 9560"/>
              <a:gd name="connsiteX5" fmla="*/ 88 w 10000"/>
              <a:gd name="connsiteY5" fmla="*/ 5419 h 9560"/>
              <a:gd name="connsiteX6" fmla="*/ 443 w 10000"/>
              <a:gd name="connsiteY6" fmla="*/ 3898 h 9560"/>
              <a:gd name="connsiteX7" fmla="*/ 1082 w 10000"/>
              <a:gd name="connsiteY7" fmla="*/ 2496 h 9560"/>
              <a:gd name="connsiteX8" fmla="*/ 2124 w 10000"/>
              <a:gd name="connsiteY8" fmla="*/ 1163 h 9560"/>
              <a:gd name="connsiteX9" fmla="*/ 3365 w 10000"/>
              <a:gd name="connsiteY9" fmla="*/ 287 h 9560"/>
              <a:gd name="connsiteX10" fmla="*/ 4961 w 10000"/>
              <a:gd name="connsiteY10" fmla="*/ 48 h 9560"/>
              <a:gd name="connsiteX11" fmla="*/ 6881 w 10000"/>
              <a:gd name="connsiteY11" fmla="*/ 576 h 9560"/>
              <a:gd name="connsiteX12" fmla="*/ 8976 w 10000"/>
              <a:gd name="connsiteY12" fmla="*/ 2482 h 9560"/>
              <a:gd name="connsiteX13" fmla="*/ 9830 w 10000"/>
              <a:gd name="connsiteY13" fmla="*/ 4973 h 9560"/>
              <a:gd name="connsiteX14" fmla="*/ 9817 w 10000"/>
              <a:gd name="connsiteY14" fmla="*/ 6551 h 9560"/>
              <a:gd name="connsiteX15" fmla="*/ 9740 w 10000"/>
              <a:gd name="connsiteY15" fmla="*/ 7090 h 9560"/>
              <a:gd name="connsiteX16" fmla="*/ 9652 w 10000"/>
              <a:gd name="connsiteY16" fmla="*/ 7356 h 9560"/>
              <a:gd name="connsiteX17" fmla="*/ 9415 w 10000"/>
              <a:gd name="connsiteY17" fmla="*/ 7508 h 9560"/>
              <a:gd name="connsiteX18" fmla="*/ 9280 w 10000"/>
              <a:gd name="connsiteY18" fmla="*/ 7640 h 9560"/>
              <a:gd name="connsiteX19" fmla="*/ 9412 w 10000"/>
              <a:gd name="connsiteY19" fmla="*/ 7826 h 9560"/>
              <a:gd name="connsiteX20" fmla="*/ 9719 w 10000"/>
              <a:gd name="connsiteY20" fmla="*/ 8162 h 9560"/>
              <a:gd name="connsiteX21" fmla="*/ 9980 w 10000"/>
              <a:gd name="connsiteY21" fmla="*/ 8453 h 9560"/>
              <a:gd name="connsiteX22" fmla="*/ 9848 w 10000"/>
              <a:gd name="connsiteY22" fmla="*/ 8140 h 9560"/>
              <a:gd name="connsiteX23" fmla="*/ 9621 w 10000"/>
              <a:gd name="connsiteY23" fmla="*/ 7588 h 9560"/>
              <a:gd name="connsiteX24" fmla="*/ 9621 w 10000"/>
              <a:gd name="connsiteY24" fmla="*/ 7356 h 9560"/>
              <a:gd name="connsiteX0" fmla="*/ 774 w 10000"/>
              <a:gd name="connsiteY0" fmla="*/ 9498 h 9498"/>
              <a:gd name="connsiteX1" fmla="*/ 402 w 10000"/>
              <a:gd name="connsiteY1" fmla="*/ 8819 h 9498"/>
              <a:gd name="connsiteX2" fmla="*/ 88 w 10000"/>
              <a:gd name="connsiteY2" fmla="*/ 7817 h 9498"/>
              <a:gd name="connsiteX3" fmla="*/ 0 w 10000"/>
              <a:gd name="connsiteY3" fmla="*/ 6785 h 9498"/>
              <a:gd name="connsiteX4" fmla="*/ 88 w 10000"/>
              <a:gd name="connsiteY4" fmla="*/ 5668 h 9498"/>
              <a:gd name="connsiteX5" fmla="*/ 443 w 10000"/>
              <a:gd name="connsiteY5" fmla="*/ 4077 h 9498"/>
              <a:gd name="connsiteX6" fmla="*/ 1082 w 10000"/>
              <a:gd name="connsiteY6" fmla="*/ 2611 h 9498"/>
              <a:gd name="connsiteX7" fmla="*/ 2124 w 10000"/>
              <a:gd name="connsiteY7" fmla="*/ 1217 h 9498"/>
              <a:gd name="connsiteX8" fmla="*/ 3365 w 10000"/>
              <a:gd name="connsiteY8" fmla="*/ 300 h 9498"/>
              <a:gd name="connsiteX9" fmla="*/ 4961 w 10000"/>
              <a:gd name="connsiteY9" fmla="*/ 50 h 9498"/>
              <a:gd name="connsiteX10" fmla="*/ 6881 w 10000"/>
              <a:gd name="connsiteY10" fmla="*/ 603 h 9498"/>
              <a:gd name="connsiteX11" fmla="*/ 8976 w 10000"/>
              <a:gd name="connsiteY11" fmla="*/ 2596 h 9498"/>
              <a:gd name="connsiteX12" fmla="*/ 9830 w 10000"/>
              <a:gd name="connsiteY12" fmla="*/ 5202 h 9498"/>
              <a:gd name="connsiteX13" fmla="*/ 9817 w 10000"/>
              <a:gd name="connsiteY13" fmla="*/ 6853 h 9498"/>
              <a:gd name="connsiteX14" fmla="*/ 9740 w 10000"/>
              <a:gd name="connsiteY14" fmla="*/ 7416 h 9498"/>
              <a:gd name="connsiteX15" fmla="*/ 9652 w 10000"/>
              <a:gd name="connsiteY15" fmla="*/ 7695 h 9498"/>
              <a:gd name="connsiteX16" fmla="*/ 9415 w 10000"/>
              <a:gd name="connsiteY16" fmla="*/ 7854 h 9498"/>
              <a:gd name="connsiteX17" fmla="*/ 9280 w 10000"/>
              <a:gd name="connsiteY17" fmla="*/ 7992 h 9498"/>
              <a:gd name="connsiteX18" fmla="*/ 9412 w 10000"/>
              <a:gd name="connsiteY18" fmla="*/ 8186 h 9498"/>
              <a:gd name="connsiteX19" fmla="*/ 9719 w 10000"/>
              <a:gd name="connsiteY19" fmla="*/ 8538 h 9498"/>
              <a:gd name="connsiteX20" fmla="*/ 9980 w 10000"/>
              <a:gd name="connsiteY20" fmla="*/ 8842 h 9498"/>
              <a:gd name="connsiteX21" fmla="*/ 9848 w 10000"/>
              <a:gd name="connsiteY21" fmla="*/ 8515 h 9498"/>
              <a:gd name="connsiteX22" fmla="*/ 9621 w 10000"/>
              <a:gd name="connsiteY22" fmla="*/ 7937 h 9498"/>
              <a:gd name="connsiteX23" fmla="*/ 9621 w 10000"/>
              <a:gd name="connsiteY23" fmla="*/ 7695 h 9498"/>
              <a:gd name="connsiteX0" fmla="*/ 402 w 10000"/>
              <a:gd name="connsiteY0" fmla="*/ 9285 h 9314"/>
              <a:gd name="connsiteX1" fmla="*/ 88 w 10000"/>
              <a:gd name="connsiteY1" fmla="*/ 8230 h 9314"/>
              <a:gd name="connsiteX2" fmla="*/ 0 w 10000"/>
              <a:gd name="connsiteY2" fmla="*/ 7144 h 9314"/>
              <a:gd name="connsiteX3" fmla="*/ 88 w 10000"/>
              <a:gd name="connsiteY3" fmla="*/ 5968 h 9314"/>
              <a:gd name="connsiteX4" fmla="*/ 443 w 10000"/>
              <a:gd name="connsiteY4" fmla="*/ 4292 h 9314"/>
              <a:gd name="connsiteX5" fmla="*/ 1082 w 10000"/>
              <a:gd name="connsiteY5" fmla="*/ 2749 h 9314"/>
              <a:gd name="connsiteX6" fmla="*/ 2124 w 10000"/>
              <a:gd name="connsiteY6" fmla="*/ 1281 h 9314"/>
              <a:gd name="connsiteX7" fmla="*/ 3365 w 10000"/>
              <a:gd name="connsiteY7" fmla="*/ 316 h 9314"/>
              <a:gd name="connsiteX8" fmla="*/ 4961 w 10000"/>
              <a:gd name="connsiteY8" fmla="*/ 53 h 9314"/>
              <a:gd name="connsiteX9" fmla="*/ 6881 w 10000"/>
              <a:gd name="connsiteY9" fmla="*/ 635 h 9314"/>
              <a:gd name="connsiteX10" fmla="*/ 8976 w 10000"/>
              <a:gd name="connsiteY10" fmla="*/ 2733 h 9314"/>
              <a:gd name="connsiteX11" fmla="*/ 9830 w 10000"/>
              <a:gd name="connsiteY11" fmla="*/ 5477 h 9314"/>
              <a:gd name="connsiteX12" fmla="*/ 9817 w 10000"/>
              <a:gd name="connsiteY12" fmla="*/ 7215 h 9314"/>
              <a:gd name="connsiteX13" fmla="*/ 9740 w 10000"/>
              <a:gd name="connsiteY13" fmla="*/ 7808 h 9314"/>
              <a:gd name="connsiteX14" fmla="*/ 9652 w 10000"/>
              <a:gd name="connsiteY14" fmla="*/ 8102 h 9314"/>
              <a:gd name="connsiteX15" fmla="*/ 9415 w 10000"/>
              <a:gd name="connsiteY15" fmla="*/ 8269 h 9314"/>
              <a:gd name="connsiteX16" fmla="*/ 9280 w 10000"/>
              <a:gd name="connsiteY16" fmla="*/ 8414 h 9314"/>
              <a:gd name="connsiteX17" fmla="*/ 9412 w 10000"/>
              <a:gd name="connsiteY17" fmla="*/ 8619 h 9314"/>
              <a:gd name="connsiteX18" fmla="*/ 9719 w 10000"/>
              <a:gd name="connsiteY18" fmla="*/ 8989 h 9314"/>
              <a:gd name="connsiteX19" fmla="*/ 9980 w 10000"/>
              <a:gd name="connsiteY19" fmla="*/ 9309 h 9314"/>
              <a:gd name="connsiteX20" fmla="*/ 9848 w 10000"/>
              <a:gd name="connsiteY20" fmla="*/ 8965 h 9314"/>
              <a:gd name="connsiteX21" fmla="*/ 9621 w 10000"/>
              <a:gd name="connsiteY21" fmla="*/ 8356 h 9314"/>
              <a:gd name="connsiteX22" fmla="*/ 9621 w 10000"/>
              <a:gd name="connsiteY22" fmla="*/ 8102 h 9314"/>
              <a:gd name="connsiteX0" fmla="*/ 88 w 10000"/>
              <a:gd name="connsiteY0" fmla="*/ 8836 h 10000"/>
              <a:gd name="connsiteX1" fmla="*/ 0 w 10000"/>
              <a:gd name="connsiteY1" fmla="*/ 7670 h 10000"/>
              <a:gd name="connsiteX2" fmla="*/ 88 w 10000"/>
              <a:gd name="connsiteY2" fmla="*/ 6408 h 10000"/>
              <a:gd name="connsiteX3" fmla="*/ 443 w 10000"/>
              <a:gd name="connsiteY3" fmla="*/ 4608 h 10000"/>
              <a:gd name="connsiteX4" fmla="*/ 1082 w 10000"/>
              <a:gd name="connsiteY4" fmla="*/ 2951 h 10000"/>
              <a:gd name="connsiteX5" fmla="*/ 2124 w 10000"/>
              <a:gd name="connsiteY5" fmla="*/ 1375 h 10000"/>
              <a:gd name="connsiteX6" fmla="*/ 3365 w 10000"/>
              <a:gd name="connsiteY6" fmla="*/ 339 h 10000"/>
              <a:gd name="connsiteX7" fmla="*/ 4961 w 10000"/>
              <a:gd name="connsiteY7" fmla="*/ 57 h 10000"/>
              <a:gd name="connsiteX8" fmla="*/ 6881 w 10000"/>
              <a:gd name="connsiteY8" fmla="*/ 682 h 10000"/>
              <a:gd name="connsiteX9" fmla="*/ 8976 w 10000"/>
              <a:gd name="connsiteY9" fmla="*/ 2934 h 10000"/>
              <a:gd name="connsiteX10" fmla="*/ 9830 w 10000"/>
              <a:gd name="connsiteY10" fmla="*/ 5880 h 10000"/>
              <a:gd name="connsiteX11" fmla="*/ 9817 w 10000"/>
              <a:gd name="connsiteY11" fmla="*/ 7746 h 10000"/>
              <a:gd name="connsiteX12" fmla="*/ 9740 w 10000"/>
              <a:gd name="connsiteY12" fmla="*/ 8383 h 10000"/>
              <a:gd name="connsiteX13" fmla="*/ 9652 w 10000"/>
              <a:gd name="connsiteY13" fmla="*/ 8699 h 10000"/>
              <a:gd name="connsiteX14" fmla="*/ 9415 w 10000"/>
              <a:gd name="connsiteY14" fmla="*/ 8878 h 10000"/>
              <a:gd name="connsiteX15" fmla="*/ 9280 w 10000"/>
              <a:gd name="connsiteY15" fmla="*/ 9034 h 10000"/>
              <a:gd name="connsiteX16" fmla="*/ 9412 w 10000"/>
              <a:gd name="connsiteY16" fmla="*/ 9254 h 10000"/>
              <a:gd name="connsiteX17" fmla="*/ 9719 w 10000"/>
              <a:gd name="connsiteY17" fmla="*/ 9651 h 10000"/>
              <a:gd name="connsiteX18" fmla="*/ 9980 w 10000"/>
              <a:gd name="connsiteY18" fmla="*/ 9995 h 10000"/>
              <a:gd name="connsiteX19" fmla="*/ 9848 w 10000"/>
              <a:gd name="connsiteY19" fmla="*/ 9625 h 10000"/>
              <a:gd name="connsiteX20" fmla="*/ 9621 w 10000"/>
              <a:gd name="connsiteY20" fmla="*/ 8971 h 10000"/>
              <a:gd name="connsiteX21" fmla="*/ 9621 w 10000"/>
              <a:gd name="connsiteY21" fmla="*/ 8699 h 10000"/>
              <a:gd name="connsiteX0" fmla="*/ 0 w 10000"/>
              <a:gd name="connsiteY0" fmla="*/ 7670 h 10000"/>
              <a:gd name="connsiteX1" fmla="*/ 88 w 10000"/>
              <a:gd name="connsiteY1" fmla="*/ 6408 h 10000"/>
              <a:gd name="connsiteX2" fmla="*/ 443 w 10000"/>
              <a:gd name="connsiteY2" fmla="*/ 4608 h 10000"/>
              <a:gd name="connsiteX3" fmla="*/ 1082 w 10000"/>
              <a:gd name="connsiteY3" fmla="*/ 2951 h 10000"/>
              <a:gd name="connsiteX4" fmla="*/ 2124 w 10000"/>
              <a:gd name="connsiteY4" fmla="*/ 1375 h 10000"/>
              <a:gd name="connsiteX5" fmla="*/ 3365 w 10000"/>
              <a:gd name="connsiteY5" fmla="*/ 339 h 10000"/>
              <a:gd name="connsiteX6" fmla="*/ 4961 w 10000"/>
              <a:gd name="connsiteY6" fmla="*/ 57 h 10000"/>
              <a:gd name="connsiteX7" fmla="*/ 6881 w 10000"/>
              <a:gd name="connsiteY7" fmla="*/ 682 h 10000"/>
              <a:gd name="connsiteX8" fmla="*/ 8976 w 10000"/>
              <a:gd name="connsiteY8" fmla="*/ 2934 h 10000"/>
              <a:gd name="connsiteX9" fmla="*/ 9830 w 10000"/>
              <a:gd name="connsiteY9" fmla="*/ 5880 h 10000"/>
              <a:gd name="connsiteX10" fmla="*/ 9817 w 10000"/>
              <a:gd name="connsiteY10" fmla="*/ 7746 h 10000"/>
              <a:gd name="connsiteX11" fmla="*/ 9740 w 10000"/>
              <a:gd name="connsiteY11" fmla="*/ 8383 h 10000"/>
              <a:gd name="connsiteX12" fmla="*/ 9652 w 10000"/>
              <a:gd name="connsiteY12" fmla="*/ 8699 h 10000"/>
              <a:gd name="connsiteX13" fmla="*/ 9415 w 10000"/>
              <a:gd name="connsiteY13" fmla="*/ 8878 h 10000"/>
              <a:gd name="connsiteX14" fmla="*/ 9280 w 10000"/>
              <a:gd name="connsiteY14" fmla="*/ 9034 h 10000"/>
              <a:gd name="connsiteX15" fmla="*/ 9412 w 10000"/>
              <a:gd name="connsiteY15" fmla="*/ 9254 h 10000"/>
              <a:gd name="connsiteX16" fmla="*/ 9719 w 10000"/>
              <a:gd name="connsiteY16" fmla="*/ 9651 h 10000"/>
              <a:gd name="connsiteX17" fmla="*/ 9980 w 10000"/>
              <a:gd name="connsiteY17" fmla="*/ 9995 h 10000"/>
              <a:gd name="connsiteX18" fmla="*/ 9848 w 10000"/>
              <a:gd name="connsiteY18" fmla="*/ 9625 h 10000"/>
              <a:gd name="connsiteX19" fmla="*/ 9621 w 10000"/>
              <a:gd name="connsiteY19" fmla="*/ 8971 h 10000"/>
              <a:gd name="connsiteX20" fmla="*/ 9621 w 10000"/>
              <a:gd name="connsiteY20" fmla="*/ 8699 h 10000"/>
              <a:gd name="connsiteX0" fmla="*/ 0 w 9912"/>
              <a:gd name="connsiteY0" fmla="*/ 6408 h 10000"/>
              <a:gd name="connsiteX1" fmla="*/ 355 w 9912"/>
              <a:gd name="connsiteY1" fmla="*/ 4608 h 10000"/>
              <a:gd name="connsiteX2" fmla="*/ 994 w 9912"/>
              <a:gd name="connsiteY2" fmla="*/ 2951 h 10000"/>
              <a:gd name="connsiteX3" fmla="*/ 2036 w 9912"/>
              <a:gd name="connsiteY3" fmla="*/ 1375 h 10000"/>
              <a:gd name="connsiteX4" fmla="*/ 3277 w 9912"/>
              <a:gd name="connsiteY4" fmla="*/ 339 h 10000"/>
              <a:gd name="connsiteX5" fmla="*/ 4873 w 9912"/>
              <a:gd name="connsiteY5" fmla="*/ 57 h 10000"/>
              <a:gd name="connsiteX6" fmla="*/ 6793 w 9912"/>
              <a:gd name="connsiteY6" fmla="*/ 682 h 10000"/>
              <a:gd name="connsiteX7" fmla="*/ 8888 w 9912"/>
              <a:gd name="connsiteY7" fmla="*/ 2934 h 10000"/>
              <a:gd name="connsiteX8" fmla="*/ 9742 w 9912"/>
              <a:gd name="connsiteY8" fmla="*/ 5880 h 10000"/>
              <a:gd name="connsiteX9" fmla="*/ 9729 w 9912"/>
              <a:gd name="connsiteY9" fmla="*/ 7746 h 10000"/>
              <a:gd name="connsiteX10" fmla="*/ 9652 w 9912"/>
              <a:gd name="connsiteY10" fmla="*/ 8383 h 10000"/>
              <a:gd name="connsiteX11" fmla="*/ 9564 w 9912"/>
              <a:gd name="connsiteY11" fmla="*/ 8699 h 10000"/>
              <a:gd name="connsiteX12" fmla="*/ 9327 w 9912"/>
              <a:gd name="connsiteY12" fmla="*/ 8878 h 10000"/>
              <a:gd name="connsiteX13" fmla="*/ 9192 w 9912"/>
              <a:gd name="connsiteY13" fmla="*/ 9034 h 10000"/>
              <a:gd name="connsiteX14" fmla="*/ 9324 w 9912"/>
              <a:gd name="connsiteY14" fmla="*/ 9254 h 10000"/>
              <a:gd name="connsiteX15" fmla="*/ 9631 w 9912"/>
              <a:gd name="connsiteY15" fmla="*/ 9651 h 10000"/>
              <a:gd name="connsiteX16" fmla="*/ 9892 w 9912"/>
              <a:gd name="connsiteY16" fmla="*/ 9995 h 10000"/>
              <a:gd name="connsiteX17" fmla="*/ 9760 w 9912"/>
              <a:gd name="connsiteY17" fmla="*/ 9625 h 10000"/>
              <a:gd name="connsiteX18" fmla="*/ 9533 w 9912"/>
              <a:gd name="connsiteY18" fmla="*/ 8971 h 10000"/>
              <a:gd name="connsiteX19" fmla="*/ 9533 w 9912"/>
              <a:gd name="connsiteY19" fmla="*/ 8699 h 10000"/>
              <a:gd name="connsiteX0" fmla="*/ 0 w 9642"/>
              <a:gd name="connsiteY0" fmla="*/ 4608 h 10000"/>
              <a:gd name="connsiteX1" fmla="*/ 645 w 9642"/>
              <a:gd name="connsiteY1" fmla="*/ 2951 h 10000"/>
              <a:gd name="connsiteX2" fmla="*/ 1696 w 9642"/>
              <a:gd name="connsiteY2" fmla="*/ 1375 h 10000"/>
              <a:gd name="connsiteX3" fmla="*/ 2948 w 9642"/>
              <a:gd name="connsiteY3" fmla="*/ 339 h 10000"/>
              <a:gd name="connsiteX4" fmla="*/ 4558 w 9642"/>
              <a:gd name="connsiteY4" fmla="*/ 57 h 10000"/>
              <a:gd name="connsiteX5" fmla="*/ 6495 w 9642"/>
              <a:gd name="connsiteY5" fmla="*/ 682 h 10000"/>
              <a:gd name="connsiteX6" fmla="*/ 8609 w 9642"/>
              <a:gd name="connsiteY6" fmla="*/ 2934 h 10000"/>
              <a:gd name="connsiteX7" fmla="*/ 9470 w 9642"/>
              <a:gd name="connsiteY7" fmla="*/ 5880 h 10000"/>
              <a:gd name="connsiteX8" fmla="*/ 9457 w 9642"/>
              <a:gd name="connsiteY8" fmla="*/ 7746 h 10000"/>
              <a:gd name="connsiteX9" fmla="*/ 9380 w 9642"/>
              <a:gd name="connsiteY9" fmla="*/ 8383 h 10000"/>
              <a:gd name="connsiteX10" fmla="*/ 9291 w 9642"/>
              <a:gd name="connsiteY10" fmla="*/ 8699 h 10000"/>
              <a:gd name="connsiteX11" fmla="*/ 9052 w 9642"/>
              <a:gd name="connsiteY11" fmla="*/ 8878 h 10000"/>
              <a:gd name="connsiteX12" fmla="*/ 8916 w 9642"/>
              <a:gd name="connsiteY12" fmla="*/ 9034 h 10000"/>
              <a:gd name="connsiteX13" fmla="*/ 9049 w 9642"/>
              <a:gd name="connsiteY13" fmla="*/ 9254 h 10000"/>
              <a:gd name="connsiteX14" fmla="*/ 9359 w 9642"/>
              <a:gd name="connsiteY14" fmla="*/ 9651 h 10000"/>
              <a:gd name="connsiteX15" fmla="*/ 9622 w 9642"/>
              <a:gd name="connsiteY15" fmla="*/ 9995 h 10000"/>
              <a:gd name="connsiteX16" fmla="*/ 9489 w 9642"/>
              <a:gd name="connsiteY16" fmla="*/ 9625 h 10000"/>
              <a:gd name="connsiteX17" fmla="*/ 9260 w 9642"/>
              <a:gd name="connsiteY17" fmla="*/ 8971 h 10000"/>
              <a:gd name="connsiteX18" fmla="*/ 9260 w 9642"/>
              <a:gd name="connsiteY18" fmla="*/ 8699 h 10000"/>
              <a:gd name="connsiteX0" fmla="*/ 0 w 9331"/>
              <a:gd name="connsiteY0" fmla="*/ 2951 h 10000"/>
              <a:gd name="connsiteX1" fmla="*/ 1090 w 9331"/>
              <a:gd name="connsiteY1" fmla="*/ 1375 h 10000"/>
              <a:gd name="connsiteX2" fmla="*/ 2388 w 9331"/>
              <a:gd name="connsiteY2" fmla="*/ 339 h 10000"/>
              <a:gd name="connsiteX3" fmla="*/ 4058 w 9331"/>
              <a:gd name="connsiteY3" fmla="*/ 57 h 10000"/>
              <a:gd name="connsiteX4" fmla="*/ 6067 w 9331"/>
              <a:gd name="connsiteY4" fmla="*/ 682 h 10000"/>
              <a:gd name="connsiteX5" fmla="*/ 8260 w 9331"/>
              <a:gd name="connsiteY5" fmla="*/ 2934 h 10000"/>
              <a:gd name="connsiteX6" fmla="*/ 9153 w 9331"/>
              <a:gd name="connsiteY6" fmla="*/ 5880 h 10000"/>
              <a:gd name="connsiteX7" fmla="*/ 9139 w 9331"/>
              <a:gd name="connsiteY7" fmla="*/ 7746 h 10000"/>
              <a:gd name="connsiteX8" fmla="*/ 9059 w 9331"/>
              <a:gd name="connsiteY8" fmla="*/ 8383 h 10000"/>
              <a:gd name="connsiteX9" fmla="*/ 8967 w 9331"/>
              <a:gd name="connsiteY9" fmla="*/ 8699 h 10000"/>
              <a:gd name="connsiteX10" fmla="*/ 8719 w 9331"/>
              <a:gd name="connsiteY10" fmla="*/ 8878 h 10000"/>
              <a:gd name="connsiteX11" fmla="*/ 8578 w 9331"/>
              <a:gd name="connsiteY11" fmla="*/ 9034 h 10000"/>
              <a:gd name="connsiteX12" fmla="*/ 8716 w 9331"/>
              <a:gd name="connsiteY12" fmla="*/ 9254 h 10000"/>
              <a:gd name="connsiteX13" fmla="*/ 9037 w 9331"/>
              <a:gd name="connsiteY13" fmla="*/ 9651 h 10000"/>
              <a:gd name="connsiteX14" fmla="*/ 9310 w 9331"/>
              <a:gd name="connsiteY14" fmla="*/ 9995 h 10000"/>
              <a:gd name="connsiteX15" fmla="*/ 9172 w 9331"/>
              <a:gd name="connsiteY15" fmla="*/ 9625 h 10000"/>
              <a:gd name="connsiteX16" fmla="*/ 8935 w 9331"/>
              <a:gd name="connsiteY16" fmla="*/ 8971 h 10000"/>
              <a:gd name="connsiteX17" fmla="*/ 8935 w 9331"/>
              <a:gd name="connsiteY17" fmla="*/ 8699 h 10000"/>
              <a:gd name="connsiteX0" fmla="*/ 0 w 8832"/>
              <a:gd name="connsiteY0" fmla="*/ 1375 h 10000"/>
              <a:gd name="connsiteX1" fmla="*/ 1391 w 8832"/>
              <a:gd name="connsiteY1" fmla="*/ 339 h 10000"/>
              <a:gd name="connsiteX2" fmla="*/ 3181 w 8832"/>
              <a:gd name="connsiteY2" fmla="*/ 57 h 10000"/>
              <a:gd name="connsiteX3" fmla="*/ 5334 w 8832"/>
              <a:gd name="connsiteY3" fmla="*/ 682 h 10000"/>
              <a:gd name="connsiteX4" fmla="*/ 7684 w 8832"/>
              <a:gd name="connsiteY4" fmla="*/ 2934 h 10000"/>
              <a:gd name="connsiteX5" fmla="*/ 8641 w 8832"/>
              <a:gd name="connsiteY5" fmla="*/ 5880 h 10000"/>
              <a:gd name="connsiteX6" fmla="*/ 8626 w 8832"/>
              <a:gd name="connsiteY6" fmla="*/ 7746 h 10000"/>
              <a:gd name="connsiteX7" fmla="*/ 8540 w 8832"/>
              <a:gd name="connsiteY7" fmla="*/ 8383 h 10000"/>
              <a:gd name="connsiteX8" fmla="*/ 8442 w 8832"/>
              <a:gd name="connsiteY8" fmla="*/ 8699 h 10000"/>
              <a:gd name="connsiteX9" fmla="*/ 8176 w 8832"/>
              <a:gd name="connsiteY9" fmla="*/ 8878 h 10000"/>
              <a:gd name="connsiteX10" fmla="*/ 8025 w 8832"/>
              <a:gd name="connsiteY10" fmla="*/ 9034 h 10000"/>
              <a:gd name="connsiteX11" fmla="*/ 8173 w 8832"/>
              <a:gd name="connsiteY11" fmla="*/ 9254 h 10000"/>
              <a:gd name="connsiteX12" fmla="*/ 8517 w 8832"/>
              <a:gd name="connsiteY12" fmla="*/ 9651 h 10000"/>
              <a:gd name="connsiteX13" fmla="*/ 8809 w 8832"/>
              <a:gd name="connsiteY13" fmla="*/ 9995 h 10000"/>
              <a:gd name="connsiteX14" fmla="*/ 8662 w 8832"/>
              <a:gd name="connsiteY14" fmla="*/ 9625 h 10000"/>
              <a:gd name="connsiteX15" fmla="*/ 8408 w 8832"/>
              <a:gd name="connsiteY15" fmla="*/ 8971 h 10000"/>
              <a:gd name="connsiteX16" fmla="*/ 8408 w 8832"/>
              <a:gd name="connsiteY16" fmla="*/ 8699 h 10000"/>
              <a:gd name="connsiteX0" fmla="*/ 0 w 8425"/>
              <a:gd name="connsiteY0" fmla="*/ 339 h 10000"/>
              <a:gd name="connsiteX1" fmla="*/ 2027 w 8425"/>
              <a:gd name="connsiteY1" fmla="*/ 57 h 10000"/>
              <a:gd name="connsiteX2" fmla="*/ 4464 w 8425"/>
              <a:gd name="connsiteY2" fmla="*/ 682 h 10000"/>
              <a:gd name="connsiteX3" fmla="*/ 7125 w 8425"/>
              <a:gd name="connsiteY3" fmla="*/ 2934 h 10000"/>
              <a:gd name="connsiteX4" fmla="*/ 8209 w 8425"/>
              <a:gd name="connsiteY4" fmla="*/ 5880 h 10000"/>
              <a:gd name="connsiteX5" fmla="*/ 8192 w 8425"/>
              <a:gd name="connsiteY5" fmla="*/ 7746 h 10000"/>
              <a:gd name="connsiteX6" fmla="*/ 8094 w 8425"/>
              <a:gd name="connsiteY6" fmla="*/ 8383 h 10000"/>
              <a:gd name="connsiteX7" fmla="*/ 7983 w 8425"/>
              <a:gd name="connsiteY7" fmla="*/ 8699 h 10000"/>
              <a:gd name="connsiteX8" fmla="*/ 7682 w 8425"/>
              <a:gd name="connsiteY8" fmla="*/ 8878 h 10000"/>
              <a:gd name="connsiteX9" fmla="*/ 7511 w 8425"/>
              <a:gd name="connsiteY9" fmla="*/ 9034 h 10000"/>
              <a:gd name="connsiteX10" fmla="*/ 7679 w 8425"/>
              <a:gd name="connsiteY10" fmla="*/ 9254 h 10000"/>
              <a:gd name="connsiteX11" fmla="*/ 8068 w 8425"/>
              <a:gd name="connsiteY11" fmla="*/ 9651 h 10000"/>
              <a:gd name="connsiteX12" fmla="*/ 8399 w 8425"/>
              <a:gd name="connsiteY12" fmla="*/ 9995 h 10000"/>
              <a:gd name="connsiteX13" fmla="*/ 8233 w 8425"/>
              <a:gd name="connsiteY13" fmla="*/ 9625 h 10000"/>
              <a:gd name="connsiteX14" fmla="*/ 7945 w 8425"/>
              <a:gd name="connsiteY14" fmla="*/ 8971 h 10000"/>
              <a:gd name="connsiteX15" fmla="*/ 7945 w 8425"/>
              <a:gd name="connsiteY15" fmla="*/ 8699 h 10000"/>
              <a:gd name="connsiteX0" fmla="*/ 0 w 7594"/>
              <a:gd name="connsiteY0" fmla="*/ 0 h 9943"/>
              <a:gd name="connsiteX1" fmla="*/ 2893 w 7594"/>
              <a:gd name="connsiteY1" fmla="*/ 625 h 9943"/>
              <a:gd name="connsiteX2" fmla="*/ 6051 w 7594"/>
              <a:gd name="connsiteY2" fmla="*/ 2877 h 9943"/>
              <a:gd name="connsiteX3" fmla="*/ 7338 w 7594"/>
              <a:gd name="connsiteY3" fmla="*/ 5823 h 9943"/>
              <a:gd name="connsiteX4" fmla="*/ 7317 w 7594"/>
              <a:gd name="connsiteY4" fmla="*/ 7689 h 9943"/>
              <a:gd name="connsiteX5" fmla="*/ 7201 w 7594"/>
              <a:gd name="connsiteY5" fmla="*/ 8326 h 9943"/>
              <a:gd name="connsiteX6" fmla="*/ 7069 w 7594"/>
              <a:gd name="connsiteY6" fmla="*/ 8642 h 9943"/>
              <a:gd name="connsiteX7" fmla="*/ 6712 w 7594"/>
              <a:gd name="connsiteY7" fmla="*/ 8821 h 9943"/>
              <a:gd name="connsiteX8" fmla="*/ 6509 w 7594"/>
              <a:gd name="connsiteY8" fmla="*/ 8977 h 9943"/>
              <a:gd name="connsiteX9" fmla="*/ 6709 w 7594"/>
              <a:gd name="connsiteY9" fmla="*/ 9197 h 9943"/>
              <a:gd name="connsiteX10" fmla="*/ 7170 w 7594"/>
              <a:gd name="connsiteY10" fmla="*/ 9594 h 9943"/>
              <a:gd name="connsiteX11" fmla="*/ 7563 w 7594"/>
              <a:gd name="connsiteY11" fmla="*/ 9938 h 9943"/>
              <a:gd name="connsiteX12" fmla="*/ 7366 w 7594"/>
              <a:gd name="connsiteY12" fmla="*/ 9568 h 9943"/>
              <a:gd name="connsiteX13" fmla="*/ 7024 w 7594"/>
              <a:gd name="connsiteY13" fmla="*/ 8914 h 9943"/>
              <a:gd name="connsiteX14" fmla="*/ 7024 w 7594"/>
              <a:gd name="connsiteY14" fmla="*/ 8642 h 9943"/>
              <a:gd name="connsiteX0" fmla="*/ 0 w 6190"/>
              <a:gd name="connsiteY0" fmla="*/ 0 h 9371"/>
              <a:gd name="connsiteX1" fmla="*/ 4158 w 6190"/>
              <a:gd name="connsiteY1" fmla="*/ 2264 h 9371"/>
              <a:gd name="connsiteX2" fmla="*/ 5853 w 6190"/>
              <a:gd name="connsiteY2" fmla="*/ 5227 h 9371"/>
              <a:gd name="connsiteX3" fmla="*/ 5825 w 6190"/>
              <a:gd name="connsiteY3" fmla="*/ 7104 h 9371"/>
              <a:gd name="connsiteX4" fmla="*/ 5672 w 6190"/>
              <a:gd name="connsiteY4" fmla="*/ 7745 h 9371"/>
              <a:gd name="connsiteX5" fmla="*/ 5499 w 6190"/>
              <a:gd name="connsiteY5" fmla="*/ 8063 h 9371"/>
              <a:gd name="connsiteX6" fmla="*/ 5029 w 6190"/>
              <a:gd name="connsiteY6" fmla="*/ 8243 h 9371"/>
              <a:gd name="connsiteX7" fmla="*/ 4761 w 6190"/>
              <a:gd name="connsiteY7" fmla="*/ 8399 h 9371"/>
              <a:gd name="connsiteX8" fmla="*/ 5025 w 6190"/>
              <a:gd name="connsiteY8" fmla="*/ 8621 h 9371"/>
              <a:gd name="connsiteX9" fmla="*/ 5632 w 6190"/>
              <a:gd name="connsiteY9" fmla="*/ 9020 h 9371"/>
              <a:gd name="connsiteX10" fmla="*/ 6149 w 6190"/>
              <a:gd name="connsiteY10" fmla="*/ 9366 h 9371"/>
              <a:gd name="connsiteX11" fmla="*/ 5890 w 6190"/>
              <a:gd name="connsiteY11" fmla="*/ 8994 h 9371"/>
              <a:gd name="connsiteX12" fmla="*/ 5439 w 6190"/>
              <a:gd name="connsiteY12" fmla="*/ 8336 h 9371"/>
              <a:gd name="connsiteX13" fmla="*/ 5439 w 6190"/>
              <a:gd name="connsiteY13" fmla="*/ 8063 h 9371"/>
              <a:gd name="connsiteX0" fmla="*/ 0 w 3283"/>
              <a:gd name="connsiteY0" fmla="*/ 0 h 7584"/>
              <a:gd name="connsiteX1" fmla="*/ 2739 w 3283"/>
              <a:gd name="connsiteY1" fmla="*/ 3162 h 7584"/>
              <a:gd name="connsiteX2" fmla="*/ 2693 w 3283"/>
              <a:gd name="connsiteY2" fmla="*/ 5165 h 7584"/>
              <a:gd name="connsiteX3" fmla="*/ 2446 w 3283"/>
              <a:gd name="connsiteY3" fmla="*/ 5849 h 7584"/>
              <a:gd name="connsiteX4" fmla="*/ 2167 w 3283"/>
              <a:gd name="connsiteY4" fmla="*/ 6188 h 7584"/>
              <a:gd name="connsiteX5" fmla="*/ 1407 w 3283"/>
              <a:gd name="connsiteY5" fmla="*/ 6380 h 7584"/>
              <a:gd name="connsiteX6" fmla="*/ 974 w 3283"/>
              <a:gd name="connsiteY6" fmla="*/ 6547 h 7584"/>
              <a:gd name="connsiteX7" fmla="*/ 1401 w 3283"/>
              <a:gd name="connsiteY7" fmla="*/ 6784 h 7584"/>
              <a:gd name="connsiteX8" fmla="*/ 2382 w 3283"/>
              <a:gd name="connsiteY8" fmla="*/ 7209 h 7584"/>
              <a:gd name="connsiteX9" fmla="*/ 3217 w 3283"/>
              <a:gd name="connsiteY9" fmla="*/ 7579 h 7584"/>
              <a:gd name="connsiteX10" fmla="*/ 2798 w 3283"/>
              <a:gd name="connsiteY10" fmla="*/ 7182 h 7584"/>
              <a:gd name="connsiteX11" fmla="*/ 2070 w 3283"/>
              <a:gd name="connsiteY11" fmla="*/ 6480 h 7584"/>
              <a:gd name="connsiteX12" fmla="*/ 2070 w 3283"/>
              <a:gd name="connsiteY12" fmla="*/ 6188 h 7584"/>
              <a:gd name="connsiteX0" fmla="*/ 5376 w 7033"/>
              <a:gd name="connsiteY0" fmla="*/ 0 h 5831"/>
              <a:gd name="connsiteX1" fmla="*/ 5236 w 7033"/>
              <a:gd name="connsiteY1" fmla="*/ 2641 h 5831"/>
              <a:gd name="connsiteX2" fmla="*/ 4484 w 7033"/>
              <a:gd name="connsiteY2" fmla="*/ 3543 h 5831"/>
              <a:gd name="connsiteX3" fmla="*/ 3634 w 7033"/>
              <a:gd name="connsiteY3" fmla="*/ 3990 h 5831"/>
              <a:gd name="connsiteX4" fmla="*/ 1319 w 7033"/>
              <a:gd name="connsiteY4" fmla="*/ 4243 h 5831"/>
              <a:gd name="connsiteX5" fmla="*/ 0 w 7033"/>
              <a:gd name="connsiteY5" fmla="*/ 4464 h 5831"/>
              <a:gd name="connsiteX6" fmla="*/ 1300 w 7033"/>
              <a:gd name="connsiteY6" fmla="*/ 4776 h 5831"/>
              <a:gd name="connsiteX7" fmla="*/ 4289 w 7033"/>
              <a:gd name="connsiteY7" fmla="*/ 5337 h 5831"/>
              <a:gd name="connsiteX8" fmla="*/ 6832 w 7033"/>
              <a:gd name="connsiteY8" fmla="*/ 5824 h 5831"/>
              <a:gd name="connsiteX9" fmla="*/ 5556 w 7033"/>
              <a:gd name="connsiteY9" fmla="*/ 5301 h 5831"/>
              <a:gd name="connsiteX10" fmla="*/ 3338 w 7033"/>
              <a:gd name="connsiteY10" fmla="*/ 4375 h 5831"/>
              <a:gd name="connsiteX11" fmla="*/ 3338 w 7033"/>
              <a:gd name="connsiteY11" fmla="*/ 3990 h 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33" h="5831">
                <a:moveTo>
                  <a:pt x="5376" y="0"/>
                </a:moveTo>
                <a:cubicBezTo>
                  <a:pt x="6747" y="1136"/>
                  <a:pt x="5379" y="2057"/>
                  <a:pt x="5236" y="2641"/>
                </a:cubicBezTo>
                <a:cubicBezTo>
                  <a:pt x="5114" y="3224"/>
                  <a:pt x="4761" y="3319"/>
                  <a:pt x="4484" y="3543"/>
                </a:cubicBezTo>
                <a:cubicBezTo>
                  <a:pt x="4219" y="3773"/>
                  <a:pt x="4155" y="3874"/>
                  <a:pt x="3634" y="3990"/>
                </a:cubicBezTo>
                <a:cubicBezTo>
                  <a:pt x="3101" y="4105"/>
                  <a:pt x="1907" y="4162"/>
                  <a:pt x="1319" y="4243"/>
                </a:cubicBezTo>
                <a:cubicBezTo>
                  <a:pt x="731" y="4324"/>
                  <a:pt x="0" y="4375"/>
                  <a:pt x="0" y="4464"/>
                </a:cubicBezTo>
                <a:cubicBezTo>
                  <a:pt x="0" y="4551"/>
                  <a:pt x="557" y="4630"/>
                  <a:pt x="1300" y="4776"/>
                </a:cubicBezTo>
                <a:cubicBezTo>
                  <a:pt x="2010" y="4923"/>
                  <a:pt x="3372" y="5161"/>
                  <a:pt x="4289" y="5337"/>
                </a:cubicBezTo>
                <a:cubicBezTo>
                  <a:pt x="5211" y="5513"/>
                  <a:pt x="6631" y="5831"/>
                  <a:pt x="6832" y="5824"/>
                </a:cubicBezTo>
                <a:cubicBezTo>
                  <a:pt x="7033" y="5815"/>
                  <a:pt x="6153" y="5541"/>
                  <a:pt x="5556" y="5301"/>
                </a:cubicBezTo>
                <a:cubicBezTo>
                  <a:pt x="4946" y="5060"/>
                  <a:pt x="3692" y="4593"/>
                  <a:pt x="3338" y="4375"/>
                </a:cubicBezTo>
                <a:cubicBezTo>
                  <a:pt x="2964" y="4155"/>
                  <a:pt x="3405" y="4105"/>
                  <a:pt x="3338" y="399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6" name="Freeform 21"/>
          <p:cNvSpPr>
            <a:spLocks/>
          </p:cNvSpPr>
          <p:nvPr/>
        </p:nvSpPr>
        <p:spPr bwMode="auto">
          <a:xfrm rot="21326996">
            <a:off x="5012826" y="2572841"/>
            <a:ext cx="271248" cy="992197"/>
          </a:xfrm>
          <a:custGeom>
            <a:avLst/>
            <a:gdLst>
              <a:gd name="T0" fmla="*/ 42 w 87"/>
              <a:gd name="T1" fmla="*/ 250 h 259"/>
              <a:gd name="T2" fmla="*/ 56 w 87"/>
              <a:gd name="T3" fmla="*/ 168 h 259"/>
              <a:gd name="T4" fmla="*/ 80 w 87"/>
              <a:gd name="T5" fmla="*/ 94 h 259"/>
              <a:gd name="T6" fmla="*/ 85 w 87"/>
              <a:gd name="T7" fmla="*/ 38 h 259"/>
              <a:gd name="T8" fmla="*/ 68 w 87"/>
              <a:gd name="T9" fmla="*/ 5 h 259"/>
              <a:gd name="T10" fmla="*/ 35 w 87"/>
              <a:gd name="T11" fmla="*/ 7 h 259"/>
              <a:gd name="T12" fmla="*/ 13 w 87"/>
              <a:gd name="T13" fmla="*/ 31 h 259"/>
              <a:gd name="T14" fmla="*/ 1 w 87"/>
              <a:gd name="T15" fmla="*/ 106 h 259"/>
              <a:gd name="T16" fmla="*/ 18 w 87"/>
              <a:gd name="T17" fmla="*/ 185 h 259"/>
              <a:gd name="T18" fmla="*/ 35 w 87"/>
              <a:gd name="T19" fmla="*/ 221 h 259"/>
              <a:gd name="T20" fmla="*/ 42 w 87"/>
              <a:gd name="T21" fmla="*/ 250 h 2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"/>
              <a:gd name="T34" fmla="*/ 0 h 259"/>
              <a:gd name="T35" fmla="*/ 87 w 87"/>
              <a:gd name="T36" fmla="*/ 259 h 2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" h="259">
                <a:moveTo>
                  <a:pt x="42" y="250"/>
                </a:moveTo>
                <a:cubicBezTo>
                  <a:pt x="45" y="241"/>
                  <a:pt x="50" y="194"/>
                  <a:pt x="56" y="168"/>
                </a:cubicBezTo>
                <a:cubicBezTo>
                  <a:pt x="62" y="142"/>
                  <a:pt x="75" y="116"/>
                  <a:pt x="80" y="94"/>
                </a:cubicBezTo>
                <a:cubicBezTo>
                  <a:pt x="85" y="72"/>
                  <a:pt x="87" y="53"/>
                  <a:pt x="85" y="38"/>
                </a:cubicBezTo>
                <a:cubicBezTo>
                  <a:pt x="83" y="23"/>
                  <a:pt x="76" y="10"/>
                  <a:pt x="68" y="5"/>
                </a:cubicBezTo>
                <a:cubicBezTo>
                  <a:pt x="60" y="0"/>
                  <a:pt x="44" y="3"/>
                  <a:pt x="35" y="7"/>
                </a:cubicBezTo>
                <a:cubicBezTo>
                  <a:pt x="26" y="11"/>
                  <a:pt x="19" y="15"/>
                  <a:pt x="13" y="31"/>
                </a:cubicBezTo>
                <a:cubicBezTo>
                  <a:pt x="7" y="47"/>
                  <a:pt x="0" y="80"/>
                  <a:pt x="1" y="106"/>
                </a:cubicBezTo>
                <a:cubicBezTo>
                  <a:pt x="2" y="132"/>
                  <a:pt x="12" y="166"/>
                  <a:pt x="18" y="185"/>
                </a:cubicBezTo>
                <a:cubicBezTo>
                  <a:pt x="24" y="204"/>
                  <a:pt x="31" y="211"/>
                  <a:pt x="35" y="221"/>
                </a:cubicBezTo>
                <a:cubicBezTo>
                  <a:pt x="39" y="231"/>
                  <a:pt x="39" y="259"/>
                  <a:pt x="42" y="250"/>
                </a:cubicBezTo>
                <a:close/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7" name="Freeform 22"/>
          <p:cNvSpPr>
            <a:spLocks/>
          </p:cNvSpPr>
          <p:nvPr/>
        </p:nvSpPr>
        <p:spPr bwMode="auto">
          <a:xfrm rot="21326996">
            <a:off x="6398966" y="2041709"/>
            <a:ext cx="342247" cy="1067633"/>
          </a:xfrm>
          <a:custGeom>
            <a:avLst/>
            <a:gdLst>
              <a:gd name="T0" fmla="*/ 130 w 130"/>
              <a:gd name="T1" fmla="*/ 202 h 262"/>
              <a:gd name="T2" fmla="*/ 108 w 130"/>
              <a:gd name="T3" fmla="*/ 248 h 262"/>
              <a:gd name="T4" fmla="*/ 53 w 130"/>
              <a:gd name="T5" fmla="*/ 248 h 262"/>
              <a:gd name="T6" fmla="*/ 7 w 130"/>
              <a:gd name="T7" fmla="*/ 161 h 262"/>
              <a:gd name="T8" fmla="*/ 12 w 130"/>
              <a:gd name="T9" fmla="*/ 0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262"/>
              <a:gd name="T17" fmla="*/ 130 w 130"/>
              <a:gd name="T18" fmla="*/ 262 h 262"/>
              <a:gd name="connsiteX0" fmla="*/ 9957 w 9957"/>
              <a:gd name="connsiteY0" fmla="*/ 7710 h 11153"/>
              <a:gd name="connsiteX1" fmla="*/ 8265 w 9957"/>
              <a:gd name="connsiteY1" fmla="*/ 9466 h 11153"/>
              <a:gd name="connsiteX2" fmla="*/ 3849 w 9957"/>
              <a:gd name="connsiteY2" fmla="*/ 10619 h 11153"/>
              <a:gd name="connsiteX3" fmla="*/ 495 w 9957"/>
              <a:gd name="connsiteY3" fmla="*/ 6145 h 11153"/>
              <a:gd name="connsiteX4" fmla="*/ 880 w 9957"/>
              <a:gd name="connsiteY4" fmla="*/ 0 h 11153"/>
              <a:gd name="connsiteX0" fmla="*/ 10000 w 10000"/>
              <a:gd name="connsiteY0" fmla="*/ 6913 h 9755"/>
              <a:gd name="connsiteX1" fmla="*/ 3866 w 10000"/>
              <a:gd name="connsiteY1" fmla="*/ 9521 h 9755"/>
              <a:gd name="connsiteX2" fmla="*/ 497 w 10000"/>
              <a:gd name="connsiteY2" fmla="*/ 5510 h 9755"/>
              <a:gd name="connsiteX3" fmla="*/ 884 w 10000"/>
              <a:gd name="connsiteY3" fmla="*/ 0 h 9755"/>
              <a:gd name="connsiteX0" fmla="*/ 10006 w 10006"/>
              <a:gd name="connsiteY0" fmla="*/ 7087 h 10825"/>
              <a:gd name="connsiteX1" fmla="*/ 3909 w 10006"/>
              <a:gd name="connsiteY1" fmla="*/ 10585 h 10825"/>
              <a:gd name="connsiteX2" fmla="*/ 503 w 10006"/>
              <a:gd name="connsiteY2" fmla="*/ 5648 h 10825"/>
              <a:gd name="connsiteX3" fmla="*/ 890 w 10006"/>
              <a:gd name="connsiteY3" fmla="*/ 0 h 10825"/>
              <a:gd name="connsiteX0" fmla="*/ 10006 w 10006"/>
              <a:gd name="connsiteY0" fmla="*/ 7087 h 10946"/>
              <a:gd name="connsiteX1" fmla="*/ 3909 w 10006"/>
              <a:gd name="connsiteY1" fmla="*/ 10585 h 10946"/>
              <a:gd name="connsiteX2" fmla="*/ 503 w 10006"/>
              <a:gd name="connsiteY2" fmla="*/ 5648 h 10946"/>
              <a:gd name="connsiteX3" fmla="*/ 890 w 10006"/>
              <a:gd name="connsiteY3" fmla="*/ 0 h 10946"/>
              <a:gd name="connsiteX0" fmla="*/ 9857 w 9857"/>
              <a:gd name="connsiteY0" fmla="*/ 10104 h 13963"/>
              <a:gd name="connsiteX1" fmla="*/ 3760 w 9857"/>
              <a:gd name="connsiteY1" fmla="*/ 13602 h 13963"/>
              <a:gd name="connsiteX2" fmla="*/ 354 w 9857"/>
              <a:gd name="connsiteY2" fmla="*/ 8665 h 13963"/>
              <a:gd name="connsiteX3" fmla="*/ 1633 w 9857"/>
              <a:gd name="connsiteY3" fmla="*/ 0 h 1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7" h="13963">
                <a:moveTo>
                  <a:pt x="9857" y="10104"/>
                </a:moveTo>
                <a:cubicBezTo>
                  <a:pt x="8579" y="10660"/>
                  <a:pt x="6412" y="13963"/>
                  <a:pt x="3760" y="13602"/>
                </a:cubicBezTo>
                <a:cubicBezTo>
                  <a:pt x="1108" y="13241"/>
                  <a:pt x="709" y="10932"/>
                  <a:pt x="354" y="8665"/>
                </a:cubicBezTo>
                <a:cubicBezTo>
                  <a:pt x="0" y="6398"/>
                  <a:pt x="1170" y="2105"/>
                  <a:pt x="1633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2964750" y="3101827"/>
            <a:ext cx="260222" cy="26022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Group 23"/>
          <p:cNvGrpSpPr/>
          <p:nvPr/>
        </p:nvGrpSpPr>
        <p:grpSpPr>
          <a:xfrm>
            <a:off x="5374818" y="3715532"/>
            <a:ext cx="1837442" cy="1062644"/>
            <a:chOff x="5420813" y="4456602"/>
            <a:chExt cx="1087437" cy="628895"/>
          </a:xfrm>
        </p:grpSpPr>
        <p:sp>
          <p:nvSpPr>
            <p:cNvPr id="139269" name="Freeform 14"/>
            <p:cNvSpPr>
              <a:spLocks/>
            </p:cNvSpPr>
            <p:nvPr/>
          </p:nvSpPr>
          <p:spPr bwMode="auto">
            <a:xfrm rot="21326996">
              <a:off x="5420813" y="4456602"/>
              <a:ext cx="1087437" cy="488950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5" h="308">
                  <a:moveTo>
                    <a:pt x="552" y="300"/>
                  </a:moveTo>
                  <a:cubicBezTo>
                    <a:pt x="532" y="292"/>
                    <a:pt x="509" y="245"/>
                    <a:pt x="487" y="221"/>
                  </a:cubicBezTo>
                  <a:cubicBezTo>
                    <a:pt x="465" y="197"/>
                    <a:pt x="447" y="174"/>
                    <a:pt x="420" y="154"/>
                  </a:cubicBezTo>
                  <a:cubicBezTo>
                    <a:pt x="393" y="134"/>
                    <a:pt x="360" y="116"/>
                    <a:pt x="327" y="101"/>
                  </a:cubicBezTo>
                  <a:cubicBezTo>
                    <a:pt x="294" y="86"/>
                    <a:pt x="253" y="75"/>
                    <a:pt x="219" y="65"/>
                  </a:cubicBezTo>
                  <a:cubicBezTo>
                    <a:pt x="185" y="55"/>
                    <a:pt x="153" y="47"/>
                    <a:pt x="123" y="39"/>
                  </a:cubicBezTo>
                  <a:cubicBezTo>
                    <a:pt x="93" y="31"/>
                    <a:pt x="55" y="23"/>
                    <a:pt x="36" y="17"/>
                  </a:cubicBezTo>
                  <a:cubicBezTo>
                    <a:pt x="17" y="11"/>
                    <a:pt x="0" y="7"/>
                    <a:pt x="10" y="5"/>
                  </a:cubicBezTo>
                  <a:cubicBezTo>
                    <a:pt x="20" y="3"/>
                    <a:pt x="64" y="0"/>
                    <a:pt x="99" y="3"/>
                  </a:cubicBezTo>
                  <a:cubicBezTo>
                    <a:pt x="134" y="6"/>
                    <a:pt x="187" y="17"/>
                    <a:pt x="223" y="22"/>
                  </a:cubicBezTo>
                  <a:cubicBezTo>
                    <a:pt x="259" y="27"/>
                    <a:pt x="284" y="32"/>
                    <a:pt x="315" y="34"/>
                  </a:cubicBezTo>
                  <a:cubicBezTo>
                    <a:pt x="346" y="36"/>
                    <a:pt x="373" y="37"/>
                    <a:pt x="408" y="36"/>
                  </a:cubicBezTo>
                  <a:cubicBezTo>
                    <a:pt x="443" y="35"/>
                    <a:pt x="491" y="26"/>
                    <a:pt x="523" y="27"/>
                  </a:cubicBezTo>
                  <a:cubicBezTo>
                    <a:pt x="555" y="28"/>
                    <a:pt x="573" y="36"/>
                    <a:pt x="598" y="41"/>
                  </a:cubicBezTo>
                  <a:cubicBezTo>
                    <a:pt x="623" y="46"/>
                    <a:pt x="665" y="54"/>
                    <a:pt x="675" y="58"/>
                  </a:cubicBezTo>
                  <a:cubicBezTo>
                    <a:pt x="685" y="62"/>
                    <a:pt x="665" y="62"/>
                    <a:pt x="658" y="68"/>
                  </a:cubicBezTo>
                  <a:cubicBezTo>
                    <a:pt x="651" y="74"/>
                    <a:pt x="644" y="77"/>
                    <a:pt x="636" y="92"/>
                  </a:cubicBezTo>
                  <a:cubicBezTo>
                    <a:pt x="628" y="107"/>
                    <a:pt x="617" y="140"/>
                    <a:pt x="612" y="156"/>
                  </a:cubicBezTo>
                  <a:cubicBezTo>
                    <a:pt x="607" y="172"/>
                    <a:pt x="608" y="169"/>
                    <a:pt x="607" y="188"/>
                  </a:cubicBezTo>
                  <a:cubicBezTo>
                    <a:pt x="606" y="207"/>
                    <a:pt x="616" y="250"/>
                    <a:pt x="607" y="269"/>
                  </a:cubicBezTo>
                  <a:cubicBezTo>
                    <a:pt x="598" y="288"/>
                    <a:pt x="572" y="308"/>
                    <a:pt x="552" y="3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 rot="528210">
              <a:off x="6181259" y="4575716"/>
              <a:ext cx="289831" cy="509781"/>
              <a:chOff x="5339" y="2337"/>
              <a:chExt cx="285" cy="445"/>
            </a:xfrm>
            <a:solidFill>
              <a:schemeClr val="bg1"/>
            </a:solidFill>
          </p:grpSpPr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5442" y="2548"/>
                <a:ext cx="182" cy="234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grp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5339" y="2337"/>
                <a:ext cx="213" cy="296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grp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" name="Group 45"/>
            <p:cNvGrpSpPr>
              <a:grpSpLocks/>
            </p:cNvGrpSpPr>
            <p:nvPr/>
          </p:nvGrpSpPr>
          <p:grpSpPr bwMode="auto">
            <a:xfrm rot="21115886">
              <a:off x="5557646" y="4472521"/>
              <a:ext cx="285666" cy="555161"/>
              <a:chOff x="4734" y="2133"/>
              <a:chExt cx="298" cy="515"/>
            </a:xfrm>
          </p:grpSpPr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4734" y="2455"/>
                <a:ext cx="250" cy="19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4791" y="2153"/>
                <a:ext cx="241" cy="339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" name="Freeform 44"/>
              <p:cNvSpPr>
                <a:spLocks/>
              </p:cNvSpPr>
              <p:nvPr/>
            </p:nvSpPr>
            <p:spPr bwMode="auto">
              <a:xfrm>
                <a:off x="4897" y="2133"/>
                <a:ext cx="76" cy="203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5" name="Group 26"/>
          <p:cNvGrpSpPr/>
          <p:nvPr/>
        </p:nvGrpSpPr>
        <p:grpSpPr>
          <a:xfrm>
            <a:off x="3485214" y="3038642"/>
            <a:ext cx="3463839" cy="3205489"/>
            <a:chOff x="4302505" y="4056004"/>
            <a:chExt cx="2049973" cy="1897076"/>
          </a:xfrm>
        </p:grpSpPr>
        <p:sp>
          <p:nvSpPr>
            <p:cNvPr id="139268" name="Freeform 13"/>
            <p:cNvSpPr>
              <a:spLocks/>
            </p:cNvSpPr>
            <p:nvPr/>
          </p:nvSpPr>
          <p:spPr bwMode="auto">
            <a:xfrm rot="21326996">
              <a:off x="4302505" y="4056004"/>
              <a:ext cx="1976241" cy="1897076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35" h="10240">
                  <a:moveTo>
                    <a:pt x="1148" y="1108"/>
                  </a:moveTo>
                  <a:cubicBezTo>
                    <a:pt x="1131" y="1057"/>
                    <a:pt x="1173" y="727"/>
                    <a:pt x="1118" y="561"/>
                  </a:cubicBezTo>
                  <a:cubicBezTo>
                    <a:pt x="1063" y="395"/>
                    <a:pt x="966" y="176"/>
                    <a:pt x="816" y="110"/>
                  </a:cubicBezTo>
                  <a:cubicBezTo>
                    <a:pt x="666" y="44"/>
                    <a:pt x="430" y="0"/>
                    <a:pt x="215" y="162"/>
                  </a:cubicBezTo>
                  <a:cubicBezTo>
                    <a:pt x="0" y="324"/>
                    <a:pt x="37" y="708"/>
                    <a:pt x="20" y="879"/>
                  </a:cubicBezTo>
                  <a:cubicBezTo>
                    <a:pt x="3" y="1051"/>
                    <a:pt x="28" y="1136"/>
                    <a:pt x="88" y="1351"/>
                  </a:cubicBezTo>
                  <a:cubicBezTo>
                    <a:pt x="147" y="1565"/>
                    <a:pt x="291" y="1856"/>
                    <a:pt x="358" y="2173"/>
                  </a:cubicBezTo>
                  <a:cubicBezTo>
                    <a:pt x="426" y="2490"/>
                    <a:pt x="434" y="2893"/>
                    <a:pt x="485" y="3262"/>
                  </a:cubicBezTo>
                  <a:cubicBezTo>
                    <a:pt x="536" y="3630"/>
                    <a:pt x="612" y="3990"/>
                    <a:pt x="688" y="4393"/>
                  </a:cubicBezTo>
                  <a:cubicBezTo>
                    <a:pt x="764" y="4795"/>
                    <a:pt x="832" y="5301"/>
                    <a:pt x="951" y="5669"/>
                  </a:cubicBezTo>
                  <a:cubicBezTo>
                    <a:pt x="1069" y="6038"/>
                    <a:pt x="1145" y="6346"/>
                    <a:pt x="1374" y="6612"/>
                  </a:cubicBezTo>
                  <a:cubicBezTo>
                    <a:pt x="1602" y="6878"/>
                    <a:pt x="1966" y="7058"/>
                    <a:pt x="2330" y="7272"/>
                  </a:cubicBezTo>
                  <a:cubicBezTo>
                    <a:pt x="2693" y="7486"/>
                    <a:pt x="3133" y="7683"/>
                    <a:pt x="3548" y="7906"/>
                  </a:cubicBezTo>
                  <a:cubicBezTo>
                    <a:pt x="3962" y="8129"/>
                    <a:pt x="4377" y="8369"/>
                    <a:pt x="4800" y="8591"/>
                  </a:cubicBezTo>
                  <a:cubicBezTo>
                    <a:pt x="5223" y="8814"/>
                    <a:pt x="5663" y="9020"/>
                    <a:pt x="6069" y="9226"/>
                  </a:cubicBezTo>
                  <a:cubicBezTo>
                    <a:pt x="6475" y="9431"/>
                    <a:pt x="6890" y="9697"/>
                    <a:pt x="7237" y="9851"/>
                  </a:cubicBezTo>
                  <a:cubicBezTo>
                    <a:pt x="7583" y="10005"/>
                    <a:pt x="7871" y="10108"/>
                    <a:pt x="8142" y="10151"/>
                  </a:cubicBezTo>
                  <a:cubicBezTo>
                    <a:pt x="8412" y="10194"/>
                    <a:pt x="8705" y="10240"/>
                    <a:pt x="8886" y="10108"/>
                  </a:cubicBezTo>
                  <a:cubicBezTo>
                    <a:pt x="9067" y="9976"/>
                    <a:pt x="9127" y="9679"/>
                    <a:pt x="9228" y="9362"/>
                  </a:cubicBezTo>
                  <a:cubicBezTo>
                    <a:pt x="9329" y="9045"/>
                    <a:pt x="9314" y="8616"/>
                    <a:pt x="9491" y="8206"/>
                  </a:cubicBezTo>
                  <a:cubicBezTo>
                    <a:pt x="9603" y="8018"/>
                    <a:pt x="10067" y="7200"/>
                    <a:pt x="10135" y="7089"/>
                  </a:cubicBezTo>
                </a:path>
              </a:pathLst>
            </a:custGeom>
            <a:noFill/>
            <a:ln w="285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 rot="342526">
              <a:off x="6093793" y="5036634"/>
              <a:ext cx="258685" cy="490141"/>
              <a:chOff x="5201" y="2764"/>
              <a:chExt cx="278" cy="468"/>
            </a:xfrm>
          </p:grpSpPr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5312" y="2764"/>
                <a:ext cx="167" cy="225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5201" y="2916"/>
                <a:ext cx="230" cy="31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25400" cap="rnd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7" name="Group 42"/>
            <p:cNvGrpSpPr/>
            <p:nvPr/>
          </p:nvGrpSpPr>
          <p:grpSpPr>
            <a:xfrm rot="21115886">
              <a:off x="5474281" y="4997594"/>
              <a:ext cx="381607" cy="499106"/>
              <a:chOff x="6919680" y="4587410"/>
              <a:chExt cx="561975" cy="735013"/>
            </a:xfrm>
          </p:grpSpPr>
          <p:sp>
            <p:nvSpPr>
              <p:cNvPr id="41" name="Freeform 46"/>
              <p:cNvSpPr>
                <a:spLocks/>
              </p:cNvSpPr>
              <p:nvPr/>
            </p:nvSpPr>
            <p:spPr bwMode="auto">
              <a:xfrm>
                <a:off x="7133992" y="4587410"/>
                <a:ext cx="347663" cy="323850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" name="Freeform 47"/>
              <p:cNvSpPr>
                <a:spLocks/>
              </p:cNvSpPr>
              <p:nvPr/>
            </p:nvSpPr>
            <p:spPr bwMode="auto">
              <a:xfrm>
                <a:off x="6919680" y="4784260"/>
                <a:ext cx="468312" cy="538163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9" name="Freeform 17"/>
          <p:cNvSpPr>
            <a:spLocks/>
          </p:cNvSpPr>
          <p:nvPr/>
        </p:nvSpPr>
        <p:spPr bwMode="auto">
          <a:xfrm rot="21326996">
            <a:off x="584120" y="3659675"/>
            <a:ext cx="2753368" cy="799328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782 w 9970"/>
              <a:gd name="connsiteY0" fmla="*/ 9739 h 10020"/>
              <a:gd name="connsiteX1" fmla="*/ 4555 w 9970"/>
              <a:gd name="connsiteY1" fmla="*/ 9827 h 10020"/>
              <a:gd name="connsiteX2" fmla="*/ 4312 w 9970"/>
              <a:gd name="connsiteY2" fmla="*/ 9847 h 10020"/>
              <a:gd name="connsiteX3" fmla="*/ 4038 w 9970"/>
              <a:gd name="connsiteY3" fmla="*/ 9980 h 10020"/>
              <a:gd name="connsiteX4" fmla="*/ 3808 w 9970"/>
              <a:gd name="connsiteY4" fmla="*/ 9984 h 10020"/>
              <a:gd name="connsiteX5" fmla="*/ 3470 w 9970"/>
              <a:gd name="connsiteY5" fmla="*/ 9751 h 10020"/>
              <a:gd name="connsiteX6" fmla="*/ 3071 w 9970"/>
              <a:gd name="connsiteY6" fmla="*/ 9739 h 10020"/>
              <a:gd name="connsiteX7" fmla="*/ 2509 w 9970"/>
              <a:gd name="connsiteY7" fmla="*/ 9562 h 10020"/>
              <a:gd name="connsiteX8" fmla="*/ 1877 w 9970"/>
              <a:gd name="connsiteY8" fmla="*/ 9228 h 10020"/>
              <a:gd name="connsiteX9" fmla="*/ 1309 w 9970"/>
              <a:gd name="connsiteY9" fmla="*/ 8822 h 10020"/>
              <a:gd name="connsiteX10" fmla="*/ 774 w 9970"/>
              <a:gd name="connsiteY10" fmla="*/ 8380 h 10020"/>
              <a:gd name="connsiteX11" fmla="*/ 402 w 9970"/>
              <a:gd name="connsiteY11" fmla="*/ 7781 h 10020"/>
              <a:gd name="connsiteX12" fmla="*/ 88 w 9970"/>
              <a:gd name="connsiteY12" fmla="*/ 6897 h 10020"/>
              <a:gd name="connsiteX13" fmla="*/ 0 w 9970"/>
              <a:gd name="connsiteY13" fmla="*/ 5985 h 10020"/>
              <a:gd name="connsiteX14" fmla="*/ 88 w 9970"/>
              <a:gd name="connsiteY14" fmla="*/ 5000 h 10020"/>
              <a:gd name="connsiteX15" fmla="*/ 443 w 9970"/>
              <a:gd name="connsiteY15" fmla="*/ 3597 h 10020"/>
              <a:gd name="connsiteX16" fmla="*/ 1082 w 9970"/>
              <a:gd name="connsiteY16" fmla="*/ 2303 h 10020"/>
              <a:gd name="connsiteX17" fmla="*/ 2124 w 9970"/>
              <a:gd name="connsiteY17" fmla="*/ 1073 h 10020"/>
              <a:gd name="connsiteX18" fmla="*/ 3365 w 9970"/>
              <a:gd name="connsiteY18" fmla="*/ 265 h 10020"/>
              <a:gd name="connsiteX19" fmla="*/ 4961 w 9970"/>
              <a:gd name="connsiteY19" fmla="*/ 44 h 10020"/>
              <a:gd name="connsiteX20" fmla="*/ 6881 w 9970"/>
              <a:gd name="connsiteY20" fmla="*/ 531 h 10020"/>
              <a:gd name="connsiteX21" fmla="*/ 8976 w 9970"/>
              <a:gd name="connsiteY21" fmla="*/ 2290 h 10020"/>
              <a:gd name="connsiteX22" fmla="*/ 9830 w 9970"/>
              <a:gd name="connsiteY22" fmla="*/ 4589 h 10020"/>
              <a:gd name="connsiteX23" fmla="*/ 9817 w 9970"/>
              <a:gd name="connsiteY23" fmla="*/ 6045 h 10020"/>
              <a:gd name="connsiteX24" fmla="*/ 9740 w 9970"/>
              <a:gd name="connsiteY24" fmla="*/ 6543 h 10020"/>
              <a:gd name="connsiteX25" fmla="*/ 9652 w 9970"/>
              <a:gd name="connsiteY25" fmla="*/ 6788 h 10020"/>
              <a:gd name="connsiteX26" fmla="*/ 9415 w 9970"/>
              <a:gd name="connsiteY26" fmla="*/ 6929 h 10020"/>
              <a:gd name="connsiteX27" fmla="*/ 9280 w 9970"/>
              <a:gd name="connsiteY27" fmla="*/ 7050 h 10020"/>
              <a:gd name="connsiteX28" fmla="*/ 9412 w 9970"/>
              <a:gd name="connsiteY28" fmla="*/ 7223 h 10020"/>
              <a:gd name="connsiteX29" fmla="*/ 9719 w 9970"/>
              <a:gd name="connsiteY29" fmla="*/ 7532 h 10020"/>
              <a:gd name="connsiteX30" fmla="*/ 9848 w 9970"/>
              <a:gd name="connsiteY30" fmla="*/ 7512 h 10020"/>
              <a:gd name="connsiteX31" fmla="*/ 9621 w 9970"/>
              <a:gd name="connsiteY31" fmla="*/ 7002 h 10020"/>
              <a:gd name="connsiteX32" fmla="*/ 9621 w 9970"/>
              <a:gd name="connsiteY32" fmla="*/ 6788 h 1002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748 w 10000"/>
              <a:gd name="connsiteY29" fmla="*/ 7517 h 10000"/>
              <a:gd name="connsiteX30" fmla="*/ 9650 w 10000"/>
              <a:gd name="connsiteY30" fmla="*/ 6988 h 10000"/>
              <a:gd name="connsiteX31" fmla="*/ 9650 w 10000"/>
              <a:gd name="connsiteY31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650 w 10000"/>
              <a:gd name="connsiteY29" fmla="*/ 6988 h 10000"/>
              <a:gd name="connsiteX30" fmla="*/ 9650 w 10000"/>
              <a:gd name="connsiteY30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650 w 10000"/>
              <a:gd name="connsiteY28" fmla="*/ 6988 h 10000"/>
              <a:gd name="connsiteX29" fmla="*/ 9650 w 10000"/>
              <a:gd name="connsiteY29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650 w 10000"/>
              <a:gd name="connsiteY27" fmla="*/ 6988 h 10000"/>
              <a:gd name="connsiteX28" fmla="*/ 9650 w 10000"/>
              <a:gd name="connsiteY28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988 h 10000"/>
              <a:gd name="connsiteX27" fmla="*/ 9650 w 10000"/>
              <a:gd name="connsiteY27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681 w 10000"/>
              <a:gd name="connsiteY24" fmla="*/ 6774 h 10000"/>
              <a:gd name="connsiteX0" fmla="*/ 4796 w 9973"/>
              <a:gd name="connsiteY0" fmla="*/ 9720 h 10000"/>
              <a:gd name="connsiteX1" fmla="*/ 4569 w 9973"/>
              <a:gd name="connsiteY1" fmla="*/ 9807 h 10000"/>
              <a:gd name="connsiteX2" fmla="*/ 4325 w 9973"/>
              <a:gd name="connsiteY2" fmla="*/ 9827 h 10000"/>
              <a:gd name="connsiteX3" fmla="*/ 4050 w 9973"/>
              <a:gd name="connsiteY3" fmla="*/ 9960 h 10000"/>
              <a:gd name="connsiteX4" fmla="*/ 3819 w 9973"/>
              <a:gd name="connsiteY4" fmla="*/ 9964 h 10000"/>
              <a:gd name="connsiteX5" fmla="*/ 3480 w 9973"/>
              <a:gd name="connsiteY5" fmla="*/ 9732 h 10000"/>
              <a:gd name="connsiteX6" fmla="*/ 3080 w 9973"/>
              <a:gd name="connsiteY6" fmla="*/ 9720 h 10000"/>
              <a:gd name="connsiteX7" fmla="*/ 2517 w 9973"/>
              <a:gd name="connsiteY7" fmla="*/ 9543 h 10000"/>
              <a:gd name="connsiteX8" fmla="*/ 1883 w 9973"/>
              <a:gd name="connsiteY8" fmla="*/ 9210 h 10000"/>
              <a:gd name="connsiteX9" fmla="*/ 1313 w 9973"/>
              <a:gd name="connsiteY9" fmla="*/ 8804 h 10000"/>
              <a:gd name="connsiteX10" fmla="*/ 776 w 9973"/>
              <a:gd name="connsiteY10" fmla="*/ 8363 h 10000"/>
              <a:gd name="connsiteX11" fmla="*/ 403 w 9973"/>
              <a:gd name="connsiteY11" fmla="*/ 7765 h 10000"/>
              <a:gd name="connsiteX12" fmla="*/ 88 w 9973"/>
              <a:gd name="connsiteY12" fmla="*/ 6883 h 10000"/>
              <a:gd name="connsiteX13" fmla="*/ 0 w 9973"/>
              <a:gd name="connsiteY13" fmla="*/ 5973 h 10000"/>
              <a:gd name="connsiteX14" fmla="*/ 88 w 9973"/>
              <a:gd name="connsiteY14" fmla="*/ 4990 h 10000"/>
              <a:gd name="connsiteX15" fmla="*/ 444 w 9973"/>
              <a:gd name="connsiteY15" fmla="*/ 3590 h 10000"/>
              <a:gd name="connsiteX16" fmla="*/ 1085 w 9973"/>
              <a:gd name="connsiteY16" fmla="*/ 2298 h 10000"/>
              <a:gd name="connsiteX17" fmla="*/ 2130 w 9973"/>
              <a:gd name="connsiteY17" fmla="*/ 1071 h 10000"/>
              <a:gd name="connsiteX18" fmla="*/ 3375 w 9973"/>
              <a:gd name="connsiteY18" fmla="*/ 264 h 10000"/>
              <a:gd name="connsiteX19" fmla="*/ 4976 w 9973"/>
              <a:gd name="connsiteY19" fmla="*/ 44 h 10000"/>
              <a:gd name="connsiteX20" fmla="*/ 6902 w 9973"/>
              <a:gd name="connsiteY20" fmla="*/ 530 h 10000"/>
              <a:gd name="connsiteX21" fmla="*/ 9003 w 9973"/>
              <a:gd name="connsiteY21" fmla="*/ 2285 h 10000"/>
              <a:gd name="connsiteX22" fmla="*/ 9860 w 9973"/>
              <a:gd name="connsiteY22" fmla="*/ 4580 h 10000"/>
              <a:gd name="connsiteX23" fmla="*/ 9681 w 9973"/>
              <a:gd name="connsiteY23" fmla="*/ 6774 h 10000"/>
              <a:gd name="connsiteX0" fmla="*/ 4809 w 9887"/>
              <a:gd name="connsiteY0" fmla="*/ 9720 h 10000"/>
              <a:gd name="connsiteX1" fmla="*/ 4581 w 9887"/>
              <a:gd name="connsiteY1" fmla="*/ 9807 h 10000"/>
              <a:gd name="connsiteX2" fmla="*/ 4337 w 9887"/>
              <a:gd name="connsiteY2" fmla="*/ 9827 h 10000"/>
              <a:gd name="connsiteX3" fmla="*/ 4061 w 9887"/>
              <a:gd name="connsiteY3" fmla="*/ 9960 h 10000"/>
              <a:gd name="connsiteX4" fmla="*/ 3829 w 9887"/>
              <a:gd name="connsiteY4" fmla="*/ 9964 h 10000"/>
              <a:gd name="connsiteX5" fmla="*/ 3489 w 9887"/>
              <a:gd name="connsiteY5" fmla="*/ 9732 h 10000"/>
              <a:gd name="connsiteX6" fmla="*/ 3088 w 9887"/>
              <a:gd name="connsiteY6" fmla="*/ 9720 h 10000"/>
              <a:gd name="connsiteX7" fmla="*/ 2524 w 9887"/>
              <a:gd name="connsiteY7" fmla="*/ 9543 h 10000"/>
              <a:gd name="connsiteX8" fmla="*/ 1888 w 9887"/>
              <a:gd name="connsiteY8" fmla="*/ 9210 h 10000"/>
              <a:gd name="connsiteX9" fmla="*/ 1317 w 9887"/>
              <a:gd name="connsiteY9" fmla="*/ 8804 h 10000"/>
              <a:gd name="connsiteX10" fmla="*/ 778 w 9887"/>
              <a:gd name="connsiteY10" fmla="*/ 8363 h 10000"/>
              <a:gd name="connsiteX11" fmla="*/ 404 w 9887"/>
              <a:gd name="connsiteY11" fmla="*/ 7765 h 10000"/>
              <a:gd name="connsiteX12" fmla="*/ 88 w 9887"/>
              <a:gd name="connsiteY12" fmla="*/ 6883 h 10000"/>
              <a:gd name="connsiteX13" fmla="*/ 0 w 9887"/>
              <a:gd name="connsiteY13" fmla="*/ 5973 h 10000"/>
              <a:gd name="connsiteX14" fmla="*/ 88 w 9887"/>
              <a:gd name="connsiteY14" fmla="*/ 4990 h 10000"/>
              <a:gd name="connsiteX15" fmla="*/ 445 w 9887"/>
              <a:gd name="connsiteY15" fmla="*/ 3590 h 10000"/>
              <a:gd name="connsiteX16" fmla="*/ 1088 w 9887"/>
              <a:gd name="connsiteY16" fmla="*/ 2298 h 10000"/>
              <a:gd name="connsiteX17" fmla="*/ 2136 w 9887"/>
              <a:gd name="connsiteY17" fmla="*/ 1071 h 10000"/>
              <a:gd name="connsiteX18" fmla="*/ 3384 w 9887"/>
              <a:gd name="connsiteY18" fmla="*/ 264 h 10000"/>
              <a:gd name="connsiteX19" fmla="*/ 4989 w 9887"/>
              <a:gd name="connsiteY19" fmla="*/ 44 h 10000"/>
              <a:gd name="connsiteX20" fmla="*/ 6921 w 9887"/>
              <a:gd name="connsiteY20" fmla="*/ 530 h 10000"/>
              <a:gd name="connsiteX21" fmla="*/ 9027 w 9887"/>
              <a:gd name="connsiteY21" fmla="*/ 2285 h 10000"/>
              <a:gd name="connsiteX22" fmla="*/ 9887 w 9887"/>
              <a:gd name="connsiteY22" fmla="*/ 4580 h 10000"/>
              <a:gd name="connsiteX0" fmla="*/ 4864 w 9130"/>
              <a:gd name="connsiteY0" fmla="*/ 9720 h 10000"/>
              <a:gd name="connsiteX1" fmla="*/ 4633 w 9130"/>
              <a:gd name="connsiteY1" fmla="*/ 9807 h 10000"/>
              <a:gd name="connsiteX2" fmla="*/ 4387 w 9130"/>
              <a:gd name="connsiteY2" fmla="*/ 9827 h 10000"/>
              <a:gd name="connsiteX3" fmla="*/ 4107 w 9130"/>
              <a:gd name="connsiteY3" fmla="*/ 9960 h 10000"/>
              <a:gd name="connsiteX4" fmla="*/ 3873 w 9130"/>
              <a:gd name="connsiteY4" fmla="*/ 9964 h 10000"/>
              <a:gd name="connsiteX5" fmla="*/ 3529 w 9130"/>
              <a:gd name="connsiteY5" fmla="*/ 9732 h 10000"/>
              <a:gd name="connsiteX6" fmla="*/ 3123 w 9130"/>
              <a:gd name="connsiteY6" fmla="*/ 9720 h 10000"/>
              <a:gd name="connsiteX7" fmla="*/ 2553 w 9130"/>
              <a:gd name="connsiteY7" fmla="*/ 9543 h 10000"/>
              <a:gd name="connsiteX8" fmla="*/ 1910 w 9130"/>
              <a:gd name="connsiteY8" fmla="*/ 9210 h 10000"/>
              <a:gd name="connsiteX9" fmla="*/ 1332 w 9130"/>
              <a:gd name="connsiteY9" fmla="*/ 8804 h 10000"/>
              <a:gd name="connsiteX10" fmla="*/ 787 w 9130"/>
              <a:gd name="connsiteY10" fmla="*/ 8363 h 10000"/>
              <a:gd name="connsiteX11" fmla="*/ 409 w 9130"/>
              <a:gd name="connsiteY11" fmla="*/ 7765 h 10000"/>
              <a:gd name="connsiteX12" fmla="*/ 89 w 9130"/>
              <a:gd name="connsiteY12" fmla="*/ 6883 h 10000"/>
              <a:gd name="connsiteX13" fmla="*/ 0 w 9130"/>
              <a:gd name="connsiteY13" fmla="*/ 5973 h 10000"/>
              <a:gd name="connsiteX14" fmla="*/ 89 w 9130"/>
              <a:gd name="connsiteY14" fmla="*/ 4990 h 10000"/>
              <a:gd name="connsiteX15" fmla="*/ 450 w 9130"/>
              <a:gd name="connsiteY15" fmla="*/ 3590 h 10000"/>
              <a:gd name="connsiteX16" fmla="*/ 1100 w 9130"/>
              <a:gd name="connsiteY16" fmla="*/ 2298 h 10000"/>
              <a:gd name="connsiteX17" fmla="*/ 2160 w 9130"/>
              <a:gd name="connsiteY17" fmla="*/ 1071 h 10000"/>
              <a:gd name="connsiteX18" fmla="*/ 3423 w 9130"/>
              <a:gd name="connsiteY18" fmla="*/ 264 h 10000"/>
              <a:gd name="connsiteX19" fmla="*/ 5046 w 9130"/>
              <a:gd name="connsiteY19" fmla="*/ 44 h 10000"/>
              <a:gd name="connsiteX20" fmla="*/ 7000 w 9130"/>
              <a:gd name="connsiteY20" fmla="*/ 530 h 10000"/>
              <a:gd name="connsiteX21" fmla="*/ 9130 w 9130"/>
              <a:gd name="connsiteY21" fmla="*/ 2285 h 10000"/>
              <a:gd name="connsiteX0" fmla="*/ 5327 w 7667"/>
              <a:gd name="connsiteY0" fmla="*/ 9720 h 10000"/>
              <a:gd name="connsiteX1" fmla="*/ 5074 w 7667"/>
              <a:gd name="connsiteY1" fmla="*/ 9807 h 10000"/>
              <a:gd name="connsiteX2" fmla="*/ 4805 w 7667"/>
              <a:gd name="connsiteY2" fmla="*/ 9827 h 10000"/>
              <a:gd name="connsiteX3" fmla="*/ 4498 w 7667"/>
              <a:gd name="connsiteY3" fmla="*/ 9960 h 10000"/>
              <a:gd name="connsiteX4" fmla="*/ 4242 w 7667"/>
              <a:gd name="connsiteY4" fmla="*/ 9964 h 10000"/>
              <a:gd name="connsiteX5" fmla="*/ 3865 w 7667"/>
              <a:gd name="connsiteY5" fmla="*/ 9732 h 10000"/>
              <a:gd name="connsiteX6" fmla="*/ 3421 w 7667"/>
              <a:gd name="connsiteY6" fmla="*/ 9720 h 10000"/>
              <a:gd name="connsiteX7" fmla="*/ 2796 w 7667"/>
              <a:gd name="connsiteY7" fmla="*/ 9543 h 10000"/>
              <a:gd name="connsiteX8" fmla="*/ 2092 w 7667"/>
              <a:gd name="connsiteY8" fmla="*/ 9210 h 10000"/>
              <a:gd name="connsiteX9" fmla="*/ 1459 w 7667"/>
              <a:gd name="connsiteY9" fmla="*/ 8804 h 10000"/>
              <a:gd name="connsiteX10" fmla="*/ 862 w 7667"/>
              <a:gd name="connsiteY10" fmla="*/ 8363 h 10000"/>
              <a:gd name="connsiteX11" fmla="*/ 448 w 7667"/>
              <a:gd name="connsiteY11" fmla="*/ 7765 h 10000"/>
              <a:gd name="connsiteX12" fmla="*/ 97 w 7667"/>
              <a:gd name="connsiteY12" fmla="*/ 6883 h 10000"/>
              <a:gd name="connsiteX13" fmla="*/ 0 w 7667"/>
              <a:gd name="connsiteY13" fmla="*/ 5973 h 10000"/>
              <a:gd name="connsiteX14" fmla="*/ 97 w 7667"/>
              <a:gd name="connsiteY14" fmla="*/ 4990 h 10000"/>
              <a:gd name="connsiteX15" fmla="*/ 493 w 7667"/>
              <a:gd name="connsiteY15" fmla="*/ 3590 h 10000"/>
              <a:gd name="connsiteX16" fmla="*/ 1205 w 7667"/>
              <a:gd name="connsiteY16" fmla="*/ 2298 h 10000"/>
              <a:gd name="connsiteX17" fmla="*/ 2366 w 7667"/>
              <a:gd name="connsiteY17" fmla="*/ 1071 h 10000"/>
              <a:gd name="connsiteX18" fmla="*/ 3749 w 7667"/>
              <a:gd name="connsiteY18" fmla="*/ 264 h 10000"/>
              <a:gd name="connsiteX19" fmla="*/ 5527 w 7667"/>
              <a:gd name="connsiteY19" fmla="*/ 44 h 10000"/>
              <a:gd name="connsiteX20" fmla="*/ 7667 w 7667"/>
              <a:gd name="connsiteY20" fmla="*/ 530 h 10000"/>
              <a:gd name="connsiteX0" fmla="*/ 6948 w 7209"/>
              <a:gd name="connsiteY0" fmla="*/ 9720 h 10000"/>
              <a:gd name="connsiteX1" fmla="*/ 6618 w 7209"/>
              <a:gd name="connsiteY1" fmla="*/ 9807 h 10000"/>
              <a:gd name="connsiteX2" fmla="*/ 6267 w 7209"/>
              <a:gd name="connsiteY2" fmla="*/ 9827 h 10000"/>
              <a:gd name="connsiteX3" fmla="*/ 5867 w 7209"/>
              <a:gd name="connsiteY3" fmla="*/ 9960 h 10000"/>
              <a:gd name="connsiteX4" fmla="*/ 5533 w 7209"/>
              <a:gd name="connsiteY4" fmla="*/ 9964 h 10000"/>
              <a:gd name="connsiteX5" fmla="*/ 5041 w 7209"/>
              <a:gd name="connsiteY5" fmla="*/ 9732 h 10000"/>
              <a:gd name="connsiteX6" fmla="*/ 4462 w 7209"/>
              <a:gd name="connsiteY6" fmla="*/ 9720 h 10000"/>
              <a:gd name="connsiteX7" fmla="*/ 3647 w 7209"/>
              <a:gd name="connsiteY7" fmla="*/ 9543 h 10000"/>
              <a:gd name="connsiteX8" fmla="*/ 2729 w 7209"/>
              <a:gd name="connsiteY8" fmla="*/ 9210 h 10000"/>
              <a:gd name="connsiteX9" fmla="*/ 1903 w 7209"/>
              <a:gd name="connsiteY9" fmla="*/ 8804 h 10000"/>
              <a:gd name="connsiteX10" fmla="*/ 1124 w 7209"/>
              <a:gd name="connsiteY10" fmla="*/ 8363 h 10000"/>
              <a:gd name="connsiteX11" fmla="*/ 584 w 7209"/>
              <a:gd name="connsiteY11" fmla="*/ 7765 h 10000"/>
              <a:gd name="connsiteX12" fmla="*/ 127 w 7209"/>
              <a:gd name="connsiteY12" fmla="*/ 6883 h 10000"/>
              <a:gd name="connsiteX13" fmla="*/ 0 w 7209"/>
              <a:gd name="connsiteY13" fmla="*/ 5973 h 10000"/>
              <a:gd name="connsiteX14" fmla="*/ 127 w 7209"/>
              <a:gd name="connsiteY14" fmla="*/ 4990 h 10000"/>
              <a:gd name="connsiteX15" fmla="*/ 643 w 7209"/>
              <a:gd name="connsiteY15" fmla="*/ 3590 h 10000"/>
              <a:gd name="connsiteX16" fmla="*/ 1572 w 7209"/>
              <a:gd name="connsiteY16" fmla="*/ 2298 h 10000"/>
              <a:gd name="connsiteX17" fmla="*/ 3086 w 7209"/>
              <a:gd name="connsiteY17" fmla="*/ 1071 h 10000"/>
              <a:gd name="connsiteX18" fmla="*/ 4890 w 7209"/>
              <a:gd name="connsiteY18" fmla="*/ 264 h 10000"/>
              <a:gd name="connsiteX19" fmla="*/ 7209 w 7209"/>
              <a:gd name="connsiteY19" fmla="*/ 44 h 10000"/>
              <a:gd name="connsiteX0" fmla="*/ 9638 w 9638"/>
              <a:gd name="connsiteY0" fmla="*/ 9456 h 9736"/>
              <a:gd name="connsiteX1" fmla="*/ 9180 w 9638"/>
              <a:gd name="connsiteY1" fmla="*/ 9543 h 9736"/>
              <a:gd name="connsiteX2" fmla="*/ 8693 w 9638"/>
              <a:gd name="connsiteY2" fmla="*/ 9563 h 9736"/>
              <a:gd name="connsiteX3" fmla="*/ 8138 w 9638"/>
              <a:gd name="connsiteY3" fmla="*/ 9696 h 9736"/>
              <a:gd name="connsiteX4" fmla="*/ 7675 w 9638"/>
              <a:gd name="connsiteY4" fmla="*/ 9700 h 9736"/>
              <a:gd name="connsiteX5" fmla="*/ 6993 w 9638"/>
              <a:gd name="connsiteY5" fmla="*/ 9468 h 9736"/>
              <a:gd name="connsiteX6" fmla="*/ 6189 w 9638"/>
              <a:gd name="connsiteY6" fmla="*/ 9456 h 9736"/>
              <a:gd name="connsiteX7" fmla="*/ 5059 w 9638"/>
              <a:gd name="connsiteY7" fmla="*/ 9279 h 9736"/>
              <a:gd name="connsiteX8" fmla="*/ 3786 w 9638"/>
              <a:gd name="connsiteY8" fmla="*/ 8946 h 9736"/>
              <a:gd name="connsiteX9" fmla="*/ 2640 w 9638"/>
              <a:gd name="connsiteY9" fmla="*/ 8540 h 9736"/>
              <a:gd name="connsiteX10" fmla="*/ 1559 w 9638"/>
              <a:gd name="connsiteY10" fmla="*/ 8099 h 9736"/>
              <a:gd name="connsiteX11" fmla="*/ 810 w 9638"/>
              <a:gd name="connsiteY11" fmla="*/ 7501 h 9736"/>
              <a:gd name="connsiteX12" fmla="*/ 176 w 9638"/>
              <a:gd name="connsiteY12" fmla="*/ 6619 h 9736"/>
              <a:gd name="connsiteX13" fmla="*/ 0 w 9638"/>
              <a:gd name="connsiteY13" fmla="*/ 5709 h 9736"/>
              <a:gd name="connsiteX14" fmla="*/ 176 w 9638"/>
              <a:gd name="connsiteY14" fmla="*/ 4726 h 9736"/>
              <a:gd name="connsiteX15" fmla="*/ 892 w 9638"/>
              <a:gd name="connsiteY15" fmla="*/ 3326 h 9736"/>
              <a:gd name="connsiteX16" fmla="*/ 2181 w 9638"/>
              <a:gd name="connsiteY16" fmla="*/ 2034 h 9736"/>
              <a:gd name="connsiteX17" fmla="*/ 4281 w 9638"/>
              <a:gd name="connsiteY17" fmla="*/ 807 h 9736"/>
              <a:gd name="connsiteX18" fmla="*/ 6783 w 9638"/>
              <a:gd name="connsiteY18" fmla="*/ 0 h 9736"/>
              <a:gd name="connsiteX0" fmla="*/ 10000 w 10000"/>
              <a:gd name="connsiteY0" fmla="*/ 8883 h 9171"/>
              <a:gd name="connsiteX1" fmla="*/ 9525 w 10000"/>
              <a:gd name="connsiteY1" fmla="*/ 8973 h 9171"/>
              <a:gd name="connsiteX2" fmla="*/ 9020 w 10000"/>
              <a:gd name="connsiteY2" fmla="*/ 8993 h 9171"/>
              <a:gd name="connsiteX3" fmla="*/ 8444 w 10000"/>
              <a:gd name="connsiteY3" fmla="*/ 9130 h 9171"/>
              <a:gd name="connsiteX4" fmla="*/ 7963 w 10000"/>
              <a:gd name="connsiteY4" fmla="*/ 9134 h 9171"/>
              <a:gd name="connsiteX5" fmla="*/ 7256 w 10000"/>
              <a:gd name="connsiteY5" fmla="*/ 8896 h 9171"/>
              <a:gd name="connsiteX6" fmla="*/ 6421 w 10000"/>
              <a:gd name="connsiteY6" fmla="*/ 8883 h 9171"/>
              <a:gd name="connsiteX7" fmla="*/ 5249 w 10000"/>
              <a:gd name="connsiteY7" fmla="*/ 8702 h 9171"/>
              <a:gd name="connsiteX8" fmla="*/ 3928 w 10000"/>
              <a:gd name="connsiteY8" fmla="*/ 8360 h 9171"/>
              <a:gd name="connsiteX9" fmla="*/ 2739 w 10000"/>
              <a:gd name="connsiteY9" fmla="*/ 7943 h 9171"/>
              <a:gd name="connsiteX10" fmla="*/ 1618 w 10000"/>
              <a:gd name="connsiteY10" fmla="*/ 7490 h 9171"/>
              <a:gd name="connsiteX11" fmla="*/ 840 w 10000"/>
              <a:gd name="connsiteY11" fmla="*/ 6875 h 9171"/>
              <a:gd name="connsiteX12" fmla="*/ 183 w 10000"/>
              <a:gd name="connsiteY12" fmla="*/ 5969 h 9171"/>
              <a:gd name="connsiteX13" fmla="*/ 0 w 10000"/>
              <a:gd name="connsiteY13" fmla="*/ 5035 h 9171"/>
              <a:gd name="connsiteX14" fmla="*/ 183 w 10000"/>
              <a:gd name="connsiteY14" fmla="*/ 4025 h 9171"/>
              <a:gd name="connsiteX15" fmla="*/ 926 w 10000"/>
              <a:gd name="connsiteY15" fmla="*/ 2587 h 9171"/>
              <a:gd name="connsiteX16" fmla="*/ 2263 w 10000"/>
              <a:gd name="connsiteY16" fmla="*/ 1260 h 9171"/>
              <a:gd name="connsiteX17" fmla="*/ 4442 w 10000"/>
              <a:gd name="connsiteY17" fmla="*/ 0 h 9171"/>
              <a:gd name="connsiteX0" fmla="*/ 10000 w 10000"/>
              <a:gd name="connsiteY0" fmla="*/ 8312 h 8626"/>
              <a:gd name="connsiteX1" fmla="*/ 9525 w 10000"/>
              <a:gd name="connsiteY1" fmla="*/ 8410 h 8626"/>
              <a:gd name="connsiteX2" fmla="*/ 9020 w 10000"/>
              <a:gd name="connsiteY2" fmla="*/ 8432 h 8626"/>
              <a:gd name="connsiteX3" fmla="*/ 8444 w 10000"/>
              <a:gd name="connsiteY3" fmla="*/ 8581 h 8626"/>
              <a:gd name="connsiteX4" fmla="*/ 7963 w 10000"/>
              <a:gd name="connsiteY4" fmla="*/ 8586 h 8626"/>
              <a:gd name="connsiteX5" fmla="*/ 7256 w 10000"/>
              <a:gd name="connsiteY5" fmla="*/ 8326 h 8626"/>
              <a:gd name="connsiteX6" fmla="*/ 6421 w 10000"/>
              <a:gd name="connsiteY6" fmla="*/ 8312 h 8626"/>
              <a:gd name="connsiteX7" fmla="*/ 5249 w 10000"/>
              <a:gd name="connsiteY7" fmla="*/ 8115 h 8626"/>
              <a:gd name="connsiteX8" fmla="*/ 3928 w 10000"/>
              <a:gd name="connsiteY8" fmla="*/ 7742 h 8626"/>
              <a:gd name="connsiteX9" fmla="*/ 2739 w 10000"/>
              <a:gd name="connsiteY9" fmla="*/ 7287 h 8626"/>
              <a:gd name="connsiteX10" fmla="*/ 1618 w 10000"/>
              <a:gd name="connsiteY10" fmla="*/ 6793 h 8626"/>
              <a:gd name="connsiteX11" fmla="*/ 840 w 10000"/>
              <a:gd name="connsiteY11" fmla="*/ 6122 h 8626"/>
              <a:gd name="connsiteX12" fmla="*/ 183 w 10000"/>
              <a:gd name="connsiteY12" fmla="*/ 5135 h 8626"/>
              <a:gd name="connsiteX13" fmla="*/ 0 w 10000"/>
              <a:gd name="connsiteY13" fmla="*/ 4116 h 8626"/>
              <a:gd name="connsiteX14" fmla="*/ 183 w 10000"/>
              <a:gd name="connsiteY14" fmla="*/ 3015 h 8626"/>
              <a:gd name="connsiteX15" fmla="*/ 926 w 10000"/>
              <a:gd name="connsiteY15" fmla="*/ 1447 h 8626"/>
              <a:gd name="connsiteX16" fmla="*/ 2263 w 10000"/>
              <a:gd name="connsiteY16" fmla="*/ 0 h 8626"/>
              <a:gd name="connsiteX0" fmla="*/ 10000 w 10000"/>
              <a:gd name="connsiteY0" fmla="*/ 7959 h 8323"/>
              <a:gd name="connsiteX1" fmla="*/ 9525 w 10000"/>
              <a:gd name="connsiteY1" fmla="*/ 8073 h 8323"/>
              <a:gd name="connsiteX2" fmla="*/ 9020 w 10000"/>
              <a:gd name="connsiteY2" fmla="*/ 8098 h 8323"/>
              <a:gd name="connsiteX3" fmla="*/ 8444 w 10000"/>
              <a:gd name="connsiteY3" fmla="*/ 8271 h 8323"/>
              <a:gd name="connsiteX4" fmla="*/ 7963 w 10000"/>
              <a:gd name="connsiteY4" fmla="*/ 8277 h 8323"/>
              <a:gd name="connsiteX5" fmla="*/ 7256 w 10000"/>
              <a:gd name="connsiteY5" fmla="*/ 7975 h 8323"/>
              <a:gd name="connsiteX6" fmla="*/ 6421 w 10000"/>
              <a:gd name="connsiteY6" fmla="*/ 7959 h 8323"/>
              <a:gd name="connsiteX7" fmla="*/ 5249 w 10000"/>
              <a:gd name="connsiteY7" fmla="*/ 7731 h 8323"/>
              <a:gd name="connsiteX8" fmla="*/ 3928 w 10000"/>
              <a:gd name="connsiteY8" fmla="*/ 7298 h 8323"/>
              <a:gd name="connsiteX9" fmla="*/ 2739 w 10000"/>
              <a:gd name="connsiteY9" fmla="*/ 6771 h 8323"/>
              <a:gd name="connsiteX10" fmla="*/ 1618 w 10000"/>
              <a:gd name="connsiteY10" fmla="*/ 6198 h 8323"/>
              <a:gd name="connsiteX11" fmla="*/ 840 w 10000"/>
              <a:gd name="connsiteY11" fmla="*/ 5420 h 8323"/>
              <a:gd name="connsiteX12" fmla="*/ 183 w 10000"/>
              <a:gd name="connsiteY12" fmla="*/ 4276 h 8323"/>
              <a:gd name="connsiteX13" fmla="*/ 0 w 10000"/>
              <a:gd name="connsiteY13" fmla="*/ 3095 h 8323"/>
              <a:gd name="connsiteX14" fmla="*/ 183 w 10000"/>
              <a:gd name="connsiteY14" fmla="*/ 1818 h 8323"/>
              <a:gd name="connsiteX15" fmla="*/ 926 w 10000"/>
              <a:gd name="connsiteY15" fmla="*/ 0 h 8323"/>
              <a:gd name="connsiteX0" fmla="*/ 10000 w 10000"/>
              <a:gd name="connsiteY0" fmla="*/ 7379 h 7816"/>
              <a:gd name="connsiteX1" fmla="*/ 9525 w 10000"/>
              <a:gd name="connsiteY1" fmla="*/ 7516 h 7816"/>
              <a:gd name="connsiteX2" fmla="*/ 9020 w 10000"/>
              <a:gd name="connsiteY2" fmla="*/ 7546 h 7816"/>
              <a:gd name="connsiteX3" fmla="*/ 8444 w 10000"/>
              <a:gd name="connsiteY3" fmla="*/ 7754 h 7816"/>
              <a:gd name="connsiteX4" fmla="*/ 7963 w 10000"/>
              <a:gd name="connsiteY4" fmla="*/ 7761 h 7816"/>
              <a:gd name="connsiteX5" fmla="*/ 7256 w 10000"/>
              <a:gd name="connsiteY5" fmla="*/ 7398 h 7816"/>
              <a:gd name="connsiteX6" fmla="*/ 6421 w 10000"/>
              <a:gd name="connsiteY6" fmla="*/ 7379 h 7816"/>
              <a:gd name="connsiteX7" fmla="*/ 5249 w 10000"/>
              <a:gd name="connsiteY7" fmla="*/ 7105 h 7816"/>
              <a:gd name="connsiteX8" fmla="*/ 3928 w 10000"/>
              <a:gd name="connsiteY8" fmla="*/ 6584 h 7816"/>
              <a:gd name="connsiteX9" fmla="*/ 2739 w 10000"/>
              <a:gd name="connsiteY9" fmla="*/ 5951 h 7816"/>
              <a:gd name="connsiteX10" fmla="*/ 1618 w 10000"/>
              <a:gd name="connsiteY10" fmla="*/ 5263 h 7816"/>
              <a:gd name="connsiteX11" fmla="*/ 840 w 10000"/>
              <a:gd name="connsiteY11" fmla="*/ 4328 h 7816"/>
              <a:gd name="connsiteX12" fmla="*/ 183 w 10000"/>
              <a:gd name="connsiteY12" fmla="*/ 2954 h 7816"/>
              <a:gd name="connsiteX13" fmla="*/ 0 w 10000"/>
              <a:gd name="connsiteY13" fmla="*/ 1535 h 7816"/>
              <a:gd name="connsiteX14" fmla="*/ 183 w 10000"/>
              <a:gd name="connsiteY14" fmla="*/ 0 h 7816"/>
              <a:gd name="connsiteX0" fmla="*/ 10000 w 10000"/>
              <a:gd name="connsiteY0" fmla="*/ 7477 h 8036"/>
              <a:gd name="connsiteX1" fmla="*/ 9525 w 10000"/>
              <a:gd name="connsiteY1" fmla="*/ 7652 h 8036"/>
              <a:gd name="connsiteX2" fmla="*/ 9020 w 10000"/>
              <a:gd name="connsiteY2" fmla="*/ 7691 h 8036"/>
              <a:gd name="connsiteX3" fmla="*/ 8444 w 10000"/>
              <a:gd name="connsiteY3" fmla="*/ 7957 h 8036"/>
              <a:gd name="connsiteX4" fmla="*/ 7963 w 10000"/>
              <a:gd name="connsiteY4" fmla="*/ 7966 h 8036"/>
              <a:gd name="connsiteX5" fmla="*/ 7256 w 10000"/>
              <a:gd name="connsiteY5" fmla="*/ 7501 h 8036"/>
              <a:gd name="connsiteX6" fmla="*/ 6421 w 10000"/>
              <a:gd name="connsiteY6" fmla="*/ 7477 h 8036"/>
              <a:gd name="connsiteX7" fmla="*/ 5249 w 10000"/>
              <a:gd name="connsiteY7" fmla="*/ 7126 h 8036"/>
              <a:gd name="connsiteX8" fmla="*/ 3928 w 10000"/>
              <a:gd name="connsiteY8" fmla="*/ 6460 h 8036"/>
              <a:gd name="connsiteX9" fmla="*/ 2739 w 10000"/>
              <a:gd name="connsiteY9" fmla="*/ 5650 h 8036"/>
              <a:gd name="connsiteX10" fmla="*/ 1618 w 10000"/>
              <a:gd name="connsiteY10" fmla="*/ 4770 h 8036"/>
              <a:gd name="connsiteX11" fmla="*/ 840 w 10000"/>
              <a:gd name="connsiteY11" fmla="*/ 3573 h 8036"/>
              <a:gd name="connsiteX12" fmla="*/ 183 w 10000"/>
              <a:gd name="connsiteY12" fmla="*/ 1815 h 8036"/>
              <a:gd name="connsiteX13" fmla="*/ 0 w 10000"/>
              <a:gd name="connsiteY13" fmla="*/ 0 h 8036"/>
              <a:gd name="connsiteX0" fmla="*/ 9817 w 9817"/>
              <a:gd name="connsiteY0" fmla="*/ 7045 h 7741"/>
              <a:gd name="connsiteX1" fmla="*/ 9342 w 9817"/>
              <a:gd name="connsiteY1" fmla="*/ 7263 h 7741"/>
              <a:gd name="connsiteX2" fmla="*/ 8837 w 9817"/>
              <a:gd name="connsiteY2" fmla="*/ 7312 h 7741"/>
              <a:gd name="connsiteX3" fmla="*/ 8261 w 9817"/>
              <a:gd name="connsiteY3" fmla="*/ 7643 h 7741"/>
              <a:gd name="connsiteX4" fmla="*/ 7780 w 9817"/>
              <a:gd name="connsiteY4" fmla="*/ 7654 h 7741"/>
              <a:gd name="connsiteX5" fmla="*/ 7073 w 9817"/>
              <a:gd name="connsiteY5" fmla="*/ 7075 h 7741"/>
              <a:gd name="connsiteX6" fmla="*/ 6238 w 9817"/>
              <a:gd name="connsiteY6" fmla="*/ 7045 h 7741"/>
              <a:gd name="connsiteX7" fmla="*/ 5066 w 9817"/>
              <a:gd name="connsiteY7" fmla="*/ 6609 h 7741"/>
              <a:gd name="connsiteX8" fmla="*/ 3745 w 9817"/>
              <a:gd name="connsiteY8" fmla="*/ 5780 h 7741"/>
              <a:gd name="connsiteX9" fmla="*/ 2556 w 9817"/>
              <a:gd name="connsiteY9" fmla="*/ 4772 h 7741"/>
              <a:gd name="connsiteX10" fmla="*/ 1435 w 9817"/>
              <a:gd name="connsiteY10" fmla="*/ 3677 h 7741"/>
              <a:gd name="connsiteX11" fmla="*/ 657 w 9817"/>
              <a:gd name="connsiteY11" fmla="*/ 2187 h 7741"/>
              <a:gd name="connsiteX12" fmla="*/ 0 w 9817"/>
              <a:gd name="connsiteY12" fmla="*/ 0 h 7741"/>
              <a:gd name="connsiteX0" fmla="*/ 9331 w 9331"/>
              <a:gd name="connsiteY0" fmla="*/ 6276 h 7175"/>
              <a:gd name="connsiteX1" fmla="*/ 8847 w 9331"/>
              <a:gd name="connsiteY1" fmla="*/ 6558 h 7175"/>
              <a:gd name="connsiteX2" fmla="*/ 8333 w 9331"/>
              <a:gd name="connsiteY2" fmla="*/ 6621 h 7175"/>
              <a:gd name="connsiteX3" fmla="*/ 7746 w 9331"/>
              <a:gd name="connsiteY3" fmla="*/ 7048 h 7175"/>
              <a:gd name="connsiteX4" fmla="*/ 7256 w 9331"/>
              <a:gd name="connsiteY4" fmla="*/ 7063 h 7175"/>
              <a:gd name="connsiteX5" fmla="*/ 6536 w 9331"/>
              <a:gd name="connsiteY5" fmla="*/ 6315 h 7175"/>
              <a:gd name="connsiteX6" fmla="*/ 5685 w 9331"/>
              <a:gd name="connsiteY6" fmla="*/ 6276 h 7175"/>
              <a:gd name="connsiteX7" fmla="*/ 4491 w 9331"/>
              <a:gd name="connsiteY7" fmla="*/ 5713 h 7175"/>
              <a:gd name="connsiteX8" fmla="*/ 3146 w 9331"/>
              <a:gd name="connsiteY8" fmla="*/ 4642 h 7175"/>
              <a:gd name="connsiteX9" fmla="*/ 1935 w 9331"/>
              <a:gd name="connsiteY9" fmla="*/ 3340 h 7175"/>
              <a:gd name="connsiteX10" fmla="*/ 793 w 9331"/>
              <a:gd name="connsiteY10" fmla="*/ 1925 h 7175"/>
              <a:gd name="connsiteX11" fmla="*/ 0 w 9331"/>
              <a:gd name="connsiteY11" fmla="*/ 0 h 7175"/>
              <a:gd name="connsiteX0" fmla="*/ 9150 w 9150"/>
              <a:gd name="connsiteY0" fmla="*/ 6064 h 7317"/>
              <a:gd name="connsiteX1" fmla="*/ 8631 w 9150"/>
              <a:gd name="connsiteY1" fmla="*/ 6457 h 7317"/>
              <a:gd name="connsiteX2" fmla="*/ 8080 w 9150"/>
              <a:gd name="connsiteY2" fmla="*/ 6545 h 7317"/>
              <a:gd name="connsiteX3" fmla="*/ 7451 w 9150"/>
              <a:gd name="connsiteY3" fmla="*/ 7140 h 7317"/>
              <a:gd name="connsiteX4" fmla="*/ 6926 w 9150"/>
              <a:gd name="connsiteY4" fmla="*/ 7161 h 7317"/>
              <a:gd name="connsiteX5" fmla="*/ 6155 w 9150"/>
              <a:gd name="connsiteY5" fmla="*/ 6118 h 7317"/>
              <a:gd name="connsiteX6" fmla="*/ 5243 w 9150"/>
              <a:gd name="connsiteY6" fmla="*/ 6064 h 7317"/>
              <a:gd name="connsiteX7" fmla="*/ 3963 w 9150"/>
              <a:gd name="connsiteY7" fmla="*/ 5279 h 7317"/>
              <a:gd name="connsiteX8" fmla="*/ 2522 w 9150"/>
              <a:gd name="connsiteY8" fmla="*/ 3787 h 7317"/>
              <a:gd name="connsiteX9" fmla="*/ 1224 w 9150"/>
              <a:gd name="connsiteY9" fmla="*/ 1972 h 7317"/>
              <a:gd name="connsiteX10" fmla="*/ 0 w 9150"/>
              <a:gd name="connsiteY10" fmla="*/ 0 h 7317"/>
              <a:gd name="connsiteX0" fmla="*/ 8662 w 8662"/>
              <a:gd name="connsiteY0" fmla="*/ 5593 h 7305"/>
              <a:gd name="connsiteX1" fmla="*/ 8095 w 8662"/>
              <a:gd name="connsiteY1" fmla="*/ 6130 h 7305"/>
              <a:gd name="connsiteX2" fmla="*/ 7493 w 8662"/>
              <a:gd name="connsiteY2" fmla="*/ 6250 h 7305"/>
              <a:gd name="connsiteX3" fmla="*/ 6805 w 8662"/>
              <a:gd name="connsiteY3" fmla="*/ 7063 h 7305"/>
              <a:gd name="connsiteX4" fmla="*/ 6231 w 8662"/>
              <a:gd name="connsiteY4" fmla="*/ 7092 h 7305"/>
              <a:gd name="connsiteX5" fmla="*/ 5389 w 8662"/>
              <a:gd name="connsiteY5" fmla="*/ 5666 h 7305"/>
              <a:gd name="connsiteX6" fmla="*/ 4392 w 8662"/>
              <a:gd name="connsiteY6" fmla="*/ 5593 h 7305"/>
              <a:gd name="connsiteX7" fmla="*/ 2993 w 8662"/>
              <a:gd name="connsiteY7" fmla="*/ 4520 h 7305"/>
              <a:gd name="connsiteX8" fmla="*/ 1418 w 8662"/>
              <a:gd name="connsiteY8" fmla="*/ 2481 h 7305"/>
              <a:gd name="connsiteX9" fmla="*/ 0 w 8662"/>
              <a:gd name="connsiteY9" fmla="*/ 0 h 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2" h="7305">
                <a:moveTo>
                  <a:pt x="8662" y="5593"/>
                </a:moveTo>
                <a:cubicBezTo>
                  <a:pt x="8573" y="5694"/>
                  <a:pt x="8293" y="6029"/>
                  <a:pt x="8095" y="6130"/>
                </a:cubicBezTo>
                <a:cubicBezTo>
                  <a:pt x="7904" y="6225"/>
                  <a:pt x="7700" y="6105"/>
                  <a:pt x="7493" y="6250"/>
                </a:cubicBezTo>
                <a:cubicBezTo>
                  <a:pt x="7278" y="6392"/>
                  <a:pt x="7013" y="6914"/>
                  <a:pt x="6805" y="7063"/>
                </a:cubicBezTo>
                <a:cubicBezTo>
                  <a:pt x="6594" y="7209"/>
                  <a:pt x="6472" y="7305"/>
                  <a:pt x="6231" y="7092"/>
                </a:cubicBezTo>
                <a:cubicBezTo>
                  <a:pt x="5996" y="6861"/>
                  <a:pt x="5692" y="5906"/>
                  <a:pt x="5389" y="5666"/>
                </a:cubicBezTo>
                <a:cubicBezTo>
                  <a:pt x="5083" y="5423"/>
                  <a:pt x="4792" y="5787"/>
                  <a:pt x="4392" y="5593"/>
                </a:cubicBezTo>
                <a:cubicBezTo>
                  <a:pt x="3995" y="5393"/>
                  <a:pt x="3489" y="5021"/>
                  <a:pt x="2993" y="4520"/>
                </a:cubicBezTo>
                <a:cubicBezTo>
                  <a:pt x="2497" y="3992"/>
                  <a:pt x="1912" y="3235"/>
                  <a:pt x="1418" y="2481"/>
                </a:cubicBezTo>
                <a:cubicBezTo>
                  <a:pt x="918" y="1721"/>
                  <a:pt x="449" y="856"/>
                  <a:pt x="0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cxnSp>
        <p:nvCxnSpPr>
          <p:cNvPr id="30" name="Straight Connector 29"/>
          <p:cNvCxnSpPr>
            <a:endCxn id="139272" idx="11"/>
          </p:cNvCxnSpPr>
          <p:nvPr/>
        </p:nvCxnSpPr>
        <p:spPr>
          <a:xfrm flipV="1">
            <a:off x="4089115" y="1889269"/>
            <a:ext cx="2926616" cy="360771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8" idx="0"/>
            <a:endCxn id="139277" idx="1"/>
          </p:cNvCxnSpPr>
          <p:nvPr/>
        </p:nvCxnSpPr>
        <p:spPr>
          <a:xfrm flipV="1">
            <a:off x="3094861" y="3083362"/>
            <a:ext cx="3474943" cy="18465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789" y="390418"/>
            <a:ext cx="3869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θέση και απόκλιση τομέων</a:t>
            </a:r>
            <a:endParaRPr lang="el-GR" dirty="0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629392" y="3071974"/>
            <a:ext cx="7528289" cy="24481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729574" y="1469204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</a:t>
            </a:r>
            <a:endParaRPr lang="el-GR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3933292" y="1816813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endParaRPr lang="el-GR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2688406" y="2719226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</a:t>
            </a:r>
            <a:endParaRPr lang="el-GR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5994974" y="2686692"/>
            <a:ext cx="48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</a:t>
            </a:r>
            <a:endParaRPr lang="el-GR" sz="2000" dirty="0"/>
          </a:p>
        </p:txBody>
      </p:sp>
      <p:sp>
        <p:nvSpPr>
          <p:cNvPr id="48" name="Oval 47"/>
          <p:cNvSpPr/>
          <p:nvPr/>
        </p:nvSpPr>
        <p:spPr>
          <a:xfrm>
            <a:off x="6478144" y="6038086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TextBox 53"/>
          <p:cNvSpPr txBox="1"/>
          <p:nvPr/>
        </p:nvSpPr>
        <p:spPr>
          <a:xfrm>
            <a:off x="3432887" y="5107250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</a:t>
            </a:r>
            <a:endParaRPr lang="el-GR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6540028" y="5997767"/>
            <a:ext cx="522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Gn</a:t>
            </a:r>
            <a:endParaRPr lang="el-GR" sz="2000" dirty="0"/>
          </a:p>
        </p:txBody>
      </p:sp>
      <p:sp>
        <p:nvSpPr>
          <p:cNvPr id="37" name="Oval 36"/>
          <p:cNvSpPr/>
          <p:nvPr/>
        </p:nvSpPr>
        <p:spPr>
          <a:xfrm>
            <a:off x="3862434" y="5101389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Oval 66"/>
          <p:cNvSpPr/>
          <p:nvPr/>
        </p:nvSpPr>
        <p:spPr>
          <a:xfrm>
            <a:off x="6596009" y="5486399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8" name="Oval 67"/>
          <p:cNvSpPr/>
          <p:nvPr/>
        </p:nvSpPr>
        <p:spPr>
          <a:xfrm>
            <a:off x="6584022" y="5864831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9" name="TextBox 68"/>
          <p:cNvSpPr txBox="1"/>
          <p:nvPr/>
        </p:nvSpPr>
        <p:spPr>
          <a:xfrm>
            <a:off x="6830607" y="529975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el-GR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6674780" y="5709008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Pg</a:t>
            </a:r>
            <a:endParaRPr lang="el-GR" sz="2000" dirty="0"/>
          </a:p>
        </p:txBody>
      </p:sp>
      <p:sp>
        <p:nvSpPr>
          <p:cNvPr id="46" name="Oval 45"/>
          <p:cNvSpPr/>
          <p:nvPr/>
        </p:nvSpPr>
        <p:spPr>
          <a:xfrm>
            <a:off x="6265541" y="6089583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TextBox 46"/>
          <p:cNvSpPr txBox="1"/>
          <p:nvPr/>
        </p:nvSpPr>
        <p:spPr>
          <a:xfrm>
            <a:off x="5999409" y="6159792"/>
            <a:ext cx="545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</a:t>
            </a:r>
            <a:endParaRPr lang="el-GR" sz="2000" dirty="0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6022918" y="2949323"/>
            <a:ext cx="2062844" cy="32768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8764" y="3955788"/>
            <a:ext cx="5766777" cy="218516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658248" y="3711811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L1-NB</a:t>
            </a:r>
            <a:endParaRPr lang="el-GR" sz="2000" dirty="0"/>
          </a:p>
        </p:txBody>
      </p:sp>
      <p:sp>
        <p:nvSpPr>
          <p:cNvPr id="72" name="Block Arc 71"/>
          <p:cNvSpPr/>
          <p:nvPr/>
        </p:nvSpPr>
        <p:spPr>
          <a:xfrm>
            <a:off x="4852214" y="3349375"/>
            <a:ext cx="3667694" cy="3667694"/>
          </a:xfrm>
          <a:prstGeom prst="blockArc">
            <a:avLst>
              <a:gd name="adj1" fmla="val 16516091"/>
              <a:gd name="adj2" fmla="val 18149356"/>
              <a:gd name="adj3" fmla="val 28168"/>
            </a:avLst>
          </a:prstGeom>
          <a:solidFill>
            <a:srgbClr val="FF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cxnSp>
        <p:nvCxnSpPr>
          <p:cNvPr id="62" name="Straight Connector 61"/>
          <p:cNvCxnSpPr>
            <a:stCxn id="139272" idx="11"/>
            <a:endCxn id="67" idx="0"/>
          </p:cNvCxnSpPr>
          <p:nvPr/>
        </p:nvCxnSpPr>
        <p:spPr>
          <a:xfrm flipH="1">
            <a:off x="6647380" y="1889269"/>
            <a:ext cx="368351" cy="35971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727586" y="4820626"/>
            <a:ext cx="246792" cy="21884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965471" y="4796119"/>
            <a:ext cx="1619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L1-NB (mm)</a:t>
            </a:r>
            <a:endParaRPr lang="el-GR" sz="2000" dirty="0"/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7171362" y="3914454"/>
            <a:ext cx="503434" cy="0"/>
          </a:xfrm>
          <a:prstGeom prst="straightConnector1">
            <a:avLst/>
          </a:prstGeom>
          <a:ln w="285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1" name="Freeform 16"/>
          <p:cNvSpPr>
            <a:spLocks/>
          </p:cNvSpPr>
          <p:nvPr/>
        </p:nvSpPr>
        <p:spPr bwMode="auto">
          <a:xfrm rot="21326996">
            <a:off x="3088369" y="1577523"/>
            <a:ext cx="3650744" cy="1939375"/>
          </a:xfrm>
          <a:custGeom>
            <a:avLst/>
            <a:gdLst>
              <a:gd name="T0" fmla="*/ 1361 w 1361"/>
              <a:gd name="T1" fmla="*/ 68 h 723"/>
              <a:gd name="T2" fmla="*/ 1315 w 1361"/>
              <a:gd name="T3" fmla="*/ 44 h 723"/>
              <a:gd name="T4" fmla="*/ 1251 w 1361"/>
              <a:gd name="T5" fmla="*/ 23 h 723"/>
              <a:gd name="T6" fmla="*/ 1174 w 1361"/>
              <a:gd name="T7" fmla="*/ 6 h 723"/>
              <a:gd name="T8" fmla="*/ 1121 w 1361"/>
              <a:gd name="T9" fmla="*/ 1 h 723"/>
              <a:gd name="T10" fmla="*/ 1049 w 1361"/>
              <a:gd name="T11" fmla="*/ 8 h 723"/>
              <a:gd name="T12" fmla="*/ 951 w 1361"/>
              <a:gd name="T13" fmla="*/ 47 h 723"/>
              <a:gd name="T14" fmla="*/ 879 w 1361"/>
              <a:gd name="T15" fmla="*/ 78 h 723"/>
              <a:gd name="T16" fmla="*/ 792 w 1361"/>
              <a:gd name="T17" fmla="*/ 100 h 723"/>
              <a:gd name="T18" fmla="*/ 660 w 1361"/>
              <a:gd name="T19" fmla="*/ 131 h 723"/>
              <a:gd name="T20" fmla="*/ 540 w 1361"/>
              <a:gd name="T21" fmla="*/ 155 h 723"/>
              <a:gd name="T22" fmla="*/ 471 w 1361"/>
              <a:gd name="T23" fmla="*/ 164 h 723"/>
              <a:gd name="T24" fmla="*/ 442 w 1361"/>
              <a:gd name="T25" fmla="*/ 179 h 723"/>
              <a:gd name="T26" fmla="*/ 437 w 1361"/>
              <a:gd name="T27" fmla="*/ 210 h 723"/>
              <a:gd name="T28" fmla="*/ 430 w 1361"/>
              <a:gd name="T29" fmla="*/ 244 h 723"/>
              <a:gd name="T30" fmla="*/ 408 w 1361"/>
              <a:gd name="T31" fmla="*/ 265 h 723"/>
              <a:gd name="T32" fmla="*/ 377 w 1361"/>
              <a:gd name="T33" fmla="*/ 282 h 723"/>
              <a:gd name="T34" fmla="*/ 355 w 1361"/>
              <a:gd name="T35" fmla="*/ 275 h 723"/>
              <a:gd name="T36" fmla="*/ 346 w 1361"/>
              <a:gd name="T37" fmla="*/ 256 h 723"/>
              <a:gd name="T38" fmla="*/ 339 w 1361"/>
              <a:gd name="T39" fmla="*/ 224 h 723"/>
              <a:gd name="T40" fmla="*/ 341 w 1361"/>
              <a:gd name="T41" fmla="*/ 186 h 723"/>
              <a:gd name="T42" fmla="*/ 331 w 1361"/>
              <a:gd name="T43" fmla="*/ 167 h 723"/>
              <a:gd name="T44" fmla="*/ 310 w 1361"/>
              <a:gd name="T45" fmla="*/ 164 h 723"/>
              <a:gd name="T46" fmla="*/ 293 w 1361"/>
              <a:gd name="T47" fmla="*/ 184 h 723"/>
              <a:gd name="T48" fmla="*/ 264 w 1361"/>
              <a:gd name="T49" fmla="*/ 241 h 723"/>
              <a:gd name="T50" fmla="*/ 226 w 1361"/>
              <a:gd name="T51" fmla="*/ 318 h 723"/>
              <a:gd name="T52" fmla="*/ 175 w 1361"/>
              <a:gd name="T53" fmla="*/ 388 h 723"/>
              <a:gd name="T54" fmla="*/ 132 w 1361"/>
              <a:gd name="T55" fmla="*/ 469 h 723"/>
              <a:gd name="T56" fmla="*/ 72 w 1361"/>
              <a:gd name="T57" fmla="*/ 563 h 723"/>
              <a:gd name="T58" fmla="*/ 27 w 1361"/>
              <a:gd name="T59" fmla="*/ 640 h 723"/>
              <a:gd name="T60" fmla="*/ 5 w 1361"/>
              <a:gd name="T61" fmla="*/ 671 h 723"/>
              <a:gd name="T62" fmla="*/ 5 w 1361"/>
              <a:gd name="T63" fmla="*/ 716 h 723"/>
              <a:gd name="T64" fmla="*/ 36 w 1361"/>
              <a:gd name="T65" fmla="*/ 716 h 723"/>
              <a:gd name="T66" fmla="*/ 115 w 1361"/>
              <a:gd name="T67" fmla="*/ 671 h 723"/>
              <a:gd name="T68" fmla="*/ 190 w 1361"/>
              <a:gd name="T69" fmla="*/ 613 h 723"/>
              <a:gd name="T70" fmla="*/ 293 w 1361"/>
              <a:gd name="T71" fmla="*/ 548 h 723"/>
              <a:gd name="T72" fmla="*/ 408 w 1361"/>
              <a:gd name="T73" fmla="*/ 493 h 723"/>
              <a:gd name="T74" fmla="*/ 547 w 1361"/>
              <a:gd name="T75" fmla="*/ 431 h 723"/>
              <a:gd name="T76" fmla="*/ 636 w 1361"/>
              <a:gd name="T77" fmla="*/ 376 h 723"/>
              <a:gd name="T78" fmla="*/ 679 w 1361"/>
              <a:gd name="T79" fmla="*/ 301 h 723"/>
              <a:gd name="T80" fmla="*/ 694 w 1361"/>
              <a:gd name="T81" fmla="*/ 208 h 723"/>
              <a:gd name="T82" fmla="*/ 691 w 1361"/>
              <a:gd name="T83" fmla="*/ 164 h 723"/>
              <a:gd name="T84" fmla="*/ 687 w 1361"/>
              <a:gd name="T85" fmla="*/ 145 h 723"/>
              <a:gd name="T86" fmla="*/ 672 w 1361"/>
              <a:gd name="T87" fmla="*/ 92 h 723"/>
              <a:gd name="T88" fmla="*/ 651 w 1361"/>
              <a:gd name="T89" fmla="*/ 59 h 7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61"/>
              <a:gd name="T136" fmla="*/ 0 h 723"/>
              <a:gd name="T137" fmla="*/ 1361 w 1361"/>
              <a:gd name="T138" fmla="*/ 723 h 72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61" h="723">
                <a:moveTo>
                  <a:pt x="1361" y="68"/>
                </a:moveTo>
                <a:cubicBezTo>
                  <a:pt x="1347" y="59"/>
                  <a:pt x="1333" y="51"/>
                  <a:pt x="1315" y="44"/>
                </a:cubicBezTo>
                <a:cubicBezTo>
                  <a:pt x="1297" y="37"/>
                  <a:pt x="1274" y="29"/>
                  <a:pt x="1251" y="23"/>
                </a:cubicBezTo>
                <a:cubicBezTo>
                  <a:pt x="1228" y="17"/>
                  <a:pt x="1196" y="10"/>
                  <a:pt x="1174" y="6"/>
                </a:cubicBezTo>
                <a:cubicBezTo>
                  <a:pt x="1152" y="2"/>
                  <a:pt x="1142" y="1"/>
                  <a:pt x="1121" y="1"/>
                </a:cubicBezTo>
                <a:cubicBezTo>
                  <a:pt x="1100" y="1"/>
                  <a:pt x="1077" y="0"/>
                  <a:pt x="1049" y="8"/>
                </a:cubicBezTo>
                <a:cubicBezTo>
                  <a:pt x="1021" y="16"/>
                  <a:pt x="979" y="35"/>
                  <a:pt x="951" y="47"/>
                </a:cubicBezTo>
                <a:cubicBezTo>
                  <a:pt x="923" y="59"/>
                  <a:pt x="905" y="69"/>
                  <a:pt x="879" y="78"/>
                </a:cubicBezTo>
                <a:cubicBezTo>
                  <a:pt x="853" y="87"/>
                  <a:pt x="828" y="91"/>
                  <a:pt x="792" y="100"/>
                </a:cubicBezTo>
                <a:cubicBezTo>
                  <a:pt x="756" y="109"/>
                  <a:pt x="702" y="122"/>
                  <a:pt x="660" y="131"/>
                </a:cubicBezTo>
                <a:cubicBezTo>
                  <a:pt x="618" y="140"/>
                  <a:pt x="571" y="150"/>
                  <a:pt x="540" y="155"/>
                </a:cubicBezTo>
                <a:cubicBezTo>
                  <a:pt x="509" y="160"/>
                  <a:pt x="487" y="160"/>
                  <a:pt x="471" y="164"/>
                </a:cubicBezTo>
                <a:cubicBezTo>
                  <a:pt x="455" y="168"/>
                  <a:pt x="448" y="171"/>
                  <a:pt x="442" y="179"/>
                </a:cubicBezTo>
                <a:cubicBezTo>
                  <a:pt x="436" y="187"/>
                  <a:pt x="439" y="199"/>
                  <a:pt x="437" y="210"/>
                </a:cubicBezTo>
                <a:cubicBezTo>
                  <a:pt x="435" y="221"/>
                  <a:pt x="435" y="235"/>
                  <a:pt x="430" y="244"/>
                </a:cubicBezTo>
                <a:cubicBezTo>
                  <a:pt x="425" y="253"/>
                  <a:pt x="417" y="259"/>
                  <a:pt x="408" y="265"/>
                </a:cubicBezTo>
                <a:cubicBezTo>
                  <a:pt x="399" y="271"/>
                  <a:pt x="386" y="280"/>
                  <a:pt x="377" y="282"/>
                </a:cubicBezTo>
                <a:cubicBezTo>
                  <a:pt x="368" y="284"/>
                  <a:pt x="360" y="279"/>
                  <a:pt x="355" y="275"/>
                </a:cubicBezTo>
                <a:cubicBezTo>
                  <a:pt x="350" y="271"/>
                  <a:pt x="349" y="264"/>
                  <a:pt x="346" y="256"/>
                </a:cubicBezTo>
                <a:cubicBezTo>
                  <a:pt x="343" y="248"/>
                  <a:pt x="340" y="236"/>
                  <a:pt x="339" y="224"/>
                </a:cubicBezTo>
                <a:cubicBezTo>
                  <a:pt x="338" y="212"/>
                  <a:pt x="342" y="195"/>
                  <a:pt x="341" y="186"/>
                </a:cubicBezTo>
                <a:cubicBezTo>
                  <a:pt x="340" y="177"/>
                  <a:pt x="336" y="171"/>
                  <a:pt x="331" y="167"/>
                </a:cubicBezTo>
                <a:cubicBezTo>
                  <a:pt x="326" y="163"/>
                  <a:pt x="316" y="161"/>
                  <a:pt x="310" y="164"/>
                </a:cubicBezTo>
                <a:cubicBezTo>
                  <a:pt x="304" y="167"/>
                  <a:pt x="301" y="171"/>
                  <a:pt x="293" y="184"/>
                </a:cubicBezTo>
                <a:cubicBezTo>
                  <a:pt x="285" y="197"/>
                  <a:pt x="275" y="219"/>
                  <a:pt x="264" y="241"/>
                </a:cubicBezTo>
                <a:cubicBezTo>
                  <a:pt x="253" y="263"/>
                  <a:pt x="241" y="294"/>
                  <a:pt x="226" y="318"/>
                </a:cubicBezTo>
                <a:cubicBezTo>
                  <a:pt x="211" y="342"/>
                  <a:pt x="191" y="363"/>
                  <a:pt x="175" y="388"/>
                </a:cubicBezTo>
                <a:cubicBezTo>
                  <a:pt x="159" y="413"/>
                  <a:pt x="149" y="440"/>
                  <a:pt x="132" y="469"/>
                </a:cubicBezTo>
                <a:cubicBezTo>
                  <a:pt x="115" y="498"/>
                  <a:pt x="89" y="535"/>
                  <a:pt x="72" y="563"/>
                </a:cubicBezTo>
                <a:cubicBezTo>
                  <a:pt x="55" y="591"/>
                  <a:pt x="38" y="622"/>
                  <a:pt x="27" y="640"/>
                </a:cubicBezTo>
                <a:cubicBezTo>
                  <a:pt x="16" y="658"/>
                  <a:pt x="9" y="658"/>
                  <a:pt x="5" y="671"/>
                </a:cubicBezTo>
                <a:cubicBezTo>
                  <a:pt x="1" y="684"/>
                  <a:pt x="0" y="709"/>
                  <a:pt x="5" y="716"/>
                </a:cubicBezTo>
                <a:cubicBezTo>
                  <a:pt x="10" y="723"/>
                  <a:pt x="18" y="723"/>
                  <a:pt x="36" y="716"/>
                </a:cubicBezTo>
                <a:cubicBezTo>
                  <a:pt x="54" y="709"/>
                  <a:pt x="89" y="688"/>
                  <a:pt x="115" y="671"/>
                </a:cubicBezTo>
                <a:cubicBezTo>
                  <a:pt x="141" y="654"/>
                  <a:pt x="160" y="634"/>
                  <a:pt x="190" y="613"/>
                </a:cubicBezTo>
                <a:cubicBezTo>
                  <a:pt x="220" y="592"/>
                  <a:pt x="257" y="568"/>
                  <a:pt x="293" y="548"/>
                </a:cubicBezTo>
                <a:cubicBezTo>
                  <a:pt x="329" y="528"/>
                  <a:pt x="366" y="512"/>
                  <a:pt x="408" y="493"/>
                </a:cubicBezTo>
                <a:cubicBezTo>
                  <a:pt x="450" y="474"/>
                  <a:pt x="509" y="450"/>
                  <a:pt x="547" y="431"/>
                </a:cubicBezTo>
                <a:cubicBezTo>
                  <a:pt x="585" y="412"/>
                  <a:pt x="614" y="398"/>
                  <a:pt x="636" y="376"/>
                </a:cubicBezTo>
                <a:cubicBezTo>
                  <a:pt x="658" y="354"/>
                  <a:pt x="669" y="329"/>
                  <a:pt x="679" y="301"/>
                </a:cubicBezTo>
                <a:cubicBezTo>
                  <a:pt x="689" y="273"/>
                  <a:pt x="692" y="231"/>
                  <a:pt x="694" y="208"/>
                </a:cubicBezTo>
                <a:cubicBezTo>
                  <a:pt x="696" y="185"/>
                  <a:pt x="692" y="174"/>
                  <a:pt x="691" y="164"/>
                </a:cubicBezTo>
                <a:cubicBezTo>
                  <a:pt x="690" y="154"/>
                  <a:pt x="690" y="157"/>
                  <a:pt x="687" y="145"/>
                </a:cubicBezTo>
                <a:cubicBezTo>
                  <a:pt x="684" y="133"/>
                  <a:pt x="678" y="106"/>
                  <a:pt x="672" y="92"/>
                </a:cubicBezTo>
                <a:cubicBezTo>
                  <a:pt x="666" y="78"/>
                  <a:pt x="658" y="68"/>
                  <a:pt x="651" y="59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2" name="Freeform 17"/>
          <p:cNvSpPr>
            <a:spLocks/>
          </p:cNvSpPr>
          <p:nvPr/>
        </p:nvSpPr>
        <p:spPr bwMode="auto">
          <a:xfrm rot="21326996">
            <a:off x="6713181" y="420814"/>
            <a:ext cx="571259" cy="2146146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555 w 10000"/>
              <a:gd name="connsiteY0" fmla="*/ 9827 h 10020"/>
              <a:gd name="connsiteX1" fmla="*/ 4312 w 10000"/>
              <a:gd name="connsiteY1" fmla="*/ 9847 h 10020"/>
              <a:gd name="connsiteX2" fmla="*/ 4038 w 10000"/>
              <a:gd name="connsiteY2" fmla="*/ 9980 h 10020"/>
              <a:gd name="connsiteX3" fmla="*/ 3808 w 10000"/>
              <a:gd name="connsiteY3" fmla="*/ 9984 h 10020"/>
              <a:gd name="connsiteX4" fmla="*/ 3470 w 10000"/>
              <a:gd name="connsiteY4" fmla="*/ 9751 h 10020"/>
              <a:gd name="connsiteX5" fmla="*/ 3071 w 10000"/>
              <a:gd name="connsiteY5" fmla="*/ 9739 h 10020"/>
              <a:gd name="connsiteX6" fmla="*/ 2509 w 10000"/>
              <a:gd name="connsiteY6" fmla="*/ 9562 h 10020"/>
              <a:gd name="connsiteX7" fmla="*/ 1877 w 10000"/>
              <a:gd name="connsiteY7" fmla="*/ 9228 h 10020"/>
              <a:gd name="connsiteX8" fmla="*/ 1309 w 10000"/>
              <a:gd name="connsiteY8" fmla="*/ 8822 h 10020"/>
              <a:gd name="connsiteX9" fmla="*/ 774 w 10000"/>
              <a:gd name="connsiteY9" fmla="*/ 8380 h 10020"/>
              <a:gd name="connsiteX10" fmla="*/ 402 w 10000"/>
              <a:gd name="connsiteY10" fmla="*/ 7781 h 10020"/>
              <a:gd name="connsiteX11" fmla="*/ 88 w 10000"/>
              <a:gd name="connsiteY11" fmla="*/ 6897 h 10020"/>
              <a:gd name="connsiteX12" fmla="*/ 0 w 10000"/>
              <a:gd name="connsiteY12" fmla="*/ 5985 h 10020"/>
              <a:gd name="connsiteX13" fmla="*/ 88 w 10000"/>
              <a:gd name="connsiteY13" fmla="*/ 5000 h 10020"/>
              <a:gd name="connsiteX14" fmla="*/ 443 w 10000"/>
              <a:gd name="connsiteY14" fmla="*/ 3597 h 10020"/>
              <a:gd name="connsiteX15" fmla="*/ 1082 w 10000"/>
              <a:gd name="connsiteY15" fmla="*/ 2303 h 10020"/>
              <a:gd name="connsiteX16" fmla="*/ 2124 w 10000"/>
              <a:gd name="connsiteY16" fmla="*/ 1073 h 10020"/>
              <a:gd name="connsiteX17" fmla="*/ 3365 w 10000"/>
              <a:gd name="connsiteY17" fmla="*/ 265 h 10020"/>
              <a:gd name="connsiteX18" fmla="*/ 4961 w 10000"/>
              <a:gd name="connsiteY18" fmla="*/ 44 h 10020"/>
              <a:gd name="connsiteX19" fmla="*/ 6881 w 10000"/>
              <a:gd name="connsiteY19" fmla="*/ 531 h 10020"/>
              <a:gd name="connsiteX20" fmla="*/ 8976 w 10000"/>
              <a:gd name="connsiteY20" fmla="*/ 2290 h 10020"/>
              <a:gd name="connsiteX21" fmla="*/ 9830 w 10000"/>
              <a:gd name="connsiteY21" fmla="*/ 4589 h 10020"/>
              <a:gd name="connsiteX22" fmla="*/ 9817 w 10000"/>
              <a:gd name="connsiteY22" fmla="*/ 6045 h 10020"/>
              <a:gd name="connsiteX23" fmla="*/ 9740 w 10000"/>
              <a:gd name="connsiteY23" fmla="*/ 6543 h 10020"/>
              <a:gd name="connsiteX24" fmla="*/ 9652 w 10000"/>
              <a:gd name="connsiteY24" fmla="*/ 6788 h 10020"/>
              <a:gd name="connsiteX25" fmla="*/ 9415 w 10000"/>
              <a:gd name="connsiteY25" fmla="*/ 6929 h 10020"/>
              <a:gd name="connsiteX26" fmla="*/ 9280 w 10000"/>
              <a:gd name="connsiteY26" fmla="*/ 7050 h 10020"/>
              <a:gd name="connsiteX27" fmla="*/ 9412 w 10000"/>
              <a:gd name="connsiteY27" fmla="*/ 7223 h 10020"/>
              <a:gd name="connsiteX28" fmla="*/ 9719 w 10000"/>
              <a:gd name="connsiteY28" fmla="*/ 7532 h 10020"/>
              <a:gd name="connsiteX29" fmla="*/ 9980 w 10000"/>
              <a:gd name="connsiteY29" fmla="*/ 7801 h 10020"/>
              <a:gd name="connsiteX30" fmla="*/ 9848 w 10000"/>
              <a:gd name="connsiteY30" fmla="*/ 7512 h 10020"/>
              <a:gd name="connsiteX31" fmla="*/ 9621 w 10000"/>
              <a:gd name="connsiteY31" fmla="*/ 7002 h 10020"/>
              <a:gd name="connsiteX32" fmla="*/ 9621 w 10000"/>
              <a:gd name="connsiteY32" fmla="*/ 6788 h 10020"/>
              <a:gd name="connsiteX0" fmla="*/ 4312 w 10000"/>
              <a:gd name="connsiteY0" fmla="*/ 9847 h 10020"/>
              <a:gd name="connsiteX1" fmla="*/ 4038 w 10000"/>
              <a:gd name="connsiteY1" fmla="*/ 9980 h 10020"/>
              <a:gd name="connsiteX2" fmla="*/ 3808 w 10000"/>
              <a:gd name="connsiteY2" fmla="*/ 9984 h 10020"/>
              <a:gd name="connsiteX3" fmla="*/ 3470 w 10000"/>
              <a:gd name="connsiteY3" fmla="*/ 9751 h 10020"/>
              <a:gd name="connsiteX4" fmla="*/ 3071 w 10000"/>
              <a:gd name="connsiteY4" fmla="*/ 9739 h 10020"/>
              <a:gd name="connsiteX5" fmla="*/ 2509 w 10000"/>
              <a:gd name="connsiteY5" fmla="*/ 9562 h 10020"/>
              <a:gd name="connsiteX6" fmla="*/ 1877 w 10000"/>
              <a:gd name="connsiteY6" fmla="*/ 9228 h 10020"/>
              <a:gd name="connsiteX7" fmla="*/ 1309 w 10000"/>
              <a:gd name="connsiteY7" fmla="*/ 8822 h 10020"/>
              <a:gd name="connsiteX8" fmla="*/ 774 w 10000"/>
              <a:gd name="connsiteY8" fmla="*/ 8380 h 10020"/>
              <a:gd name="connsiteX9" fmla="*/ 402 w 10000"/>
              <a:gd name="connsiteY9" fmla="*/ 7781 h 10020"/>
              <a:gd name="connsiteX10" fmla="*/ 88 w 10000"/>
              <a:gd name="connsiteY10" fmla="*/ 6897 h 10020"/>
              <a:gd name="connsiteX11" fmla="*/ 0 w 10000"/>
              <a:gd name="connsiteY11" fmla="*/ 5985 h 10020"/>
              <a:gd name="connsiteX12" fmla="*/ 88 w 10000"/>
              <a:gd name="connsiteY12" fmla="*/ 5000 h 10020"/>
              <a:gd name="connsiteX13" fmla="*/ 443 w 10000"/>
              <a:gd name="connsiteY13" fmla="*/ 3597 h 10020"/>
              <a:gd name="connsiteX14" fmla="*/ 1082 w 10000"/>
              <a:gd name="connsiteY14" fmla="*/ 2303 h 10020"/>
              <a:gd name="connsiteX15" fmla="*/ 2124 w 10000"/>
              <a:gd name="connsiteY15" fmla="*/ 1073 h 10020"/>
              <a:gd name="connsiteX16" fmla="*/ 3365 w 10000"/>
              <a:gd name="connsiteY16" fmla="*/ 265 h 10020"/>
              <a:gd name="connsiteX17" fmla="*/ 4961 w 10000"/>
              <a:gd name="connsiteY17" fmla="*/ 44 h 10020"/>
              <a:gd name="connsiteX18" fmla="*/ 6881 w 10000"/>
              <a:gd name="connsiteY18" fmla="*/ 531 h 10020"/>
              <a:gd name="connsiteX19" fmla="*/ 8976 w 10000"/>
              <a:gd name="connsiteY19" fmla="*/ 2290 h 10020"/>
              <a:gd name="connsiteX20" fmla="*/ 9830 w 10000"/>
              <a:gd name="connsiteY20" fmla="*/ 4589 h 10020"/>
              <a:gd name="connsiteX21" fmla="*/ 9817 w 10000"/>
              <a:gd name="connsiteY21" fmla="*/ 6045 h 10020"/>
              <a:gd name="connsiteX22" fmla="*/ 9740 w 10000"/>
              <a:gd name="connsiteY22" fmla="*/ 6543 h 10020"/>
              <a:gd name="connsiteX23" fmla="*/ 9652 w 10000"/>
              <a:gd name="connsiteY23" fmla="*/ 6788 h 10020"/>
              <a:gd name="connsiteX24" fmla="*/ 9415 w 10000"/>
              <a:gd name="connsiteY24" fmla="*/ 6929 h 10020"/>
              <a:gd name="connsiteX25" fmla="*/ 9280 w 10000"/>
              <a:gd name="connsiteY25" fmla="*/ 7050 h 10020"/>
              <a:gd name="connsiteX26" fmla="*/ 9412 w 10000"/>
              <a:gd name="connsiteY26" fmla="*/ 7223 h 10020"/>
              <a:gd name="connsiteX27" fmla="*/ 9719 w 10000"/>
              <a:gd name="connsiteY27" fmla="*/ 7532 h 10020"/>
              <a:gd name="connsiteX28" fmla="*/ 9980 w 10000"/>
              <a:gd name="connsiteY28" fmla="*/ 7801 h 10020"/>
              <a:gd name="connsiteX29" fmla="*/ 9848 w 10000"/>
              <a:gd name="connsiteY29" fmla="*/ 7512 h 10020"/>
              <a:gd name="connsiteX30" fmla="*/ 9621 w 10000"/>
              <a:gd name="connsiteY30" fmla="*/ 7002 h 10020"/>
              <a:gd name="connsiteX31" fmla="*/ 9621 w 10000"/>
              <a:gd name="connsiteY31" fmla="*/ 6788 h 10020"/>
              <a:gd name="connsiteX0" fmla="*/ 4038 w 10000"/>
              <a:gd name="connsiteY0" fmla="*/ 9980 h 10020"/>
              <a:gd name="connsiteX1" fmla="*/ 3808 w 10000"/>
              <a:gd name="connsiteY1" fmla="*/ 9984 h 10020"/>
              <a:gd name="connsiteX2" fmla="*/ 3470 w 10000"/>
              <a:gd name="connsiteY2" fmla="*/ 9751 h 10020"/>
              <a:gd name="connsiteX3" fmla="*/ 3071 w 10000"/>
              <a:gd name="connsiteY3" fmla="*/ 9739 h 10020"/>
              <a:gd name="connsiteX4" fmla="*/ 2509 w 10000"/>
              <a:gd name="connsiteY4" fmla="*/ 9562 h 10020"/>
              <a:gd name="connsiteX5" fmla="*/ 1877 w 10000"/>
              <a:gd name="connsiteY5" fmla="*/ 9228 h 10020"/>
              <a:gd name="connsiteX6" fmla="*/ 1309 w 10000"/>
              <a:gd name="connsiteY6" fmla="*/ 8822 h 10020"/>
              <a:gd name="connsiteX7" fmla="*/ 774 w 10000"/>
              <a:gd name="connsiteY7" fmla="*/ 8380 h 10020"/>
              <a:gd name="connsiteX8" fmla="*/ 402 w 10000"/>
              <a:gd name="connsiteY8" fmla="*/ 7781 h 10020"/>
              <a:gd name="connsiteX9" fmla="*/ 88 w 10000"/>
              <a:gd name="connsiteY9" fmla="*/ 6897 h 10020"/>
              <a:gd name="connsiteX10" fmla="*/ 0 w 10000"/>
              <a:gd name="connsiteY10" fmla="*/ 5985 h 10020"/>
              <a:gd name="connsiteX11" fmla="*/ 88 w 10000"/>
              <a:gd name="connsiteY11" fmla="*/ 5000 h 10020"/>
              <a:gd name="connsiteX12" fmla="*/ 443 w 10000"/>
              <a:gd name="connsiteY12" fmla="*/ 3597 h 10020"/>
              <a:gd name="connsiteX13" fmla="*/ 1082 w 10000"/>
              <a:gd name="connsiteY13" fmla="*/ 2303 h 10020"/>
              <a:gd name="connsiteX14" fmla="*/ 2124 w 10000"/>
              <a:gd name="connsiteY14" fmla="*/ 1073 h 10020"/>
              <a:gd name="connsiteX15" fmla="*/ 3365 w 10000"/>
              <a:gd name="connsiteY15" fmla="*/ 265 h 10020"/>
              <a:gd name="connsiteX16" fmla="*/ 4961 w 10000"/>
              <a:gd name="connsiteY16" fmla="*/ 44 h 10020"/>
              <a:gd name="connsiteX17" fmla="*/ 6881 w 10000"/>
              <a:gd name="connsiteY17" fmla="*/ 531 h 10020"/>
              <a:gd name="connsiteX18" fmla="*/ 8976 w 10000"/>
              <a:gd name="connsiteY18" fmla="*/ 2290 h 10020"/>
              <a:gd name="connsiteX19" fmla="*/ 9830 w 10000"/>
              <a:gd name="connsiteY19" fmla="*/ 4589 h 10020"/>
              <a:gd name="connsiteX20" fmla="*/ 9817 w 10000"/>
              <a:gd name="connsiteY20" fmla="*/ 6045 h 10020"/>
              <a:gd name="connsiteX21" fmla="*/ 9740 w 10000"/>
              <a:gd name="connsiteY21" fmla="*/ 6543 h 10020"/>
              <a:gd name="connsiteX22" fmla="*/ 9652 w 10000"/>
              <a:gd name="connsiteY22" fmla="*/ 6788 h 10020"/>
              <a:gd name="connsiteX23" fmla="*/ 9415 w 10000"/>
              <a:gd name="connsiteY23" fmla="*/ 6929 h 10020"/>
              <a:gd name="connsiteX24" fmla="*/ 9280 w 10000"/>
              <a:gd name="connsiteY24" fmla="*/ 7050 h 10020"/>
              <a:gd name="connsiteX25" fmla="*/ 9412 w 10000"/>
              <a:gd name="connsiteY25" fmla="*/ 7223 h 10020"/>
              <a:gd name="connsiteX26" fmla="*/ 9719 w 10000"/>
              <a:gd name="connsiteY26" fmla="*/ 7532 h 10020"/>
              <a:gd name="connsiteX27" fmla="*/ 9980 w 10000"/>
              <a:gd name="connsiteY27" fmla="*/ 7801 h 10020"/>
              <a:gd name="connsiteX28" fmla="*/ 9848 w 10000"/>
              <a:gd name="connsiteY28" fmla="*/ 7512 h 10020"/>
              <a:gd name="connsiteX29" fmla="*/ 9621 w 10000"/>
              <a:gd name="connsiteY29" fmla="*/ 7002 h 10020"/>
              <a:gd name="connsiteX30" fmla="*/ 9621 w 10000"/>
              <a:gd name="connsiteY30" fmla="*/ 6788 h 10020"/>
              <a:gd name="connsiteX0" fmla="*/ 3808 w 10000"/>
              <a:gd name="connsiteY0" fmla="*/ 9984 h 9984"/>
              <a:gd name="connsiteX1" fmla="*/ 3470 w 10000"/>
              <a:gd name="connsiteY1" fmla="*/ 9751 h 9984"/>
              <a:gd name="connsiteX2" fmla="*/ 3071 w 10000"/>
              <a:gd name="connsiteY2" fmla="*/ 9739 h 9984"/>
              <a:gd name="connsiteX3" fmla="*/ 2509 w 10000"/>
              <a:gd name="connsiteY3" fmla="*/ 9562 h 9984"/>
              <a:gd name="connsiteX4" fmla="*/ 1877 w 10000"/>
              <a:gd name="connsiteY4" fmla="*/ 9228 h 9984"/>
              <a:gd name="connsiteX5" fmla="*/ 1309 w 10000"/>
              <a:gd name="connsiteY5" fmla="*/ 8822 h 9984"/>
              <a:gd name="connsiteX6" fmla="*/ 774 w 10000"/>
              <a:gd name="connsiteY6" fmla="*/ 8380 h 9984"/>
              <a:gd name="connsiteX7" fmla="*/ 402 w 10000"/>
              <a:gd name="connsiteY7" fmla="*/ 7781 h 9984"/>
              <a:gd name="connsiteX8" fmla="*/ 88 w 10000"/>
              <a:gd name="connsiteY8" fmla="*/ 6897 h 9984"/>
              <a:gd name="connsiteX9" fmla="*/ 0 w 10000"/>
              <a:gd name="connsiteY9" fmla="*/ 5985 h 9984"/>
              <a:gd name="connsiteX10" fmla="*/ 88 w 10000"/>
              <a:gd name="connsiteY10" fmla="*/ 5000 h 9984"/>
              <a:gd name="connsiteX11" fmla="*/ 443 w 10000"/>
              <a:gd name="connsiteY11" fmla="*/ 3597 h 9984"/>
              <a:gd name="connsiteX12" fmla="*/ 1082 w 10000"/>
              <a:gd name="connsiteY12" fmla="*/ 2303 h 9984"/>
              <a:gd name="connsiteX13" fmla="*/ 2124 w 10000"/>
              <a:gd name="connsiteY13" fmla="*/ 1073 h 9984"/>
              <a:gd name="connsiteX14" fmla="*/ 3365 w 10000"/>
              <a:gd name="connsiteY14" fmla="*/ 265 h 9984"/>
              <a:gd name="connsiteX15" fmla="*/ 4961 w 10000"/>
              <a:gd name="connsiteY15" fmla="*/ 44 h 9984"/>
              <a:gd name="connsiteX16" fmla="*/ 6881 w 10000"/>
              <a:gd name="connsiteY16" fmla="*/ 531 h 9984"/>
              <a:gd name="connsiteX17" fmla="*/ 8976 w 10000"/>
              <a:gd name="connsiteY17" fmla="*/ 2290 h 9984"/>
              <a:gd name="connsiteX18" fmla="*/ 9830 w 10000"/>
              <a:gd name="connsiteY18" fmla="*/ 4589 h 9984"/>
              <a:gd name="connsiteX19" fmla="*/ 9817 w 10000"/>
              <a:gd name="connsiteY19" fmla="*/ 6045 h 9984"/>
              <a:gd name="connsiteX20" fmla="*/ 9740 w 10000"/>
              <a:gd name="connsiteY20" fmla="*/ 6543 h 9984"/>
              <a:gd name="connsiteX21" fmla="*/ 9652 w 10000"/>
              <a:gd name="connsiteY21" fmla="*/ 6788 h 9984"/>
              <a:gd name="connsiteX22" fmla="*/ 9415 w 10000"/>
              <a:gd name="connsiteY22" fmla="*/ 6929 h 9984"/>
              <a:gd name="connsiteX23" fmla="*/ 9280 w 10000"/>
              <a:gd name="connsiteY23" fmla="*/ 7050 h 9984"/>
              <a:gd name="connsiteX24" fmla="*/ 9412 w 10000"/>
              <a:gd name="connsiteY24" fmla="*/ 7223 h 9984"/>
              <a:gd name="connsiteX25" fmla="*/ 9719 w 10000"/>
              <a:gd name="connsiteY25" fmla="*/ 7532 h 9984"/>
              <a:gd name="connsiteX26" fmla="*/ 9980 w 10000"/>
              <a:gd name="connsiteY26" fmla="*/ 7801 h 9984"/>
              <a:gd name="connsiteX27" fmla="*/ 9848 w 10000"/>
              <a:gd name="connsiteY27" fmla="*/ 7512 h 9984"/>
              <a:gd name="connsiteX28" fmla="*/ 9621 w 10000"/>
              <a:gd name="connsiteY28" fmla="*/ 7002 h 9984"/>
              <a:gd name="connsiteX29" fmla="*/ 9621 w 10000"/>
              <a:gd name="connsiteY29" fmla="*/ 6788 h 9984"/>
              <a:gd name="connsiteX0" fmla="*/ 3470 w 10000"/>
              <a:gd name="connsiteY0" fmla="*/ 9767 h 9787"/>
              <a:gd name="connsiteX1" fmla="*/ 3071 w 10000"/>
              <a:gd name="connsiteY1" fmla="*/ 9755 h 9787"/>
              <a:gd name="connsiteX2" fmla="*/ 2509 w 10000"/>
              <a:gd name="connsiteY2" fmla="*/ 9577 h 9787"/>
              <a:gd name="connsiteX3" fmla="*/ 1877 w 10000"/>
              <a:gd name="connsiteY3" fmla="*/ 9243 h 9787"/>
              <a:gd name="connsiteX4" fmla="*/ 1309 w 10000"/>
              <a:gd name="connsiteY4" fmla="*/ 8836 h 9787"/>
              <a:gd name="connsiteX5" fmla="*/ 774 w 10000"/>
              <a:gd name="connsiteY5" fmla="*/ 8393 h 9787"/>
              <a:gd name="connsiteX6" fmla="*/ 402 w 10000"/>
              <a:gd name="connsiteY6" fmla="*/ 7793 h 9787"/>
              <a:gd name="connsiteX7" fmla="*/ 88 w 10000"/>
              <a:gd name="connsiteY7" fmla="*/ 6908 h 9787"/>
              <a:gd name="connsiteX8" fmla="*/ 0 w 10000"/>
              <a:gd name="connsiteY8" fmla="*/ 5995 h 9787"/>
              <a:gd name="connsiteX9" fmla="*/ 88 w 10000"/>
              <a:gd name="connsiteY9" fmla="*/ 5008 h 9787"/>
              <a:gd name="connsiteX10" fmla="*/ 443 w 10000"/>
              <a:gd name="connsiteY10" fmla="*/ 3603 h 9787"/>
              <a:gd name="connsiteX11" fmla="*/ 1082 w 10000"/>
              <a:gd name="connsiteY11" fmla="*/ 2307 h 9787"/>
              <a:gd name="connsiteX12" fmla="*/ 2124 w 10000"/>
              <a:gd name="connsiteY12" fmla="*/ 1075 h 9787"/>
              <a:gd name="connsiteX13" fmla="*/ 3365 w 10000"/>
              <a:gd name="connsiteY13" fmla="*/ 265 h 9787"/>
              <a:gd name="connsiteX14" fmla="*/ 4961 w 10000"/>
              <a:gd name="connsiteY14" fmla="*/ 44 h 9787"/>
              <a:gd name="connsiteX15" fmla="*/ 6881 w 10000"/>
              <a:gd name="connsiteY15" fmla="*/ 532 h 9787"/>
              <a:gd name="connsiteX16" fmla="*/ 8976 w 10000"/>
              <a:gd name="connsiteY16" fmla="*/ 2294 h 9787"/>
              <a:gd name="connsiteX17" fmla="*/ 9830 w 10000"/>
              <a:gd name="connsiteY17" fmla="*/ 4596 h 9787"/>
              <a:gd name="connsiteX18" fmla="*/ 9817 w 10000"/>
              <a:gd name="connsiteY18" fmla="*/ 6055 h 9787"/>
              <a:gd name="connsiteX19" fmla="*/ 9740 w 10000"/>
              <a:gd name="connsiteY19" fmla="*/ 6553 h 9787"/>
              <a:gd name="connsiteX20" fmla="*/ 9652 w 10000"/>
              <a:gd name="connsiteY20" fmla="*/ 6799 h 9787"/>
              <a:gd name="connsiteX21" fmla="*/ 9415 w 10000"/>
              <a:gd name="connsiteY21" fmla="*/ 6940 h 9787"/>
              <a:gd name="connsiteX22" fmla="*/ 9280 w 10000"/>
              <a:gd name="connsiteY22" fmla="*/ 7061 h 9787"/>
              <a:gd name="connsiteX23" fmla="*/ 9412 w 10000"/>
              <a:gd name="connsiteY23" fmla="*/ 7235 h 9787"/>
              <a:gd name="connsiteX24" fmla="*/ 9719 w 10000"/>
              <a:gd name="connsiteY24" fmla="*/ 7544 h 9787"/>
              <a:gd name="connsiteX25" fmla="*/ 9980 w 10000"/>
              <a:gd name="connsiteY25" fmla="*/ 7814 h 9787"/>
              <a:gd name="connsiteX26" fmla="*/ 9848 w 10000"/>
              <a:gd name="connsiteY26" fmla="*/ 7524 h 9787"/>
              <a:gd name="connsiteX27" fmla="*/ 9621 w 10000"/>
              <a:gd name="connsiteY27" fmla="*/ 7013 h 9787"/>
              <a:gd name="connsiteX28" fmla="*/ 9621 w 10000"/>
              <a:gd name="connsiteY28" fmla="*/ 6799 h 9787"/>
              <a:gd name="connsiteX0" fmla="*/ 3071 w 10000"/>
              <a:gd name="connsiteY0" fmla="*/ 9967 h 9967"/>
              <a:gd name="connsiteX1" fmla="*/ 2509 w 10000"/>
              <a:gd name="connsiteY1" fmla="*/ 9785 h 9967"/>
              <a:gd name="connsiteX2" fmla="*/ 1877 w 10000"/>
              <a:gd name="connsiteY2" fmla="*/ 9444 h 9967"/>
              <a:gd name="connsiteX3" fmla="*/ 1309 w 10000"/>
              <a:gd name="connsiteY3" fmla="*/ 9028 h 9967"/>
              <a:gd name="connsiteX4" fmla="*/ 774 w 10000"/>
              <a:gd name="connsiteY4" fmla="*/ 8576 h 9967"/>
              <a:gd name="connsiteX5" fmla="*/ 402 w 10000"/>
              <a:gd name="connsiteY5" fmla="*/ 7963 h 9967"/>
              <a:gd name="connsiteX6" fmla="*/ 88 w 10000"/>
              <a:gd name="connsiteY6" fmla="*/ 7058 h 9967"/>
              <a:gd name="connsiteX7" fmla="*/ 0 w 10000"/>
              <a:gd name="connsiteY7" fmla="*/ 6125 h 9967"/>
              <a:gd name="connsiteX8" fmla="*/ 88 w 10000"/>
              <a:gd name="connsiteY8" fmla="*/ 5117 h 9967"/>
              <a:gd name="connsiteX9" fmla="*/ 443 w 10000"/>
              <a:gd name="connsiteY9" fmla="*/ 3681 h 9967"/>
              <a:gd name="connsiteX10" fmla="*/ 1082 w 10000"/>
              <a:gd name="connsiteY10" fmla="*/ 2357 h 9967"/>
              <a:gd name="connsiteX11" fmla="*/ 2124 w 10000"/>
              <a:gd name="connsiteY11" fmla="*/ 1098 h 9967"/>
              <a:gd name="connsiteX12" fmla="*/ 3365 w 10000"/>
              <a:gd name="connsiteY12" fmla="*/ 271 h 9967"/>
              <a:gd name="connsiteX13" fmla="*/ 4961 w 10000"/>
              <a:gd name="connsiteY13" fmla="*/ 45 h 9967"/>
              <a:gd name="connsiteX14" fmla="*/ 6881 w 10000"/>
              <a:gd name="connsiteY14" fmla="*/ 544 h 9967"/>
              <a:gd name="connsiteX15" fmla="*/ 8976 w 10000"/>
              <a:gd name="connsiteY15" fmla="*/ 2344 h 9967"/>
              <a:gd name="connsiteX16" fmla="*/ 9830 w 10000"/>
              <a:gd name="connsiteY16" fmla="*/ 4696 h 9967"/>
              <a:gd name="connsiteX17" fmla="*/ 9817 w 10000"/>
              <a:gd name="connsiteY17" fmla="*/ 6187 h 9967"/>
              <a:gd name="connsiteX18" fmla="*/ 9740 w 10000"/>
              <a:gd name="connsiteY18" fmla="*/ 6696 h 9967"/>
              <a:gd name="connsiteX19" fmla="*/ 9652 w 10000"/>
              <a:gd name="connsiteY19" fmla="*/ 6947 h 9967"/>
              <a:gd name="connsiteX20" fmla="*/ 9415 w 10000"/>
              <a:gd name="connsiteY20" fmla="*/ 7091 h 9967"/>
              <a:gd name="connsiteX21" fmla="*/ 9280 w 10000"/>
              <a:gd name="connsiteY21" fmla="*/ 7215 h 9967"/>
              <a:gd name="connsiteX22" fmla="*/ 9412 w 10000"/>
              <a:gd name="connsiteY22" fmla="*/ 7392 h 9967"/>
              <a:gd name="connsiteX23" fmla="*/ 9719 w 10000"/>
              <a:gd name="connsiteY23" fmla="*/ 7708 h 9967"/>
              <a:gd name="connsiteX24" fmla="*/ 9980 w 10000"/>
              <a:gd name="connsiteY24" fmla="*/ 7984 h 9967"/>
              <a:gd name="connsiteX25" fmla="*/ 9848 w 10000"/>
              <a:gd name="connsiteY25" fmla="*/ 7688 h 9967"/>
              <a:gd name="connsiteX26" fmla="*/ 9621 w 10000"/>
              <a:gd name="connsiteY26" fmla="*/ 7166 h 9967"/>
              <a:gd name="connsiteX27" fmla="*/ 9621 w 10000"/>
              <a:gd name="connsiteY27" fmla="*/ 6947 h 9967"/>
              <a:gd name="connsiteX0" fmla="*/ 2509 w 10000"/>
              <a:gd name="connsiteY0" fmla="*/ 9817 h 9817"/>
              <a:gd name="connsiteX1" fmla="*/ 1877 w 10000"/>
              <a:gd name="connsiteY1" fmla="*/ 9475 h 9817"/>
              <a:gd name="connsiteX2" fmla="*/ 1309 w 10000"/>
              <a:gd name="connsiteY2" fmla="*/ 9058 h 9817"/>
              <a:gd name="connsiteX3" fmla="*/ 774 w 10000"/>
              <a:gd name="connsiteY3" fmla="*/ 8604 h 9817"/>
              <a:gd name="connsiteX4" fmla="*/ 402 w 10000"/>
              <a:gd name="connsiteY4" fmla="*/ 7989 h 9817"/>
              <a:gd name="connsiteX5" fmla="*/ 88 w 10000"/>
              <a:gd name="connsiteY5" fmla="*/ 7081 h 9817"/>
              <a:gd name="connsiteX6" fmla="*/ 0 w 10000"/>
              <a:gd name="connsiteY6" fmla="*/ 6145 h 9817"/>
              <a:gd name="connsiteX7" fmla="*/ 88 w 10000"/>
              <a:gd name="connsiteY7" fmla="*/ 5134 h 9817"/>
              <a:gd name="connsiteX8" fmla="*/ 443 w 10000"/>
              <a:gd name="connsiteY8" fmla="*/ 3693 h 9817"/>
              <a:gd name="connsiteX9" fmla="*/ 1082 w 10000"/>
              <a:gd name="connsiteY9" fmla="*/ 2365 h 9817"/>
              <a:gd name="connsiteX10" fmla="*/ 2124 w 10000"/>
              <a:gd name="connsiteY10" fmla="*/ 1102 h 9817"/>
              <a:gd name="connsiteX11" fmla="*/ 3365 w 10000"/>
              <a:gd name="connsiteY11" fmla="*/ 272 h 9817"/>
              <a:gd name="connsiteX12" fmla="*/ 4961 w 10000"/>
              <a:gd name="connsiteY12" fmla="*/ 45 h 9817"/>
              <a:gd name="connsiteX13" fmla="*/ 6881 w 10000"/>
              <a:gd name="connsiteY13" fmla="*/ 546 h 9817"/>
              <a:gd name="connsiteX14" fmla="*/ 8976 w 10000"/>
              <a:gd name="connsiteY14" fmla="*/ 2352 h 9817"/>
              <a:gd name="connsiteX15" fmla="*/ 9830 w 10000"/>
              <a:gd name="connsiteY15" fmla="*/ 4712 h 9817"/>
              <a:gd name="connsiteX16" fmla="*/ 9817 w 10000"/>
              <a:gd name="connsiteY16" fmla="*/ 6207 h 9817"/>
              <a:gd name="connsiteX17" fmla="*/ 9740 w 10000"/>
              <a:gd name="connsiteY17" fmla="*/ 6718 h 9817"/>
              <a:gd name="connsiteX18" fmla="*/ 9652 w 10000"/>
              <a:gd name="connsiteY18" fmla="*/ 6970 h 9817"/>
              <a:gd name="connsiteX19" fmla="*/ 9415 w 10000"/>
              <a:gd name="connsiteY19" fmla="*/ 7114 h 9817"/>
              <a:gd name="connsiteX20" fmla="*/ 9280 w 10000"/>
              <a:gd name="connsiteY20" fmla="*/ 7239 h 9817"/>
              <a:gd name="connsiteX21" fmla="*/ 9412 w 10000"/>
              <a:gd name="connsiteY21" fmla="*/ 7416 h 9817"/>
              <a:gd name="connsiteX22" fmla="*/ 9719 w 10000"/>
              <a:gd name="connsiteY22" fmla="*/ 7734 h 9817"/>
              <a:gd name="connsiteX23" fmla="*/ 9980 w 10000"/>
              <a:gd name="connsiteY23" fmla="*/ 8010 h 9817"/>
              <a:gd name="connsiteX24" fmla="*/ 9848 w 10000"/>
              <a:gd name="connsiteY24" fmla="*/ 7713 h 9817"/>
              <a:gd name="connsiteX25" fmla="*/ 9621 w 10000"/>
              <a:gd name="connsiteY25" fmla="*/ 7190 h 9817"/>
              <a:gd name="connsiteX26" fmla="*/ 9621 w 10000"/>
              <a:gd name="connsiteY26" fmla="*/ 6970 h 9817"/>
              <a:gd name="connsiteX0" fmla="*/ 1877 w 10000"/>
              <a:gd name="connsiteY0" fmla="*/ 9652 h 9652"/>
              <a:gd name="connsiteX1" fmla="*/ 1309 w 10000"/>
              <a:gd name="connsiteY1" fmla="*/ 9227 h 9652"/>
              <a:gd name="connsiteX2" fmla="*/ 774 w 10000"/>
              <a:gd name="connsiteY2" fmla="*/ 8764 h 9652"/>
              <a:gd name="connsiteX3" fmla="*/ 402 w 10000"/>
              <a:gd name="connsiteY3" fmla="*/ 8138 h 9652"/>
              <a:gd name="connsiteX4" fmla="*/ 88 w 10000"/>
              <a:gd name="connsiteY4" fmla="*/ 7213 h 9652"/>
              <a:gd name="connsiteX5" fmla="*/ 0 w 10000"/>
              <a:gd name="connsiteY5" fmla="*/ 6260 h 9652"/>
              <a:gd name="connsiteX6" fmla="*/ 88 w 10000"/>
              <a:gd name="connsiteY6" fmla="*/ 5230 h 9652"/>
              <a:gd name="connsiteX7" fmla="*/ 443 w 10000"/>
              <a:gd name="connsiteY7" fmla="*/ 3762 h 9652"/>
              <a:gd name="connsiteX8" fmla="*/ 1082 w 10000"/>
              <a:gd name="connsiteY8" fmla="*/ 2409 h 9652"/>
              <a:gd name="connsiteX9" fmla="*/ 2124 w 10000"/>
              <a:gd name="connsiteY9" fmla="*/ 1123 h 9652"/>
              <a:gd name="connsiteX10" fmla="*/ 3365 w 10000"/>
              <a:gd name="connsiteY10" fmla="*/ 277 h 9652"/>
              <a:gd name="connsiteX11" fmla="*/ 4961 w 10000"/>
              <a:gd name="connsiteY11" fmla="*/ 46 h 9652"/>
              <a:gd name="connsiteX12" fmla="*/ 6881 w 10000"/>
              <a:gd name="connsiteY12" fmla="*/ 556 h 9652"/>
              <a:gd name="connsiteX13" fmla="*/ 8976 w 10000"/>
              <a:gd name="connsiteY13" fmla="*/ 2396 h 9652"/>
              <a:gd name="connsiteX14" fmla="*/ 9830 w 10000"/>
              <a:gd name="connsiteY14" fmla="*/ 4800 h 9652"/>
              <a:gd name="connsiteX15" fmla="*/ 9817 w 10000"/>
              <a:gd name="connsiteY15" fmla="*/ 6323 h 9652"/>
              <a:gd name="connsiteX16" fmla="*/ 9740 w 10000"/>
              <a:gd name="connsiteY16" fmla="*/ 6843 h 9652"/>
              <a:gd name="connsiteX17" fmla="*/ 9652 w 10000"/>
              <a:gd name="connsiteY17" fmla="*/ 7100 h 9652"/>
              <a:gd name="connsiteX18" fmla="*/ 9415 w 10000"/>
              <a:gd name="connsiteY18" fmla="*/ 7247 h 9652"/>
              <a:gd name="connsiteX19" fmla="*/ 9280 w 10000"/>
              <a:gd name="connsiteY19" fmla="*/ 7374 h 9652"/>
              <a:gd name="connsiteX20" fmla="*/ 9412 w 10000"/>
              <a:gd name="connsiteY20" fmla="*/ 7554 h 9652"/>
              <a:gd name="connsiteX21" fmla="*/ 9719 w 10000"/>
              <a:gd name="connsiteY21" fmla="*/ 7878 h 9652"/>
              <a:gd name="connsiteX22" fmla="*/ 9980 w 10000"/>
              <a:gd name="connsiteY22" fmla="*/ 8159 h 9652"/>
              <a:gd name="connsiteX23" fmla="*/ 9848 w 10000"/>
              <a:gd name="connsiteY23" fmla="*/ 7857 h 9652"/>
              <a:gd name="connsiteX24" fmla="*/ 9621 w 10000"/>
              <a:gd name="connsiteY24" fmla="*/ 7324 h 9652"/>
              <a:gd name="connsiteX25" fmla="*/ 9621 w 10000"/>
              <a:gd name="connsiteY25" fmla="*/ 7100 h 9652"/>
              <a:gd name="connsiteX0" fmla="*/ 1309 w 10000"/>
              <a:gd name="connsiteY0" fmla="*/ 9560 h 9560"/>
              <a:gd name="connsiteX1" fmla="*/ 774 w 10000"/>
              <a:gd name="connsiteY1" fmla="*/ 9080 h 9560"/>
              <a:gd name="connsiteX2" fmla="*/ 402 w 10000"/>
              <a:gd name="connsiteY2" fmla="*/ 8431 h 9560"/>
              <a:gd name="connsiteX3" fmla="*/ 88 w 10000"/>
              <a:gd name="connsiteY3" fmla="*/ 7473 h 9560"/>
              <a:gd name="connsiteX4" fmla="*/ 0 w 10000"/>
              <a:gd name="connsiteY4" fmla="*/ 6486 h 9560"/>
              <a:gd name="connsiteX5" fmla="*/ 88 w 10000"/>
              <a:gd name="connsiteY5" fmla="*/ 5419 h 9560"/>
              <a:gd name="connsiteX6" fmla="*/ 443 w 10000"/>
              <a:gd name="connsiteY6" fmla="*/ 3898 h 9560"/>
              <a:gd name="connsiteX7" fmla="*/ 1082 w 10000"/>
              <a:gd name="connsiteY7" fmla="*/ 2496 h 9560"/>
              <a:gd name="connsiteX8" fmla="*/ 2124 w 10000"/>
              <a:gd name="connsiteY8" fmla="*/ 1163 h 9560"/>
              <a:gd name="connsiteX9" fmla="*/ 3365 w 10000"/>
              <a:gd name="connsiteY9" fmla="*/ 287 h 9560"/>
              <a:gd name="connsiteX10" fmla="*/ 4961 w 10000"/>
              <a:gd name="connsiteY10" fmla="*/ 48 h 9560"/>
              <a:gd name="connsiteX11" fmla="*/ 6881 w 10000"/>
              <a:gd name="connsiteY11" fmla="*/ 576 h 9560"/>
              <a:gd name="connsiteX12" fmla="*/ 8976 w 10000"/>
              <a:gd name="connsiteY12" fmla="*/ 2482 h 9560"/>
              <a:gd name="connsiteX13" fmla="*/ 9830 w 10000"/>
              <a:gd name="connsiteY13" fmla="*/ 4973 h 9560"/>
              <a:gd name="connsiteX14" fmla="*/ 9817 w 10000"/>
              <a:gd name="connsiteY14" fmla="*/ 6551 h 9560"/>
              <a:gd name="connsiteX15" fmla="*/ 9740 w 10000"/>
              <a:gd name="connsiteY15" fmla="*/ 7090 h 9560"/>
              <a:gd name="connsiteX16" fmla="*/ 9652 w 10000"/>
              <a:gd name="connsiteY16" fmla="*/ 7356 h 9560"/>
              <a:gd name="connsiteX17" fmla="*/ 9415 w 10000"/>
              <a:gd name="connsiteY17" fmla="*/ 7508 h 9560"/>
              <a:gd name="connsiteX18" fmla="*/ 9280 w 10000"/>
              <a:gd name="connsiteY18" fmla="*/ 7640 h 9560"/>
              <a:gd name="connsiteX19" fmla="*/ 9412 w 10000"/>
              <a:gd name="connsiteY19" fmla="*/ 7826 h 9560"/>
              <a:gd name="connsiteX20" fmla="*/ 9719 w 10000"/>
              <a:gd name="connsiteY20" fmla="*/ 8162 h 9560"/>
              <a:gd name="connsiteX21" fmla="*/ 9980 w 10000"/>
              <a:gd name="connsiteY21" fmla="*/ 8453 h 9560"/>
              <a:gd name="connsiteX22" fmla="*/ 9848 w 10000"/>
              <a:gd name="connsiteY22" fmla="*/ 8140 h 9560"/>
              <a:gd name="connsiteX23" fmla="*/ 9621 w 10000"/>
              <a:gd name="connsiteY23" fmla="*/ 7588 h 9560"/>
              <a:gd name="connsiteX24" fmla="*/ 9621 w 10000"/>
              <a:gd name="connsiteY24" fmla="*/ 7356 h 9560"/>
              <a:gd name="connsiteX0" fmla="*/ 774 w 10000"/>
              <a:gd name="connsiteY0" fmla="*/ 9498 h 9498"/>
              <a:gd name="connsiteX1" fmla="*/ 402 w 10000"/>
              <a:gd name="connsiteY1" fmla="*/ 8819 h 9498"/>
              <a:gd name="connsiteX2" fmla="*/ 88 w 10000"/>
              <a:gd name="connsiteY2" fmla="*/ 7817 h 9498"/>
              <a:gd name="connsiteX3" fmla="*/ 0 w 10000"/>
              <a:gd name="connsiteY3" fmla="*/ 6785 h 9498"/>
              <a:gd name="connsiteX4" fmla="*/ 88 w 10000"/>
              <a:gd name="connsiteY4" fmla="*/ 5668 h 9498"/>
              <a:gd name="connsiteX5" fmla="*/ 443 w 10000"/>
              <a:gd name="connsiteY5" fmla="*/ 4077 h 9498"/>
              <a:gd name="connsiteX6" fmla="*/ 1082 w 10000"/>
              <a:gd name="connsiteY6" fmla="*/ 2611 h 9498"/>
              <a:gd name="connsiteX7" fmla="*/ 2124 w 10000"/>
              <a:gd name="connsiteY7" fmla="*/ 1217 h 9498"/>
              <a:gd name="connsiteX8" fmla="*/ 3365 w 10000"/>
              <a:gd name="connsiteY8" fmla="*/ 300 h 9498"/>
              <a:gd name="connsiteX9" fmla="*/ 4961 w 10000"/>
              <a:gd name="connsiteY9" fmla="*/ 50 h 9498"/>
              <a:gd name="connsiteX10" fmla="*/ 6881 w 10000"/>
              <a:gd name="connsiteY10" fmla="*/ 603 h 9498"/>
              <a:gd name="connsiteX11" fmla="*/ 8976 w 10000"/>
              <a:gd name="connsiteY11" fmla="*/ 2596 h 9498"/>
              <a:gd name="connsiteX12" fmla="*/ 9830 w 10000"/>
              <a:gd name="connsiteY12" fmla="*/ 5202 h 9498"/>
              <a:gd name="connsiteX13" fmla="*/ 9817 w 10000"/>
              <a:gd name="connsiteY13" fmla="*/ 6853 h 9498"/>
              <a:gd name="connsiteX14" fmla="*/ 9740 w 10000"/>
              <a:gd name="connsiteY14" fmla="*/ 7416 h 9498"/>
              <a:gd name="connsiteX15" fmla="*/ 9652 w 10000"/>
              <a:gd name="connsiteY15" fmla="*/ 7695 h 9498"/>
              <a:gd name="connsiteX16" fmla="*/ 9415 w 10000"/>
              <a:gd name="connsiteY16" fmla="*/ 7854 h 9498"/>
              <a:gd name="connsiteX17" fmla="*/ 9280 w 10000"/>
              <a:gd name="connsiteY17" fmla="*/ 7992 h 9498"/>
              <a:gd name="connsiteX18" fmla="*/ 9412 w 10000"/>
              <a:gd name="connsiteY18" fmla="*/ 8186 h 9498"/>
              <a:gd name="connsiteX19" fmla="*/ 9719 w 10000"/>
              <a:gd name="connsiteY19" fmla="*/ 8538 h 9498"/>
              <a:gd name="connsiteX20" fmla="*/ 9980 w 10000"/>
              <a:gd name="connsiteY20" fmla="*/ 8842 h 9498"/>
              <a:gd name="connsiteX21" fmla="*/ 9848 w 10000"/>
              <a:gd name="connsiteY21" fmla="*/ 8515 h 9498"/>
              <a:gd name="connsiteX22" fmla="*/ 9621 w 10000"/>
              <a:gd name="connsiteY22" fmla="*/ 7937 h 9498"/>
              <a:gd name="connsiteX23" fmla="*/ 9621 w 10000"/>
              <a:gd name="connsiteY23" fmla="*/ 7695 h 9498"/>
              <a:gd name="connsiteX0" fmla="*/ 402 w 10000"/>
              <a:gd name="connsiteY0" fmla="*/ 9285 h 9314"/>
              <a:gd name="connsiteX1" fmla="*/ 88 w 10000"/>
              <a:gd name="connsiteY1" fmla="*/ 8230 h 9314"/>
              <a:gd name="connsiteX2" fmla="*/ 0 w 10000"/>
              <a:gd name="connsiteY2" fmla="*/ 7144 h 9314"/>
              <a:gd name="connsiteX3" fmla="*/ 88 w 10000"/>
              <a:gd name="connsiteY3" fmla="*/ 5968 h 9314"/>
              <a:gd name="connsiteX4" fmla="*/ 443 w 10000"/>
              <a:gd name="connsiteY4" fmla="*/ 4292 h 9314"/>
              <a:gd name="connsiteX5" fmla="*/ 1082 w 10000"/>
              <a:gd name="connsiteY5" fmla="*/ 2749 h 9314"/>
              <a:gd name="connsiteX6" fmla="*/ 2124 w 10000"/>
              <a:gd name="connsiteY6" fmla="*/ 1281 h 9314"/>
              <a:gd name="connsiteX7" fmla="*/ 3365 w 10000"/>
              <a:gd name="connsiteY7" fmla="*/ 316 h 9314"/>
              <a:gd name="connsiteX8" fmla="*/ 4961 w 10000"/>
              <a:gd name="connsiteY8" fmla="*/ 53 h 9314"/>
              <a:gd name="connsiteX9" fmla="*/ 6881 w 10000"/>
              <a:gd name="connsiteY9" fmla="*/ 635 h 9314"/>
              <a:gd name="connsiteX10" fmla="*/ 8976 w 10000"/>
              <a:gd name="connsiteY10" fmla="*/ 2733 h 9314"/>
              <a:gd name="connsiteX11" fmla="*/ 9830 w 10000"/>
              <a:gd name="connsiteY11" fmla="*/ 5477 h 9314"/>
              <a:gd name="connsiteX12" fmla="*/ 9817 w 10000"/>
              <a:gd name="connsiteY12" fmla="*/ 7215 h 9314"/>
              <a:gd name="connsiteX13" fmla="*/ 9740 w 10000"/>
              <a:gd name="connsiteY13" fmla="*/ 7808 h 9314"/>
              <a:gd name="connsiteX14" fmla="*/ 9652 w 10000"/>
              <a:gd name="connsiteY14" fmla="*/ 8102 h 9314"/>
              <a:gd name="connsiteX15" fmla="*/ 9415 w 10000"/>
              <a:gd name="connsiteY15" fmla="*/ 8269 h 9314"/>
              <a:gd name="connsiteX16" fmla="*/ 9280 w 10000"/>
              <a:gd name="connsiteY16" fmla="*/ 8414 h 9314"/>
              <a:gd name="connsiteX17" fmla="*/ 9412 w 10000"/>
              <a:gd name="connsiteY17" fmla="*/ 8619 h 9314"/>
              <a:gd name="connsiteX18" fmla="*/ 9719 w 10000"/>
              <a:gd name="connsiteY18" fmla="*/ 8989 h 9314"/>
              <a:gd name="connsiteX19" fmla="*/ 9980 w 10000"/>
              <a:gd name="connsiteY19" fmla="*/ 9309 h 9314"/>
              <a:gd name="connsiteX20" fmla="*/ 9848 w 10000"/>
              <a:gd name="connsiteY20" fmla="*/ 8965 h 9314"/>
              <a:gd name="connsiteX21" fmla="*/ 9621 w 10000"/>
              <a:gd name="connsiteY21" fmla="*/ 8356 h 9314"/>
              <a:gd name="connsiteX22" fmla="*/ 9621 w 10000"/>
              <a:gd name="connsiteY22" fmla="*/ 8102 h 9314"/>
              <a:gd name="connsiteX0" fmla="*/ 88 w 10000"/>
              <a:gd name="connsiteY0" fmla="*/ 8836 h 10000"/>
              <a:gd name="connsiteX1" fmla="*/ 0 w 10000"/>
              <a:gd name="connsiteY1" fmla="*/ 7670 h 10000"/>
              <a:gd name="connsiteX2" fmla="*/ 88 w 10000"/>
              <a:gd name="connsiteY2" fmla="*/ 6408 h 10000"/>
              <a:gd name="connsiteX3" fmla="*/ 443 w 10000"/>
              <a:gd name="connsiteY3" fmla="*/ 4608 h 10000"/>
              <a:gd name="connsiteX4" fmla="*/ 1082 w 10000"/>
              <a:gd name="connsiteY4" fmla="*/ 2951 h 10000"/>
              <a:gd name="connsiteX5" fmla="*/ 2124 w 10000"/>
              <a:gd name="connsiteY5" fmla="*/ 1375 h 10000"/>
              <a:gd name="connsiteX6" fmla="*/ 3365 w 10000"/>
              <a:gd name="connsiteY6" fmla="*/ 339 h 10000"/>
              <a:gd name="connsiteX7" fmla="*/ 4961 w 10000"/>
              <a:gd name="connsiteY7" fmla="*/ 57 h 10000"/>
              <a:gd name="connsiteX8" fmla="*/ 6881 w 10000"/>
              <a:gd name="connsiteY8" fmla="*/ 682 h 10000"/>
              <a:gd name="connsiteX9" fmla="*/ 8976 w 10000"/>
              <a:gd name="connsiteY9" fmla="*/ 2934 h 10000"/>
              <a:gd name="connsiteX10" fmla="*/ 9830 w 10000"/>
              <a:gd name="connsiteY10" fmla="*/ 5880 h 10000"/>
              <a:gd name="connsiteX11" fmla="*/ 9817 w 10000"/>
              <a:gd name="connsiteY11" fmla="*/ 7746 h 10000"/>
              <a:gd name="connsiteX12" fmla="*/ 9740 w 10000"/>
              <a:gd name="connsiteY12" fmla="*/ 8383 h 10000"/>
              <a:gd name="connsiteX13" fmla="*/ 9652 w 10000"/>
              <a:gd name="connsiteY13" fmla="*/ 8699 h 10000"/>
              <a:gd name="connsiteX14" fmla="*/ 9415 w 10000"/>
              <a:gd name="connsiteY14" fmla="*/ 8878 h 10000"/>
              <a:gd name="connsiteX15" fmla="*/ 9280 w 10000"/>
              <a:gd name="connsiteY15" fmla="*/ 9034 h 10000"/>
              <a:gd name="connsiteX16" fmla="*/ 9412 w 10000"/>
              <a:gd name="connsiteY16" fmla="*/ 9254 h 10000"/>
              <a:gd name="connsiteX17" fmla="*/ 9719 w 10000"/>
              <a:gd name="connsiteY17" fmla="*/ 9651 h 10000"/>
              <a:gd name="connsiteX18" fmla="*/ 9980 w 10000"/>
              <a:gd name="connsiteY18" fmla="*/ 9995 h 10000"/>
              <a:gd name="connsiteX19" fmla="*/ 9848 w 10000"/>
              <a:gd name="connsiteY19" fmla="*/ 9625 h 10000"/>
              <a:gd name="connsiteX20" fmla="*/ 9621 w 10000"/>
              <a:gd name="connsiteY20" fmla="*/ 8971 h 10000"/>
              <a:gd name="connsiteX21" fmla="*/ 9621 w 10000"/>
              <a:gd name="connsiteY21" fmla="*/ 8699 h 10000"/>
              <a:gd name="connsiteX0" fmla="*/ 0 w 10000"/>
              <a:gd name="connsiteY0" fmla="*/ 7670 h 10000"/>
              <a:gd name="connsiteX1" fmla="*/ 88 w 10000"/>
              <a:gd name="connsiteY1" fmla="*/ 6408 h 10000"/>
              <a:gd name="connsiteX2" fmla="*/ 443 w 10000"/>
              <a:gd name="connsiteY2" fmla="*/ 4608 h 10000"/>
              <a:gd name="connsiteX3" fmla="*/ 1082 w 10000"/>
              <a:gd name="connsiteY3" fmla="*/ 2951 h 10000"/>
              <a:gd name="connsiteX4" fmla="*/ 2124 w 10000"/>
              <a:gd name="connsiteY4" fmla="*/ 1375 h 10000"/>
              <a:gd name="connsiteX5" fmla="*/ 3365 w 10000"/>
              <a:gd name="connsiteY5" fmla="*/ 339 h 10000"/>
              <a:gd name="connsiteX6" fmla="*/ 4961 w 10000"/>
              <a:gd name="connsiteY6" fmla="*/ 57 h 10000"/>
              <a:gd name="connsiteX7" fmla="*/ 6881 w 10000"/>
              <a:gd name="connsiteY7" fmla="*/ 682 h 10000"/>
              <a:gd name="connsiteX8" fmla="*/ 8976 w 10000"/>
              <a:gd name="connsiteY8" fmla="*/ 2934 h 10000"/>
              <a:gd name="connsiteX9" fmla="*/ 9830 w 10000"/>
              <a:gd name="connsiteY9" fmla="*/ 5880 h 10000"/>
              <a:gd name="connsiteX10" fmla="*/ 9817 w 10000"/>
              <a:gd name="connsiteY10" fmla="*/ 7746 h 10000"/>
              <a:gd name="connsiteX11" fmla="*/ 9740 w 10000"/>
              <a:gd name="connsiteY11" fmla="*/ 8383 h 10000"/>
              <a:gd name="connsiteX12" fmla="*/ 9652 w 10000"/>
              <a:gd name="connsiteY12" fmla="*/ 8699 h 10000"/>
              <a:gd name="connsiteX13" fmla="*/ 9415 w 10000"/>
              <a:gd name="connsiteY13" fmla="*/ 8878 h 10000"/>
              <a:gd name="connsiteX14" fmla="*/ 9280 w 10000"/>
              <a:gd name="connsiteY14" fmla="*/ 9034 h 10000"/>
              <a:gd name="connsiteX15" fmla="*/ 9412 w 10000"/>
              <a:gd name="connsiteY15" fmla="*/ 9254 h 10000"/>
              <a:gd name="connsiteX16" fmla="*/ 9719 w 10000"/>
              <a:gd name="connsiteY16" fmla="*/ 9651 h 10000"/>
              <a:gd name="connsiteX17" fmla="*/ 9980 w 10000"/>
              <a:gd name="connsiteY17" fmla="*/ 9995 h 10000"/>
              <a:gd name="connsiteX18" fmla="*/ 9848 w 10000"/>
              <a:gd name="connsiteY18" fmla="*/ 9625 h 10000"/>
              <a:gd name="connsiteX19" fmla="*/ 9621 w 10000"/>
              <a:gd name="connsiteY19" fmla="*/ 8971 h 10000"/>
              <a:gd name="connsiteX20" fmla="*/ 9621 w 10000"/>
              <a:gd name="connsiteY20" fmla="*/ 8699 h 10000"/>
              <a:gd name="connsiteX0" fmla="*/ 0 w 9912"/>
              <a:gd name="connsiteY0" fmla="*/ 6408 h 10000"/>
              <a:gd name="connsiteX1" fmla="*/ 355 w 9912"/>
              <a:gd name="connsiteY1" fmla="*/ 4608 h 10000"/>
              <a:gd name="connsiteX2" fmla="*/ 994 w 9912"/>
              <a:gd name="connsiteY2" fmla="*/ 2951 h 10000"/>
              <a:gd name="connsiteX3" fmla="*/ 2036 w 9912"/>
              <a:gd name="connsiteY3" fmla="*/ 1375 h 10000"/>
              <a:gd name="connsiteX4" fmla="*/ 3277 w 9912"/>
              <a:gd name="connsiteY4" fmla="*/ 339 h 10000"/>
              <a:gd name="connsiteX5" fmla="*/ 4873 w 9912"/>
              <a:gd name="connsiteY5" fmla="*/ 57 h 10000"/>
              <a:gd name="connsiteX6" fmla="*/ 6793 w 9912"/>
              <a:gd name="connsiteY6" fmla="*/ 682 h 10000"/>
              <a:gd name="connsiteX7" fmla="*/ 8888 w 9912"/>
              <a:gd name="connsiteY7" fmla="*/ 2934 h 10000"/>
              <a:gd name="connsiteX8" fmla="*/ 9742 w 9912"/>
              <a:gd name="connsiteY8" fmla="*/ 5880 h 10000"/>
              <a:gd name="connsiteX9" fmla="*/ 9729 w 9912"/>
              <a:gd name="connsiteY9" fmla="*/ 7746 h 10000"/>
              <a:gd name="connsiteX10" fmla="*/ 9652 w 9912"/>
              <a:gd name="connsiteY10" fmla="*/ 8383 h 10000"/>
              <a:gd name="connsiteX11" fmla="*/ 9564 w 9912"/>
              <a:gd name="connsiteY11" fmla="*/ 8699 h 10000"/>
              <a:gd name="connsiteX12" fmla="*/ 9327 w 9912"/>
              <a:gd name="connsiteY12" fmla="*/ 8878 h 10000"/>
              <a:gd name="connsiteX13" fmla="*/ 9192 w 9912"/>
              <a:gd name="connsiteY13" fmla="*/ 9034 h 10000"/>
              <a:gd name="connsiteX14" fmla="*/ 9324 w 9912"/>
              <a:gd name="connsiteY14" fmla="*/ 9254 h 10000"/>
              <a:gd name="connsiteX15" fmla="*/ 9631 w 9912"/>
              <a:gd name="connsiteY15" fmla="*/ 9651 h 10000"/>
              <a:gd name="connsiteX16" fmla="*/ 9892 w 9912"/>
              <a:gd name="connsiteY16" fmla="*/ 9995 h 10000"/>
              <a:gd name="connsiteX17" fmla="*/ 9760 w 9912"/>
              <a:gd name="connsiteY17" fmla="*/ 9625 h 10000"/>
              <a:gd name="connsiteX18" fmla="*/ 9533 w 9912"/>
              <a:gd name="connsiteY18" fmla="*/ 8971 h 10000"/>
              <a:gd name="connsiteX19" fmla="*/ 9533 w 9912"/>
              <a:gd name="connsiteY19" fmla="*/ 8699 h 10000"/>
              <a:gd name="connsiteX0" fmla="*/ 0 w 9642"/>
              <a:gd name="connsiteY0" fmla="*/ 4608 h 10000"/>
              <a:gd name="connsiteX1" fmla="*/ 645 w 9642"/>
              <a:gd name="connsiteY1" fmla="*/ 2951 h 10000"/>
              <a:gd name="connsiteX2" fmla="*/ 1696 w 9642"/>
              <a:gd name="connsiteY2" fmla="*/ 1375 h 10000"/>
              <a:gd name="connsiteX3" fmla="*/ 2948 w 9642"/>
              <a:gd name="connsiteY3" fmla="*/ 339 h 10000"/>
              <a:gd name="connsiteX4" fmla="*/ 4558 w 9642"/>
              <a:gd name="connsiteY4" fmla="*/ 57 h 10000"/>
              <a:gd name="connsiteX5" fmla="*/ 6495 w 9642"/>
              <a:gd name="connsiteY5" fmla="*/ 682 h 10000"/>
              <a:gd name="connsiteX6" fmla="*/ 8609 w 9642"/>
              <a:gd name="connsiteY6" fmla="*/ 2934 h 10000"/>
              <a:gd name="connsiteX7" fmla="*/ 9470 w 9642"/>
              <a:gd name="connsiteY7" fmla="*/ 5880 h 10000"/>
              <a:gd name="connsiteX8" fmla="*/ 9457 w 9642"/>
              <a:gd name="connsiteY8" fmla="*/ 7746 h 10000"/>
              <a:gd name="connsiteX9" fmla="*/ 9380 w 9642"/>
              <a:gd name="connsiteY9" fmla="*/ 8383 h 10000"/>
              <a:gd name="connsiteX10" fmla="*/ 9291 w 9642"/>
              <a:gd name="connsiteY10" fmla="*/ 8699 h 10000"/>
              <a:gd name="connsiteX11" fmla="*/ 9052 w 9642"/>
              <a:gd name="connsiteY11" fmla="*/ 8878 h 10000"/>
              <a:gd name="connsiteX12" fmla="*/ 8916 w 9642"/>
              <a:gd name="connsiteY12" fmla="*/ 9034 h 10000"/>
              <a:gd name="connsiteX13" fmla="*/ 9049 w 9642"/>
              <a:gd name="connsiteY13" fmla="*/ 9254 h 10000"/>
              <a:gd name="connsiteX14" fmla="*/ 9359 w 9642"/>
              <a:gd name="connsiteY14" fmla="*/ 9651 h 10000"/>
              <a:gd name="connsiteX15" fmla="*/ 9622 w 9642"/>
              <a:gd name="connsiteY15" fmla="*/ 9995 h 10000"/>
              <a:gd name="connsiteX16" fmla="*/ 9489 w 9642"/>
              <a:gd name="connsiteY16" fmla="*/ 9625 h 10000"/>
              <a:gd name="connsiteX17" fmla="*/ 9260 w 9642"/>
              <a:gd name="connsiteY17" fmla="*/ 8971 h 10000"/>
              <a:gd name="connsiteX18" fmla="*/ 9260 w 9642"/>
              <a:gd name="connsiteY18" fmla="*/ 8699 h 10000"/>
              <a:gd name="connsiteX0" fmla="*/ 0 w 9331"/>
              <a:gd name="connsiteY0" fmla="*/ 2951 h 10000"/>
              <a:gd name="connsiteX1" fmla="*/ 1090 w 9331"/>
              <a:gd name="connsiteY1" fmla="*/ 1375 h 10000"/>
              <a:gd name="connsiteX2" fmla="*/ 2388 w 9331"/>
              <a:gd name="connsiteY2" fmla="*/ 339 h 10000"/>
              <a:gd name="connsiteX3" fmla="*/ 4058 w 9331"/>
              <a:gd name="connsiteY3" fmla="*/ 57 h 10000"/>
              <a:gd name="connsiteX4" fmla="*/ 6067 w 9331"/>
              <a:gd name="connsiteY4" fmla="*/ 682 h 10000"/>
              <a:gd name="connsiteX5" fmla="*/ 8260 w 9331"/>
              <a:gd name="connsiteY5" fmla="*/ 2934 h 10000"/>
              <a:gd name="connsiteX6" fmla="*/ 9153 w 9331"/>
              <a:gd name="connsiteY6" fmla="*/ 5880 h 10000"/>
              <a:gd name="connsiteX7" fmla="*/ 9139 w 9331"/>
              <a:gd name="connsiteY7" fmla="*/ 7746 h 10000"/>
              <a:gd name="connsiteX8" fmla="*/ 9059 w 9331"/>
              <a:gd name="connsiteY8" fmla="*/ 8383 h 10000"/>
              <a:gd name="connsiteX9" fmla="*/ 8967 w 9331"/>
              <a:gd name="connsiteY9" fmla="*/ 8699 h 10000"/>
              <a:gd name="connsiteX10" fmla="*/ 8719 w 9331"/>
              <a:gd name="connsiteY10" fmla="*/ 8878 h 10000"/>
              <a:gd name="connsiteX11" fmla="*/ 8578 w 9331"/>
              <a:gd name="connsiteY11" fmla="*/ 9034 h 10000"/>
              <a:gd name="connsiteX12" fmla="*/ 8716 w 9331"/>
              <a:gd name="connsiteY12" fmla="*/ 9254 h 10000"/>
              <a:gd name="connsiteX13" fmla="*/ 9037 w 9331"/>
              <a:gd name="connsiteY13" fmla="*/ 9651 h 10000"/>
              <a:gd name="connsiteX14" fmla="*/ 9310 w 9331"/>
              <a:gd name="connsiteY14" fmla="*/ 9995 h 10000"/>
              <a:gd name="connsiteX15" fmla="*/ 9172 w 9331"/>
              <a:gd name="connsiteY15" fmla="*/ 9625 h 10000"/>
              <a:gd name="connsiteX16" fmla="*/ 8935 w 9331"/>
              <a:gd name="connsiteY16" fmla="*/ 8971 h 10000"/>
              <a:gd name="connsiteX17" fmla="*/ 8935 w 9331"/>
              <a:gd name="connsiteY17" fmla="*/ 8699 h 10000"/>
              <a:gd name="connsiteX0" fmla="*/ 0 w 8832"/>
              <a:gd name="connsiteY0" fmla="*/ 1375 h 10000"/>
              <a:gd name="connsiteX1" fmla="*/ 1391 w 8832"/>
              <a:gd name="connsiteY1" fmla="*/ 339 h 10000"/>
              <a:gd name="connsiteX2" fmla="*/ 3181 w 8832"/>
              <a:gd name="connsiteY2" fmla="*/ 57 h 10000"/>
              <a:gd name="connsiteX3" fmla="*/ 5334 w 8832"/>
              <a:gd name="connsiteY3" fmla="*/ 682 h 10000"/>
              <a:gd name="connsiteX4" fmla="*/ 7684 w 8832"/>
              <a:gd name="connsiteY4" fmla="*/ 2934 h 10000"/>
              <a:gd name="connsiteX5" fmla="*/ 8641 w 8832"/>
              <a:gd name="connsiteY5" fmla="*/ 5880 h 10000"/>
              <a:gd name="connsiteX6" fmla="*/ 8626 w 8832"/>
              <a:gd name="connsiteY6" fmla="*/ 7746 h 10000"/>
              <a:gd name="connsiteX7" fmla="*/ 8540 w 8832"/>
              <a:gd name="connsiteY7" fmla="*/ 8383 h 10000"/>
              <a:gd name="connsiteX8" fmla="*/ 8442 w 8832"/>
              <a:gd name="connsiteY8" fmla="*/ 8699 h 10000"/>
              <a:gd name="connsiteX9" fmla="*/ 8176 w 8832"/>
              <a:gd name="connsiteY9" fmla="*/ 8878 h 10000"/>
              <a:gd name="connsiteX10" fmla="*/ 8025 w 8832"/>
              <a:gd name="connsiteY10" fmla="*/ 9034 h 10000"/>
              <a:gd name="connsiteX11" fmla="*/ 8173 w 8832"/>
              <a:gd name="connsiteY11" fmla="*/ 9254 h 10000"/>
              <a:gd name="connsiteX12" fmla="*/ 8517 w 8832"/>
              <a:gd name="connsiteY12" fmla="*/ 9651 h 10000"/>
              <a:gd name="connsiteX13" fmla="*/ 8809 w 8832"/>
              <a:gd name="connsiteY13" fmla="*/ 9995 h 10000"/>
              <a:gd name="connsiteX14" fmla="*/ 8662 w 8832"/>
              <a:gd name="connsiteY14" fmla="*/ 9625 h 10000"/>
              <a:gd name="connsiteX15" fmla="*/ 8408 w 8832"/>
              <a:gd name="connsiteY15" fmla="*/ 8971 h 10000"/>
              <a:gd name="connsiteX16" fmla="*/ 8408 w 8832"/>
              <a:gd name="connsiteY16" fmla="*/ 8699 h 10000"/>
              <a:gd name="connsiteX0" fmla="*/ 0 w 8425"/>
              <a:gd name="connsiteY0" fmla="*/ 339 h 10000"/>
              <a:gd name="connsiteX1" fmla="*/ 2027 w 8425"/>
              <a:gd name="connsiteY1" fmla="*/ 57 h 10000"/>
              <a:gd name="connsiteX2" fmla="*/ 4464 w 8425"/>
              <a:gd name="connsiteY2" fmla="*/ 682 h 10000"/>
              <a:gd name="connsiteX3" fmla="*/ 7125 w 8425"/>
              <a:gd name="connsiteY3" fmla="*/ 2934 h 10000"/>
              <a:gd name="connsiteX4" fmla="*/ 8209 w 8425"/>
              <a:gd name="connsiteY4" fmla="*/ 5880 h 10000"/>
              <a:gd name="connsiteX5" fmla="*/ 8192 w 8425"/>
              <a:gd name="connsiteY5" fmla="*/ 7746 h 10000"/>
              <a:gd name="connsiteX6" fmla="*/ 8094 w 8425"/>
              <a:gd name="connsiteY6" fmla="*/ 8383 h 10000"/>
              <a:gd name="connsiteX7" fmla="*/ 7983 w 8425"/>
              <a:gd name="connsiteY7" fmla="*/ 8699 h 10000"/>
              <a:gd name="connsiteX8" fmla="*/ 7682 w 8425"/>
              <a:gd name="connsiteY8" fmla="*/ 8878 h 10000"/>
              <a:gd name="connsiteX9" fmla="*/ 7511 w 8425"/>
              <a:gd name="connsiteY9" fmla="*/ 9034 h 10000"/>
              <a:gd name="connsiteX10" fmla="*/ 7679 w 8425"/>
              <a:gd name="connsiteY10" fmla="*/ 9254 h 10000"/>
              <a:gd name="connsiteX11" fmla="*/ 8068 w 8425"/>
              <a:gd name="connsiteY11" fmla="*/ 9651 h 10000"/>
              <a:gd name="connsiteX12" fmla="*/ 8399 w 8425"/>
              <a:gd name="connsiteY12" fmla="*/ 9995 h 10000"/>
              <a:gd name="connsiteX13" fmla="*/ 8233 w 8425"/>
              <a:gd name="connsiteY13" fmla="*/ 9625 h 10000"/>
              <a:gd name="connsiteX14" fmla="*/ 7945 w 8425"/>
              <a:gd name="connsiteY14" fmla="*/ 8971 h 10000"/>
              <a:gd name="connsiteX15" fmla="*/ 7945 w 8425"/>
              <a:gd name="connsiteY15" fmla="*/ 8699 h 10000"/>
              <a:gd name="connsiteX0" fmla="*/ 0 w 7594"/>
              <a:gd name="connsiteY0" fmla="*/ 0 h 9943"/>
              <a:gd name="connsiteX1" fmla="*/ 2893 w 7594"/>
              <a:gd name="connsiteY1" fmla="*/ 625 h 9943"/>
              <a:gd name="connsiteX2" fmla="*/ 6051 w 7594"/>
              <a:gd name="connsiteY2" fmla="*/ 2877 h 9943"/>
              <a:gd name="connsiteX3" fmla="*/ 7338 w 7594"/>
              <a:gd name="connsiteY3" fmla="*/ 5823 h 9943"/>
              <a:gd name="connsiteX4" fmla="*/ 7317 w 7594"/>
              <a:gd name="connsiteY4" fmla="*/ 7689 h 9943"/>
              <a:gd name="connsiteX5" fmla="*/ 7201 w 7594"/>
              <a:gd name="connsiteY5" fmla="*/ 8326 h 9943"/>
              <a:gd name="connsiteX6" fmla="*/ 7069 w 7594"/>
              <a:gd name="connsiteY6" fmla="*/ 8642 h 9943"/>
              <a:gd name="connsiteX7" fmla="*/ 6712 w 7594"/>
              <a:gd name="connsiteY7" fmla="*/ 8821 h 9943"/>
              <a:gd name="connsiteX8" fmla="*/ 6509 w 7594"/>
              <a:gd name="connsiteY8" fmla="*/ 8977 h 9943"/>
              <a:gd name="connsiteX9" fmla="*/ 6709 w 7594"/>
              <a:gd name="connsiteY9" fmla="*/ 9197 h 9943"/>
              <a:gd name="connsiteX10" fmla="*/ 7170 w 7594"/>
              <a:gd name="connsiteY10" fmla="*/ 9594 h 9943"/>
              <a:gd name="connsiteX11" fmla="*/ 7563 w 7594"/>
              <a:gd name="connsiteY11" fmla="*/ 9938 h 9943"/>
              <a:gd name="connsiteX12" fmla="*/ 7366 w 7594"/>
              <a:gd name="connsiteY12" fmla="*/ 9568 h 9943"/>
              <a:gd name="connsiteX13" fmla="*/ 7024 w 7594"/>
              <a:gd name="connsiteY13" fmla="*/ 8914 h 9943"/>
              <a:gd name="connsiteX14" fmla="*/ 7024 w 7594"/>
              <a:gd name="connsiteY14" fmla="*/ 8642 h 9943"/>
              <a:gd name="connsiteX0" fmla="*/ 0 w 6190"/>
              <a:gd name="connsiteY0" fmla="*/ 0 h 9371"/>
              <a:gd name="connsiteX1" fmla="*/ 4158 w 6190"/>
              <a:gd name="connsiteY1" fmla="*/ 2264 h 9371"/>
              <a:gd name="connsiteX2" fmla="*/ 5853 w 6190"/>
              <a:gd name="connsiteY2" fmla="*/ 5227 h 9371"/>
              <a:gd name="connsiteX3" fmla="*/ 5825 w 6190"/>
              <a:gd name="connsiteY3" fmla="*/ 7104 h 9371"/>
              <a:gd name="connsiteX4" fmla="*/ 5672 w 6190"/>
              <a:gd name="connsiteY4" fmla="*/ 7745 h 9371"/>
              <a:gd name="connsiteX5" fmla="*/ 5499 w 6190"/>
              <a:gd name="connsiteY5" fmla="*/ 8063 h 9371"/>
              <a:gd name="connsiteX6" fmla="*/ 5029 w 6190"/>
              <a:gd name="connsiteY6" fmla="*/ 8243 h 9371"/>
              <a:gd name="connsiteX7" fmla="*/ 4761 w 6190"/>
              <a:gd name="connsiteY7" fmla="*/ 8399 h 9371"/>
              <a:gd name="connsiteX8" fmla="*/ 5025 w 6190"/>
              <a:gd name="connsiteY8" fmla="*/ 8621 h 9371"/>
              <a:gd name="connsiteX9" fmla="*/ 5632 w 6190"/>
              <a:gd name="connsiteY9" fmla="*/ 9020 h 9371"/>
              <a:gd name="connsiteX10" fmla="*/ 6149 w 6190"/>
              <a:gd name="connsiteY10" fmla="*/ 9366 h 9371"/>
              <a:gd name="connsiteX11" fmla="*/ 5890 w 6190"/>
              <a:gd name="connsiteY11" fmla="*/ 8994 h 9371"/>
              <a:gd name="connsiteX12" fmla="*/ 5439 w 6190"/>
              <a:gd name="connsiteY12" fmla="*/ 8336 h 9371"/>
              <a:gd name="connsiteX13" fmla="*/ 5439 w 6190"/>
              <a:gd name="connsiteY13" fmla="*/ 8063 h 9371"/>
              <a:gd name="connsiteX0" fmla="*/ 0 w 3283"/>
              <a:gd name="connsiteY0" fmla="*/ 0 h 7584"/>
              <a:gd name="connsiteX1" fmla="*/ 2739 w 3283"/>
              <a:gd name="connsiteY1" fmla="*/ 3162 h 7584"/>
              <a:gd name="connsiteX2" fmla="*/ 2693 w 3283"/>
              <a:gd name="connsiteY2" fmla="*/ 5165 h 7584"/>
              <a:gd name="connsiteX3" fmla="*/ 2446 w 3283"/>
              <a:gd name="connsiteY3" fmla="*/ 5849 h 7584"/>
              <a:gd name="connsiteX4" fmla="*/ 2167 w 3283"/>
              <a:gd name="connsiteY4" fmla="*/ 6188 h 7584"/>
              <a:gd name="connsiteX5" fmla="*/ 1407 w 3283"/>
              <a:gd name="connsiteY5" fmla="*/ 6380 h 7584"/>
              <a:gd name="connsiteX6" fmla="*/ 974 w 3283"/>
              <a:gd name="connsiteY6" fmla="*/ 6547 h 7584"/>
              <a:gd name="connsiteX7" fmla="*/ 1401 w 3283"/>
              <a:gd name="connsiteY7" fmla="*/ 6784 h 7584"/>
              <a:gd name="connsiteX8" fmla="*/ 2382 w 3283"/>
              <a:gd name="connsiteY8" fmla="*/ 7209 h 7584"/>
              <a:gd name="connsiteX9" fmla="*/ 3217 w 3283"/>
              <a:gd name="connsiteY9" fmla="*/ 7579 h 7584"/>
              <a:gd name="connsiteX10" fmla="*/ 2798 w 3283"/>
              <a:gd name="connsiteY10" fmla="*/ 7182 h 7584"/>
              <a:gd name="connsiteX11" fmla="*/ 2070 w 3283"/>
              <a:gd name="connsiteY11" fmla="*/ 6480 h 7584"/>
              <a:gd name="connsiteX12" fmla="*/ 2070 w 3283"/>
              <a:gd name="connsiteY12" fmla="*/ 6188 h 7584"/>
              <a:gd name="connsiteX0" fmla="*/ 5376 w 7033"/>
              <a:gd name="connsiteY0" fmla="*/ 0 h 5831"/>
              <a:gd name="connsiteX1" fmla="*/ 5236 w 7033"/>
              <a:gd name="connsiteY1" fmla="*/ 2641 h 5831"/>
              <a:gd name="connsiteX2" fmla="*/ 4484 w 7033"/>
              <a:gd name="connsiteY2" fmla="*/ 3543 h 5831"/>
              <a:gd name="connsiteX3" fmla="*/ 3634 w 7033"/>
              <a:gd name="connsiteY3" fmla="*/ 3990 h 5831"/>
              <a:gd name="connsiteX4" fmla="*/ 1319 w 7033"/>
              <a:gd name="connsiteY4" fmla="*/ 4243 h 5831"/>
              <a:gd name="connsiteX5" fmla="*/ 0 w 7033"/>
              <a:gd name="connsiteY5" fmla="*/ 4464 h 5831"/>
              <a:gd name="connsiteX6" fmla="*/ 1300 w 7033"/>
              <a:gd name="connsiteY6" fmla="*/ 4776 h 5831"/>
              <a:gd name="connsiteX7" fmla="*/ 4289 w 7033"/>
              <a:gd name="connsiteY7" fmla="*/ 5337 h 5831"/>
              <a:gd name="connsiteX8" fmla="*/ 6832 w 7033"/>
              <a:gd name="connsiteY8" fmla="*/ 5824 h 5831"/>
              <a:gd name="connsiteX9" fmla="*/ 5556 w 7033"/>
              <a:gd name="connsiteY9" fmla="*/ 5301 h 5831"/>
              <a:gd name="connsiteX10" fmla="*/ 3338 w 7033"/>
              <a:gd name="connsiteY10" fmla="*/ 4375 h 5831"/>
              <a:gd name="connsiteX11" fmla="*/ 3338 w 7033"/>
              <a:gd name="connsiteY11" fmla="*/ 3990 h 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33" h="5831">
                <a:moveTo>
                  <a:pt x="5376" y="0"/>
                </a:moveTo>
                <a:cubicBezTo>
                  <a:pt x="6747" y="1136"/>
                  <a:pt x="5379" y="2057"/>
                  <a:pt x="5236" y="2641"/>
                </a:cubicBezTo>
                <a:cubicBezTo>
                  <a:pt x="5114" y="3224"/>
                  <a:pt x="4761" y="3319"/>
                  <a:pt x="4484" y="3543"/>
                </a:cubicBezTo>
                <a:cubicBezTo>
                  <a:pt x="4219" y="3773"/>
                  <a:pt x="4155" y="3874"/>
                  <a:pt x="3634" y="3990"/>
                </a:cubicBezTo>
                <a:cubicBezTo>
                  <a:pt x="3101" y="4105"/>
                  <a:pt x="1907" y="4162"/>
                  <a:pt x="1319" y="4243"/>
                </a:cubicBezTo>
                <a:cubicBezTo>
                  <a:pt x="731" y="4324"/>
                  <a:pt x="0" y="4375"/>
                  <a:pt x="0" y="4464"/>
                </a:cubicBezTo>
                <a:cubicBezTo>
                  <a:pt x="0" y="4551"/>
                  <a:pt x="557" y="4630"/>
                  <a:pt x="1300" y="4776"/>
                </a:cubicBezTo>
                <a:cubicBezTo>
                  <a:pt x="2010" y="4923"/>
                  <a:pt x="3372" y="5161"/>
                  <a:pt x="4289" y="5337"/>
                </a:cubicBezTo>
                <a:cubicBezTo>
                  <a:pt x="5211" y="5513"/>
                  <a:pt x="6631" y="5831"/>
                  <a:pt x="6832" y="5824"/>
                </a:cubicBezTo>
                <a:cubicBezTo>
                  <a:pt x="7033" y="5815"/>
                  <a:pt x="6153" y="5541"/>
                  <a:pt x="5556" y="5301"/>
                </a:cubicBezTo>
                <a:cubicBezTo>
                  <a:pt x="4946" y="5060"/>
                  <a:pt x="3692" y="4593"/>
                  <a:pt x="3338" y="4375"/>
                </a:cubicBezTo>
                <a:cubicBezTo>
                  <a:pt x="2964" y="4155"/>
                  <a:pt x="3405" y="4105"/>
                  <a:pt x="3338" y="399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6" name="Freeform 21"/>
          <p:cNvSpPr>
            <a:spLocks/>
          </p:cNvSpPr>
          <p:nvPr/>
        </p:nvSpPr>
        <p:spPr bwMode="auto">
          <a:xfrm rot="21326996">
            <a:off x="5012826" y="2572841"/>
            <a:ext cx="271248" cy="992197"/>
          </a:xfrm>
          <a:custGeom>
            <a:avLst/>
            <a:gdLst>
              <a:gd name="T0" fmla="*/ 42 w 87"/>
              <a:gd name="T1" fmla="*/ 250 h 259"/>
              <a:gd name="T2" fmla="*/ 56 w 87"/>
              <a:gd name="T3" fmla="*/ 168 h 259"/>
              <a:gd name="T4" fmla="*/ 80 w 87"/>
              <a:gd name="T5" fmla="*/ 94 h 259"/>
              <a:gd name="T6" fmla="*/ 85 w 87"/>
              <a:gd name="T7" fmla="*/ 38 h 259"/>
              <a:gd name="T8" fmla="*/ 68 w 87"/>
              <a:gd name="T9" fmla="*/ 5 h 259"/>
              <a:gd name="T10" fmla="*/ 35 w 87"/>
              <a:gd name="T11" fmla="*/ 7 h 259"/>
              <a:gd name="T12" fmla="*/ 13 w 87"/>
              <a:gd name="T13" fmla="*/ 31 h 259"/>
              <a:gd name="T14" fmla="*/ 1 w 87"/>
              <a:gd name="T15" fmla="*/ 106 h 259"/>
              <a:gd name="T16" fmla="*/ 18 w 87"/>
              <a:gd name="T17" fmla="*/ 185 h 259"/>
              <a:gd name="T18" fmla="*/ 35 w 87"/>
              <a:gd name="T19" fmla="*/ 221 h 259"/>
              <a:gd name="T20" fmla="*/ 42 w 87"/>
              <a:gd name="T21" fmla="*/ 250 h 2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"/>
              <a:gd name="T34" fmla="*/ 0 h 259"/>
              <a:gd name="T35" fmla="*/ 87 w 87"/>
              <a:gd name="T36" fmla="*/ 259 h 2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" h="259">
                <a:moveTo>
                  <a:pt x="42" y="250"/>
                </a:moveTo>
                <a:cubicBezTo>
                  <a:pt x="45" y="241"/>
                  <a:pt x="50" y="194"/>
                  <a:pt x="56" y="168"/>
                </a:cubicBezTo>
                <a:cubicBezTo>
                  <a:pt x="62" y="142"/>
                  <a:pt x="75" y="116"/>
                  <a:pt x="80" y="94"/>
                </a:cubicBezTo>
                <a:cubicBezTo>
                  <a:pt x="85" y="72"/>
                  <a:pt x="87" y="53"/>
                  <a:pt x="85" y="38"/>
                </a:cubicBezTo>
                <a:cubicBezTo>
                  <a:pt x="83" y="23"/>
                  <a:pt x="76" y="10"/>
                  <a:pt x="68" y="5"/>
                </a:cubicBezTo>
                <a:cubicBezTo>
                  <a:pt x="60" y="0"/>
                  <a:pt x="44" y="3"/>
                  <a:pt x="35" y="7"/>
                </a:cubicBezTo>
                <a:cubicBezTo>
                  <a:pt x="26" y="11"/>
                  <a:pt x="19" y="15"/>
                  <a:pt x="13" y="31"/>
                </a:cubicBezTo>
                <a:cubicBezTo>
                  <a:pt x="7" y="47"/>
                  <a:pt x="0" y="80"/>
                  <a:pt x="1" y="106"/>
                </a:cubicBezTo>
                <a:cubicBezTo>
                  <a:pt x="2" y="132"/>
                  <a:pt x="12" y="166"/>
                  <a:pt x="18" y="185"/>
                </a:cubicBezTo>
                <a:cubicBezTo>
                  <a:pt x="24" y="204"/>
                  <a:pt x="31" y="211"/>
                  <a:pt x="35" y="221"/>
                </a:cubicBezTo>
                <a:cubicBezTo>
                  <a:pt x="39" y="231"/>
                  <a:pt x="39" y="259"/>
                  <a:pt x="42" y="250"/>
                </a:cubicBezTo>
                <a:close/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9277" name="Freeform 22"/>
          <p:cNvSpPr>
            <a:spLocks/>
          </p:cNvSpPr>
          <p:nvPr/>
        </p:nvSpPr>
        <p:spPr bwMode="auto">
          <a:xfrm rot="21326996">
            <a:off x="6398966" y="2041709"/>
            <a:ext cx="342247" cy="1067633"/>
          </a:xfrm>
          <a:custGeom>
            <a:avLst/>
            <a:gdLst>
              <a:gd name="T0" fmla="*/ 130 w 130"/>
              <a:gd name="T1" fmla="*/ 202 h 262"/>
              <a:gd name="T2" fmla="*/ 108 w 130"/>
              <a:gd name="T3" fmla="*/ 248 h 262"/>
              <a:gd name="T4" fmla="*/ 53 w 130"/>
              <a:gd name="T5" fmla="*/ 248 h 262"/>
              <a:gd name="T6" fmla="*/ 7 w 130"/>
              <a:gd name="T7" fmla="*/ 161 h 262"/>
              <a:gd name="T8" fmla="*/ 12 w 130"/>
              <a:gd name="T9" fmla="*/ 0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262"/>
              <a:gd name="T17" fmla="*/ 130 w 130"/>
              <a:gd name="T18" fmla="*/ 262 h 262"/>
              <a:gd name="connsiteX0" fmla="*/ 9957 w 9957"/>
              <a:gd name="connsiteY0" fmla="*/ 7710 h 11153"/>
              <a:gd name="connsiteX1" fmla="*/ 8265 w 9957"/>
              <a:gd name="connsiteY1" fmla="*/ 9466 h 11153"/>
              <a:gd name="connsiteX2" fmla="*/ 3849 w 9957"/>
              <a:gd name="connsiteY2" fmla="*/ 10619 h 11153"/>
              <a:gd name="connsiteX3" fmla="*/ 495 w 9957"/>
              <a:gd name="connsiteY3" fmla="*/ 6145 h 11153"/>
              <a:gd name="connsiteX4" fmla="*/ 880 w 9957"/>
              <a:gd name="connsiteY4" fmla="*/ 0 h 11153"/>
              <a:gd name="connsiteX0" fmla="*/ 10000 w 10000"/>
              <a:gd name="connsiteY0" fmla="*/ 6913 h 9755"/>
              <a:gd name="connsiteX1" fmla="*/ 3866 w 10000"/>
              <a:gd name="connsiteY1" fmla="*/ 9521 h 9755"/>
              <a:gd name="connsiteX2" fmla="*/ 497 w 10000"/>
              <a:gd name="connsiteY2" fmla="*/ 5510 h 9755"/>
              <a:gd name="connsiteX3" fmla="*/ 884 w 10000"/>
              <a:gd name="connsiteY3" fmla="*/ 0 h 9755"/>
              <a:gd name="connsiteX0" fmla="*/ 10006 w 10006"/>
              <a:gd name="connsiteY0" fmla="*/ 7087 h 10825"/>
              <a:gd name="connsiteX1" fmla="*/ 3909 w 10006"/>
              <a:gd name="connsiteY1" fmla="*/ 10585 h 10825"/>
              <a:gd name="connsiteX2" fmla="*/ 503 w 10006"/>
              <a:gd name="connsiteY2" fmla="*/ 5648 h 10825"/>
              <a:gd name="connsiteX3" fmla="*/ 890 w 10006"/>
              <a:gd name="connsiteY3" fmla="*/ 0 h 10825"/>
              <a:gd name="connsiteX0" fmla="*/ 10006 w 10006"/>
              <a:gd name="connsiteY0" fmla="*/ 7087 h 10946"/>
              <a:gd name="connsiteX1" fmla="*/ 3909 w 10006"/>
              <a:gd name="connsiteY1" fmla="*/ 10585 h 10946"/>
              <a:gd name="connsiteX2" fmla="*/ 503 w 10006"/>
              <a:gd name="connsiteY2" fmla="*/ 5648 h 10946"/>
              <a:gd name="connsiteX3" fmla="*/ 890 w 10006"/>
              <a:gd name="connsiteY3" fmla="*/ 0 h 10946"/>
              <a:gd name="connsiteX0" fmla="*/ 9857 w 9857"/>
              <a:gd name="connsiteY0" fmla="*/ 10104 h 13963"/>
              <a:gd name="connsiteX1" fmla="*/ 3760 w 9857"/>
              <a:gd name="connsiteY1" fmla="*/ 13602 h 13963"/>
              <a:gd name="connsiteX2" fmla="*/ 354 w 9857"/>
              <a:gd name="connsiteY2" fmla="*/ 8665 h 13963"/>
              <a:gd name="connsiteX3" fmla="*/ 1633 w 9857"/>
              <a:gd name="connsiteY3" fmla="*/ 0 h 1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7" h="13963">
                <a:moveTo>
                  <a:pt x="9857" y="10104"/>
                </a:moveTo>
                <a:cubicBezTo>
                  <a:pt x="8579" y="10660"/>
                  <a:pt x="6412" y="13963"/>
                  <a:pt x="3760" y="13602"/>
                </a:cubicBezTo>
                <a:cubicBezTo>
                  <a:pt x="1108" y="13241"/>
                  <a:pt x="709" y="10932"/>
                  <a:pt x="354" y="8665"/>
                </a:cubicBezTo>
                <a:cubicBezTo>
                  <a:pt x="0" y="6398"/>
                  <a:pt x="1170" y="2105"/>
                  <a:pt x="1633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25" name="Freeform 24"/>
          <p:cNvSpPr/>
          <p:nvPr/>
        </p:nvSpPr>
        <p:spPr>
          <a:xfrm rot="21326996">
            <a:off x="7222346" y="425951"/>
            <a:ext cx="757825" cy="3155906"/>
          </a:xfrm>
          <a:custGeom>
            <a:avLst/>
            <a:gdLst>
              <a:gd name="connsiteX0" fmla="*/ 198408 w 552091"/>
              <a:gd name="connsiteY0" fmla="*/ 0 h 2329132"/>
              <a:gd name="connsiteX1" fmla="*/ 172529 w 552091"/>
              <a:gd name="connsiteY1" fmla="*/ 439947 h 2329132"/>
              <a:gd name="connsiteX2" fmla="*/ 69012 w 552091"/>
              <a:gd name="connsiteY2" fmla="*/ 698740 h 2329132"/>
              <a:gd name="connsiteX3" fmla="*/ 336431 w 552091"/>
              <a:gd name="connsiteY3" fmla="*/ 1199072 h 2329132"/>
              <a:gd name="connsiteX4" fmla="*/ 552091 w 552091"/>
              <a:gd name="connsiteY4" fmla="*/ 1716657 h 2329132"/>
              <a:gd name="connsiteX5" fmla="*/ 345057 w 552091"/>
              <a:gd name="connsiteY5" fmla="*/ 1837427 h 2329132"/>
              <a:gd name="connsiteX6" fmla="*/ 103517 w 552091"/>
              <a:gd name="connsiteY6" fmla="*/ 1846053 h 2329132"/>
              <a:gd name="connsiteX7" fmla="*/ 43133 w 552091"/>
              <a:gd name="connsiteY7" fmla="*/ 2044461 h 2329132"/>
              <a:gd name="connsiteX8" fmla="*/ 172529 w 552091"/>
              <a:gd name="connsiteY8" fmla="*/ 2234242 h 2329132"/>
              <a:gd name="connsiteX9" fmla="*/ 0 w 552091"/>
              <a:gd name="connsiteY9" fmla="*/ 2329132 h 2329132"/>
              <a:gd name="connsiteX0" fmla="*/ 198408 w 552091"/>
              <a:gd name="connsiteY0" fmla="*/ 0 h 2329132"/>
              <a:gd name="connsiteX1" fmla="*/ 172529 w 552091"/>
              <a:gd name="connsiteY1" fmla="*/ 439947 h 2329132"/>
              <a:gd name="connsiteX2" fmla="*/ 69012 w 552091"/>
              <a:gd name="connsiteY2" fmla="*/ 698740 h 2329132"/>
              <a:gd name="connsiteX3" fmla="*/ 336431 w 552091"/>
              <a:gd name="connsiteY3" fmla="*/ 1199072 h 2329132"/>
              <a:gd name="connsiteX4" fmla="*/ 552091 w 552091"/>
              <a:gd name="connsiteY4" fmla="*/ 1716657 h 2329132"/>
              <a:gd name="connsiteX5" fmla="*/ 345057 w 552091"/>
              <a:gd name="connsiteY5" fmla="*/ 1837427 h 2329132"/>
              <a:gd name="connsiteX6" fmla="*/ 103517 w 552091"/>
              <a:gd name="connsiteY6" fmla="*/ 1846053 h 2329132"/>
              <a:gd name="connsiteX7" fmla="*/ 43133 w 552091"/>
              <a:gd name="connsiteY7" fmla="*/ 2044461 h 2329132"/>
              <a:gd name="connsiteX8" fmla="*/ 172529 w 552091"/>
              <a:gd name="connsiteY8" fmla="*/ 2234242 h 2329132"/>
              <a:gd name="connsiteX9" fmla="*/ 0 w 552091"/>
              <a:gd name="connsiteY9" fmla="*/ 2329132 h 2329132"/>
              <a:gd name="connsiteX0" fmla="*/ 198408 w 552091"/>
              <a:gd name="connsiteY0" fmla="*/ 0 h 2329132"/>
              <a:gd name="connsiteX1" fmla="*/ 172529 w 552091"/>
              <a:gd name="connsiteY1" fmla="*/ 439947 h 2329132"/>
              <a:gd name="connsiteX2" fmla="*/ 69012 w 552091"/>
              <a:gd name="connsiteY2" fmla="*/ 698740 h 2329132"/>
              <a:gd name="connsiteX3" fmla="*/ 336431 w 552091"/>
              <a:gd name="connsiteY3" fmla="*/ 1199072 h 2329132"/>
              <a:gd name="connsiteX4" fmla="*/ 552091 w 552091"/>
              <a:gd name="connsiteY4" fmla="*/ 1716657 h 2329132"/>
              <a:gd name="connsiteX5" fmla="*/ 345057 w 552091"/>
              <a:gd name="connsiteY5" fmla="*/ 1837427 h 2329132"/>
              <a:gd name="connsiteX6" fmla="*/ 103517 w 552091"/>
              <a:gd name="connsiteY6" fmla="*/ 1846053 h 2329132"/>
              <a:gd name="connsiteX7" fmla="*/ 43133 w 552091"/>
              <a:gd name="connsiteY7" fmla="*/ 2044461 h 2329132"/>
              <a:gd name="connsiteX8" fmla="*/ 172529 w 552091"/>
              <a:gd name="connsiteY8" fmla="*/ 2234242 h 2329132"/>
              <a:gd name="connsiteX9" fmla="*/ 0 w 552091"/>
              <a:gd name="connsiteY9" fmla="*/ 2329132 h 2329132"/>
              <a:gd name="connsiteX0" fmla="*/ 198408 w 553529"/>
              <a:gd name="connsiteY0" fmla="*/ 0 h 2329132"/>
              <a:gd name="connsiteX1" fmla="*/ 172529 w 553529"/>
              <a:gd name="connsiteY1" fmla="*/ 439947 h 2329132"/>
              <a:gd name="connsiteX2" fmla="*/ 69012 w 553529"/>
              <a:gd name="connsiteY2" fmla="*/ 698740 h 2329132"/>
              <a:gd name="connsiteX3" fmla="*/ 336431 w 553529"/>
              <a:gd name="connsiteY3" fmla="*/ 1199072 h 2329132"/>
              <a:gd name="connsiteX4" fmla="*/ 552091 w 553529"/>
              <a:gd name="connsiteY4" fmla="*/ 1716657 h 2329132"/>
              <a:gd name="connsiteX5" fmla="*/ 345057 w 553529"/>
              <a:gd name="connsiteY5" fmla="*/ 1837427 h 2329132"/>
              <a:gd name="connsiteX6" fmla="*/ 103517 w 553529"/>
              <a:gd name="connsiteY6" fmla="*/ 1846053 h 2329132"/>
              <a:gd name="connsiteX7" fmla="*/ 43133 w 553529"/>
              <a:gd name="connsiteY7" fmla="*/ 2044461 h 2329132"/>
              <a:gd name="connsiteX8" fmla="*/ 172529 w 553529"/>
              <a:gd name="connsiteY8" fmla="*/ 2234242 h 2329132"/>
              <a:gd name="connsiteX9" fmla="*/ 0 w 553529"/>
              <a:gd name="connsiteY9" fmla="*/ 2329132 h 2329132"/>
              <a:gd name="connsiteX0" fmla="*/ 198408 w 553529"/>
              <a:gd name="connsiteY0" fmla="*/ 0 h 2329132"/>
              <a:gd name="connsiteX1" fmla="*/ 172529 w 553529"/>
              <a:gd name="connsiteY1" fmla="*/ 439947 h 2329132"/>
              <a:gd name="connsiteX2" fmla="*/ 69012 w 553529"/>
              <a:gd name="connsiteY2" fmla="*/ 698740 h 2329132"/>
              <a:gd name="connsiteX3" fmla="*/ 336431 w 553529"/>
              <a:gd name="connsiteY3" fmla="*/ 1199072 h 2329132"/>
              <a:gd name="connsiteX4" fmla="*/ 552091 w 553529"/>
              <a:gd name="connsiteY4" fmla="*/ 1716657 h 2329132"/>
              <a:gd name="connsiteX5" fmla="*/ 345057 w 553529"/>
              <a:gd name="connsiteY5" fmla="*/ 1837427 h 2329132"/>
              <a:gd name="connsiteX6" fmla="*/ 103517 w 553529"/>
              <a:gd name="connsiteY6" fmla="*/ 1846053 h 2329132"/>
              <a:gd name="connsiteX7" fmla="*/ 43133 w 553529"/>
              <a:gd name="connsiteY7" fmla="*/ 2044461 h 2329132"/>
              <a:gd name="connsiteX8" fmla="*/ 172529 w 553529"/>
              <a:gd name="connsiteY8" fmla="*/ 2234242 h 2329132"/>
              <a:gd name="connsiteX9" fmla="*/ 0 w 553529"/>
              <a:gd name="connsiteY9" fmla="*/ 2329132 h 2329132"/>
              <a:gd name="connsiteX0" fmla="*/ 198408 w 553529"/>
              <a:gd name="connsiteY0" fmla="*/ 0 h 2329132"/>
              <a:gd name="connsiteX1" fmla="*/ 172529 w 553529"/>
              <a:gd name="connsiteY1" fmla="*/ 439947 h 2329132"/>
              <a:gd name="connsiteX2" fmla="*/ 69012 w 553529"/>
              <a:gd name="connsiteY2" fmla="*/ 698740 h 2329132"/>
              <a:gd name="connsiteX3" fmla="*/ 336431 w 553529"/>
              <a:gd name="connsiteY3" fmla="*/ 1199072 h 2329132"/>
              <a:gd name="connsiteX4" fmla="*/ 552091 w 553529"/>
              <a:gd name="connsiteY4" fmla="*/ 1716657 h 2329132"/>
              <a:gd name="connsiteX5" fmla="*/ 345057 w 553529"/>
              <a:gd name="connsiteY5" fmla="*/ 1837427 h 2329132"/>
              <a:gd name="connsiteX6" fmla="*/ 103517 w 553529"/>
              <a:gd name="connsiteY6" fmla="*/ 1846053 h 2329132"/>
              <a:gd name="connsiteX7" fmla="*/ 43133 w 553529"/>
              <a:gd name="connsiteY7" fmla="*/ 2044461 h 2329132"/>
              <a:gd name="connsiteX8" fmla="*/ 172529 w 553529"/>
              <a:gd name="connsiteY8" fmla="*/ 2234242 h 2329132"/>
              <a:gd name="connsiteX9" fmla="*/ 0 w 553529"/>
              <a:gd name="connsiteY9" fmla="*/ 2329132 h 2329132"/>
              <a:gd name="connsiteX0" fmla="*/ 198408 w 553529"/>
              <a:gd name="connsiteY0" fmla="*/ 0 h 2329132"/>
              <a:gd name="connsiteX1" fmla="*/ 172529 w 553529"/>
              <a:gd name="connsiteY1" fmla="*/ 439947 h 2329132"/>
              <a:gd name="connsiteX2" fmla="*/ 69012 w 553529"/>
              <a:gd name="connsiteY2" fmla="*/ 698740 h 2329132"/>
              <a:gd name="connsiteX3" fmla="*/ 336431 w 553529"/>
              <a:gd name="connsiteY3" fmla="*/ 1199072 h 2329132"/>
              <a:gd name="connsiteX4" fmla="*/ 552091 w 553529"/>
              <a:gd name="connsiteY4" fmla="*/ 1716657 h 2329132"/>
              <a:gd name="connsiteX5" fmla="*/ 345057 w 553529"/>
              <a:gd name="connsiteY5" fmla="*/ 1837427 h 2329132"/>
              <a:gd name="connsiteX6" fmla="*/ 103517 w 553529"/>
              <a:gd name="connsiteY6" fmla="*/ 1846053 h 2329132"/>
              <a:gd name="connsiteX7" fmla="*/ 43133 w 553529"/>
              <a:gd name="connsiteY7" fmla="*/ 2044461 h 2329132"/>
              <a:gd name="connsiteX8" fmla="*/ 172529 w 553529"/>
              <a:gd name="connsiteY8" fmla="*/ 2234242 h 2329132"/>
              <a:gd name="connsiteX9" fmla="*/ 0 w 553529"/>
              <a:gd name="connsiteY9" fmla="*/ 2329132 h 2329132"/>
              <a:gd name="connsiteX0" fmla="*/ 198408 w 553529"/>
              <a:gd name="connsiteY0" fmla="*/ 0 h 2329132"/>
              <a:gd name="connsiteX1" fmla="*/ 172529 w 553529"/>
              <a:gd name="connsiteY1" fmla="*/ 439947 h 2329132"/>
              <a:gd name="connsiteX2" fmla="*/ 69012 w 553529"/>
              <a:gd name="connsiteY2" fmla="*/ 698740 h 2329132"/>
              <a:gd name="connsiteX3" fmla="*/ 336431 w 553529"/>
              <a:gd name="connsiteY3" fmla="*/ 1199072 h 2329132"/>
              <a:gd name="connsiteX4" fmla="*/ 552091 w 553529"/>
              <a:gd name="connsiteY4" fmla="*/ 1716657 h 2329132"/>
              <a:gd name="connsiteX5" fmla="*/ 345057 w 553529"/>
              <a:gd name="connsiteY5" fmla="*/ 1837427 h 2329132"/>
              <a:gd name="connsiteX6" fmla="*/ 103517 w 553529"/>
              <a:gd name="connsiteY6" fmla="*/ 1846053 h 2329132"/>
              <a:gd name="connsiteX7" fmla="*/ 43133 w 553529"/>
              <a:gd name="connsiteY7" fmla="*/ 2044461 h 2329132"/>
              <a:gd name="connsiteX8" fmla="*/ 172529 w 553529"/>
              <a:gd name="connsiteY8" fmla="*/ 2234242 h 2329132"/>
              <a:gd name="connsiteX9" fmla="*/ 0 w 553529"/>
              <a:gd name="connsiteY9" fmla="*/ 2329132 h 2329132"/>
              <a:gd name="connsiteX0" fmla="*/ 206360 w 561481"/>
              <a:gd name="connsiteY0" fmla="*/ 0 h 2352986"/>
              <a:gd name="connsiteX1" fmla="*/ 180481 w 561481"/>
              <a:gd name="connsiteY1" fmla="*/ 439947 h 2352986"/>
              <a:gd name="connsiteX2" fmla="*/ 76964 w 561481"/>
              <a:gd name="connsiteY2" fmla="*/ 698740 h 2352986"/>
              <a:gd name="connsiteX3" fmla="*/ 344383 w 561481"/>
              <a:gd name="connsiteY3" fmla="*/ 1199072 h 2352986"/>
              <a:gd name="connsiteX4" fmla="*/ 560043 w 561481"/>
              <a:gd name="connsiteY4" fmla="*/ 1716657 h 2352986"/>
              <a:gd name="connsiteX5" fmla="*/ 353009 w 561481"/>
              <a:gd name="connsiteY5" fmla="*/ 1837427 h 2352986"/>
              <a:gd name="connsiteX6" fmla="*/ 111469 w 561481"/>
              <a:gd name="connsiteY6" fmla="*/ 1846053 h 2352986"/>
              <a:gd name="connsiteX7" fmla="*/ 51085 w 561481"/>
              <a:gd name="connsiteY7" fmla="*/ 2044461 h 2352986"/>
              <a:gd name="connsiteX8" fmla="*/ 180481 w 561481"/>
              <a:gd name="connsiteY8" fmla="*/ 2234242 h 2352986"/>
              <a:gd name="connsiteX9" fmla="*/ 0 w 561481"/>
              <a:gd name="connsiteY9" fmla="*/ 2352986 h 2352986"/>
              <a:gd name="connsiteX0" fmla="*/ 206360 w 561481"/>
              <a:gd name="connsiteY0" fmla="*/ 0 h 2352986"/>
              <a:gd name="connsiteX1" fmla="*/ 180481 w 561481"/>
              <a:gd name="connsiteY1" fmla="*/ 439947 h 2352986"/>
              <a:gd name="connsiteX2" fmla="*/ 76964 w 561481"/>
              <a:gd name="connsiteY2" fmla="*/ 698740 h 2352986"/>
              <a:gd name="connsiteX3" fmla="*/ 344383 w 561481"/>
              <a:gd name="connsiteY3" fmla="*/ 1199072 h 2352986"/>
              <a:gd name="connsiteX4" fmla="*/ 560043 w 561481"/>
              <a:gd name="connsiteY4" fmla="*/ 1716657 h 2352986"/>
              <a:gd name="connsiteX5" fmla="*/ 353009 w 561481"/>
              <a:gd name="connsiteY5" fmla="*/ 1837427 h 2352986"/>
              <a:gd name="connsiteX6" fmla="*/ 111469 w 561481"/>
              <a:gd name="connsiteY6" fmla="*/ 1846053 h 2352986"/>
              <a:gd name="connsiteX7" fmla="*/ 51085 w 561481"/>
              <a:gd name="connsiteY7" fmla="*/ 2044461 h 2352986"/>
              <a:gd name="connsiteX8" fmla="*/ 152651 w 561481"/>
              <a:gd name="connsiteY8" fmla="*/ 2210388 h 2352986"/>
              <a:gd name="connsiteX9" fmla="*/ 0 w 561481"/>
              <a:gd name="connsiteY9" fmla="*/ 2352986 h 2352986"/>
              <a:gd name="connsiteX0" fmla="*/ 206360 w 561481"/>
              <a:gd name="connsiteY0" fmla="*/ 0 h 2352986"/>
              <a:gd name="connsiteX1" fmla="*/ 180481 w 561481"/>
              <a:gd name="connsiteY1" fmla="*/ 439947 h 2352986"/>
              <a:gd name="connsiteX2" fmla="*/ 76964 w 561481"/>
              <a:gd name="connsiteY2" fmla="*/ 698740 h 2352986"/>
              <a:gd name="connsiteX3" fmla="*/ 344383 w 561481"/>
              <a:gd name="connsiteY3" fmla="*/ 1199072 h 2352986"/>
              <a:gd name="connsiteX4" fmla="*/ 560043 w 561481"/>
              <a:gd name="connsiteY4" fmla="*/ 1716657 h 2352986"/>
              <a:gd name="connsiteX5" fmla="*/ 353009 w 561481"/>
              <a:gd name="connsiteY5" fmla="*/ 1837427 h 2352986"/>
              <a:gd name="connsiteX6" fmla="*/ 111469 w 561481"/>
              <a:gd name="connsiteY6" fmla="*/ 1846053 h 2352986"/>
              <a:gd name="connsiteX7" fmla="*/ 51085 w 561481"/>
              <a:gd name="connsiteY7" fmla="*/ 2044461 h 2352986"/>
              <a:gd name="connsiteX8" fmla="*/ 152651 w 561481"/>
              <a:gd name="connsiteY8" fmla="*/ 2210388 h 2352986"/>
              <a:gd name="connsiteX9" fmla="*/ 0 w 561481"/>
              <a:gd name="connsiteY9" fmla="*/ 2352986 h 2352986"/>
              <a:gd name="connsiteX0" fmla="*/ 206360 w 561481"/>
              <a:gd name="connsiteY0" fmla="*/ 0 h 2352986"/>
              <a:gd name="connsiteX1" fmla="*/ 180481 w 561481"/>
              <a:gd name="connsiteY1" fmla="*/ 439947 h 2352986"/>
              <a:gd name="connsiteX2" fmla="*/ 76964 w 561481"/>
              <a:gd name="connsiteY2" fmla="*/ 698740 h 2352986"/>
              <a:gd name="connsiteX3" fmla="*/ 344383 w 561481"/>
              <a:gd name="connsiteY3" fmla="*/ 1199072 h 2352986"/>
              <a:gd name="connsiteX4" fmla="*/ 560043 w 561481"/>
              <a:gd name="connsiteY4" fmla="*/ 1716657 h 2352986"/>
              <a:gd name="connsiteX5" fmla="*/ 353009 w 561481"/>
              <a:gd name="connsiteY5" fmla="*/ 1837427 h 2352986"/>
              <a:gd name="connsiteX6" fmla="*/ 111469 w 561481"/>
              <a:gd name="connsiteY6" fmla="*/ 1846053 h 2352986"/>
              <a:gd name="connsiteX7" fmla="*/ 78915 w 561481"/>
              <a:gd name="connsiteY7" fmla="*/ 2044461 h 2352986"/>
              <a:gd name="connsiteX8" fmla="*/ 152651 w 561481"/>
              <a:gd name="connsiteY8" fmla="*/ 2210388 h 2352986"/>
              <a:gd name="connsiteX9" fmla="*/ 0 w 561481"/>
              <a:gd name="connsiteY9" fmla="*/ 2352986 h 2352986"/>
              <a:gd name="connsiteX0" fmla="*/ 206360 w 561481"/>
              <a:gd name="connsiteY0" fmla="*/ 0 h 2352986"/>
              <a:gd name="connsiteX1" fmla="*/ 180481 w 561481"/>
              <a:gd name="connsiteY1" fmla="*/ 439947 h 2352986"/>
              <a:gd name="connsiteX2" fmla="*/ 76964 w 561481"/>
              <a:gd name="connsiteY2" fmla="*/ 698740 h 2352986"/>
              <a:gd name="connsiteX3" fmla="*/ 344383 w 561481"/>
              <a:gd name="connsiteY3" fmla="*/ 1199072 h 2352986"/>
              <a:gd name="connsiteX4" fmla="*/ 560043 w 561481"/>
              <a:gd name="connsiteY4" fmla="*/ 1716657 h 2352986"/>
              <a:gd name="connsiteX5" fmla="*/ 353009 w 561481"/>
              <a:gd name="connsiteY5" fmla="*/ 1837427 h 2352986"/>
              <a:gd name="connsiteX6" fmla="*/ 135323 w 561481"/>
              <a:gd name="connsiteY6" fmla="*/ 1857980 h 2352986"/>
              <a:gd name="connsiteX7" fmla="*/ 78915 w 561481"/>
              <a:gd name="connsiteY7" fmla="*/ 2044461 h 2352986"/>
              <a:gd name="connsiteX8" fmla="*/ 152651 w 561481"/>
              <a:gd name="connsiteY8" fmla="*/ 2210388 h 2352986"/>
              <a:gd name="connsiteX9" fmla="*/ 0 w 561481"/>
              <a:gd name="connsiteY9" fmla="*/ 2352986 h 2352986"/>
              <a:gd name="connsiteX0" fmla="*/ 206360 w 594886"/>
              <a:gd name="connsiteY0" fmla="*/ 0 h 2352986"/>
              <a:gd name="connsiteX1" fmla="*/ 180481 w 594886"/>
              <a:gd name="connsiteY1" fmla="*/ 439947 h 2352986"/>
              <a:gd name="connsiteX2" fmla="*/ 76964 w 594886"/>
              <a:gd name="connsiteY2" fmla="*/ 698740 h 2352986"/>
              <a:gd name="connsiteX3" fmla="*/ 344383 w 594886"/>
              <a:gd name="connsiteY3" fmla="*/ 1199072 h 2352986"/>
              <a:gd name="connsiteX4" fmla="*/ 560043 w 594886"/>
              <a:gd name="connsiteY4" fmla="*/ 1716657 h 2352986"/>
              <a:gd name="connsiteX5" fmla="*/ 135323 w 594886"/>
              <a:gd name="connsiteY5" fmla="*/ 1857980 h 2352986"/>
              <a:gd name="connsiteX6" fmla="*/ 78915 w 594886"/>
              <a:gd name="connsiteY6" fmla="*/ 2044461 h 2352986"/>
              <a:gd name="connsiteX7" fmla="*/ 152651 w 594886"/>
              <a:gd name="connsiteY7" fmla="*/ 2210388 h 2352986"/>
              <a:gd name="connsiteX8" fmla="*/ 0 w 594886"/>
              <a:gd name="connsiteY8" fmla="*/ 2352986 h 2352986"/>
              <a:gd name="connsiteX0" fmla="*/ 206360 w 499470"/>
              <a:gd name="connsiteY0" fmla="*/ 0 h 2352986"/>
              <a:gd name="connsiteX1" fmla="*/ 180481 w 499470"/>
              <a:gd name="connsiteY1" fmla="*/ 439947 h 2352986"/>
              <a:gd name="connsiteX2" fmla="*/ 76964 w 499470"/>
              <a:gd name="connsiteY2" fmla="*/ 698740 h 2352986"/>
              <a:gd name="connsiteX3" fmla="*/ 344383 w 499470"/>
              <a:gd name="connsiteY3" fmla="*/ 1199072 h 2352986"/>
              <a:gd name="connsiteX4" fmla="*/ 464627 w 499470"/>
              <a:gd name="connsiteY4" fmla="*/ 1704730 h 2352986"/>
              <a:gd name="connsiteX5" fmla="*/ 135323 w 499470"/>
              <a:gd name="connsiteY5" fmla="*/ 1857980 h 2352986"/>
              <a:gd name="connsiteX6" fmla="*/ 78915 w 499470"/>
              <a:gd name="connsiteY6" fmla="*/ 2044461 h 2352986"/>
              <a:gd name="connsiteX7" fmla="*/ 152651 w 499470"/>
              <a:gd name="connsiteY7" fmla="*/ 2210388 h 2352986"/>
              <a:gd name="connsiteX8" fmla="*/ 0 w 499470"/>
              <a:gd name="connsiteY8" fmla="*/ 2352986 h 2352986"/>
              <a:gd name="connsiteX0" fmla="*/ 206360 w 499470"/>
              <a:gd name="connsiteY0" fmla="*/ 0 h 2352986"/>
              <a:gd name="connsiteX1" fmla="*/ 180481 w 499470"/>
              <a:gd name="connsiteY1" fmla="*/ 439947 h 2352986"/>
              <a:gd name="connsiteX2" fmla="*/ 96842 w 499470"/>
              <a:gd name="connsiteY2" fmla="*/ 754399 h 2352986"/>
              <a:gd name="connsiteX3" fmla="*/ 344383 w 499470"/>
              <a:gd name="connsiteY3" fmla="*/ 1199072 h 2352986"/>
              <a:gd name="connsiteX4" fmla="*/ 464627 w 499470"/>
              <a:gd name="connsiteY4" fmla="*/ 1704730 h 2352986"/>
              <a:gd name="connsiteX5" fmla="*/ 135323 w 499470"/>
              <a:gd name="connsiteY5" fmla="*/ 1857980 h 2352986"/>
              <a:gd name="connsiteX6" fmla="*/ 78915 w 499470"/>
              <a:gd name="connsiteY6" fmla="*/ 2044461 h 2352986"/>
              <a:gd name="connsiteX7" fmla="*/ 152651 w 499470"/>
              <a:gd name="connsiteY7" fmla="*/ 2210388 h 2352986"/>
              <a:gd name="connsiteX8" fmla="*/ 0 w 499470"/>
              <a:gd name="connsiteY8" fmla="*/ 2352986 h 2352986"/>
              <a:gd name="connsiteX0" fmla="*/ 206360 w 499470"/>
              <a:gd name="connsiteY0" fmla="*/ 0 h 2352986"/>
              <a:gd name="connsiteX1" fmla="*/ 180481 w 499470"/>
              <a:gd name="connsiteY1" fmla="*/ 439947 h 2352986"/>
              <a:gd name="connsiteX2" fmla="*/ 96842 w 499470"/>
              <a:gd name="connsiteY2" fmla="*/ 754399 h 2352986"/>
              <a:gd name="connsiteX3" fmla="*/ 344383 w 499470"/>
              <a:gd name="connsiteY3" fmla="*/ 1199072 h 2352986"/>
              <a:gd name="connsiteX4" fmla="*/ 464627 w 499470"/>
              <a:gd name="connsiteY4" fmla="*/ 1704730 h 2352986"/>
              <a:gd name="connsiteX5" fmla="*/ 135323 w 499470"/>
              <a:gd name="connsiteY5" fmla="*/ 1857980 h 2352986"/>
              <a:gd name="connsiteX6" fmla="*/ 78915 w 499470"/>
              <a:gd name="connsiteY6" fmla="*/ 2044461 h 2352986"/>
              <a:gd name="connsiteX7" fmla="*/ 152651 w 499470"/>
              <a:gd name="connsiteY7" fmla="*/ 2210388 h 2352986"/>
              <a:gd name="connsiteX8" fmla="*/ 0 w 499470"/>
              <a:gd name="connsiteY8" fmla="*/ 2352986 h 2352986"/>
              <a:gd name="connsiteX0" fmla="*/ 218287 w 499470"/>
              <a:gd name="connsiteY0" fmla="*/ 0 h 2531890"/>
              <a:gd name="connsiteX1" fmla="*/ 180481 w 499470"/>
              <a:gd name="connsiteY1" fmla="*/ 618851 h 2531890"/>
              <a:gd name="connsiteX2" fmla="*/ 96842 w 499470"/>
              <a:gd name="connsiteY2" fmla="*/ 933303 h 2531890"/>
              <a:gd name="connsiteX3" fmla="*/ 344383 w 499470"/>
              <a:gd name="connsiteY3" fmla="*/ 1377976 h 2531890"/>
              <a:gd name="connsiteX4" fmla="*/ 464627 w 499470"/>
              <a:gd name="connsiteY4" fmla="*/ 1883634 h 2531890"/>
              <a:gd name="connsiteX5" fmla="*/ 135323 w 499470"/>
              <a:gd name="connsiteY5" fmla="*/ 2036884 h 2531890"/>
              <a:gd name="connsiteX6" fmla="*/ 78915 w 499470"/>
              <a:gd name="connsiteY6" fmla="*/ 2223365 h 2531890"/>
              <a:gd name="connsiteX7" fmla="*/ 152651 w 499470"/>
              <a:gd name="connsiteY7" fmla="*/ 2389292 h 2531890"/>
              <a:gd name="connsiteX8" fmla="*/ 0 w 499470"/>
              <a:gd name="connsiteY8" fmla="*/ 2531890 h 2531890"/>
              <a:gd name="connsiteX0" fmla="*/ 218287 w 499470"/>
              <a:gd name="connsiteY0" fmla="*/ 0 h 2531890"/>
              <a:gd name="connsiteX1" fmla="*/ 180481 w 499470"/>
              <a:gd name="connsiteY1" fmla="*/ 618851 h 2531890"/>
              <a:gd name="connsiteX2" fmla="*/ 96842 w 499470"/>
              <a:gd name="connsiteY2" fmla="*/ 933303 h 2531890"/>
              <a:gd name="connsiteX3" fmla="*/ 344383 w 499470"/>
              <a:gd name="connsiteY3" fmla="*/ 1377976 h 2531890"/>
              <a:gd name="connsiteX4" fmla="*/ 464627 w 499470"/>
              <a:gd name="connsiteY4" fmla="*/ 1883634 h 2531890"/>
              <a:gd name="connsiteX5" fmla="*/ 135323 w 499470"/>
              <a:gd name="connsiteY5" fmla="*/ 2036884 h 2531890"/>
              <a:gd name="connsiteX6" fmla="*/ 78915 w 499470"/>
              <a:gd name="connsiteY6" fmla="*/ 2223365 h 2531890"/>
              <a:gd name="connsiteX7" fmla="*/ 152651 w 499470"/>
              <a:gd name="connsiteY7" fmla="*/ 2389292 h 2531890"/>
              <a:gd name="connsiteX8" fmla="*/ 0 w 499470"/>
              <a:gd name="connsiteY8" fmla="*/ 2531890 h 2531890"/>
              <a:gd name="connsiteX0" fmla="*/ 218287 w 551153"/>
              <a:gd name="connsiteY0" fmla="*/ 0 h 2531890"/>
              <a:gd name="connsiteX1" fmla="*/ 180481 w 551153"/>
              <a:gd name="connsiteY1" fmla="*/ 618851 h 2531890"/>
              <a:gd name="connsiteX2" fmla="*/ 96842 w 551153"/>
              <a:gd name="connsiteY2" fmla="*/ 933303 h 2531890"/>
              <a:gd name="connsiteX3" fmla="*/ 344383 w 551153"/>
              <a:gd name="connsiteY3" fmla="*/ 1377976 h 2531890"/>
              <a:gd name="connsiteX4" fmla="*/ 516310 w 551153"/>
              <a:gd name="connsiteY4" fmla="*/ 1879659 h 2531890"/>
              <a:gd name="connsiteX5" fmla="*/ 135323 w 551153"/>
              <a:gd name="connsiteY5" fmla="*/ 2036884 h 2531890"/>
              <a:gd name="connsiteX6" fmla="*/ 78915 w 551153"/>
              <a:gd name="connsiteY6" fmla="*/ 2223365 h 2531890"/>
              <a:gd name="connsiteX7" fmla="*/ 152651 w 551153"/>
              <a:gd name="connsiteY7" fmla="*/ 2389292 h 2531890"/>
              <a:gd name="connsiteX8" fmla="*/ 0 w 551153"/>
              <a:gd name="connsiteY8" fmla="*/ 2531890 h 2531890"/>
              <a:gd name="connsiteX0" fmla="*/ 218287 w 531275"/>
              <a:gd name="connsiteY0" fmla="*/ 0 h 2531890"/>
              <a:gd name="connsiteX1" fmla="*/ 180481 w 531275"/>
              <a:gd name="connsiteY1" fmla="*/ 618851 h 2531890"/>
              <a:gd name="connsiteX2" fmla="*/ 96842 w 531275"/>
              <a:gd name="connsiteY2" fmla="*/ 933303 h 2531890"/>
              <a:gd name="connsiteX3" fmla="*/ 344383 w 531275"/>
              <a:gd name="connsiteY3" fmla="*/ 1377976 h 2531890"/>
              <a:gd name="connsiteX4" fmla="*/ 516310 w 531275"/>
              <a:gd name="connsiteY4" fmla="*/ 1879659 h 2531890"/>
              <a:gd name="connsiteX5" fmla="*/ 135323 w 531275"/>
              <a:gd name="connsiteY5" fmla="*/ 2036884 h 2531890"/>
              <a:gd name="connsiteX6" fmla="*/ 78915 w 531275"/>
              <a:gd name="connsiteY6" fmla="*/ 2223365 h 2531890"/>
              <a:gd name="connsiteX7" fmla="*/ 152651 w 531275"/>
              <a:gd name="connsiteY7" fmla="*/ 2389292 h 2531890"/>
              <a:gd name="connsiteX8" fmla="*/ 0 w 531275"/>
              <a:gd name="connsiteY8" fmla="*/ 2531890 h 2531890"/>
              <a:gd name="connsiteX0" fmla="*/ 218287 w 548503"/>
              <a:gd name="connsiteY0" fmla="*/ 0 h 2531890"/>
              <a:gd name="connsiteX1" fmla="*/ 180481 w 548503"/>
              <a:gd name="connsiteY1" fmla="*/ 618851 h 2531890"/>
              <a:gd name="connsiteX2" fmla="*/ 96842 w 548503"/>
              <a:gd name="connsiteY2" fmla="*/ 933303 h 2531890"/>
              <a:gd name="connsiteX3" fmla="*/ 328480 w 548503"/>
              <a:gd name="connsiteY3" fmla="*/ 1385928 h 2531890"/>
              <a:gd name="connsiteX4" fmla="*/ 516310 w 548503"/>
              <a:gd name="connsiteY4" fmla="*/ 1879659 h 2531890"/>
              <a:gd name="connsiteX5" fmla="*/ 135323 w 548503"/>
              <a:gd name="connsiteY5" fmla="*/ 2036884 h 2531890"/>
              <a:gd name="connsiteX6" fmla="*/ 78915 w 548503"/>
              <a:gd name="connsiteY6" fmla="*/ 2223365 h 2531890"/>
              <a:gd name="connsiteX7" fmla="*/ 152651 w 548503"/>
              <a:gd name="connsiteY7" fmla="*/ 2389292 h 2531890"/>
              <a:gd name="connsiteX8" fmla="*/ 0 w 548503"/>
              <a:gd name="connsiteY8" fmla="*/ 2531890 h 2531890"/>
              <a:gd name="connsiteX0" fmla="*/ 218287 w 548503"/>
              <a:gd name="connsiteY0" fmla="*/ 0 h 2531890"/>
              <a:gd name="connsiteX1" fmla="*/ 180481 w 548503"/>
              <a:gd name="connsiteY1" fmla="*/ 618851 h 2531890"/>
              <a:gd name="connsiteX2" fmla="*/ 96842 w 548503"/>
              <a:gd name="connsiteY2" fmla="*/ 933303 h 2531890"/>
              <a:gd name="connsiteX3" fmla="*/ 328480 w 548503"/>
              <a:gd name="connsiteY3" fmla="*/ 1385928 h 2531890"/>
              <a:gd name="connsiteX4" fmla="*/ 516310 w 548503"/>
              <a:gd name="connsiteY4" fmla="*/ 1879659 h 2531890"/>
              <a:gd name="connsiteX5" fmla="*/ 135323 w 548503"/>
              <a:gd name="connsiteY5" fmla="*/ 2036884 h 2531890"/>
              <a:gd name="connsiteX6" fmla="*/ 78915 w 548503"/>
              <a:gd name="connsiteY6" fmla="*/ 2223365 h 2531890"/>
              <a:gd name="connsiteX7" fmla="*/ 152651 w 548503"/>
              <a:gd name="connsiteY7" fmla="*/ 2389292 h 2531890"/>
              <a:gd name="connsiteX8" fmla="*/ 0 w 548503"/>
              <a:gd name="connsiteY8" fmla="*/ 2531890 h 2531890"/>
              <a:gd name="connsiteX0" fmla="*/ 218287 w 520673"/>
              <a:gd name="connsiteY0" fmla="*/ 0 h 2531890"/>
              <a:gd name="connsiteX1" fmla="*/ 180481 w 520673"/>
              <a:gd name="connsiteY1" fmla="*/ 618851 h 2531890"/>
              <a:gd name="connsiteX2" fmla="*/ 96842 w 520673"/>
              <a:gd name="connsiteY2" fmla="*/ 933303 h 2531890"/>
              <a:gd name="connsiteX3" fmla="*/ 328480 w 520673"/>
              <a:gd name="connsiteY3" fmla="*/ 1385928 h 2531890"/>
              <a:gd name="connsiteX4" fmla="*/ 488480 w 520673"/>
              <a:gd name="connsiteY4" fmla="*/ 1867732 h 2531890"/>
              <a:gd name="connsiteX5" fmla="*/ 135323 w 520673"/>
              <a:gd name="connsiteY5" fmla="*/ 2036884 h 2531890"/>
              <a:gd name="connsiteX6" fmla="*/ 78915 w 520673"/>
              <a:gd name="connsiteY6" fmla="*/ 2223365 h 2531890"/>
              <a:gd name="connsiteX7" fmla="*/ 152651 w 520673"/>
              <a:gd name="connsiteY7" fmla="*/ 2389292 h 2531890"/>
              <a:gd name="connsiteX8" fmla="*/ 0 w 520673"/>
              <a:gd name="connsiteY8" fmla="*/ 2531890 h 2531890"/>
              <a:gd name="connsiteX0" fmla="*/ 151225 w 453611"/>
              <a:gd name="connsiteY0" fmla="*/ 0 h 2389292"/>
              <a:gd name="connsiteX1" fmla="*/ 113419 w 453611"/>
              <a:gd name="connsiteY1" fmla="*/ 618851 h 2389292"/>
              <a:gd name="connsiteX2" fmla="*/ 29780 w 453611"/>
              <a:gd name="connsiteY2" fmla="*/ 933303 h 2389292"/>
              <a:gd name="connsiteX3" fmla="*/ 261418 w 453611"/>
              <a:gd name="connsiteY3" fmla="*/ 1385928 h 2389292"/>
              <a:gd name="connsiteX4" fmla="*/ 421418 w 453611"/>
              <a:gd name="connsiteY4" fmla="*/ 1867732 h 2389292"/>
              <a:gd name="connsiteX5" fmla="*/ 68261 w 453611"/>
              <a:gd name="connsiteY5" fmla="*/ 2036884 h 2389292"/>
              <a:gd name="connsiteX6" fmla="*/ 11853 w 453611"/>
              <a:gd name="connsiteY6" fmla="*/ 2223365 h 2389292"/>
              <a:gd name="connsiteX7" fmla="*/ 85589 w 453611"/>
              <a:gd name="connsiteY7" fmla="*/ 2389292 h 2389292"/>
              <a:gd name="connsiteX0" fmla="*/ 151225 w 453611"/>
              <a:gd name="connsiteY0" fmla="*/ 0 h 2223365"/>
              <a:gd name="connsiteX1" fmla="*/ 113419 w 453611"/>
              <a:gd name="connsiteY1" fmla="*/ 618851 h 2223365"/>
              <a:gd name="connsiteX2" fmla="*/ 29780 w 453611"/>
              <a:gd name="connsiteY2" fmla="*/ 933303 h 2223365"/>
              <a:gd name="connsiteX3" fmla="*/ 261418 w 453611"/>
              <a:gd name="connsiteY3" fmla="*/ 1385928 h 2223365"/>
              <a:gd name="connsiteX4" fmla="*/ 421418 w 453611"/>
              <a:gd name="connsiteY4" fmla="*/ 1867732 h 2223365"/>
              <a:gd name="connsiteX5" fmla="*/ 68261 w 453611"/>
              <a:gd name="connsiteY5" fmla="*/ 2036884 h 2223365"/>
              <a:gd name="connsiteX6" fmla="*/ 11853 w 453611"/>
              <a:gd name="connsiteY6" fmla="*/ 2223365 h 2223365"/>
              <a:gd name="connsiteX0" fmla="*/ 146111 w 448497"/>
              <a:gd name="connsiteY0" fmla="*/ 0 h 2036884"/>
              <a:gd name="connsiteX1" fmla="*/ 108305 w 448497"/>
              <a:gd name="connsiteY1" fmla="*/ 618851 h 2036884"/>
              <a:gd name="connsiteX2" fmla="*/ 24666 w 448497"/>
              <a:gd name="connsiteY2" fmla="*/ 933303 h 2036884"/>
              <a:gd name="connsiteX3" fmla="*/ 256304 w 448497"/>
              <a:gd name="connsiteY3" fmla="*/ 1385928 h 2036884"/>
              <a:gd name="connsiteX4" fmla="*/ 416304 w 448497"/>
              <a:gd name="connsiteY4" fmla="*/ 1867732 h 2036884"/>
              <a:gd name="connsiteX5" fmla="*/ 63147 w 448497"/>
              <a:gd name="connsiteY5" fmla="*/ 2036884 h 2036884"/>
              <a:gd name="connsiteX0" fmla="*/ 146111 w 448497"/>
              <a:gd name="connsiteY0" fmla="*/ 0 h 1867732"/>
              <a:gd name="connsiteX1" fmla="*/ 108305 w 448497"/>
              <a:gd name="connsiteY1" fmla="*/ 618851 h 1867732"/>
              <a:gd name="connsiteX2" fmla="*/ 24666 w 448497"/>
              <a:gd name="connsiteY2" fmla="*/ 933303 h 1867732"/>
              <a:gd name="connsiteX3" fmla="*/ 256304 w 448497"/>
              <a:gd name="connsiteY3" fmla="*/ 1385928 h 1867732"/>
              <a:gd name="connsiteX4" fmla="*/ 416304 w 448497"/>
              <a:gd name="connsiteY4" fmla="*/ 1867732 h 186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497" h="1867732">
                <a:moveTo>
                  <a:pt x="146111" y="0"/>
                </a:moveTo>
                <a:cubicBezTo>
                  <a:pt x="153388" y="142673"/>
                  <a:pt x="128546" y="463301"/>
                  <a:pt x="108305" y="618851"/>
                </a:cubicBezTo>
                <a:cubicBezTo>
                  <a:pt x="88064" y="774401"/>
                  <a:pt x="0" y="805457"/>
                  <a:pt x="24666" y="933303"/>
                </a:cubicBezTo>
                <a:cubicBezTo>
                  <a:pt x="49332" y="1061149"/>
                  <a:pt x="191031" y="1230190"/>
                  <a:pt x="256304" y="1385928"/>
                </a:cubicBezTo>
                <a:cubicBezTo>
                  <a:pt x="321577" y="1541666"/>
                  <a:pt x="448497" y="1759239"/>
                  <a:pt x="416304" y="1867732"/>
                </a:cubicBezTo>
              </a:path>
            </a:pathLst>
          </a:cu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Freeform 25"/>
          <p:cNvSpPr/>
          <p:nvPr/>
        </p:nvSpPr>
        <p:spPr>
          <a:xfrm rot="21326996">
            <a:off x="5105880" y="6167472"/>
            <a:ext cx="1558498" cy="460159"/>
          </a:xfrm>
          <a:custGeom>
            <a:avLst/>
            <a:gdLst>
              <a:gd name="connsiteX0" fmla="*/ 946205 w 1073426"/>
              <a:gd name="connsiteY0" fmla="*/ 0 h 970059"/>
              <a:gd name="connsiteX1" fmla="*/ 1073426 w 1073426"/>
              <a:gd name="connsiteY1" fmla="*/ 123246 h 970059"/>
              <a:gd name="connsiteX2" fmla="*/ 1033670 w 1073426"/>
              <a:gd name="connsiteY2" fmla="*/ 302150 h 970059"/>
              <a:gd name="connsiteX3" fmla="*/ 683812 w 1073426"/>
              <a:gd name="connsiteY3" fmla="*/ 950181 h 970059"/>
              <a:gd name="connsiteX4" fmla="*/ 0 w 1073426"/>
              <a:gd name="connsiteY4" fmla="*/ 970059 h 970059"/>
              <a:gd name="connsiteX0" fmla="*/ 946205 w 1098606"/>
              <a:gd name="connsiteY0" fmla="*/ 0 h 970059"/>
              <a:gd name="connsiteX1" fmla="*/ 1073426 w 1098606"/>
              <a:gd name="connsiteY1" fmla="*/ 123246 h 970059"/>
              <a:gd name="connsiteX2" fmla="*/ 1033670 w 1098606"/>
              <a:gd name="connsiteY2" fmla="*/ 302150 h 970059"/>
              <a:gd name="connsiteX3" fmla="*/ 683812 w 1098606"/>
              <a:gd name="connsiteY3" fmla="*/ 950181 h 970059"/>
              <a:gd name="connsiteX4" fmla="*/ 0 w 1098606"/>
              <a:gd name="connsiteY4" fmla="*/ 970059 h 970059"/>
              <a:gd name="connsiteX0" fmla="*/ 946205 w 1098606"/>
              <a:gd name="connsiteY0" fmla="*/ 0 h 970059"/>
              <a:gd name="connsiteX1" fmla="*/ 1073426 w 1098606"/>
              <a:gd name="connsiteY1" fmla="*/ 123246 h 970059"/>
              <a:gd name="connsiteX2" fmla="*/ 1033670 w 1098606"/>
              <a:gd name="connsiteY2" fmla="*/ 302150 h 970059"/>
              <a:gd name="connsiteX3" fmla="*/ 683812 w 1098606"/>
              <a:gd name="connsiteY3" fmla="*/ 950181 h 970059"/>
              <a:gd name="connsiteX4" fmla="*/ 0 w 1098606"/>
              <a:gd name="connsiteY4" fmla="*/ 970059 h 970059"/>
              <a:gd name="connsiteX0" fmla="*/ 946205 w 1088003"/>
              <a:gd name="connsiteY0" fmla="*/ 0 h 970059"/>
              <a:gd name="connsiteX1" fmla="*/ 1073426 w 1088003"/>
              <a:gd name="connsiteY1" fmla="*/ 123246 h 970059"/>
              <a:gd name="connsiteX2" fmla="*/ 1033670 w 1088003"/>
              <a:gd name="connsiteY2" fmla="*/ 302150 h 970059"/>
              <a:gd name="connsiteX3" fmla="*/ 683812 w 1088003"/>
              <a:gd name="connsiteY3" fmla="*/ 950181 h 970059"/>
              <a:gd name="connsiteX4" fmla="*/ 0 w 1088003"/>
              <a:gd name="connsiteY4" fmla="*/ 970059 h 970059"/>
              <a:gd name="connsiteX0" fmla="*/ 946205 w 1100593"/>
              <a:gd name="connsiteY0" fmla="*/ 0 h 970059"/>
              <a:gd name="connsiteX1" fmla="*/ 1073426 w 1100593"/>
              <a:gd name="connsiteY1" fmla="*/ 123246 h 970059"/>
              <a:gd name="connsiteX2" fmla="*/ 783204 w 1100593"/>
              <a:gd name="connsiteY2" fmla="*/ 457200 h 970059"/>
              <a:gd name="connsiteX3" fmla="*/ 683812 w 1100593"/>
              <a:gd name="connsiteY3" fmla="*/ 950181 h 970059"/>
              <a:gd name="connsiteX4" fmla="*/ 0 w 1100593"/>
              <a:gd name="connsiteY4" fmla="*/ 970059 h 970059"/>
              <a:gd name="connsiteX0" fmla="*/ 946205 w 1036983"/>
              <a:gd name="connsiteY0" fmla="*/ 0 h 970059"/>
              <a:gd name="connsiteX1" fmla="*/ 1009816 w 1036983"/>
              <a:gd name="connsiteY1" fmla="*/ 174929 h 970059"/>
              <a:gd name="connsiteX2" fmla="*/ 783204 w 1036983"/>
              <a:gd name="connsiteY2" fmla="*/ 457200 h 970059"/>
              <a:gd name="connsiteX3" fmla="*/ 683812 w 1036983"/>
              <a:gd name="connsiteY3" fmla="*/ 950181 h 970059"/>
              <a:gd name="connsiteX4" fmla="*/ 0 w 1036983"/>
              <a:gd name="connsiteY4" fmla="*/ 970059 h 970059"/>
              <a:gd name="connsiteX0" fmla="*/ 946205 w 1033007"/>
              <a:gd name="connsiteY0" fmla="*/ 0 h 970059"/>
              <a:gd name="connsiteX1" fmla="*/ 1009816 w 1033007"/>
              <a:gd name="connsiteY1" fmla="*/ 174929 h 970059"/>
              <a:gd name="connsiteX2" fmla="*/ 783204 w 1033007"/>
              <a:gd name="connsiteY2" fmla="*/ 457200 h 970059"/>
              <a:gd name="connsiteX3" fmla="*/ 683812 w 1033007"/>
              <a:gd name="connsiteY3" fmla="*/ 950181 h 970059"/>
              <a:gd name="connsiteX4" fmla="*/ 0 w 1033007"/>
              <a:gd name="connsiteY4" fmla="*/ 970059 h 970059"/>
              <a:gd name="connsiteX0" fmla="*/ 946205 w 1033007"/>
              <a:gd name="connsiteY0" fmla="*/ 0 h 970059"/>
              <a:gd name="connsiteX1" fmla="*/ 1009816 w 1033007"/>
              <a:gd name="connsiteY1" fmla="*/ 174929 h 970059"/>
              <a:gd name="connsiteX2" fmla="*/ 783204 w 1033007"/>
              <a:gd name="connsiteY2" fmla="*/ 457200 h 970059"/>
              <a:gd name="connsiteX3" fmla="*/ 552616 w 1033007"/>
              <a:gd name="connsiteY3" fmla="*/ 962108 h 970059"/>
              <a:gd name="connsiteX4" fmla="*/ 0 w 1033007"/>
              <a:gd name="connsiteY4" fmla="*/ 970059 h 970059"/>
              <a:gd name="connsiteX0" fmla="*/ 946205 w 1033007"/>
              <a:gd name="connsiteY0" fmla="*/ 0 h 1069451"/>
              <a:gd name="connsiteX1" fmla="*/ 1009816 w 1033007"/>
              <a:gd name="connsiteY1" fmla="*/ 174929 h 1069451"/>
              <a:gd name="connsiteX2" fmla="*/ 783204 w 1033007"/>
              <a:gd name="connsiteY2" fmla="*/ 457200 h 1069451"/>
              <a:gd name="connsiteX3" fmla="*/ 552616 w 1033007"/>
              <a:gd name="connsiteY3" fmla="*/ 962108 h 1069451"/>
              <a:gd name="connsiteX4" fmla="*/ 0 w 1033007"/>
              <a:gd name="connsiteY4" fmla="*/ 970059 h 1069451"/>
              <a:gd name="connsiteX0" fmla="*/ 1327868 w 1414670"/>
              <a:gd name="connsiteY0" fmla="*/ 0 h 1027044"/>
              <a:gd name="connsiteX1" fmla="*/ 1391479 w 1414670"/>
              <a:gd name="connsiteY1" fmla="*/ 174929 h 1027044"/>
              <a:gd name="connsiteX2" fmla="*/ 1164867 w 1414670"/>
              <a:gd name="connsiteY2" fmla="*/ 457200 h 1027044"/>
              <a:gd name="connsiteX3" fmla="*/ 934279 w 1414670"/>
              <a:gd name="connsiteY3" fmla="*/ 962108 h 1027044"/>
              <a:gd name="connsiteX4" fmla="*/ 0 w 1414670"/>
              <a:gd name="connsiteY4" fmla="*/ 846814 h 1027044"/>
              <a:gd name="connsiteX0" fmla="*/ 1375576 w 1462378"/>
              <a:gd name="connsiteY0" fmla="*/ 0 h 1038308"/>
              <a:gd name="connsiteX1" fmla="*/ 1439187 w 1462378"/>
              <a:gd name="connsiteY1" fmla="*/ 174929 h 1038308"/>
              <a:gd name="connsiteX2" fmla="*/ 1212575 w 1462378"/>
              <a:gd name="connsiteY2" fmla="*/ 457200 h 1038308"/>
              <a:gd name="connsiteX3" fmla="*/ 981987 w 1462378"/>
              <a:gd name="connsiteY3" fmla="*/ 962108 h 1038308"/>
              <a:gd name="connsiteX4" fmla="*/ 0 w 1462378"/>
              <a:gd name="connsiteY4" fmla="*/ 914400 h 1038308"/>
              <a:gd name="connsiteX0" fmla="*/ 1375576 w 1462378"/>
              <a:gd name="connsiteY0" fmla="*/ 0 h 1038308"/>
              <a:gd name="connsiteX1" fmla="*/ 1439187 w 1462378"/>
              <a:gd name="connsiteY1" fmla="*/ 174929 h 1038308"/>
              <a:gd name="connsiteX2" fmla="*/ 1212575 w 1462378"/>
              <a:gd name="connsiteY2" fmla="*/ 457200 h 1038308"/>
              <a:gd name="connsiteX3" fmla="*/ 981987 w 1462378"/>
              <a:gd name="connsiteY3" fmla="*/ 962108 h 1038308"/>
              <a:gd name="connsiteX4" fmla="*/ 0 w 1462378"/>
              <a:gd name="connsiteY4" fmla="*/ 914400 h 1038308"/>
              <a:gd name="connsiteX0" fmla="*/ 1375576 w 1462378"/>
              <a:gd name="connsiteY0" fmla="*/ 0 h 1046259"/>
              <a:gd name="connsiteX1" fmla="*/ 1439187 w 1462378"/>
              <a:gd name="connsiteY1" fmla="*/ 174929 h 1046259"/>
              <a:gd name="connsiteX2" fmla="*/ 1212575 w 1462378"/>
              <a:gd name="connsiteY2" fmla="*/ 457200 h 1046259"/>
              <a:gd name="connsiteX3" fmla="*/ 922352 w 1462378"/>
              <a:gd name="connsiteY3" fmla="*/ 970059 h 1046259"/>
              <a:gd name="connsiteX4" fmla="*/ 0 w 1462378"/>
              <a:gd name="connsiteY4" fmla="*/ 914400 h 1046259"/>
              <a:gd name="connsiteX0" fmla="*/ 1375576 w 1467679"/>
              <a:gd name="connsiteY0" fmla="*/ 0 h 1052885"/>
              <a:gd name="connsiteX1" fmla="*/ 1439187 w 1467679"/>
              <a:gd name="connsiteY1" fmla="*/ 174929 h 1052885"/>
              <a:gd name="connsiteX2" fmla="*/ 1204624 w 1467679"/>
              <a:gd name="connsiteY2" fmla="*/ 417443 h 1052885"/>
              <a:gd name="connsiteX3" fmla="*/ 922352 w 1467679"/>
              <a:gd name="connsiteY3" fmla="*/ 970059 h 1052885"/>
              <a:gd name="connsiteX4" fmla="*/ 0 w 1467679"/>
              <a:gd name="connsiteY4" fmla="*/ 914400 h 1052885"/>
              <a:gd name="connsiteX0" fmla="*/ 1375576 w 1467679"/>
              <a:gd name="connsiteY0" fmla="*/ 0 h 1052885"/>
              <a:gd name="connsiteX1" fmla="*/ 1439187 w 1467679"/>
              <a:gd name="connsiteY1" fmla="*/ 174929 h 1052885"/>
              <a:gd name="connsiteX2" fmla="*/ 1204624 w 1467679"/>
              <a:gd name="connsiteY2" fmla="*/ 417443 h 1052885"/>
              <a:gd name="connsiteX3" fmla="*/ 922352 w 1467679"/>
              <a:gd name="connsiteY3" fmla="*/ 970059 h 1052885"/>
              <a:gd name="connsiteX4" fmla="*/ 0 w 1467679"/>
              <a:gd name="connsiteY4" fmla="*/ 914400 h 1052885"/>
              <a:gd name="connsiteX0" fmla="*/ 1439187 w 1439187"/>
              <a:gd name="connsiteY0" fmla="*/ 0 h 877956"/>
              <a:gd name="connsiteX1" fmla="*/ 1204624 w 1439187"/>
              <a:gd name="connsiteY1" fmla="*/ 242514 h 877956"/>
              <a:gd name="connsiteX2" fmla="*/ 922352 w 1439187"/>
              <a:gd name="connsiteY2" fmla="*/ 795130 h 877956"/>
              <a:gd name="connsiteX3" fmla="*/ 0 w 1439187"/>
              <a:gd name="connsiteY3" fmla="*/ 739471 h 877956"/>
              <a:gd name="connsiteX0" fmla="*/ 1204624 w 1204624"/>
              <a:gd name="connsiteY0" fmla="*/ 0 h 635442"/>
              <a:gd name="connsiteX1" fmla="*/ 922352 w 1204624"/>
              <a:gd name="connsiteY1" fmla="*/ 552616 h 635442"/>
              <a:gd name="connsiteX2" fmla="*/ 0 w 1204624"/>
              <a:gd name="connsiteY2" fmla="*/ 496957 h 635442"/>
              <a:gd name="connsiteX0" fmla="*/ 922352 w 922352"/>
              <a:gd name="connsiteY0" fmla="*/ 189506 h 272332"/>
              <a:gd name="connsiteX1" fmla="*/ 0 w 922352"/>
              <a:gd name="connsiteY1" fmla="*/ 133847 h 27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352" h="272332">
                <a:moveTo>
                  <a:pt x="922352" y="189506"/>
                </a:moveTo>
                <a:cubicBezTo>
                  <a:pt x="721581" y="272332"/>
                  <a:pt x="132521" y="0"/>
                  <a:pt x="0" y="133847"/>
                </a:cubicBezTo>
              </a:path>
            </a:pathLst>
          </a:cu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2964750" y="3101827"/>
            <a:ext cx="260222" cy="26022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Group 23"/>
          <p:cNvGrpSpPr/>
          <p:nvPr/>
        </p:nvGrpSpPr>
        <p:grpSpPr>
          <a:xfrm>
            <a:off x="5374818" y="3715532"/>
            <a:ext cx="1837442" cy="1062644"/>
            <a:chOff x="5420813" y="4456602"/>
            <a:chExt cx="1087437" cy="628895"/>
          </a:xfrm>
        </p:grpSpPr>
        <p:sp>
          <p:nvSpPr>
            <p:cNvPr id="139269" name="Freeform 14"/>
            <p:cNvSpPr>
              <a:spLocks/>
            </p:cNvSpPr>
            <p:nvPr/>
          </p:nvSpPr>
          <p:spPr bwMode="auto">
            <a:xfrm rot="21326996">
              <a:off x="5420813" y="4456602"/>
              <a:ext cx="1087437" cy="488950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5" h="308">
                  <a:moveTo>
                    <a:pt x="552" y="300"/>
                  </a:moveTo>
                  <a:cubicBezTo>
                    <a:pt x="532" y="292"/>
                    <a:pt x="509" y="245"/>
                    <a:pt x="487" y="221"/>
                  </a:cubicBezTo>
                  <a:cubicBezTo>
                    <a:pt x="465" y="197"/>
                    <a:pt x="447" y="174"/>
                    <a:pt x="420" y="154"/>
                  </a:cubicBezTo>
                  <a:cubicBezTo>
                    <a:pt x="393" y="134"/>
                    <a:pt x="360" y="116"/>
                    <a:pt x="327" y="101"/>
                  </a:cubicBezTo>
                  <a:cubicBezTo>
                    <a:pt x="294" y="86"/>
                    <a:pt x="253" y="75"/>
                    <a:pt x="219" y="65"/>
                  </a:cubicBezTo>
                  <a:cubicBezTo>
                    <a:pt x="185" y="55"/>
                    <a:pt x="153" y="47"/>
                    <a:pt x="123" y="39"/>
                  </a:cubicBezTo>
                  <a:cubicBezTo>
                    <a:pt x="93" y="31"/>
                    <a:pt x="55" y="23"/>
                    <a:pt x="36" y="17"/>
                  </a:cubicBezTo>
                  <a:cubicBezTo>
                    <a:pt x="17" y="11"/>
                    <a:pt x="0" y="7"/>
                    <a:pt x="10" y="5"/>
                  </a:cubicBezTo>
                  <a:cubicBezTo>
                    <a:pt x="20" y="3"/>
                    <a:pt x="64" y="0"/>
                    <a:pt x="99" y="3"/>
                  </a:cubicBezTo>
                  <a:cubicBezTo>
                    <a:pt x="134" y="6"/>
                    <a:pt x="187" y="17"/>
                    <a:pt x="223" y="22"/>
                  </a:cubicBezTo>
                  <a:cubicBezTo>
                    <a:pt x="259" y="27"/>
                    <a:pt x="284" y="32"/>
                    <a:pt x="315" y="34"/>
                  </a:cubicBezTo>
                  <a:cubicBezTo>
                    <a:pt x="346" y="36"/>
                    <a:pt x="373" y="37"/>
                    <a:pt x="408" y="36"/>
                  </a:cubicBezTo>
                  <a:cubicBezTo>
                    <a:pt x="443" y="35"/>
                    <a:pt x="491" y="26"/>
                    <a:pt x="523" y="27"/>
                  </a:cubicBezTo>
                  <a:cubicBezTo>
                    <a:pt x="555" y="28"/>
                    <a:pt x="573" y="36"/>
                    <a:pt x="598" y="41"/>
                  </a:cubicBezTo>
                  <a:cubicBezTo>
                    <a:pt x="623" y="46"/>
                    <a:pt x="665" y="54"/>
                    <a:pt x="675" y="58"/>
                  </a:cubicBezTo>
                  <a:cubicBezTo>
                    <a:pt x="685" y="62"/>
                    <a:pt x="665" y="62"/>
                    <a:pt x="658" y="68"/>
                  </a:cubicBezTo>
                  <a:cubicBezTo>
                    <a:pt x="651" y="74"/>
                    <a:pt x="644" y="77"/>
                    <a:pt x="636" y="92"/>
                  </a:cubicBezTo>
                  <a:cubicBezTo>
                    <a:pt x="628" y="107"/>
                    <a:pt x="617" y="140"/>
                    <a:pt x="612" y="156"/>
                  </a:cubicBezTo>
                  <a:cubicBezTo>
                    <a:pt x="607" y="172"/>
                    <a:pt x="608" y="169"/>
                    <a:pt x="607" y="188"/>
                  </a:cubicBezTo>
                  <a:cubicBezTo>
                    <a:pt x="606" y="207"/>
                    <a:pt x="616" y="250"/>
                    <a:pt x="607" y="269"/>
                  </a:cubicBezTo>
                  <a:cubicBezTo>
                    <a:pt x="598" y="288"/>
                    <a:pt x="572" y="308"/>
                    <a:pt x="552" y="3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 rot="528210">
              <a:off x="6181259" y="4575716"/>
              <a:ext cx="289831" cy="509781"/>
              <a:chOff x="5339" y="2337"/>
              <a:chExt cx="285" cy="445"/>
            </a:xfrm>
            <a:solidFill>
              <a:schemeClr val="bg1"/>
            </a:solidFill>
          </p:grpSpPr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5442" y="2548"/>
                <a:ext cx="182" cy="234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grp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5339" y="2337"/>
                <a:ext cx="213" cy="296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grp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" name="Group 45"/>
            <p:cNvGrpSpPr>
              <a:grpSpLocks/>
            </p:cNvGrpSpPr>
            <p:nvPr/>
          </p:nvGrpSpPr>
          <p:grpSpPr bwMode="auto">
            <a:xfrm rot="21115886">
              <a:off x="5557646" y="4472521"/>
              <a:ext cx="285666" cy="555161"/>
              <a:chOff x="4734" y="2133"/>
              <a:chExt cx="298" cy="515"/>
            </a:xfrm>
          </p:grpSpPr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4734" y="2455"/>
                <a:ext cx="250" cy="19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4791" y="2153"/>
                <a:ext cx="241" cy="339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" name="Freeform 44"/>
              <p:cNvSpPr>
                <a:spLocks/>
              </p:cNvSpPr>
              <p:nvPr/>
            </p:nvSpPr>
            <p:spPr bwMode="auto">
              <a:xfrm>
                <a:off x="4897" y="2133"/>
                <a:ext cx="76" cy="203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5" name="Group 26"/>
          <p:cNvGrpSpPr/>
          <p:nvPr/>
        </p:nvGrpSpPr>
        <p:grpSpPr>
          <a:xfrm>
            <a:off x="3485214" y="3038642"/>
            <a:ext cx="3463839" cy="3205489"/>
            <a:chOff x="4302505" y="4056004"/>
            <a:chExt cx="2049973" cy="1897076"/>
          </a:xfrm>
        </p:grpSpPr>
        <p:sp>
          <p:nvSpPr>
            <p:cNvPr id="139268" name="Freeform 13"/>
            <p:cNvSpPr>
              <a:spLocks/>
            </p:cNvSpPr>
            <p:nvPr/>
          </p:nvSpPr>
          <p:spPr bwMode="auto">
            <a:xfrm rot="21326996">
              <a:off x="4302505" y="4056004"/>
              <a:ext cx="1976241" cy="1897076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35" h="10240">
                  <a:moveTo>
                    <a:pt x="1148" y="1108"/>
                  </a:moveTo>
                  <a:cubicBezTo>
                    <a:pt x="1131" y="1057"/>
                    <a:pt x="1173" y="727"/>
                    <a:pt x="1118" y="561"/>
                  </a:cubicBezTo>
                  <a:cubicBezTo>
                    <a:pt x="1063" y="395"/>
                    <a:pt x="966" y="176"/>
                    <a:pt x="816" y="110"/>
                  </a:cubicBezTo>
                  <a:cubicBezTo>
                    <a:pt x="666" y="44"/>
                    <a:pt x="430" y="0"/>
                    <a:pt x="215" y="162"/>
                  </a:cubicBezTo>
                  <a:cubicBezTo>
                    <a:pt x="0" y="324"/>
                    <a:pt x="37" y="708"/>
                    <a:pt x="20" y="879"/>
                  </a:cubicBezTo>
                  <a:cubicBezTo>
                    <a:pt x="3" y="1051"/>
                    <a:pt x="28" y="1136"/>
                    <a:pt x="88" y="1351"/>
                  </a:cubicBezTo>
                  <a:cubicBezTo>
                    <a:pt x="147" y="1565"/>
                    <a:pt x="291" y="1856"/>
                    <a:pt x="358" y="2173"/>
                  </a:cubicBezTo>
                  <a:cubicBezTo>
                    <a:pt x="426" y="2490"/>
                    <a:pt x="434" y="2893"/>
                    <a:pt x="485" y="3262"/>
                  </a:cubicBezTo>
                  <a:cubicBezTo>
                    <a:pt x="536" y="3630"/>
                    <a:pt x="612" y="3990"/>
                    <a:pt x="688" y="4393"/>
                  </a:cubicBezTo>
                  <a:cubicBezTo>
                    <a:pt x="764" y="4795"/>
                    <a:pt x="832" y="5301"/>
                    <a:pt x="951" y="5669"/>
                  </a:cubicBezTo>
                  <a:cubicBezTo>
                    <a:pt x="1069" y="6038"/>
                    <a:pt x="1145" y="6346"/>
                    <a:pt x="1374" y="6612"/>
                  </a:cubicBezTo>
                  <a:cubicBezTo>
                    <a:pt x="1602" y="6878"/>
                    <a:pt x="1966" y="7058"/>
                    <a:pt x="2330" y="7272"/>
                  </a:cubicBezTo>
                  <a:cubicBezTo>
                    <a:pt x="2693" y="7486"/>
                    <a:pt x="3133" y="7683"/>
                    <a:pt x="3548" y="7906"/>
                  </a:cubicBezTo>
                  <a:cubicBezTo>
                    <a:pt x="3962" y="8129"/>
                    <a:pt x="4377" y="8369"/>
                    <a:pt x="4800" y="8591"/>
                  </a:cubicBezTo>
                  <a:cubicBezTo>
                    <a:pt x="5223" y="8814"/>
                    <a:pt x="5663" y="9020"/>
                    <a:pt x="6069" y="9226"/>
                  </a:cubicBezTo>
                  <a:cubicBezTo>
                    <a:pt x="6475" y="9431"/>
                    <a:pt x="6890" y="9697"/>
                    <a:pt x="7237" y="9851"/>
                  </a:cubicBezTo>
                  <a:cubicBezTo>
                    <a:pt x="7583" y="10005"/>
                    <a:pt x="7871" y="10108"/>
                    <a:pt x="8142" y="10151"/>
                  </a:cubicBezTo>
                  <a:cubicBezTo>
                    <a:pt x="8412" y="10194"/>
                    <a:pt x="8705" y="10240"/>
                    <a:pt x="8886" y="10108"/>
                  </a:cubicBezTo>
                  <a:cubicBezTo>
                    <a:pt x="9067" y="9976"/>
                    <a:pt x="9127" y="9679"/>
                    <a:pt x="9228" y="9362"/>
                  </a:cubicBezTo>
                  <a:cubicBezTo>
                    <a:pt x="9329" y="9045"/>
                    <a:pt x="9314" y="8616"/>
                    <a:pt x="9491" y="8206"/>
                  </a:cubicBezTo>
                  <a:cubicBezTo>
                    <a:pt x="9603" y="8018"/>
                    <a:pt x="10067" y="7200"/>
                    <a:pt x="10135" y="7089"/>
                  </a:cubicBezTo>
                </a:path>
              </a:pathLst>
            </a:custGeom>
            <a:noFill/>
            <a:ln w="285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 rot="342526">
              <a:off x="6093793" y="5036634"/>
              <a:ext cx="258685" cy="490141"/>
              <a:chOff x="5201" y="2764"/>
              <a:chExt cx="278" cy="468"/>
            </a:xfrm>
          </p:grpSpPr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5312" y="2764"/>
                <a:ext cx="167" cy="225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5201" y="2916"/>
                <a:ext cx="230" cy="31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7" name="Group 42"/>
            <p:cNvGrpSpPr/>
            <p:nvPr/>
          </p:nvGrpSpPr>
          <p:grpSpPr>
            <a:xfrm rot="21115886">
              <a:off x="5474281" y="4997594"/>
              <a:ext cx="381607" cy="499106"/>
              <a:chOff x="6919680" y="4587410"/>
              <a:chExt cx="561975" cy="735013"/>
            </a:xfrm>
          </p:grpSpPr>
          <p:sp>
            <p:nvSpPr>
              <p:cNvPr id="41" name="Freeform 46"/>
              <p:cNvSpPr>
                <a:spLocks/>
              </p:cNvSpPr>
              <p:nvPr/>
            </p:nvSpPr>
            <p:spPr bwMode="auto">
              <a:xfrm>
                <a:off x="7133992" y="4587410"/>
                <a:ext cx="347663" cy="323850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" name="Freeform 47"/>
              <p:cNvSpPr>
                <a:spLocks/>
              </p:cNvSpPr>
              <p:nvPr/>
            </p:nvSpPr>
            <p:spPr bwMode="auto">
              <a:xfrm>
                <a:off x="6919680" y="4784260"/>
                <a:ext cx="468312" cy="538163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25400" cap="rnd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9" name="Freeform 17"/>
          <p:cNvSpPr>
            <a:spLocks/>
          </p:cNvSpPr>
          <p:nvPr/>
        </p:nvSpPr>
        <p:spPr bwMode="auto">
          <a:xfrm rot="21326996">
            <a:off x="584120" y="3659675"/>
            <a:ext cx="2753368" cy="799328"/>
          </a:xfrm>
          <a:custGeom>
            <a:avLst/>
            <a:gdLst>
              <a:gd name="T0" fmla="*/ 1414 w 2957"/>
              <a:gd name="T1" fmla="*/ 2418 h 2488"/>
              <a:gd name="T2" fmla="*/ 1347 w 2957"/>
              <a:gd name="T3" fmla="*/ 2440 h 2488"/>
              <a:gd name="T4" fmla="*/ 1275 w 2957"/>
              <a:gd name="T5" fmla="*/ 2445 h 2488"/>
              <a:gd name="T6" fmla="*/ 1194 w 2957"/>
              <a:gd name="T7" fmla="*/ 2478 h 2488"/>
              <a:gd name="T8" fmla="*/ 1126 w 2957"/>
              <a:gd name="T9" fmla="*/ 2479 h 2488"/>
              <a:gd name="T10" fmla="*/ 1026 w 2957"/>
              <a:gd name="T11" fmla="*/ 2421 h 2488"/>
              <a:gd name="T12" fmla="*/ 908 w 2957"/>
              <a:gd name="T13" fmla="*/ 2418 h 2488"/>
              <a:gd name="T14" fmla="*/ 742 w 2957"/>
              <a:gd name="T15" fmla="*/ 2374 h 2488"/>
              <a:gd name="T16" fmla="*/ 555 w 2957"/>
              <a:gd name="T17" fmla="*/ 2291 h 2488"/>
              <a:gd name="T18" fmla="*/ 387 w 2957"/>
              <a:gd name="T19" fmla="*/ 2190 h 2488"/>
              <a:gd name="T20" fmla="*/ 229 w 2957"/>
              <a:gd name="T21" fmla="*/ 2080 h 2488"/>
              <a:gd name="T22" fmla="*/ 119 w 2957"/>
              <a:gd name="T23" fmla="*/ 1931 h 2488"/>
              <a:gd name="T24" fmla="*/ 26 w 2957"/>
              <a:gd name="T25" fmla="*/ 1711 h 2488"/>
              <a:gd name="T26" fmla="*/ 0 w 2957"/>
              <a:gd name="T27" fmla="*/ 1484 h 2488"/>
              <a:gd name="T28" fmla="*/ 26 w 2957"/>
              <a:gd name="T29" fmla="*/ 1239 h 2488"/>
              <a:gd name="T30" fmla="*/ 131 w 2957"/>
              <a:gd name="T31" fmla="*/ 890 h 2488"/>
              <a:gd name="T32" fmla="*/ 320 w 2957"/>
              <a:gd name="T33" fmla="*/ 568 h 2488"/>
              <a:gd name="T34" fmla="*/ 628 w 2957"/>
              <a:gd name="T35" fmla="*/ 262 h 2488"/>
              <a:gd name="T36" fmla="*/ 995 w 2957"/>
              <a:gd name="T37" fmla="*/ 61 h 2488"/>
              <a:gd name="T38" fmla="*/ 1467 w 2957"/>
              <a:gd name="T39" fmla="*/ 6 h 2488"/>
              <a:gd name="T40" fmla="*/ 2025 w 2957"/>
              <a:gd name="T41" fmla="*/ 96 h 2488"/>
              <a:gd name="T42" fmla="*/ 2444 w 2957"/>
              <a:gd name="T43" fmla="*/ 210 h 2488"/>
              <a:gd name="T44" fmla="*/ 2688 w 2957"/>
              <a:gd name="T45" fmla="*/ 375 h 2488"/>
              <a:gd name="T46" fmla="*/ 2836 w 2957"/>
              <a:gd name="T47" fmla="*/ 567 h 2488"/>
              <a:gd name="T48" fmla="*/ 2879 w 2957"/>
              <a:gd name="T49" fmla="*/ 664 h 2488"/>
              <a:gd name="T50" fmla="*/ 2912 w 2957"/>
              <a:gd name="T51" fmla="*/ 904 h 2488"/>
              <a:gd name="T52" fmla="*/ 2906 w 2957"/>
              <a:gd name="T53" fmla="*/ 1143 h 2488"/>
              <a:gd name="T54" fmla="*/ 2903 w 2957"/>
              <a:gd name="T55" fmla="*/ 1499 h 2488"/>
              <a:gd name="T56" fmla="*/ 2880 w 2957"/>
              <a:gd name="T57" fmla="*/ 1623 h 2488"/>
              <a:gd name="T58" fmla="*/ 2854 w 2957"/>
              <a:gd name="T59" fmla="*/ 1684 h 2488"/>
              <a:gd name="T60" fmla="*/ 2784 w 2957"/>
              <a:gd name="T61" fmla="*/ 1719 h 2488"/>
              <a:gd name="T62" fmla="*/ 2744 w 2957"/>
              <a:gd name="T63" fmla="*/ 1749 h 2488"/>
              <a:gd name="T64" fmla="*/ 2783 w 2957"/>
              <a:gd name="T65" fmla="*/ 1792 h 2488"/>
              <a:gd name="T66" fmla="*/ 2874 w 2957"/>
              <a:gd name="T67" fmla="*/ 1869 h 2488"/>
              <a:gd name="T68" fmla="*/ 2951 w 2957"/>
              <a:gd name="T69" fmla="*/ 1936 h 2488"/>
              <a:gd name="T70" fmla="*/ 2912 w 2957"/>
              <a:gd name="T71" fmla="*/ 1864 h 2488"/>
              <a:gd name="T72" fmla="*/ 2845 w 2957"/>
              <a:gd name="T73" fmla="*/ 1737 h 2488"/>
              <a:gd name="T74" fmla="*/ 2845 w 2957"/>
              <a:gd name="T75" fmla="*/ 1684 h 24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57"/>
              <a:gd name="T115" fmla="*/ 0 h 2488"/>
              <a:gd name="T116" fmla="*/ 2957 w 2957"/>
              <a:gd name="T117" fmla="*/ 2488 h 2488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736 w 10000"/>
              <a:gd name="connsiteY24" fmla="*/ 2669 h 10000"/>
              <a:gd name="connsiteX25" fmla="*/ 9828 w 10000"/>
              <a:gd name="connsiteY25" fmla="*/ 4594 h 10000"/>
              <a:gd name="connsiteX26" fmla="*/ 9817 w 10000"/>
              <a:gd name="connsiteY26" fmla="*/ 6025 h 10000"/>
              <a:gd name="connsiteX27" fmla="*/ 9740 w 10000"/>
              <a:gd name="connsiteY27" fmla="*/ 6523 h 10000"/>
              <a:gd name="connsiteX28" fmla="*/ 9652 w 10000"/>
              <a:gd name="connsiteY28" fmla="*/ 6768 h 10000"/>
              <a:gd name="connsiteX29" fmla="*/ 9415 w 10000"/>
              <a:gd name="connsiteY29" fmla="*/ 6909 h 10000"/>
              <a:gd name="connsiteX30" fmla="*/ 9280 w 10000"/>
              <a:gd name="connsiteY30" fmla="*/ 7030 h 10000"/>
              <a:gd name="connsiteX31" fmla="*/ 9412 w 10000"/>
              <a:gd name="connsiteY31" fmla="*/ 7203 h 10000"/>
              <a:gd name="connsiteX32" fmla="*/ 9719 w 10000"/>
              <a:gd name="connsiteY32" fmla="*/ 7512 h 10000"/>
              <a:gd name="connsiteX33" fmla="*/ 9980 w 10000"/>
              <a:gd name="connsiteY33" fmla="*/ 7781 h 10000"/>
              <a:gd name="connsiteX34" fmla="*/ 9848 w 10000"/>
              <a:gd name="connsiteY34" fmla="*/ 7492 h 10000"/>
              <a:gd name="connsiteX35" fmla="*/ 9621 w 10000"/>
              <a:gd name="connsiteY35" fmla="*/ 6982 h 10000"/>
              <a:gd name="connsiteX36" fmla="*/ 9621 w 10000"/>
              <a:gd name="connsiteY36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591 w 10000"/>
              <a:gd name="connsiteY23" fmla="*/ 2279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828 w 10000"/>
              <a:gd name="connsiteY24" fmla="*/ 4594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090 w 10000"/>
              <a:gd name="connsiteY22" fmla="*/ 1507 h 10000"/>
              <a:gd name="connsiteX23" fmla="*/ 9650 w 10000"/>
              <a:gd name="connsiteY23" fmla="*/ 2627 h 10000"/>
              <a:gd name="connsiteX24" fmla="*/ 9932 w 10000"/>
              <a:gd name="connsiteY24" fmla="*/ 4579 h 10000"/>
              <a:gd name="connsiteX25" fmla="*/ 9817 w 10000"/>
              <a:gd name="connsiteY25" fmla="*/ 6025 h 10000"/>
              <a:gd name="connsiteX26" fmla="*/ 9740 w 10000"/>
              <a:gd name="connsiteY26" fmla="*/ 6523 h 10000"/>
              <a:gd name="connsiteX27" fmla="*/ 9652 w 10000"/>
              <a:gd name="connsiteY27" fmla="*/ 6768 h 10000"/>
              <a:gd name="connsiteX28" fmla="*/ 9415 w 10000"/>
              <a:gd name="connsiteY28" fmla="*/ 6909 h 10000"/>
              <a:gd name="connsiteX29" fmla="*/ 9280 w 10000"/>
              <a:gd name="connsiteY29" fmla="*/ 7030 h 10000"/>
              <a:gd name="connsiteX30" fmla="*/ 9412 w 10000"/>
              <a:gd name="connsiteY30" fmla="*/ 7203 h 10000"/>
              <a:gd name="connsiteX31" fmla="*/ 9719 w 10000"/>
              <a:gd name="connsiteY31" fmla="*/ 7512 h 10000"/>
              <a:gd name="connsiteX32" fmla="*/ 9980 w 10000"/>
              <a:gd name="connsiteY32" fmla="*/ 7781 h 10000"/>
              <a:gd name="connsiteX33" fmla="*/ 9848 w 10000"/>
              <a:gd name="connsiteY33" fmla="*/ 7492 h 10000"/>
              <a:gd name="connsiteX34" fmla="*/ 9621 w 10000"/>
              <a:gd name="connsiteY34" fmla="*/ 6982 h 10000"/>
              <a:gd name="connsiteX35" fmla="*/ 9621 w 10000"/>
              <a:gd name="connsiteY35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265 w 10000"/>
              <a:gd name="connsiteY21" fmla="*/ 844 h 10000"/>
              <a:gd name="connsiteX22" fmla="*/ 9650 w 10000"/>
              <a:gd name="connsiteY22" fmla="*/ 2627 h 10000"/>
              <a:gd name="connsiteX23" fmla="*/ 9932 w 10000"/>
              <a:gd name="connsiteY23" fmla="*/ 4579 h 10000"/>
              <a:gd name="connsiteX24" fmla="*/ 9817 w 10000"/>
              <a:gd name="connsiteY24" fmla="*/ 6025 h 10000"/>
              <a:gd name="connsiteX25" fmla="*/ 9740 w 10000"/>
              <a:gd name="connsiteY25" fmla="*/ 6523 h 10000"/>
              <a:gd name="connsiteX26" fmla="*/ 9652 w 10000"/>
              <a:gd name="connsiteY26" fmla="*/ 6768 h 10000"/>
              <a:gd name="connsiteX27" fmla="*/ 9415 w 10000"/>
              <a:gd name="connsiteY27" fmla="*/ 6909 h 10000"/>
              <a:gd name="connsiteX28" fmla="*/ 9280 w 10000"/>
              <a:gd name="connsiteY28" fmla="*/ 7030 h 10000"/>
              <a:gd name="connsiteX29" fmla="*/ 9412 w 10000"/>
              <a:gd name="connsiteY29" fmla="*/ 7203 h 10000"/>
              <a:gd name="connsiteX30" fmla="*/ 9719 w 10000"/>
              <a:gd name="connsiteY30" fmla="*/ 7512 h 10000"/>
              <a:gd name="connsiteX31" fmla="*/ 9980 w 10000"/>
              <a:gd name="connsiteY31" fmla="*/ 7781 h 10000"/>
              <a:gd name="connsiteX32" fmla="*/ 9848 w 10000"/>
              <a:gd name="connsiteY32" fmla="*/ 7492 h 10000"/>
              <a:gd name="connsiteX33" fmla="*/ 9621 w 10000"/>
              <a:gd name="connsiteY33" fmla="*/ 6982 h 10000"/>
              <a:gd name="connsiteX34" fmla="*/ 9621 w 10000"/>
              <a:gd name="connsiteY34" fmla="*/ 6768 h 10000"/>
              <a:gd name="connsiteX0" fmla="*/ 4782 w 10000"/>
              <a:gd name="connsiteY0" fmla="*/ 9767 h 10048"/>
              <a:gd name="connsiteX1" fmla="*/ 4555 w 10000"/>
              <a:gd name="connsiteY1" fmla="*/ 9855 h 10048"/>
              <a:gd name="connsiteX2" fmla="*/ 4312 w 10000"/>
              <a:gd name="connsiteY2" fmla="*/ 9875 h 10048"/>
              <a:gd name="connsiteX3" fmla="*/ 4038 w 10000"/>
              <a:gd name="connsiteY3" fmla="*/ 10008 h 10048"/>
              <a:gd name="connsiteX4" fmla="*/ 3808 w 10000"/>
              <a:gd name="connsiteY4" fmla="*/ 10012 h 10048"/>
              <a:gd name="connsiteX5" fmla="*/ 3470 w 10000"/>
              <a:gd name="connsiteY5" fmla="*/ 9779 h 10048"/>
              <a:gd name="connsiteX6" fmla="*/ 3071 w 10000"/>
              <a:gd name="connsiteY6" fmla="*/ 9767 h 10048"/>
              <a:gd name="connsiteX7" fmla="*/ 2509 w 10000"/>
              <a:gd name="connsiteY7" fmla="*/ 9590 h 10048"/>
              <a:gd name="connsiteX8" fmla="*/ 1877 w 10000"/>
              <a:gd name="connsiteY8" fmla="*/ 9256 h 10048"/>
              <a:gd name="connsiteX9" fmla="*/ 1309 w 10000"/>
              <a:gd name="connsiteY9" fmla="*/ 8850 h 10048"/>
              <a:gd name="connsiteX10" fmla="*/ 774 w 10000"/>
              <a:gd name="connsiteY10" fmla="*/ 8408 h 10048"/>
              <a:gd name="connsiteX11" fmla="*/ 402 w 10000"/>
              <a:gd name="connsiteY11" fmla="*/ 7809 h 10048"/>
              <a:gd name="connsiteX12" fmla="*/ 88 w 10000"/>
              <a:gd name="connsiteY12" fmla="*/ 6925 h 10048"/>
              <a:gd name="connsiteX13" fmla="*/ 0 w 10000"/>
              <a:gd name="connsiteY13" fmla="*/ 6013 h 10048"/>
              <a:gd name="connsiteX14" fmla="*/ 88 w 10000"/>
              <a:gd name="connsiteY14" fmla="*/ 5028 h 10048"/>
              <a:gd name="connsiteX15" fmla="*/ 443 w 10000"/>
              <a:gd name="connsiteY15" fmla="*/ 3625 h 10048"/>
              <a:gd name="connsiteX16" fmla="*/ 1082 w 10000"/>
              <a:gd name="connsiteY16" fmla="*/ 2331 h 10048"/>
              <a:gd name="connsiteX17" fmla="*/ 2124 w 10000"/>
              <a:gd name="connsiteY17" fmla="*/ 1101 h 10048"/>
              <a:gd name="connsiteX18" fmla="*/ 3365 w 10000"/>
              <a:gd name="connsiteY18" fmla="*/ 293 h 10048"/>
              <a:gd name="connsiteX19" fmla="*/ 4961 w 10000"/>
              <a:gd name="connsiteY19" fmla="*/ 72 h 10048"/>
              <a:gd name="connsiteX20" fmla="*/ 6848 w 10000"/>
              <a:gd name="connsiteY20" fmla="*/ 434 h 10048"/>
              <a:gd name="connsiteX21" fmla="*/ 9650 w 10000"/>
              <a:gd name="connsiteY21" fmla="*/ 2675 h 10048"/>
              <a:gd name="connsiteX22" fmla="*/ 9932 w 10000"/>
              <a:gd name="connsiteY22" fmla="*/ 4627 h 10048"/>
              <a:gd name="connsiteX23" fmla="*/ 9817 w 10000"/>
              <a:gd name="connsiteY23" fmla="*/ 6073 h 10048"/>
              <a:gd name="connsiteX24" fmla="*/ 9740 w 10000"/>
              <a:gd name="connsiteY24" fmla="*/ 6571 h 10048"/>
              <a:gd name="connsiteX25" fmla="*/ 9652 w 10000"/>
              <a:gd name="connsiteY25" fmla="*/ 6816 h 10048"/>
              <a:gd name="connsiteX26" fmla="*/ 9415 w 10000"/>
              <a:gd name="connsiteY26" fmla="*/ 6957 h 10048"/>
              <a:gd name="connsiteX27" fmla="*/ 9280 w 10000"/>
              <a:gd name="connsiteY27" fmla="*/ 7078 h 10048"/>
              <a:gd name="connsiteX28" fmla="*/ 9412 w 10000"/>
              <a:gd name="connsiteY28" fmla="*/ 7251 h 10048"/>
              <a:gd name="connsiteX29" fmla="*/ 9719 w 10000"/>
              <a:gd name="connsiteY29" fmla="*/ 7560 h 10048"/>
              <a:gd name="connsiteX30" fmla="*/ 9980 w 10000"/>
              <a:gd name="connsiteY30" fmla="*/ 7829 h 10048"/>
              <a:gd name="connsiteX31" fmla="*/ 9848 w 10000"/>
              <a:gd name="connsiteY31" fmla="*/ 7540 h 10048"/>
              <a:gd name="connsiteX32" fmla="*/ 9621 w 10000"/>
              <a:gd name="connsiteY32" fmla="*/ 7030 h 10048"/>
              <a:gd name="connsiteX33" fmla="*/ 9621 w 10000"/>
              <a:gd name="connsiteY33" fmla="*/ 6816 h 10048"/>
              <a:gd name="connsiteX0" fmla="*/ 4782 w 10000"/>
              <a:gd name="connsiteY0" fmla="*/ 9738 h 10019"/>
              <a:gd name="connsiteX1" fmla="*/ 4555 w 10000"/>
              <a:gd name="connsiteY1" fmla="*/ 9826 h 10019"/>
              <a:gd name="connsiteX2" fmla="*/ 4312 w 10000"/>
              <a:gd name="connsiteY2" fmla="*/ 9846 h 10019"/>
              <a:gd name="connsiteX3" fmla="*/ 4038 w 10000"/>
              <a:gd name="connsiteY3" fmla="*/ 9979 h 10019"/>
              <a:gd name="connsiteX4" fmla="*/ 3808 w 10000"/>
              <a:gd name="connsiteY4" fmla="*/ 9983 h 10019"/>
              <a:gd name="connsiteX5" fmla="*/ 3470 w 10000"/>
              <a:gd name="connsiteY5" fmla="*/ 9750 h 10019"/>
              <a:gd name="connsiteX6" fmla="*/ 3071 w 10000"/>
              <a:gd name="connsiteY6" fmla="*/ 9738 h 10019"/>
              <a:gd name="connsiteX7" fmla="*/ 2509 w 10000"/>
              <a:gd name="connsiteY7" fmla="*/ 9561 h 10019"/>
              <a:gd name="connsiteX8" fmla="*/ 1877 w 10000"/>
              <a:gd name="connsiteY8" fmla="*/ 9227 h 10019"/>
              <a:gd name="connsiteX9" fmla="*/ 1309 w 10000"/>
              <a:gd name="connsiteY9" fmla="*/ 8821 h 10019"/>
              <a:gd name="connsiteX10" fmla="*/ 774 w 10000"/>
              <a:gd name="connsiteY10" fmla="*/ 8379 h 10019"/>
              <a:gd name="connsiteX11" fmla="*/ 402 w 10000"/>
              <a:gd name="connsiteY11" fmla="*/ 7780 h 10019"/>
              <a:gd name="connsiteX12" fmla="*/ 88 w 10000"/>
              <a:gd name="connsiteY12" fmla="*/ 6896 h 10019"/>
              <a:gd name="connsiteX13" fmla="*/ 0 w 10000"/>
              <a:gd name="connsiteY13" fmla="*/ 5984 h 10019"/>
              <a:gd name="connsiteX14" fmla="*/ 88 w 10000"/>
              <a:gd name="connsiteY14" fmla="*/ 4999 h 10019"/>
              <a:gd name="connsiteX15" fmla="*/ 443 w 10000"/>
              <a:gd name="connsiteY15" fmla="*/ 3596 h 10019"/>
              <a:gd name="connsiteX16" fmla="*/ 1082 w 10000"/>
              <a:gd name="connsiteY16" fmla="*/ 2302 h 10019"/>
              <a:gd name="connsiteX17" fmla="*/ 2124 w 10000"/>
              <a:gd name="connsiteY17" fmla="*/ 1072 h 10019"/>
              <a:gd name="connsiteX18" fmla="*/ 3365 w 10000"/>
              <a:gd name="connsiteY18" fmla="*/ 264 h 10019"/>
              <a:gd name="connsiteX19" fmla="*/ 4961 w 10000"/>
              <a:gd name="connsiteY19" fmla="*/ 43 h 10019"/>
              <a:gd name="connsiteX20" fmla="*/ 6848 w 10000"/>
              <a:gd name="connsiteY20" fmla="*/ 405 h 10019"/>
              <a:gd name="connsiteX21" fmla="*/ 9621 w 10000"/>
              <a:gd name="connsiteY21" fmla="*/ 2472 h 10019"/>
              <a:gd name="connsiteX22" fmla="*/ 9932 w 10000"/>
              <a:gd name="connsiteY22" fmla="*/ 4598 h 10019"/>
              <a:gd name="connsiteX23" fmla="*/ 9817 w 10000"/>
              <a:gd name="connsiteY23" fmla="*/ 6044 h 10019"/>
              <a:gd name="connsiteX24" fmla="*/ 9740 w 10000"/>
              <a:gd name="connsiteY24" fmla="*/ 6542 h 10019"/>
              <a:gd name="connsiteX25" fmla="*/ 9652 w 10000"/>
              <a:gd name="connsiteY25" fmla="*/ 6787 h 10019"/>
              <a:gd name="connsiteX26" fmla="*/ 9415 w 10000"/>
              <a:gd name="connsiteY26" fmla="*/ 6928 h 10019"/>
              <a:gd name="connsiteX27" fmla="*/ 9280 w 10000"/>
              <a:gd name="connsiteY27" fmla="*/ 7049 h 10019"/>
              <a:gd name="connsiteX28" fmla="*/ 9412 w 10000"/>
              <a:gd name="connsiteY28" fmla="*/ 7222 h 10019"/>
              <a:gd name="connsiteX29" fmla="*/ 9719 w 10000"/>
              <a:gd name="connsiteY29" fmla="*/ 7531 h 10019"/>
              <a:gd name="connsiteX30" fmla="*/ 9980 w 10000"/>
              <a:gd name="connsiteY30" fmla="*/ 7800 h 10019"/>
              <a:gd name="connsiteX31" fmla="*/ 9848 w 10000"/>
              <a:gd name="connsiteY31" fmla="*/ 7511 h 10019"/>
              <a:gd name="connsiteX32" fmla="*/ 9621 w 10000"/>
              <a:gd name="connsiteY32" fmla="*/ 7001 h 10019"/>
              <a:gd name="connsiteX33" fmla="*/ 9621 w 10000"/>
              <a:gd name="connsiteY33" fmla="*/ 6787 h 10019"/>
              <a:gd name="connsiteX0" fmla="*/ 4782 w 10086"/>
              <a:gd name="connsiteY0" fmla="*/ 9738 h 10019"/>
              <a:gd name="connsiteX1" fmla="*/ 4555 w 10086"/>
              <a:gd name="connsiteY1" fmla="*/ 9826 h 10019"/>
              <a:gd name="connsiteX2" fmla="*/ 4312 w 10086"/>
              <a:gd name="connsiteY2" fmla="*/ 9846 h 10019"/>
              <a:gd name="connsiteX3" fmla="*/ 4038 w 10086"/>
              <a:gd name="connsiteY3" fmla="*/ 9979 h 10019"/>
              <a:gd name="connsiteX4" fmla="*/ 3808 w 10086"/>
              <a:gd name="connsiteY4" fmla="*/ 9983 h 10019"/>
              <a:gd name="connsiteX5" fmla="*/ 3470 w 10086"/>
              <a:gd name="connsiteY5" fmla="*/ 9750 h 10019"/>
              <a:gd name="connsiteX6" fmla="*/ 3071 w 10086"/>
              <a:gd name="connsiteY6" fmla="*/ 9738 h 10019"/>
              <a:gd name="connsiteX7" fmla="*/ 2509 w 10086"/>
              <a:gd name="connsiteY7" fmla="*/ 9561 h 10019"/>
              <a:gd name="connsiteX8" fmla="*/ 1877 w 10086"/>
              <a:gd name="connsiteY8" fmla="*/ 9227 h 10019"/>
              <a:gd name="connsiteX9" fmla="*/ 1309 w 10086"/>
              <a:gd name="connsiteY9" fmla="*/ 8821 h 10019"/>
              <a:gd name="connsiteX10" fmla="*/ 774 w 10086"/>
              <a:gd name="connsiteY10" fmla="*/ 8379 h 10019"/>
              <a:gd name="connsiteX11" fmla="*/ 402 w 10086"/>
              <a:gd name="connsiteY11" fmla="*/ 7780 h 10019"/>
              <a:gd name="connsiteX12" fmla="*/ 88 w 10086"/>
              <a:gd name="connsiteY12" fmla="*/ 6896 h 10019"/>
              <a:gd name="connsiteX13" fmla="*/ 0 w 10086"/>
              <a:gd name="connsiteY13" fmla="*/ 5984 h 10019"/>
              <a:gd name="connsiteX14" fmla="*/ 88 w 10086"/>
              <a:gd name="connsiteY14" fmla="*/ 4999 h 10019"/>
              <a:gd name="connsiteX15" fmla="*/ 443 w 10086"/>
              <a:gd name="connsiteY15" fmla="*/ 3596 h 10019"/>
              <a:gd name="connsiteX16" fmla="*/ 1082 w 10086"/>
              <a:gd name="connsiteY16" fmla="*/ 2302 h 10019"/>
              <a:gd name="connsiteX17" fmla="*/ 2124 w 10086"/>
              <a:gd name="connsiteY17" fmla="*/ 1072 h 10019"/>
              <a:gd name="connsiteX18" fmla="*/ 3365 w 10086"/>
              <a:gd name="connsiteY18" fmla="*/ 264 h 10019"/>
              <a:gd name="connsiteX19" fmla="*/ 4961 w 10086"/>
              <a:gd name="connsiteY19" fmla="*/ 43 h 10019"/>
              <a:gd name="connsiteX20" fmla="*/ 6848 w 10086"/>
              <a:gd name="connsiteY20" fmla="*/ 405 h 10019"/>
              <a:gd name="connsiteX21" fmla="*/ 9621 w 10086"/>
              <a:gd name="connsiteY21" fmla="*/ 2472 h 10019"/>
              <a:gd name="connsiteX22" fmla="*/ 9932 w 10086"/>
              <a:gd name="connsiteY22" fmla="*/ 4598 h 10019"/>
              <a:gd name="connsiteX23" fmla="*/ 9817 w 10086"/>
              <a:gd name="connsiteY23" fmla="*/ 6044 h 10019"/>
              <a:gd name="connsiteX24" fmla="*/ 9740 w 10086"/>
              <a:gd name="connsiteY24" fmla="*/ 6542 h 10019"/>
              <a:gd name="connsiteX25" fmla="*/ 9652 w 10086"/>
              <a:gd name="connsiteY25" fmla="*/ 6787 h 10019"/>
              <a:gd name="connsiteX26" fmla="*/ 9415 w 10086"/>
              <a:gd name="connsiteY26" fmla="*/ 6928 h 10019"/>
              <a:gd name="connsiteX27" fmla="*/ 9280 w 10086"/>
              <a:gd name="connsiteY27" fmla="*/ 7049 h 10019"/>
              <a:gd name="connsiteX28" fmla="*/ 9412 w 10086"/>
              <a:gd name="connsiteY28" fmla="*/ 7222 h 10019"/>
              <a:gd name="connsiteX29" fmla="*/ 9719 w 10086"/>
              <a:gd name="connsiteY29" fmla="*/ 7531 h 10019"/>
              <a:gd name="connsiteX30" fmla="*/ 9980 w 10086"/>
              <a:gd name="connsiteY30" fmla="*/ 7800 h 10019"/>
              <a:gd name="connsiteX31" fmla="*/ 9848 w 10086"/>
              <a:gd name="connsiteY31" fmla="*/ 7511 h 10019"/>
              <a:gd name="connsiteX32" fmla="*/ 9621 w 10086"/>
              <a:gd name="connsiteY32" fmla="*/ 7001 h 10019"/>
              <a:gd name="connsiteX33" fmla="*/ 9621 w 10086"/>
              <a:gd name="connsiteY33" fmla="*/ 6787 h 10019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356 w 10000"/>
              <a:gd name="connsiteY21" fmla="*/ 211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251 w 10000"/>
              <a:gd name="connsiteY21" fmla="*/ 2149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932 w 10000"/>
              <a:gd name="connsiteY22" fmla="*/ 457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9166 w 10000"/>
              <a:gd name="connsiteY21" fmla="*/ 219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19 h 10000"/>
              <a:gd name="connsiteX1" fmla="*/ 4555 w 10000"/>
              <a:gd name="connsiteY1" fmla="*/ 9807 h 10000"/>
              <a:gd name="connsiteX2" fmla="*/ 4312 w 10000"/>
              <a:gd name="connsiteY2" fmla="*/ 9827 h 10000"/>
              <a:gd name="connsiteX3" fmla="*/ 4038 w 10000"/>
              <a:gd name="connsiteY3" fmla="*/ 9960 h 10000"/>
              <a:gd name="connsiteX4" fmla="*/ 3808 w 10000"/>
              <a:gd name="connsiteY4" fmla="*/ 9964 h 10000"/>
              <a:gd name="connsiteX5" fmla="*/ 3470 w 10000"/>
              <a:gd name="connsiteY5" fmla="*/ 9731 h 10000"/>
              <a:gd name="connsiteX6" fmla="*/ 3071 w 10000"/>
              <a:gd name="connsiteY6" fmla="*/ 9719 h 10000"/>
              <a:gd name="connsiteX7" fmla="*/ 2509 w 10000"/>
              <a:gd name="connsiteY7" fmla="*/ 9542 h 10000"/>
              <a:gd name="connsiteX8" fmla="*/ 1877 w 10000"/>
              <a:gd name="connsiteY8" fmla="*/ 9208 h 10000"/>
              <a:gd name="connsiteX9" fmla="*/ 1309 w 10000"/>
              <a:gd name="connsiteY9" fmla="*/ 8802 h 10000"/>
              <a:gd name="connsiteX10" fmla="*/ 774 w 10000"/>
              <a:gd name="connsiteY10" fmla="*/ 8360 h 10000"/>
              <a:gd name="connsiteX11" fmla="*/ 402 w 10000"/>
              <a:gd name="connsiteY11" fmla="*/ 7761 h 10000"/>
              <a:gd name="connsiteX12" fmla="*/ 88 w 10000"/>
              <a:gd name="connsiteY12" fmla="*/ 6877 h 10000"/>
              <a:gd name="connsiteX13" fmla="*/ 0 w 10000"/>
              <a:gd name="connsiteY13" fmla="*/ 5965 h 10000"/>
              <a:gd name="connsiteX14" fmla="*/ 88 w 10000"/>
              <a:gd name="connsiteY14" fmla="*/ 4980 h 10000"/>
              <a:gd name="connsiteX15" fmla="*/ 443 w 10000"/>
              <a:gd name="connsiteY15" fmla="*/ 3577 h 10000"/>
              <a:gd name="connsiteX16" fmla="*/ 1082 w 10000"/>
              <a:gd name="connsiteY16" fmla="*/ 2283 h 10000"/>
              <a:gd name="connsiteX17" fmla="*/ 2124 w 10000"/>
              <a:gd name="connsiteY17" fmla="*/ 1053 h 10000"/>
              <a:gd name="connsiteX18" fmla="*/ 3365 w 10000"/>
              <a:gd name="connsiteY18" fmla="*/ 245 h 10000"/>
              <a:gd name="connsiteX19" fmla="*/ 4961 w 10000"/>
              <a:gd name="connsiteY19" fmla="*/ 24 h 10000"/>
              <a:gd name="connsiteX20" fmla="*/ 6848 w 10000"/>
              <a:gd name="connsiteY20" fmla="*/ 386 h 10000"/>
              <a:gd name="connsiteX21" fmla="*/ 8976 w 10000"/>
              <a:gd name="connsiteY21" fmla="*/ 2270 h 10000"/>
              <a:gd name="connsiteX22" fmla="*/ 9830 w 10000"/>
              <a:gd name="connsiteY22" fmla="*/ 4569 h 10000"/>
              <a:gd name="connsiteX23" fmla="*/ 9817 w 10000"/>
              <a:gd name="connsiteY23" fmla="*/ 6025 h 10000"/>
              <a:gd name="connsiteX24" fmla="*/ 9740 w 10000"/>
              <a:gd name="connsiteY24" fmla="*/ 6523 h 10000"/>
              <a:gd name="connsiteX25" fmla="*/ 9652 w 10000"/>
              <a:gd name="connsiteY25" fmla="*/ 6768 h 10000"/>
              <a:gd name="connsiteX26" fmla="*/ 9415 w 10000"/>
              <a:gd name="connsiteY26" fmla="*/ 6909 h 10000"/>
              <a:gd name="connsiteX27" fmla="*/ 9280 w 10000"/>
              <a:gd name="connsiteY27" fmla="*/ 7030 h 10000"/>
              <a:gd name="connsiteX28" fmla="*/ 9412 w 10000"/>
              <a:gd name="connsiteY28" fmla="*/ 7203 h 10000"/>
              <a:gd name="connsiteX29" fmla="*/ 9719 w 10000"/>
              <a:gd name="connsiteY29" fmla="*/ 7512 h 10000"/>
              <a:gd name="connsiteX30" fmla="*/ 9980 w 10000"/>
              <a:gd name="connsiteY30" fmla="*/ 7781 h 10000"/>
              <a:gd name="connsiteX31" fmla="*/ 9848 w 10000"/>
              <a:gd name="connsiteY31" fmla="*/ 7492 h 10000"/>
              <a:gd name="connsiteX32" fmla="*/ 9621 w 10000"/>
              <a:gd name="connsiteY32" fmla="*/ 6982 h 10000"/>
              <a:gd name="connsiteX33" fmla="*/ 9621 w 10000"/>
              <a:gd name="connsiteY33" fmla="*/ 6768 h 10000"/>
              <a:gd name="connsiteX0" fmla="*/ 4782 w 10000"/>
              <a:gd name="connsiteY0" fmla="*/ 9739 h 10020"/>
              <a:gd name="connsiteX1" fmla="*/ 4555 w 10000"/>
              <a:gd name="connsiteY1" fmla="*/ 9827 h 10020"/>
              <a:gd name="connsiteX2" fmla="*/ 4312 w 10000"/>
              <a:gd name="connsiteY2" fmla="*/ 9847 h 10020"/>
              <a:gd name="connsiteX3" fmla="*/ 4038 w 10000"/>
              <a:gd name="connsiteY3" fmla="*/ 9980 h 10020"/>
              <a:gd name="connsiteX4" fmla="*/ 3808 w 10000"/>
              <a:gd name="connsiteY4" fmla="*/ 9984 h 10020"/>
              <a:gd name="connsiteX5" fmla="*/ 3470 w 10000"/>
              <a:gd name="connsiteY5" fmla="*/ 9751 h 10020"/>
              <a:gd name="connsiteX6" fmla="*/ 3071 w 10000"/>
              <a:gd name="connsiteY6" fmla="*/ 9739 h 10020"/>
              <a:gd name="connsiteX7" fmla="*/ 2509 w 10000"/>
              <a:gd name="connsiteY7" fmla="*/ 9562 h 10020"/>
              <a:gd name="connsiteX8" fmla="*/ 1877 w 10000"/>
              <a:gd name="connsiteY8" fmla="*/ 9228 h 10020"/>
              <a:gd name="connsiteX9" fmla="*/ 1309 w 10000"/>
              <a:gd name="connsiteY9" fmla="*/ 8822 h 10020"/>
              <a:gd name="connsiteX10" fmla="*/ 774 w 10000"/>
              <a:gd name="connsiteY10" fmla="*/ 8380 h 10020"/>
              <a:gd name="connsiteX11" fmla="*/ 402 w 10000"/>
              <a:gd name="connsiteY11" fmla="*/ 7781 h 10020"/>
              <a:gd name="connsiteX12" fmla="*/ 88 w 10000"/>
              <a:gd name="connsiteY12" fmla="*/ 6897 h 10020"/>
              <a:gd name="connsiteX13" fmla="*/ 0 w 10000"/>
              <a:gd name="connsiteY13" fmla="*/ 5985 h 10020"/>
              <a:gd name="connsiteX14" fmla="*/ 88 w 10000"/>
              <a:gd name="connsiteY14" fmla="*/ 5000 h 10020"/>
              <a:gd name="connsiteX15" fmla="*/ 443 w 10000"/>
              <a:gd name="connsiteY15" fmla="*/ 3597 h 10020"/>
              <a:gd name="connsiteX16" fmla="*/ 1082 w 10000"/>
              <a:gd name="connsiteY16" fmla="*/ 2303 h 10020"/>
              <a:gd name="connsiteX17" fmla="*/ 2124 w 10000"/>
              <a:gd name="connsiteY17" fmla="*/ 1073 h 10020"/>
              <a:gd name="connsiteX18" fmla="*/ 3365 w 10000"/>
              <a:gd name="connsiteY18" fmla="*/ 265 h 10020"/>
              <a:gd name="connsiteX19" fmla="*/ 4961 w 10000"/>
              <a:gd name="connsiteY19" fmla="*/ 44 h 10020"/>
              <a:gd name="connsiteX20" fmla="*/ 6881 w 10000"/>
              <a:gd name="connsiteY20" fmla="*/ 531 h 10020"/>
              <a:gd name="connsiteX21" fmla="*/ 8976 w 10000"/>
              <a:gd name="connsiteY21" fmla="*/ 2290 h 10020"/>
              <a:gd name="connsiteX22" fmla="*/ 9830 w 10000"/>
              <a:gd name="connsiteY22" fmla="*/ 4589 h 10020"/>
              <a:gd name="connsiteX23" fmla="*/ 9817 w 10000"/>
              <a:gd name="connsiteY23" fmla="*/ 6045 h 10020"/>
              <a:gd name="connsiteX24" fmla="*/ 9740 w 10000"/>
              <a:gd name="connsiteY24" fmla="*/ 6543 h 10020"/>
              <a:gd name="connsiteX25" fmla="*/ 9652 w 10000"/>
              <a:gd name="connsiteY25" fmla="*/ 6788 h 10020"/>
              <a:gd name="connsiteX26" fmla="*/ 9415 w 10000"/>
              <a:gd name="connsiteY26" fmla="*/ 6929 h 10020"/>
              <a:gd name="connsiteX27" fmla="*/ 9280 w 10000"/>
              <a:gd name="connsiteY27" fmla="*/ 7050 h 10020"/>
              <a:gd name="connsiteX28" fmla="*/ 9412 w 10000"/>
              <a:gd name="connsiteY28" fmla="*/ 7223 h 10020"/>
              <a:gd name="connsiteX29" fmla="*/ 9719 w 10000"/>
              <a:gd name="connsiteY29" fmla="*/ 7532 h 10020"/>
              <a:gd name="connsiteX30" fmla="*/ 9980 w 10000"/>
              <a:gd name="connsiteY30" fmla="*/ 7801 h 10020"/>
              <a:gd name="connsiteX31" fmla="*/ 9848 w 10000"/>
              <a:gd name="connsiteY31" fmla="*/ 7512 h 10020"/>
              <a:gd name="connsiteX32" fmla="*/ 9621 w 10000"/>
              <a:gd name="connsiteY32" fmla="*/ 7002 h 10020"/>
              <a:gd name="connsiteX33" fmla="*/ 9621 w 10000"/>
              <a:gd name="connsiteY33" fmla="*/ 6788 h 10020"/>
              <a:gd name="connsiteX0" fmla="*/ 4782 w 9970"/>
              <a:gd name="connsiteY0" fmla="*/ 9739 h 10020"/>
              <a:gd name="connsiteX1" fmla="*/ 4555 w 9970"/>
              <a:gd name="connsiteY1" fmla="*/ 9827 h 10020"/>
              <a:gd name="connsiteX2" fmla="*/ 4312 w 9970"/>
              <a:gd name="connsiteY2" fmla="*/ 9847 h 10020"/>
              <a:gd name="connsiteX3" fmla="*/ 4038 w 9970"/>
              <a:gd name="connsiteY3" fmla="*/ 9980 h 10020"/>
              <a:gd name="connsiteX4" fmla="*/ 3808 w 9970"/>
              <a:gd name="connsiteY4" fmla="*/ 9984 h 10020"/>
              <a:gd name="connsiteX5" fmla="*/ 3470 w 9970"/>
              <a:gd name="connsiteY5" fmla="*/ 9751 h 10020"/>
              <a:gd name="connsiteX6" fmla="*/ 3071 w 9970"/>
              <a:gd name="connsiteY6" fmla="*/ 9739 h 10020"/>
              <a:gd name="connsiteX7" fmla="*/ 2509 w 9970"/>
              <a:gd name="connsiteY7" fmla="*/ 9562 h 10020"/>
              <a:gd name="connsiteX8" fmla="*/ 1877 w 9970"/>
              <a:gd name="connsiteY8" fmla="*/ 9228 h 10020"/>
              <a:gd name="connsiteX9" fmla="*/ 1309 w 9970"/>
              <a:gd name="connsiteY9" fmla="*/ 8822 h 10020"/>
              <a:gd name="connsiteX10" fmla="*/ 774 w 9970"/>
              <a:gd name="connsiteY10" fmla="*/ 8380 h 10020"/>
              <a:gd name="connsiteX11" fmla="*/ 402 w 9970"/>
              <a:gd name="connsiteY11" fmla="*/ 7781 h 10020"/>
              <a:gd name="connsiteX12" fmla="*/ 88 w 9970"/>
              <a:gd name="connsiteY12" fmla="*/ 6897 h 10020"/>
              <a:gd name="connsiteX13" fmla="*/ 0 w 9970"/>
              <a:gd name="connsiteY13" fmla="*/ 5985 h 10020"/>
              <a:gd name="connsiteX14" fmla="*/ 88 w 9970"/>
              <a:gd name="connsiteY14" fmla="*/ 5000 h 10020"/>
              <a:gd name="connsiteX15" fmla="*/ 443 w 9970"/>
              <a:gd name="connsiteY15" fmla="*/ 3597 h 10020"/>
              <a:gd name="connsiteX16" fmla="*/ 1082 w 9970"/>
              <a:gd name="connsiteY16" fmla="*/ 2303 h 10020"/>
              <a:gd name="connsiteX17" fmla="*/ 2124 w 9970"/>
              <a:gd name="connsiteY17" fmla="*/ 1073 h 10020"/>
              <a:gd name="connsiteX18" fmla="*/ 3365 w 9970"/>
              <a:gd name="connsiteY18" fmla="*/ 265 h 10020"/>
              <a:gd name="connsiteX19" fmla="*/ 4961 w 9970"/>
              <a:gd name="connsiteY19" fmla="*/ 44 h 10020"/>
              <a:gd name="connsiteX20" fmla="*/ 6881 w 9970"/>
              <a:gd name="connsiteY20" fmla="*/ 531 h 10020"/>
              <a:gd name="connsiteX21" fmla="*/ 8976 w 9970"/>
              <a:gd name="connsiteY21" fmla="*/ 2290 h 10020"/>
              <a:gd name="connsiteX22" fmla="*/ 9830 w 9970"/>
              <a:gd name="connsiteY22" fmla="*/ 4589 h 10020"/>
              <a:gd name="connsiteX23" fmla="*/ 9817 w 9970"/>
              <a:gd name="connsiteY23" fmla="*/ 6045 h 10020"/>
              <a:gd name="connsiteX24" fmla="*/ 9740 w 9970"/>
              <a:gd name="connsiteY24" fmla="*/ 6543 h 10020"/>
              <a:gd name="connsiteX25" fmla="*/ 9652 w 9970"/>
              <a:gd name="connsiteY25" fmla="*/ 6788 h 10020"/>
              <a:gd name="connsiteX26" fmla="*/ 9415 w 9970"/>
              <a:gd name="connsiteY26" fmla="*/ 6929 h 10020"/>
              <a:gd name="connsiteX27" fmla="*/ 9280 w 9970"/>
              <a:gd name="connsiteY27" fmla="*/ 7050 h 10020"/>
              <a:gd name="connsiteX28" fmla="*/ 9412 w 9970"/>
              <a:gd name="connsiteY28" fmla="*/ 7223 h 10020"/>
              <a:gd name="connsiteX29" fmla="*/ 9719 w 9970"/>
              <a:gd name="connsiteY29" fmla="*/ 7532 h 10020"/>
              <a:gd name="connsiteX30" fmla="*/ 9848 w 9970"/>
              <a:gd name="connsiteY30" fmla="*/ 7512 h 10020"/>
              <a:gd name="connsiteX31" fmla="*/ 9621 w 9970"/>
              <a:gd name="connsiteY31" fmla="*/ 7002 h 10020"/>
              <a:gd name="connsiteX32" fmla="*/ 9621 w 9970"/>
              <a:gd name="connsiteY32" fmla="*/ 6788 h 1002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748 w 10000"/>
              <a:gd name="connsiteY29" fmla="*/ 7517 h 10000"/>
              <a:gd name="connsiteX30" fmla="*/ 9650 w 10000"/>
              <a:gd name="connsiteY30" fmla="*/ 6988 h 10000"/>
              <a:gd name="connsiteX31" fmla="*/ 9650 w 10000"/>
              <a:gd name="connsiteY31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440 w 10000"/>
              <a:gd name="connsiteY28" fmla="*/ 7209 h 10000"/>
              <a:gd name="connsiteX29" fmla="*/ 9650 w 10000"/>
              <a:gd name="connsiteY29" fmla="*/ 6988 h 10000"/>
              <a:gd name="connsiteX30" fmla="*/ 9650 w 10000"/>
              <a:gd name="connsiteY30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308 w 10000"/>
              <a:gd name="connsiteY27" fmla="*/ 7036 h 10000"/>
              <a:gd name="connsiteX28" fmla="*/ 9650 w 10000"/>
              <a:gd name="connsiteY28" fmla="*/ 6988 h 10000"/>
              <a:gd name="connsiteX29" fmla="*/ 9650 w 10000"/>
              <a:gd name="connsiteY29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443 w 10000"/>
              <a:gd name="connsiteY26" fmla="*/ 6915 h 10000"/>
              <a:gd name="connsiteX27" fmla="*/ 9650 w 10000"/>
              <a:gd name="connsiteY27" fmla="*/ 6988 h 10000"/>
              <a:gd name="connsiteX28" fmla="*/ 9650 w 10000"/>
              <a:gd name="connsiteY28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988 h 10000"/>
              <a:gd name="connsiteX27" fmla="*/ 9650 w 10000"/>
              <a:gd name="connsiteY27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26" fmla="*/ 9650 w 10000"/>
              <a:gd name="connsiteY26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769 w 10000"/>
              <a:gd name="connsiteY24" fmla="*/ 6530 h 10000"/>
              <a:gd name="connsiteX25" fmla="*/ 9681 w 10000"/>
              <a:gd name="connsiteY25" fmla="*/ 6774 h 10000"/>
              <a:gd name="connsiteX0" fmla="*/ 4796 w 10000"/>
              <a:gd name="connsiteY0" fmla="*/ 9720 h 10000"/>
              <a:gd name="connsiteX1" fmla="*/ 4569 w 10000"/>
              <a:gd name="connsiteY1" fmla="*/ 9807 h 10000"/>
              <a:gd name="connsiteX2" fmla="*/ 4325 w 10000"/>
              <a:gd name="connsiteY2" fmla="*/ 9827 h 10000"/>
              <a:gd name="connsiteX3" fmla="*/ 4050 w 10000"/>
              <a:gd name="connsiteY3" fmla="*/ 9960 h 10000"/>
              <a:gd name="connsiteX4" fmla="*/ 3819 w 10000"/>
              <a:gd name="connsiteY4" fmla="*/ 9964 h 10000"/>
              <a:gd name="connsiteX5" fmla="*/ 3480 w 10000"/>
              <a:gd name="connsiteY5" fmla="*/ 9732 h 10000"/>
              <a:gd name="connsiteX6" fmla="*/ 3080 w 10000"/>
              <a:gd name="connsiteY6" fmla="*/ 9720 h 10000"/>
              <a:gd name="connsiteX7" fmla="*/ 2517 w 10000"/>
              <a:gd name="connsiteY7" fmla="*/ 9543 h 10000"/>
              <a:gd name="connsiteX8" fmla="*/ 1883 w 10000"/>
              <a:gd name="connsiteY8" fmla="*/ 9210 h 10000"/>
              <a:gd name="connsiteX9" fmla="*/ 1313 w 10000"/>
              <a:gd name="connsiteY9" fmla="*/ 8804 h 10000"/>
              <a:gd name="connsiteX10" fmla="*/ 776 w 10000"/>
              <a:gd name="connsiteY10" fmla="*/ 8363 h 10000"/>
              <a:gd name="connsiteX11" fmla="*/ 403 w 10000"/>
              <a:gd name="connsiteY11" fmla="*/ 7765 h 10000"/>
              <a:gd name="connsiteX12" fmla="*/ 88 w 10000"/>
              <a:gd name="connsiteY12" fmla="*/ 6883 h 10000"/>
              <a:gd name="connsiteX13" fmla="*/ 0 w 10000"/>
              <a:gd name="connsiteY13" fmla="*/ 5973 h 10000"/>
              <a:gd name="connsiteX14" fmla="*/ 88 w 10000"/>
              <a:gd name="connsiteY14" fmla="*/ 4990 h 10000"/>
              <a:gd name="connsiteX15" fmla="*/ 444 w 10000"/>
              <a:gd name="connsiteY15" fmla="*/ 3590 h 10000"/>
              <a:gd name="connsiteX16" fmla="*/ 1085 w 10000"/>
              <a:gd name="connsiteY16" fmla="*/ 2298 h 10000"/>
              <a:gd name="connsiteX17" fmla="*/ 2130 w 10000"/>
              <a:gd name="connsiteY17" fmla="*/ 1071 h 10000"/>
              <a:gd name="connsiteX18" fmla="*/ 3375 w 10000"/>
              <a:gd name="connsiteY18" fmla="*/ 264 h 10000"/>
              <a:gd name="connsiteX19" fmla="*/ 4976 w 10000"/>
              <a:gd name="connsiteY19" fmla="*/ 44 h 10000"/>
              <a:gd name="connsiteX20" fmla="*/ 6902 w 10000"/>
              <a:gd name="connsiteY20" fmla="*/ 530 h 10000"/>
              <a:gd name="connsiteX21" fmla="*/ 9003 w 10000"/>
              <a:gd name="connsiteY21" fmla="*/ 2285 h 10000"/>
              <a:gd name="connsiteX22" fmla="*/ 9860 w 10000"/>
              <a:gd name="connsiteY22" fmla="*/ 4580 h 10000"/>
              <a:gd name="connsiteX23" fmla="*/ 9847 w 10000"/>
              <a:gd name="connsiteY23" fmla="*/ 6033 h 10000"/>
              <a:gd name="connsiteX24" fmla="*/ 9681 w 10000"/>
              <a:gd name="connsiteY24" fmla="*/ 6774 h 10000"/>
              <a:gd name="connsiteX0" fmla="*/ 4796 w 9973"/>
              <a:gd name="connsiteY0" fmla="*/ 9720 h 10000"/>
              <a:gd name="connsiteX1" fmla="*/ 4569 w 9973"/>
              <a:gd name="connsiteY1" fmla="*/ 9807 h 10000"/>
              <a:gd name="connsiteX2" fmla="*/ 4325 w 9973"/>
              <a:gd name="connsiteY2" fmla="*/ 9827 h 10000"/>
              <a:gd name="connsiteX3" fmla="*/ 4050 w 9973"/>
              <a:gd name="connsiteY3" fmla="*/ 9960 h 10000"/>
              <a:gd name="connsiteX4" fmla="*/ 3819 w 9973"/>
              <a:gd name="connsiteY4" fmla="*/ 9964 h 10000"/>
              <a:gd name="connsiteX5" fmla="*/ 3480 w 9973"/>
              <a:gd name="connsiteY5" fmla="*/ 9732 h 10000"/>
              <a:gd name="connsiteX6" fmla="*/ 3080 w 9973"/>
              <a:gd name="connsiteY6" fmla="*/ 9720 h 10000"/>
              <a:gd name="connsiteX7" fmla="*/ 2517 w 9973"/>
              <a:gd name="connsiteY7" fmla="*/ 9543 h 10000"/>
              <a:gd name="connsiteX8" fmla="*/ 1883 w 9973"/>
              <a:gd name="connsiteY8" fmla="*/ 9210 h 10000"/>
              <a:gd name="connsiteX9" fmla="*/ 1313 w 9973"/>
              <a:gd name="connsiteY9" fmla="*/ 8804 h 10000"/>
              <a:gd name="connsiteX10" fmla="*/ 776 w 9973"/>
              <a:gd name="connsiteY10" fmla="*/ 8363 h 10000"/>
              <a:gd name="connsiteX11" fmla="*/ 403 w 9973"/>
              <a:gd name="connsiteY11" fmla="*/ 7765 h 10000"/>
              <a:gd name="connsiteX12" fmla="*/ 88 w 9973"/>
              <a:gd name="connsiteY12" fmla="*/ 6883 h 10000"/>
              <a:gd name="connsiteX13" fmla="*/ 0 w 9973"/>
              <a:gd name="connsiteY13" fmla="*/ 5973 h 10000"/>
              <a:gd name="connsiteX14" fmla="*/ 88 w 9973"/>
              <a:gd name="connsiteY14" fmla="*/ 4990 h 10000"/>
              <a:gd name="connsiteX15" fmla="*/ 444 w 9973"/>
              <a:gd name="connsiteY15" fmla="*/ 3590 h 10000"/>
              <a:gd name="connsiteX16" fmla="*/ 1085 w 9973"/>
              <a:gd name="connsiteY16" fmla="*/ 2298 h 10000"/>
              <a:gd name="connsiteX17" fmla="*/ 2130 w 9973"/>
              <a:gd name="connsiteY17" fmla="*/ 1071 h 10000"/>
              <a:gd name="connsiteX18" fmla="*/ 3375 w 9973"/>
              <a:gd name="connsiteY18" fmla="*/ 264 h 10000"/>
              <a:gd name="connsiteX19" fmla="*/ 4976 w 9973"/>
              <a:gd name="connsiteY19" fmla="*/ 44 h 10000"/>
              <a:gd name="connsiteX20" fmla="*/ 6902 w 9973"/>
              <a:gd name="connsiteY20" fmla="*/ 530 h 10000"/>
              <a:gd name="connsiteX21" fmla="*/ 9003 w 9973"/>
              <a:gd name="connsiteY21" fmla="*/ 2285 h 10000"/>
              <a:gd name="connsiteX22" fmla="*/ 9860 w 9973"/>
              <a:gd name="connsiteY22" fmla="*/ 4580 h 10000"/>
              <a:gd name="connsiteX23" fmla="*/ 9681 w 9973"/>
              <a:gd name="connsiteY23" fmla="*/ 6774 h 10000"/>
              <a:gd name="connsiteX0" fmla="*/ 4809 w 9887"/>
              <a:gd name="connsiteY0" fmla="*/ 9720 h 10000"/>
              <a:gd name="connsiteX1" fmla="*/ 4581 w 9887"/>
              <a:gd name="connsiteY1" fmla="*/ 9807 h 10000"/>
              <a:gd name="connsiteX2" fmla="*/ 4337 w 9887"/>
              <a:gd name="connsiteY2" fmla="*/ 9827 h 10000"/>
              <a:gd name="connsiteX3" fmla="*/ 4061 w 9887"/>
              <a:gd name="connsiteY3" fmla="*/ 9960 h 10000"/>
              <a:gd name="connsiteX4" fmla="*/ 3829 w 9887"/>
              <a:gd name="connsiteY4" fmla="*/ 9964 h 10000"/>
              <a:gd name="connsiteX5" fmla="*/ 3489 w 9887"/>
              <a:gd name="connsiteY5" fmla="*/ 9732 h 10000"/>
              <a:gd name="connsiteX6" fmla="*/ 3088 w 9887"/>
              <a:gd name="connsiteY6" fmla="*/ 9720 h 10000"/>
              <a:gd name="connsiteX7" fmla="*/ 2524 w 9887"/>
              <a:gd name="connsiteY7" fmla="*/ 9543 h 10000"/>
              <a:gd name="connsiteX8" fmla="*/ 1888 w 9887"/>
              <a:gd name="connsiteY8" fmla="*/ 9210 h 10000"/>
              <a:gd name="connsiteX9" fmla="*/ 1317 w 9887"/>
              <a:gd name="connsiteY9" fmla="*/ 8804 h 10000"/>
              <a:gd name="connsiteX10" fmla="*/ 778 w 9887"/>
              <a:gd name="connsiteY10" fmla="*/ 8363 h 10000"/>
              <a:gd name="connsiteX11" fmla="*/ 404 w 9887"/>
              <a:gd name="connsiteY11" fmla="*/ 7765 h 10000"/>
              <a:gd name="connsiteX12" fmla="*/ 88 w 9887"/>
              <a:gd name="connsiteY12" fmla="*/ 6883 h 10000"/>
              <a:gd name="connsiteX13" fmla="*/ 0 w 9887"/>
              <a:gd name="connsiteY13" fmla="*/ 5973 h 10000"/>
              <a:gd name="connsiteX14" fmla="*/ 88 w 9887"/>
              <a:gd name="connsiteY14" fmla="*/ 4990 h 10000"/>
              <a:gd name="connsiteX15" fmla="*/ 445 w 9887"/>
              <a:gd name="connsiteY15" fmla="*/ 3590 h 10000"/>
              <a:gd name="connsiteX16" fmla="*/ 1088 w 9887"/>
              <a:gd name="connsiteY16" fmla="*/ 2298 h 10000"/>
              <a:gd name="connsiteX17" fmla="*/ 2136 w 9887"/>
              <a:gd name="connsiteY17" fmla="*/ 1071 h 10000"/>
              <a:gd name="connsiteX18" fmla="*/ 3384 w 9887"/>
              <a:gd name="connsiteY18" fmla="*/ 264 h 10000"/>
              <a:gd name="connsiteX19" fmla="*/ 4989 w 9887"/>
              <a:gd name="connsiteY19" fmla="*/ 44 h 10000"/>
              <a:gd name="connsiteX20" fmla="*/ 6921 w 9887"/>
              <a:gd name="connsiteY20" fmla="*/ 530 h 10000"/>
              <a:gd name="connsiteX21" fmla="*/ 9027 w 9887"/>
              <a:gd name="connsiteY21" fmla="*/ 2285 h 10000"/>
              <a:gd name="connsiteX22" fmla="*/ 9887 w 9887"/>
              <a:gd name="connsiteY22" fmla="*/ 4580 h 10000"/>
              <a:gd name="connsiteX0" fmla="*/ 4864 w 9130"/>
              <a:gd name="connsiteY0" fmla="*/ 9720 h 10000"/>
              <a:gd name="connsiteX1" fmla="*/ 4633 w 9130"/>
              <a:gd name="connsiteY1" fmla="*/ 9807 h 10000"/>
              <a:gd name="connsiteX2" fmla="*/ 4387 w 9130"/>
              <a:gd name="connsiteY2" fmla="*/ 9827 h 10000"/>
              <a:gd name="connsiteX3" fmla="*/ 4107 w 9130"/>
              <a:gd name="connsiteY3" fmla="*/ 9960 h 10000"/>
              <a:gd name="connsiteX4" fmla="*/ 3873 w 9130"/>
              <a:gd name="connsiteY4" fmla="*/ 9964 h 10000"/>
              <a:gd name="connsiteX5" fmla="*/ 3529 w 9130"/>
              <a:gd name="connsiteY5" fmla="*/ 9732 h 10000"/>
              <a:gd name="connsiteX6" fmla="*/ 3123 w 9130"/>
              <a:gd name="connsiteY6" fmla="*/ 9720 h 10000"/>
              <a:gd name="connsiteX7" fmla="*/ 2553 w 9130"/>
              <a:gd name="connsiteY7" fmla="*/ 9543 h 10000"/>
              <a:gd name="connsiteX8" fmla="*/ 1910 w 9130"/>
              <a:gd name="connsiteY8" fmla="*/ 9210 h 10000"/>
              <a:gd name="connsiteX9" fmla="*/ 1332 w 9130"/>
              <a:gd name="connsiteY9" fmla="*/ 8804 h 10000"/>
              <a:gd name="connsiteX10" fmla="*/ 787 w 9130"/>
              <a:gd name="connsiteY10" fmla="*/ 8363 h 10000"/>
              <a:gd name="connsiteX11" fmla="*/ 409 w 9130"/>
              <a:gd name="connsiteY11" fmla="*/ 7765 h 10000"/>
              <a:gd name="connsiteX12" fmla="*/ 89 w 9130"/>
              <a:gd name="connsiteY12" fmla="*/ 6883 h 10000"/>
              <a:gd name="connsiteX13" fmla="*/ 0 w 9130"/>
              <a:gd name="connsiteY13" fmla="*/ 5973 h 10000"/>
              <a:gd name="connsiteX14" fmla="*/ 89 w 9130"/>
              <a:gd name="connsiteY14" fmla="*/ 4990 h 10000"/>
              <a:gd name="connsiteX15" fmla="*/ 450 w 9130"/>
              <a:gd name="connsiteY15" fmla="*/ 3590 h 10000"/>
              <a:gd name="connsiteX16" fmla="*/ 1100 w 9130"/>
              <a:gd name="connsiteY16" fmla="*/ 2298 h 10000"/>
              <a:gd name="connsiteX17" fmla="*/ 2160 w 9130"/>
              <a:gd name="connsiteY17" fmla="*/ 1071 h 10000"/>
              <a:gd name="connsiteX18" fmla="*/ 3423 w 9130"/>
              <a:gd name="connsiteY18" fmla="*/ 264 h 10000"/>
              <a:gd name="connsiteX19" fmla="*/ 5046 w 9130"/>
              <a:gd name="connsiteY19" fmla="*/ 44 h 10000"/>
              <a:gd name="connsiteX20" fmla="*/ 7000 w 9130"/>
              <a:gd name="connsiteY20" fmla="*/ 530 h 10000"/>
              <a:gd name="connsiteX21" fmla="*/ 9130 w 9130"/>
              <a:gd name="connsiteY21" fmla="*/ 2285 h 10000"/>
              <a:gd name="connsiteX0" fmla="*/ 5327 w 7667"/>
              <a:gd name="connsiteY0" fmla="*/ 9720 h 10000"/>
              <a:gd name="connsiteX1" fmla="*/ 5074 w 7667"/>
              <a:gd name="connsiteY1" fmla="*/ 9807 h 10000"/>
              <a:gd name="connsiteX2" fmla="*/ 4805 w 7667"/>
              <a:gd name="connsiteY2" fmla="*/ 9827 h 10000"/>
              <a:gd name="connsiteX3" fmla="*/ 4498 w 7667"/>
              <a:gd name="connsiteY3" fmla="*/ 9960 h 10000"/>
              <a:gd name="connsiteX4" fmla="*/ 4242 w 7667"/>
              <a:gd name="connsiteY4" fmla="*/ 9964 h 10000"/>
              <a:gd name="connsiteX5" fmla="*/ 3865 w 7667"/>
              <a:gd name="connsiteY5" fmla="*/ 9732 h 10000"/>
              <a:gd name="connsiteX6" fmla="*/ 3421 w 7667"/>
              <a:gd name="connsiteY6" fmla="*/ 9720 h 10000"/>
              <a:gd name="connsiteX7" fmla="*/ 2796 w 7667"/>
              <a:gd name="connsiteY7" fmla="*/ 9543 h 10000"/>
              <a:gd name="connsiteX8" fmla="*/ 2092 w 7667"/>
              <a:gd name="connsiteY8" fmla="*/ 9210 h 10000"/>
              <a:gd name="connsiteX9" fmla="*/ 1459 w 7667"/>
              <a:gd name="connsiteY9" fmla="*/ 8804 h 10000"/>
              <a:gd name="connsiteX10" fmla="*/ 862 w 7667"/>
              <a:gd name="connsiteY10" fmla="*/ 8363 h 10000"/>
              <a:gd name="connsiteX11" fmla="*/ 448 w 7667"/>
              <a:gd name="connsiteY11" fmla="*/ 7765 h 10000"/>
              <a:gd name="connsiteX12" fmla="*/ 97 w 7667"/>
              <a:gd name="connsiteY12" fmla="*/ 6883 h 10000"/>
              <a:gd name="connsiteX13" fmla="*/ 0 w 7667"/>
              <a:gd name="connsiteY13" fmla="*/ 5973 h 10000"/>
              <a:gd name="connsiteX14" fmla="*/ 97 w 7667"/>
              <a:gd name="connsiteY14" fmla="*/ 4990 h 10000"/>
              <a:gd name="connsiteX15" fmla="*/ 493 w 7667"/>
              <a:gd name="connsiteY15" fmla="*/ 3590 h 10000"/>
              <a:gd name="connsiteX16" fmla="*/ 1205 w 7667"/>
              <a:gd name="connsiteY16" fmla="*/ 2298 h 10000"/>
              <a:gd name="connsiteX17" fmla="*/ 2366 w 7667"/>
              <a:gd name="connsiteY17" fmla="*/ 1071 h 10000"/>
              <a:gd name="connsiteX18" fmla="*/ 3749 w 7667"/>
              <a:gd name="connsiteY18" fmla="*/ 264 h 10000"/>
              <a:gd name="connsiteX19" fmla="*/ 5527 w 7667"/>
              <a:gd name="connsiteY19" fmla="*/ 44 h 10000"/>
              <a:gd name="connsiteX20" fmla="*/ 7667 w 7667"/>
              <a:gd name="connsiteY20" fmla="*/ 530 h 10000"/>
              <a:gd name="connsiteX0" fmla="*/ 6948 w 7209"/>
              <a:gd name="connsiteY0" fmla="*/ 9720 h 10000"/>
              <a:gd name="connsiteX1" fmla="*/ 6618 w 7209"/>
              <a:gd name="connsiteY1" fmla="*/ 9807 h 10000"/>
              <a:gd name="connsiteX2" fmla="*/ 6267 w 7209"/>
              <a:gd name="connsiteY2" fmla="*/ 9827 h 10000"/>
              <a:gd name="connsiteX3" fmla="*/ 5867 w 7209"/>
              <a:gd name="connsiteY3" fmla="*/ 9960 h 10000"/>
              <a:gd name="connsiteX4" fmla="*/ 5533 w 7209"/>
              <a:gd name="connsiteY4" fmla="*/ 9964 h 10000"/>
              <a:gd name="connsiteX5" fmla="*/ 5041 w 7209"/>
              <a:gd name="connsiteY5" fmla="*/ 9732 h 10000"/>
              <a:gd name="connsiteX6" fmla="*/ 4462 w 7209"/>
              <a:gd name="connsiteY6" fmla="*/ 9720 h 10000"/>
              <a:gd name="connsiteX7" fmla="*/ 3647 w 7209"/>
              <a:gd name="connsiteY7" fmla="*/ 9543 h 10000"/>
              <a:gd name="connsiteX8" fmla="*/ 2729 w 7209"/>
              <a:gd name="connsiteY8" fmla="*/ 9210 h 10000"/>
              <a:gd name="connsiteX9" fmla="*/ 1903 w 7209"/>
              <a:gd name="connsiteY9" fmla="*/ 8804 h 10000"/>
              <a:gd name="connsiteX10" fmla="*/ 1124 w 7209"/>
              <a:gd name="connsiteY10" fmla="*/ 8363 h 10000"/>
              <a:gd name="connsiteX11" fmla="*/ 584 w 7209"/>
              <a:gd name="connsiteY11" fmla="*/ 7765 h 10000"/>
              <a:gd name="connsiteX12" fmla="*/ 127 w 7209"/>
              <a:gd name="connsiteY12" fmla="*/ 6883 h 10000"/>
              <a:gd name="connsiteX13" fmla="*/ 0 w 7209"/>
              <a:gd name="connsiteY13" fmla="*/ 5973 h 10000"/>
              <a:gd name="connsiteX14" fmla="*/ 127 w 7209"/>
              <a:gd name="connsiteY14" fmla="*/ 4990 h 10000"/>
              <a:gd name="connsiteX15" fmla="*/ 643 w 7209"/>
              <a:gd name="connsiteY15" fmla="*/ 3590 h 10000"/>
              <a:gd name="connsiteX16" fmla="*/ 1572 w 7209"/>
              <a:gd name="connsiteY16" fmla="*/ 2298 h 10000"/>
              <a:gd name="connsiteX17" fmla="*/ 3086 w 7209"/>
              <a:gd name="connsiteY17" fmla="*/ 1071 h 10000"/>
              <a:gd name="connsiteX18" fmla="*/ 4890 w 7209"/>
              <a:gd name="connsiteY18" fmla="*/ 264 h 10000"/>
              <a:gd name="connsiteX19" fmla="*/ 7209 w 7209"/>
              <a:gd name="connsiteY19" fmla="*/ 44 h 10000"/>
              <a:gd name="connsiteX0" fmla="*/ 9638 w 9638"/>
              <a:gd name="connsiteY0" fmla="*/ 9456 h 9736"/>
              <a:gd name="connsiteX1" fmla="*/ 9180 w 9638"/>
              <a:gd name="connsiteY1" fmla="*/ 9543 h 9736"/>
              <a:gd name="connsiteX2" fmla="*/ 8693 w 9638"/>
              <a:gd name="connsiteY2" fmla="*/ 9563 h 9736"/>
              <a:gd name="connsiteX3" fmla="*/ 8138 w 9638"/>
              <a:gd name="connsiteY3" fmla="*/ 9696 h 9736"/>
              <a:gd name="connsiteX4" fmla="*/ 7675 w 9638"/>
              <a:gd name="connsiteY4" fmla="*/ 9700 h 9736"/>
              <a:gd name="connsiteX5" fmla="*/ 6993 w 9638"/>
              <a:gd name="connsiteY5" fmla="*/ 9468 h 9736"/>
              <a:gd name="connsiteX6" fmla="*/ 6189 w 9638"/>
              <a:gd name="connsiteY6" fmla="*/ 9456 h 9736"/>
              <a:gd name="connsiteX7" fmla="*/ 5059 w 9638"/>
              <a:gd name="connsiteY7" fmla="*/ 9279 h 9736"/>
              <a:gd name="connsiteX8" fmla="*/ 3786 w 9638"/>
              <a:gd name="connsiteY8" fmla="*/ 8946 h 9736"/>
              <a:gd name="connsiteX9" fmla="*/ 2640 w 9638"/>
              <a:gd name="connsiteY9" fmla="*/ 8540 h 9736"/>
              <a:gd name="connsiteX10" fmla="*/ 1559 w 9638"/>
              <a:gd name="connsiteY10" fmla="*/ 8099 h 9736"/>
              <a:gd name="connsiteX11" fmla="*/ 810 w 9638"/>
              <a:gd name="connsiteY11" fmla="*/ 7501 h 9736"/>
              <a:gd name="connsiteX12" fmla="*/ 176 w 9638"/>
              <a:gd name="connsiteY12" fmla="*/ 6619 h 9736"/>
              <a:gd name="connsiteX13" fmla="*/ 0 w 9638"/>
              <a:gd name="connsiteY13" fmla="*/ 5709 h 9736"/>
              <a:gd name="connsiteX14" fmla="*/ 176 w 9638"/>
              <a:gd name="connsiteY14" fmla="*/ 4726 h 9736"/>
              <a:gd name="connsiteX15" fmla="*/ 892 w 9638"/>
              <a:gd name="connsiteY15" fmla="*/ 3326 h 9736"/>
              <a:gd name="connsiteX16" fmla="*/ 2181 w 9638"/>
              <a:gd name="connsiteY16" fmla="*/ 2034 h 9736"/>
              <a:gd name="connsiteX17" fmla="*/ 4281 w 9638"/>
              <a:gd name="connsiteY17" fmla="*/ 807 h 9736"/>
              <a:gd name="connsiteX18" fmla="*/ 6783 w 9638"/>
              <a:gd name="connsiteY18" fmla="*/ 0 h 9736"/>
              <a:gd name="connsiteX0" fmla="*/ 10000 w 10000"/>
              <a:gd name="connsiteY0" fmla="*/ 8883 h 9171"/>
              <a:gd name="connsiteX1" fmla="*/ 9525 w 10000"/>
              <a:gd name="connsiteY1" fmla="*/ 8973 h 9171"/>
              <a:gd name="connsiteX2" fmla="*/ 9020 w 10000"/>
              <a:gd name="connsiteY2" fmla="*/ 8993 h 9171"/>
              <a:gd name="connsiteX3" fmla="*/ 8444 w 10000"/>
              <a:gd name="connsiteY3" fmla="*/ 9130 h 9171"/>
              <a:gd name="connsiteX4" fmla="*/ 7963 w 10000"/>
              <a:gd name="connsiteY4" fmla="*/ 9134 h 9171"/>
              <a:gd name="connsiteX5" fmla="*/ 7256 w 10000"/>
              <a:gd name="connsiteY5" fmla="*/ 8896 h 9171"/>
              <a:gd name="connsiteX6" fmla="*/ 6421 w 10000"/>
              <a:gd name="connsiteY6" fmla="*/ 8883 h 9171"/>
              <a:gd name="connsiteX7" fmla="*/ 5249 w 10000"/>
              <a:gd name="connsiteY7" fmla="*/ 8702 h 9171"/>
              <a:gd name="connsiteX8" fmla="*/ 3928 w 10000"/>
              <a:gd name="connsiteY8" fmla="*/ 8360 h 9171"/>
              <a:gd name="connsiteX9" fmla="*/ 2739 w 10000"/>
              <a:gd name="connsiteY9" fmla="*/ 7943 h 9171"/>
              <a:gd name="connsiteX10" fmla="*/ 1618 w 10000"/>
              <a:gd name="connsiteY10" fmla="*/ 7490 h 9171"/>
              <a:gd name="connsiteX11" fmla="*/ 840 w 10000"/>
              <a:gd name="connsiteY11" fmla="*/ 6875 h 9171"/>
              <a:gd name="connsiteX12" fmla="*/ 183 w 10000"/>
              <a:gd name="connsiteY12" fmla="*/ 5969 h 9171"/>
              <a:gd name="connsiteX13" fmla="*/ 0 w 10000"/>
              <a:gd name="connsiteY13" fmla="*/ 5035 h 9171"/>
              <a:gd name="connsiteX14" fmla="*/ 183 w 10000"/>
              <a:gd name="connsiteY14" fmla="*/ 4025 h 9171"/>
              <a:gd name="connsiteX15" fmla="*/ 926 w 10000"/>
              <a:gd name="connsiteY15" fmla="*/ 2587 h 9171"/>
              <a:gd name="connsiteX16" fmla="*/ 2263 w 10000"/>
              <a:gd name="connsiteY16" fmla="*/ 1260 h 9171"/>
              <a:gd name="connsiteX17" fmla="*/ 4442 w 10000"/>
              <a:gd name="connsiteY17" fmla="*/ 0 h 9171"/>
              <a:gd name="connsiteX0" fmla="*/ 10000 w 10000"/>
              <a:gd name="connsiteY0" fmla="*/ 8312 h 8626"/>
              <a:gd name="connsiteX1" fmla="*/ 9525 w 10000"/>
              <a:gd name="connsiteY1" fmla="*/ 8410 h 8626"/>
              <a:gd name="connsiteX2" fmla="*/ 9020 w 10000"/>
              <a:gd name="connsiteY2" fmla="*/ 8432 h 8626"/>
              <a:gd name="connsiteX3" fmla="*/ 8444 w 10000"/>
              <a:gd name="connsiteY3" fmla="*/ 8581 h 8626"/>
              <a:gd name="connsiteX4" fmla="*/ 7963 w 10000"/>
              <a:gd name="connsiteY4" fmla="*/ 8586 h 8626"/>
              <a:gd name="connsiteX5" fmla="*/ 7256 w 10000"/>
              <a:gd name="connsiteY5" fmla="*/ 8326 h 8626"/>
              <a:gd name="connsiteX6" fmla="*/ 6421 w 10000"/>
              <a:gd name="connsiteY6" fmla="*/ 8312 h 8626"/>
              <a:gd name="connsiteX7" fmla="*/ 5249 w 10000"/>
              <a:gd name="connsiteY7" fmla="*/ 8115 h 8626"/>
              <a:gd name="connsiteX8" fmla="*/ 3928 w 10000"/>
              <a:gd name="connsiteY8" fmla="*/ 7742 h 8626"/>
              <a:gd name="connsiteX9" fmla="*/ 2739 w 10000"/>
              <a:gd name="connsiteY9" fmla="*/ 7287 h 8626"/>
              <a:gd name="connsiteX10" fmla="*/ 1618 w 10000"/>
              <a:gd name="connsiteY10" fmla="*/ 6793 h 8626"/>
              <a:gd name="connsiteX11" fmla="*/ 840 w 10000"/>
              <a:gd name="connsiteY11" fmla="*/ 6122 h 8626"/>
              <a:gd name="connsiteX12" fmla="*/ 183 w 10000"/>
              <a:gd name="connsiteY12" fmla="*/ 5135 h 8626"/>
              <a:gd name="connsiteX13" fmla="*/ 0 w 10000"/>
              <a:gd name="connsiteY13" fmla="*/ 4116 h 8626"/>
              <a:gd name="connsiteX14" fmla="*/ 183 w 10000"/>
              <a:gd name="connsiteY14" fmla="*/ 3015 h 8626"/>
              <a:gd name="connsiteX15" fmla="*/ 926 w 10000"/>
              <a:gd name="connsiteY15" fmla="*/ 1447 h 8626"/>
              <a:gd name="connsiteX16" fmla="*/ 2263 w 10000"/>
              <a:gd name="connsiteY16" fmla="*/ 0 h 8626"/>
              <a:gd name="connsiteX0" fmla="*/ 10000 w 10000"/>
              <a:gd name="connsiteY0" fmla="*/ 7959 h 8323"/>
              <a:gd name="connsiteX1" fmla="*/ 9525 w 10000"/>
              <a:gd name="connsiteY1" fmla="*/ 8073 h 8323"/>
              <a:gd name="connsiteX2" fmla="*/ 9020 w 10000"/>
              <a:gd name="connsiteY2" fmla="*/ 8098 h 8323"/>
              <a:gd name="connsiteX3" fmla="*/ 8444 w 10000"/>
              <a:gd name="connsiteY3" fmla="*/ 8271 h 8323"/>
              <a:gd name="connsiteX4" fmla="*/ 7963 w 10000"/>
              <a:gd name="connsiteY4" fmla="*/ 8277 h 8323"/>
              <a:gd name="connsiteX5" fmla="*/ 7256 w 10000"/>
              <a:gd name="connsiteY5" fmla="*/ 7975 h 8323"/>
              <a:gd name="connsiteX6" fmla="*/ 6421 w 10000"/>
              <a:gd name="connsiteY6" fmla="*/ 7959 h 8323"/>
              <a:gd name="connsiteX7" fmla="*/ 5249 w 10000"/>
              <a:gd name="connsiteY7" fmla="*/ 7731 h 8323"/>
              <a:gd name="connsiteX8" fmla="*/ 3928 w 10000"/>
              <a:gd name="connsiteY8" fmla="*/ 7298 h 8323"/>
              <a:gd name="connsiteX9" fmla="*/ 2739 w 10000"/>
              <a:gd name="connsiteY9" fmla="*/ 6771 h 8323"/>
              <a:gd name="connsiteX10" fmla="*/ 1618 w 10000"/>
              <a:gd name="connsiteY10" fmla="*/ 6198 h 8323"/>
              <a:gd name="connsiteX11" fmla="*/ 840 w 10000"/>
              <a:gd name="connsiteY11" fmla="*/ 5420 h 8323"/>
              <a:gd name="connsiteX12" fmla="*/ 183 w 10000"/>
              <a:gd name="connsiteY12" fmla="*/ 4276 h 8323"/>
              <a:gd name="connsiteX13" fmla="*/ 0 w 10000"/>
              <a:gd name="connsiteY13" fmla="*/ 3095 h 8323"/>
              <a:gd name="connsiteX14" fmla="*/ 183 w 10000"/>
              <a:gd name="connsiteY14" fmla="*/ 1818 h 8323"/>
              <a:gd name="connsiteX15" fmla="*/ 926 w 10000"/>
              <a:gd name="connsiteY15" fmla="*/ 0 h 8323"/>
              <a:gd name="connsiteX0" fmla="*/ 10000 w 10000"/>
              <a:gd name="connsiteY0" fmla="*/ 7379 h 7816"/>
              <a:gd name="connsiteX1" fmla="*/ 9525 w 10000"/>
              <a:gd name="connsiteY1" fmla="*/ 7516 h 7816"/>
              <a:gd name="connsiteX2" fmla="*/ 9020 w 10000"/>
              <a:gd name="connsiteY2" fmla="*/ 7546 h 7816"/>
              <a:gd name="connsiteX3" fmla="*/ 8444 w 10000"/>
              <a:gd name="connsiteY3" fmla="*/ 7754 h 7816"/>
              <a:gd name="connsiteX4" fmla="*/ 7963 w 10000"/>
              <a:gd name="connsiteY4" fmla="*/ 7761 h 7816"/>
              <a:gd name="connsiteX5" fmla="*/ 7256 w 10000"/>
              <a:gd name="connsiteY5" fmla="*/ 7398 h 7816"/>
              <a:gd name="connsiteX6" fmla="*/ 6421 w 10000"/>
              <a:gd name="connsiteY6" fmla="*/ 7379 h 7816"/>
              <a:gd name="connsiteX7" fmla="*/ 5249 w 10000"/>
              <a:gd name="connsiteY7" fmla="*/ 7105 h 7816"/>
              <a:gd name="connsiteX8" fmla="*/ 3928 w 10000"/>
              <a:gd name="connsiteY8" fmla="*/ 6584 h 7816"/>
              <a:gd name="connsiteX9" fmla="*/ 2739 w 10000"/>
              <a:gd name="connsiteY9" fmla="*/ 5951 h 7816"/>
              <a:gd name="connsiteX10" fmla="*/ 1618 w 10000"/>
              <a:gd name="connsiteY10" fmla="*/ 5263 h 7816"/>
              <a:gd name="connsiteX11" fmla="*/ 840 w 10000"/>
              <a:gd name="connsiteY11" fmla="*/ 4328 h 7816"/>
              <a:gd name="connsiteX12" fmla="*/ 183 w 10000"/>
              <a:gd name="connsiteY12" fmla="*/ 2954 h 7816"/>
              <a:gd name="connsiteX13" fmla="*/ 0 w 10000"/>
              <a:gd name="connsiteY13" fmla="*/ 1535 h 7816"/>
              <a:gd name="connsiteX14" fmla="*/ 183 w 10000"/>
              <a:gd name="connsiteY14" fmla="*/ 0 h 7816"/>
              <a:gd name="connsiteX0" fmla="*/ 10000 w 10000"/>
              <a:gd name="connsiteY0" fmla="*/ 7477 h 8036"/>
              <a:gd name="connsiteX1" fmla="*/ 9525 w 10000"/>
              <a:gd name="connsiteY1" fmla="*/ 7652 h 8036"/>
              <a:gd name="connsiteX2" fmla="*/ 9020 w 10000"/>
              <a:gd name="connsiteY2" fmla="*/ 7691 h 8036"/>
              <a:gd name="connsiteX3" fmla="*/ 8444 w 10000"/>
              <a:gd name="connsiteY3" fmla="*/ 7957 h 8036"/>
              <a:gd name="connsiteX4" fmla="*/ 7963 w 10000"/>
              <a:gd name="connsiteY4" fmla="*/ 7966 h 8036"/>
              <a:gd name="connsiteX5" fmla="*/ 7256 w 10000"/>
              <a:gd name="connsiteY5" fmla="*/ 7501 h 8036"/>
              <a:gd name="connsiteX6" fmla="*/ 6421 w 10000"/>
              <a:gd name="connsiteY6" fmla="*/ 7477 h 8036"/>
              <a:gd name="connsiteX7" fmla="*/ 5249 w 10000"/>
              <a:gd name="connsiteY7" fmla="*/ 7126 h 8036"/>
              <a:gd name="connsiteX8" fmla="*/ 3928 w 10000"/>
              <a:gd name="connsiteY8" fmla="*/ 6460 h 8036"/>
              <a:gd name="connsiteX9" fmla="*/ 2739 w 10000"/>
              <a:gd name="connsiteY9" fmla="*/ 5650 h 8036"/>
              <a:gd name="connsiteX10" fmla="*/ 1618 w 10000"/>
              <a:gd name="connsiteY10" fmla="*/ 4770 h 8036"/>
              <a:gd name="connsiteX11" fmla="*/ 840 w 10000"/>
              <a:gd name="connsiteY11" fmla="*/ 3573 h 8036"/>
              <a:gd name="connsiteX12" fmla="*/ 183 w 10000"/>
              <a:gd name="connsiteY12" fmla="*/ 1815 h 8036"/>
              <a:gd name="connsiteX13" fmla="*/ 0 w 10000"/>
              <a:gd name="connsiteY13" fmla="*/ 0 h 8036"/>
              <a:gd name="connsiteX0" fmla="*/ 9817 w 9817"/>
              <a:gd name="connsiteY0" fmla="*/ 7045 h 7741"/>
              <a:gd name="connsiteX1" fmla="*/ 9342 w 9817"/>
              <a:gd name="connsiteY1" fmla="*/ 7263 h 7741"/>
              <a:gd name="connsiteX2" fmla="*/ 8837 w 9817"/>
              <a:gd name="connsiteY2" fmla="*/ 7312 h 7741"/>
              <a:gd name="connsiteX3" fmla="*/ 8261 w 9817"/>
              <a:gd name="connsiteY3" fmla="*/ 7643 h 7741"/>
              <a:gd name="connsiteX4" fmla="*/ 7780 w 9817"/>
              <a:gd name="connsiteY4" fmla="*/ 7654 h 7741"/>
              <a:gd name="connsiteX5" fmla="*/ 7073 w 9817"/>
              <a:gd name="connsiteY5" fmla="*/ 7075 h 7741"/>
              <a:gd name="connsiteX6" fmla="*/ 6238 w 9817"/>
              <a:gd name="connsiteY6" fmla="*/ 7045 h 7741"/>
              <a:gd name="connsiteX7" fmla="*/ 5066 w 9817"/>
              <a:gd name="connsiteY7" fmla="*/ 6609 h 7741"/>
              <a:gd name="connsiteX8" fmla="*/ 3745 w 9817"/>
              <a:gd name="connsiteY8" fmla="*/ 5780 h 7741"/>
              <a:gd name="connsiteX9" fmla="*/ 2556 w 9817"/>
              <a:gd name="connsiteY9" fmla="*/ 4772 h 7741"/>
              <a:gd name="connsiteX10" fmla="*/ 1435 w 9817"/>
              <a:gd name="connsiteY10" fmla="*/ 3677 h 7741"/>
              <a:gd name="connsiteX11" fmla="*/ 657 w 9817"/>
              <a:gd name="connsiteY11" fmla="*/ 2187 h 7741"/>
              <a:gd name="connsiteX12" fmla="*/ 0 w 9817"/>
              <a:gd name="connsiteY12" fmla="*/ 0 h 7741"/>
              <a:gd name="connsiteX0" fmla="*/ 9331 w 9331"/>
              <a:gd name="connsiteY0" fmla="*/ 6276 h 7175"/>
              <a:gd name="connsiteX1" fmla="*/ 8847 w 9331"/>
              <a:gd name="connsiteY1" fmla="*/ 6558 h 7175"/>
              <a:gd name="connsiteX2" fmla="*/ 8333 w 9331"/>
              <a:gd name="connsiteY2" fmla="*/ 6621 h 7175"/>
              <a:gd name="connsiteX3" fmla="*/ 7746 w 9331"/>
              <a:gd name="connsiteY3" fmla="*/ 7048 h 7175"/>
              <a:gd name="connsiteX4" fmla="*/ 7256 w 9331"/>
              <a:gd name="connsiteY4" fmla="*/ 7063 h 7175"/>
              <a:gd name="connsiteX5" fmla="*/ 6536 w 9331"/>
              <a:gd name="connsiteY5" fmla="*/ 6315 h 7175"/>
              <a:gd name="connsiteX6" fmla="*/ 5685 w 9331"/>
              <a:gd name="connsiteY6" fmla="*/ 6276 h 7175"/>
              <a:gd name="connsiteX7" fmla="*/ 4491 w 9331"/>
              <a:gd name="connsiteY7" fmla="*/ 5713 h 7175"/>
              <a:gd name="connsiteX8" fmla="*/ 3146 w 9331"/>
              <a:gd name="connsiteY8" fmla="*/ 4642 h 7175"/>
              <a:gd name="connsiteX9" fmla="*/ 1935 w 9331"/>
              <a:gd name="connsiteY9" fmla="*/ 3340 h 7175"/>
              <a:gd name="connsiteX10" fmla="*/ 793 w 9331"/>
              <a:gd name="connsiteY10" fmla="*/ 1925 h 7175"/>
              <a:gd name="connsiteX11" fmla="*/ 0 w 9331"/>
              <a:gd name="connsiteY11" fmla="*/ 0 h 7175"/>
              <a:gd name="connsiteX0" fmla="*/ 9150 w 9150"/>
              <a:gd name="connsiteY0" fmla="*/ 6064 h 7317"/>
              <a:gd name="connsiteX1" fmla="*/ 8631 w 9150"/>
              <a:gd name="connsiteY1" fmla="*/ 6457 h 7317"/>
              <a:gd name="connsiteX2" fmla="*/ 8080 w 9150"/>
              <a:gd name="connsiteY2" fmla="*/ 6545 h 7317"/>
              <a:gd name="connsiteX3" fmla="*/ 7451 w 9150"/>
              <a:gd name="connsiteY3" fmla="*/ 7140 h 7317"/>
              <a:gd name="connsiteX4" fmla="*/ 6926 w 9150"/>
              <a:gd name="connsiteY4" fmla="*/ 7161 h 7317"/>
              <a:gd name="connsiteX5" fmla="*/ 6155 w 9150"/>
              <a:gd name="connsiteY5" fmla="*/ 6118 h 7317"/>
              <a:gd name="connsiteX6" fmla="*/ 5243 w 9150"/>
              <a:gd name="connsiteY6" fmla="*/ 6064 h 7317"/>
              <a:gd name="connsiteX7" fmla="*/ 3963 w 9150"/>
              <a:gd name="connsiteY7" fmla="*/ 5279 h 7317"/>
              <a:gd name="connsiteX8" fmla="*/ 2522 w 9150"/>
              <a:gd name="connsiteY8" fmla="*/ 3787 h 7317"/>
              <a:gd name="connsiteX9" fmla="*/ 1224 w 9150"/>
              <a:gd name="connsiteY9" fmla="*/ 1972 h 7317"/>
              <a:gd name="connsiteX10" fmla="*/ 0 w 9150"/>
              <a:gd name="connsiteY10" fmla="*/ 0 h 7317"/>
              <a:gd name="connsiteX0" fmla="*/ 8662 w 8662"/>
              <a:gd name="connsiteY0" fmla="*/ 5593 h 7305"/>
              <a:gd name="connsiteX1" fmla="*/ 8095 w 8662"/>
              <a:gd name="connsiteY1" fmla="*/ 6130 h 7305"/>
              <a:gd name="connsiteX2" fmla="*/ 7493 w 8662"/>
              <a:gd name="connsiteY2" fmla="*/ 6250 h 7305"/>
              <a:gd name="connsiteX3" fmla="*/ 6805 w 8662"/>
              <a:gd name="connsiteY3" fmla="*/ 7063 h 7305"/>
              <a:gd name="connsiteX4" fmla="*/ 6231 w 8662"/>
              <a:gd name="connsiteY4" fmla="*/ 7092 h 7305"/>
              <a:gd name="connsiteX5" fmla="*/ 5389 w 8662"/>
              <a:gd name="connsiteY5" fmla="*/ 5666 h 7305"/>
              <a:gd name="connsiteX6" fmla="*/ 4392 w 8662"/>
              <a:gd name="connsiteY6" fmla="*/ 5593 h 7305"/>
              <a:gd name="connsiteX7" fmla="*/ 2993 w 8662"/>
              <a:gd name="connsiteY7" fmla="*/ 4520 h 7305"/>
              <a:gd name="connsiteX8" fmla="*/ 1418 w 8662"/>
              <a:gd name="connsiteY8" fmla="*/ 2481 h 7305"/>
              <a:gd name="connsiteX9" fmla="*/ 0 w 8662"/>
              <a:gd name="connsiteY9" fmla="*/ 0 h 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2" h="7305">
                <a:moveTo>
                  <a:pt x="8662" y="5593"/>
                </a:moveTo>
                <a:cubicBezTo>
                  <a:pt x="8573" y="5694"/>
                  <a:pt x="8293" y="6029"/>
                  <a:pt x="8095" y="6130"/>
                </a:cubicBezTo>
                <a:cubicBezTo>
                  <a:pt x="7904" y="6225"/>
                  <a:pt x="7700" y="6105"/>
                  <a:pt x="7493" y="6250"/>
                </a:cubicBezTo>
                <a:cubicBezTo>
                  <a:pt x="7278" y="6392"/>
                  <a:pt x="7013" y="6914"/>
                  <a:pt x="6805" y="7063"/>
                </a:cubicBezTo>
                <a:cubicBezTo>
                  <a:pt x="6594" y="7209"/>
                  <a:pt x="6472" y="7305"/>
                  <a:pt x="6231" y="7092"/>
                </a:cubicBezTo>
                <a:cubicBezTo>
                  <a:pt x="5996" y="6861"/>
                  <a:pt x="5692" y="5906"/>
                  <a:pt x="5389" y="5666"/>
                </a:cubicBezTo>
                <a:cubicBezTo>
                  <a:pt x="5083" y="5423"/>
                  <a:pt x="4792" y="5787"/>
                  <a:pt x="4392" y="5593"/>
                </a:cubicBezTo>
                <a:cubicBezTo>
                  <a:pt x="3995" y="5393"/>
                  <a:pt x="3489" y="5021"/>
                  <a:pt x="2993" y="4520"/>
                </a:cubicBezTo>
                <a:cubicBezTo>
                  <a:pt x="2497" y="3992"/>
                  <a:pt x="1912" y="3235"/>
                  <a:pt x="1418" y="2481"/>
                </a:cubicBezTo>
                <a:cubicBezTo>
                  <a:pt x="918" y="1721"/>
                  <a:pt x="449" y="856"/>
                  <a:pt x="0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27" name="Freeform 26"/>
          <p:cNvSpPr/>
          <p:nvPr/>
        </p:nvSpPr>
        <p:spPr>
          <a:xfrm rot="21326996">
            <a:off x="7271719" y="3580402"/>
            <a:ext cx="825384" cy="1122228"/>
          </a:xfrm>
          <a:custGeom>
            <a:avLst/>
            <a:gdLst>
              <a:gd name="connsiteX0" fmla="*/ 198408 w 552091"/>
              <a:gd name="connsiteY0" fmla="*/ 0 h 2329132"/>
              <a:gd name="connsiteX1" fmla="*/ 172529 w 552091"/>
              <a:gd name="connsiteY1" fmla="*/ 439947 h 2329132"/>
              <a:gd name="connsiteX2" fmla="*/ 69012 w 552091"/>
              <a:gd name="connsiteY2" fmla="*/ 698740 h 2329132"/>
              <a:gd name="connsiteX3" fmla="*/ 336431 w 552091"/>
              <a:gd name="connsiteY3" fmla="*/ 1199072 h 2329132"/>
              <a:gd name="connsiteX4" fmla="*/ 552091 w 552091"/>
              <a:gd name="connsiteY4" fmla="*/ 1716657 h 2329132"/>
              <a:gd name="connsiteX5" fmla="*/ 345057 w 552091"/>
              <a:gd name="connsiteY5" fmla="*/ 1837427 h 2329132"/>
              <a:gd name="connsiteX6" fmla="*/ 103517 w 552091"/>
              <a:gd name="connsiteY6" fmla="*/ 1846053 h 2329132"/>
              <a:gd name="connsiteX7" fmla="*/ 43133 w 552091"/>
              <a:gd name="connsiteY7" fmla="*/ 2044461 h 2329132"/>
              <a:gd name="connsiteX8" fmla="*/ 172529 w 552091"/>
              <a:gd name="connsiteY8" fmla="*/ 2234242 h 2329132"/>
              <a:gd name="connsiteX9" fmla="*/ 0 w 552091"/>
              <a:gd name="connsiteY9" fmla="*/ 2329132 h 2329132"/>
              <a:gd name="connsiteX0" fmla="*/ 198408 w 552091"/>
              <a:gd name="connsiteY0" fmla="*/ 0 h 2329132"/>
              <a:gd name="connsiteX1" fmla="*/ 172529 w 552091"/>
              <a:gd name="connsiteY1" fmla="*/ 439947 h 2329132"/>
              <a:gd name="connsiteX2" fmla="*/ 69012 w 552091"/>
              <a:gd name="connsiteY2" fmla="*/ 698740 h 2329132"/>
              <a:gd name="connsiteX3" fmla="*/ 336431 w 552091"/>
              <a:gd name="connsiteY3" fmla="*/ 1199072 h 2329132"/>
              <a:gd name="connsiteX4" fmla="*/ 552091 w 552091"/>
              <a:gd name="connsiteY4" fmla="*/ 1716657 h 2329132"/>
              <a:gd name="connsiteX5" fmla="*/ 345057 w 552091"/>
              <a:gd name="connsiteY5" fmla="*/ 1837427 h 2329132"/>
              <a:gd name="connsiteX6" fmla="*/ 103517 w 552091"/>
              <a:gd name="connsiteY6" fmla="*/ 1846053 h 2329132"/>
              <a:gd name="connsiteX7" fmla="*/ 43133 w 552091"/>
              <a:gd name="connsiteY7" fmla="*/ 2044461 h 2329132"/>
              <a:gd name="connsiteX8" fmla="*/ 172529 w 552091"/>
              <a:gd name="connsiteY8" fmla="*/ 2234242 h 2329132"/>
              <a:gd name="connsiteX9" fmla="*/ 0 w 552091"/>
              <a:gd name="connsiteY9" fmla="*/ 2329132 h 2329132"/>
              <a:gd name="connsiteX0" fmla="*/ 198408 w 552091"/>
              <a:gd name="connsiteY0" fmla="*/ 0 h 2329132"/>
              <a:gd name="connsiteX1" fmla="*/ 172529 w 552091"/>
              <a:gd name="connsiteY1" fmla="*/ 439947 h 2329132"/>
              <a:gd name="connsiteX2" fmla="*/ 69012 w 552091"/>
              <a:gd name="connsiteY2" fmla="*/ 698740 h 2329132"/>
              <a:gd name="connsiteX3" fmla="*/ 336431 w 552091"/>
              <a:gd name="connsiteY3" fmla="*/ 1199072 h 2329132"/>
              <a:gd name="connsiteX4" fmla="*/ 552091 w 552091"/>
              <a:gd name="connsiteY4" fmla="*/ 1716657 h 2329132"/>
              <a:gd name="connsiteX5" fmla="*/ 345057 w 552091"/>
              <a:gd name="connsiteY5" fmla="*/ 1837427 h 2329132"/>
              <a:gd name="connsiteX6" fmla="*/ 103517 w 552091"/>
              <a:gd name="connsiteY6" fmla="*/ 1846053 h 2329132"/>
              <a:gd name="connsiteX7" fmla="*/ 43133 w 552091"/>
              <a:gd name="connsiteY7" fmla="*/ 2044461 h 2329132"/>
              <a:gd name="connsiteX8" fmla="*/ 172529 w 552091"/>
              <a:gd name="connsiteY8" fmla="*/ 2234242 h 2329132"/>
              <a:gd name="connsiteX9" fmla="*/ 0 w 552091"/>
              <a:gd name="connsiteY9" fmla="*/ 2329132 h 2329132"/>
              <a:gd name="connsiteX0" fmla="*/ 198408 w 553529"/>
              <a:gd name="connsiteY0" fmla="*/ 0 h 2329132"/>
              <a:gd name="connsiteX1" fmla="*/ 172529 w 553529"/>
              <a:gd name="connsiteY1" fmla="*/ 439947 h 2329132"/>
              <a:gd name="connsiteX2" fmla="*/ 69012 w 553529"/>
              <a:gd name="connsiteY2" fmla="*/ 698740 h 2329132"/>
              <a:gd name="connsiteX3" fmla="*/ 336431 w 553529"/>
              <a:gd name="connsiteY3" fmla="*/ 1199072 h 2329132"/>
              <a:gd name="connsiteX4" fmla="*/ 552091 w 553529"/>
              <a:gd name="connsiteY4" fmla="*/ 1716657 h 2329132"/>
              <a:gd name="connsiteX5" fmla="*/ 345057 w 553529"/>
              <a:gd name="connsiteY5" fmla="*/ 1837427 h 2329132"/>
              <a:gd name="connsiteX6" fmla="*/ 103517 w 553529"/>
              <a:gd name="connsiteY6" fmla="*/ 1846053 h 2329132"/>
              <a:gd name="connsiteX7" fmla="*/ 43133 w 553529"/>
              <a:gd name="connsiteY7" fmla="*/ 2044461 h 2329132"/>
              <a:gd name="connsiteX8" fmla="*/ 172529 w 553529"/>
              <a:gd name="connsiteY8" fmla="*/ 2234242 h 2329132"/>
              <a:gd name="connsiteX9" fmla="*/ 0 w 553529"/>
              <a:gd name="connsiteY9" fmla="*/ 2329132 h 2329132"/>
              <a:gd name="connsiteX0" fmla="*/ 198408 w 553529"/>
              <a:gd name="connsiteY0" fmla="*/ 0 h 2329132"/>
              <a:gd name="connsiteX1" fmla="*/ 172529 w 553529"/>
              <a:gd name="connsiteY1" fmla="*/ 439947 h 2329132"/>
              <a:gd name="connsiteX2" fmla="*/ 69012 w 553529"/>
              <a:gd name="connsiteY2" fmla="*/ 698740 h 2329132"/>
              <a:gd name="connsiteX3" fmla="*/ 336431 w 553529"/>
              <a:gd name="connsiteY3" fmla="*/ 1199072 h 2329132"/>
              <a:gd name="connsiteX4" fmla="*/ 552091 w 553529"/>
              <a:gd name="connsiteY4" fmla="*/ 1716657 h 2329132"/>
              <a:gd name="connsiteX5" fmla="*/ 345057 w 553529"/>
              <a:gd name="connsiteY5" fmla="*/ 1837427 h 2329132"/>
              <a:gd name="connsiteX6" fmla="*/ 103517 w 553529"/>
              <a:gd name="connsiteY6" fmla="*/ 1846053 h 2329132"/>
              <a:gd name="connsiteX7" fmla="*/ 43133 w 553529"/>
              <a:gd name="connsiteY7" fmla="*/ 2044461 h 2329132"/>
              <a:gd name="connsiteX8" fmla="*/ 172529 w 553529"/>
              <a:gd name="connsiteY8" fmla="*/ 2234242 h 2329132"/>
              <a:gd name="connsiteX9" fmla="*/ 0 w 553529"/>
              <a:gd name="connsiteY9" fmla="*/ 2329132 h 2329132"/>
              <a:gd name="connsiteX0" fmla="*/ 198408 w 553529"/>
              <a:gd name="connsiteY0" fmla="*/ 0 h 2329132"/>
              <a:gd name="connsiteX1" fmla="*/ 172529 w 553529"/>
              <a:gd name="connsiteY1" fmla="*/ 439947 h 2329132"/>
              <a:gd name="connsiteX2" fmla="*/ 69012 w 553529"/>
              <a:gd name="connsiteY2" fmla="*/ 698740 h 2329132"/>
              <a:gd name="connsiteX3" fmla="*/ 336431 w 553529"/>
              <a:gd name="connsiteY3" fmla="*/ 1199072 h 2329132"/>
              <a:gd name="connsiteX4" fmla="*/ 552091 w 553529"/>
              <a:gd name="connsiteY4" fmla="*/ 1716657 h 2329132"/>
              <a:gd name="connsiteX5" fmla="*/ 345057 w 553529"/>
              <a:gd name="connsiteY5" fmla="*/ 1837427 h 2329132"/>
              <a:gd name="connsiteX6" fmla="*/ 103517 w 553529"/>
              <a:gd name="connsiteY6" fmla="*/ 1846053 h 2329132"/>
              <a:gd name="connsiteX7" fmla="*/ 43133 w 553529"/>
              <a:gd name="connsiteY7" fmla="*/ 2044461 h 2329132"/>
              <a:gd name="connsiteX8" fmla="*/ 172529 w 553529"/>
              <a:gd name="connsiteY8" fmla="*/ 2234242 h 2329132"/>
              <a:gd name="connsiteX9" fmla="*/ 0 w 553529"/>
              <a:gd name="connsiteY9" fmla="*/ 2329132 h 2329132"/>
              <a:gd name="connsiteX0" fmla="*/ 198408 w 553529"/>
              <a:gd name="connsiteY0" fmla="*/ 0 h 2329132"/>
              <a:gd name="connsiteX1" fmla="*/ 172529 w 553529"/>
              <a:gd name="connsiteY1" fmla="*/ 439947 h 2329132"/>
              <a:gd name="connsiteX2" fmla="*/ 69012 w 553529"/>
              <a:gd name="connsiteY2" fmla="*/ 698740 h 2329132"/>
              <a:gd name="connsiteX3" fmla="*/ 336431 w 553529"/>
              <a:gd name="connsiteY3" fmla="*/ 1199072 h 2329132"/>
              <a:gd name="connsiteX4" fmla="*/ 552091 w 553529"/>
              <a:gd name="connsiteY4" fmla="*/ 1716657 h 2329132"/>
              <a:gd name="connsiteX5" fmla="*/ 345057 w 553529"/>
              <a:gd name="connsiteY5" fmla="*/ 1837427 h 2329132"/>
              <a:gd name="connsiteX6" fmla="*/ 103517 w 553529"/>
              <a:gd name="connsiteY6" fmla="*/ 1846053 h 2329132"/>
              <a:gd name="connsiteX7" fmla="*/ 43133 w 553529"/>
              <a:gd name="connsiteY7" fmla="*/ 2044461 h 2329132"/>
              <a:gd name="connsiteX8" fmla="*/ 172529 w 553529"/>
              <a:gd name="connsiteY8" fmla="*/ 2234242 h 2329132"/>
              <a:gd name="connsiteX9" fmla="*/ 0 w 553529"/>
              <a:gd name="connsiteY9" fmla="*/ 2329132 h 2329132"/>
              <a:gd name="connsiteX0" fmla="*/ 198408 w 553529"/>
              <a:gd name="connsiteY0" fmla="*/ 0 h 2329132"/>
              <a:gd name="connsiteX1" fmla="*/ 172529 w 553529"/>
              <a:gd name="connsiteY1" fmla="*/ 439947 h 2329132"/>
              <a:gd name="connsiteX2" fmla="*/ 69012 w 553529"/>
              <a:gd name="connsiteY2" fmla="*/ 698740 h 2329132"/>
              <a:gd name="connsiteX3" fmla="*/ 336431 w 553529"/>
              <a:gd name="connsiteY3" fmla="*/ 1199072 h 2329132"/>
              <a:gd name="connsiteX4" fmla="*/ 552091 w 553529"/>
              <a:gd name="connsiteY4" fmla="*/ 1716657 h 2329132"/>
              <a:gd name="connsiteX5" fmla="*/ 345057 w 553529"/>
              <a:gd name="connsiteY5" fmla="*/ 1837427 h 2329132"/>
              <a:gd name="connsiteX6" fmla="*/ 103517 w 553529"/>
              <a:gd name="connsiteY6" fmla="*/ 1846053 h 2329132"/>
              <a:gd name="connsiteX7" fmla="*/ 43133 w 553529"/>
              <a:gd name="connsiteY7" fmla="*/ 2044461 h 2329132"/>
              <a:gd name="connsiteX8" fmla="*/ 172529 w 553529"/>
              <a:gd name="connsiteY8" fmla="*/ 2234242 h 2329132"/>
              <a:gd name="connsiteX9" fmla="*/ 0 w 553529"/>
              <a:gd name="connsiteY9" fmla="*/ 2329132 h 2329132"/>
              <a:gd name="connsiteX0" fmla="*/ 206360 w 561481"/>
              <a:gd name="connsiteY0" fmla="*/ 0 h 2352986"/>
              <a:gd name="connsiteX1" fmla="*/ 180481 w 561481"/>
              <a:gd name="connsiteY1" fmla="*/ 439947 h 2352986"/>
              <a:gd name="connsiteX2" fmla="*/ 76964 w 561481"/>
              <a:gd name="connsiteY2" fmla="*/ 698740 h 2352986"/>
              <a:gd name="connsiteX3" fmla="*/ 344383 w 561481"/>
              <a:gd name="connsiteY3" fmla="*/ 1199072 h 2352986"/>
              <a:gd name="connsiteX4" fmla="*/ 560043 w 561481"/>
              <a:gd name="connsiteY4" fmla="*/ 1716657 h 2352986"/>
              <a:gd name="connsiteX5" fmla="*/ 353009 w 561481"/>
              <a:gd name="connsiteY5" fmla="*/ 1837427 h 2352986"/>
              <a:gd name="connsiteX6" fmla="*/ 111469 w 561481"/>
              <a:gd name="connsiteY6" fmla="*/ 1846053 h 2352986"/>
              <a:gd name="connsiteX7" fmla="*/ 51085 w 561481"/>
              <a:gd name="connsiteY7" fmla="*/ 2044461 h 2352986"/>
              <a:gd name="connsiteX8" fmla="*/ 180481 w 561481"/>
              <a:gd name="connsiteY8" fmla="*/ 2234242 h 2352986"/>
              <a:gd name="connsiteX9" fmla="*/ 0 w 561481"/>
              <a:gd name="connsiteY9" fmla="*/ 2352986 h 2352986"/>
              <a:gd name="connsiteX0" fmla="*/ 206360 w 561481"/>
              <a:gd name="connsiteY0" fmla="*/ 0 h 2352986"/>
              <a:gd name="connsiteX1" fmla="*/ 180481 w 561481"/>
              <a:gd name="connsiteY1" fmla="*/ 439947 h 2352986"/>
              <a:gd name="connsiteX2" fmla="*/ 76964 w 561481"/>
              <a:gd name="connsiteY2" fmla="*/ 698740 h 2352986"/>
              <a:gd name="connsiteX3" fmla="*/ 344383 w 561481"/>
              <a:gd name="connsiteY3" fmla="*/ 1199072 h 2352986"/>
              <a:gd name="connsiteX4" fmla="*/ 560043 w 561481"/>
              <a:gd name="connsiteY4" fmla="*/ 1716657 h 2352986"/>
              <a:gd name="connsiteX5" fmla="*/ 353009 w 561481"/>
              <a:gd name="connsiteY5" fmla="*/ 1837427 h 2352986"/>
              <a:gd name="connsiteX6" fmla="*/ 111469 w 561481"/>
              <a:gd name="connsiteY6" fmla="*/ 1846053 h 2352986"/>
              <a:gd name="connsiteX7" fmla="*/ 51085 w 561481"/>
              <a:gd name="connsiteY7" fmla="*/ 2044461 h 2352986"/>
              <a:gd name="connsiteX8" fmla="*/ 152651 w 561481"/>
              <a:gd name="connsiteY8" fmla="*/ 2210388 h 2352986"/>
              <a:gd name="connsiteX9" fmla="*/ 0 w 561481"/>
              <a:gd name="connsiteY9" fmla="*/ 2352986 h 2352986"/>
              <a:gd name="connsiteX0" fmla="*/ 206360 w 561481"/>
              <a:gd name="connsiteY0" fmla="*/ 0 h 2352986"/>
              <a:gd name="connsiteX1" fmla="*/ 180481 w 561481"/>
              <a:gd name="connsiteY1" fmla="*/ 439947 h 2352986"/>
              <a:gd name="connsiteX2" fmla="*/ 76964 w 561481"/>
              <a:gd name="connsiteY2" fmla="*/ 698740 h 2352986"/>
              <a:gd name="connsiteX3" fmla="*/ 344383 w 561481"/>
              <a:gd name="connsiteY3" fmla="*/ 1199072 h 2352986"/>
              <a:gd name="connsiteX4" fmla="*/ 560043 w 561481"/>
              <a:gd name="connsiteY4" fmla="*/ 1716657 h 2352986"/>
              <a:gd name="connsiteX5" fmla="*/ 353009 w 561481"/>
              <a:gd name="connsiteY5" fmla="*/ 1837427 h 2352986"/>
              <a:gd name="connsiteX6" fmla="*/ 111469 w 561481"/>
              <a:gd name="connsiteY6" fmla="*/ 1846053 h 2352986"/>
              <a:gd name="connsiteX7" fmla="*/ 51085 w 561481"/>
              <a:gd name="connsiteY7" fmla="*/ 2044461 h 2352986"/>
              <a:gd name="connsiteX8" fmla="*/ 152651 w 561481"/>
              <a:gd name="connsiteY8" fmla="*/ 2210388 h 2352986"/>
              <a:gd name="connsiteX9" fmla="*/ 0 w 561481"/>
              <a:gd name="connsiteY9" fmla="*/ 2352986 h 2352986"/>
              <a:gd name="connsiteX0" fmla="*/ 206360 w 561481"/>
              <a:gd name="connsiteY0" fmla="*/ 0 h 2352986"/>
              <a:gd name="connsiteX1" fmla="*/ 180481 w 561481"/>
              <a:gd name="connsiteY1" fmla="*/ 439947 h 2352986"/>
              <a:gd name="connsiteX2" fmla="*/ 76964 w 561481"/>
              <a:gd name="connsiteY2" fmla="*/ 698740 h 2352986"/>
              <a:gd name="connsiteX3" fmla="*/ 344383 w 561481"/>
              <a:gd name="connsiteY3" fmla="*/ 1199072 h 2352986"/>
              <a:gd name="connsiteX4" fmla="*/ 560043 w 561481"/>
              <a:gd name="connsiteY4" fmla="*/ 1716657 h 2352986"/>
              <a:gd name="connsiteX5" fmla="*/ 353009 w 561481"/>
              <a:gd name="connsiteY5" fmla="*/ 1837427 h 2352986"/>
              <a:gd name="connsiteX6" fmla="*/ 111469 w 561481"/>
              <a:gd name="connsiteY6" fmla="*/ 1846053 h 2352986"/>
              <a:gd name="connsiteX7" fmla="*/ 78915 w 561481"/>
              <a:gd name="connsiteY7" fmla="*/ 2044461 h 2352986"/>
              <a:gd name="connsiteX8" fmla="*/ 152651 w 561481"/>
              <a:gd name="connsiteY8" fmla="*/ 2210388 h 2352986"/>
              <a:gd name="connsiteX9" fmla="*/ 0 w 561481"/>
              <a:gd name="connsiteY9" fmla="*/ 2352986 h 2352986"/>
              <a:gd name="connsiteX0" fmla="*/ 206360 w 561481"/>
              <a:gd name="connsiteY0" fmla="*/ 0 h 2352986"/>
              <a:gd name="connsiteX1" fmla="*/ 180481 w 561481"/>
              <a:gd name="connsiteY1" fmla="*/ 439947 h 2352986"/>
              <a:gd name="connsiteX2" fmla="*/ 76964 w 561481"/>
              <a:gd name="connsiteY2" fmla="*/ 698740 h 2352986"/>
              <a:gd name="connsiteX3" fmla="*/ 344383 w 561481"/>
              <a:gd name="connsiteY3" fmla="*/ 1199072 h 2352986"/>
              <a:gd name="connsiteX4" fmla="*/ 560043 w 561481"/>
              <a:gd name="connsiteY4" fmla="*/ 1716657 h 2352986"/>
              <a:gd name="connsiteX5" fmla="*/ 353009 w 561481"/>
              <a:gd name="connsiteY5" fmla="*/ 1837427 h 2352986"/>
              <a:gd name="connsiteX6" fmla="*/ 135323 w 561481"/>
              <a:gd name="connsiteY6" fmla="*/ 1857980 h 2352986"/>
              <a:gd name="connsiteX7" fmla="*/ 78915 w 561481"/>
              <a:gd name="connsiteY7" fmla="*/ 2044461 h 2352986"/>
              <a:gd name="connsiteX8" fmla="*/ 152651 w 561481"/>
              <a:gd name="connsiteY8" fmla="*/ 2210388 h 2352986"/>
              <a:gd name="connsiteX9" fmla="*/ 0 w 561481"/>
              <a:gd name="connsiteY9" fmla="*/ 2352986 h 2352986"/>
              <a:gd name="connsiteX0" fmla="*/ 206360 w 594886"/>
              <a:gd name="connsiteY0" fmla="*/ 0 h 2352986"/>
              <a:gd name="connsiteX1" fmla="*/ 180481 w 594886"/>
              <a:gd name="connsiteY1" fmla="*/ 439947 h 2352986"/>
              <a:gd name="connsiteX2" fmla="*/ 76964 w 594886"/>
              <a:gd name="connsiteY2" fmla="*/ 698740 h 2352986"/>
              <a:gd name="connsiteX3" fmla="*/ 344383 w 594886"/>
              <a:gd name="connsiteY3" fmla="*/ 1199072 h 2352986"/>
              <a:gd name="connsiteX4" fmla="*/ 560043 w 594886"/>
              <a:gd name="connsiteY4" fmla="*/ 1716657 h 2352986"/>
              <a:gd name="connsiteX5" fmla="*/ 135323 w 594886"/>
              <a:gd name="connsiteY5" fmla="*/ 1857980 h 2352986"/>
              <a:gd name="connsiteX6" fmla="*/ 78915 w 594886"/>
              <a:gd name="connsiteY6" fmla="*/ 2044461 h 2352986"/>
              <a:gd name="connsiteX7" fmla="*/ 152651 w 594886"/>
              <a:gd name="connsiteY7" fmla="*/ 2210388 h 2352986"/>
              <a:gd name="connsiteX8" fmla="*/ 0 w 594886"/>
              <a:gd name="connsiteY8" fmla="*/ 2352986 h 2352986"/>
              <a:gd name="connsiteX0" fmla="*/ 206360 w 499470"/>
              <a:gd name="connsiteY0" fmla="*/ 0 h 2352986"/>
              <a:gd name="connsiteX1" fmla="*/ 180481 w 499470"/>
              <a:gd name="connsiteY1" fmla="*/ 439947 h 2352986"/>
              <a:gd name="connsiteX2" fmla="*/ 76964 w 499470"/>
              <a:gd name="connsiteY2" fmla="*/ 698740 h 2352986"/>
              <a:gd name="connsiteX3" fmla="*/ 344383 w 499470"/>
              <a:gd name="connsiteY3" fmla="*/ 1199072 h 2352986"/>
              <a:gd name="connsiteX4" fmla="*/ 464627 w 499470"/>
              <a:gd name="connsiteY4" fmla="*/ 1704730 h 2352986"/>
              <a:gd name="connsiteX5" fmla="*/ 135323 w 499470"/>
              <a:gd name="connsiteY5" fmla="*/ 1857980 h 2352986"/>
              <a:gd name="connsiteX6" fmla="*/ 78915 w 499470"/>
              <a:gd name="connsiteY6" fmla="*/ 2044461 h 2352986"/>
              <a:gd name="connsiteX7" fmla="*/ 152651 w 499470"/>
              <a:gd name="connsiteY7" fmla="*/ 2210388 h 2352986"/>
              <a:gd name="connsiteX8" fmla="*/ 0 w 499470"/>
              <a:gd name="connsiteY8" fmla="*/ 2352986 h 2352986"/>
              <a:gd name="connsiteX0" fmla="*/ 206360 w 499470"/>
              <a:gd name="connsiteY0" fmla="*/ 0 h 2352986"/>
              <a:gd name="connsiteX1" fmla="*/ 180481 w 499470"/>
              <a:gd name="connsiteY1" fmla="*/ 439947 h 2352986"/>
              <a:gd name="connsiteX2" fmla="*/ 96842 w 499470"/>
              <a:gd name="connsiteY2" fmla="*/ 754399 h 2352986"/>
              <a:gd name="connsiteX3" fmla="*/ 344383 w 499470"/>
              <a:gd name="connsiteY3" fmla="*/ 1199072 h 2352986"/>
              <a:gd name="connsiteX4" fmla="*/ 464627 w 499470"/>
              <a:gd name="connsiteY4" fmla="*/ 1704730 h 2352986"/>
              <a:gd name="connsiteX5" fmla="*/ 135323 w 499470"/>
              <a:gd name="connsiteY5" fmla="*/ 1857980 h 2352986"/>
              <a:gd name="connsiteX6" fmla="*/ 78915 w 499470"/>
              <a:gd name="connsiteY6" fmla="*/ 2044461 h 2352986"/>
              <a:gd name="connsiteX7" fmla="*/ 152651 w 499470"/>
              <a:gd name="connsiteY7" fmla="*/ 2210388 h 2352986"/>
              <a:gd name="connsiteX8" fmla="*/ 0 w 499470"/>
              <a:gd name="connsiteY8" fmla="*/ 2352986 h 2352986"/>
              <a:gd name="connsiteX0" fmla="*/ 206360 w 499470"/>
              <a:gd name="connsiteY0" fmla="*/ 0 h 2352986"/>
              <a:gd name="connsiteX1" fmla="*/ 180481 w 499470"/>
              <a:gd name="connsiteY1" fmla="*/ 439947 h 2352986"/>
              <a:gd name="connsiteX2" fmla="*/ 96842 w 499470"/>
              <a:gd name="connsiteY2" fmla="*/ 754399 h 2352986"/>
              <a:gd name="connsiteX3" fmla="*/ 344383 w 499470"/>
              <a:gd name="connsiteY3" fmla="*/ 1199072 h 2352986"/>
              <a:gd name="connsiteX4" fmla="*/ 464627 w 499470"/>
              <a:gd name="connsiteY4" fmla="*/ 1704730 h 2352986"/>
              <a:gd name="connsiteX5" fmla="*/ 135323 w 499470"/>
              <a:gd name="connsiteY5" fmla="*/ 1857980 h 2352986"/>
              <a:gd name="connsiteX6" fmla="*/ 78915 w 499470"/>
              <a:gd name="connsiteY6" fmla="*/ 2044461 h 2352986"/>
              <a:gd name="connsiteX7" fmla="*/ 152651 w 499470"/>
              <a:gd name="connsiteY7" fmla="*/ 2210388 h 2352986"/>
              <a:gd name="connsiteX8" fmla="*/ 0 w 499470"/>
              <a:gd name="connsiteY8" fmla="*/ 2352986 h 2352986"/>
              <a:gd name="connsiteX0" fmla="*/ 218287 w 499470"/>
              <a:gd name="connsiteY0" fmla="*/ 0 h 2531890"/>
              <a:gd name="connsiteX1" fmla="*/ 180481 w 499470"/>
              <a:gd name="connsiteY1" fmla="*/ 618851 h 2531890"/>
              <a:gd name="connsiteX2" fmla="*/ 96842 w 499470"/>
              <a:gd name="connsiteY2" fmla="*/ 933303 h 2531890"/>
              <a:gd name="connsiteX3" fmla="*/ 344383 w 499470"/>
              <a:gd name="connsiteY3" fmla="*/ 1377976 h 2531890"/>
              <a:gd name="connsiteX4" fmla="*/ 464627 w 499470"/>
              <a:gd name="connsiteY4" fmla="*/ 1883634 h 2531890"/>
              <a:gd name="connsiteX5" fmla="*/ 135323 w 499470"/>
              <a:gd name="connsiteY5" fmla="*/ 2036884 h 2531890"/>
              <a:gd name="connsiteX6" fmla="*/ 78915 w 499470"/>
              <a:gd name="connsiteY6" fmla="*/ 2223365 h 2531890"/>
              <a:gd name="connsiteX7" fmla="*/ 152651 w 499470"/>
              <a:gd name="connsiteY7" fmla="*/ 2389292 h 2531890"/>
              <a:gd name="connsiteX8" fmla="*/ 0 w 499470"/>
              <a:gd name="connsiteY8" fmla="*/ 2531890 h 2531890"/>
              <a:gd name="connsiteX0" fmla="*/ 218287 w 499470"/>
              <a:gd name="connsiteY0" fmla="*/ 0 h 2531890"/>
              <a:gd name="connsiteX1" fmla="*/ 180481 w 499470"/>
              <a:gd name="connsiteY1" fmla="*/ 618851 h 2531890"/>
              <a:gd name="connsiteX2" fmla="*/ 96842 w 499470"/>
              <a:gd name="connsiteY2" fmla="*/ 933303 h 2531890"/>
              <a:gd name="connsiteX3" fmla="*/ 344383 w 499470"/>
              <a:gd name="connsiteY3" fmla="*/ 1377976 h 2531890"/>
              <a:gd name="connsiteX4" fmla="*/ 464627 w 499470"/>
              <a:gd name="connsiteY4" fmla="*/ 1883634 h 2531890"/>
              <a:gd name="connsiteX5" fmla="*/ 135323 w 499470"/>
              <a:gd name="connsiteY5" fmla="*/ 2036884 h 2531890"/>
              <a:gd name="connsiteX6" fmla="*/ 78915 w 499470"/>
              <a:gd name="connsiteY6" fmla="*/ 2223365 h 2531890"/>
              <a:gd name="connsiteX7" fmla="*/ 152651 w 499470"/>
              <a:gd name="connsiteY7" fmla="*/ 2389292 h 2531890"/>
              <a:gd name="connsiteX8" fmla="*/ 0 w 499470"/>
              <a:gd name="connsiteY8" fmla="*/ 2531890 h 2531890"/>
              <a:gd name="connsiteX0" fmla="*/ 218287 w 551153"/>
              <a:gd name="connsiteY0" fmla="*/ 0 h 2531890"/>
              <a:gd name="connsiteX1" fmla="*/ 180481 w 551153"/>
              <a:gd name="connsiteY1" fmla="*/ 618851 h 2531890"/>
              <a:gd name="connsiteX2" fmla="*/ 96842 w 551153"/>
              <a:gd name="connsiteY2" fmla="*/ 933303 h 2531890"/>
              <a:gd name="connsiteX3" fmla="*/ 344383 w 551153"/>
              <a:gd name="connsiteY3" fmla="*/ 1377976 h 2531890"/>
              <a:gd name="connsiteX4" fmla="*/ 516310 w 551153"/>
              <a:gd name="connsiteY4" fmla="*/ 1879659 h 2531890"/>
              <a:gd name="connsiteX5" fmla="*/ 135323 w 551153"/>
              <a:gd name="connsiteY5" fmla="*/ 2036884 h 2531890"/>
              <a:gd name="connsiteX6" fmla="*/ 78915 w 551153"/>
              <a:gd name="connsiteY6" fmla="*/ 2223365 h 2531890"/>
              <a:gd name="connsiteX7" fmla="*/ 152651 w 551153"/>
              <a:gd name="connsiteY7" fmla="*/ 2389292 h 2531890"/>
              <a:gd name="connsiteX8" fmla="*/ 0 w 551153"/>
              <a:gd name="connsiteY8" fmla="*/ 2531890 h 2531890"/>
              <a:gd name="connsiteX0" fmla="*/ 218287 w 531275"/>
              <a:gd name="connsiteY0" fmla="*/ 0 h 2531890"/>
              <a:gd name="connsiteX1" fmla="*/ 180481 w 531275"/>
              <a:gd name="connsiteY1" fmla="*/ 618851 h 2531890"/>
              <a:gd name="connsiteX2" fmla="*/ 96842 w 531275"/>
              <a:gd name="connsiteY2" fmla="*/ 933303 h 2531890"/>
              <a:gd name="connsiteX3" fmla="*/ 344383 w 531275"/>
              <a:gd name="connsiteY3" fmla="*/ 1377976 h 2531890"/>
              <a:gd name="connsiteX4" fmla="*/ 516310 w 531275"/>
              <a:gd name="connsiteY4" fmla="*/ 1879659 h 2531890"/>
              <a:gd name="connsiteX5" fmla="*/ 135323 w 531275"/>
              <a:gd name="connsiteY5" fmla="*/ 2036884 h 2531890"/>
              <a:gd name="connsiteX6" fmla="*/ 78915 w 531275"/>
              <a:gd name="connsiteY6" fmla="*/ 2223365 h 2531890"/>
              <a:gd name="connsiteX7" fmla="*/ 152651 w 531275"/>
              <a:gd name="connsiteY7" fmla="*/ 2389292 h 2531890"/>
              <a:gd name="connsiteX8" fmla="*/ 0 w 531275"/>
              <a:gd name="connsiteY8" fmla="*/ 2531890 h 2531890"/>
              <a:gd name="connsiteX0" fmla="*/ 218287 w 548503"/>
              <a:gd name="connsiteY0" fmla="*/ 0 h 2531890"/>
              <a:gd name="connsiteX1" fmla="*/ 180481 w 548503"/>
              <a:gd name="connsiteY1" fmla="*/ 618851 h 2531890"/>
              <a:gd name="connsiteX2" fmla="*/ 96842 w 548503"/>
              <a:gd name="connsiteY2" fmla="*/ 933303 h 2531890"/>
              <a:gd name="connsiteX3" fmla="*/ 328480 w 548503"/>
              <a:gd name="connsiteY3" fmla="*/ 1385928 h 2531890"/>
              <a:gd name="connsiteX4" fmla="*/ 516310 w 548503"/>
              <a:gd name="connsiteY4" fmla="*/ 1879659 h 2531890"/>
              <a:gd name="connsiteX5" fmla="*/ 135323 w 548503"/>
              <a:gd name="connsiteY5" fmla="*/ 2036884 h 2531890"/>
              <a:gd name="connsiteX6" fmla="*/ 78915 w 548503"/>
              <a:gd name="connsiteY6" fmla="*/ 2223365 h 2531890"/>
              <a:gd name="connsiteX7" fmla="*/ 152651 w 548503"/>
              <a:gd name="connsiteY7" fmla="*/ 2389292 h 2531890"/>
              <a:gd name="connsiteX8" fmla="*/ 0 w 548503"/>
              <a:gd name="connsiteY8" fmla="*/ 2531890 h 2531890"/>
              <a:gd name="connsiteX0" fmla="*/ 218287 w 548503"/>
              <a:gd name="connsiteY0" fmla="*/ 0 h 2531890"/>
              <a:gd name="connsiteX1" fmla="*/ 180481 w 548503"/>
              <a:gd name="connsiteY1" fmla="*/ 618851 h 2531890"/>
              <a:gd name="connsiteX2" fmla="*/ 96842 w 548503"/>
              <a:gd name="connsiteY2" fmla="*/ 933303 h 2531890"/>
              <a:gd name="connsiteX3" fmla="*/ 328480 w 548503"/>
              <a:gd name="connsiteY3" fmla="*/ 1385928 h 2531890"/>
              <a:gd name="connsiteX4" fmla="*/ 516310 w 548503"/>
              <a:gd name="connsiteY4" fmla="*/ 1879659 h 2531890"/>
              <a:gd name="connsiteX5" fmla="*/ 135323 w 548503"/>
              <a:gd name="connsiteY5" fmla="*/ 2036884 h 2531890"/>
              <a:gd name="connsiteX6" fmla="*/ 78915 w 548503"/>
              <a:gd name="connsiteY6" fmla="*/ 2223365 h 2531890"/>
              <a:gd name="connsiteX7" fmla="*/ 152651 w 548503"/>
              <a:gd name="connsiteY7" fmla="*/ 2389292 h 2531890"/>
              <a:gd name="connsiteX8" fmla="*/ 0 w 548503"/>
              <a:gd name="connsiteY8" fmla="*/ 2531890 h 2531890"/>
              <a:gd name="connsiteX0" fmla="*/ 218287 w 520673"/>
              <a:gd name="connsiteY0" fmla="*/ 0 h 2531890"/>
              <a:gd name="connsiteX1" fmla="*/ 180481 w 520673"/>
              <a:gd name="connsiteY1" fmla="*/ 618851 h 2531890"/>
              <a:gd name="connsiteX2" fmla="*/ 96842 w 520673"/>
              <a:gd name="connsiteY2" fmla="*/ 933303 h 2531890"/>
              <a:gd name="connsiteX3" fmla="*/ 328480 w 520673"/>
              <a:gd name="connsiteY3" fmla="*/ 1385928 h 2531890"/>
              <a:gd name="connsiteX4" fmla="*/ 488480 w 520673"/>
              <a:gd name="connsiteY4" fmla="*/ 1867732 h 2531890"/>
              <a:gd name="connsiteX5" fmla="*/ 135323 w 520673"/>
              <a:gd name="connsiteY5" fmla="*/ 2036884 h 2531890"/>
              <a:gd name="connsiteX6" fmla="*/ 78915 w 520673"/>
              <a:gd name="connsiteY6" fmla="*/ 2223365 h 2531890"/>
              <a:gd name="connsiteX7" fmla="*/ 152651 w 520673"/>
              <a:gd name="connsiteY7" fmla="*/ 2389292 h 2531890"/>
              <a:gd name="connsiteX8" fmla="*/ 0 w 520673"/>
              <a:gd name="connsiteY8" fmla="*/ 2531890 h 2531890"/>
              <a:gd name="connsiteX0" fmla="*/ 180481 w 520673"/>
              <a:gd name="connsiteY0" fmla="*/ 0 h 1913039"/>
              <a:gd name="connsiteX1" fmla="*/ 96842 w 520673"/>
              <a:gd name="connsiteY1" fmla="*/ 314452 h 1913039"/>
              <a:gd name="connsiteX2" fmla="*/ 328480 w 520673"/>
              <a:gd name="connsiteY2" fmla="*/ 767077 h 1913039"/>
              <a:gd name="connsiteX3" fmla="*/ 488480 w 520673"/>
              <a:gd name="connsiteY3" fmla="*/ 1248881 h 1913039"/>
              <a:gd name="connsiteX4" fmla="*/ 135323 w 520673"/>
              <a:gd name="connsiteY4" fmla="*/ 1418033 h 1913039"/>
              <a:gd name="connsiteX5" fmla="*/ 78915 w 520673"/>
              <a:gd name="connsiteY5" fmla="*/ 1604514 h 1913039"/>
              <a:gd name="connsiteX6" fmla="*/ 152651 w 520673"/>
              <a:gd name="connsiteY6" fmla="*/ 1770441 h 1913039"/>
              <a:gd name="connsiteX7" fmla="*/ 0 w 520673"/>
              <a:gd name="connsiteY7" fmla="*/ 1913039 h 1913039"/>
              <a:gd name="connsiteX0" fmla="*/ 96842 w 520673"/>
              <a:gd name="connsiteY0" fmla="*/ 0 h 1598587"/>
              <a:gd name="connsiteX1" fmla="*/ 328480 w 520673"/>
              <a:gd name="connsiteY1" fmla="*/ 452625 h 1598587"/>
              <a:gd name="connsiteX2" fmla="*/ 488480 w 520673"/>
              <a:gd name="connsiteY2" fmla="*/ 934429 h 1598587"/>
              <a:gd name="connsiteX3" fmla="*/ 135323 w 520673"/>
              <a:gd name="connsiteY3" fmla="*/ 1103581 h 1598587"/>
              <a:gd name="connsiteX4" fmla="*/ 78915 w 520673"/>
              <a:gd name="connsiteY4" fmla="*/ 1290062 h 1598587"/>
              <a:gd name="connsiteX5" fmla="*/ 152651 w 520673"/>
              <a:gd name="connsiteY5" fmla="*/ 1455989 h 1598587"/>
              <a:gd name="connsiteX6" fmla="*/ 0 w 520673"/>
              <a:gd name="connsiteY6" fmla="*/ 1598587 h 1598587"/>
              <a:gd name="connsiteX0" fmla="*/ 328480 w 520673"/>
              <a:gd name="connsiteY0" fmla="*/ 0 h 1145962"/>
              <a:gd name="connsiteX1" fmla="*/ 488480 w 520673"/>
              <a:gd name="connsiteY1" fmla="*/ 481804 h 1145962"/>
              <a:gd name="connsiteX2" fmla="*/ 135323 w 520673"/>
              <a:gd name="connsiteY2" fmla="*/ 650956 h 1145962"/>
              <a:gd name="connsiteX3" fmla="*/ 78915 w 520673"/>
              <a:gd name="connsiteY3" fmla="*/ 837437 h 1145962"/>
              <a:gd name="connsiteX4" fmla="*/ 152651 w 520673"/>
              <a:gd name="connsiteY4" fmla="*/ 1003364 h 1145962"/>
              <a:gd name="connsiteX5" fmla="*/ 0 w 520673"/>
              <a:gd name="connsiteY5" fmla="*/ 1145962 h 1145962"/>
              <a:gd name="connsiteX0" fmla="*/ 488480 w 488480"/>
              <a:gd name="connsiteY0" fmla="*/ 0 h 664158"/>
              <a:gd name="connsiteX1" fmla="*/ 135323 w 488480"/>
              <a:gd name="connsiteY1" fmla="*/ 169152 h 664158"/>
              <a:gd name="connsiteX2" fmla="*/ 78915 w 488480"/>
              <a:gd name="connsiteY2" fmla="*/ 355633 h 664158"/>
              <a:gd name="connsiteX3" fmla="*/ 152651 w 488480"/>
              <a:gd name="connsiteY3" fmla="*/ 521560 h 664158"/>
              <a:gd name="connsiteX4" fmla="*/ 0 w 488480"/>
              <a:gd name="connsiteY4" fmla="*/ 664158 h 66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480" h="664158">
                <a:moveTo>
                  <a:pt x="488480" y="0"/>
                </a:moveTo>
                <a:cubicBezTo>
                  <a:pt x="456287" y="108493"/>
                  <a:pt x="203584" y="109880"/>
                  <a:pt x="135323" y="169152"/>
                </a:cubicBezTo>
                <a:cubicBezTo>
                  <a:pt x="67062" y="228424"/>
                  <a:pt x="76027" y="296898"/>
                  <a:pt x="78915" y="355633"/>
                </a:cubicBezTo>
                <a:cubicBezTo>
                  <a:pt x="81803" y="414368"/>
                  <a:pt x="165804" y="470139"/>
                  <a:pt x="152651" y="521560"/>
                </a:cubicBezTo>
                <a:cubicBezTo>
                  <a:pt x="139498" y="572981"/>
                  <a:pt x="57510" y="632528"/>
                  <a:pt x="0" y="664158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Freeform 29"/>
          <p:cNvSpPr/>
          <p:nvPr/>
        </p:nvSpPr>
        <p:spPr>
          <a:xfrm rot="21326996">
            <a:off x="6600895" y="4753643"/>
            <a:ext cx="921439" cy="1639108"/>
          </a:xfrm>
          <a:custGeom>
            <a:avLst/>
            <a:gdLst>
              <a:gd name="connsiteX0" fmla="*/ 946205 w 1073426"/>
              <a:gd name="connsiteY0" fmla="*/ 0 h 970059"/>
              <a:gd name="connsiteX1" fmla="*/ 1073426 w 1073426"/>
              <a:gd name="connsiteY1" fmla="*/ 123246 h 970059"/>
              <a:gd name="connsiteX2" fmla="*/ 1033670 w 1073426"/>
              <a:gd name="connsiteY2" fmla="*/ 302150 h 970059"/>
              <a:gd name="connsiteX3" fmla="*/ 683812 w 1073426"/>
              <a:gd name="connsiteY3" fmla="*/ 950181 h 970059"/>
              <a:gd name="connsiteX4" fmla="*/ 0 w 1073426"/>
              <a:gd name="connsiteY4" fmla="*/ 970059 h 970059"/>
              <a:gd name="connsiteX0" fmla="*/ 946205 w 1098606"/>
              <a:gd name="connsiteY0" fmla="*/ 0 h 970059"/>
              <a:gd name="connsiteX1" fmla="*/ 1073426 w 1098606"/>
              <a:gd name="connsiteY1" fmla="*/ 123246 h 970059"/>
              <a:gd name="connsiteX2" fmla="*/ 1033670 w 1098606"/>
              <a:gd name="connsiteY2" fmla="*/ 302150 h 970059"/>
              <a:gd name="connsiteX3" fmla="*/ 683812 w 1098606"/>
              <a:gd name="connsiteY3" fmla="*/ 950181 h 970059"/>
              <a:gd name="connsiteX4" fmla="*/ 0 w 1098606"/>
              <a:gd name="connsiteY4" fmla="*/ 970059 h 970059"/>
              <a:gd name="connsiteX0" fmla="*/ 946205 w 1098606"/>
              <a:gd name="connsiteY0" fmla="*/ 0 h 970059"/>
              <a:gd name="connsiteX1" fmla="*/ 1073426 w 1098606"/>
              <a:gd name="connsiteY1" fmla="*/ 123246 h 970059"/>
              <a:gd name="connsiteX2" fmla="*/ 1033670 w 1098606"/>
              <a:gd name="connsiteY2" fmla="*/ 302150 h 970059"/>
              <a:gd name="connsiteX3" fmla="*/ 683812 w 1098606"/>
              <a:gd name="connsiteY3" fmla="*/ 950181 h 970059"/>
              <a:gd name="connsiteX4" fmla="*/ 0 w 1098606"/>
              <a:gd name="connsiteY4" fmla="*/ 970059 h 970059"/>
              <a:gd name="connsiteX0" fmla="*/ 946205 w 1088003"/>
              <a:gd name="connsiteY0" fmla="*/ 0 h 970059"/>
              <a:gd name="connsiteX1" fmla="*/ 1073426 w 1088003"/>
              <a:gd name="connsiteY1" fmla="*/ 123246 h 970059"/>
              <a:gd name="connsiteX2" fmla="*/ 1033670 w 1088003"/>
              <a:gd name="connsiteY2" fmla="*/ 302150 h 970059"/>
              <a:gd name="connsiteX3" fmla="*/ 683812 w 1088003"/>
              <a:gd name="connsiteY3" fmla="*/ 950181 h 970059"/>
              <a:gd name="connsiteX4" fmla="*/ 0 w 1088003"/>
              <a:gd name="connsiteY4" fmla="*/ 970059 h 970059"/>
              <a:gd name="connsiteX0" fmla="*/ 946205 w 1100593"/>
              <a:gd name="connsiteY0" fmla="*/ 0 h 970059"/>
              <a:gd name="connsiteX1" fmla="*/ 1073426 w 1100593"/>
              <a:gd name="connsiteY1" fmla="*/ 123246 h 970059"/>
              <a:gd name="connsiteX2" fmla="*/ 783204 w 1100593"/>
              <a:gd name="connsiteY2" fmla="*/ 457200 h 970059"/>
              <a:gd name="connsiteX3" fmla="*/ 683812 w 1100593"/>
              <a:gd name="connsiteY3" fmla="*/ 950181 h 970059"/>
              <a:gd name="connsiteX4" fmla="*/ 0 w 1100593"/>
              <a:gd name="connsiteY4" fmla="*/ 970059 h 970059"/>
              <a:gd name="connsiteX0" fmla="*/ 946205 w 1036983"/>
              <a:gd name="connsiteY0" fmla="*/ 0 h 970059"/>
              <a:gd name="connsiteX1" fmla="*/ 1009816 w 1036983"/>
              <a:gd name="connsiteY1" fmla="*/ 174929 h 970059"/>
              <a:gd name="connsiteX2" fmla="*/ 783204 w 1036983"/>
              <a:gd name="connsiteY2" fmla="*/ 457200 h 970059"/>
              <a:gd name="connsiteX3" fmla="*/ 683812 w 1036983"/>
              <a:gd name="connsiteY3" fmla="*/ 950181 h 970059"/>
              <a:gd name="connsiteX4" fmla="*/ 0 w 1036983"/>
              <a:gd name="connsiteY4" fmla="*/ 970059 h 970059"/>
              <a:gd name="connsiteX0" fmla="*/ 946205 w 1033007"/>
              <a:gd name="connsiteY0" fmla="*/ 0 h 970059"/>
              <a:gd name="connsiteX1" fmla="*/ 1009816 w 1033007"/>
              <a:gd name="connsiteY1" fmla="*/ 174929 h 970059"/>
              <a:gd name="connsiteX2" fmla="*/ 783204 w 1033007"/>
              <a:gd name="connsiteY2" fmla="*/ 457200 h 970059"/>
              <a:gd name="connsiteX3" fmla="*/ 683812 w 1033007"/>
              <a:gd name="connsiteY3" fmla="*/ 950181 h 970059"/>
              <a:gd name="connsiteX4" fmla="*/ 0 w 1033007"/>
              <a:gd name="connsiteY4" fmla="*/ 970059 h 970059"/>
              <a:gd name="connsiteX0" fmla="*/ 946205 w 1033007"/>
              <a:gd name="connsiteY0" fmla="*/ 0 h 970059"/>
              <a:gd name="connsiteX1" fmla="*/ 1009816 w 1033007"/>
              <a:gd name="connsiteY1" fmla="*/ 174929 h 970059"/>
              <a:gd name="connsiteX2" fmla="*/ 783204 w 1033007"/>
              <a:gd name="connsiteY2" fmla="*/ 457200 h 970059"/>
              <a:gd name="connsiteX3" fmla="*/ 552616 w 1033007"/>
              <a:gd name="connsiteY3" fmla="*/ 962108 h 970059"/>
              <a:gd name="connsiteX4" fmla="*/ 0 w 1033007"/>
              <a:gd name="connsiteY4" fmla="*/ 970059 h 970059"/>
              <a:gd name="connsiteX0" fmla="*/ 946205 w 1033007"/>
              <a:gd name="connsiteY0" fmla="*/ 0 h 1069451"/>
              <a:gd name="connsiteX1" fmla="*/ 1009816 w 1033007"/>
              <a:gd name="connsiteY1" fmla="*/ 174929 h 1069451"/>
              <a:gd name="connsiteX2" fmla="*/ 783204 w 1033007"/>
              <a:gd name="connsiteY2" fmla="*/ 457200 h 1069451"/>
              <a:gd name="connsiteX3" fmla="*/ 552616 w 1033007"/>
              <a:gd name="connsiteY3" fmla="*/ 962108 h 1069451"/>
              <a:gd name="connsiteX4" fmla="*/ 0 w 1033007"/>
              <a:gd name="connsiteY4" fmla="*/ 970059 h 1069451"/>
              <a:gd name="connsiteX0" fmla="*/ 1327868 w 1414670"/>
              <a:gd name="connsiteY0" fmla="*/ 0 h 1027044"/>
              <a:gd name="connsiteX1" fmla="*/ 1391479 w 1414670"/>
              <a:gd name="connsiteY1" fmla="*/ 174929 h 1027044"/>
              <a:gd name="connsiteX2" fmla="*/ 1164867 w 1414670"/>
              <a:gd name="connsiteY2" fmla="*/ 457200 h 1027044"/>
              <a:gd name="connsiteX3" fmla="*/ 934279 w 1414670"/>
              <a:gd name="connsiteY3" fmla="*/ 962108 h 1027044"/>
              <a:gd name="connsiteX4" fmla="*/ 0 w 1414670"/>
              <a:gd name="connsiteY4" fmla="*/ 846814 h 1027044"/>
              <a:gd name="connsiteX0" fmla="*/ 1375576 w 1462378"/>
              <a:gd name="connsiteY0" fmla="*/ 0 h 1038308"/>
              <a:gd name="connsiteX1" fmla="*/ 1439187 w 1462378"/>
              <a:gd name="connsiteY1" fmla="*/ 174929 h 1038308"/>
              <a:gd name="connsiteX2" fmla="*/ 1212575 w 1462378"/>
              <a:gd name="connsiteY2" fmla="*/ 457200 h 1038308"/>
              <a:gd name="connsiteX3" fmla="*/ 981987 w 1462378"/>
              <a:gd name="connsiteY3" fmla="*/ 962108 h 1038308"/>
              <a:gd name="connsiteX4" fmla="*/ 0 w 1462378"/>
              <a:gd name="connsiteY4" fmla="*/ 914400 h 1038308"/>
              <a:gd name="connsiteX0" fmla="*/ 1375576 w 1462378"/>
              <a:gd name="connsiteY0" fmla="*/ 0 h 1038308"/>
              <a:gd name="connsiteX1" fmla="*/ 1439187 w 1462378"/>
              <a:gd name="connsiteY1" fmla="*/ 174929 h 1038308"/>
              <a:gd name="connsiteX2" fmla="*/ 1212575 w 1462378"/>
              <a:gd name="connsiteY2" fmla="*/ 457200 h 1038308"/>
              <a:gd name="connsiteX3" fmla="*/ 981987 w 1462378"/>
              <a:gd name="connsiteY3" fmla="*/ 962108 h 1038308"/>
              <a:gd name="connsiteX4" fmla="*/ 0 w 1462378"/>
              <a:gd name="connsiteY4" fmla="*/ 914400 h 1038308"/>
              <a:gd name="connsiteX0" fmla="*/ 1375576 w 1462378"/>
              <a:gd name="connsiteY0" fmla="*/ 0 h 1046259"/>
              <a:gd name="connsiteX1" fmla="*/ 1439187 w 1462378"/>
              <a:gd name="connsiteY1" fmla="*/ 174929 h 1046259"/>
              <a:gd name="connsiteX2" fmla="*/ 1212575 w 1462378"/>
              <a:gd name="connsiteY2" fmla="*/ 457200 h 1046259"/>
              <a:gd name="connsiteX3" fmla="*/ 922352 w 1462378"/>
              <a:gd name="connsiteY3" fmla="*/ 970059 h 1046259"/>
              <a:gd name="connsiteX4" fmla="*/ 0 w 1462378"/>
              <a:gd name="connsiteY4" fmla="*/ 914400 h 1046259"/>
              <a:gd name="connsiteX0" fmla="*/ 1375576 w 1467679"/>
              <a:gd name="connsiteY0" fmla="*/ 0 h 1052885"/>
              <a:gd name="connsiteX1" fmla="*/ 1439187 w 1467679"/>
              <a:gd name="connsiteY1" fmla="*/ 174929 h 1052885"/>
              <a:gd name="connsiteX2" fmla="*/ 1204624 w 1467679"/>
              <a:gd name="connsiteY2" fmla="*/ 417443 h 1052885"/>
              <a:gd name="connsiteX3" fmla="*/ 922352 w 1467679"/>
              <a:gd name="connsiteY3" fmla="*/ 970059 h 1052885"/>
              <a:gd name="connsiteX4" fmla="*/ 0 w 1467679"/>
              <a:gd name="connsiteY4" fmla="*/ 914400 h 1052885"/>
              <a:gd name="connsiteX0" fmla="*/ 1375576 w 1467679"/>
              <a:gd name="connsiteY0" fmla="*/ 0 h 1052885"/>
              <a:gd name="connsiteX1" fmla="*/ 1439187 w 1467679"/>
              <a:gd name="connsiteY1" fmla="*/ 174929 h 1052885"/>
              <a:gd name="connsiteX2" fmla="*/ 1204624 w 1467679"/>
              <a:gd name="connsiteY2" fmla="*/ 417443 h 1052885"/>
              <a:gd name="connsiteX3" fmla="*/ 922352 w 1467679"/>
              <a:gd name="connsiteY3" fmla="*/ 970059 h 1052885"/>
              <a:gd name="connsiteX4" fmla="*/ 0 w 1467679"/>
              <a:gd name="connsiteY4" fmla="*/ 914400 h 1052885"/>
              <a:gd name="connsiteX0" fmla="*/ 453224 w 545327"/>
              <a:gd name="connsiteY0" fmla="*/ 0 h 970059"/>
              <a:gd name="connsiteX1" fmla="*/ 516835 w 545327"/>
              <a:gd name="connsiteY1" fmla="*/ 174929 h 970059"/>
              <a:gd name="connsiteX2" fmla="*/ 282272 w 545327"/>
              <a:gd name="connsiteY2" fmla="*/ 417443 h 970059"/>
              <a:gd name="connsiteX3" fmla="*/ 0 w 545327"/>
              <a:gd name="connsiteY3" fmla="*/ 970059 h 97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327" h="970059">
                <a:moveTo>
                  <a:pt x="453224" y="0"/>
                </a:moveTo>
                <a:cubicBezTo>
                  <a:pt x="495631" y="41082"/>
                  <a:pt x="545327" y="105355"/>
                  <a:pt x="516835" y="174929"/>
                </a:cubicBezTo>
                <a:cubicBezTo>
                  <a:pt x="488343" y="244503"/>
                  <a:pt x="312751" y="221311"/>
                  <a:pt x="282272" y="417443"/>
                </a:cubicBezTo>
                <a:cubicBezTo>
                  <a:pt x="251793" y="613575"/>
                  <a:pt x="200771" y="887233"/>
                  <a:pt x="0" y="970059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TextBox 30"/>
          <p:cNvSpPr txBox="1"/>
          <p:nvPr/>
        </p:nvSpPr>
        <p:spPr>
          <a:xfrm>
            <a:off x="441789" y="390418"/>
            <a:ext cx="3119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μαλακά μόρια (χείλη)</a:t>
            </a:r>
            <a:endParaRPr lang="el-GR" dirty="0"/>
          </a:p>
        </p:txBody>
      </p:sp>
      <p:cxnSp>
        <p:nvCxnSpPr>
          <p:cNvPr id="44" name="Straight Connector 43"/>
          <p:cNvCxnSpPr>
            <a:stCxn id="27" idx="1"/>
          </p:cNvCxnSpPr>
          <p:nvPr/>
        </p:nvCxnSpPr>
        <p:spPr>
          <a:xfrm flipH="1">
            <a:off x="6883685" y="3881685"/>
            <a:ext cx="595430" cy="26218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128556" y="3470952"/>
            <a:ext cx="48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Sn</a:t>
            </a:r>
            <a:endParaRPr lang="el-GR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7197051" y="5799761"/>
            <a:ext cx="599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Pg</a:t>
            </a:r>
            <a:r>
              <a:rPr lang="el-GR" sz="2000" dirty="0" smtClean="0"/>
              <a:t>΄</a:t>
            </a:r>
            <a:endParaRPr lang="el-GR" sz="2000" dirty="0"/>
          </a:p>
        </p:txBody>
      </p:sp>
      <p:sp>
        <p:nvSpPr>
          <p:cNvPr id="47" name="Oval 46"/>
          <p:cNvSpPr/>
          <p:nvPr/>
        </p:nvSpPr>
        <p:spPr>
          <a:xfrm>
            <a:off x="7428215" y="3821986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332050" y="4438771"/>
            <a:ext cx="250279" cy="51036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207048" y="4961041"/>
            <a:ext cx="250279" cy="51036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729574" y="3082247"/>
            <a:ext cx="1530848" cy="352403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974439" y="5782639"/>
            <a:ext cx="102742" cy="10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TextBox 57"/>
          <p:cNvSpPr txBox="1"/>
          <p:nvPr/>
        </p:nvSpPr>
        <p:spPr>
          <a:xfrm rot="17580006">
            <a:off x="7241963" y="3251746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smtClean="0"/>
              <a:t>αισθητικό επίπεδο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5 - Εικόνα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1144088" y="892088"/>
            <a:ext cx="6855824" cy="50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5 - Εικόνα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144088" y="892088"/>
            <a:ext cx="6855824" cy="50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1"/>
          <p:cNvGrpSpPr/>
          <p:nvPr/>
        </p:nvGrpSpPr>
        <p:grpSpPr>
          <a:xfrm>
            <a:off x="2239722" y="290642"/>
            <a:ext cx="4370076" cy="5924758"/>
            <a:chOff x="2239722" y="290642"/>
            <a:chExt cx="4370076" cy="5924758"/>
          </a:xfrm>
        </p:grpSpPr>
        <p:sp>
          <p:nvSpPr>
            <p:cNvPr id="3" name="Freeform 16"/>
            <p:cNvSpPr>
              <a:spLocks/>
            </p:cNvSpPr>
            <p:nvPr/>
          </p:nvSpPr>
          <p:spPr bwMode="auto">
            <a:xfrm rot="21326996">
              <a:off x="2239722" y="1518955"/>
              <a:ext cx="3130941" cy="2231112"/>
            </a:xfrm>
            <a:custGeom>
              <a:avLst/>
              <a:gdLst>
                <a:gd name="T0" fmla="*/ 1361 w 1361"/>
                <a:gd name="T1" fmla="*/ 68 h 723"/>
                <a:gd name="T2" fmla="*/ 1315 w 1361"/>
                <a:gd name="T3" fmla="*/ 44 h 723"/>
                <a:gd name="T4" fmla="*/ 1251 w 1361"/>
                <a:gd name="T5" fmla="*/ 23 h 723"/>
                <a:gd name="T6" fmla="*/ 1174 w 1361"/>
                <a:gd name="T7" fmla="*/ 6 h 723"/>
                <a:gd name="T8" fmla="*/ 1121 w 1361"/>
                <a:gd name="T9" fmla="*/ 1 h 723"/>
                <a:gd name="T10" fmla="*/ 1049 w 1361"/>
                <a:gd name="T11" fmla="*/ 8 h 723"/>
                <a:gd name="T12" fmla="*/ 951 w 1361"/>
                <a:gd name="T13" fmla="*/ 47 h 723"/>
                <a:gd name="T14" fmla="*/ 879 w 1361"/>
                <a:gd name="T15" fmla="*/ 78 h 723"/>
                <a:gd name="T16" fmla="*/ 792 w 1361"/>
                <a:gd name="T17" fmla="*/ 100 h 723"/>
                <a:gd name="T18" fmla="*/ 660 w 1361"/>
                <a:gd name="T19" fmla="*/ 131 h 723"/>
                <a:gd name="T20" fmla="*/ 540 w 1361"/>
                <a:gd name="T21" fmla="*/ 155 h 723"/>
                <a:gd name="T22" fmla="*/ 471 w 1361"/>
                <a:gd name="T23" fmla="*/ 164 h 723"/>
                <a:gd name="T24" fmla="*/ 442 w 1361"/>
                <a:gd name="T25" fmla="*/ 179 h 723"/>
                <a:gd name="T26" fmla="*/ 437 w 1361"/>
                <a:gd name="T27" fmla="*/ 210 h 723"/>
                <a:gd name="T28" fmla="*/ 430 w 1361"/>
                <a:gd name="T29" fmla="*/ 244 h 723"/>
                <a:gd name="T30" fmla="*/ 408 w 1361"/>
                <a:gd name="T31" fmla="*/ 265 h 723"/>
                <a:gd name="T32" fmla="*/ 377 w 1361"/>
                <a:gd name="T33" fmla="*/ 282 h 723"/>
                <a:gd name="T34" fmla="*/ 355 w 1361"/>
                <a:gd name="T35" fmla="*/ 275 h 723"/>
                <a:gd name="T36" fmla="*/ 346 w 1361"/>
                <a:gd name="T37" fmla="*/ 256 h 723"/>
                <a:gd name="T38" fmla="*/ 339 w 1361"/>
                <a:gd name="T39" fmla="*/ 224 h 723"/>
                <a:gd name="T40" fmla="*/ 341 w 1361"/>
                <a:gd name="T41" fmla="*/ 186 h 723"/>
                <a:gd name="T42" fmla="*/ 331 w 1361"/>
                <a:gd name="T43" fmla="*/ 167 h 723"/>
                <a:gd name="T44" fmla="*/ 310 w 1361"/>
                <a:gd name="T45" fmla="*/ 164 h 723"/>
                <a:gd name="T46" fmla="*/ 293 w 1361"/>
                <a:gd name="T47" fmla="*/ 184 h 723"/>
                <a:gd name="T48" fmla="*/ 264 w 1361"/>
                <a:gd name="T49" fmla="*/ 241 h 723"/>
                <a:gd name="T50" fmla="*/ 226 w 1361"/>
                <a:gd name="T51" fmla="*/ 318 h 723"/>
                <a:gd name="T52" fmla="*/ 175 w 1361"/>
                <a:gd name="T53" fmla="*/ 388 h 723"/>
                <a:gd name="T54" fmla="*/ 132 w 1361"/>
                <a:gd name="T55" fmla="*/ 469 h 723"/>
                <a:gd name="T56" fmla="*/ 72 w 1361"/>
                <a:gd name="T57" fmla="*/ 563 h 723"/>
                <a:gd name="T58" fmla="*/ 27 w 1361"/>
                <a:gd name="T59" fmla="*/ 640 h 723"/>
                <a:gd name="T60" fmla="*/ 5 w 1361"/>
                <a:gd name="T61" fmla="*/ 671 h 723"/>
                <a:gd name="T62" fmla="*/ 5 w 1361"/>
                <a:gd name="T63" fmla="*/ 716 h 723"/>
                <a:gd name="T64" fmla="*/ 36 w 1361"/>
                <a:gd name="T65" fmla="*/ 716 h 723"/>
                <a:gd name="T66" fmla="*/ 115 w 1361"/>
                <a:gd name="T67" fmla="*/ 671 h 723"/>
                <a:gd name="T68" fmla="*/ 190 w 1361"/>
                <a:gd name="T69" fmla="*/ 613 h 723"/>
                <a:gd name="T70" fmla="*/ 293 w 1361"/>
                <a:gd name="T71" fmla="*/ 548 h 723"/>
                <a:gd name="T72" fmla="*/ 408 w 1361"/>
                <a:gd name="T73" fmla="*/ 493 h 723"/>
                <a:gd name="T74" fmla="*/ 547 w 1361"/>
                <a:gd name="T75" fmla="*/ 431 h 723"/>
                <a:gd name="T76" fmla="*/ 636 w 1361"/>
                <a:gd name="T77" fmla="*/ 376 h 723"/>
                <a:gd name="T78" fmla="*/ 679 w 1361"/>
                <a:gd name="T79" fmla="*/ 301 h 723"/>
                <a:gd name="T80" fmla="*/ 694 w 1361"/>
                <a:gd name="T81" fmla="*/ 208 h 723"/>
                <a:gd name="T82" fmla="*/ 691 w 1361"/>
                <a:gd name="T83" fmla="*/ 164 h 723"/>
                <a:gd name="T84" fmla="*/ 687 w 1361"/>
                <a:gd name="T85" fmla="*/ 145 h 723"/>
                <a:gd name="T86" fmla="*/ 672 w 1361"/>
                <a:gd name="T87" fmla="*/ 92 h 723"/>
                <a:gd name="T88" fmla="*/ 651 w 1361"/>
                <a:gd name="T89" fmla="*/ 59 h 7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61"/>
                <a:gd name="T136" fmla="*/ 0 h 723"/>
                <a:gd name="T137" fmla="*/ 1361 w 1361"/>
                <a:gd name="T138" fmla="*/ 723 h 723"/>
                <a:gd name="connsiteX0" fmla="*/ 10000 w 10000"/>
                <a:gd name="connsiteY0" fmla="*/ 941 h 10000"/>
                <a:gd name="connsiteX1" fmla="*/ 9662 w 10000"/>
                <a:gd name="connsiteY1" fmla="*/ 609 h 10000"/>
                <a:gd name="connsiteX2" fmla="*/ 9192 w 10000"/>
                <a:gd name="connsiteY2" fmla="*/ 318 h 10000"/>
                <a:gd name="connsiteX3" fmla="*/ 8626 w 10000"/>
                <a:gd name="connsiteY3" fmla="*/ 83 h 10000"/>
                <a:gd name="connsiteX4" fmla="*/ 8237 w 10000"/>
                <a:gd name="connsiteY4" fmla="*/ 14 h 10000"/>
                <a:gd name="connsiteX5" fmla="*/ 7708 w 10000"/>
                <a:gd name="connsiteY5" fmla="*/ 111 h 10000"/>
                <a:gd name="connsiteX6" fmla="*/ 6988 w 10000"/>
                <a:gd name="connsiteY6" fmla="*/ 650 h 10000"/>
                <a:gd name="connsiteX7" fmla="*/ 6458 w 10000"/>
                <a:gd name="connsiteY7" fmla="*/ 1079 h 10000"/>
                <a:gd name="connsiteX8" fmla="*/ 5819 w 10000"/>
                <a:gd name="connsiteY8" fmla="*/ 1383 h 10000"/>
                <a:gd name="connsiteX9" fmla="*/ 4849 w 10000"/>
                <a:gd name="connsiteY9" fmla="*/ 1812 h 10000"/>
                <a:gd name="connsiteX10" fmla="*/ 3968 w 10000"/>
                <a:gd name="connsiteY10" fmla="*/ 2144 h 10000"/>
                <a:gd name="connsiteX11" fmla="*/ 3461 w 10000"/>
                <a:gd name="connsiteY11" fmla="*/ 2268 h 10000"/>
                <a:gd name="connsiteX12" fmla="*/ 3248 w 10000"/>
                <a:gd name="connsiteY12" fmla="*/ 2476 h 10000"/>
                <a:gd name="connsiteX13" fmla="*/ 3211 w 10000"/>
                <a:gd name="connsiteY13" fmla="*/ 2905 h 10000"/>
                <a:gd name="connsiteX14" fmla="*/ 3159 w 10000"/>
                <a:gd name="connsiteY14" fmla="*/ 3375 h 10000"/>
                <a:gd name="connsiteX15" fmla="*/ 2998 w 10000"/>
                <a:gd name="connsiteY15" fmla="*/ 3665 h 10000"/>
                <a:gd name="connsiteX16" fmla="*/ 2770 w 10000"/>
                <a:gd name="connsiteY16" fmla="*/ 3900 h 10000"/>
                <a:gd name="connsiteX17" fmla="*/ 2608 w 10000"/>
                <a:gd name="connsiteY17" fmla="*/ 3804 h 10000"/>
                <a:gd name="connsiteX18" fmla="*/ 2542 w 10000"/>
                <a:gd name="connsiteY18" fmla="*/ 3541 h 10000"/>
                <a:gd name="connsiteX19" fmla="*/ 2506 w 10000"/>
                <a:gd name="connsiteY19" fmla="*/ 2573 h 10000"/>
                <a:gd name="connsiteX20" fmla="*/ 2432 w 10000"/>
                <a:gd name="connsiteY20" fmla="*/ 2310 h 10000"/>
                <a:gd name="connsiteX21" fmla="*/ 2278 w 10000"/>
                <a:gd name="connsiteY21" fmla="*/ 2268 h 10000"/>
                <a:gd name="connsiteX22" fmla="*/ 2153 w 10000"/>
                <a:gd name="connsiteY22" fmla="*/ 2545 h 10000"/>
                <a:gd name="connsiteX23" fmla="*/ 1940 w 10000"/>
                <a:gd name="connsiteY23" fmla="*/ 3333 h 10000"/>
                <a:gd name="connsiteX24" fmla="*/ 1661 w 10000"/>
                <a:gd name="connsiteY24" fmla="*/ 4398 h 10000"/>
                <a:gd name="connsiteX25" fmla="*/ 1286 w 10000"/>
                <a:gd name="connsiteY25" fmla="*/ 5367 h 10000"/>
                <a:gd name="connsiteX26" fmla="*/ 970 w 10000"/>
                <a:gd name="connsiteY26" fmla="*/ 6487 h 10000"/>
                <a:gd name="connsiteX27" fmla="*/ 529 w 10000"/>
                <a:gd name="connsiteY27" fmla="*/ 7787 h 10000"/>
                <a:gd name="connsiteX28" fmla="*/ 198 w 10000"/>
                <a:gd name="connsiteY28" fmla="*/ 8852 h 10000"/>
                <a:gd name="connsiteX29" fmla="*/ 37 w 10000"/>
                <a:gd name="connsiteY29" fmla="*/ 9281 h 10000"/>
                <a:gd name="connsiteX30" fmla="*/ 37 w 10000"/>
                <a:gd name="connsiteY30" fmla="*/ 9903 h 10000"/>
                <a:gd name="connsiteX31" fmla="*/ 265 w 10000"/>
                <a:gd name="connsiteY31" fmla="*/ 9903 h 10000"/>
                <a:gd name="connsiteX32" fmla="*/ 845 w 10000"/>
                <a:gd name="connsiteY32" fmla="*/ 9281 h 10000"/>
                <a:gd name="connsiteX33" fmla="*/ 1396 w 10000"/>
                <a:gd name="connsiteY33" fmla="*/ 8479 h 10000"/>
                <a:gd name="connsiteX34" fmla="*/ 2153 w 10000"/>
                <a:gd name="connsiteY34" fmla="*/ 7580 h 10000"/>
                <a:gd name="connsiteX35" fmla="*/ 2998 w 10000"/>
                <a:gd name="connsiteY35" fmla="*/ 6819 h 10000"/>
                <a:gd name="connsiteX36" fmla="*/ 4019 w 10000"/>
                <a:gd name="connsiteY36" fmla="*/ 5961 h 10000"/>
                <a:gd name="connsiteX37" fmla="*/ 4673 w 10000"/>
                <a:gd name="connsiteY37" fmla="*/ 5201 h 10000"/>
                <a:gd name="connsiteX38" fmla="*/ 4989 w 10000"/>
                <a:gd name="connsiteY38" fmla="*/ 4163 h 10000"/>
                <a:gd name="connsiteX39" fmla="*/ 5099 w 10000"/>
                <a:gd name="connsiteY39" fmla="*/ 2877 h 10000"/>
                <a:gd name="connsiteX40" fmla="*/ 5077 w 10000"/>
                <a:gd name="connsiteY40" fmla="*/ 2268 h 10000"/>
                <a:gd name="connsiteX41" fmla="*/ 5048 w 10000"/>
                <a:gd name="connsiteY41" fmla="*/ 2006 h 10000"/>
                <a:gd name="connsiteX42" fmla="*/ 4938 w 10000"/>
                <a:gd name="connsiteY42" fmla="*/ 1272 h 10000"/>
                <a:gd name="connsiteX43" fmla="*/ 4783 w 10000"/>
                <a:gd name="connsiteY43" fmla="*/ 816 h 10000"/>
                <a:gd name="connsiteX0" fmla="*/ 10000 w 10000"/>
                <a:gd name="connsiteY0" fmla="*/ 941 h 10000"/>
                <a:gd name="connsiteX1" fmla="*/ 9662 w 10000"/>
                <a:gd name="connsiteY1" fmla="*/ 609 h 10000"/>
                <a:gd name="connsiteX2" fmla="*/ 9192 w 10000"/>
                <a:gd name="connsiteY2" fmla="*/ 318 h 10000"/>
                <a:gd name="connsiteX3" fmla="*/ 8626 w 10000"/>
                <a:gd name="connsiteY3" fmla="*/ 83 h 10000"/>
                <a:gd name="connsiteX4" fmla="*/ 8237 w 10000"/>
                <a:gd name="connsiteY4" fmla="*/ 14 h 10000"/>
                <a:gd name="connsiteX5" fmla="*/ 7708 w 10000"/>
                <a:gd name="connsiteY5" fmla="*/ 111 h 10000"/>
                <a:gd name="connsiteX6" fmla="*/ 6988 w 10000"/>
                <a:gd name="connsiteY6" fmla="*/ 650 h 10000"/>
                <a:gd name="connsiteX7" fmla="*/ 6458 w 10000"/>
                <a:gd name="connsiteY7" fmla="*/ 1079 h 10000"/>
                <a:gd name="connsiteX8" fmla="*/ 5819 w 10000"/>
                <a:gd name="connsiteY8" fmla="*/ 1383 h 10000"/>
                <a:gd name="connsiteX9" fmla="*/ 4849 w 10000"/>
                <a:gd name="connsiteY9" fmla="*/ 1812 h 10000"/>
                <a:gd name="connsiteX10" fmla="*/ 3968 w 10000"/>
                <a:gd name="connsiteY10" fmla="*/ 2144 h 10000"/>
                <a:gd name="connsiteX11" fmla="*/ 3461 w 10000"/>
                <a:gd name="connsiteY11" fmla="*/ 2268 h 10000"/>
                <a:gd name="connsiteX12" fmla="*/ 3248 w 10000"/>
                <a:gd name="connsiteY12" fmla="*/ 2476 h 10000"/>
                <a:gd name="connsiteX13" fmla="*/ 3211 w 10000"/>
                <a:gd name="connsiteY13" fmla="*/ 2905 h 10000"/>
                <a:gd name="connsiteX14" fmla="*/ 3159 w 10000"/>
                <a:gd name="connsiteY14" fmla="*/ 3375 h 10000"/>
                <a:gd name="connsiteX15" fmla="*/ 2998 w 10000"/>
                <a:gd name="connsiteY15" fmla="*/ 3665 h 10000"/>
                <a:gd name="connsiteX16" fmla="*/ 2770 w 10000"/>
                <a:gd name="connsiteY16" fmla="*/ 3900 h 10000"/>
                <a:gd name="connsiteX17" fmla="*/ 2608 w 10000"/>
                <a:gd name="connsiteY17" fmla="*/ 3804 h 10000"/>
                <a:gd name="connsiteX18" fmla="*/ 2506 w 10000"/>
                <a:gd name="connsiteY18" fmla="*/ 2573 h 10000"/>
                <a:gd name="connsiteX19" fmla="*/ 2432 w 10000"/>
                <a:gd name="connsiteY19" fmla="*/ 2310 h 10000"/>
                <a:gd name="connsiteX20" fmla="*/ 2278 w 10000"/>
                <a:gd name="connsiteY20" fmla="*/ 2268 h 10000"/>
                <a:gd name="connsiteX21" fmla="*/ 2153 w 10000"/>
                <a:gd name="connsiteY21" fmla="*/ 2545 h 10000"/>
                <a:gd name="connsiteX22" fmla="*/ 1940 w 10000"/>
                <a:gd name="connsiteY22" fmla="*/ 3333 h 10000"/>
                <a:gd name="connsiteX23" fmla="*/ 1661 w 10000"/>
                <a:gd name="connsiteY23" fmla="*/ 4398 h 10000"/>
                <a:gd name="connsiteX24" fmla="*/ 1286 w 10000"/>
                <a:gd name="connsiteY24" fmla="*/ 5367 h 10000"/>
                <a:gd name="connsiteX25" fmla="*/ 970 w 10000"/>
                <a:gd name="connsiteY25" fmla="*/ 6487 h 10000"/>
                <a:gd name="connsiteX26" fmla="*/ 529 w 10000"/>
                <a:gd name="connsiteY26" fmla="*/ 7787 h 10000"/>
                <a:gd name="connsiteX27" fmla="*/ 198 w 10000"/>
                <a:gd name="connsiteY27" fmla="*/ 8852 h 10000"/>
                <a:gd name="connsiteX28" fmla="*/ 37 w 10000"/>
                <a:gd name="connsiteY28" fmla="*/ 9281 h 10000"/>
                <a:gd name="connsiteX29" fmla="*/ 37 w 10000"/>
                <a:gd name="connsiteY29" fmla="*/ 9903 h 10000"/>
                <a:gd name="connsiteX30" fmla="*/ 265 w 10000"/>
                <a:gd name="connsiteY30" fmla="*/ 9903 h 10000"/>
                <a:gd name="connsiteX31" fmla="*/ 845 w 10000"/>
                <a:gd name="connsiteY31" fmla="*/ 9281 h 10000"/>
                <a:gd name="connsiteX32" fmla="*/ 1396 w 10000"/>
                <a:gd name="connsiteY32" fmla="*/ 8479 h 10000"/>
                <a:gd name="connsiteX33" fmla="*/ 2153 w 10000"/>
                <a:gd name="connsiteY33" fmla="*/ 7580 h 10000"/>
                <a:gd name="connsiteX34" fmla="*/ 2998 w 10000"/>
                <a:gd name="connsiteY34" fmla="*/ 6819 h 10000"/>
                <a:gd name="connsiteX35" fmla="*/ 4019 w 10000"/>
                <a:gd name="connsiteY35" fmla="*/ 5961 h 10000"/>
                <a:gd name="connsiteX36" fmla="*/ 4673 w 10000"/>
                <a:gd name="connsiteY36" fmla="*/ 5201 h 10000"/>
                <a:gd name="connsiteX37" fmla="*/ 4989 w 10000"/>
                <a:gd name="connsiteY37" fmla="*/ 4163 h 10000"/>
                <a:gd name="connsiteX38" fmla="*/ 5099 w 10000"/>
                <a:gd name="connsiteY38" fmla="*/ 2877 h 10000"/>
                <a:gd name="connsiteX39" fmla="*/ 5077 w 10000"/>
                <a:gd name="connsiteY39" fmla="*/ 2268 h 10000"/>
                <a:gd name="connsiteX40" fmla="*/ 5048 w 10000"/>
                <a:gd name="connsiteY40" fmla="*/ 2006 h 10000"/>
                <a:gd name="connsiteX41" fmla="*/ 4938 w 10000"/>
                <a:gd name="connsiteY41" fmla="*/ 1272 h 10000"/>
                <a:gd name="connsiteX42" fmla="*/ 4783 w 10000"/>
                <a:gd name="connsiteY42" fmla="*/ 816 h 10000"/>
                <a:gd name="connsiteX0" fmla="*/ 10000 w 10000"/>
                <a:gd name="connsiteY0" fmla="*/ 941 h 10000"/>
                <a:gd name="connsiteX1" fmla="*/ 9662 w 10000"/>
                <a:gd name="connsiteY1" fmla="*/ 609 h 10000"/>
                <a:gd name="connsiteX2" fmla="*/ 9192 w 10000"/>
                <a:gd name="connsiteY2" fmla="*/ 318 h 10000"/>
                <a:gd name="connsiteX3" fmla="*/ 8626 w 10000"/>
                <a:gd name="connsiteY3" fmla="*/ 83 h 10000"/>
                <a:gd name="connsiteX4" fmla="*/ 8237 w 10000"/>
                <a:gd name="connsiteY4" fmla="*/ 14 h 10000"/>
                <a:gd name="connsiteX5" fmla="*/ 7708 w 10000"/>
                <a:gd name="connsiteY5" fmla="*/ 111 h 10000"/>
                <a:gd name="connsiteX6" fmla="*/ 6988 w 10000"/>
                <a:gd name="connsiteY6" fmla="*/ 650 h 10000"/>
                <a:gd name="connsiteX7" fmla="*/ 6458 w 10000"/>
                <a:gd name="connsiteY7" fmla="*/ 1079 h 10000"/>
                <a:gd name="connsiteX8" fmla="*/ 5819 w 10000"/>
                <a:gd name="connsiteY8" fmla="*/ 1383 h 10000"/>
                <a:gd name="connsiteX9" fmla="*/ 4849 w 10000"/>
                <a:gd name="connsiteY9" fmla="*/ 1812 h 10000"/>
                <a:gd name="connsiteX10" fmla="*/ 3968 w 10000"/>
                <a:gd name="connsiteY10" fmla="*/ 2144 h 10000"/>
                <a:gd name="connsiteX11" fmla="*/ 3461 w 10000"/>
                <a:gd name="connsiteY11" fmla="*/ 2268 h 10000"/>
                <a:gd name="connsiteX12" fmla="*/ 3248 w 10000"/>
                <a:gd name="connsiteY12" fmla="*/ 2476 h 10000"/>
                <a:gd name="connsiteX13" fmla="*/ 3211 w 10000"/>
                <a:gd name="connsiteY13" fmla="*/ 2905 h 10000"/>
                <a:gd name="connsiteX14" fmla="*/ 3159 w 10000"/>
                <a:gd name="connsiteY14" fmla="*/ 3375 h 10000"/>
                <a:gd name="connsiteX15" fmla="*/ 2998 w 10000"/>
                <a:gd name="connsiteY15" fmla="*/ 3665 h 10000"/>
                <a:gd name="connsiteX16" fmla="*/ 2770 w 10000"/>
                <a:gd name="connsiteY16" fmla="*/ 3900 h 10000"/>
                <a:gd name="connsiteX17" fmla="*/ 2361 w 10000"/>
                <a:gd name="connsiteY17" fmla="*/ 3523 h 10000"/>
                <a:gd name="connsiteX18" fmla="*/ 2506 w 10000"/>
                <a:gd name="connsiteY18" fmla="*/ 2573 h 10000"/>
                <a:gd name="connsiteX19" fmla="*/ 2432 w 10000"/>
                <a:gd name="connsiteY19" fmla="*/ 2310 h 10000"/>
                <a:gd name="connsiteX20" fmla="*/ 2278 w 10000"/>
                <a:gd name="connsiteY20" fmla="*/ 2268 h 10000"/>
                <a:gd name="connsiteX21" fmla="*/ 2153 w 10000"/>
                <a:gd name="connsiteY21" fmla="*/ 2545 h 10000"/>
                <a:gd name="connsiteX22" fmla="*/ 1940 w 10000"/>
                <a:gd name="connsiteY22" fmla="*/ 3333 h 10000"/>
                <a:gd name="connsiteX23" fmla="*/ 1661 w 10000"/>
                <a:gd name="connsiteY23" fmla="*/ 4398 h 10000"/>
                <a:gd name="connsiteX24" fmla="*/ 1286 w 10000"/>
                <a:gd name="connsiteY24" fmla="*/ 5367 h 10000"/>
                <a:gd name="connsiteX25" fmla="*/ 970 w 10000"/>
                <a:gd name="connsiteY25" fmla="*/ 6487 h 10000"/>
                <a:gd name="connsiteX26" fmla="*/ 529 w 10000"/>
                <a:gd name="connsiteY26" fmla="*/ 7787 h 10000"/>
                <a:gd name="connsiteX27" fmla="*/ 198 w 10000"/>
                <a:gd name="connsiteY27" fmla="*/ 8852 h 10000"/>
                <a:gd name="connsiteX28" fmla="*/ 37 w 10000"/>
                <a:gd name="connsiteY28" fmla="*/ 9281 h 10000"/>
                <a:gd name="connsiteX29" fmla="*/ 37 w 10000"/>
                <a:gd name="connsiteY29" fmla="*/ 9903 h 10000"/>
                <a:gd name="connsiteX30" fmla="*/ 265 w 10000"/>
                <a:gd name="connsiteY30" fmla="*/ 9903 h 10000"/>
                <a:gd name="connsiteX31" fmla="*/ 845 w 10000"/>
                <a:gd name="connsiteY31" fmla="*/ 9281 h 10000"/>
                <a:gd name="connsiteX32" fmla="*/ 1396 w 10000"/>
                <a:gd name="connsiteY32" fmla="*/ 8479 h 10000"/>
                <a:gd name="connsiteX33" fmla="*/ 2153 w 10000"/>
                <a:gd name="connsiteY33" fmla="*/ 7580 h 10000"/>
                <a:gd name="connsiteX34" fmla="*/ 2998 w 10000"/>
                <a:gd name="connsiteY34" fmla="*/ 6819 h 10000"/>
                <a:gd name="connsiteX35" fmla="*/ 4019 w 10000"/>
                <a:gd name="connsiteY35" fmla="*/ 5961 h 10000"/>
                <a:gd name="connsiteX36" fmla="*/ 4673 w 10000"/>
                <a:gd name="connsiteY36" fmla="*/ 5201 h 10000"/>
                <a:gd name="connsiteX37" fmla="*/ 4989 w 10000"/>
                <a:gd name="connsiteY37" fmla="*/ 4163 h 10000"/>
                <a:gd name="connsiteX38" fmla="*/ 5099 w 10000"/>
                <a:gd name="connsiteY38" fmla="*/ 2877 h 10000"/>
                <a:gd name="connsiteX39" fmla="*/ 5077 w 10000"/>
                <a:gd name="connsiteY39" fmla="*/ 2268 h 10000"/>
                <a:gd name="connsiteX40" fmla="*/ 5048 w 10000"/>
                <a:gd name="connsiteY40" fmla="*/ 2006 h 10000"/>
                <a:gd name="connsiteX41" fmla="*/ 4938 w 10000"/>
                <a:gd name="connsiteY41" fmla="*/ 1272 h 10000"/>
                <a:gd name="connsiteX42" fmla="*/ 4783 w 10000"/>
                <a:gd name="connsiteY42" fmla="*/ 816 h 10000"/>
                <a:gd name="connsiteX0" fmla="*/ 10000 w 10000"/>
                <a:gd name="connsiteY0" fmla="*/ 941 h 10000"/>
                <a:gd name="connsiteX1" fmla="*/ 9662 w 10000"/>
                <a:gd name="connsiteY1" fmla="*/ 609 h 10000"/>
                <a:gd name="connsiteX2" fmla="*/ 9192 w 10000"/>
                <a:gd name="connsiteY2" fmla="*/ 318 h 10000"/>
                <a:gd name="connsiteX3" fmla="*/ 8626 w 10000"/>
                <a:gd name="connsiteY3" fmla="*/ 83 h 10000"/>
                <a:gd name="connsiteX4" fmla="*/ 8237 w 10000"/>
                <a:gd name="connsiteY4" fmla="*/ 14 h 10000"/>
                <a:gd name="connsiteX5" fmla="*/ 7708 w 10000"/>
                <a:gd name="connsiteY5" fmla="*/ 111 h 10000"/>
                <a:gd name="connsiteX6" fmla="*/ 6988 w 10000"/>
                <a:gd name="connsiteY6" fmla="*/ 650 h 10000"/>
                <a:gd name="connsiteX7" fmla="*/ 6458 w 10000"/>
                <a:gd name="connsiteY7" fmla="*/ 1079 h 10000"/>
                <a:gd name="connsiteX8" fmla="*/ 5819 w 10000"/>
                <a:gd name="connsiteY8" fmla="*/ 1383 h 10000"/>
                <a:gd name="connsiteX9" fmla="*/ 4849 w 10000"/>
                <a:gd name="connsiteY9" fmla="*/ 1812 h 10000"/>
                <a:gd name="connsiteX10" fmla="*/ 3968 w 10000"/>
                <a:gd name="connsiteY10" fmla="*/ 2144 h 10000"/>
                <a:gd name="connsiteX11" fmla="*/ 3461 w 10000"/>
                <a:gd name="connsiteY11" fmla="*/ 2268 h 10000"/>
                <a:gd name="connsiteX12" fmla="*/ 3248 w 10000"/>
                <a:gd name="connsiteY12" fmla="*/ 2476 h 10000"/>
                <a:gd name="connsiteX13" fmla="*/ 3211 w 10000"/>
                <a:gd name="connsiteY13" fmla="*/ 2905 h 10000"/>
                <a:gd name="connsiteX14" fmla="*/ 3159 w 10000"/>
                <a:gd name="connsiteY14" fmla="*/ 3375 h 10000"/>
                <a:gd name="connsiteX15" fmla="*/ 2998 w 10000"/>
                <a:gd name="connsiteY15" fmla="*/ 3665 h 10000"/>
                <a:gd name="connsiteX16" fmla="*/ 2770 w 10000"/>
                <a:gd name="connsiteY16" fmla="*/ 3900 h 10000"/>
                <a:gd name="connsiteX17" fmla="*/ 2390 w 10000"/>
                <a:gd name="connsiteY17" fmla="*/ 3747 h 10000"/>
                <a:gd name="connsiteX18" fmla="*/ 2506 w 10000"/>
                <a:gd name="connsiteY18" fmla="*/ 2573 h 10000"/>
                <a:gd name="connsiteX19" fmla="*/ 2432 w 10000"/>
                <a:gd name="connsiteY19" fmla="*/ 2310 h 10000"/>
                <a:gd name="connsiteX20" fmla="*/ 2278 w 10000"/>
                <a:gd name="connsiteY20" fmla="*/ 2268 h 10000"/>
                <a:gd name="connsiteX21" fmla="*/ 2153 w 10000"/>
                <a:gd name="connsiteY21" fmla="*/ 2545 h 10000"/>
                <a:gd name="connsiteX22" fmla="*/ 1940 w 10000"/>
                <a:gd name="connsiteY22" fmla="*/ 3333 h 10000"/>
                <a:gd name="connsiteX23" fmla="*/ 1661 w 10000"/>
                <a:gd name="connsiteY23" fmla="*/ 4398 h 10000"/>
                <a:gd name="connsiteX24" fmla="*/ 1286 w 10000"/>
                <a:gd name="connsiteY24" fmla="*/ 5367 h 10000"/>
                <a:gd name="connsiteX25" fmla="*/ 970 w 10000"/>
                <a:gd name="connsiteY25" fmla="*/ 6487 h 10000"/>
                <a:gd name="connsiteX26" fmla="*/ 529 w 10000"/>
                <a:gd name="connsiteY26" fmla="*/ 7787 h 10000"/>
                <a:gd name="connsiteX27" fmla="*/ 198 w 10000"/>
                <a:gd name="connsiteY27" fmla="*/ 8852 h 10000"/>
                <a:gd name="connsiteX28" fmla="*/ 37 w 10000"/>
                <a:gd name="connsiteY28" fmla="*/ 9281 h 10000"/>
                <a:gd name="connsiteX29" fmla="*/ 37 w 10000"/>
                <a:gd name="connsiteY29" fmla="*/ 9903 h 10000"/>
                <a:gd name="connsiteX30" fmla="*/ 265 w 10000"/>
                <a:gd name="connsiteY30" fmla="*/ 9903 h 10000"/>
                <a:gd name="connsiteX31" fmla="*/ 845 w 10000"/>
                <a:gd name="connsiteY31" fmla="*/ 9281 h 10000"/>
                <a:gd name="connsiteX32" fmla="*/ 1396 w 10000"/>
                <a:gd name="connsiteY32" fmla="*/ 8479 h 10000"/>
                <a:gd name="connsiteX33" fmla="*/ 2153 w 10000"/>
                <a:gd name="connsiteY33" fmla="*/ 7580 h 10000"/>
                <a:gd name="connsiteX34" fmla="*/ 2998 w 10000"/>
                <a:gd name="connsiteY34" fmla="*/ 6819 h 10000"/>
                <a:gd name="connsiteX35" fmla="*/ 4019 w 10000"/>
                <a:gd name="connsiteY35" fmla="*/ 5961 h 10000"/>
                <a:gd name="connsiteX36" fmla="*/ 4673 w 10000"/>
                <a:gd name="connsiteY36" fmla="*/ 5201 h 10000"/>
                <a:gd name="connsiteX37" fmla="*/ 4989 w 10000"/>
                <a:gd name="connsiteY37" fmla="*/ 4163 h 10000"/>
                <a:gd name="connsiteX38" fmla="*/ 5099 w 10000"/>
                <a:gd name="connsiteY38" fmla="*/ 2877 h 10000"/>
                <a:gd name="connsiteX39" fmla="*/ 5077 w 10000"/>
                <a:gd name="connsiteY39" fmla="*/ 2268 h 10000"/>
                <a:gd name="connsiteX40" fmla="*/ 5048 w 10000"/>
                <a:gd name="connsiteY40" fmla="*/ 2006 h 10000"/>
                <a:gd name="connsiteX41" fmla="*/ 4938 w 10000"/>
                <a:gd name="connsiteY41" fmla="*/ 1272 h 10000"/>
                <a:gd name="connsiteX42" fmla="*/ 4783 w 10000"/>
                <a:gd name="connsiteY42" fmla="*/ 816 h 10000"/>
                <a:gd name="connsiteX0" fmla="*/ 10000 w 10000"/>
                <a:gd name="connsiteY0" fmla="*/ 941 h 10000"/>
                <a:gd name="connsiteX1" fmla="*/ 9662 w 10000"/>
                <a:gd name="connsiteY1" fmla="*/ 609 h 10000"/>
                <a:gd name="connsiteX2" fmla="*/ 9192 w 10000"/>
                <a:gd name="connsiteY2" fmla="*/ 318 h 10000"/>
                <a:gd name="connsiteX3" fmla="*/ 8626 w 10000"/>
                <a:gd name="connsiteY3" fmla="*/ 83 h 10000"/>
                <a:gd name="connsiteX4" fmla="*/ 8237 w 10000"/>
                <a:gd name="connsiteY4" fmla="*/ 14 h 10000"/>
                <a:gd name="connsiteX5" fmla="*/ 7708 w 10000"/>
                <a:gd name="connsiteY5" fmla="*/ 111 h 10000"/>
                <a:gd name="connsiteX6" fmla="*/ 6988 w 10000"/>
                <a:gd name="connsiteY6" fmla="*/ 650 h 10000"/>
                <a:gd name="connsiteX7" fmla="*/ 6458 w 10000"/>
                <a:gd name="connsiteY7" fmla="*/ 1079 h 10000"/>
                <a:gd name="connsiteX8" fmla="*/ 5819 w 10000"/>
                <a:gd name="connsiteY8" fmla="*/ 1383 h 10000"/>
                <a:gd name="connsiteX9" fmla="*/ 4849 w 10000"/>
                <a:gd name="connsiteY9" fmla="*/ 1812 h 10000"/>
                <a:gd name="connsiteX10" fmla="*/ 3968 w 10000"/>
                <a:gd name="connsiteY10" fmla="*/ 2144 h 10000"/>
                <a:gd name="connsiteX11" fmla="*/ 3461 w 10000"/>
                <a:gd name="connsiteY11" fmla="*/ 2268 h 10000"/>
                <a:gd name="connsiteX12" fmla="*/ 3248 w 10000"/>
                <a:gd name="connsiteY12" fmla="*/ 2476 h 10000"/>
                <a:gd name="connsiteX13" fmla="*/ 3211 w 10000"/>
                <a:gd name="connsiteY13" fmla="*/ 2905 h 10000"/>
                <a:gd name="connsiteX14" fmla="*/ 3159 w 10000"/>
                <a:gd name="connsiteY14" fmla="*/ 3375 h 10000"/>
                <a:gd name="connsiteX15" fmla="*/ 2998 w 10000"/>
                <a:gd name="connsiteY15" fmla="*/ 3665 h 10000"/>
                <a:gd name="connsiteX16" fmla="*/ 2770 w 10000"/>
                <a:gd name="connsiteY16" fmla="*/ 3900 h 10000"/>
                <a:gd name="connsiteX17" fmla="*/ 2390 w 10000"/>
                <a:gd name="connsiteY17" fmla="*/ 3747 h 10000"/>
                <a:gd name="connsiteX18" fmla="*/ 2506 w 10000"/>
                <a:gd name="connsiteY18" fmla="*/ 2573 h 10000"/>
                <a:gd name="connsiteX19" fmla="*/ 2432 w 10000"/>
                <a:gd name="connsiteY19" fmla="*/ 2310 h 10000"/>
                <a:gd name="connsiteX20" fmla="*/ 2278 w 10000"/>
                <a:gd name="connsiteY20" fmla="*/ 2268 h 10000"/>
                <a:gd name="connsiteX21" fmla="*/ 2153 w 10000"/>
                <a:gd name="connsiteY21" fmla="*/ 2545 h 10000"/>
                <a:gd name="connsiteX22" fmla="*/ 1940 w 10000"/>
                <a:gd name="connsiteY22" fmla="*/ 3333 h 10000"/>
                <a:gd name="connsiteX23" fmla="*/ 1661 w 10000"/>
                <a:gd name="connsiteY23" fmla="*/ 4398 h 10000"/>
                <a:gd name="connsiteX24" fmla="*/ 1286 w 10000"/>
                <a:gd name="connsiteY24" fmla="*/ 5367 h 10000"/>
                <a:gd name="connsiteX25" fmla="*/ 970 w 10000"/>
                <a:gd name="connsiteY25" fmla="*/ 6487 h 10000"/>
                <a:gd name="connsiteX26" fmla="*/ 529 w 10000"/>
                <a:gd name="connsiteY26" fmla="*/ 7787 h 10000"/>
                <a:gd name="connsiteX27" fmla="*/ 198 w 10000"/>
                <a:gd name="connsiteY27" fmla="*/ 8852 h 10000"/>
                <a:gd name="connsiteX28" fmla="*/ 37 w 10000"/>
                <a:gd name="connsiteY28" fmla="*/ 9281 h 10000"/>
                <a:gd name="connsiteX29" fmla="*/ 37 w 10000"/>
                <a:gd name="connsiteY29" fmla="*/ 9903 h 10000"/>
                <a:gd name="connsiteX30" fmla="*/ 265 w 10000"/>
                <a:gd name="connsiteY30" fmla="*/ 9903 h 10000"/>
                <a:gd name="connsiteX31" fmla="*/ 845 w 10000"/>
                <a:gd name="connsiteY31" fmla="*/ 9281 h 10000"/>
                <a:gd name="connsiteX32" fmla="*/ 1396 w 10000"/>
                <a:gd name="connsiteY32" fmla="*/ 8479 h 10000"/>
                <a:gd name="connsiteX33" fmla="*/ 2153 w 10000"/>
                <a:gd name="connsiteY33" fmla="*/ 7580 h 10000"/>
                <a:gd name="connsiteX34" fmla="*/ 2998 w 10000"/>
                <a:gd name="connsiteY34" fmla="*/ 6819 h 10000"/>
                <a:gd name="connsiteX35" fmla="*/ 4019 w 10000"/>
                <a:gd name="connsiteY35" fmla="*/ 5961 h 10000"/>
                <a:gd name="connsiteX36" fmla="*/ 4673 w 10000"/>
                <a:gd name="connsiteY36" fmla="*/ 5201 h 10000"/>
                <a:gd name="connsiteX37" fmla="*/ 4989 w 10000"/>
                <a:gd name="connsiteY37" fmla="*/ 4163 h 10000"/>
                <a:gd name="connsiteX38" fmla="*/ 5099 w 10000"/>
                <a:gd name="connsiteY38" fmla="*/ 2877 h 10000"/>
                <a:gd name="connsiteX39" fmla="*/ 5077 w 10000"/>
                <a:gd name="connsiteY39" fmla="*/ 2268 h 10000"/>
                <a:gd name="connsiteX40" fmla="*/ 5048 w 10000"/>
                <a:gd name="connsiteY40" fmla="*/ 2006 h 10000"/>
                <a:gd name="connsiteX41" fmla="*/ 4938 w 10000"/>
                <a:gd name="connsiteY41" fmla="*/ 1272 h 10000"/>
                <a:gd name="connsiteX42" fmla="*/ 4783 w 10000"/>
                <a:gd name="connsiteY42" fmla="*/ 816 h 10000"/>
                <a:gd name="connsiteX0" fmla="*/ 10000 w 10000"/>
                <a:gd name="connsiteY0" fmla="*/ 941 h 10000"/>
                <a:gd name="connsiteX1" fmla="*/ 9662 w 10000"/>
                <a:gd name="connsiteY1" fmla="*/ 609 h 10000"/>
                <a:gd name="connsiteX2" fmla="*/ 9192 w 10000"/>
                <a:gd name="connsiteY2" fmla="*/ 318 h 10000"/>
                <a:gd name="connsiteX3" fmla="*/ 8626 w 10000"/>
                <a:gd name="connsiteY3" fmla="*/ 83 h 10000"/>
                <a:gd name="connsiteX4" fmla="*/ 8237 w 10000"/>
                <a:gd name="connsiteY4" fmla="*/ 14 h 10000"/>
                <a:gd name="connsiteX5" fmla="*/ 7708 w 10000"/>
                <a:gd name="connsiteY5" fmla="*/ 111 h 10000"/>
                <a:gd name="connsiteX6" fmla="*/ 6988 w 10000"/>
                <a:gd name="connsiteY6" fmla="*/ 650 h 10000"/>
                <a:gd name="connsiteX7" fmla="*/ 6458 w 10000"/>
                <a:gd name="connsiteY7" fmla="*/ 1079 h 10000"/>
                <a:gd name="connsiteX8" fmla="*/ 5819 w 10000"/>
                <a:gd name="connsiteY8" fmla="*/ 1383 h 10000"/>
                <a:gd name="connsiteX9" fmla="*/ 4849 w 10000"/>
                <a:gd name="connsiteY9" fmla="*/ 1812 h 10000"/>
                <a:gd name="connsiteX10" fmla="*/ 3968 w 10000"/>
                <a:gd name="connsiteY10" fmla="*/ 2144 h 10000"/>
                <a:gd name="connsiteX11" fmla="*/ 3461 w 10000"/>
                <a:gd name="connsiteY11" fmla="*/ 2268 h 10000"/>
                <a:gd name="connsiteX12" fmla="*/ 3248 w 10000"/>
                <a:gd name="connsiteY12" fmla="*/ 2476 h 10000"/>
                <a:gd name="connsiteX13" fmla="*/ 3211 w 10000"/>
                <a:gd name="connsiteY13" fmla="*/ 2905 h 10000"/>
                <a:gd name="connsiteX14" fmla="*/ 3159 w 10000"/>
                <a:gd name="connsiteY14" fmla="*/ 3375 h 10000"/>
                <a:gd name="connsiteX15" fmla="*/ 2770 w 10000"/>
                <a:gd name="connsiteY15" fmla="*/ 3900 h 10000"/>
                <a:gd name="connsiteX16" fmla="*/ 2390 w 10000"/>
                <a:gd name="connsiteY16" fmla="*/ 3747 h 10000"/>
                <a:gd name="connsiteX17" fmla="*/ 2506 w 10000"/>
                <a:gd name="connsiteY17" fmla="*/ 2573 h 10000"/>
                <a:gd name="connsiteX18" fmla="*/ 2432 w 10000"/>
                <a:gd name="connsiteY18" fmla="*/ 2310 h 10000"/>
                <a:gd name="connsiteX19" fmla="*/ 2278 w 10000"/>
                <a:gd name="connsiteY19" fmla="*/ 2268 h 10000"/>
                <a:gd name="connsiteX20" fmla="*/ 2153 w 10000"/>
                <a:gd name="connsiteY20" fmla="*/ 2545 h 10000"/>
                <a:gd name="connsiteX21" fmla="*/ 1940 w 10000"/>
                <a:gd name="connsiteY21" fmla="*/ 3333 h 10000"/>
                <a:gd name="connsiteX22" fmla="*/ 1661 w 10000"/>
                <a:gd name="connsiteY22" fmla="*/ 4398 h 10000"/>
                <a:gd name="connsiteX23" fmla="*/ 1286 w 10000"/>
                <a:gd name="connsiteY23" fmla="*/ 5367 h 10000"/>
                <a:gd name="connsiteX24" fmla="*/ 970 w 10000"/>
                <a:gd name="connsiteY24" fmla="*/ 6487 h 10000"/>
                <a:gd name="connsiteX25" fmla="*/ 529 w 10000"/>
                <a:gd name="connsiteY25" fmla="*/ 7787 h 10000"/>
                <a:gd name="connsiteX26" fmla="*/ 198 w 10000"/>
                <a:gd name="connsiteY26" fmla="*/ 8852 h 10000"/>
                <a:gd name="connsiteX27" fmla="*/ 37 w 10000"/>
                <a:gd name="connsiteY27" fmla="*/ 9281 h 10000"/>
                <a:gd name="connsiteX28" fmla="*/ 37 w 10000"/>
                <a:gd name="connsiteY28" fmla="*/ 9903 h 10000"/>
                <a:gd name="connsiteX29" fmla="*/ 265 w 10000"/>
                <a:gd name="connsiteY29" fmla="*/ 9903 h 10000"/>
                <a:gd name="connsiteX30" fmla="*/ 845 w 10000"/>
                <a:gd name="connsiteY30" fmla="*/ 9281 h 10000"/>
                <a:gd name="connsiteX31" fmla="*/ 1396 w 10000"/>
                <a:gd name="connsiteY31" fmla="*/ 8479 h 10000"/>
                <a:gd name="connsiteX32" fmla="*/ 2153 w 10000"/>
                <a:gd name="connsiteY32" fmla="*/ 7580 h 10000"/>
                <a:gd name="connsiteX33" fmla="*/ 2998 w 10000"/>
                <a:gd name="connsiteY33" fmla="*/ 6819 h 10000"/>
                <a:gd name="connsiteX34" fmla="*/ 4019 w 10000"/>
                <a:gd name="connsiteY34" fmla="*/ 5961 h 10000"/>
                <a:gd name="connsiteX35" fmla="*/ 4673 w 10000"/>
                <a:gd name="connsiteY35" fmla="*/ 5201 h 10000"/>
                <a:gd name="connsiteX36" fmla="*/ 4989 w 10000"/>
                <a:gd name="connsiteY36" fmla="*/ 4163 h 10000"/>
                <a:gd name="connsiteX37" fmla="*/ 5099 w 10000"/>
                <a:gd name="connsiteY37" fmla="*/ 2877 h 10000"/>
                <a:gd name="connsiteX38" fmla="*/ 5077 w 10000"/>
                <a:gd name="connsiteY38" fmla="*/ 2268 h 10000"/>
                <a:gd name="connsiteX39" fmla="*/ 5048 w 10000"/>
                <a:gd name="connsiteY39" fmla="*/ 2006 h 10000"/>
                <a:gd name="connsiteX40" fmla="*/ 4938 w 10000"/>
                <a:gd name="connsiteY40" fmla="*/ 1272 h 10000"/>
                <a:gd name="connsiteX41" fmla="*/ 4783 w 10000"/>
                <a:gd name="connsiteY41" fmla="*/ 816 h 10000"/>
                <a:gd name="connsiteX0" fmla="*/ 10000 w 10000"/>
                <a:gd name="connsiteY0" fmla="*/ 941 h 10000"/>
                <a:gd name="connsiteX1" fmla="*/ 9662 w 10000"/>
                <a:gd name="connsiteY1" fmla="*/ 609 h 10000"/>
                <a:gd name="connsiteX2" fmla="*/ 9192 w 10000"/>
                <a:gd name="connsiteY2" fmla="*/ 318 h 10000"/>
                <a:gd name="connsiteX3" fmla="*/ 8626 w 10000"/>
                <a:gd name="connsiteY3" fmla="*/ 83 h 10000"/>
                <a:gd name="connsiteX4" fmla="*/ 8237 w 10000"/>
                <a:gd name="connsiteY4" fmla="*/ 14 h 10000"/>
                <a:gd name="connsiteX5" fmla="*/ 7708 w 10000"/>
                <a:gd name="connsiteY5" fmla="*/ 111 h 10000"/>
                <a:gd name="connsiteX6" fmla="*/ 6988 w 10000"/>
                <a:gd name="connsiteY6" fmla="*/ 650 h 10000"/>
                <a:gd name="connsiteX7" fmla="*/ 6458 w 10000"/>
                <a:gd name="connsiteY7" fmla="*/ 1079 h 10000"/>
                <a:gd name="connsiteX8" fmla="*/ 5819 w 10000"/>
                <a:gd name="connsiteY8" fmla="*/ 1383 h 10000"/>
                <a:gd name="connsiteX9" fmla="*/ 4849 w 10000"/>
                <a:gd name="connsiteY9" fmla="*/ 1812 h 10000"/>
                <a:gd name="connsiteX10" fmla="*/ 3968 w 10000"/>
                <a:gd name="connsiteY10" fmla="*/ 2144 h 10000"/>
                <a:gd name="connsiteX11" fmla="*/ 3461 w 10000"/>
                <a:gd name="connsiteY11" fmla="*/ 2268 h 10000"/>
                <a:gd name="connsiteX12" fmla="*/ 3248 w 10000"/>
                <a:gd name="connsiteY12" fmla="*/ 2476 h 10000"/>
                <a:gd name="connsiteX13" fmla="*/ 3211 w 10000"/>
                <a:gd name="connsiteY13" fmla="*/ 2905 h 10000"/>
                <a:gd name="connsiteX14" fmla="*/ 3159 w 10000"/>
                <a:gd name="connsiteY14" fmla="*/ 3375 h 10000"/>
                <a:gd name="connsiteX15" fmla="*/ 2875 w 10000"/>
                <a:gd name="connsiteY15" fmla="*/ 3867 h 10000"/>
                <a:gd name="connsiteX16" fmla="*/ 2390 w 10000"/>
                <a:gd name="connsiteY16" fmla="*/ 3747 h 10000"/>
                <a:gd name="connsiteX17" fmla="*/ 2506 w 10000"/>
                <a:gd name="connsiteY17" fmla="*/ 2573 h 10000"/>
                <a:gd name="connsiteX18" fmla="*/ 2432 w 10000"/>
                <a:gd name="connsiteY18" fmla="*/ 2310 h 10000"/>
                <a:gd name="connsiteX19" fmla="*/ 2278 w 10000"/>
                <a:gd name="connsiteY19" fmla="*/ 2268 h 10000"/>
                <a:gd name="connsiteX20" fmla="*/ 2153 w 10000"/>
                <a:gd name="connsiteY20" fmla="*/ 2545 h 10000"/>
                <a:gd name="connsiteX21" fmla="*/ 1940 w 10000"/>
                <a:gd name="connsiteY21" fmla="*/ 3333 h 10000"/>
                <a:gd name="connsiteX22" fmla="*/ 1661 w 10000"/>
                <a:gd name="connsiteY22" fmla="*/ 4398 h 10000"/>
                <a:gd name="connsiteX23" fmla="*/ 1286 w 10000"/>
                <a:gd name="connsiteY23" fmla="*/ 5367 h 10000"/>
                <a:gd name="connsiteX24" fmla="*/ 970 w 10000"/>
                <a:gd name="connsiteY24" fmla="*/ 6487 h 10000"/>
                <a:gd name="connsiteX25" fmla="*/ 529 w 10000"/>
                <a:gd name="connsiteY25" fmla="*/ 7787 h 10000"/>
                <a:gd name="connsiteX26" fmla="*/ 198 w 10000"/>
                <a:gd name="connsiteY26" fmla="*/ 8852 h 10000"/>
                <a:gd name="connsiteX27" fmla="*/ 37 w 10000"/>
                <a:gd name="connsiteY27" fmla="*/ 9281 h 10000"/>
                <a:gd name="connsiteX28" fmla="*/ 37 w 10000"/>
                <a:gd name="connsiteY28" fmla="*/ 9903 h 10000"/>
                <a:gd name="connsiteX29" fmla="*/ 265 w 10000"/>
                <a:gd name="connsiteY29" fmla="*/ 9903 h 10000"/>
                <a:gd name="connsiteX30" fmla="*/ 845 w 10000"/>
                <a:gd name="connsiteY30" fmla="*/ 9281 h 10000"/>
                <a:gd name="connsiteX31" fmla="*/ 1396 w 10000"/>
                <a:gd name="connsiteY31" fmla="*/ 8479 h 10000"/>
                <a:gd name="connsiteX32" fmla="*/ 2153 w 10000"/>
                <a:gd name="connsiteY32" fmla="*/ 7580 h 10000"/>
                <a:gd name="connsiteX33" fmla="*/ 2998 w 10000"/>
                <a:gd name="connsiteY33" fmla="*/ 6819 h 10000"/>
                <a:gd name="connsiteX34" fmla="*/ 4019 w 10000"/>
                <a:gd name="connsiteY34" fmla="*/ 5961 h 10000"/>
                <a:gd name="connsiteX35" fmla="*/ 4673 w 10000"/>
                <a:gd name="connsiteY35" fmla="*/ 5201 h 10000"/>
                <a:gd name="connsiteX36" fmla="*/ 4989 w 10000"/>
                <a:gd name="connsiteY36" fmla="*/ 4163 h 10000"/>
                <a:gd name="connsiteX37" fmla="*/ 5099 w 10000"/>
                <a:gd name="connsiteY37" fmla="*/ 2877 h 10000"/>
                <a:gd name="connsiteX38" fmla="*/ 5077 w 10000"/>
                <a:gd name="connsiteY38" fmla="*/ 2268 h 10000"/>
                <a:gd name="connsiteX39" fmla="*/ 5048 w 10000"/>
                <a:gd name="connsiteY39" fmla="*/ 2006 h 10000"/>
                <a:gd name="connsiteX40" fmla="*/ 4938 w 10000"/>
                <a:gd name="connsiteY40" fmla="*/ 1272 h 10000"/>
                <a:gd name="connsiteX41" fmla="*/ 4783 w 10000"/>
                <a:gd name="connsiteY41" fmla="*/ 816 h 10000"/>
                <a:gd name="connsiteX0" fmla="*/ 9993 w 9993"/>
                <a:gd name="connsiteY0" fmla="*/ 941 h 10849"/>
                <a:gd name="connsiteX1" fmla="*/ 9655 w 9993"/>
                <a:gd name="connsiteY1" fmla="*/ 609 h 10849"/>
                <a:gd name="connsiteX2" fmla="*/ 9185 w 9993"/>
                <a:gd name="connsiteY2" fmla="*/ 318 h 10849"/>
                <a:gd name="connsiteX3" fmla="*/ 8619 w 9993"/>
                <a:gd name="connsiteY3" fmla="*/ 83 h 10849"/>
                <a:gd name="connsiteX4" fmla="*/ 8230 w 9993"/>
                <a:gd name="connsiteY4" fmla="*/ 14 h 10849"/>
                <a:gd name="connsiteX5" fmla="*/ 7701 w 9993"/>
                <a:gd name="connsiteY5" fmla="*/ 111 h 10849"/>
                <a:gd name="connsiteX6" fmla="*/ 6981 w 9993"/>
                <a:gd name="connsiteY6" fmla="*/ 650 h 10849"/>
                <a:gd name="connsiteX7" fmla="*/ 6451 w 9993"/>
                <a:gd name="connsiteY7" fmla="*/ 1079 h 10849"/>
                <a:gd name="connsiteX8" fmla="*/ 5812 w 9993"/>
                <a:gd name="connsiteY8" fmla="*/ 1383 h 10849"/>
                <a:gd name="connsiteX9" fmla="*/ 4842 w 9993"/>
                <a:gd name="connsiteY9" fmla="*/ 1812 h 10849"/>
                <a:gd name="connsiteX10" fmla="*/ 3961 w 9993"/>
                <a:gd name="connsiteY10" fmla="*/ 2144 h 10849"/>
                <a:gd name="connsiteX11" fmla="*/ 3454 w 9993"/>
                <a:gd name="connsiteY11" fmla="*/ 2268 h 10849"/>
                <a:gd name="connsiteX12" fmla="*/ 3241 w 9993"/>
                <a:gd name="connsiteY12" fmla="*/ 2476 h 10849"/>
                <a:gd name="connsiteX13" fmla="*/ 3204 w 9993"/>
                <a:gd name="connsiteY13" fmla="*/ 2905 h 10849"/>
                <a:gd name="connsiteX14" fmla="*/ 3152 w 9993"/>
                <a:gd name="connsiteY14" fmla="*/ 3375 h 10849"/>
                <a:gd name="connsiteX15" fmla="*/ 2868 w 9993"/>
                <a:gd name="connsiteY15" fmla="*/ 3867 h 10849"/>
                <a:gd name="connsiteX16" fmla="*/ 2383 w 9993"/>
                <a:gd name="connsiteY16" fmla="*/ 3747 h 10849"/>
                <a:gd name="connsiteX17" fmla="*/ 2499 w 9993"/>
                <a:gd name="connsiteY17" fmla="*/ 2573 h 10849"/>
                <a:gd name="connsiteX18" fmla="*/ 2425 w 9993"/>
                <a:gd name="connsiteY18" fmla="*/ 2310 h 10849"/>
                <a:gd name="connsiteX19" fmla="*/ 2271 w 9993"/>
                <a:gd name="connsiteY19" fmla="*/ 2268 h 10849"/>
                <a:gd name="connsiteX20" fmla="*/ 2146 w 9993"/>
                <a:gd name="connsiteY20" fmla="*/ 2545 h 10849"/>
                <a:gd name="connsiteX21" fmla="*/ 1933 w 9993"/>
                <a:gd name="connsiteY21" fmla="*/ 3333 h 10849"/>
                <a:gd name="connsiteX22" fmla="*/ 1654 w 9993"/>
                <a:gd name="connsiteY22" fmla="*/ 4398 h 10849"/>
                <a:gd name="connsiteX23" fmla="*/ 1279 w 9993"/>
                <a:gd name="connsiteY23" fmla="*/ 5367 h 10849"/>
                <a:gd name="connsiteX24" fmla="*/ 963 w 9993"/>
                <a:gd name="connsiteY24" fmla="*/ 6487 h 10849"/>
                <a:gd name="connsiteX25" fmla="*/ 522 w 9993"/>
                <a:gd name="connsiteY25" fmla="*/ 7787 h 10849"/>
                <a:gd name="connsiteX26" fmla="*/ 191 w 9993"/>
                <a:gd name="connsiteY26" fmla="*/ 8852 h 10849"/>
                <a:gd name="connsiteX27" fmla="*/ 30 w 9993"/>
                <a:gd name="connsiteY27" fmla="*/ 9281 h 10849"/>
                <a:gd name="connsiteX28" fmla="*/ 162 w 9993"/>
                <a:gd name="connsiteY28" fmla="*/ 10752 h 10849"/>
                <a:gd name="connsiteX29" fmla="*/ 258 w 9993"/>
                <a:gd name="connsiteY29" fmla="*/ 9903 h 10849"/>
                <a:gd name="connsiteX30" fmla="*/ 838 w 9993"/>
                <a:gd name="connsiteY30" fmla="*/ 9281 h 10849"/>
                <a:gd name="connsiteX31" fmla="*/ 1389 w 9993"/>
                <a:gd name="connsiteY31" fmla="*/ 8479 h 10849"/>
                <a:gd name="connsiteX32" fmla="*/ 2146 w 9993"/>
                <a:gd name="connsiteY32" fmla="*/ 7580 h 10849"/>
                <a:gd name="connsiteX33" fmla="*/ 2991 w 9993"/>
                <a:gd name="connsiteY33" fmla="*/ 6819 h 10849"/>
                <a:gd name="connsiteX34" fmla="*/ 4012 w 9993"/>
                <a:gd name="connsiteY34" fmla="*/ 5961 h 10849"/>
                <a:gd name="connsiteX35" fmla="*/ 4666 w 9993"/>
                <a:gd name="connsiteY35" fmla="*/ 5201 h 10849"/>
                <a:gd name="connsiteX36" fmla="*/ 4982 w 9993"/>
                <a:gd name="connsiteY36" fmla="*/ 4163 h 10849"/>
                <a:gd name="connsiteX37" fmla="*/ 5092 w 9993"/>
                <a:gd name="connsiteY37" fmla="*/ 2877 h 10849"/>
                <a:gd name="connsiteX38" fmla="*/ 5070 w 9993"/>
                <a:gd name="connsiteY38" fmla="*/ 2268 h 10849"/>
                <a:gd name="connsiteX39" fmla="*/ 5041 w 9993"/>
                <a:gd name="connsiteY39" fmla="*/ 2006 h 10849"/>
                <a:gd name="connsiteX40" fmla="*/ 4931 w 9993"/>
                <a:gd name="connsiteY40" fmla="*/ 1272 h 10849"/>
                <a:gd name="connsiteX41" fmla="*/ 4776 w 9993"/>
                <a:gd name="connsiteY41" fmla="*/ 816 h 10849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390 w 10000"/>
                <a:gd name="connsiteY31" fmla="*/ 7815 h 10000"/>
                <a:gd name="connsiteX32" fmla="*/ 2148 w 10000"/>
                <a:gd name="connsiteY32" fmla="*/ 6987 h 10000"/>
                <a:gd name="connsiteX33" fmla="*/ 2993 w 10000"/>
                <a:gd name="connsiteY33" fmla="*/ 6285 h 10000"/>
                <a:gd name="connsiteX34" fmla="*/ 4015 w 10000"/>
                <a:gd name="connsiteY34" fmla="*/ 5495 h 10000"/>
                <a:gd name="connsiteX35" fmla="*/ 4669 w 10000"/>
                <a:gd name="connsiteY35" fmla="*/ 4794 h 10000"/>
                <a:gd name="connsiteX36" fmla="*/ 4985 w 10000"/>
                <a:gd name="connsiteY36" fmla="*/ 3837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148 w 10000"/>
                <a:gd name="connsiteY32" fmla="*/ 6987 h 10000"/>
                <a:gd name="connsiteX33" fmla="*/ 2993 w 10000"/>
                <a:gd name="connsiteY33" fmla="*/ 6285 h 10000"/>
                <a:gd name="connsiteX34" fmla="*/ 4015 w 10000"/>
                <a:gd name="connsiteY34" fmla="*/ 5495 h 10000"/>
                <a:gd name="connsiteX35" fmla="*/ 4669 w 10000"/>
                <a:gd name="connsiteY35" fmla="*/ 4794 h 10000"/>
                <a:gd name="connsiteX36" fmla="*/ 4985 w 10000"/>
                <a:gd name="connsiteY36" fmla="*/ 3837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93 w 10000"/>
                <a:gd name="connsiteY33" fmla="*/ 6285 h 10000"/>
                <a:gd name="connsiteX34" fmla="*/ 4015 w 10000"/>
                <a:gd name="connsiteY34" fmla="*/ 5495 h 10000"/>
                <a:gd name="connsiteX35" fmla="*/ 4669 w 10000"/>
                <a:gd name="connsiteY35" fmla="*/ 4794 h 10000"/>
                <a:gd name="connsiteX36" fmla="*/ 4985 w 10000"/>
                <a:gd name="connsiteY36" fmla="*/ 3837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04 w 10000"/>
                <a:gd name="connsiteY33" fmla="*/ 5958 h 10000"/>
                <a:gd name="connsiteX34" fmla="*/ 4015 w 10000"/>
                <a:gd name="connsiteY34" fmla="*/ 5495 h 10000"/>
                <a:gd name="connsiteX35" fmla="*/ 4669 w 10000"/>
                <a:gd name="connsiteY35" fmla="*/ 4794 h 10000"/>
                <a:gd name="connsiteX36" fmla="*/ 4985 w 10000"/>
                <a:gd name="connsiteY36" fmla="*/ 3837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4015 w 10000"/>
                <a:gd name="connsiteY34" fmla="*/ 5495 h 10000"/>
                <a:gd name="connsiteX35" fmla="*/ 4669 w 10000"/>
                <a:gd name="connsiteY35" fmla="*/ 4794 h 10000"/>
                <a:gd name="connsiteX36" fmla="*/ 4985 w 10000"/>
                <a:gd name="connsiteY36" fmla="*/ 3837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669 w 10000"/>
                <a:gd name="connsiteY35" fmla="*/ 4794 h 10000"/>
                <a:gd name="connsiteX36" fmla="*/ 4985 w 10000"/>
                <a:gd name="connsiteY36" fmla="*/ 3837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4985 w 10000"/>
                <a:gd name="connsiteY36" fmla="*/ 3837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045 w 10000"/>
                <a:gd name="connsiteY38" fmla="*/ 1849 h 10000"/>
                <a:gd name="connsiteX39" fmla="*/ 4934 w 10000"/>
                <a:gd name="connsiteY39" fmla="*/ 1172 h 10000"/>
                <a:gd name="connsiteX40" fmla="*/ 4779 w 10000"/>
                <a:gd name="connsiteY40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364 w 10000"/>
                <a:gd name="connsiteY38" fmla="*/ 1668 h 10000"/>
                <a:gd name="connsiteX39" fmla="*/ 4934 w 10000"/>
                <a:gd name="connsiteY39" fmla="*/ 1172 h 10000"/>
                <a:gd name="connsiteX40" fmla="*/ 4779 w 10000"/>
                <a:gd name="connsiteY40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364 w 10000"/>
                <a:gd name="connsiteY38" fmla="*/ 1668 h 10000"/>
                <a:gd name="connsiteX39" fmla="*/ 4779 w 10000"/>
                <a:gd name="connsiteY39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364 w 10000"/>
                <a:gd name="connsiteY38" fmla="*/ 1668 h 10000"/>
                <a:gd name="connsiteX39" fmla="*/ 5272 w 10000"/>
                <a:gd name="connsiteY39" fmla="*/ 460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364 w 10000"/>
                <a:gd name="connsiteY38" fmla="*/ 1668 h 10000"/>
                <a:gd name="connsiteX39" fmla="*/ 5272 w 10000"/>
                <a:gd name="connsiteY39" fmla="*/ 460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400 w 10000"/>
                <a:gd name="connsiteY38" fmla="*/ 1448 h 10000"/>
                <a:gd name="connsiteX39" fmla="*/ 5272 w 10000"/>
                <a:gd name="connsiteY39" fmla="*/ 460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400 w 10000"/>
                <a:gd name="connsiteY38" fmla="*/ 1448 h 10000"/>
                <a:gd name="connsiteX39" fmla="*/ 5272 w 10000"/>
                <a:gd name="connsiteY39" fmla="*/ 460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400 w 10000"/>
                <a:gd name="connsiteY38" fmla="*/ 1448 h 10000"/>
                <a:gd name="connsiteX39" fmla="*/ 5272 w 10000"/>
                <a:gd name="connsiteY39" fmla="*/ 460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07 w 10000"/>
                <a:gd name="connsiteY36" fmla="*/ 3638 h 10000"/>
                <a:gd name="connsiteX37" fmla="*/ 5352 w 10000"/>
                <a:gd name="connsiteY37" fmla="*/ 2440 h 10000"/>
                <a:gd name="connsiteX38" fmla="*/ 5400 w 10000"/>
                <a:gd name="connsiteY38" fmla="*/ 1448 h 10000"/>
                <a:gd name="connsiteX39" fmla="*/ 5272 w 10000"/>
                <a:gd name="connsiteY39" fmla="*/ 460 h 10000"/>
                <a:gd name="connsiteX0" fmla="*/ 9894 w 9894"/>
                <a:gd name="connsiteY0" fmla="*/ 867 h 10000"/>
                <a:gd name="connsiteX1" fmla="*/ 9556 w 9894"/>
                <a:gd name="connsiteY1" fmla="*/ 561 h 10000"/>
                <a:gd name="connsiteX2" fmla="*/ 9085 w 9894"/>
                <a:gd name="connsiteY2" fmla="*/ 293 h 10000"/>
                <a:gd name="connsiteX3" fmla="*/ 8519 w 9894"/>
                <a:gd name="connsiteY3" fmla="*/ 77 h 10000"/>
                <a:gd name="connsiteX4" fmla="*/ 8130 w 9894"/>
                <a:gd name="connsiteY4" fmla="*/ 13 h 10000"/>
                <a:gd name="connsiteX5" fmla="*/ 7600 w 9894"/>
                <a:gd name="connsiteY5" fmla="*/ 102 h 10000"/>
                <a:gd name="connsiteX6" fmla="*/ 6880 w 9894"/>
                <a:gd name="connsiteY6" fmla="*/ 599 h 10000"/>
                <a:gd name="connsiteX7" fmla="*/ 6350 w 9894"/>
                <a:gd name="connsiteY7" fmla="*/ 995 h 10000"/>
                <a:gd name="connsiteX8" fmla="*/ 5710 w 9894"/>
                <a:gd name="connsiteY8" fmla="*/ 1275 h 10000"/>
                <a:gd name="connsiteX9" fmla="*/ 4739 w 9894"/>
                <a:gd name="connsiteY9" fmla="*/ 1670 h 10000"/>
                <a:gd name="connsiteX10" fmla="*/ 3858 w 9894"/>
                <a:gd name="connsiteY10" fmla="*/ 1976 h 10000"/>
                <a:gd name="connsiteX11" fmla="*/ 3350 w 9894"/>
                <a:gd name="connsiteY11" fmla="*/ 2091 h 10000"/>
                <a:gd name="connsiteX12" fmla="*/ 3137 w 9894"/>
                <a:gd name="connsiteY12" fmla="*/ 2282 h 10000"/>
                <a:gd name="connsiteX13" fmla="*/ 3100 w 9894"/>
                <a:gd name="connsiteY13" fmla="*/ 2678 h 10000"/>
                <a:gd name="connsiteX14" fmla="*/ 3048 w 9894"/>
                <a:gd name="connsiteY14" fmla="*/ 3111 h 10000"/>
                <a:gd name="connsiteX15" fmla="*/ 2764 w 9894"/>
                <a:gd name="connsiteY15" fmla="*/ 3564 h 10000"/>
                <a:gd name="connsiteX16" fmla="*/ 2279 w 9894"/>
                <a:gd name="connsiteY16" fmla="*/ 3454 h 10000"/>
                <a:gd name="connsiteX17" fmla="*/ 2395 w 9894"/>
                <a:gd name="connsiteY17" fmla="*/ 2372 h 10000"/>
                <a:gd name="connsiteX18" fmla="*/ 2321 w 9894"/>
                <a:gd name="connsiteY18" fmla="*/ 2129 h 10000"/>
                <a:gd name="connsiteX19" fmla="*/ 2167 w 9894"/>
                <a:gd name="connsiteY19" fmla="*/ 2091 h 10000"/>
                <a:gd name="connsiteX20" fmla="*/ 2042 w 9894"/>
                <a:gd name="connsiteY20" fmla="*/ 2346 h 10000"/>
                <a:gd name="connsiteX21" fmla="*/ 1828 w 9894"/>
                <a:gd name="connsiteY21" fmla="*/ 3072 h 10000"/>
                <a:gd name="connsiteX22" fmla="*/ 1549 w 9894"/>
                <a:gd name="connsiteY22" fmla="*/ 4054 h 10000"/>
                <a:gd name="connsiteX23" fmla="*/ 1174 w 9894"/>
                <a:gd name="connsiteY23" fmla="*/ 4947 h 10000"/>
                <a:gd name="connsiteX24" fmla="*/ 858 w 9894"/>
                <a:gd name="connsiteY24" fmla="*/ 5979 h 10000"/>
                <a:gd name="connsiteX25" fmla="*/ 416 w 9894"/>
                <a:gd name="connsiteY25" fmla="*/ 7178 h 10000"/>
                <a:gd name="connsiteX26" fmla="*/ 85 w 9894"/>
                <a:gd name="connsiteY26" fmla="*/ 8159 h 10000"/>
                <a:gd name="connsiteX27" fmla="*/ 30 w 9894"/>
                <a:gd name="connsiteY27" fmla="*/ 8794 h 10000"/>
                <a:gd name="connsiteX28" fmla="*/ 56 w 9894"/>
                <a:gd name="connsiteY28" fmla="*/ 9911 h 10000"/>
                <a:gd name="connsiteX29" fmla="*/ 235 w 9894"/>
                <a:gd name="connsiteY29" fmla="*/ 9005 h 10000"/>
                <a:gd name="connsiteX30" fmla="*/ 733 w 9894"/>
                <a:gd name="connsiteY30" fmla="*/ 8555 h 10000"/>
                <a:gd name="connsiteX31" fmla="*/ 1363 w 9894"/>
                <a:gd name="connsiteY31" fmla="*/ 7781 h 10000"/>
                <a:gd name="connsiteX32" fmla="*/ 2171 w 9894"/>
                <a:gd name="connsiteY32" fmla="*/ 7005 h 10000"/>
                <a:gd name="connsiteX33" fmla="*/ 2837 w 9894"/>
                <a:gd name="connsiteY33" fmla="*/ 5963 h 10000"/>
                <a:gd name="connsiteX34" fmla="*/ 3869 w 9894"/>
                <a:gd name="connsiteY34" fmla="*/ 5242 h 10000"/>
                <a:gd name="connsiteX35" fmla="*/ 4487 w 9894"/>
                <a:gd name="connsiteY35" fmla="*/ 4469 h 10000"/>
                <a:gd name="connsiteX36" fmla="*/ 4901 w 9894"/>
                <a:gd name="connsiteY36" fmla="*/ 3638 h 10000"/>
                <a:gd name="connsiteX37" fmla="*/ 5246 w 9894"/>
                <a:gd name="connsiteY37" fmla="*/ 2440 h 10000"/>
                <a:gd name="connsiteX38" fmla="*/ 5294 w 9894"/>
                <a:gd name="connsiteY38" fmla="*/ 1448 h 10000"/>
                <a:gd name="connsiteX39" fmla="*/ 5166 w 9894"/>
                <a:gd name="connsiteY39" fmla="*/ 460 h 10000"/>
                <a:gd name="connsiteX0" fmla="*/ 9995 w 9995"/>
                <a:gd name="connsiteY0" fmla="*/ 867 h 10000"/>
                <a:gd name="connsiteX1" fmla="*/ 9653 w 9995"/>
                <a:gd name="connsiteY1" fmla="*/ 561 h 10000"/>
                <a:gd name="connsiteX2" fmla="*/ 9177 w 9995"/>
                <a:gd name="connsiteY2" fmla="*/ 293 h 10000"/>
                <a:gd name="connsiteX3" fmla="*/ 8605 w 9995"/>
                <a:gd name="connsiteY3" fmla="*/ 77 h 10000"/>
                <a:gd name="connsiteX4" fmla="*/ 8212 w 9995"/>
                <a:gd name="connsiteY4" fmla="*/ 13 h 10000"/>
                <a:gd name="connsiteX5" fmla="*/ 7676 w 9995"/>
                <a:gd name="connsiteY5" fmla="*/ 102 h 10000"/>
                <a:gd name="connsiteX6" fmla="*/ 6949 w 9995"/>
                <a:gd name="connsiteY6" fmla="*/ 599 h 10000"/>
                <a:gd name="connsiteX7" fmla="*/ 6413 w 9995"/>
                <a:gd name="connsiteY7" fmla="*/ 995 h 10000"/>
                <a:gd name="connsiteX8" fmla="*/ 5766 w 9995"/>
                <a:gd name="connsiteY8" fmla="*/ 1275 h 10000"/>
                <a:gd name="connsiteX9" fmla="*/ 4785 w 9995"/>
                <a:gd name="connsiteY9" fmla="*/ 1670 h 10000"/>
                <a:gd name="connsiteX10" fmla="*/ 3894 w 9995"/>
                <a:gd name="connsiteY10" fmla="*/ 1976 h 10000"/>
                <a:gd name="connsiteX11" fmla="*/ 3381 w 9995"/>
                <a:gd name="connsiteY11" fmla="*/ 2091 h 10000"/>
                <a:gd name="connsiteX12" fmla="*/ 3166 w 9995"/>
                <a:gd name="connsiteY12" fmla="*/ 2282 h 10000"/>
                <a:gd name="connsiteX13" fmla="*/ 3128 w 9995"/>
                <a:gd name="connsiteY13" fmla="*/ 2678 h 10000"/>
                <a:gd name="connsiteX14" fmla="*/ 3076 w 9995"/>
                <a:gd name="connsiteY14" fmla="*/ 3111 h 10000"/>
                <a:gd name="connsiteX15" fmla="*/ 2789 w 9995"/>
                <a:gd name="connsiteY15" fmla="*/ 3564 h 10000"/>
                <a:gd name="connsiteX16" fmla="*/ 2298 w 9995"/>
                <a:gd name="connsiteY16" fmla="*/ 3454 h 10000"/>
                <a:gd name="connsiteX17" fmla="*/ 2416 w 9995"/>
                <a:gd name="connsiteY17" fmla="*/ 2372 h 10000"/>
                <a:gd name="connsiteX18" fmla="*/ 2341 w 9995"/>
                <a:gd name="connsiteY18" fmla="*/ 2129 h 10000"/>
                <a:gd name="connsiteX19" fmla="*/ 2185 w 9995"/>
                <a:gd name="connsiteY19" fmla="*/ 2091 h 10000"/>
                <a:gd name="connsiteX20" fmla="*/ 2059 w 9995"/>
                <a:gd name="connsiteY20" fmla="*/ 2346 h 10000"/>
                <a:gd name="connsiteX21" fmla="*/ 1843 w 9995"/>
                <a:gd name="connsiteY21" fmla="*/ 3072 h 10000"/>
                <a:gd name="connsiteX22" fmla="*/ 1561 w 9995"/>
                <a:gd name="connsiteY22" fmla="*/ 4054 h 10000"/>
                <a:gd name="connsiteX23" fmla="*/ 1182 w 9995"/>
                <a:gd name="connsiteY23" fmla="*/ 4947 h 10000"/>
                <a:gd name="connsiteX24" fmla="*/ 862 w 9995"/>
                <a:gd name="connsiteY24" fmla="*/ 5979 h 10000"/>
                <a:gd name="connsiteX25" fmla="*/ 415 w 9995"/>
                <a:gd name="connsiteY25" fmla="*/ 7178 h 10000"/>
                <a:gd name="connsiteX26" fmla="*/ 202 w 9995"/>
                <a:gd name="connsiteY26" fmla="*/ 8086 h 10000"/>
                <a:gd name="connsiteX27" fmla="*/ 25 w 9995"/>
                <a:gd name="connsiteY27" fmla="*/ 8794 h 10000"/>
                <a:gd name="connsiteX28" fmla="*/ 52 w 9995"/>
                <a:gd name="connsiteY28" fmla="*/ 9911 h 10000"/>
                <a:gd name="connsiteX29" fmla="*/ 233 w 9995"/>
                <a:gd name="connsiteY29" fmla="*/ 9005 h 10000"/>
                <a:gd name="connsiteX30" fmla="*/ 736 w 9995"/>
                <a:gd name="connsiteY30" fmla="*/ 8555 h 10000"/>
                <a:gd name="connsiteX31" fmla="*/ 1373 w 9995"/>
                <a:gd name="connsiteY31" fmla="*/ 7781 h 10000"/>
                <a:gd name="connsiteX32" fmla="*/ 2189 w 9995"/>
                <a:gd name="connsiteY32" fmla="*/ 7005 h 10000"/>
                <a:gd name="connsiteX33" fmla="*/ 2862 w 9995"/>
                <a:gd name="connsiteY33" fmla="*/ 5963 h 10000"/>
                <a:gd name="connsiteX34" fmla="*/ 3905 w 9995"/>
                <a:gd name="connsiteY34" fmla="*/ 5242 h 10000"/>
                <a:gd name="connsiteX35" fmla="*/ 4530 w 9995"/>
                <a:gd name="connsiteY35" fmla="*/ 4469 h 10000"/>
                <a:gd name="connsiteX36" fmla="*/ 4949 w 9995"/>
                <a:gd name="connsiteY36" fmla="*/ 3638 h 10000"/>
                <a:gd name="connsiteX37" fmla="*/ 5297 w 9995"/>
                <a:gd name="connsiteY37" fmla="*/ 2440 h 10000"/>
                <a:gd name="connsiteX38" fmla="*/ 5346 w 9995"/>
                <a:gd name="connsiteY38" fmla="*/ 1448 h 10000"/>
                <a:gd name="connsiteX39" fmla="*/ 5216 w 9995"/>
                <a:gd name="connsiteY39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417 w 10000"/>
                <a:gd name="connsiteY17" fmla="*/ 2372 h 10000"/>
                <a:gd name="connsiteX18" fmla="*/ 2342 w 10000"/>
                <a:gd name="connsiteY18" fmla="*/ 2129 h 10000"/>
                <a:gd name="connsiteX19" fmla="*/ 2186 w 10000"/>
                <a:gd name="connsiteY19" fmla="*/ 2091 h 10000"/>
                <a:gd name="connsiteX20" fmla="*/ 1954 w 10000"/>
                <a:gd name="connsiteY20" fmla="*/ 2376 h 10000"/>
                <a:gd name="connsiteX21" fmla="*/ 1844 w 10000"/>
                <a:gd name="connsiteY21" fmla="*/ 3072 h 10000"/>
                <a:gd name="connsiteX22" fmla="*/ 1562 w 10000"/>
                <a:gd name="connsiteY22" fmla="*/ 4054 h 10000"/>
                <a:gd name="connsiteX23" fmla="*/ 1183 w 10000"/>
                <a:gd name="connsiteY23" fmla="*/ 4947 h 10000"/>
                <a:gd name="connsiteX24" fmla="*/ 862 w 10000"/>
                <a:gd name="connsiteY24" fmla="*/ 5979 h 10000"/>
                <a:gd name="connsiteX25" fmla="*/ 415 w 10000"/>
                <a:gd name="connsiteY25" fmla="*/ 7178 h 10000"/>
                <a:gd name="connsiteX26" fmla="*/ 202 w 10000"/>
                <a:gd name="connsiteY26" fmla="*/ 8086 h 10000"/>
                <a:gd name="connsiteX27" fmla="*/ 25 w 10000"/>
                <a:gd name="connsiteY27" fmla="*/ 8794 h 10000"/>
                <a:gd name="connsiteX28" fmla="*/ 52 w 10000"/>
                <a:gd name="connsiteY28" fmla="*/ 9911 h 10000"/>
                <a:gd name="connsiteX29" fmla="*/ 233 w 10000"/>
                <a:gd name="connsiteY29" fmla="*/ 9005 h 10000"/>
                <a:gd name="connsiteX30" fmla="*/ 736 w 10000"/>
                <a:gd name="connsiteY30" fmla="*/ 8555 h 10000"/>
                <a:gd name="connsiteX31" fmla="*/ 1374 w 10000"/>
                <a:gd name="connsiteY31" fmla="*/ 7781 h 10000"/>
                <a:gd name="connsiteX32" fmla="*/ 2190 w 10000"/>
                <a:gd name="connsiteY32" fmla="*/ 7005 h 10000"/>
                <a:gd name="connsiteX33" fmla="*/ 2863 w 10000"/>
                <a:gd name="connsiteY33" fmla="*/ 5963 h 10000"/>
                <a:gd name="connsiteX34" fmla="*/ 3907 w 10000"/>
                <a:gd name="connsiteY34" fmla="*/ 5242 h 10000"/>
                <a:gd name="connsiteX35" fmla="*/ 4532 w 10000"/>
                <a:gd name="connsiteY35" fmla="*/ 4469 h 10000"/>
                <a:gd name="connsiteX36" fmla="*/ 4951 w 10000"/>
                <a:gd name="connsiteY36" fmla="*/ 3638 h 10000"/>
                <a:gd name="connsiteX37" fmla="*/ 5300 w 10000"/>
                <a:gd name="connsiteY37" fmla="*/ 2440 h 10000"/>
                <a:gd name="connsiteX38" fmla="*/ 5349 w 10000"/>
                <a:gd name="connsiteY38" fmla="*/ 1448 h 10000"/>
                <a:gd name="connsiteX39" fmla="*/ 5219 w 10000"/>
                <a:gd name="connsiteY39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417 w 10000"/>
                <a:gd name="connsiteY17" fmla="*/ 2372 h 10000"/>
                <a:gd name="connsiteX18" fmla="*/ 2342 w 10000"/>
                <a:gd name="connsiteY18" fmla="*/ 2129 h 10000"/>
                <a:gd name="connsiteX19" fmla="*/ 2187 w 10000"/>
                <a:gd name="connsiteY19" fmla="*/ 1777 h 10000"/>
                <a:gd name="connsiteX20" fmla="*/ 1954 w 10000"/>
                <a:gd name="connsiteY20" fmla="*/ 2376 h 10000"/>
                <a:gd name="connsiteX21" fmla="*/ 1844 w 10000"/>
                <a:gd name="connsiteY21" fmla="*/ 3072 h 10000"/>
                <a:gd name="connsiteX22" fmla="*/ 1562 w 10000"/>
                <a:gd name="connsiteY22" fmla="*/ 4054 h 10000"/>
                <a:gd name="connsiteX23" fmla="*/ 1183 w 10000"/>
                <a:gd name="connsiteY23" fmla="*/ 4947 h 10000"/>
                <a:gd name="connsiteX24" fmla="*/ 862 w 10000"/>
                <a:gd name="connsiteY24" fmla="*/ 5979 h 10000"/>
                <a:gd name="connsiteX25" fmla="*/ 415 w 10000"/>
                <a:gd name="connsiteY25" fmla="*/ 7178 h 10000"/>
                <a:gd name="connsiteX26" fmla="*/ 202 w 10000"/>
                <a:gd name="connsiteY26" fmla="*/ 8086 h 10000"/>
                <a:gd name="connsiteX27" fmla="*/ 25 w 10000"/>
                <a:gd name="connsiteY27" fmla="*/ 8794 h 10000"/>
                <a:gd name="connsiteX28" fmla="*/ 52 w 10000"/>
                <a:gd name="connsiteY28" fmla="*/ 9911 h 10000"/>
                <a:gd name="connsiteX29" fmla="*/ 233 w 10000"/>
                <a:gd name="connsiteY29" fmla="*/ 9005 h 10000"/>
                <a:gd name="connsiteX30" fmla="*/ 736 w 10000"/>
                <a:gd name="connsiteY30" fmla="*/ 8555 h 10000"/>
                <a:gd name="connsiteX31" fmla="*/ 1374 w 10000"/>
                <a:gd name="connsiteY31" fmla="*/ 7781 h 10000"/>
                <a:gd name="connsiteX32" fmla="*/ 2190 w 10000"/>
                <a:gd name="connsiteY32" fmla="*/ 7005 h 10000"/>
                <a:gd name="connsiteX33" fmla="*/ 2863 w 10000"/>
                <a:gd name="connsiteY33" fmla="*/ 5963 h 10000"/>
                <a:gd name="connsiteX34" fmla="*/ 3907 w 10000"/>
                <a:gd name="connsiteY34" fmla="*/ 5242 h 10000"/>
                <a:gd name="connsiteX35" fmla="*/ 4532 w 10000"/>
                <a:gd name="connsiteY35" fmla="*/ 4469 h 10000"/>
                <a:gd name="connsiteX36" fmla="*/ 4951 w 10000"/>
                <a:gd name="connsiteY36" fmla="*/ 3638 h 10000"/>
                <a:gd name="connsiteX37" fmla="*/ 5300 w 10000"/>
                <a:gd name="connsiteY37" fmla="*/ 2440 h 10000"/>
                <a:gd name="connsiteX38" fmla="*/ 5349 w 10000"/>
                <a:gd name="connsiteY38" fmla="*/ 1448 h 10000"/>
                <a:gd name="connsiteX39" fmla="*/ 5219 w 10000"/>
                <a:gd name="connsiteY39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417 w 10000"/>
                <a:gd name="connsiteY17" fmla="*/ 2372 h 10000"/>
                <a:gd name="connsiteX18" fmla="*/ 2330 w 10000"/>
                <a:gd name="connsiteY18" fmla="*/ 1813 h 10000"/>
                <a:gd name="connsiteX19" fmla="*/ 2187 w 10000"/>
                <a:gd name="connsiteY19" fmla="*/ 1777 h 10000"/>
                <a:gd name="connsiteX20" fmla="*/ 1954 w 10000"/>
                <a:gd name="connsiteY20" fmla="*/ 2376 h 10000"/>
                <a:gd name="connsiteX21" fmla="*/ 1844 w 10000"/>
                <a:gd name="connsiteY21" fmla="*/ 3072 h 10000"/>
                <a:gd name="connsiteX22" fmla="*/ 1562 w 10000"/>
                <a:gd name="connsiteY22" fmla="*/ 4054 h 10000"/>
                <a:gd name="connsiteX23" fmla="*/ 1183 w 10000"/>
                <a:gd name="connsiteY23" fmla="*/ 4947 h 10000"/>
                <a:gd name="connsiteX24" fmla="*/ 862 w 10000"/>
                <a:gd name="connsiteY24" fmla="*/ 5979 h 10000"/>
                <a:gd name="connsiteX25" fmla="*/ 415 w 10000"/>
                <a:gd name="connsiteY25" fmla="*/ 7178 h 10000"/>
                <a:gd name="connsiteX26" fmla="*/ 202 w 10000"/>
                <a:gd name="connsiteY26" fmla="*/ 8086 h 10000"/>
                <a:gd name="connsiteX27" fmla="*/ 25 w 10000"/>
                <a:gd name="connsiteY27" fmla="*/ 8794 h 10000"/>
                <a:gd name="connsiteX28" fmla="*/ 52 w 10000"/>
                <a:gd name="connsiteY28" fmla="*/ 9911 h 10000"/>
                <a:gd name="connsiteX29" fmla="*/ 233 w 10000"/>
                <a:gd name="connsiteY29" fmla="*/ 9005 h 10000"/>
                <a:gd name="connsiteX30" fmla="*/ 736 w 10000"/>
                <a:gd name="connsiteY30" fmla="*/ 8555 h 10000"/>
                <a:gd name="connsiteX31" fmla="*/ 1374 w 10000"/>
                <a:gd name="connsiteY31" fmla="*/ 7781 h 10000"/>
                <a:gd name="connsiteX32" fmla="*/ 2190 w 10000"/>
                <a:gd name="connsiteY32" fmla="*/ 7005 h 10000"/>
                <a:gd name="connsiteX33" fmla="*/ 2863 w 10000"/>
                <a:gd name="connsiteY33" fmla="*/ 5963 h 10000"/>
                <a:gd name="connsiteX34" fmla="*/ 3907 w 10000"/>
                <a:gd name="connsiteY34" fmla="*/ 5242 h 10000"/>
                <a:gd name="connsiteX35" fmla="*/ 4532 w 10000"/>
                <a:gd name="connsiteY35" fmla="*/ 4469 h 10000"/>
                <a:gd name="connsiteX36" fmla="*/ 4951 w 10000"/>
                <a:gd name="connsiteY36" fmla="*/ 3638 h 10000"/>
                <a:gd name="connsiteX37" fmla="*/ 5300 w 10000"/>
                <a:gd name="connsiteY37" fmla="*/ 2440 h 10000"/>
                <a:gd name="connsiteX38" fmla="*/ 5349 w 10000"/>
                <a:gd name="connsiteY38" fmla="*/ 1448 h 10000"/>
                <a:gd name="connsiteX39" fmla="*/ 5219 w 10000"/>
                <a:gd name="connsiteY39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417 w 10000"/>
                <a:gd name="connsiteY17" fmla="*/ 2372 h 10000"/>
                <a:gd name="connsiteX18" fmla="*/ 2330 w 10000"/>
                <a:gd name="connsiteY18" fmla="*/ 1813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417 w 10000"/>
                <a:gd name="connsiteY17" fmla="*/ 2372 h 10000"/>
                <a:gd name="connsiteX18" fmla="*/ 2257 w 10000"/>
                <a:gd name="connsiteY18" fmla="*/ 169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058 w 10000"/>
                <a:gd name="connsiteY17" fmla="*/ 2772 h 10000"/>
                <a:gd name="connsiteX18" fmla="*/ 2257 w 10000"/>
                <a:gd name="connsiteY18" fmla="*/ 169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058 w 10000"/>
                <a:gd name="connsiteY17" fmla="*/ 2772 h 10000"/>
                <a:gd name="connsiteX18" fmla="*/ 2257 w 10000"/>
                <a:gd name="connsiteY18" fmla="*/ 169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058 w 10000"/>
                <a:gd name="connsiteY17" fmla="*/ 2772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141 w 10000"/>
                <a:gd name="connsiteY17" fmla="*/ 2671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141 w 10000"/>
                <a:gd name="connsiteY17" fmla="*/ 2671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321 w 10000"/>
                <a:gd name="connsiteY16" fmla="*/ 3547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321 w 10000"/>
                <a:gd name="connsiteY16" fmla="*/ 3547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321 w 10000"/>
                <a:gd name="connsiteY16" fmla="*/ 3547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09 w 10000"/>
                <a:gd name="connsiteY20" fmla="*/ 3269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321 w 10000"/>
                <a:gd name="connsiteY16" fmla="*/ 3547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09 w 10000"/>
                <a:gd name="connsiteY20" fmla="*/ 3269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321 w 10000"/>
                <a:gd name="connsiteY16" fmla="*/ 3547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09 w 10000"/>
                <a:gd name="connsiteY20" fmla="*/ 3269 h 10000"/>
                <a:gd name="connsiteX21" fmla="*/ 1514 w 10000"/>
                <a:gd name="connsiteY21" fmla="*/ 4250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321 w 10000"/>
                <a:gd name="connsiteY16" fmla="*/ 3547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09 w 10000"/>
                <a:gd name="connsiteY20" fmla="*/ 3269 h 10000"/>
                <a:gd name="connsiteX21" fmla="*/ 1514 w 10000"/>
                <a:gd name="connsiteY21" fmla="*/ 4250 h 10000"/>
                <a:gd name="connsiteX22" fmla="*/ 1242 w 10000"/>
                <a:gd name="connsiteY22" fmla="*/ 5090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078 w 10000"/>
                <a:gd name="connsiteY13" fmla="*/ 3111 h 10000"/>
                <a:gd name="connsiteX14" fmla="*/ 2790 w 10000"/>
                <a:gd name="connsiteY14" fmla="*/ 3564 h 10000"/>
                <a:gd name="connsiteX15" fmla="*/ 2321 w 10000"/>
                <a:gd name="connsiteY15" fmla="*/ 3547 h 10000"/>
                <a:gd name="connsiteX16" fmla="*/ 2131 w 10000"/>
                <a:gd name="connsiteY16" fmla="*/ 2894 h 10000"/>
                <a:gd name="connsiteX17" fmla="*/ 2294 w 10000"/>
                <a:gd name="connsiteY17" fmla="*/ 1741 h 10000"/>
                <a:gd name="connsiteX18" fmla="*/ 1954 w 10000"/>
                <a:gd name="connsiteY18" fmla="*/ 2376 h 10000"/>
                <a:gd name="connsiteX19" fmla="*/ 1809 w 10000"/>
                <a:gd name="connsiteY19" fmla="*/ 3269 h 10000"/>
                <a:gd name="connsiteX20" fmla="*/ 1514 w 10000"/>
                <a:gd name="connsiteY20" fmla="*/ 4250 h 10000"/>
                <a:gd name="connsiteX21" fmla="*/ 1242 w 10000"/>
                <a:gd name="connsiteY21" fmla="*/ 5090 h 10000"/>
                <a:gd name="connsiteX22" fmla="*/ 862 w 10000"/>
                <a:gd name="connsiteY22" fmla="*/ 5979 h 10000"/>
                <a:gd name="connsiteX23" fmla="*/ 415 w 10000"/>
                <a:gd name="connsiteY23" fmla="*/ 7178 h 10000"/>
                <a:gd name="connsiteX24" fmla="*/ 202 w 10000"/>
                <a:gd name="connsiteY24" fmla="*/ 8086 h 10000"/>
                <a:gd name="connsiteX25" fmla="*/ 25 w 10000"/>
                <a:gd name="connsiteY25" fmla="*/ 8794 h 10000"/>
                <a:gd name="connsiteX26" fmla="*/ 52 w 10000"/>
                <a:gd name="connsiteY26" fmla="*/ 9911 h 10000"/>
                <a:gd name="connsiteX27" fmla="*/ 233 w 10000"/>
                <a:gd name="connsiteY27" fmla="*/ 9005 h 10000"/>
                <a:gd name="connsiteX28" fmla="*/ 736 w 10000"/>
                <a:gd name="connsiteY28" fmla="*/ 8555 h 10000"/>
                <a:gd name="connsiteX29" fmla="*/ 1374 w 10000"/>
                <a:gd name="connsiteY29" fmla="*/ 7781 h 10000"/>
                <a:gd name="connsiteX30" fmla="*/ 2190 w 10000"/>
                <a:gd name="connsiteY30" fmla="*/ 7005 h 10000"/>
                <a:gd name="connsiteX31" fmla="*/ 2863 w 10000"/>
                <a:gd name="connsiteY31" fmla="*/ 5963 h 10000"/>
                <a:gd name="connsiteX32" fmla="*/ 3907 w 10000"/>
                <a:gd name="connsiteY32" fmla="*/ 5242 h 10000"/>
                <a:gd name="connsiteX33" fmla="*/ 4532 w 10000"/>
                <a:gd name="connsiteY33" fmla="*/ 4469 h 10000"/>
                <a:gd name="connsiteX34" fmla="*/ 4951 w 10000"/>
                <a:gd name="connsiteY34" fmla="*/ 3638 h 10000"/>
                <a:gd name="connsiteX35" fmla="*/ 5300 w 10000"/>
                <a:gd name="connsiteY35" fmla="*/ 2440 h 10000"/>
                <a:gd name="connsiteX36" fmla="*/ 5349 w 10000"/>
                <a:gd name="connsiteY36" fmla="*/ 1448 h 10000"/>
                <a:gd name="connsiteX37" fmla="*/ 5219 w 10000"/>
                <a:gd name="connsiteY37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217 w 10000"/>
                <a:gd name="connsiteY12" fmla="*/ 2356 h 10000"/>
                <a:gd name="connsiteX13" fmla="*/ 3078 w 10000"/>
                <a:gd name="connsiteY13" fmla="*/ 3111 h 10000"/>
                <a:gd name="connsiteX14" fmla="*/ 2790 w 10000"/>
                <a:gd name="connsiteY14" fmla="*/ 3564 h 10000"/>
                <a:gd name="connsiteX15" fmla="*/ 2321 w 10000"/>
                <a:gd name="connsiteY15" fmla="*/ 3547 h 10000"/>
                <a:gd name="connsiteX16" fmla="*/ 2131 w 10000"/>
                <a:gd name="connsiteY16" fmla="*/ 2894 h 10000"/>
                <a:gd name="connsiteX17" fmla="*/ 2294 w 10000"/>
                <a:gd name="connsiteY17" fmla="*/ 1741 h 10000"/>
                <a:gd name="connsiteX18" fmla="*/ 1954 w 10000"/>
                <a:gd name="connsiteY18" fmla="*/ 2376 h 10000"/>
                <a:gd name="connsiteX19" fmla="*/ 1809 w 10000"/>
                <a:gd name="connsiteY19" fmla="*/ 3269 h 10000"/>
                <a:gd name="connsiteX20" fmla="*/ 1514 w 10000"/>
                <a:gd name="connsiteY20" fmla="*/ 4250 h 10000"/>
                <a:gd name="connsiteX21" fmla="*/ 1242 w 10000"/>
                <a:gd name="connsiteY21" fmla="*/ 5090 h 10000"/>
                <a:gd name="connsiteX22" fmla="*/ 862 w 10000"/>
                <a:gd name="connsiteY22" fmla="*/ 5979 h 10000"/>
                <a:gd name="connsiteX23" fmla="*/ 415 w 10000"/>
                <a:gd name="connsiteY23" fmla="*/ 7178 h 10000"/>
                <a:gd name="connsiteX24" fmla="*/ 202 w 10000"/>
                <a:gd name="connsiteY24" fmla="*/ 8086 h 10000"/>
                <a:gd name="connsiteX25" fmla="*/ 25 w 10000"/>
                <a:gd name="connsiteY25" fmla="*/ 8794 h 10000"/>
                <a:gd name="connsiteX26" fmla="*/ 52 w 10000"/>
                <a:gd name="connsiteY26" fmla="*/ 9911 h 10000"/>
                <a:gd name="connsiteX27" fmla="*/ 233 w 10000"/>
                <a:gd name="connsiteY27" fmla="*/ 9005 h 10000"/>
                <a:gd name="connsiteX28" fmla="*/ 736 w 10000"/>
                <a:gd name="connsiteY28" fmla="*/ 8555 h 10000"/>
                <a:gd name="connsiteX29" fmla="*/ 1374 w 10000"/>
                <a:gd name="connsiteY29" fmla="*/ 7781 h 10000"/>
                <a:gd name="connsiteX30" fmla="*/ 2190 w 10000"/>
                <a:gd name="connsiteY30" fmla="*/ 7005 h 10000"/>
                <a:gd name="connsiteX31" fmla="*/ 2863 w 10000"/>
                <a:gd name="connsiteY31" fmla="*/ 5963 h 10000"/>
                <a:gd name="connsiteX32" fmla="*/ 3907 w 10000"/>
                <a:gd name="connsiteY32" fmla="*/ 5242 h 10000"/>
                <a:gd name="connsiteX33" fmla="*/ 4532 w 10000"/>
                <a:gd name="connsiteY33" fmla="*/ 4469 h 10000"/>
                <a:gd name="connsiteX34" fmla="*/ 4951 w 10000"/>
                <a:gd name="connsiteY34" fmla="*/ 3638 h 10000"/>
                <a:gd name="connsiteX35" fmla="*/ 5300 w 10000"/>
                <a:gd name="connsiteY35" fmla="*/ 2440 h 10000"/>
                <a:gd name="connsiteX36" fmla="*/ 5349 w 10000"/>
                <a:gd name="connsiteY36" fmla="*/ 1448 h 10000"/>
                <a:gd name="connsiteX37" fmla="*/ 5219 w 10000"/>
                <a:gd name="connsiteY37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490 w 10000"/>
                <a:gd name="connsiteY11" fmla="*/ 2038 h 10000"/>
                <a:gd name="connsiteX12" fmla="*/ 3217 w 10000"/>
                <a:gd name="connsiteY12" fmla="*/ 2356 h 10000"/>
                <a:gd name="connsiteX13" fmla="*/ 3078 w 10000"/>
                <a:gd name="connsiteY13" fmla="*/ 3111 h 10000"/>
                <a:gd name="connsiteX14" fmla="*/ 2790 w 10000"/>
                <a:gd name="connsiteY14" fmla="*/ 3564 h 10000"/>
                <a:gd name="connsiteX15" fmla="*/ 2321 w 10000"/>
                <a:gd name="connsiteY15" fmla="*/ 3547 h 10000"/>
                <a:gd name="connsiteX16" fmla="*/ 2131 w 10000"/>
                <a:gd name="connsiteY16" fmla="*/ 2894 h 10000"/>
                <a:gd name="connsiteX17" fmla="*/ 2294 w 10000"/>
                <a:gd name="connsiteY17" fmla="*/ 1741 h 10000"/>
                <a:gd name="connsiteX18" fmla="*/ 1954 w 10000"/>
                <a:gd name="connsiteY18" fmla="*/ 2376 h 10000"/>
                <a:gd name="connsiteX19" fmla="*/ 1809 w 10000"/>
                <a:gd name="connsiteY19" fmla="*/ 3269 h 10000"/>
                <a:gd name="connsiteX20" fmla="*/ 1514 w 10000"/>
                <a:gd name="connsiteY20" fmla="*/ 4250 h 10000"/>
                <a:gd name="connsiteX21" fmla="*/ 1242 w 10000"/>
                <a:gd name="connsiteY21" fmla="*/ 5090 h 10000"/>
                <a:gd name="connsiteX22" fmla="*/ 862 w 10000"/>
                <a:gd name="connsiteY22" fmla="*/ 5979 h 10000"/>
                <a:gd name="connsiteX23" fmla="*/ 415 w 10000"/>
                <a:gd name="connsiteY23" fmla="*/ 7178 h 10000"/>
                <a:gd name="connsiteX24" fmla="*/ 202 w 10000"/>
                <a:gd name="connsiteY24" fmla="*/ 8086 h 10000"/>
                <a:gd name="connsiteX25" fmla="*/ 25 w 10000"/>
                <a:gd name="connsiteY25" fmla="*/ 8794 h 10000"/>
                <a:gd name="connsiteX26" fmla="*/ 52 w 10000"/>
                <a:gd name="connsiteY26" fmla="*/ 9911 h 10000"/>
                <a:gd name="connsiteX27" fmla="*/ 233 w 10000"/>
                <a:gd name="connsiteY27" fmla="*/ 9005 h 10000"/>
                <a:gd name="connsiteX28" fmla="*/ 736 w 10000"/>
                <a:gd name="connsiteY28" fmla="*/ 8555 h 10000"/>
                <a:gd name="connsiteX29" fmla="*/ 1374 w 10000"/>
                <a:gd name="connsiteY29" fmla="*/ 7781 h 10000"/>
                <a:gd name="connsiteX30" fmla="*/ 2190 w 10000"/>
                <a:gd name="connsiteY30" fmla="*/ 7005 h 10000"/>
                <a:gd name="connsiteX31" fmla="*/ 2863 w 10000"/>
                <a:gd name="connsiteY31" fmla="*/ 5963 h 10000"/>
                <a:gd name="connsiteX32" fmla="*/ 3907 w 10000"/>
                <a:gd name="connsiteY32" fmla="*/ 5242 h 10000"/>
                <a:gd name="connsiteX33" fmla="*/ 4532 w 10000"/>
                <a:gd name="connsiteY33" fmla="*/ 4469 h 10000"/>
                <a:gd name="connsiteX34" fmla="*/ 4951 w 10000"/>
                <a:gd name="connsiteY34" fmla="*/ 3638 h 10000"/>
                <a:gd name="connsiteX35" fmla="*/ 5300 w 10000"/>
                <a:gd name="connsiteY35" fmla="*/ 2440 h 10000"/>
                <a:gd name="connsiteX36" fmla="*/ 5349 w 10000"/>
                <a:gd name="connsiteY36" fmla="*/ 1448 h 10000"/>
                <a:gd name="connsiteX37" fmla="*/ 5219 w 10000"/>
                <a:gd name="connsiteY37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979 w 10000"/>
                <a:gd name="connsiteY10" fmla="*/ 1875 h 10000"/>
                <a:gd name="connsiteX11" fmla="*/ 3490 w 10000"/>
                <a:gd name="connsiteY11" fmla="*/ 2038 h 10000"/>
                <a:gd name="connsiteX12" fmla="*/ 3217 w 10000"/>
                <a:gd name="connsiteY12" fmla="*/ 2356 h 10000"/>
                <a:gd name="connsiteX13" fmla="*/ 3078 w 10000"/>
                <a:gd name="connsiteY13" fmla="*/ 3111 h 10000"/>
                <a:gd name="connsiteX14" fmla="*/ 2790 w 10000"/>
                <a:gd name="connsiteY14" fmla="*/ 3564 h 10000"/>
                <a:gd name="connsiteX15" fmla="*/ 2321 w 10000"/>
                <a:gd name="connsiteY15" fmla="*/ 3547 h 10000"/>
                <a:gd name="connsiteX16" fmla="*/ 2131 w 10000"/>
                <a:gd name="connsiteY16" fmla="*/ 2894 h 10000"/>
                <a:gd name="connsiteX17" fmla="*/ 2294 w 10000"/>
                <a:gd name="connsiteY17" fmla="*/ 1741 h 10000"/>
                <a:gd name="connsiteX18" fmla="*/ 1954 w 10000"/>
                <a:gd name="connsiteY18" fmla="*/ 2376 h 10000"/>
                <a:gd name="connsiteX19" fmla="*/ 1809 w 10000"/>
                <a:gd name="connsiteY19" fmla="*/ 3269 h 10000"/>
                <a:gd name="connsiteX20" fmla="*/ 1514 w 10000"/>
                <a:gd name="connsiteY20" fmla="*/ 4250 h 10000"/>
                <a:gd name="connsiteX21" fmla="*/ 1242 w 10000"/>
                <a:gd name="connsiteY21" fmla="*/ 5090 h 10000"/>
                <a:gd name="connsiteX22" fmla="*/ 862 w 10000"/>
                <a:gd name="connsiteY22" fmla="*/ 5979 h 10000"/>
                <a:gd name="connsiteX23" fmla="*/ 415 w 10000"/>
                <a:gd name="connsiteY23" fmla="*/ 7178 h 10000"/>
                <a:gd name="connsiteX24" fmla="*/ 202 w 10000"/>
                <a:gd name="connsiteY24" fmla="*/ 8086 h 10000"/>
                <a:gd name="connsiteX25" fmla="*/ 25 w 10000"/>
                <a:gd name="connsiteY25" fmla="*/ 8794 h 10000"/>
                <a:gd name="connsiteX26" fmla="*/ 52 w 10000"/>
                <a:gd name="connsiteY26" fmla="*/ 9911 h 10000"/>
                <a:gd name="connsiteX27" fmla="*/ 233 w 10000"/>
                <a:gd name="connsiteY27" fmla="*/ 9005 h 10000"/>
                <a:gd name="connsiteX28" fmla="*/ 736 w 10000"/>
                <a:gd name="connsiteY28" fmla="*/ 8555 h 10000"/>
                <a:gd name="connsiteX29" fmla="*/ 1374 w 10000"/>
                <a:gd name="connsiteY29" fmla="*/ 7781 h 10000"/>
                <a:gd name="connsiteX30" fmla="*/ 2190 w 10000"/>
                <a:gd name="connsiteY30" fmla="*/ 7005 h 10000"/>
                <a:gd name="connsiteX31" fmla="*/ 2863 w 10000"/>
                <a:gd name="connsiteY31" fmla="*/ 5963 h 10000"/>
                <a:gd name="connsiteX32" fmla="*/ 3907 w 10000"/>
                <a:gd name="connsiteY32" fmla="*/ 5242 h 10000"/>
                <a:gd name="connsiteX33" fmla="*/ 4532 w 10000"/>
                <a:gd name="connsiteY33" fmla="*/ 4469 h 10000"/>
                <a:gd name="connsiteX34" fmla="*/ 4951 w 10000"/>
                <a:gd name="connsiteY34" fmla="*/ 3638 h 10000"/>
                <a:gd name="connsiteX35" fmla="*/ 5300 w 10000"/>
                <a:gd name="connsiteY35" fmla="*/ 2440 h 10000"/>
                <a:gd name="connsiteX36" fmla="*/ 5349 w 10000"/>
                <a:gd name="connsiteY36" fmla="*/ 1448 h 10000"/>
                <a:gd name="connsiteX37" fmla="*/ 5219 w 10000"/>
                <a:gd name="connsiteY37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804 w 10000"/>
                <a:gd name="connsiteY9" fmla="*/ 1021 h 10000"/>
                <a:gd name="connsiteX10" fmla="*/ 3979 w 10000"/>
                <a:gd name="connsiteY10" fmla="*/ 1875 h 10000"/>
                <a:gd name="connsiteX11" fmla="*/ 3490 w 10000"/>
                <a:gd name="connsiteY11" fmla="*/ 2038 h 10000"/>
                <a:gd name="connsiteX12" fmla="*/ 3217 w 10000"/>
                <a:gd name="connsiteY12" fmla="*/ 2356 h 10000"/>
                <a:gd name="connsiteX13" fmla="*/ 3078 w 10000"/>
                <a:gd name="connsiteY13" fmla="*/ 3111 h 10000"/>
                <a:gd name="connsiteX14" fmla="*/ 2790 w 10000"/>
                <a:gd name="connsiteY14" fmla="*/ 3564 h 10000"/>
                <a:gd name="connsiteX15" fmla="*/ 2321 w 10000"/>
                <a:gd name="connsiteY15" fmla="*/ 3547 h 10000"/>
                <a:gd name="connsiteX16" fmla="*/ 2131 w 10000"/>
                <a:gd name="connsiteY16" fmla="*/ 2894 h 10000"/>
                <a:gd name="connsiteX17" fmla="*/ 2294 w 10000"/>
                <a:gd name="connsiteY17" fmla="*/ 1741 h 10000"/>
                <a:gd name="connsiteX18" fmla="*/ 1954 w 10000"/>
                <a:gd name="connsiteY18" fmla="*/ 2376 h 10000"/>
                <a:gd name="connsiteX19" fmla="*/ 1809 w 10000"/>
                <a:gd name="connsiteY19" fmla="*/ 3269 h 10000"/>
                <a:gd name="connsiteX20" fmla="*/ 1514 w 10000"/>
                <a:gd name="connsiteY20" fmla="*/ 4250 h 10000"/>
                <a:gd name="connsiteX21" fmla="*/ 1242 w 10000"/>
                <a:gd name="connsiteY21" fmla="*/ 5090 h 10000"/>
                <a:gd name="connsiteX22" fmla="*/ 862 w 10000"/>
                <a:gd name="connsiteY22" fmla="*/ 5979 h 10000"/>
                <a:gd name="connsiteX23" fmla="*/ 415 w 10000"/>
                <a:gd name="connsiteY23" fmla="*/ 7178 h 10000"/>
                <a:gd name="connsiteX24" fmla="*/ 202 w 10000"/>
                <a:gd name="connsiteY24" fmla="*/ 8086 h 10000"/>
                <a:gd name="connsiteX25" fmla="*/ 25 w 10000"/>
                <a:gd name="connsiteY25" fmla="*/ 8794 h 10000"/>
                <a:gd name="connsiteX26" fmla="*/ 52 w 10000"/>
                <a:gd name="connsiteY26" fmla="*/ 9911 h 10000"/>
                <a:gd name="connsiteX27" fmla="*/ 233 w 10000"/>
                <a:gd name="connsiteY27" fmla="*/ 9005 h 10000"/>
                <a:gd name="connsiteX28" fmla="*/ 736 w 10000"/>
                <a:gd name="connsiteY28" fmla="*/ 8555 h 10000"/>
                <a:gd name="connsiteX29" fmla="*/ 1374 w 10000"/>
                <a:gd name="connsiteY29" fmla="*/ 7781 h 10000"/>
                <a:gd name="connsiteX30" fmla="*/ 2190 w 10000"/>
                <a:gd name="connsiteY30" fmla="*/ 7005 h 10000"/>
                <a:gd name="connsiteX31" fmla="*/ 2863 w 10000"/>
                <a:gd name="connsiteY31" fmla="*/ 5963 h 10000"/>
                <a:gd name="connsiteX32" fmla="*/ 3907 w 10000"/>
                <a:gd name="connsiteY32" fmla="*/ 5242 h 10000"/>
                <a:gd name="connsiteX33" fmla="*/ 4532 w 10000"/>
                <a:gd name="connsiteY33" fmla="*/ 4469 h 10000"/>
                <a:gd name="connsiteX34" fmla="*/ 4951 w 10000"/>
                <a:gd name="connsiteY34" fmla="*/ 3638 h 10000"/>
                <a:gd name="connsiteX35" fmla="*/ 5300 w 10000"/>
                <a:gd name="connsiteY35" fmla="*/ 2440 h 10000"/>
                <a:gd name="connsiteX36" fmla="*/ 5349 w 10000"/>
                <a:gd name="connsiteY36" fmla="*/ 1448 h 10000"/>
                <a:gd name="connsiteX37" fmla="*/ 5219 w 10000"/>
                <a:gd name="connsiteY37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804 w 10000"/>
                <a:gd name="connsiteY9" fmla="*/ 1021 h 10000"/>
                <a:gd name="connsiteX10" fmla="*/ 3984 w 10000"/>
                <a:gd name="connsiteY10" fmla="*/ 1763 h 10000"/>
                <a:gd name="connsiteX11" fmla="*/ 3490 w 10000"/>
                <a:gd name="connsiteY11" fmla="*/ 2038 h 10000"/>
                <a:gd name="connsiteX12" fmla="*/ 3217 w 10000"/>
                <a:gd name="connsiteY12" fmla="*/ 2356 h 10000"/>
                <a:gd name="connsiteX13" fmla="*/ 3078 w 10000"/>
                <a:gd name="connsiteY13" fmla="*/ 3111 h 10000"/>
                <a:gd name="connsiteX14" fmla="*/ 2790 w 10000"/>
                <a:gd name="connsiteY14" fmla="*/ 3564 h 10000"/>
                <a:gd name="connsiteX15" fmla="*/ 2321 w 10000"/>
                <a:gd name="connsiteY15" fmla="*/ 3547 h 10000"/>
                <a:gd name="connsiteX16" fmla="*/ 2131 w 10000"/>
                <a:gd name="connsiteY16" fmla="*/ 2894 h 10000"/>
                <a:gd name="connsiteX17" fmla="*/ 2294 w 10000"/>
                <a:gd name="connsiteY17" fmla="*/ 1741 h 10000"/>
                <a:gd name="connsiteX18" fmla="*/ 1954 w 10000"/>
                <a:gd name="connsiteY18" fmla="*/ 2376 h 10000"/>
                <a:gd name="connsiteX19" fmla="*/ 1809 w 10000"/>
                <a:gd name="connsiteY19" fmla="*/ 3269 h 10000"/>
                <a:gd name="connsiteX20" fmla="*/ 1514 w 10000"/>
                <a:gd name="connsiteY20" fmla="*/ 4250 h 10000"/>
                <a:gd name="connsiteX21" fmla="*/ 1242 w 10000"/>
                <a:gd name="connsiteY21" fmla="*/ 5090 h 10000"/>
                <a:gd name="connsiteX22" fmla="*/ 862 w 10000"/>
                <a:gd name="connsiteY22" fmla="*/ 5979 h 10000"/>
                <a:gd name="connsiteX23" fmla="*/ 415 w 10000"/>
                <a:gd name="connsiteY23" fmla="*/ 7178 h 10000"/>
                <a:gd name="connsiteX24" fmla="*/ 202 w 10000"/>
                <a:gd name="connsiteY24" fmla="*/ 8086 h 10000"/>
                <a:gd name="connsiteX25" fmla="*/ 25 w 10000"/>
                <a:gd name="connsiteY25" fmla="*/ 8794 h 10000"/>
                <a:gd name="connsiteX26" fmla="*/ 52 w 10000"/>
                <a:gd name="connsiteY26" fmla="*/ 9911 h 10000"/>
                <a:gd name="connsiteX27" fmla="*/ 233 w 10000"/>
                <a:gd name="connsiteY27" fmla="*/ 9005 h 10000"/>
                <a:gd name="connsiteX28" fmla="*/ 736 w 10000"/>
                <a:gd name="connsiteY28" fmla="*/ 8555 h 10000"/>
                <a:gd name="connsiteX29" fmla="*/ 1374 w 10000"/>
                <a:gd name="connsiteY29" fmla="*/ 7781 h 10000"/>
                <a:gd name="connsiteX30" fmla="*/ 2190 w 10000"/>
                <a:gd name="connsiteY30" fmla="*/ 7005 h 10000"/>
                <a:gd name="connsiteX31" fmla="*/ 2863 w 10000"/>
                <a:gd name="connsiteY31" fmla="*/ 5963 h 10000"/>
                <a:gd name="connsiteX32" fmla="*/ 3907 w 10000"/>
                <a:gd name="connsiteY32" fmla="*/ 5242 h 10000"/>
                <a:gd name="connsiteX33" fmla="*/ 4532 w 10000"/>
                <a:gd name="connsiteY33" fmla="*/ 4469 h 10000"/>
                <a:gd name="connsiteX34" fmla="*/ 4951 w 10000"/>
                <a:gd name="connsiteY34" fmla="*/ 3638 h 10000"/>
                <a:gd name="connsiteX35" fmla="*/ 5300 w 10000"/>
                <a:gd name="connsiteY35" fmla="*/ 2440 h 10000"/>
                <a:gd name="connsiteX36" fmla="*/ 5349 w 10000"/>
                <a:gd name="connsiteY36" fmla="*/ 1448 h 10000"/>
                <a:gd name="connsiteX37" fmla="*/ 5219 w 10000"/>
                <a:gd name="connsiteY37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76 w 10000"/>
                <a:gd name="connsiteY8" fmla="*/ 287 h 10000"/>
                <a:gd name="connsiteX9" fmla="*/ 4804 w 10000"/>
                <a:gd name="connsiteY9" fmla="*/ 1021 h 10000"/>
                <a:gd name="connsiteX10" fmla="*/ 3984 w 10000"/>
                <a:gd name="connsiteY10" fmla="*/ 1763 h 10000"/>
                <a:gd name="connsiteX11" fmla="*/ 3490 w 10000"/>
                <a:gd name="connsiteY11" fmla="*/ 2038 h 10000"/>
                <a:gd name="connsiteX12" fmla="*/ 3217 w 10000"/>
                <a:gd name="connsiteY12" fmla="*/ 2356 h 10000"/>
                <a:gd name="connsiteX13" fmla="*/ 3078 w 10000"/>
                <a:gd name="connsiteY13" fmla="*/ 3111 h 10000"/>
                <a:gd name="connsiteX14" fmla="*/ 2790 w 10000"/>
                <a:gd name="connsiteY14" fmla="*/ 3564 h 10000"/>
                <a:gd name="connsiteX15" fmla="*/ 2321 w 10000"/>
                <a:gd name="connsiteY15" fmla="*/ 3547 h 10000"/>
                <a:gd name="connsiteX16" fmla="*/ 2131 w 10000"/>
                <a:gd name="connsiteY16" fmla="*/ 2894 h 10000"/>
                <a:gd name="connsiteX17" fmla="*/ 2294 w 10000"/>
                <a:gd name="connsiteY17" fmla="*/ 1741 h 10000"/>
                <a:gd name="connsiteX18" fmla="*/ 1954 w 10000"/>
                <a:gd name="connsiteY18" fmla="*/ 2376 h 10000"/>
                <a:gd name="connsiteX19" fmla="*/ 1809 w 10000"/>
                <a:gd name="connsiteY19" fmla="*/ 3269 h 10000"/>
                <a:gd name="connsiteX20" fmla="*/ 1514 w 10000"/>
                <a:gd name="connsiteY20" fmla="*/ 4250 h 10000"/>
                <a:gd name="connsiteX21" fmla="*/ 1242 w 10000"/>
                <a:gd name="connsiteY21" fmla="*/ 5090 h 10000"/>
                <a:gd name="connsiteX22" fmla="*/ 862 w 10000"/>
                <a:gd name="connsiteY22" fmla="*/ 5979 h 10000"/>
                <a:gd name="connsiteX23" fmla="*/ 415 w 10000"/>
                <a:gd name="connsiteY23" fmla="*/ 7178 h 10000"/>
                <a:gd name="connsiteX24" fmla="*/ 202 w 10000"/>
                <a:gd name="connsiteY24" fmla="*/ 8086 h 10000"/>
                <a:gd name="connsiteX25" fmla="*/ 25 w 10000"/>
                <a:gd name="connsiteY25" fmla="*/ 8794 h 10000"/>
                <a:gd name="connsiteX26" fmla="*/ 52 w 10000"/>
                <a:gd name="connsiteY26" fmla="*/ 9911 h 10000"/>
                <a:gd name="connsiteX27" fmla="*/ 233 w 10000"/>
                <a:gd name="connsiteY27" fmla="*/ 9005 h 10000"/>
                <a:gd name="connsiteX28" fmla="*/ 736 w 10000"/>
                <a:gd name="connsiteY28" fmla="*/ 8555 h 10000"/>
                <a:gd name="connsiteX29" fmla="*/ 1374 w 10000"/>
                <a:gd name="connsiteY29" fmla="*/ 7781 h 10000"/>
                <a:gd name="connsiteX30" fmla="*/ 2190 w 10000"/>
                <a:gd name="connsiteY30" fmla="*/ 7005 h 10000"/>
                <a:gd name="connsiteX31" fmla="*/ 2863 w 10000"/>
                <a:gd name="connsiteY31" fmla="*/ 5963 h 10000"/>
                <a:gd name="connsiteX32" fmla="*/ 3907 w 10000"/>
                <a:gd name="connsiteY32" fmla="*/ 5242 h 10000"/>
                <a:gd name="connsiteX33" fmla="*/ 4532 w 10000"/>
                <a:gd name="connsiteY33" fmla="*/ 4469 h 10000"/>
                <a:gd name="connsiteX34" fmla="*/ 4951 w 10000"/>
                <a:gd name="connsiteY34" fmla="*/ 3638 h 10000"/>
                <a:gd name="connsiteX35" fmla="*/ 5300 w 10000"/>
                <a:gd name="connsiteY35" fmla="*/ 2440 h 10000"/>
                <a:gd name="connsiteX36" fmla="*/ 5349 w 10000"/>
                <a:gd name="connsiteY36" fmla="*/ 1448 h 10000"/>
                <a:gd name="connsiteX37" fmla="*/ 5219 w 10000"/>
                <a:gd name="connsiteY37" fmla="*/ 460 h 10000"/>
                <a:gd name="connsiteX0" fmla="*/ 10000 w 10000"/>
                <a:gd name="connsiteY0" fmla="*/ 1044 h 10177"/>
                <a:gd name="connsiteX1" fmla="*/ 9658 w 10000"/>
                <a:gd name="connsiteY1" fmla="*/ 738 h 10177"/>
                <a:gd name="connsiteX2" fmla="*/ 9182 w 10000"/>
                <a:gd name="connsiteY2" fmla="*/ 470 h 10177"/>
                <a:gd name="connsiteX3" fmla="*/ 8609 w 10000"/>
                <a:gd name="connsiteY3" fmla="*/ 254 h 10177"/>
                <a:gd name="connsiteX4" fmla="*/ 8216 w 10000"/>
                <a:gd name="connsiteY4" fmla="*/ 190 h 10177"/>
                <a:gd name="connsiteX5" fmla="*/ 7680 w 10000"/>
                <a:gd name="connsiteY5" fmla="*/ 279 h 10177"/>
                <a:gd name="connsiteX6" fmla="*/ 6952 w 10000"/>
                <a:gd name="connsiteY6" fmla="*/ 776 h 10177"/>
                <a:gd name="connsiteX7" fmla="*/ 6442 w 10000"/>
                <a:gd name="connsiteY7" fmla="*/ 52 h 10177"/>
                <a:gd name="connsiteX8" fmla="*/ 5776 w 10000"/>
                <a:gd name="connsiteY8" fmla="*/ 464 h 10177"/>
                <a:gd name="connsiteX9" fmla="*/ 4804 w 10000"/>
                <a:gd name="connsiteY9" fmla="*/ 1198 h 10177"/>
                <a:gd name="connsiteX10" fmla="*/ 3984 w 10000"/>
                <a:gd name="connsiteY10" fmla="*/ 1940 h 10177"/>
                <a:gd name="connsiteX11" fmla="*/ 3490 w 10000"/>
                <a:gd name="connsiteY11" fmla="*/ 2215 h 10177"/>
                <a:gd name="connsiteX12" fmla="*/ 3217 w 10000"/>
                <a:gd name="connsiteY12" fmla="*/ 2533 h 10177"/>
                <a:gd name="connsiteX13" fmla="*/ 3078 w 10000"/>
                <a:gd name="connsiteY13" fmla="*/ 3288 h 10177"/>
                <a:gd name="connsiteX14" fmla="*/ 2790 w 10000"/>
                <a:gd name="connsiteY14" fmla="*/ 3741 h 10177"/>
                <a:gd name="connsiteX15" fmla="*/ 2321 w 10000"/>
                <a:gd name="connsiteY15" fmla="*/ 3724 h 10177"/>
                <a:gd name="connsiteX16" fmla="*/ 2131 w 10000"/>
                <a:gd name="connsiteY16" fmla="*/ 3071 h 10177"/>
                <a:gd name="connsiteX17" fmla="*/ 2294 w 10000"/>
                <a:gd name="connsiteY17" fmla="*/ 1918 h 10177"/>
                <a:gd name="connsiteX18" fmla="*/ 1954 w 10000"/>
                <a:gd name="connsiteY18" fmla="*/ 2553 h 10177"/>
                <a:gd name="connsiteX19" fmla="*/ 1809 w 10000"/>
                <a:gd name="connsiteY19" fmla="*/ 3446 h 10177"/>
                <a:gd name="connsiteX20" fmla="*/ 1514 w 10000"/>
                <a:gd name="connsiteY20" fmla="*/ 4427 h 10177"/>
                <a:gd name="connsiteX21" fmla="*/ 1242 w 10000"/>
                <a:gd name="connsiteY21" fmla="*/ 5267 h 10177"/>
                <a:gd name="connsiteX22" fmla="*/ 862 w 10000"/>
                <a:gd name="connsiteY22" fmla="*/ 6156 h 10177"/>
                <a:gd name="connsiteX23" fmla="*/ 415 w 10000"/>
                <a:gd name="connsiteY23" fmla="*/ 7355 h 10177"/>
                <a:gd name="connsiteX24" fmla="*/ 202 w 10000"/>
                <a:gd name="connsiteY24" fmla="*/ 8263 h 10177"/>
                <a:gd name="connsiteX25" fmla="*/ 25 w 10000"/>
                <a:gd name="connsiteY25" fmla="*/ 8971 h 10177"/>
                <a:gd name="connsiteX26" fmla="*/ 52 w 10000"/>
                <a:gd name="connsiteY26" fmla="*/ 10088 h 10177"/>
                <a:gd name="connsiteX27" fmla="*/ 233 w 10000"/>
                <a:gd name="connsiteY27" fmla="*/ 9182 h 10177"/>
                <a:gd name="connsiteX28" fmla="*/ 736 w 10000"/>
                <a:gd name="connsiteY28" fmla="*/ 8732 h 10177"/>
                <a:gd name="connsiteX29" fmla="*/ 1374 w 10000"/>
                <a:gd name="connsiteY29" fmla="*/ 7958 h 10177"/>
                <a:gd name="connsiteX30" fmla="*/ 2190 w 10000"/>
                <a:gd name="connsiteY30" fmla="*/ 7182 h 10177"/>
                <a:gd name="connsiteX31" fmla="*/ 2863 w 10000"/>
                <a:gd name="connsiteY31" fmla="*/ 6140 h 10177"/>
                <a:gd name="connsiteX32" fmla="*/ 3907 w 10000"/>
                <a:gd name="connsiteY32" fmla="*/ 5419 h 10177"/>
                <a:gd name="connsiteX33" fmla="*/ 4532 w 10000"/>
                <a:gd name="connsiteY33" fmla="*/ 4646 h 10177"/>
                <a:gd name="connsiteX34" fmla="*/ 4951 w 10000"/>
                <a:gd name="connsiteY34" fmla="*/ 3815 h 10177"/>
                <a:gd name="connsiteX35" fmla="*/ 5300 w 10000"/>
                <a:gd name="connsiteY35" fmla="*/ 2617 h 10177"/>
                <a:gd name="connsiteX36" fmla="*/ 5349 w 10000"/>
                <a:gd name="connsiteY36" fmla="*/ 1625 h 10177"/>
                <a:gd name="connsiteX37" fmla="*/ 5219 w 10000"/>
                <a:gd name="connsiteY37" fmla="*/ 637 h 10177"/>
                <a:gd name="connsiteX0" fmla="*/ 10000 w 10000"/>
                <a:gd name="connsiteY0" fmla="*/ 1023 h 10156"/>
                <a:gd name="connsiteX1" fmla="*/ 9658 w 10000"/>
                <a:gd name="connsiteY1" fmla="*/ 717 h 10156"/>
                <a:gd name="connsiteX2" fmla="*/ 9182 w 10000"/>
                <a:gd name="connsiteY2" fmla="*/ 449 h 10156"/>
                <a:gd name="connsiteX3" fmla="*/ 8609 w 10000"/>
                <a:gd name="connsiteY3" fmla="*/ 233 h 10156"/>
                <a:gd name="connsiteX4" fmla="*/ 8216 w 10000"/>
                <a:gd name="connsiteY4" fmla="*/ 169 h 10156"/>
                <a:gd name="connsiteX5" fmla="*/ 7680 w 10000"/>
                <a:gd name="connsiteY5" fmla="*/ 258 h 10156"/>
                <a:gd name="connsiteX6" fmla="*/ 6442 w 10000"/>
                <a:gd name="connsiteY6" fmla="*/ 31 h 10156"/>
                <a:gd name="connsiteX7" fmla="*/ 5776 w 10000"/>
                <a:gd name="connsiteY7" fmla="*/ 443 h 10156"/>
                <a:gd name="connsiteX8" fmla="*/ 4804 w 10000"/>
                <a:gd name="connsiteY8" fmla="*/ 1177 h 10156"/>
                <a:gd name="connsiteX9" fmla="*/ 3984 w 10000"/>
                <a:gd name="connsiteY9" fmla="*/ 1919 h 10156"/>
                <a:gd name="connsiteX10" fmla="*/ 3490 w 10000"/>
                <a:gd name="connsiteY10" fmla="*/ 2194 h 10156"/>
                <a:gd name="connsiteX11" fmla="*/ 3217 w 10000"/>
                <a:gd name="connsiteY11" fmla="*/ 2512 h 10156"/>
                <a:gd name="connsiteX12" fmla="*/ 3078 w 10000"/>
                <a:gd name="connsiteY12" fmla="*/ 3267 h 10156"/>
                <a:gd name="connsiteX13" fmla="*/ 2790 w 10000"/>
                <a:gd name="connsiteY13" fmla="*/ 3720 h 10156"/>
                <a:gd name="connsiteX14" fmla="*/ 2321 w 10000"/>
                <a:gd name="connsiteY14" fmla="*/ 3703 h 10156"/>
                <a:gd name="connsiteX15" fmla="*/ 2131 w 10000"/>
                <a:gd name="connsiteY15" fmla="*/ 3050 h 10156"/>
                <a:gd name="connsiteX16" fmla="*/ 2294 w 10000"/>
                <a:gd name="connsiteY16" fmla="*/ 1897 h 10156"/>
                <a:gd name="connsiteX17" fmla="*/ 1954 w 10000"/>
                <a:gd name="connsiteY17" fmla="*/ 2532 h 10156"/>
                <a:gd name="connsiteX18" fmla="*/ 1809 w 10000"/>
                <a:gd name="connsiteY18" fmla="*/ 3425 h 10156"/>
                <a:gd name="connsiteX19" fmla="*/ 1514 w 10000"/>
                <a:gd name="connsiteY19" fmla="*/ 4406 h 10156"/>
                <a:gd name="connsiteX20" fmla="*/ 1242 w 10000"/>
                <a:gd name="connsiteY20" fmla="*/ 5246 h 10156"/>
                <a:gd name="connsiteX21" fmla="*/ 862 w 10000"/>
                <a:gd name="connsiteY21" fmla="*/ 6135 h 10156"/>
                <a:gd name="connsiteX22" fmla="*/ 415 w 10000"/>
                <a:gd name="connsiteY22" fmla="*/ 7334 h 10156"/>
                <a:gd name="connsiteX23" fmla="*/ 202 w 10000"/>
                <a:gd name="connsiteY23" fmla="*/ 8242 h 10156"/>
                <a:gd name="connsiteX24" fmla="*/ 25 w 10000"/>
                <a:gd name="connsiteY24" fmla="*/ 8950 h 10156"/>
                <a:gd name="connsiteX25" fmla="*/ 52 w 10000"/>
                <a:gd name="connsiteY25" fmla="*/ 10067 h 10156"/>
                <a:gd name="connsiteX26" fmla="*/ 233 w 10000"/>
                <a:gd name="connsiteY26" fmla="*/ 9161 h 10156"/>
                <a:gd name="connsiteX27" fmla="*/ 736 w 10000"/>
                <a:gd name="connsiteY27" fmla="*/ 8711 h 10156"/>
                <a:gd name="connsiteX28" fmla="*/ 1374 w 10000"/>
                <a:gd name="connsiteY28" fmla="*/ 7937 h 10156"/>
                <a:gd name="connsiteX29" fmla="*/ 2190 w 10000"/>
                <a:gd name="connsiteY29" fmla="*/ 7161 h 10156"/>
                <a:gd name="connsiteX30" fmla="*/ 2863 w 10000"/>
                <a:gd name="connsiteY30" fmla="*/ 6119 h 10156"/>
                <a:gd name="connsiteX31" fmla="*/ 3907 w 10000"/>
                <a:gd name="connsiteY31" fmla="*/ 5398 h 10156"/>
                <a:gd name="connsiteX32" fmla="*/ 4532 w 10000"/>
                <a:gd name="connsiteY32" fmla="*/ 4625 h 10156"/>
                <a:gd name="connsiteX33" fmla="*/ 4951 w 10000"/>
                <a:gd name="connsiteY33" fmla="*/ 3794 h 10156"/>
                <a:gd name="connsiteX34" fmla="*/ 5300 w 10000"/>
                <a:gd name="connsiteY34" fmla="*/ 2596 h 10156"/>
                <a:gd name="connsiteX35" fmla="*/ 5349 w 10000"/>
                <a:gd name="connsiteY35" fmla="*/ 1604 h 10156"/>
                <a:gd name="connsiteX36" fmla="*/ 5219 w 10000"/>
                <a:gd name="connsiteY36" fmla="*/ 616 h 10156"/>
                <a:gd name="connsiteX0" fmla="*/ 10000 w 10000"/>
                <a:gd name="connsiteY0" fmla="*/ 1023 h 10156"/>
                <a:gd name="connsiteX1" fmla="*/ 9658 w 10000"/>
                <a:gd name="connsiteY1" fmla="*/ 717 h 10156"/>
                <a:gd name="connsiteX2" fmla="*/ 9182 w 10000"/>
                <a:gd name="connsiteY2" fmla="*/ 449 h 10156"/>
                <a:gd name="connsiteX3" fmla="*/ 8609 w 10000"/>
                <a:gd name="connsiteY3" fmla="*/ 233 h 10156"/>
                <a:gd name="connsiteX4" fmla="*/ 7680 w 10000"/>
                <a:gd name="connsiteY4" fmla="*/ 258 h 10156"/>
                <a:gd name="connsiteX5" fmla="*/ 6442 w 10000"/>
                <a:gd name="connsiteY5" fmla="*/ 31 h 10156"/>
                <a:gd name="connsiteX6" fmla="*/ 5776 w 10000"/>
                <a:gd name="connsiteY6" fmla="*/ 443 h 10156"/>
                <a:gd name="connsiteX7" fmla="*/ 4804 w 10000"/>
                <a:gd name="connsiteY7" fmla="*/ 1177 h 10156"/>
                <a:gd name="connsiteX8" fmla="*/ 3984 w 10000"/>
                <a:gd name="connsiteY8" fmla="*/ 1919 h 10156"/>
                <a:gd name="connsiteX9" fmla="*/ 3490 w 10000"/>
                <a:gd name="connsiteY9" fmla="*/ 2194 h 10156"/>
                <a:gd name="connsiteX10" fmla="*/ 3217 w 10000"/>
                <a:gd name="connsiteY10" fmla="*/ 2512 h 10156"/>
                <a:gd name="connsiteX11" fmla="*/ 3078 w 10000"/>
                <a:gd name="connsiteY11" fmla="*/ 3267 h 10156"/>
                <a:gd name="connsiteX12" fmla="*/ 2790 w 10000"/>
                <a:gd name="connsiteY12" fmla="*/ 3720 h 10156"/>
                <a:gd name="connsiteX13" fmla="*/ 2321 w 10000"/>
                <a:gd name="connsiteY13" fmla="*/ 3703 h 10156"/>
                <a:gd name="connsiteX14" fmla="*/ 2131 w 10000"/>
                <a:gd name="connsiteY14" fmla="*/ 3050 h 10156"/>
                <a:gd name="connsiteX15" fmla="*/ 2294 w 10000"/>
                <a:gd name="connsiteY15" fmla="*/ 1897 h 10156"/>
                <a:gd name="connsiteX16" fmla="*/ 1954 w 10000"/>
                <a:gd name="connsiteY16" fmla="*/ 2532 h 10156"/>
                <a:gd name="connsiteX17" fmla="*/ 1809 w 10000"/>
                <a:gd name="connsiteY17" fmla="*/ 3425 h 10156"/>
                <a:gd name="connsiteX18" fmla="*/ 1514 w 10000"/>
                <a:gd name="connsiteY18" fmla="*/ 4406 h 10156"/>
                <a:gd name="connsiteX19" fmla="*/ 1242 w 10000"/>
                <a:gd name="connsiteY19" fmla="*/ 5246 h 10156"/>
                <a:gd name="connsiteX20" fmla="*/ 862 w 10000"/>
                <a:gd name="connsiteY20" fmla="*/ 6135 h 10156"/>
                <a:gd name="connsiteX21" fmla="*/ 415 w 10000"/>
                <a:gd name="connsiteY21" fmla="*/ 7334 h 10156"/>
                <a:gd name="connsiteX22" fmla="*/ 202 w 10000"/>
                <a:gd name="connsiteY22" fmla="*/ 8242 h 10156"/>
                <a:gd name="connsiteX23" fmla="*/ 25 w 10000"/>
                <a:gd name="connsiteY23" fmla="*/ 8950 h 10156"/>
                <a:gd name="connsiteX24" fmla="*/ 52 w 10000"/>
                <a:gd name="connsiteY24" fmla="*/ 10067 h 10156"/>
                <a:gd name="connsiteX25" fmla="*/ 233 w 10000"/>
                <a:gd name="connsiteY25" fmla="*/ 9161 h 10156"/>
                <a:gd name="connsiteX26" fmla="*/ 736 w 10000"/>
                <a:gd name="connsiteY26" fmla="*/ 8711 h 10156"/>
                <a:gd name="connsiteX27" fmla="*/ 1374 w 10000"/>
                <a:gd name="connsiteY27" fmla="*/ 7937 h 10156"/>
                <a:gd name="connsiteX28" fmla="*/ 2190 w 10000"/>
                <a:gd name="connsiteY28" fmla="*/ 7161 h 10156"/>
                <a:gd name="connsiteX29" fmla="*/ 2863 w 10000"/>
                <a:gd name="connsiteY29" fmla="*/ 6119 h 10156"/>
                <a:gd name="connsiteX30" fmla="*/ 3907 w 10000"/>
                <a:gd name="connsiteY30" fmla="*/ 5398 h 10156"/>
                <a:gd name="connsiteX31" fmla="*/ 4532 w 10000"/>
                <a:gd name="connsiteY31" fmla="*/ 4625 h 10156"/>
                <a:gd name="connsiteX32" fmla="*/ 4951 w 10000"/>
                <a:gd name="connsiteY32" fmla="*/ 3794 h 10156"/>
                <a:gd name="connsiteX33" fmla="*/ 5300 w 10000"/>
                <a:gd name="connsiteY33" fmla="*/ 2596 h 10156"/>
                <a:gd name="connsiteX34" fmla="*/ 5349 w 10000"/>
                <a:gd name="connsiteY34" fmla="*/ 1604 h 10156"/>
                <a:gd name="connsiteX35" fmla="*/ 5219 w 10000"/>
                <a:gd name="connsiteY35" fmla="*/ 616 h 10156"/>
                <a:gd name="connsiteX0" fmla="*/ 10000 w 10000"/>
                <a:gd name="connsiteY0" fmla="*/ 1469 h 10602"/>
                <a:gd name="connsiteX1" fmla="*/ 9658 w 10000"/>
                <a:gd name="connsiteY1" fmla="*/ 1163 h 10602"/>
                <a:gd name="connsiteX2" fmla="*/ 9182 w 10000"/>
                <a:gd name="connsiteY2" fmla="*/ 895 h 10602"/>
                <a:gd name="connsiteX3" fmla="*/ 8609 w 10000"/>
                <a:gd name="connsiteY3" fmla="*/ 679 h 10602"/>
                <a:gd name="connsiteX4" fmla="*/ 7383 w 10000"/>
                <a:gd name="connsiteY4" fmla="*/ 34 h 10602"/>
                <a:gd name="connsiteX5" fmla="*/ 6442 w 10000"/>
                <a:gd name="connsiteY5" fmla="*/ 477 h 10602"/>
                <a:gd name="connsiteX6" fmla="*/ 5776 w 10000"/>
                <a:gd name="connsiteY6" fmla="*/ 889 h 10602"/>
                <a:gd name="connsiteX7" fmla="*/ 4804 w 10000"/>
                <a:gd name="connsiteY7" fmla="*/ 1623 h 10602"/>
                <a:gd name="connsiteX8" fmla="*/ 3984 w 10000"/>
                <a:gd name="connsiteY8" fmla="*/ 2365 h 10602"/>
                <a:gd name="connsiteX9" fmla="*/ 3490 w 10000"/>
                <a:gd name="connsiteY9" fmla="*/ 2640 h 10602"/>
                <a:gd name="connsiteX10" fmla="*/ 3217 w 10000"/>
                <a:gd name="connsiteY10" fmla="*/ 2958 h 10602"/>
                <a:gd name="connsiteX11" fmla="*/ 3078 w 10000"/>
                <a:gd name="connsiteY11" fmla="*/ 3713 h 10602"/>
                <a:gd name="connsiteX12" fmla="*/ 2790 w 10000"/>
                <a:gd name="connsiteY12" fmla="*/ 4166 h 10602"/>
                <a:gd name="connsiteX13" fmla="*/ 2321 w 10000"/>
                <a:gd name="connsiteY13" fmla="*/ 4149 h 10602"/>
                <a:gd name="connsiteX14" fmla="*/ 2131 w 10000"/>
                <a:gd name="connsiteY14" fmla="*/ 3496 h 10602"/>
                <a:gd name="connsiteX15" fmla="*/ 2294 w 10000"/>
                <a:gd name="connsiteY15" fmla="*/ 2343 h 10602"/>
                <a:gd name="connsiteX16" fmla="*/ 1954 w 10000"/>
                <a:gd name="connsiteY16" fmla="*/ 2978 h 10602"/>
                <a:gd name="connsiteX17" fmla="*/ 1809 w 10000"/>
                <a:gd name="connsiteY17" fmla="*/ 3871 h 10602"/>
                <a:gd name="connsiteX18" fmla="*/ 1514 w 10000"/>
                <a:gd name="connsiteY18" fmla="*/ 4852 h 10602"/>
                <a:gd name="connsiteX19" fmla="*/ 1242 w 10000"/>
                <a:gd name="connsiteY19" fmla="*/ 5692 h 10602"/>
                <a:gd name="connsiteX20" fmla="*/ 862 w 10000"/>
                <a:gd name="connsiteY20" fmla="*/ 6581 h 10602"/>
                <a:gd name="connsiteX21" fmla="*/ 415 w 10000"/>
                <a:gd name="connsiteY21" fmla="*/ 7780 h 10602"/>
                <a:gd name="connsiteX22" fmla="*/ 202 w 10000"/>
                <a:gd name="connsiteY22" fmla="*/ 8688 h 10602"/>
                <a:gd name="connsiteX23" fmla="*/ 25 w 10000"/>
                <a:gd name="connsiteY23" fmla="*/ 9396 h 10602"/>
                <a:gd name="connsiteX24" fmla="*/ 52 w 10000"/>
                <a:gd name="connsiteY24" fmla="*/ 10513 h 10602"/>
                <a:gd name="connsiteX25" fmla="*/ 233 w 10000"/>
                <a:gd name="connsiteY25" fmla="*/ 9607 h 10602"/>
                <a:gd name="connsiteX26" fmla="*/ 736 w 10000"/>
                <a:gd name="connsiteY26" fmla="*/ 9157 h 10602"/>
                <a:gd name="connsiteX27" fmla="*/ 1374 w 10000"/>
                <a:gd name="connsiteY27" fmla="*/ 8383 h 10602"/>
                <a:gd name="connsiteX28" fmla="*/ 2190 w 10000"/>
                <a:gd name="connsiteY28" fmla="*/ 7607 h 10602"/>
                <a:gd name="connsiteX29" fmla="*/ 2863 w 10000"/>
                <a:gd name="connsiteY29" fmla="*/ 6565 h 10602"/>
                <a:gd name="connsiteX30" fmla="*/ 3907 w 10000"/>
                <a:gd name="connsiteY30" fmla="*/ 5844 h 10602"/>
                <a:gd name="connsiteX31" fmla="*/ 4532 w 10000"/>
                <a:gd name="connsiteY31" fmla="*/ 5071 h 10602"/>
                <a:gd name="connsiteX32" fmla="*/ 4951 w 10000"/>
                <a:gd name="connsiteY32" fmla="*/ 4240 h 10602"/>
                <a:gd name="connsiteX33" fmla="*/ 5300 w 10000"/>
                <a:gd name="connsiteY33" fmla="*/ 3042 h 10602"/>
                <a:gd name="connsiteX34" fmla="*/ 5349 w 10000"/>
                <a:gd name="connsiteY34" fmla="*/ 2050 h 10602"/>
                <a:gd name="connsiteX35" fmla="*/ 5219 w 10000"/>
                <a:gd name="connsiteY35" fmla="*/ 1062 h 10602"/>
                <a:gd name="connsiteX0" fmla="*/ 10000 w 10000"/>
                <a:gd name="connsiteY0" fmla="*/ 1471 h 10604"/>
                <a:gd name="connsiteX1" fmla="*/ 9658 w 10000"/>
                <a:gd name="connsiteY1" fmla="*/ 1165 h 10604"/>
                <a:gd name="connsiteX2" fmla="*/ 9182 w 10000"/>
                <a:gd name="connsiteY2" fmla="*/ 897 h 10604"/>
                <a:gd name="connsiteX3" fmla="*/ 8366 w 10000"/>
                <a:gd name="connsiteY3" fmla="*/ 266 h 10604"/>
                <a:gd name="connsiteX4" fmla="*/ 7383 w 10000"/>
                <a:gd name="connsiteY4" fmla="*/ 36 h 10604"/>
                <a:gd name="connsiteX5" fmla="*/ 6442 w 10000"/>
                <a:gd name="connsiteY5" fmla="*/ 479 h 10604"/>
                <a:gd name="connsiteX6" fmla="*/ 5776 w 10000"/>
                <a:gd name="connsiteY6" fmla="*/ 891 h 10604"/>
                <a:gd name="connsiteX7" fmla="*/ 4804 w 10000"/>
                <a:gd name="connsiteY7" fmla="*/ 1625 h 10604"/>
                <a:gd name="connsiteX8" fmla="*/ 3984 w 10000"/>
                <a:gd name="connsiteY8" fmla="*/ 2367 h 10604"/>
                <a:gd name="connsiteX9" fmla="*/ 3490 w 10000"/>
                <a:gd name="connsiteY9" fmla="*/ 2642 h 10604"/>
                <a:gd name="connsiteX10" fmla="*/ 3217 w 10000"/>
                <a:gd name="connsiteY10" fmla="*/ 2960 h 10604"/>
                <a:gd name="connsiteX11" fmla="*/ 3078 w 10000"/>
                <a:gd name="connsiteY11" fmla="*/ 3715 h 10604"/>
                <a:gd name="connsiteX12" fmla="*/ 2790 w 10000"/>
                <a:gd name="connsiteY12" fmla="*/ 4168 h 10604"/>
                <a:gd name="connsiteX13" fmla="*/ 2321 w 10000"/>
                <a:gd name="connsiteY13" fmla="*/ 4151 h 10604"/>
                <a:gd name="connsiteX14" fmla="*/ 2131 w 10000"/>
                <a:gd name="connsiteY14" fmla="*/ 3498 h 10604"/>
                <a:gd name="connsiteX15" fmla="*/ 2294 w 10000"/>
                <a:gd name="connsiteY15" fmla="*/ 2345 h 10604"/>
                <a:gd name="connsiteX16" fmla="*/ 1954 w 10000"/>
                <a:gd name="connsiteY16" fmla="*/ 2980 h 10604"/>
                <a:gd name="connsiteX17" fmla="*/ 1809 w 10000"/>
                <a:gd name="connsiteY17" fmla="*/ 3873 h 10604"/>
                <a:gd name="connsiteX18" fmla="*/ 1514 w 10000"/>
                <a:gd name="connsiteY18" fmla="*/ 4854 h 10604"/>
                <a:gd name="connsiteX19" fmla="*/ 1242 w 10000"/>
                <a:gd name="connsiteY19" fmla="*/ 5694 h 10604"/>
                <a:gd name="connsiteX20" fmla="*/ 862 w 10000"/>
                <a:gd name="connsiteY20" fmla="*/ 6583 h 10604"/>
                <a:gd name="connsiteX21" fmla="*/ 415 w 10000"/>
                <a:gd name="connsiteY21" fmla="*/ 7782 h 10604"/>
                <a:gd name="connsiteX22" fmla="*/ 202 w 10000"/>
                <a:gd name="connsiteY22" fmla="*/ 8690 h 10604"/>
                <a:gd name="connsiteX23" fmla="*/ 25 w 10000"/>
                <a:gd name="connsiteY23" fmla="*/ 9398 h 10604"/>
                <a:gd name="connsiteX24" fmla="*/ 52 w 10000"/>
                <a:gd name="connsiteY24" fmla="*/ 10515 h 10604"/>
                <a:gd name="connsiteX25" fmla="*/ 233 w 10000"/>
                <a:gd name="connsiteY25" fmla="*/ 9609 h 10604"/>
                <a:gd name="connsiteX26" fmla="*/ 736 w 10000"/>
                <a:gd name="connsiteY26" fmla="*/ 9159 h 10604"/>
                <a:gd name="connsiteX27" fmla="*/ 1374 w 10000"/>
                <a:gd name="connsiteY27" fmla="*/ 8385 h 10604"/>
                <a:gd name="connsiteX28" fmla="*/ 2190 w 10000"/>
                <a:gd name="connsiteY28" fmla="*/ 7609 h 10604"/>
                <a:gd name="connsiteX29" fmla="*/ 2863 w 10000"/>
                <a:gd name="connsiteY29" fmla="*/ 6567 h 10604"/>
                <a:gd name="connsiteX30" fmla="*/ 3907 w 10000"/>
                <a:gd name="connsiteY30" fmla="*/ 5846 h 10604"/>
                <a:gd name="connsiteX31" fmla="*/ 4532 w 10000"/>
                <a:gd name="connsiteY31" fmla="*/ 5073 h 10604"/>
                <a:gd name="connsiteX32" fmla="*/ 4951 w 10000"/>
                <a:gd name="connsiteY32" fmla="*/ 4242 h 10604"/>
                <a:gd name="connsiteX33" fmla="*/ 5300 w 10000"/>
                <a:gd name="connsiteY33" fmla="*/ 3044 h 10604"/>
                <a:gd name="connsiteX34" fmla="*/ 5349 w 10000"/>
                <a:gd name="connsiteY34" fmla="*/ 2052 h 10604"/>
                <a:gd name="connsiteX35" fmla="*/ 5219 w 10000"/>
                <a:gd name="connsiteY35" fmla="*/ 1064 h 10604"/>
                <a:gd name="connsiteX0" fmla="*/ 9658 w 9658"/>
                <a:gd name="connsiteY0" fmla="*/ 1165 h 10604"/>
                <a:gd name="connsiteX1" fmla="*/ 9182 w 9658"/>
                <a:gd name="connsiteY1" fmla="*/ 897 h 10604"/>
                <a:gd name="connsiteX2" fmla="*/ 8366 w 9658"/>
                <a:gd name="connsiteY2" fmla="*/ 266 h 10604"/>
                <a:gd name="connsiteX3" fmla="*/ 7383 w 9658"/>
                <a:gd name="connsiteY3" fmla="*/ 36 h 10604"/>
                <a:gd name="connsiteX4" fmla="*/ 6442 w 9658"/>
                <a:gd name="connsiteY4" fmla="*/ 479 h 10604"/>
                <a:gd name="connsiteX5" fmla="*/ 5776 w 9658"/>
                <a:gd name="connsiteY5" fmla="*/ 891 h 10604"/>
                <a:gd name="connsiteX6" fmla="*/ 4804 w 9658"/>
                <a:gd name="connsiteY6" fmla="*/ 1625 h 10604"/>
                <a:gd name="connsiteX7" fmla="*/ 3984 w 9658"/>
                <a:gd name="connsiteY7" fmla="*/ 2367 h 10604"/>
                <a:gd name="connsiteX8" fmla="*/ 3490 w 9658"/>
                <a:gd name="connsiteY8" fmla="*/ 2642 h 10604"/>
                <a:gd name="connsiteX9" fmla="*/ 3217 w 9658"/>
                <a:gd name="connsiteY9" fmla="*/ 2960 h 10604"/>
                <a:gd name="connsiteX10" fmla="*/ 3078 w 9658"/>
                <a:gd name="connsiteY10" fmla="*/ 3715 h 10604"/>
                <a:gd name="connsiteX11" fmla="*/ 2790 w 9658"/>
                <a:gd name="connsiteY11" fmla="*/ 4168 h 10604"/>
                <a:gd name="connsiteX12" fmla="*/ 2321 w 9658"/>
                <a:gd name="connsiteY12" fmla="*/ 4151 h 10604"/>
                <a:gd name="connsiteX13" fmla="*/ 2131 w 9658"/>
                <a:gd name="connsiteY13" fmla="*/ 3498 h 10604"/>
                <a:gd name="connsiteX14" fmla="*/ 2294 w 9658"/>
                <a:gd name="connsiteY14" fmla="*/ 2345 h 10604"/>
                <a:gd name="connsiteX15" fmla="*/ 1954 w 9658"/>
                <a:gd name="connsiteY15" fmla="*/ 2980 h 10604"/>
                <a:gd name="connsiteX16" fmla="*/ 1809 w 9658"/>
                <a:gd name="connsiteY16" fmla="*/ 3873 h 10604"/>
                <a:gd name="connsiteX17" fmla="*/ 1514 w 9658"/>
                <a:gd name="connsiteY17" fmla="*/ 4854 h 10604"/>
                <a:gd name="connsiteX18" fmla="*/ 1242 w 9658"/>
                <a:gd name="connsiteY18" fmla="*/ 5694 h 10604"/>
                <a:gd name="connsiteX19" fmla="*/ 862 w 9658"/>
                <a:gd name="connsiteY19" fmla="*/ 6583 h 10604"/>
                <a:gd name="connsiteX20" fmla="*/ 415 w 9658"/>
                <a:gd name="connsiteY20" fmla="*/ 7782 h 10604"/>
                <a:gd name="connsiteX21" fmla="*/ 202 w 9658"/>
                <a:gd name="connsiteY21" fmla="*/ 8690 h 10604"/>
                <a:gd name="connsiteX22" fmla="*/ 25 w 9658"/>
                <a:gd name="connsiteY22" fmla="*/ 9398 h 10604"/>
                <a:gd name="connsiteX23" fmla="*/ 52 w 9658"/>
                <a:gd name="connsiteY23" fmla="*/ 10515 h 10604"/>
                <a:gd name="connsiteX24" fmla="*/ 233 w 9658"/>
                <a:gd name="connsiteY24" fmla="*/ 9609 h 10604"/>
                <a:gd name="connsiteX25" fmla="*/ 736 w 9658"/>
                <a:gd name="connsiteY25" fmla="*/ 9159 h 10604"/>
                <a:gd name="connsiteX26" fmla="*/ 1374 w 9658"/>
                <a:gd name="connsiteY26" fmla="*/ 8385 h 10604"/>
                <a:gd name="connsiteX27" fmla="*/ 2190 w 9658"/>
                <a:gd name="connsiteY27" fmla="*/ 7609 h 10604"/>
                <a:gd name="connsiteX28" fmla="*/ 2863 w 9658"/>
                <a:gd name="connsiteY28" fmla="*/ 6567 h 10604"/>
                <a:gd name="connsiteX29" fmla="*/ 3907 w 9658"/>
                <a:gd name="connsiteY29" fmla="*/ 5846 h 10604"/>
                <a:gd name="connsiteX30" fmla="*/ 4532 w 9658"/>
                <a:gd name="connsiteY30" fmla="*/ 5073 h 10604"/>
                <a:gd name="connsiteX31" fmla="*/ 4951 w 9658"/>
                <a:gd name="connsiteY31" fmla="*/ 4242 h 10604"/>
                <a:gd name="connsiteX32" fmla="*/ 5300 w 9658"/>
                <a:gd name="connsiteY32" fmla="*/ 3044 h 10604"/>
                <a:gd name="connsiteX33" fmla="*/ 5349 w 9658"/>
                <a:gd name="connsiteY33" fmla="*/ 2052 h 10604"/>
                <a:gd name="connsiteX34" fmla="*/ 5219 w 9658"/>
                <a:gd name="connsiteY34" fmla="*/ 1064 h 10604"/>
                <a:gd name="connsiteX0" fmla="*/ 9507 w 9507"/>
                <a:gd name="connsiteY0" fmla="*/ 846 h 10000"/>
                <a:gd name="connsiteX1" fmla="*/ 8662 w 9507"/>
                <a:gd name="connsiteY1" fmla="*/ 251 h 10000"/>
                <a:gd name="connsiteX2" fmla="*/ 7644 w 9507"/>
                <a:gd name="connsiteY2" fmla="*/ 34 h 10000"/>
                <a:gd name="connsiteX3" fmla="*/ 6670 w 9507"/>
                <a:gd name="connsiteY3" fmla="*/ 452 h 10000"/>
                <a:gd name="connsiteX4" fmla="*/ 5981 w 9507"/>
                <a:gd name="connsiteY4" fmla="*/ 840 h 10000"/>
                <a:gd name="connsiteX5" fmla="*/ 4974 w 9507"/>
                <a:gd name="connsiteY5" fmla="*/ 1532 h 10000"/>
                <a:gd name="connsiteX6" fmla="*/ 4125 w 9507"/>
                <a:gd name="connsiteY6" fmla="*/ 2232 h 10000"/>
                <a:gd name="connsiteX7" fmla="*/ 3614 w 9507"/>
                <a:gd name="connsiteY7" fmla="*/ 2492 h 10000"/>
                <a:gd name="connsiteX8" fmla="*/ 3331 w 9507"/>
                <a:gd name="connsiteY8" fmla="*/ 2791 h 10000"/>
                <a:gd name="connsiteX9" fmla="*/ 3187 w 9507"/>
                <a:gd name="connsiteY9" fmla="*/ 3503 h 10000"/>
                <a:gd name="connsiteX10" fmla="*/ 2889 w 9507"/>
                <a:gd name="connsiteY10" fmla="*/ 3931 h 10000"/>
                <a:gd name="connsiteX11" fmla="*/ 2403 w 9507"/>
                <a:gd name="connsiteY11" fmla="*/ 3915 h 10000"/>
                <a:gd name="connsiteX12" fmla="*/ 2206 w 9507"/>
                <a:gd name="connsiteY12" fmla="*/ 3299 h 10000"/>
                <a:gd name="connsiteX13" fmla="*/ 2375 w 9507"/>
                <a:gd name="connsiteY13" fmla="*/ 2211 h 10000"/>
                <a:gd name="connsiteX14" fmla="*/ 2023 w 9507"/>
                <a:gd name="connsiteY14" fmla="*/ 2810 h 10000"/>
                <a:gd name="connsiteX15" fmla="*/ 1873 w 9507"/>
                <a:gd name="connsiteY15" fmla="*/ 3652 h 10000"/>
                <a:gd name="connsiteX16" fmla="*/ 1568 w 9507"/>
                <a:gd name="connsiteY16" fmla="*/ 4578 h 10000"/>
                <a:gd name="connsiteX17" fmla="*/ 1286 w 9507"/>
                <a:gd name="connsiteY17" fmla="*/ 5370 h 10000"/>
                <a:gd name="connsiteX18" fmla="*/ 893 w 9507"/>
                <a:gd name="connsiteY18" fmla="*/ 6208 h 10000"/>
                <a:gd name="connsiteX19" fmla="*/ 430 w 9507"/>
                <a:gd name="connsiteY19" fmla="*/ 7339 h 10000"/>
                <a:gd name="connsiteX20" fmla="*/ 209 w 9507"/>
                <a:gd name="connsiteY20" fmla="*/ 8195 h 10000"/>
                <a:gd name="connsiteX21" fmla="*/ 26 w 9507"/>
                <a:gd name="connsiteY21" fmla="*/ 8863 h 10000"/>
                <a:gd name="connsiteX22" fmla="*/ 54 w 9507"/>
                <a:gd name="connsiteY22" fmla="*/ 9916 h 10000"/>
                <a:gd name="connsiteX23" fmla="*/ 241 w 9507"/>
                <a:gd name="connsiteY23" fmla="*/ 9062 h 10000"/>
                <a:gd name="connsiteX24" fmla="*/ 762 w 9507"/>
                <a:gd name="connsiteY24" fmla="*/ 8637 h 10000"/>
                <a:gd name="connsiteX25" fmla="*/ 1423 w 9507"/>
                <a:gd name="connsiteY25" fmla="*/ 7907 h 10000"/>
                <a:gd name="connsiteX26" fmla="*/ 2268 w 9507"/>
                <a:gd name="connsiteY26" fmla="*/ 7176 h 10000"/>
                <a:gd name="connsiteX27" fmla="*/ 2964 w 9507"/>
                <a:gd name="connsiteY27" fmla="*/ 6193 h 10000"/>
                <a:gd name="connsiteX28" fmla="*/ 4045 w 9507"/>
                <a:gd name="connsiteY28" fmla="*/ 5513 h 10000"/>
                <a:gd name="connsiteX29" fmla="*/ 4692 w 9507"/>
                <a:gd name="connsiteY29" fmla="*/ 4784 h 10000"/>
                <a:gd name="connsiteX30" fmla="*/ 5126 w 9507"/>
                <a:gd name="connsiteY30" fmla="*/ 4000 h 10000"/>
                <a:gd name="connsiteX31" fmla="*/ 5488 w 9507"/>
                <a:gd name="connsiteY31" fmla="*/ 2871 h 10000"/>
                <a:gd name="connsiteX32" fmla="*/ 5538 w 9507"/>
                <a:gd name="connsiteY32" fmla="*/ 1935 h 10000"/>
                <a:gd name="connsiteX33" fmla="*/ 5404 w 9507"/>
                <a:gd name="connsiteY33" fmla="*/ 1003 h 10000"/>
                <a:gd name="connsiteX0" fmla="*/ 9111 w 9111"/>
                <a:gd name="connsiteY0" fmla="*/ 251 h 10000"/>
                <a:gd name="connsiteX1" fmla="*/ 8040 w 9111"/>
                <a:gd name="connsiteY1" fmla="*/ 34 h 10000"/>
                <a:gd name="connsiteX2" fmla="*/ 7016 w 9111"/>
                <a:gd name="connsiteY2" fmla="*/ 452 h 10000"/>
                <a:gd name="connsiteX3" fmla="*/ 6291 w 9111"/>
                <a:gd name="connsiteY3" fmla="*/ 840 h 10000"/>
                <a:gd name="connsiteX4" fmla="*/ 5232 w 9111"/>
                <a:gd name="connsiteY4" fmla="*/ 1532 h 10000"/>
                <a:gd name="connsiteX5" fmla="*/ 4339 w 9111"/>
                <a:gd name="connsiteY5" fmla="*/ 2232 h 10000"/>
                <a:gd name="connsiteX6" fmla="*/ 3801 w 9111"/>
                <a:gd name="connsiteY6" fmla="*/ 2492 h 10000"/>
                <a:gd name="connsiteX7" fmla="*/ 3504 w 9111"/>
                <a:gd name="connsiteY7" fmla="*/ 2791 h 10000"/>
                <a:gd name="connsiteX8" fmla="*/ 3352 w 9111"/>
                <a:gd name="connsiteY8" fmla="*/ 3503 h 10000"/>
                <a:gd name="connsiteX9" fmla="*/ 3039 w 9111"/>
                <a:gd name="connsiteY9" fmla="*/ 3931 h 10000"/>
                <a:gd name="connsiteX10" fmla="*/ 2528 w 9111"/>
                <a:gd name="connsiteY10" fmla="*/ 3915 h 10000"/>
                <a:gd name="connsiteX11" fmla="*/ 2320 w 9111"/>
                <a:gd name="connsiteY11" fmla="*/ 3299 h 10000"/>
                <a:gd name="connsiteX12" fmla="*/ 2498 w 9111"/>
                <a:gd name="connsiteY12" fmla="*/ 2211 h 10000"/>
                <a:gd name="connsiteX13" fmla="*/ 2128 w 9111"/>
                <a:gd name="connsiteY13" fmla="*/ 2810 h 10000"/>
                <a:gd name="connsiteX14" fmla="*/ 1970 w 9111"/>
                <a:gd name="connsiteY14" fmla="*/ 3652 h 10000"/>
                <a:gd name="connsiteX15" fmla="*/ 1649 w 9111"/>
                <a:gd name="connsiteY15" fmla="*/ 4578 h 10000"/>
                <a:gd name="connsiteX16" fmla="*/ 1353 w 9111"/>
                <a:gd name="connsiteY16" fmla="*/ 5370 h 10000"/>
                <a:gd name="connsiteX17" fmla="*/ 939 w 9111"/>
                <a:gd name="connsiteY17" fmla="*/ 6208 h 10000"/>
                <a:gd name="connsiteX18" fmla="*/ 452 w 9111"/>
                <a:gd name="connsiteY18" fmla="*/ 7339 h 10000"/>
                <a:gd name="connsiteX19" fmla="*/ 220 w 9111"/>
                <a:gd name="connsiteY19" fmla="*/ 8195 h 10000"/>
                <a:gd name="connsiteX20" fmla="*/ 27 w 9111"/>
                <a:gd name="connsiteY20" fmla="*/ 8863 h 10000"/>
                <a:gd name="connsiteX21" fmla="*/ 57 w 9111"/>
                <a:gd name="connsiteY21" fmla="*/ 9916 h 10000"/>
                <a:gd name="connsiteX22" fmla="*/ 253 w 9111"/>
                <a:gd name="connsiteY22" fmla="*/ 9062 h 10000"/>
                <a:gd name="connsiteX23" fmla="*/ 802 w 9111"/>
                <a:gd name="connsiteY23" fmla="*/ 8637 h 10000"/>
                <a:gd name="connsiteX24" fmla="*/ 1497 w 9111"/>
                <a:gd name="connsiteY24" fmla="*/ 7907 h 10000"/>
                <a:gd name="connsiteX25" fmla="*/ 2386 w 9111"/>
                <a:gd name="connsiteY25" fmla="*/ 7176 h 10000"/>
                <a:gd name="connsiteX26" fmla="*/ 3118 w 9111"/>
                <a:gd name="connsiteY26" fmla="*/ 6193 h 10000"/>
                <a:gd name="connsiteX27" fmla="*/ 4255 w 9111"/>
                <a:gd name="connsiteY27" fmla="*/ 5513 h 10000"/>
                <a:gd name="connsiteX28" fmla="*/ 4935 w 9111"/>
                <a:gd name="connsiteY28" fmla="*/ 4784 h 10000"/>
                <a:gd name="connsiteX29" fmla="*/ 5392 w 9111"/>
                <a:gd name="connsiteY29" fmla="*/ 4000 h 10000"/>
                <a:gd name="connsiteX30" fmla="*/ 5773 w 9111"/>
                <a:gd name="connsiteY30" fmla="*/ 2871 h 10000"/>
                <a:gd name="connsiteX31" fmla="*/ 5825 w 9111"/>
                <a:gd name="connsiteY31" fmla="*/ 1935 h 10000"/>
                <a:gd name="connsiteX32" fmla="*/ 5684 w 9111"/>
                <a:gd name="connsiteY32" fmla="*/ 1003 h 10000"/>
                <a:gd name="connsiteX0" fmla="*/ 10374 w 10374"/>
                <a:gd name="connsiteY0" fmla="*/ 546 h 10000"/>
                <a:gd name="connsiteX1" fmla="*/ 8824 w 10374"/>
                <a:gd name="connsiteY1" fmla="*/ 34 h 10000"/>
                <a:gd name="connsiteX2" fmla="*/ 7701 w 10374"/>
                <a:gd name="connsiteY2" fmla="*/ 452 h 10000"/>
                <a:gd name="connsiteX3" fmla="*/ 6905 w 10374"/>
                <a:gd name="connsiteY3" fmla="*/ 840 h 10000"/>
                <a:gd name="connsiteX4" fmla="*/ 5743 w 10374"/>
                <a:gd name="connsiteY4" fmla="*/ 1532 h 10000"/>
                <a:gd name="connsiteX5" fmla="*/ 4762 w 10374"/>
                <a:gd name="connsiteY5" fmla="*/ 2232 h 10000"/>
                <a:gd name="connsiteX6" fmla="*/ 4172 w 10374"/>
                <a:gd name="connsiteY6" fmla="*/ 2492 h 10000"/>
                <a:gd name="connsiteX7" fmla="*/ 3846 w 10374"/>
                <a:gd name="connsiteY7" fmla="*/ 2791 h 10000"/>
                <a:gd name="connsiteX8" fmla="*/ 3679 w 10374"/>
                <a:gd name="connsiteY8" fmla="*/ 3503 h 10000"/>
                <a:gd name="connsiteX9" fmla="*/ 3336 w 10374"/>
                <a:gd name="connsiteY9" fmla="*/ 3931 h 10000"/>
                <a:gd name="connsiteX10" fmla="*/ 2775 w 10374"/>
                <a:gd name="connsiteY10" fmla="*/ 3915 h 10000"/>
                <a:gd name="connsiteX11" fmla="*/ 2546 w 10374"/>
                <a:gd name="connsiteY11" fmla="*/ 3299 h 10000"/>
                <a:gd name="connsiteX12" fmla="*/ 2742 w 10374"/>
                <a:gd name="connsiteY12" fmla="*/ 2211 h 10000"/>
                <a:gd name="connsiteX13" fmla="*/ 2336 w 10374"/>
                <a:gd name="connsiteY13" fmla="*/ 2810 h 10000"/>
                <a:gd name="connsiteX14" fmla="*/ 2162 w 10374"/>
                <a:gd name="connsiteY14" fmla="*/ 3652 h 10000"/>
                <a:gd name="connsiteX15" fmla="*/ 1810 w 10374"/>
                <a:gd name="connsiteY15" fmla="*/ 4578 h 10000"/>
                <a:gd name="connsiteX16" fmla="*/ 1485 w 10374"/>
                <a:gd name="connsiteY16" fmla="*/ 5370 h 10000"/>
                <a:gd name="connsiteX17" fmla="*/ 1031 w 10374"/>
                <a:gd name="connsiteY17" fmla="*/ 6208 h 10000"/>
                <a:gd name="connsiteX18" fmla="*/ 496 w 10374"/>
                <a:gd name="connsiteY18" fmla="*/ 7339 h 10000"/>
                <a:gd name="connsiteX19" fmla="*/ 241 w 10374"/>
                <a:gd name="connsiteY19" fmla="*/ 8195 h 10000"/>
                <a:gd name="connsiteX20" fmla="*/ 30 w 10374"/>
                <a:gd name="connsiteY20" fmla="*/ 8863 h 10000"/>
                <a:gd name="connsiteX21" fmla="*/ 63 w 10374"/>
                <a:gd name="connsiteY21" fmla="*/ 9916 h 10000"/>
                <a:gd name="connsiteX22" fmla="*/ 278 w 10374"/>
                <a:gd name="connsiteY22" fmla="*/ 9062 h 10000"/>
                <a:gd name="connsiteX23" fmla="*/ 880 w 10374"/>
                <a:gd name="connsiteY23" fmla="*/ 8637 h 10000"/>
                <a:gd name="connsiteX24" fmla="*/ 1643 w 10374"/>
                <a:gd name="connsiteY24" fmla="*/ 7907 h 10000"/>
                <a:gd name="connsiteX25" fmla="*/ 2619 w 10374"/>
                <a:gd name="connsiteY25" fmla="*/ 7176 h 10000"/>
                <a:gd name="connsiteX26" fmla="*/ 3422 w 10374"/>
                <a:gd name="connsiteY26" fmla="*/ 6193 h 10000"/>
                <a:gd name="connsiteX27" fmla="*/ 4670 w 10374"/>
                <a:gd name="connsiteY27" fmla="*/ 5513 h 10000"/>
                <a:gd name="connsiteX28" fmla="*/ 5417 w 10374"/>
                <a:gd name="connsiteY28" fmla="*/ 4784 h 10000"/>
                <a:gd name="connsiteX29" fmla="*/ 5918 w 10374"/>
                <a:gd name="connsiteY29" fmla="*/ 4000 h 10000"/>
                <a:gd name="connsiteX30" fmla="*/ 6336 w 10374"/>
                <a:gd name="connsiteY30" fmla="*/ 2871 h 10000"/>
                <a:gd name="connsiteX31" fmla="*/ 6393 w 10374"/>
                <a:gd name="connsiteY31" fmla="*/ 1935 h 10000"/>
                <a:gd name="connsiteX32" fmla="*/ 6239 w 10374"/>
                <a:gd name="connsiteY32" fmla="*/ 1003 h 10000"/>
                <a:gd name="connsiteX0" fmla="*/ 10374 w 10374"/>
                <a:gd name="connsiteY0" fmla="*/ 546 h 10000"/>
                <a:gd name="connsiteX1" fmla="*/ 8824 w 10374"/>
                <a:gd name="connsiteY1" fmla="*/ 34 h 10000"/>
                <a:gd name="connsiteX2" fmla="*/ 7701 w 10374"/>
                <a:gd name="connsiteY2" fmla="*/ 452 h 10000"/>
                <a:gd name="connsiteX3" fmla="*/ 6905 w 10374"/>
                <a:gd name="connsiteY3" fmla="*/ 840 h 10000"/>
                <a:gd name="connsiteX4" fmla="*/ 5743 w 10374"/>
                <a:gd name="connsiteY4" fmla="*/ 1532 h 10000"/>
                <a:gd name="connsiteX5" fmla="*/ 4762 w 10374"/>
                <a:gd name="connsiteY5" fmla="*/ 2232 h 10000"/>
                <a:gd name="connsiteX6" fmla="*/ 4172 w 10374"/>
                <a:gd name="connsiteY6" fmla="*/ 2492 h 10000"/>
                <a:gd name="connsiteX7" fmla="*/ 3846 w 10374"/>
                <a:gd name="connsiteY7" fmla="*/ 2791 h 10000"/>
                <a:gd name="connsiteX8" fmla="*/ 3679 w 10374"/>
                <a:gd name="connsiteY8" fmla="*/ 3503 h 10000"/>
                <a:gd name="connsiteX9" fmla="*/ 3336 w 10374"/>
                <a:gd name="connsiteY9" fmla="*/ 3931 h 10000"/>
                <a:gd name="connsiteX10" fmla="*/ 2775 w 10374"/>
                <a:gd name="connsiteY10" fmla="*/ 3915 h 10000"/>
                <a:gd name="connsiteX11" fmla="*/ 2546 w 10374"/>
                <a:gd name="connsiteY11" fmla="*/ 3299 h 10000"/>
                <a:gd name="connsiteX12" fmla="*/ 2742 w 10374"/>
                <a:gd name="connsiteY12" fmla="*/ 2211 h 10000"/>
                <a:gd name="connsiteX13" fmla="*/ 2336 w 10374"/>
                <a:gd name="connsiteY13" fmla="*/ 2810 h 10000"/>
                <a:gd name="connsiteX14" fmla="*/ 2162 w 10374"/>
                <a:gd name="connsiteY14" fmla="*/ 3652 h 10000"/>
                <a:gd name="connsiteX15" fmla="*/ 1810 w 10374"/>
                <a:gd name="connsiteY15" fmla="*/ 4578 h 10000"/>
                <a:gd name="connsiteX16" fmla="*/ 1485 w 10374"/>
                <a:gd name="connsiteY16" fmla="*/ 5370 h 10000"/>
                <a:gd name="connsiteX17" fmla="*/ 1031 w 10374"/>
                <a:gd name="connsiteY17" fmla="*/ 6208 h 10000"/>
                <a:gd name="connsiteX18" fmla="*/ 496 w 10374"/>
                <a:gd name="connsiteY18" fmla="*/ 7339 h 10000"/>
                <a:gd name="connsiteX19" fmla="*/ 241 w 10374"/>
                <a:gd name="connsiteY19" fmla="*/ 8195 h 10000"/>
                <a:gd name="connsiteX20" fmla="*/ 30 w 10374"/>
                <a:gd name="connsiteY20" fmla="*/ 8863 h 10000"/>
                <a:gd name="connsiteX21" fmla="*/ 63 w 10374"/>
                <a:gd name="connsiteY21" fmla="*/ 9916 h 10000"/>
                <a:gd name="connsiteX22" fmla="*/ 278 w 10374"/>
                <a:gd name="connsiteY22" fmla="*/ 9062 h 10000"/>
                <a:gd name="connsiteX23" fmla="*/ 880 w 10374"/>
                <a:gd name="connsiteY23" fmla="*/ 8637 h 10000"/>
                <a:gd name="connsiteX24" fmla="*/ 1643 w 10374"/>
                <a:gd name="connsiteY24" fmla="*/ 7907 h 10000"/>
                <a:gd name="connsiteX25" fmla="*/ 2619 w 10374"/>
                <a:gd name="connsiteY25" fmla="*/ 7176 h 10000"/>
                <a:gd name="connsiteX26" fmla="*/ 3422 w 10374"/>
                <a:gd name="connsiteY26" fmla="*/ 6193 h 10000"/>
                <a:gd name="connsiteX27" fmla="*/ 4670 w 10374"/>
                <a:gd name="connsiteY27" fmla="*/ 5513 h 10000"/>
                <a:gd name="connsiteX28" fmla="*/ 5417 w 10374"/>
                <a:gd name="connsiteY28" fmla="*/ 4784 h 10000"/>
                <a:gd name="connsiteX29" fmla="*/ 5918 w 10374"/>
                <a:gd name="connsiteY29" fmla="*/ 4000 h 10000"/>
                <a:gd name="connsiteX30" fmla="*/ 6336 w 10374"/>
                <a:gd name="connsiteY30" fmla="*/ 2871 h 10000"/>
                <a:gd name="connsiteX31" fmla="*/ 6393 w 10374"/>
                <a:gd name="connsiteY31" fmla="*/ 1935 h 10000"/>
                <a:gd name="connsiteX32" fmla="*/ 6239 w 10374"/>
                <a:gd name="connsiteY32" fmla="*/ 100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374" h="10000">
                  <a:moveTo>
                    <a:pt x="10374" y="546"/>
                  </a:moveTo>
                  <a:cubicBezTo>
                    <a:pt x="9906" y="145"/>
                    <a:pt x="9210" y="0"/>
                    <a:pt x="8824" y="34"/>
                  </a:cubicBezTo>
                  <a:cubicBezTo>
                    <a:pt x="8441" y="68"/>
                    <a:pt x="8021" y="318"/>
                    <a:pt x="7701" y="452"/>
                  </a:cubicBezTo>
                  <a:cubicBezTo>
                    <a:pt x="7381" y="586"/>
                    <a:pt x="7231" y="660"/>
                    <a:pt x="6905" y="840"/>
                  </a:cubicBezTo>
                  <a:cubicBezTo>
                    <a:pt x="6578" y="1020"/>
                    <a:pt x="6100" y="1300"/>
                    <a:pt x="5743" y="1532"/>
                  </a:cubicBezTo>
                  <a:cubicBezTo>
                    <a:pt x="5386" y="1764"/>
                    <a:pt x="5025" y="2073"/>
                    <a:pt x="4762" y="2232"/>
                  </a:cubicBezTo>
                  <a:cubicBezTo>
                    <a:pt x="4500" y="2392"/>
                    <a:pt x="4324" y="2398"/>
                    <a:pt x="4172" y="2492"/>
                  </a:cubicBezTo>
                  <a:cubicBezTo>
                    <a:pt x="4019" y="2585"/>
                    <a:pt x="3897" y="2695"/>
                    <a:pt x="3846" y="2791"/>
                  </a:cubicBezTo>
                  <a:cubicBezTo>
                    <a:pt x="3784" y="2952"/>
                    <a:pt x="3765" y="3314"/>
                    <a:pt x="3679" y="3503"/>
                  </a:cubicBezTo>
                  <a:cubicBezTo>
                    <a:pt x="3593" y="3693"/>
                    <a:pt x="3486" y="3862"/>
                    <a:pt x="3336" y="3931"/>
                  </a:cubicBezTo>
                  <a:cubicBezTo>
                    <a:pt x="3184" y="3999"/>
                    <a:pt x="2931" y="4068"/>
                    <a:pt x="2775" y="3915"/>
                  </a:cubicBezTo>
                  <a:cubicBezTo>
                    <a:pt x="2620" y="3761"/>
                    <a:pt x="2554" y="3583"/>
                    <a:pt x="2546" y="3299"/>
                  </a:cubicBezTo>
                  <a:cubicBezTo>
                    <a:pt x="2542" y="3015"/>
                    <a:pt x="2848" y="2427"/>
                    <a:pt x="2742" y="2211"/>
                  </a:cubicBezTo>
                  <a:cubicBezTo>
                    <a:pt x="2635" y="1995"/>
                    <a:pt x="2432" y="2612"/>
                    <a:pt x="2336" y="2810"/>
                  </a:cubicBezTo>
                  <a:cubicBezTo>
                    <a:pt x="2263" y="2967"/>
                    <a:pt x="2250" y="3358"/>
                    <a:pt x="2162" y="3652"/>
                  </a:cubicBezTo>
                  <a:cubicBezTo>
                    <a:pt x="2074" y="3947"/>
                    <a:pt x="1943" y="4289"/>
                    <a:pt x="1810" y="4578"/>
                  </a:cubicBezTo>
                  <a:cubicBezTo>
                    <a:pt x="1675" y="4866"/>
                    <a:pt x="1626" y="5069"/>
                    <a:pt x="1485" y="5370"/>
                  </a:cubicBezTo>
                  <a:cubicBezTo>
                    <a:pt x="1341" y="5670"/>
                    <a:pt x="1182" y="5860"/>
                    <a:pt x="1031" y="6208"/>
                  </a:cubicBezTo>
                  <a:cubicBezTo>
                    <a:pt x="880" y="6557"/>
                    <a:pt x="628" y="7008"/>
                    <a:pt x="496" y="7339"/>
                  </a:cubicBezTo>
                  <a:cubicBezTo>
                    <a:pt x="364" y="7670"/>
                    <a:pt x="339" y="7979"/>
                    <a:pt x="241" y="8195"/>
                  </a:cubicBezTo>
                  <a:cubicBezTo>
                    <a:pt x="144" y="8412"/>
                    <a:pt x="60" y="8576"/>
                    <a:pt x="30" y="8863"/>
                  </a:cubicBezTo>
                  <a:cubicBezTo>
                    <a:pt x="0" y="9149"/>
                    <a:pt x="16" y="9831"/>
                    <a:pt x="63" y="9916"/>
                  </a:cubicBezTo>
                  <a:cubicBezTo>
                    <a:pt x="105" y="10000"/>
                    <a:pt x="140" y="9275"/>
                    <a:pt x="278" y="9062"/>
                  </a:cubicBezTo>
                  <a:cubicBezTo>
                    <a:pt x="415" y="8849"/>
                    <a:pt x="652" y="8830"/>
                    <a:pt x="880" y="8637"/>
                  </a:cubicBezTo>
                  <a:cubicBezTo>
                    <a:pt x="1107" y="8445"/>
                    <a:pt x="1352" y="8151"/>
                    <a:pt x="1643" y="7907"/>
                  </a:cubicBezTo>
                  <a:cubicBezTo>
                    <a:pt x="1932" y="7664"/>
                    <a:pt x="2321" y="7461"/>
                    <a:pt x="2619" y="7176"/>
                  </a:cubicBezTo>
                  <a:cubicBezTo>
                    <a:pt x="2915" y="6890"/>
                    <a:pt x="3080" y="6470"/>
                    <a:pt x="3422" y="6193"/>
                  </a:cubicBezTo>
                  <a:cubicBezTo>
                    <a:pt x="3766" y="5916"/>
                    <a:pt x="4340" y="5748"/>
                    <a:pt x="4670" y="5513"/>
                  </a:cubicBezTo>
                  <a:cubicBezTo>
                    <a:pt x="5003" y="5278"/>
                    <a:pt x="5209" y="5036"/>
                    <a:pt x="5417" y="4784"/>
                  </a:cubicBezTo>
                  <a:cubicBezTo>
                    <a:pt x="5626" y="4532"/>
                    <a:pt x="5721" y="4326"/>
                    <a:pt x="5918" y="4000"/>
                  </a:cubicBezTo>
                  <a:cubicBezTo>
                    <a:pt x="6116" y="3675"/>
                    <a:pt x="6257" y="3215"/>
                    <a:pt x="6336" y="2871"/>
                  </a:cubicBezTo>
                  <a:cubicBezTo>
                    <a:pt x="6414" y="2526"/>
                    <a:pt x="6421" y="2297"/>
                    <a:pt x="6393" y="1935"/>
                  </a:cubicBezTo>
                  <a:cubicBezTo>
                    <a:pt x="6366" y="1573"/>
                    <a:pt x="6336" y="1517"/>
                    <a:pt x="6239" y="1003"/>
                  </a:cubicBezTo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Freeform 17"/>
            <p:cNvSpPr>
              <a:spLocks/>
            </p:cNvSpPr>
            <p:nvPr/>
          </p:nvSpPr>
          <p:spPr bwMode="auto">
            <a:xfrm rot="21326996">
              <a:off x="5302337" y="290642"/>
              <a:ext cx="781311" cy="2471073"/>
            </a:xfrm>
            <a:custGeom>
              <a:avLst/>
              <a:gdLst>
                <a:gd name="T0" fmla="*/ 1414 w 2957"/>
                <a:gd name="T1" fmla="*/ 2418 h 2488"/>
                <a:gd name="T2" fmla="*/ 1347 w 2957"/>
                <a:gd name="T3" fmla="*/ 2440 h 2488"/>
                <a:gd name="T4" fmla="*/ 1275 w 2957"/>
                <a:gd name="T5" fmla="*/ 2445 h 2488"/>
                <a:gd name="T6" fmla="*/ 1194 w 2957"/>
                <a:gd name="T7" fmla="*/ 2478 h 2488"/>
                <a:gd name="T8" fmla="*/ 1126 w 2957"/>
                <a:gd name="T9" fmla="*/ 2479 h 2488"/>
                <a:gd name="T10" fmla="*/ 1026 w 2957"/>
                <a:gd name="T11" fmla="*/ 2421 h 2488"/>
                <a:gd name="T12" fmla="*/ 908 w 2957"/>
                <a:gd name="T13" fmla="*/ 2418 h 2488"/>
                <a:gd name="T14" fmla="*/ 742 w 2957"/>
                <a:gd name="T15" fmla="*/ 2374 h 2488"/>
                <a:gd name="T16" fmla="*/ 555 w 2957"/>
                <a:gd name="T17" fmla="*/ 2291 h 2488"/>
                <a:gd name="T18" fmla="*/ 387 w 2957"/>
                <a:gd name="T19" fmla="*/ 2190 h 2488"/>
                <a:gd name="T20" fmla="*/ 229 w 2957"/>
                <a:gd name="T21" fmla="*/ 2080 h 2488"/>
                <a:gd name="T22" fmla="*/ 119 w 2957"/>
                <a:gd name="T23" fmla="*/ 1931 h 2488"/>
                <a:gd name="T24" fmla="*/ 26 w 2957"/>
                <a:gd name="T25" fmla="*/ 1711 h 2488"/>
                <a:gd name="T26" fmla="*/ 0 w 2957"/>
                <a:gd name="T27" fmla="*/ 1484 h 2488"/>
                <a:gd name="T28" fmla="*/ 26 w 2957"/>
                <a:gd name="T29" fmla="*/ 1239 h 2488"/>
                <a:gd name="T30" fmla="*/ 131 w 2957"/>
                <a:gd name="T31" fmla="*/ 890 h 2488"/>
                <a:gd name="T32" fmla="*/ 320 w 2957"/>
                <a:gd name="T33" fmla="*/ 568 h 2488"/>
                <a:gd name="T34" fmla="*/ 628 w 2957"/>
                <a:gd name="T35" fmla="*/ 262 h 2488"/>
                <a:gd name="T36" fmla="*/ 995 w 2957"/>
                <a:gd name="T37" fmla="*/ 61 h 2488"/>
                <a:gd name="T38" fmla="*/ 1467 w 2957"/>
                <a:gd name="T39" fmla="*/ 6 h 2488"/>
                <a:gd name="T40" fmla="*/ 2025 w 2957"/>
                <a:gd name="T41" fmla="*/ 96 h 2488"/>
                <a:gd name="T42" fmla="*/ 2444 w 2957"/>
                <a:gd name="T43" fmla="*/ 210 h 2488"/>
                <a:gd name="T44" fmla="*/ 2688 w 2957"/>
                <a:gd name="T45" fmla="*/ 375 h 2488"/>
                <a:gd name="T46" fmla="*/ 2836 w 2957"/>
                <a:gd name="T47" fmla="*/ 567 h 2488"/>
                <a:gd name="T48" fmla="*/ 2879 w 2957"/>
                <a:gd name="T49" fmla="*/ 664 h 2488"/>
                <a:gd name="T50" fmla="*/ 2912 w 2957"/>
                <a:gd name="T51" fmla="*/ 904 h 2488"/>
                <a:gd name="T52" fmla="*/ 2906 w 2957"/>
                <a:gd name="T53" fmla="*/ 1143 h 2488"/>
                <a:gd name="T54" fmla="*/ 2903 w 2957"/>
                <a:gd name="T55" fmla="*/ 1499 h 2488"/>
                <a:gd name="T56" fmla="*/ 2880 w 2957"/>
                <a:gd name="T57" fmla="*/ 1623 h 2488"/>
                <a:gd name="T58" fmla="*/ 2854 w 2957"/>
                <a:gd name="T59" fmla="*/ 1684 h 2488"/>
                <a:gd name="T60" fmla="*/ 2784 w 2957"/>
                <a:gd name="T61" fmla="*/ 1719 h 2488"/>
                <a:gd name="T62" fmla="*/ 2744 w 2957"/>
                <a:gd name="T63" fmla="*/ 1749 h 2488"/>
                <a:gd name="T64" fmla="*/ 2783 w 2957"/>
                <a:gd name="T65" fmla="*/ 1792 h 2488"/>
                <a:gd name="T66" fmla="*/ 2874 w 2957"/>
                <a:gd name="T67" fmla="*/ 1869 h 2488"/>
                <a:gd name="T68" fmla="*/ 2951 w 2957"/>
                <a:gd name="T69" fmla="*/ 1936 h 2488"/>
                <a:gd name="T70" fmla="*/ 2912 w 2957"/>
                <a:gd name="T71" fmla="*/ 1864 h 2488"/>
                <a:gd name="T72" fmla="*/ 2845 w 2957"/>
                <a:gd name="T73" fmla="*/ 1737 h 2488"/>
                <a:gd name="T74" fmla="*/ 2845 w 2957"/>
                <a:gd name="T75" fmla="*/ 1684 h 24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57"/>
                <a:gd name="T115" fmla="*/ 0 h 2488"/>
                <a:gd name="T116" fmla="*/ 2957 w 2957"/>
                <a:gd name="T117" fmla="*/ 2488 h 2488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265 w 10000"/>
                <a:gd name="connsiteY21" fmla="*/ 844 h 10000"/>
                <a:gd name="connsiteX22" fmla="*/ 9090 w 10000"/>
                <a:gd name="connsiteY22" fmla="*/ 1507 h 10000"/>
                <a:gd name="connsiteX23" fmla="*/ 9591 w 10000"/>
                <a:gd name="connsiteY23" fmla="*/ 2279 h 10000"/>
                <a:gd name="connsiteX24" fmla="*/ 9736 w 10000"/>
                <a:gd name="connsiteY24" fmla="*/ 2669 h 10000"/>
                <a:gd name="connsiteX25" fmla="*/ 9828 w 10000"/>
                <a:gd name="connsiteY25" fmla="*/ 4594 h 10000"/>
                <a:gd name="connsiteX26" fmla="*/ 9817 w 10000"/>
                <a:gd name="connsiteY26" fmla="*/ 6025 h 10000"/>
                <a:gd name="connsiteX27" fmla="*/ 9740 w 10000"/>
                <a:gd name="connsiteY27" fmla="*/ 6523 h 10000"/>
                <a:gd name="connsiteX28" fmla="*/ 9652 w 10000"/>
                <a:gd name="connsiteY28" fmla="*/ 6768 h 10000"/>
                <a:gd name="connsiteX29" fmla="*/ 9415 w 10000"/>
                <a:gd name="connsiteY29" fmla="*/ 6909 h 10000"/>
                <a:gd name="connsiteX30" fmla="*/ 9280 w 10000"/>
                <a:gd name="connsiteY30" fmla="*/ 7030 h 10000"/>
                <a:gd name="connsiteX31" fmla="*/ 9412 w 10000"/>
                <a:gd name="connsiteY31" fmla="*/ 7203 h 10000"/>
                <a:gd name="connsiteX32" fmla="*/ 9719 w 10000"/>
                <a:gd name="connsiteY32" fmla="*/ 7512 h 10000"/>
                <a:gd name="connsiteX33" fmla="*/ 9980 w 10000"/>
                <a:gd name="connsiteY33" fmla="*/ 7781 h 10000"/>
                <a:gd name="connsiteX34" fmla="*/ 9848 w 10000"/>
                <a:gd name="connsiteY34" fmla="*/ 7492 h 10000"/>
                <a:gd name="connsiteX35" fmla="*/ 9621 w 10000"/>
                <a:gd name="connsiteY35" fmla="*/ 6982 h 10000"/>
                <a:gd name="connsiteX36" fmla="*/ 9621 w 10000"/>
                <a:gd name="connsiteY36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265 w 10000"/>
                <a:gd name="connsiteY21" fmla="*/ 844 h 10000"/>
                <a:gd name="connsiteX22" fmla="*/ 9090 w 10000"/>
                <a:gd name="connsiteY22" fmla="*/ 1507 h 10000"/>
                <a:gd name="connsiteX23" fmla="*/ 9591 w 10000"/>
                <a:gd name="connsiteY23" fmla="*/ 2279 h 10000"/>
                <a:gd name="connsiteX24" fmla="*/ 9828 w 10000"/>
                <a:gd name="connsiteY24" fmla="*/ 4594 h 10000"/>
                <a:gd name="connsiteX25" fmla="*/ 9817 w 10000"/>
                <a:gd name="connsiteY25" fmla="*/ 6025 h 10000"/>
                <a:gd name="connsiteX26" fmla="*/ 9740 w 10000"/>
                <a:gd name="connsiteY26" fmla="*/ 6523 h 10000"/>
                <a:gd name="connsiteX27" fmla="*/ 9652 w 10000"/>
                <a:gd name="connsiteY27" fmla="*/ 6768 h 10000"/>
                <a:gd name="connsiteX28" fmla="*/ 9415 w 10000"/>
                <a:gd name="connsiteY28" fmla="*/ 6909 h 10000"/>
                <a:gd name="connsiteX29" fmla="*/ 9280 w 10000"/>
                <a:gd name="connsiteY29" fmla="*/ 7030 h 10000"/>
                <a:gd name="connsiteX30" fmla="*/ 9412 w 10000"/>
                <a:gd name="connsiteY30" fmla="*/ 7203 h 10000"/>
                <a:gd name="connsiteX31" fmla="*/ 9719 w 10000"/>
                <a:gd name="connsiteY31" fmla="*/ 7512 h 10000"/>
                <a:gd name="connsiteX32" fmla="*/ 9980 w 10000"/>
                <a:gd name="connsiteY32" fmla="*/ 7781 h 10000"/>
                <a:gd name="connsiteX33" fmla="*/ 9848 w 10000"/>
                <a:gd name="connsiteY33" fmla="*/ 7492 h 10000"/>
                <a:gd name="connsiteX34" fmla="*/ 9621 w 10000"/>
                <a:gd name="connsiteY34" fmla="*/ 6982 h 10000"/>
                <a:gd name="connsiteX35" fmla="*/ 9621 w 10000"/>
                <a:gd name="connsiteY35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265 w 10000"/>
                <a:gd name="connsiteY21" fmla="*/ 844 h 10000"/>
                <a:gd name="connsiteX22" fmla="*/ 9090 w 10000"/>
                <a:gd name="connsiteY22" fmla="*/ 1507 h 10000"/>
                <a:gd name="connsiteX23" fmla="*/ 9591 w 10000"/>
                <a:gd name="connsiteY23" fmla="*/ 2279 h 10000"/>
                <a:gd name="connsiteX24" fmla="*/ 9828 w 10000"/>
                <a:gd name="connsiteY24" fmla="*/ 4594 h 10000"/>
                <a:gd name="connsiteX25" fmla="*/ 9817 w 10000"/>
                <a:gd name="connsiteY25" fmla="*/ 6025 h 10000"/>
                <a:gd name="connsiteX26" fmla="*/ 9740 w 10000"/>
                <a:gd name="connsiteY26" fmla="*/ 6523 h 10000"/>
                <a:gd name="connsiteX27" fmla="*/ 9652 w 10000"/>
                <a:gd name="connsiteY27" fmla="*/ 6768 h 10000"/>
                <a:gd name="connsiteX28" fmla="*/ 9415 w 10000"/>
                <a:gd name="connsiteY28" fmla="*/ 6909 h 10000"/>
                <a:gd name="connsiteX29" fmla="*/ 9280 w 10000"/>
                <a:gd name="connsiteY29" fmla="*/ 7030 h 10000"/>
                <a:gd name="connsiteX30" fmla="*/ 9412 w 10000"/>
                <a:gd name="connsiteY30" fmla="*/ 7203 h 10000"/>
                <a:gd name="connsiteX31" fmla="*/ 9719 w 10000"/>
                <a:gd name="connsiteY31" fmla="*/ 7512 h 10000"/>
                <a:gd name="connsiteX32" fmla="*/ 9980 w 10000"/>
                <a:gd name="connsiteY32" fmla="*/ 7781 h 10000"/>
                <a:gd name="connsiteX33" fmla="*/ 9848 w 10000"/>
                <a:gd name="connsiteY33" fmla="*/ 7492 h 10000"/>
                <a:gd name="connsiteX34" fmla="*/ 9621 w 10000"/>
                <a:gd name="connsiteY34" fmla="*/ 6982 h 10000"/>
                <a:gd name="connsiteX35" fmla="*/ 9621 w 10000"/>
                <a:gd name="connsiteY35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265 w 10000"/>
                <a:gd name="connsiteY21" fmla="*/ 844 h 10000"/>
                <a:gd name="connsiteX22" fmla="*/ 9090 w 10000"/>
                <a:gd name="connsiteY22" fmla="*/ 1507 h 10000"/>
                <a:gd name="connsiteX23" fmla="*/ 9650 w 10000"/>
                <a:gd name="connsiteY23" fmla="*/ 2627 h 10000"/>
                <a:gd name="connsiteX24" fmla="*/ 9828 w 10000"/>
                <a:gd name="connsiteY24" fmla="*/ 4594 h 10000"/>
                <a:gd name="connsiteX25" fmla="*/ 9817 w 10000"/>
                <a:gd name="connsiteY25" fmla="*/ 6025 h 10000"/>
                <a:gd name="connsiteX26" fmla="*/ 9740 w 10000"/>
                <a:gd name="connsiteY26" fmla="*/ 6523 h 10000"/>
                <a:gd name="connsiteX27" fmla="*/ 9652 w 10000"/>
                <a:gd name="connsiteY27" fmla="*/ 6768 h 10000"/>
                <a:gd name="connsiteX28" fmla="*/ 9415 w 10000"/>
                <a:gd name="connsiteY28" fmla="*/ 6909 h 10000"/>
                <a:gd name="connsiteX29" fmla="*/ 9280 w 10000"/>
                <a:gd name="connsiteY29" fmla="*/ 7030 h 10000"/>
                <a:gd name="connsiteX30" fmla="*/ 9412 w 10000"/>
                <a:gd name="connsiteY30" fmla="*/ 7203 h 10000"/>
                <a:gd name="connsiteX31" fmla="*/ 9719 w 10000"/>
                <a:gd name="connsiteY31" fmla="*/ 7512 h 10000"/>
                <a:gd name="connsiteX32" fmla="*/ 9980 w 10000"/>
                <a:gd name="connsiteY32" fmla="*/ 7781 h 10000"/>
                <a:gd name="connsiteX33" fmla="*/ 9848 w 10000"/>
                <a:gd name="connsiteY33" fmla="*/ 7492 h 10000"/>
                <a:gd name="connsiteX34" fmla="*/ 9621 w 10000"/>
                <a:gd name="connsiteY34" fmla="*/ 6982 h 10000"/>
                <a:gd name="connsiteX35" fmla="*/ 9621 w 10000"/>
                <a:gd name="connsiteY35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265 w 10000"/>
                <a:gd name="connsiteY21" fmla="*/ 844 h 10000"/>
                <a:gd name="connsiteX22" fmla="*/ 9090 w 10000"/>
                <a:gd name="connsiteY22" fmla="*/ 1507 h 10000"/>
                <a:gd name="connsiteX23" fmla="*/ 9650 w 10000"/>
                <a:gd name="connsiteY23" fmla="*/ 2627 h 10000"/>
                <a:gd name="connsiteX24" fmla="*/ 9828 w 10000"/>
                <a:gd name="connsiteY24" fmla="*/ 4594 h 10000"/>
                <a:gd name="connsiteX25" fmla="*/ 9817 w 10000"/>
                <a:gd name="connsiteY25" fmla="*/ 6025 h 10000"/>
                <a:gd name="connsiteX26" fmla="*/ 9740 w 10000"/>
                <a:gd name="connsiteY26" fmla="*/ 6523 h 10000"/>
                <a:gd name="connsiteX27" fmla="*/ 9652 w 10000"/>
                <a:gd name="connsiteY27" fmla="*/ 6768 h 10000"/>
                <a:gd name="connsiteX28" fmla="*/ 9415 w 10000"/>
                <a:gd name="connsiteY28" fmla="*/ 6909 h 10000"/>
                <a:gd name="connsiteX29" fmla="*/ 9280 w 10000"/>
                <a:gd name="connsiteY29" fmla="*/ 7030 h 10000"/>
                <a:gd name="connsiteX30" fmla="*/ 9412 w 10000"/>
                <a:gd name="connsiteY30" fmla="*/ 7203 h 10000"/>
                <a:gd name="connsiteX31" fmla="*/ 9719 w 10000"/>
                <a:gd name="connsiteY31" fmla="*/ 7512 h 10000"/>
                <a:gd name="connsiteX32" fmla="*/ 9980 w 10000"/>
                <a:gd name="connsiteY32" fmla="*/ 7781 h 10000"/>
                <a:gd name="connsiteX33" fmla="*/ 9848 w 10000"/>
                <a:gd name="connsiteY33" fmla="*/ 7492 h 10000"/>
                <a:gd name="connsiteX34" fmla="*/ 9621 w 10000"/>
                <a:gd name="connsiteY34" fmla="*/ 6982 h 10000"/>
                <a:gd name="connsiteX35" fmla="*/ 9621 w 10000"/>
                <a:gd name="connsiteY35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265 w 10000"/>
                <a:gd name="connsiteY21" fmla="*/ 844 h 10000"/>
                <a:gd name="connsiteX22" fmla="*/ 9090 w 10000"/>
                <a:gd name="connsiteY22" fmla="*/ 1507 h 10000"/>
                <a:gd name="connsiteX23" fmla="*/ 9650 w 10000"/>
                <a:gd name="connsiteY23" fmla="*/ 2627 h 10000"/>
                <a:gd name="connsiteX24" fmla="*/ 9932 w 10000"/>
                <a:gd name="connsiteY24" fmla="*/ 4579 h 10000"/>
                <a:gd name="connsiteX25" fmla="*/ 9817 w 10000"/>
                <a:gd name="connsiteY25" fmla="*/ 6025 h 10000"/>
                <a:gd name="connsiteX26" fmla="*/ 9740 w 10000"/>
                <a:gd name="connsiteY26" fmla="*/ 6523 h 10000"/>
                <a:gd name="connsiteX27" fmla="*/ 9652 w 10000"/>
                <a:gd name="connsiteY27" fmla="*/ 6768 h 10000"/>
                <a:gd name="connsiteX28" fmla="*/ 9415 w 10000"/>
                <a:gd name="connsiteY28" fmla="*/ 6909 h 10000"/>
                <a:gd name="connsiteX29" fmla="*/ 9280 w 10000"/>
                <a:gd name="connsiteY29" fmla="*/ 7030 h 10000"/>
                <a:gd name="connsiteX30" fmla="*/ 9412 w 10000"/>
                <a:gd name="connsiteY30" fmla="*/ 7203 h 10000"/>
                <a:gd name="connsiteX31" fmla="*/ 9719 w 10000"/>
                <a:gd name="connsiteY31" fmla="*/ 7512 h 10000"/>
                <a:gd name="connsiteX32" fmla="*/ 9980 w 10000"/>
                <a:gd name="connsiteY32" fmla="*/ 7781 h 10000"/>
                <a:gd name="connsiteX33" fmla="*/ 9848 w 10000"/>
                <a:gd name="connsiteY33" fmla="*/ 7492 h 10000"/>
                <a:gd name="connsiteX34" fmla="*/ 9621 w 10000"/>
                <a:gd name="connsiteY34" fmla="*/ 6982 h 10000"/>
                <a:gd name="connsiteX35" fmla="*/ 9621 w 10000"/>
                <a:gd name="connsiteY35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265 w 10000"/>
                <a:gd name="connsiteY21" fmla="*/ 844 h 10000"/>
                <a:gd name="connsiteX22" fmla="*/ 9650 w 10000"/>
                <a:gd name="connsiteY22" fmla="*/ 2627 h 10000"/>
                <a:gd name="connsiteX23" fmla="*/ 9932 w 10000"/>
                <a:gd name="connsiteY23" fmla="*/ 4579 h 10000"/>
                <a:gd name="connsiteX24" fmla="*/ 9817 w 10000"/>
                <a:gd name="connsiteY24" fmla="*/ 6025 h 10000"/>
                <a:gd name="connsiteX25" fmla="*/ 9740 w 10000"/>
                <a:gd name="connsiteY25" fmla="*/ 6523 h 10000"/>
                <a:gd name="connsiteX26" fmla="*/ 9652 w 10000"/>
                <a:gd name="connsiteY26" fmla="*/ 6768 h 10000"/>
                <a:gd name="connsiteX27" fmla="*/ 9415 w 10000"/>
                <a:gd name="connsiteY27" fmla="*/ 6909 h 10000"/>
                <a:gd name="connsiteX28" fmla="*/ 9280 w 10000"/>
                <a:gd name="connsiteY28" fmla="*/ 7030 h 10000"/>
                <a:gd name="connsiteX29" fmla="*/ 9412 w 10000"/>
                <a:gd name="connsiteY29" fmla="*/ 7203 h 10000"/>
                <a:gd name="connsiteX30" fmla="*/ 9719 w 10000"/>
                <a:gd name="connsiteY30" fmla="*/ 7512 h 10000"/>
                <a:gd name="connsiteX31" fmla="*/ 9980 w 10000"/>
                <a:gd name="connsiteY31" fmla="*/ 7781 h 10000"/>
                <a:gd name="connsiteX32" fmla="*/ 9848 w 10000"/>
                <a:gd name="connsiteY32" fmla="*/ 7492 h 10000"/>
                <a:gd name="connsiteX33" fmla="*/ 9621 w 10000"/>
                <a:gd name="connsiteY33" fmla="*/ 6982 h 10000"/>
                <a:gd name="connsiteX34" fmla="*/ 9621 w 10000"/>
                <a:gd name="connsiteY34" fmla="*/ 6768 h 10000"/>
                <a:gd name="connsiteX0" fmla="*/ 4782 w 10000"/>
                <a:gd name="connsiteY0" fmla="*/ 9767 h 10048"/>
                <a:gd name="connsiteX1" fmla="*/ 4555 w 10000"/>
                <a:gd name="connsiteY1" fmla="*/ 9855 h 10048"/>
                <a:gd name="connsiteX2" fmla="*/ 4312 w 10000"/>
                <a:gd name="connsiteY2" fmla="*/ 9875 h 10048"/>
                <a:gd name="connsiteX3" fmla="*/ 4038 w 10000"/>
                <a:gd name="connsiteY3" fmla="*/ 10008 h 10048"/>
                <a:gd name="connsiteX4" fmla="*/ 3808 w 10000"/>
                <a:gd name="connsiteY4" fmla="*/ 10012 h 10048"/>
                <a:gd name="connsiteX5" fmla="*/ 3470 w 10000"/>
                <a:gd name="connsiteY5" fmla="*/ 9779 h 10048"/>
                <a:gd name="connsiteX6" fmla="*/ 3071 w 10000"/>
                <a:gd name="connsiteY6" fmla="*/ 9767 h 10048"/>
                <a:gd name="connsiteX7" fmla="*/ 2509 w 10000"/>
                <a:gd name="connsiteY7" fmla="*/ 9590 h 10048"/>
                <a:gd name="connsiteX8" fmla="*/ 1877 w 10000"/>
                <a:gd name="connsiteY8" fmla="*/ 9256 h 10048"/>
                <a:gd name="connsiteX9" fmla="*/ 1309 w 10000"/>
                <a:gd name="connsiteY9" fmla="*/ 8850 h 10048"/>
                <a:gd name="connsiteX10" fmla="*/ 774 w 10000"/>
                <a:gd name="connsiteY10" fmla="*/ 8408 h 10048"/>
                <a:gd name="connsiteX11" fmla="*/ 402 w 10000"/>
                <a:gd name="connsiteY11" fmla="*/ 7809 h 10048"/>
                <a:gd name="connsiteX12" fmla="*/ 88 w 10000"/>
                <a:gd name="connsiteY12" fmla="*/ 6925 h 10048"/>
                <a:gd name="connsiteX13" fmla="*/ 0 w 10000"/>
                <a:gd name="connsiteY13" fmla="*/ 6013 h 10048"/>
                <a:gd name="connsiteX14" fmla="*/ 88 w 10000"/>
                <a:gd name="connsiteY14" fmla="*/ 5028 h 10048"/>
                <a:gd name="connsiteX15" fmla="*/ 443 w 10000"/>
                <a:gd name="connsiteY15" fmla="*/ 3625 h 10048"/>
                <a:gd name="connsiteX16" fmla="*/ 1082 w 10000"/>
                <a:gd name="connsiteY16" fmla="*/ 2331 h 10048"/>
                <a:gd name="connsiteX17" fmla="*/ 2124 w 10000"/>
                <a:gd name="connsiteY17" fmla="*/ 1101 h 10048"/>
                <a:gd name="connsiteX18" fmla="*/ 3365 w 10000"/>
                <a:gd name="connsiteY18" fmla="*/ 293 h 10048"/>
                <a:gd name="connsiteX19" fmla="*/ 4961 w 10000"/>
                <a:gd name="connsiteY19" fmla="*/ 72 h 10048"/>
                <a:gd name="connsiteX20" fmla="*/ 6848 w 10000"/>
                <a:gd name="connsiteY20" fmla="*/ 434 h 10048"/>
                <a:gd name="connsiteX21" fmla="*/ 9650 w 10000"/>
                <a:gd name="connsiteY21" fmla="*/ 2675 h 10048"/>
                <a:gd name="connsiteX22" fmla="*/ 9932 w 10000"/>
                <a:gd name="connsiteY22" fmla="*/ 4627 h 10048"/>
                <a:gd name="connsiteX23" fmla="*/ 9817 w 10000"/>
                <a:gd name="connsiteY23" fmla="*/ 6073 h 10048"/>
                <a:gd name="connsiteX24" fmla="*/ 9740 w 10000"/>
                <a:gd name="connsiteY24" fmla="*/ 6571 h 10048"/>
                <a:gd name="connsiteX25" fmla="*/ 9652 w 10000"/>
                <a:gd name="connsiteY25" fmla="*/ 6816 h 10048"/>
                <a:gd name="connsiteX26" fmla="*/ 9415 w 10000"/>
                <a:gd name="connsiteY26" fmla="*/ 6957 h 10048"/>
                <a:gd name="connsiteX27" fmla="*/ 9280 w 10000"/>
                <a:gd name="connsiteY27" fmla="*/ 7078 h 10048"/>
                <a:gd name="connsiteX28" fmla="*/ 9412 w 10000"/>
                <a:gd name="connsiteY28" fmla="*/ 7251 h 10048"/>
                <a:gd name="connsiteX29" fmla="*/ 9719 w 10000"/>
                <a:gd name="connsiteY29" fmla="*/ 7560 h 10048"/>
                <a:gd name="connsiteX30" fmla="*/ 9980 w 10000"/>
                <a:gd name="connsiteY30" fmla="*/ 7829 h 10048"/>
                <a:gd name="connsiteX31" fmla="*/ 9848 w 10000"/>
                <a:gd name="connsiteY31" fmla="*/ 7540 h 10048"/>
                <a:gd name="connsiteX32" fmla="*/ 9621 w 10000"/>
                <a:gd name="connsiteY32" fmla="*/ 7030 h 10048"/>
                <a:gd name="connsiteX33" fmla="*/ 9621 w 10000"/>
                <a:gd name="connsiteY33" fmla="*/ 6816 h 10048"/>
                <a:gd name="connsiteX0" fmla="*/ 4782 w 10000"/>
                <a:gd name="connsiteY0" fmla="*/ 9738 h 10019"/>
                <a:gd name="connsiteX1" fmla="*/ 4555 w 10000"/>
                <a:gd name="connsiteY1" fmla="*/ 9826 h 10019"/>
                <a:gd name="connsiteX2" fmla="*/ 4312 w 10000"/>
                <a:gd name="connsiteY2" fmla="*/ 9846 h 10019"/>
                <a:gd name="connsiteX3" fmla="*/ 4038 w 10000"/>
                <a:gd name="connsiteY3" fmla="*/ 9979 h 10019"/>
                <a:gd name="connsiteX4" fmla="*/ 3808 w 10000"/>
                <a:gd name="connsiteY4" fmla="*/ 9983 h 10019"/>
                <a:gd name="connsiteX5" fmla="*/ 3470 w 10000"/>
                <a:gd name="connsiteY5" fmla="*/ 9750 h 10019"/>
                <a:gd name="connsiteX6" fmla="*/ 3071 w 10000"/>
                <a:gd name="connsiteY6" fmla="*/ 9738 h 10019"/>
                <a:gd name="connsiteX7" fmla="*/ 2509 w 10000"/>
                <a:gd name="connsiteY7" fmla="*/ 9561 h 10019"/>
                <a:gd name="connsiteX8" fmla="*/ 1877 w 10000"/>
                <a:gd name="connsiteY8" fmla="*/ 9227 h 10019"/>
                <a:gd name="connsiteX9" fmla="*/ 1309 w 10000"/>
                <a:gd name="connsiteY9" fmla="*/ 8821 h 10019"/>
                <a:gd name="connsiteX10" fmla="*/ 774 w 10000"/>
                <a:gd name="connsiteY10" fmla="*/ 8379 h 10019"/>
                <a:gd name="connsiteX11" fmla="*/ 402 w 10000"/>
                <a:gd name="connsiteY11" fmla="*/ 7780 h 10019"/>
                <a:gd name="connsiteX12" fmla="*/ 88 w 10000"/>
                <a:gd name="connsiteY12" fmla="*/ 6896 h 10019"/>
                <a:gd name="connsiteX13" fmla="*/ 0 w 10000"/>
                <a:gd name="connsiteY13" fmla="*/ 5984 h 10019"/>
                <a:gd name="connsiteX14" fmla="*/ 88 w 10000"/>
                <a:gd name="connsiteY14" fmla="*/ 4999 h 10019"/>
                <a:gd name="connsiteX15" fmla="*/ 443 w 10000"/>
                <a:gd name="connsiteY15" fmla="*/ 3596 h 10019"/>
                <a:gd name="connsiteX16" fmla="*/ 1082 w 10000"/>
                <a:gd name="connsiteY16" fmla="*/ 2302 h 10019"/>
                <a:gd name="connsiteX17" fmla="*/ 2124 w 10000"/>
                <a:gd name="connsiteY17" fmla="*/ 1072 h 10019"/>
                <a:gd name="connsiteX18" fmla="*/ 3365 w 10000"/>
                <a:gd name="connsiteY18" fmla="*/ 264 h 10019"/>
                <a:gd name="connsiteX19" fmla="*/ 4961 w 10000"/>
                <a:gd name="connsiteY19" fmla="*/ 43 h 10019"/>
                <a:gd name="connsiteX20" fmla="*/ 6848 w 10000"/>
                <a:gd name="connsiteY20" fmla="*/ 405 h 10019"/>
                <a:gd name="connsiteX21" fmla="*/ 9621 w 10000"/>
                <a:gd name="connsiteY21" fmla="*/ 2472 h 10019"/>
                <a:gd name="connsiteX22" fmla="*/ 9932 w 10000"/>
                <a:gd name="connsiteY22" fmla="*/ 4598 h 10019"/>
                <a:gd name="connsiteX23" fmla="*/ 9817 w 10000"/>
                <a:gd name="connsiteY23" fmla="*/ 6044 h 10019"/>
                <a:gd name="connsiteX24" fmla="*/ 9740 w 10000"/>
                <a:gd name="connsiteY24" fmla="*/ 6542 h 10019"/>
                <a:gd name="connsiteX25" fmla="*/ 9652 w 10000"/>
                <a:gd name="connsiteY25" fmla="*/ 6787 h 10019"/>
                <a:gd name="connsiteX26" fmla="*/ 9415 w 10000"/>
                <a:gd name="connsiteY26" fmla="*/ 6928 h 10019"/>
                <a:gd name="connsiteX27" fmla="*/ 9280 w 10000"/>
                <a:gd name="connsiteY27" fmla="*/ 7049 h 10019"/>
                <a:gd name="connsiteX28" fmla="*/ 9412 w 10000"/>
                <a:gd name="connsiteY28" fmla="*/ 7222 h 10019"/>
                <a:gd name="connsiteX29" fmla="*/ 9719 w 10000"/>
                <a:gd name="connsiteY29" fmla="*/ 7531 h 10019"/>
                <a:gd name="connsiteX30" fmla="*/ 9980 w 10000"/>
                <a:gd name="connsiteY30" fmla="*/ 7800 h 10019"/>
                <a:gd name="connsiteX31" fmla="*/ 9848 w 10000"/>
                <a:gd name="connsiteY31" fmla="*/ 7511 h 10019"/>
                <a:gd name="connsiteX32" fmla="*/ 9621 w 10000"/>
                <a:gd name="connsiteY32" fmla="*/ 7001 h 10019"/>
                <a:gd name="connsiteX33" fmla="*/ 9621 w 10000"/>
                <a:gd name="connsiteY33" fmla="*/ 6787 h 10019"/>
                <a:gd name="connsiteX0" fmla="*/ 4782 w 10086"/>
                <a:gd name="connsiteY0" fmla="*/ 9738 h 10019"/>
                <a:gd name="connsiteX1" fmla="*/ 4555 w 10086"/>
                <a:gd name="connsiteY1" fmla="*/ 9826 h 10019"/>
                <a:gd name="connsiteX2" fmla="*/ 4312 w 10086"/>
                <a:gd name="connsiteY2" fmla="*/ 9846 h 10019"/>
                <a:gd name="connsiteX3" fmla="*/ 4038 w 10086"/>
                <a:gd name="connsiteY3" fmla="*/ 9979 h 10019"/>
                <a:gd name="connsiteX4" fmla="*/ 3808 w 10086"/>
                <a:gd name="connsiteY4" fmla="*/ 9983 h 10019"/>
                <a:gd name="connsiteX5" fmla="*/ 3470 w 10086"/>
                <a:gd name="connsiteY5" fmla="*/ 9750 h 10019"/>
                <a:gd name="connsiteX6" fmla="*/ 3071 w 10086"/>
                <a:gd name="connsiteY6" fmla="*/ 9738 h 10019"/>
                <a:gd name="connsiteX7" fmla="*/ 2509 w 10086"/>
                <a:gd name="connsiteY7" fmla="*/ 9561 h 10019"/>
                <a:gd name="connsiteX8" fmla="*/ 1877 w 10086"/>
                <a:gd name="connsiteY8" fmla="*/ 9227 h 10019"/>
                <a:gd name="connsiteX9" fmla="*/ 1309 w 10086"/>
                <a:gd name="connsiteY9" fmla="*/ 8821 h 10019"/>
                <a:gd name="connsiteX10" fmla="*/ 774 w 10086"/>
                <a:gd name="connsiteY10" fmla="*/ 8379 h 10019"/>
                <a:gd name="connsiteX11" fmla="*/ 402 w 10086"/>
                <a:gd name="connsiteY11" fmla="*/ 7780 h 10019"/>
                <a:gd name="connsiteX12" fmla="*/ 88 w 10086"/>
                <a:gd name="connsiteY12" fmla="*/ 6896 h 10019"/>
                <a:gd name="connsiteX13" fmla="*/ 0 w 10086"/>
                <a:gd name="connsiteY13" fmla="*/ 5984 h 10019"/>
                <a:gd name="connsiteX14" fmla="*/ 88 w 10086"/>
                <a:gd name="connsiteY14" fmla="*/ 4999 h 10019"/>
                <a:gd name="connsiteX15" fmla="*/ 443 w 10086"/>
                <a:gd name="connsiteY15" fmla="*/ 3596 h 10019"/>
                <a:gd name="connsiteX16" fmla="*/ 1082 w 10086"/>
                <a:gd name="connsiteY16" fmla="*/ 2302 h 10019"/>
                <a:gd name="connsiteX17" fmla="*/ 2124 w 10086"/>
                <a:gd name="connsiteY17" fmla="*/ 1072 h 10019"/>
                <a:gd name="connsiteX18" fmla="*/ 3365 w 10086"/>
                <a:gd name="connsiteY18" fmla="*/ 264 h 10019"/>
                <a:gd name="connsiteX19" fmla="*/ 4961 w 10086"/>
                <a:gd name="connsiteY19" fmla="*/ 43 h 10019"/>
                <a:gd name="connsiteX20" fmla="*/ 6848 w 10086"/>
                <a:gd name="connsiteY20" fmla="*/ 405 h 10019"/>
                <a:gd name="connsiteX21" fmla="*/ 9621 w 10086"/>
                <a:gd name="connsiteY21" fmla="*/ 2472 h 10019"/>
                <a:gd name="connsiteX22" fmla="*/ 9932 w 10086"/>
                <a:gd name="connsiteY22" fmla="*/ 4598 h 10019"/>
                <a:gd name="connsiteX23" fmla="*/ 9817 w 10086"/>
                <a:gd name="connsiteY23" fmla="*/ 6044 h 10019"/>
                <a:gd name="connsiteX24" fmla="*/ 9740 w 10086"/>
                <a:gd name="connsiteY24" fmla="*/ 6542 h 10019"/>
                <a:gd name="connsiteX25" fmla="*/ 9652 w 10086"/>
                <a:gd name="connsiteY25" fmla="*/ 6787 h 10019"/>
                <a:gd name="connsiteX26" fmla="*/ 9415 w 10086"/>
                <a:gd name="connsiteY26" fmla="*/ 6928 h 10019"/>
                <a:gd name="connsiteX27" fmla="*/ 9280 w 10086"/>
                <a:gd name="connsiteY27" fmla="*/ 7049 h 10019"/>
                <a:gd name="connsiteX28" fmla="*/ 9412 w 10086"/>
                <a:gd name="connsiteY28" fmla="*/ 7222 h 10019"/>
                <a:gd name="connsiteX29" fmla="*/ 9719 w 10086"/>
                <a:gd name="connsiteY29" fmla="*/ 7531 h 10019"/>
                <a:gd name="connsiteX30" fmla="*/ 9980 w 10086"/>
                <a:gd name="connsiteY30" fmla="*/ 7800 h 10019"/>
                <a:gd name="connsiteX31" fmla="*/ 9848 w 10086"/>
                <a:gd name="connsiteY31" fmla="*/ 7511 h 10019"/>
                <a:gd name="connsiteX32" fmla="*/ 9621 w 10086"/>
                <a:gd name="connsiteY32" fmla="*/ 7001 h 10019"/>
                <a:gd name="connsiteX33" fmla="*/ 9621 w 10086"/>
                <a:gd name="connsiteY33" fmla="*/ 6787 h 10019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9356 w 10000"/>
                <a:gd name="connsiteY21" fmla="*/ 2110 h 10000"/>
                <a:gd name="connsiteX22" fmla="*/ 9932 w 10000"/>
                <a:gd name="connsiteY22" fmla="*/ 4579 h 10000"/>
                <a:gd name="connsiteX23" fmla="*/ 9817 w 10000"/>
                <a:gd name="connsiteY23" fmla="*/ 6025 h 10000"/>
                <a:gd name="connsiteX24" fmla="*/ 9740 w 10000"/>
                <a:gd name="connsiteY24" fmla="*/ 6523 h 10000"/>
                <a:gd name="connsiteX25" fmla="*/ 9652 w 10000"/>
                <a:gd name="connsiteY25" fmla="*/ 6768 h 10000"/>
                <a:gd name="connsiteX26" fmla="*/ 9415 w 10000"/>
                <a:gd name="connsiteY26" fmla="*/ 6909 h 10000"/>
                <a:gd name="connsiteX27" fmla="*/ 9280 w 10000"/>
                <a:gd name="connsiteY27" fmla="*/ 7030 h 10000"/>
                <a:gd name="connsiteX28" fmla="*/ 9412 w 10000"/>
                <a:gd name="connsiteY28" fmla="*/ 7203 h 10000"/>
                <a:gd name="connsiteX29" fmla="*/ 9719 w 10000"/>
                <a:gd name="connsiteY29" fmla="*/ 7512 h 10000"/>
                <a:gd name="connsiteX30" fmla="*/ 9980 w 10000"/>
                <a:gd name="connsiteY30" fmla="*/ 7781 h 10000"/>
                <a:gd name="connsiteX31" fmla="*/ 9848 w 10000"/>
                <a:gd name="connsiteY31" fmla="*/ 7492 h 10000"/>
                <a:gd name="connsiteX32" fmla="*/ 9621 w 10000"/>
                <a:gd name="connsiteY32" fmla="*/ 6982 h 10000"/>
                <a:gd name="connsiteX33" fmla="*/ 9621 w 10000"/>
                <a:gd name="connsiteY33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9251 w 10000"/>
                <a:gd name="connsiteY21" fmla="*/ 2149 h 10000"/>
                <a:gd name="connsiteX22" fmla="*/ 9932 w 10000"/>
                <a:gd name="connsiteY22" fmla="*/ 4579 h 10000"/>
                <a:gd name="connsiteX23" fmla="*/ 9817 w 10000"/>
                <a:gd name="connsiteY23" fmla="*/ 6025 h 10000"/>
                <a:gd name="connsiteX24" fmla="*/ 9740 w 10000"/>
                <a:gd name="connsiteY24" fmla="*/ 6523 h 10000"/>
                <a:gd name="connsiteX25" fmla="*/ 9652 w 10000"/>
                <a:gd name="connsiteY25" fmla="*/ 6768 h 10000"/>
                <a:gd name="connsiteX26" fmla="*/ 9415 w 10000"/>
                <a:gd name="connsiteY26" fmla="*/ 6909 h 10000"/>
                <a:gd name="connsiteX27" fmla="*/ 9280 w 10000"/>
                <a:gd name="connsiteY27" fmla="*/ 7030 h 10000"/>
                <a:gd name="connsiteX28" fmla="*/ 9412 w 10000"/>
                <a:gd name="connsiteY28" fmla="*/ 7203 h 10000"/>
                <a:gd name="connsiteX29" fmla="*/ 9719 w 10000"/>
                <a:gd name="connsiteY29" fmla="*/ 7512 h 10000"/>
                <a:gd name="connsiteX30" fmla="*/ 9980 w 10000"/>
                <a:gd name="connsiteY30" fmla="*/ 7781 h 10000"/>
                <a:gd name="connsiteX31" fmla="*/ 9848 w 10000"/>
                <a:gd name="connsiteY31" fmla="*/ 7492 h 10000"/>
                <a:gd name="connsiteX32" fmla="*/ 9621 w 10000"/>
                <a:gd name="connsiteY32" fmla="*/ 6982 h 10000"/>
                <a:gd name="connsiteX33" fmla="*/ 9621 w 10000"/>
                <a:gd name="connsiteY33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9166 w 10000"/>
                <a:gd name="connsiteY21" fmla="*/ 2190 h 10000"/>
                <a:gd name="connsiteX22" fmla="*/ 9932 w 10000"/>
                <a:gd name="connsiteY22" fmla="*/ 4579 h 10000"/>
                <a:gd name="connsiteX23" fmla="*/ 9817 w 10000"/>
                <a:gd name="connsiteY23" fmla="*/ 6025 h 10000"/>
                <a:gd name="connsiteX24" fmla="*/ 9740 w 10000"/>
                <a:gd name="connsiteY24" fmla="*/ 6523 h 10000"/>
                <a:gd name="connsiteX25" fmla="*/ 9652 w 10000"/>
                <a:gd name="connsiteY25" fmla="*/ 6768 h 10000"/>
                <a:gd name="connsiteX26" fmla="*/ 9415 w 10000"/>
                <a:gd name="connsiteY26" fmla="*/ 6909 h 10000"/>
                <a:gd name="connsiteX27" fmla="*/ 9280 w 10000"/>
                <a:gd name="connsiteY27" fmla="*/ 7030 h 10000"/>
                <a:gd name="connsiteX28" fmla="*/ 9412 w 10000"/>
                <a:gd name="connsiteY28" fmla="*/ 7203 h 10000"/>
                <a:gd name="connsiteX29" fmla="*/ 9719 w 10000"/>
                <a:gd name="connsiteY29" fmla="*/ 7512 h 10000"/>
                <a:gd name="connsiteX30" fmla="*/ 9980 w 10000"/>
                <a:gd name="connsiteY30" fmla="*/ 7781 h 10000"/>
                <a:gd name="connsiteX31" fmla="*/ 9848 w 10000"/>
                <a:gd name="connsiteY31" fmla="*/ 7492 h 10000"/>
                <a:gd name="connsiteX32" fmla="*/ 9621 w 10000"/>
                <a:gd name="connsiteY32" fmla="*/ 6982 h 10000"/>
                <a:gd name="connsiteX33" fmla="*/ 9621 w 10000"/>
                <a:gd name="connsiteY33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9166 w 10000"/>
                <a:gd name="connsiteY21" fmla="*/ 2190 h 10000"/>
                <a:gd name="connsiteX22" fmla="*/ 9830 w 10000"/>
                <a:gd name="connsiteY22" fmla="*/ 4569 h 10000"/>
                <a:gd name="connsiteX23" fmla="*/ 9817 w 10000"/>
                <a:gd name="connsiteY23" fmla="*/ 6025 h 10000"/>
                <a:gd name="connsiteX24" fmla="*/ 9740 w 10000"/>
                <a:gd name="connsiteY24" fmla="*/ 6523 h 10000"/>
                <a:gd name="connsiteX25" fmla="*/ 9652 w 10000"/>
                <a:gd name="connsiteY25" fmla="*/ 6768 h 10000"/>
                <a:gd name="connsiteX26" fmla="*/ 9415 w 10000"/>
                <a:gd name="connsiteY26" fmla="*/ 6909 h 10000"/>
                <a:gd name="connsiteX27" fmla="*/ 9280 w 10000"/>
                <a:gd name="connsiteY27" fmla="*/ 7030 h 10000"/>
                <a:gd name="connsiteX28" fmla="*/ 9412 w 10000"/>
                <a:gd name="connsiteY28" fmla="*/ 7203 h 10000"/>
                <a:gd name="connsiteX29" fmla="*/ 9719 w 10000"/>
                <a:gd name="connsiteY29" fmla="*/ 7512 h 10000"/>
                <a:gd name="connsiteX30" fmla="*/ 9980 w 10000"/>
                <a:gd name="connsiteY30" fmla="*/ 7781 h 10000"/>
                <a:gd name="connsiteX31" fmla="*/ 9848 w 10000"/>
                <a:gd name="connsiteY31" fmla="*/ 7492 h 10000"/>
                <a:gd name="connsiteX32" fmla="*/ 9621 w 10000"/>
                <a:gd name="connsiteY32" fmla="*/ 6982 h 10000"/>
                <a:gd name="connsiteX33" fmla="*/ 9621 w 10000"/>
                <a:gd name="connsiteY33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9166 w 10000"/>
                <a:gd name="connsiteY21" fmla="*/ 2190 h 10000"/>
                <a:gd name="connsiteX22" fmla="*/ 9830 w 10000"/>
                <a:gd name="connsiteY22" fmla="*/ 4569 h 10000"/>
                <a:gd name="connsiteX23" fmla="*/ 9817 w 10000"/>
                <a:gd name="connsiteY23" fmla="*/ 6025 h 10000"/>
                <a:gd name="connsiteX24" fmla="*/ 9740 w 10000"/>
                <a:gd name="connsiteY24" fmla="*/ 6523 h 10000"/>
                <a:gd name="connsiteX25" fmla="*/ 9652 w 10000"/>
                <a:gd name="connsiteY25" fmla="*/ 6768 h 10000"/>
                <a:gd name="connsiteX26" fmla="*/ 9415 w 10000"/>
                <a:gd name="connsiteY26" fmla="*/ 6909 h 10000"/>
                <a:gd name="connsiteX27" fmla="*/ 9280 w 10000"/>
                <a:gd name="connsiteY27" fmla="*/ 7030 h 10000"/>
                <a:gd name="connsiteX28" fmla="*/ 9412 w 10000"/>
                <a:gd name="connsiteY28" fmla="*/ 7203 h 10000"/>
                <a:gd name="connsiteX29" fmla="*/ 9719 w 10000"/>
                <a:gd name="connsiteY29" fmla="*/ 7512 h 10000"/>
                <a:gd name="connsiteX30" fmla="*/ 9980 w 10000"/>
                <a:gd name="connsiteY30" fmla="*/ 7781 h 10000"/>
                <a:gd name="connsiteX31" fmla="*/ 9848 w 10000"/>
                <a:gd name="connsiteY31" fmla="*/ 7492 h 10000"/>
                <a:gd name="connsiteX32" fmla="*/ 9621 w 10000"/>
                <a:gd name="connsiteY32" fmla="*/ 6982 h 10000"/>
                <a:gd name="connsiteX33" fmla="*/ 9621 w 10000"/>
                <a:gd name="connsiteY33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976 w 10000"/>
                <a:gd name="connsiteY21" fmla="*/ 2270 h 10000"/>
                <a:gd name="connsiteX22" fmla="*/ 9830 w 10000"/>
                <a:gd name="connsiteY22" fmla="*/ 4569 h 10000"/>
                <a:gd name="connsiteX23" fmla="*/ 9817 w 10000"/>
                <a:gd name="connsiteY23" fmla="*/ 6025 h 10000"/>
                <a:gd name="connsiteX24" fmla="*/ 9740 w 10000"/>
                <a:gd name="connsiteY24" fmla="*/ 6523 h 10000"/>
                <a:gd name="connsiteX25" fmla="*/ 9652 w 10000"/>
                <a:gd name="connsiteY25" fmla="*/ 6768 h 10000"/>
                <a:gd name="connsiteX26" fmla="*/ 9415 w 10000"/>
                <a:gd name="connsiteY26" fmla="*/ 6909 h 10000"/>
                <a:gd name="connsiteX27" fmla="*/ 9280 w 10000"/>
                <a:gd name="connsiteY27" fmla="*/ 7030 h 10000"/>
                <a:gd name="connsiteX28" fmla="*/ 9412 w 10000"/>
                <a:gd name="connsiteY28" fmla="*/ 7203 h 10000"/>
                <a:gd name="connsiteX29" fmla="*/ 9719 w 10000"/>
                <a:gd name="connsiteY29" fmla="*/ 7512 h 10000"/>
                <a:gd name="connsiteX30" fmla="*/ 9980 w 10000"/>
                <a:gd name="connsiteY30" fmla="*/ 7781 h 10000"/>
                <a:gd name="connsiteX31" fmla="*/ 9848 w 10000"/>
                <a:gd name="connsiteY31" fmla="*/ 7492 h 10000"/>
                <a:gd name="connsiteX32" fmla="*/ 9621 w 10000"/>
                <a:gd name="connsiteY32" fmla="*/ 6982 h 10000"/>
                <a:gd name="connsiteX33" fmla="*/ 9621 w 10000"/>
                <a:gd name="connsiteY33" fmla="*/ 6768 h 10000"/>
                <a:gd name="connsiteX0" fmla="*/ 4782 w 10000"/>
                <a:gd name="connsiteY0" fmla="*/ 9739 h 10020"/>
                <a:gd name="connsiteX1" fmla="*/ 4555 w 10000"/>
                <a:gd name="connsiteY1" fmla="*/ 9827 h 10020"/>
                <a:gd name="connsiteX2" fmla="*/ 4312 w 10000"/>
                <a:gd name="connsiteY2" fmla="*/ 9847 h 10020"/>
                <a:gd name="connsiteX3" fmla="*/ 4038 w 10000"/>
                <a:gd name="connsiteY3" fmla="*/ 9980 h 10020"/>
                <a:gd name="connsiteX4" fmla="*/ 3808 w 10000"/>
                <a:gd name="connsiteY4" fmla="*/ 9984 h 10020"/>
                <a:gd name="connsiteX5" fmla="*/ 3470 w 10000"/>
                <a:gd name="connsiteY5" fmla="*/ 9751 h 10020"/>
                <a:gd name="connsiteX6" fmla="*/ 3071 w 10000"/>
                <a:gd name="connsiteY6" fmla="*/ 9739 h 10020"/>
                <a:gd name="connsiteX7" fmla="*/ 2509 w 10000"/>
                <a:gd name="connsiteY7" fmla="*/ 9562 h 10020"/>
                <a:gd name="connsiteX8" fmla="*/ 1877 w 10000"/>
                <a:gd name="connsiteY8" fmla="*/ 9228 h 10020"/>
                <a:gd name="connsiteX9" fmla="*/ 1309 w 10000"/>
                <a:gd name="connsiteY9" fmla="*/ 8822 h 10020"/>
                <a:gd name="connsiteX10" fmla="*/ 774 w 10000"/>
                <a:gd name="connsiteY10" fmla="*/ 8380 h 10020"/>
                <a:gd name="connsiteX11" fmla="*/ 402 w 10000"/>
                <a:gd name="connsiteY11" fmla="*/ 7781 h 10020"/>
                <a:gd name="connsiteX12" fmla="*/ 88 w 10000"/>
                <a:gd name="connsiteY12" fmla="*/ 6897 h 10020"/>
                <a:gd name="connsiteX13" fmla="*/ 0 w 10000"/>
                <a:gd name="connsiteY13" fmla="*/ 5985 h 10020"/>
                <a:gd name="connsiteX14" fmla="*/ 88 w 10000"/>
                <a:gd name="connsiteY14" fmla="*/ 5000 h 10020"/>
                <a:gd name="connsiteX15" fmla="*/ 443 w 10000"/>
                <a:gd name="connsiteY15" fmla="*/ 3597 h 10020"/>
                <a:gd name="connsiteX16" fmla="*/ 1082 w 10000"/>
                <a:gd name="connsiteY16" fmla="*/ 2303 h 10020"/>
                <a:gd name="connsiteX17" fmla="*/ 2124 w 10000"/>
                <a:gd name="connsiteY17" fmla="*/ 1073 h 10020"/>
                <a:gd name="connsiteX18" fmla="*/ 3365 w 10000"/>
                <a:gd name="connsiteY18" fmla="*/ 265 h 10020"/>
                <a:gd name="connsiteX19" fmla="*/ 4961 w 10000"/>
                <a:gd name="connsiteY19" fmla="*/ 44 h 10020"/>
                <a:gd name="connsiteX20" fmla="*/ 6881 w 10000"/>
                <a:gd name="connsiteY20" fmla="*/ 531 h 10020"/>
                <a:gd name="connsiteX21" fmla="*/ 8976 w 10000"/>
                <a:gd name="connsiteY21" fmla="*/ 2290 h 10020"/>
                <a:gd name="connsiteX22" fmla="*/ 9830 w 10000"/>
                <a:gd name="connsiteY22" fmla="*/ 4589 h 10020"/>
                <a:gd name="connsiteX23" fmla="*/ 9817 w 10000"/>
                <a:gd name="connsiteY23" fmla="*/ 6045 h 10020"/>
                <a:gd name="connsiteX24" fmla="*/ 9740 w 10000"/>
                <a:gd name="connsiteY24" fmla="*/ 6543 h 10020"/>
                <a:gd name="connsiteX25" fmla="*/ 9652 w 10000"/>
                <a:gd name="connsiteY25" fmla="*/ 6788 h 10020"/>
                <a:gd name="connsiteX26" fmla="*/ 9415 w 10000"/>
                <a:gd name="connsiteY26" fmla="*/ 6929 h 10020"/>
                <a:gd name="connsiteX27" fmla="*/ 9280 w 10000"/>
                <a:gd name="connsiteY27" fmla="*/ 7050 h 10020"/>
                <a:gd name="connsiteX28" fmla="*/ 9412 w 10000"/>
                <a:gd name="connsiteY28" fmla="*/ 7223 h 10020"/>
                <a:gd name="connsiteX29" fmla="*/ 9719 w 10000"/>
                <a:gd name="connsiteY29" fmla="*/ 7532 h 10020"/>
                <a:gd name="connsiteX30" fmla="*/ 9980 w 10000"/>
                <a:gd name="connsiteY30" fmla="*/ 7801 h 10020"/>
                <a:gd name="connsiteX31" fmla="*/ 9848 w 10000"/>
                <a:gd name="connsiteY31" fmla="*/ 7512 h 10020"/>
                <a:gd name="connsiteX32" fmla="*/ 9621 w 10000"/>
                <a:gd name="connsiteY32" fmla="*/ 7002 h 10020"/>
                <a:gd name="connsiteX33" fmla="*/ 9621 w 10000"/>
                <a:gd name="connsiteY33" fmla="*/ 6788 h 10020"/>
                <a:gd name="connsiteX0" fmla="*/ 4555 w 10000"/>
                <a:gd name="connsiteY0" fmla="*/ 9827 h 10020"/>
                <a:gd name="connsiteX1" fmla="*/ 4312 w 10000"/>
                <a:gd name="connsiteY1" fmla="*/ 9847 h 10020"/>
                <a:gd name="connsiteX2" fmla="*/ 4038 w 10000"/>
                <a:gd name="connsiteY2" fmla="*/ 9980 h 10020"/>
                <a:gd name="connsiteX3" fmla="*/ 3808 w 10000"/>
                <a:gd name="connsiteY3" fmla="*/ 9984 h 10020"/>
                <a:gd name="connsiteX4" fmla="*/ 3470 w 10000"/>
                <a:gd name="connsiteY4" fmla="*/ 9751 h 10020"/>
                <a:gd name="connsiteX5" fmla="*/ 3071 w 10000"/>
                <a:gd name="connsiteY5" fmla="*/ 9739 h 10020"/>
                <a:gd name="connsiteX6" fmla="*/ 2509 w 10000"/>
                <a:gd name="connsiteY6" fmla="*/ 9562 h 10020"/>
                <a:gd name="connsiteX7" fmla="*/ 1877 w 10000"/>
                <a:gd name="connsiteY7" fmla="*/ 9228 h 10020"/>
                <a:gd name="connsiteX8" fmla="*/ 1309 w 10000"/>
                <a:gd name="connsiteY8" fmla="*/ 8822 h 10020"/>
                <a:gd name="connsiteX9" fmla="*/ 774 w 10000"/>
                <a:gd name="connsiteY9" fmla="*/ 8380 h 10020"/>
                <a:gd name="connsiteX10" fmla="*/ 402 w 10000"/>
                <a:gd name="connsiteY10" fmla="*/ 7781 h 10020"/>
                <a:gd name="connsiteX11" fmla="*/ 88 w 10000"/>
                <a:gd name="connsiteY11" fmla="*/ 6897 h 10020"/>
                <a:gd name="connsiteX12" fmla="*/ 0 w 10000"/>
                <a:gd name="connsiteY12" fmla="*/ 5985 h 10020"/>
                <a:gd name="connsiteX13" fmla="*/ 88 w 10000"/>
                <a:gd name="connsiteY13" fmla="*/ 5000 h 10020"/>
                <a:gd name="connsiteX14" fmla="*/ 443 w 10000"/>
                <a:gd name="connsiteY14" fmla="*/ 3597 h 10020"/>
                <a:gd name="connsiteX15" fmla="*/ 1082 w 10000"/>
                <a:gd name="connsiteY15" fmla="*/ 2303 h 10020"/>
                <a:gd name="connsiteX16" fmla="*/ 2124 w 10000"/>
                <a:gd name="connsiteY16" fmla="*/ 1073 h 10020"/>
                <a:gd name="connsiteX17" fmla="*/ 3365 w 10000"/>
                <a:gd name="connsiteY17" fmla="*/ 265 h 10020"/>
                <a:gd name="connsiteX18" fmla="*/ 4961 w 10000"/>
                <a:gd name="connsiteY18" fmla="*/ 44 h 10020"/>
                <a:gd name="connsiteX19" fmla="*/ 6881 w 10000"/>
                <a:gd name="connsiteY19" fmla="*/ 531 h 10020"/>
                <a:gd name="connsiteX20" fmla="*/ 8976 w 10000"/>
                <a:gd name="connsiteY20" fmla="*/ 2290 h 10020"/>
                <a:gd name="connsiteX21" fmla="*/ 9830 w 10000"/>
                <a:gd name="connsiteY21" fmla="*/ 4589 h 10020"/>
                <a:gd name="connsiteX22" fmla="*/ 9817 w 10000"/>
                <a:gd name="connsiteY22" fmla="*/ 6045 h 10020"/>
                <a:gd name="connsiteX23" fmla="*/ 9740 w 10000"/>
                <a:gd name="connsiteY23" fmla="*/ 6543 h 10020"/>
                <a:gd name="connsiteX24" fmla="*/ 9652 w 10000"/>
                <a:gd name="connsiteY24" fmla="*/ 6788 h 10020"/>
                <a:gd name="connsiteX25" fmla="*/ 9415 w 10000"/>
                <a:gd name="connsiteY25" fmla="*/ 6929 h 10020"/>
                <a:gd name="connsiteX26" fmla="*/ 9280 w 10000"/>
                <a:gd name="connsiteY26" fmla="*/ 7050 h 10020"/>
                <a:gd name="connsiteX27" fmla="*/ 9412 w 10000"/>
                <a:gd name="connsiteY27" fmla="*/ 7223 h 10020"/>
                <a:gd name="connsiteX28" fmla="*/ 9719 w 10000"/>
                <a:gd name="connsiteY28" fmla="*/ 7532 h 10020"/>
                <a:gd name="connsiteX29" fmla="*/ 9980 w 10000"/>
                <a:gd name="connsiteY29" fmla="*/ 7801 h 10020"/>
                <a:gd name="connsiteX30" fmla="*/ 9848 w 10000"/>
                <a:gd name="connsiteY30" fmla="*/ 7512 h 10020"/>
                <a:gd name="connsiteX31" fmla="*/ 9621 w 10000"/>
                <a:gd name="connsiteY31" fmla="*/ 7002 h 10020"/>
                <a:gd name="connsiteX32" fmla="*/ 9621 w 10000"/>
                <a:gd name="connsiteY32" fmla="*/ 6788 h 10020"/>
                <a:gd name="connsiteX0" fmla="*/ 4312 w 10000"/>
                <a:gd name="connsiteY0" fmla="*/ 9847 h 10020"/>
                <a:gd name="connsiteX1" fmla="*/ 4038 w 10000"/>
                <a:gd name="connsiteY1" fmla="*/ 9980 h 10020"/>
                <a:gd name="connsiteX2" fmla="*/ 3808 w 10000"/>
                <a:gd name="connsiteY2" fmla="*/ 9984 h 10020"/>
                <a:gd name="connsiteX3" fmla="*/ 3470 w 10000"/>
                <a:gd name="connsiteY3" fmla="*/ 9751 h 10020"/>
                <a:gd name="connsiteX4" fmla="*/ 3071 w 10000"/>
                <a:gd name="connsiteY4" fmla="*/ 9739 h 10020"/>
                <a:gd name="connsiteX5" fmla="*/ 2509 w 10000"/>
                <a:gd name="connsiteY5" fmla="*/ 9562 h 10020"/>
                <a:gd name="connsiteX6" fmla="*/ 1877 w 10000"/>
                <a:gd name="connsiteY6" fmla="*/ 9228 h 10020"/>
                <a:gd name="connsiteX7" fmla="*/ 1309 w 10000"/>
                <a:gd name="connsiteY7" fmla="*/ 8822 h 10020"/>
                <a:gd name="connsiteX8" fmla="*/ 774 w 10000"/>
                <a:gd name="connsiteY8" fmla="*/ 8380 h 10020"/>
                <a:gd name="connsiteX9" fmla="*/ 402 w 10000"/>
                <a:gd name="connsiteY9" fmla="*/ 7781 h 10020"/>
                <a:gd name="connsiteX10" fmla="*/ 88 w 10000"/>
                <a:gd name="connsiteY10" fmla="*/ 6897 h 10020"/>
                <a:gd name="connsiteX11" fmla="*/ 0 w 10000"/>
                <a:gd name="connsiteY11" fmla="*/ 5985 h 10020"/>
                <a:gd name="connsiteX12" fmla="*/ 88 w 10000"/>
                <a:gd name="connsiteY12" fmla="*/ 5000 h 10020"/>
                <a:gd name="connsiteX13" fmla="*/ 443 w 10000"/>
                <a:gd name="connsiteY13" fmla="*/ 3597 h 10020"/>
                <a:gd name="connsiteX14" fmla="*/ 1082 w 10000"/>
                <a:gd name="connsiteY14" fmla="*/ 2303 h 10020"/>
                <a:gd name="connsiteX15" fmla="*/ 2124 w 10000"/>
                <a:gd name="connsiteY15" fmla="*/ 1073 h 10020"/>
                <a:gd name="connsiteX16" fmla="*/ 3365 w 10000"/>
                <a:gd name="connsiteY16" fmla="*/ 265 h 10020"/>
                <a:gd name="connsiteX17" fmla="*/ 4961 w 10000"/>
                <a:gd name="connsiteY17" fmla="*/ 44 h 10020"/>
                <a:gd name="connsiteX18" fmla="*/ 6881 w 10000"/>
                <a:gd name="connsiteY18" fmla="*/ 531 h 10020"/>
                <a:gd name="connsiteX19" fmla="*/ 8976 w 10000"/>
                <a:gd name="connsiteY19" fmla="*/ 2290 h 10020"/>
                <a:gd name="connsiteX20" fmla="*/ 9830 w 10000"/>
                <a:gd name="connsiteY20" fmla="*/ 4589 h 10020"/>
                <a:gd name="connsiteX21" fmla="*/ 9817 w 10000"/>
                <a:gd name="connsiteY21" fmla="*/ 6045 h 10020"/>
                <a:gd name="connsiteX22" fmla="*/ 9740 w 10000"/>
                <a:gd name="connsiteY22" fmla="*/ 6543 h 10020"/>
                <a:gd name="connsiteX23" fmla="*/ 9652 w 10000"/>
                <a:gd name="connsiteY23" fmla="*/ 6788 h 10020"/>
                <a:gd name="connsiteX24" fmla="*/ 9415 w 10000"/>
                <a:gd name="connsiteY24" fmla="*/ 6929 h 10020"/>
                <a:gd name="connsiteX25" fmla="*/ 9280 w 10000"/>
                <a:gd name="connsiteY25" fmla="*/ 7050 h 10020"/>
                <a:gd name="connsiteX26" fmla="*/ 9412 w 10000"/>
                <a:gd name="connsiteY26" fmla="*/ 7223 h 10020"/>
                <a:gd name="connsiteX27" fmla="*/ 9719 w 10000"/>
                <a:gd name="connsiteY27" fmla="*/ 7532 h 10020"/>
                <a:gd name="connsiteX28" fmla="*/ 9980 w 10000"/>
                <a:gd name="connsiteY28" fmla="*/ 7801 h 10020"/>
                <a:gd name="connsiteX29" fmla="*/ 9848 w 10000"/>
                <a:gd name="connsiteY29" fmla="*/ 7512 h 10020"/>
                <a:gd name="connsiteX30" fmla="*/ 9621 w 10000"/>
                <a:gd name="connsiteY30" fmla="*/ 7002 h 10020"/>
                <a:gd name="connsiteX31" fmla="*/ 9621 w 10000"/>
                <a:gd name="connsiteY31" fmla="*/ 6788 h 10020"/>
                <a:gd name="connsiteX0" fmla="*/ 4038 w 10000"/>
                <a:gd name="connsiteY0" fmla="*/ 9980 h 10020"/>
                <a:gd name="connsiteX1" fmla="*/ 3808 w 10000"/>
                <a:gd name="connsiteY1" fmla="*/ 9984 h 10020"/>
                <a:gd name="connsiteX2" fmla="*/ 3470 w 10000"/>
                <a:gd name="connsiteY2" fmla="*/ 9751 h 10020"/>
                <a:gd name="connsiteX3" fmla="*/ 3071 w 10000"/>
                <a:gd name="connsiteY3" fmla="*/ 9739 h 10020"/>
                <a:gd name="connsiteX4" fmla="*/ 2509 w 10000"/>
                <a:gd name="connsiteY4" fmla="*/ 9562 h 10020"/>
                <a:gd name="connsiteX5" fmla="*/ 1877 w 10000"/>
                <a:gd name="connsiteY5" fmla="*/ 9228 h 10020"/>
                <a:gd name="connsiteX6" fmla="*/ 1309 w 10000"/>
                <a:gd name="connsiteY6" fmla="*/ 8822 h 10020"/>
                <a:gd name="connsiteX7" fmla="*/ 774 w 10000"/>
                <a:gd name="connsiteY7" fmla="*/ 8380 h 10020"/>
                <a:gd name="connsiteX8" fmla="*/ 402 w 10000"/>
                <a:gd name="connsiteY8" fmla="*/ 7781 h 10020"/>
                <a:gd name="connsiteX9" fmla="*/ 88 w 10000"/>
                <a:gd name="connsiteY9" fmla="*/ 6897 h 10020"/>
                <a:gd name="connsiteX10" fmla="*/ 0 w 10000"/>
                <a:gd name="connsiteY10" fmla="*/ 5985 h 10020"/>
                <a:gd name="connsiteX11" fmla="*/ 88 w 10000"/>
                <a:gd name="connsiteY11" fmla="*/ 5000 h 10020"/>
                <a:gd name="connsiteX12" fmla="*/ 443 w 10000"/>
                <a:gd name="connsiteY12" fmla="*/ 3597 h 10020"/>
                <a:gd name="connsiteX13" fmla="*/ 1082 w 10000"/>
                <a:gd name="connsiteY13" fmla="*/ 2303 h 10020"/>
                <a:gd name="connsiteX14" fmla="*/ 2124 w 10000"/>
                <a:gd name="connsiteY14" fmla="*/ 1073 h 10020"/>
                <a:gd name="connsiteX15" fmla="*/ 3365 w 10000"/>
                <a:gd name="connsiteY15" fmla="*/ 265 h 10020"/>
                <a:gd name="connsiteX16" fmla="*/ 4961 w 10000"/>
                <a:gd name="connsiteY16" fmla="*/ 44 h 10020"/>
                <a:gd name="connsiteX17" fmla="*/ 6881 w 10000"/>
                <a:gd name="connsiteY17" fmla="*/ 531 h 10020"/>
                <a:gd name="connsiteX18" fmla="*/ 8976 w 10000"/>
                <a:gd name="connsiteY18" fmla="*/ 2290 h 10020"/>
                <a:gd name="connsiteX19" fmla="*/ 9830 w 10000"/>
                <a:gd name="connsiteY19" fmla="*/ 4589 h 10020"/>
                <a:gd name="connsiteX20" fmla="*/ 9817 w 10000"/>
                <a:gd name="connsiteY20" fmla="*/ 6045 h 10020"/>
                <a:gd name="connsiteX21" fmla="*/ 9740 w 10000"/>
                <a:gd name="connsiteY21" fmla="*/ 6543 h 10020"/>
                <a:gd name="connsiteX22" fmla="*/ 9652 w 10000"/>
                <a:gd name="connsiteY22" fmla="*/ 6788 h 10020"/>
                <a:gd name="connsiteX23" fmla="*/ 9415 w 10000"/>
                <a:gd name="connsiteY23" fmla="*/ 6929 h 10020"/>
                <a:gd name="connsiteX24" fmla="*/ 9280 w 10000"/>
                <a:gd name="connsiteY24" fmla="*/ 7050 h 10020"/>
                <a:gd name="connsiteX25" fmla="*/ 9412 w 10000"/>
                <a:gd name="connsiteY25" fmla="*/ 7223 h 10020"/>
                <a:gd name="connsiteX26" fmla="*/ 9719 w 10000"/>
                <a:gd name="connsiteY26" fmla="*/ 7532 h 10020"/>
                <a:gd name="connsiteX27" fmla="*/ 9980 w 10000"/>
                <a:gd name="connsiteY27" fmla="*/ 7801 h 10020"/>
                <a:gd name="connsiteX28" fmla="*/ 9848 w 10000"/>
                <a:gd name="connsiteY28" fmla="*/ 7512 h 10020"/>
                <a:gd name="connsiteX29" fmla="*/ 9621 w 10000"/>
                <a:gd name="connsiteY29" fmla="*/ 7002 h 10020"/>
                <a:gd name="connsiteX30" fmla="*/ 9621 w 10000"/>
                <a:gd name="connsiteY30" fmla="*/ 6788 h 10020"/>
                <a:gd name="connsiteX0" fmla="*/ 3808 w 10000"/>
                <a:gd name="connsiteY0" fmla="*/ 9984 h 9984"/>
                <a:gd name="connsiteX1" fmla="*/ 3470 w 10000"/>
                <a:gd name="connsiteY1" fmla="*/ 9751 h 9984"/>
                <a:gd name="connsiteX2" fmla="*/ 3071 w 10000"/>
                <a:gd name="connsiteY2" fmla="*/ 9739 h 9984"/>
                <a:gd name="connsiteX3" fmla="*/ 2509 w 10000"/>
                <a:gd name="connsiteY3" fmla="*/ 9562 h 9984"/>
                <a:gd name="connsiteX4" fmla="*/ 1877 w 10000"/>
                <a:gd name="connsiteY4" fmla="*/ 9228 h 9984"/>
                <a:gd name="connsiteX5" fmla="*/ 1309 w 10000"/>
                <a:gd name="connsiteY5" fmla="*/ 8822 h 9984"/>
                <a:gd name="connsiteX6" fmla="*/ 774 w 10000"/>
                <a:gd name="connsiteY6" fmla="*/ 8380 h 9984"/>
                <a:gd name="connsiteX7" fmla="*/ 402 w 10000"/>
                <a:gd name="connsiteY7" fmla="*/ 7781 h 9984"/>
                <a:gd name="connsiteX8" fmla="*/ 88 w 10000"/>
                <a:gd name="connsiteY8" fmla="*/ 6897 h 9984"/>
                <a:gd name="connsiteX9" fmla="*/ 0 w 10000"/>
                <a:gd name="connsiteY9" fmla="*/ 5985 h 9984"/>
                <a:gd name="connsiteX10" fmla="*/ 88 w 10000"/>
                <a:gd name="connsiteY10" fmla="*/ 5000 h 9984"/>
                <a:gd name="connsiteX11" fmla="*/ 443 w 10000"/>
                <a:gd name="connsiteY11" fmla="*/ 3597 h 9984"/>
                <a:gd name="connsiteX12" fmla="*/ 1082 w 10000"/>
                <a:gd name="connsiteY12" fmla="*/ 2303 h 9984"/>
                <a:gd name="connsiteX13" fmla="*/ 2124 w 10000"/>
                <a:gd name="connsiteY13" fmla="*/ 1073 h 9984"/>
                <a:gd name="connsiteX14" fmla="*/ 3365 w 10000"/>
                <a:gd name="connsiteY14" fmla="*/ 265 h 9984"/>
                <a:gd name="connsiteX15" fmla="*/ 4961 w 10000"/>
                <a:gd name="connsiteY15" fmla="*/ 44 h 9984"/>
                <a:gd name="connsiteX16" fmla="*/ 6881 w 10000"/>
                <a:gd name="connsiteY16" fmla="*/ 531 h 9984"/>
                <a:gd name="connsiteX17" fmla="*/ 8976 w 10000"/>
                <a:gd name="connsiteY17" fmla="*/ 2290 h 9984"/>
                <a:gd name="connsiteX18" fmla="*/ 9830 w 10000"/>
                <a:gd name="connsiteY18" fmla="*/ 4589 h 9984"/>
                <a:gd name="connsiteX19" fmla="*/ 9817 w 10000"/>
                <a:gd name="connsiteY19" fmla="*/ 6045 h 9984"/>
                <a:gd name="connsiteX20" fmla="*/ 9740 w 10000"/>
                <a:gd name="connsiteY20" fmla="*/ 6543 h 9984"/>
                <a:gd name="connsiteX21" fmla="*/ 9652 w 10000"/>
                <a:gd name="connsiteY21" fmla="*/ 6788 h 9984"/>
                <a:gd name="connsiteX22" fmla="*/ 9415 w 10000"/>
                <a:gd name="connsiteY22" fmla="*/ 6929 h 9984"/>
                <a:gd name="connsiteX23" fmla="*/ 9280 w 10000"/>
                <a:gd name="connsiteY23" fmla="*/ 7050 h 9984"/>
                <a:gd name="connsiteX24" fmla="*/ 9412 w 10000"/>
                <a:gd name="connsiteY24" fmla="*/ 7223 h 9984"/>
                <a:gd name="connsiteX25" fmla="*/ 9719 w 10000"/>
                <a:gd name="connsiteY25" fmla="*/ 7532 h 9984"/>
                <a:gd name="connsiteX26" fmla="*/ 9980 w 10000"/>
                <a:gd name="connsiteY26" fmla="*/ 7801 h 9984"/>
                <a:gd name="connsiteX27" fmla="*/ 9848 w 10000"/>
                <a:gd name="connsiteY27" fmla="*/ 7512 h 9984"/>
                <a:gd name="connsiteX28" fmla="*/ 9621 w 10000"/>
                <a:gd name="connsiteY28" fmla="*/ 7002 h 9984"/>
                <a:gd name="connsiteX29" fmla="*/ 9621 w 10000"/>
                <a:gd name="connsiteY29" fmla="*/ 6788 h 9984"/>
                <a:gd name="connsiteX0" fmla="*/ 3470 w 10000"/>
                <a:gd name="connsiteY0" fmla="*/ 9767 h 9787"/>
                <a:gd name="connsiteX1" fmla="*/ 3071 w 10000"/>
                <a:gd name="connsiteY1" fmla="*/ 9755 h 9787"/>
                <a:gd name="connsiteX2" fmla="*/ 2509 w 10000"/>
                <a:gd name="connsiteY2" fmla="*/ 9577 h 9787"/>
                <a:gd name="connsiteX3" fmla="*/ 1877 w 10000"/>
                <a:gd name="connsiteY3" fmla="*/ 9243 h 9787"/>
                <a:gd name="connsiteX4" fmla="*/ 1309 w 10000"/>
                <a:gd name="connsiteY4" fmla="*/ 8836 h 9787"/>
                <a:gd name="connsiteX5" fmla="*/ 774 w 10000"/>
                <a:gd name="connsiteY5" fmla="*/ 8393 h 9787"/>
                <a:gd name="connsiteX6" fmla="*/ 402 w 10000"/>
                <a:gd name="connsiteY6" fmla="*/ 7793 h 9787"/>
                <a:gd name="connsiteX7" fmla="*/ 88 w 10000"/>
                <a:gd name="connsiteY7" fmla="*/ 6908 h 9787"/>
                <a:gd name="connsiteX8" fmla="*/ 0 w 10000"/>
                <a:gd name="connsiteY8" fmla="*/ 5995 h 9787"/>
                <a:gd name="connsiteX9" fmla="*/ 88 w 10000"/>
                <a:gd name="connsiteY9" fmla="*/ 5008 h 9787"/>
                <a:gd name="connsiteX10" fmla="*/ 443 w 10000"/>
                <a:gd name="connsiteY10" fmla="*/ 3603 h 9787"/>
                <a:gd name="connsiteX11" fmla="*/ 1082 w 10000"/>
                <a:gd name="connsiteY11" fmla="*/ 2307 h 9787"/>
                <a:gd name="connsiteX12" fmla="*/ 2124 w 10000"/>
                <a:gd name="connsiteY12" fmla="*/ 1075 h 9787"/>
                <a:gd name="connsiteX13" fmla="*/ 3365 w 10000"/>
                <a:gd name="connsiteY13" fmla="*/ 265 h 9787"/>
                <a:gd name="connsiteX14" fmla="*/ 4961 w 10000"/>
                <a:gd name="connsiteY14" fmla="*/ 44 h 9787"/>
                <a:gd name="connsiteX15" fmla="*/ 6881 w 10000"/>
                <a:gd name="connsiteY15" fmla="*/ 532 h 9787"/>
                <a:gd name="connsiteX16" fmla="*/ 8976 w 10000"/>
                <a:gd name="connsiteY16" fmla="*/ 2294 h 9787"/>
                <a:gd name="connsiteX17" fmla="*/ 9830 w 10000"/>
                <a:gd name="connsiteY17" fmla="*/ 4596 h 9787"/>
                <a:gd name="connsiteX18" fmla="*/ 9817 w 10000"/>
                <a:gd name="connsiteY18" fmla="*/ 6055 h 9787"/>
                <a:gd name="connsiteX19" fmla="*/ 9740 w 10000"/>
                <a:gd name="connsiteY19" fmla="*/ 6553 h 9787"/>
                <a:gd name="connsiteX20" fmla="*/ 9652 w 10000"/>
                <a:gd name="connsiteY20" fmla="*/ 6799 h 9787"/>
                <a:gd name="connsiteX21" fmla="*/ 9415 w 10000"/>
                <a:gd name="connsiteY21" fmla="*/ 6940 h 9787"/>
                <a:gd name="connsiteX22" fmla="*/ 9280 w 10000"/>
                <a:gd name="connsiteY22" fmla="*/ 7061 h 9787"/>
                <a:gd name="connsiteX23" fmla="*/ 9412 w 10000"/>
                <a:gd name="connsiteY23" fmla="*/ 7235 h 9787"/>
                <a:gd name="connsiteX24" fmla="*/ 9719 w 10000"/>
                <a:gd name="connsiteY24" fmla="*/ 7544 h 9787"/>
                <a:gd name="connsiteX25" fmla="*/ 9980 w 10000"/>
                <a:gd name="connsiteY25" fmla="*/ 7814 h 9787"/>
                <a:gd name="connsiteX26" fmla="*/ 9848 w 10000"/>
                <a:gd name="connsiteY26" fmla="*/ 7524 h 9787"/>
                <a:gd name="connsiteX27" fmla="*/ 9621 w 10000"/>
                <a:gd name="connsiteY27" fmla="*/ 7013 h 9787"/>
                <a:gd name="connsiteX28" fmla="*/ 9621 w 10000"/>
                <a:gd name="connsiteY28" fmla="*/ 6799 h 9787"/>
                <a:gd name="connsiteX0" fmla="*/ 3071 w 10000"/>
                <a:gd name="connsiteY0" fmla="*/ 9967 h 9967"/>
                <a:gd name="connsiteX1" fmla="*/ 2509 w 10000"/>
                <a:gd name="connsiteY1" fmla="*/ 9785 h 9967"/>
                <a:gd name="connsiteX2" fmla="*/ 1877 w 10000"/>
                <a:gd name="connsiteY2" fmla="*/ 9444 h 9967"/>
                <a:gd name="connsiteX3" fmla="*/ 1309 w 10000"/>
                <a:gd name="connsiteY3" fmla="*/ 9028 h 9967"/>
                <a:gd name="connsiteX4" fmla="*/ 774 w 10000"/>
                <a:gd name="connsiteY4" fmla="*/ 8576 h 9967"/>
                <a:gd name="connsiteX5" fmla="*/ 402 w 10000"/>
                <a:gd name="connsiteY5" fmla="*/ 7963 h 9967"/>
                <a:gd name="connsiteX6" fmla="*/ 88 w 10000"/>
                <a:gd name="connsiteY6" fmla="*/ 7058 h 9967"/>
                <a:gd name="connsiteX7" fmla="*/ 0 w 10000"/>
                <a:gd name="connsiteY7" fmla="*/ 6125 h 9967"/>
                <a:gd name="connsiteX8" fmla="*/ 88 w 10000"/>
                <a:gd name="connsiteY8" fmla="*/ 5117 h 9967"/>
                <a:gd name="connsiteX9" fmla="*/ 443 w 10000"/>
                <a:gd name="connsiteY9" fmla="*/ 3681 h 9967"/>
                <a:gd name="connsiteX10" fmla="*/ 1082 w 10000"/>
                <a:gd name="connsiteY10" fmla="*/ 2357 h 9967"/>
                <a:gd name="connsiteX11" fmla="*/ 2124 w 10000"/>
                <a:gd name="connsiteY11" fmla="*/ 1098 h 9967"/>
                <a:gd name="connsiteX12" fmla="*/ 3365 w 10000"/>
                <a:gd name="connsiteY12" fmla="*/ 271 h 9967"/>
                <a:gd name="connsiteX13" fmla="*/ 4961 w 10000"/>
                <a:gd name="connsiteY13" fmla="*/ 45 h 9967"/>
                <a:gd name="connsiteX14" fmla="*/ 6881 w 10000"/>
                <a:gd name="connsiteY14" fmla="*/ 544 h 9967"/>
                <a:gd name="connsiteX15" fmla="*/ 8976 w 10000"/>
                <a:gd name="connsiteY15" fmla="*/ 2344 h 9967"/>
                <a:gd name="connsiteX16" fmla="*/ 9830 w 10000"/>
                <a:gd name="connsiteY16" fmla="*/ 4696 h 9967"/>
                <a:gd name="connsiteX17" fmla="*/ 9817 w 10000"/>
                <a:gd name="connsiteY17" fmla="*/ 6187 h 9967"/>
                <a:gd name="connsiteX18" fmla="*/ 9740 w 10000"/>
                <a:gd name="connsiteY18" fmla="*/ 6696 h 9967"/>
                <a:gd name="connsiteX19" fmla="*/ 9652 w 10000"/>
                <a:gd name="connsiteY19" fmla="*/ 6947 h 9967"/>
                <a:gd name="connsiteX20" fmla="*/ 9415 w 10000"/>
                <a:gd name="connsiteY20" fmla="*/ 7091 h 9967"/>
                <a:gd name="connsiteX21" fmla="*/ 9280 w 10000"/>
                <a:gd name="connsiteY21" fmla="*/ 7215 h 9967"/>
                <a:gd name="connsiteX22" fmla="*/ 9412 w 10000"/>
                <a:gd name="connsiteY22" fmla="*/ 7392 h 9967"/>
                <a:gd name="connsiteX23" fmla="*/ 9719 w 10000"/>
                <a:gd name="connsiteY23" fmla="*/ 7708 h 9967"/>
                <a:gd name="connsiteX24" fmla="*/ 9980 w 10000"/>
                <a:gd name="connsiteY24" fmla="*/ 7984 h 9967"/>
                <a:gd name="connsiteX25" fmla="*/ 9848 w 10000"/>
                <a:gd name="connsiteY25" fmla="*/ 7688 h 9967"/>
                <a:gd name="connsiteX26" fmla="*/ 9621 w 10000"/>
                <a:gd name="connsiteY26" fmla="*/ 7166 h 9967"/>
                <a:gd name="connsiteX27" fmla="*/ 9621 w 10000"/>
                <a:gd name="connsiteY27" fmla="*/ 6947 h 9967"/>
                <a:gd name="connsiteX0" fmla="*/ 2509 w 10000"/>
                <a:gd name="connsiteY0" fmla="*/ 9817 h 9817"/>
                <a:gd name="connsiteX1" fmla="*/ 1877 w 10000"/>
                <a:gd name="connsiteY1" fmla="*/ 9475 h 9817"/>
                <a:gd name="connsiteX2" fmla="*/ 1309 w 10000"/>
                <a:gd name="connsiteY2" fmla="*/ 9058 h 9817"/>
                <a:gd name="connsiteX3" fmla="*/ 774 w 10000"/>
                <a:gd name="connsiteY3" fmla="*/ 8604 h 9817"/>
                <a:gd name="connsiteX4" fmla="*/ 402 w 10000"/>
                <a:gd name="connsiteY4" fmla="*/ 7989 h 9817"/>
                <a:gd name="connsiteX5" fmla="*/ 88 w 10000"/>
                <a:gd name="connsiteY5" fmla="*/ 7081 h 9817"/>
                <a:gd name="connsiteX6" fmla="*/ 0 w 10000"/>
                <a:gd name="connsiteY6" fmla="*/ 6145 h 9817"/>
                <a:gd name="connsiteX7" fmla="*/ 88 w 10000"/>
                <a:gd name="connsiteY7" fmla="*/ 5134 h 9817"/>
                <a:gd name="connsiteX8" fmla="*/ 443 w 10000"/>
                <a:gd name="connsiteY8" fmla="*/ 3693 h 9817"/>
                <a:gd name="connsiteX9" fmla="*/ 1082 w 10000"/>
                <a:gd name="connsiteY9" fmla="*/ 2365 h 9817"/>
                <a:gd name="connsiteX10" fmla="*/ 2124 w 10000"/>
                <a:gd name="connsiteY10" fmla="*/ 1102 h 9817"/>
                <a:gd name="connsiteX11" fmla="*/ 3365 w 10000"/>
                <a:gd name="connsiteY11" fmla="*/ 272 h 9817"/>
                <a:gd name="connsiteX12" fmla="*/ 4961 w 10000"/>
                <a:gd name="connsiteY12" fmla="*/ 45 h 9817"/>
                <a:gd name="connsiteX13" fmla="*/ 6881 w 10000"/>
                <a:gd name="connsiteY13" fmla="*/ 546 h 9817"/>
                <a:gd name="connsiteX14" fmla="*/ 8976 w 10000"/>
                <a:gd name="connsiteY14" fmla="*/ 2352 h 9817"/>
                <a:gd name="connsiteX15" fmla="*/ 9830 w 10000"/>
                <a:gd name="connsiteY15" fmla="*/ 4712 h 9817"/>
                <a:gd name="connsiteX16" fmla="*/ 9817 w 10000"/>
                <a:gd name="connsiteY16" fmla="*/ 6207 h 9817"/>
                <a:gd name="connsiteX17" fmla="*/ 9740 w 10000"/>
                <a:gd name="connsiteY17" fmla="*/ 6718 h 9817"/>
                <a:gd name="connsiteX18" fmla="*/ 9652 w 10000"/>
                <a:gd name="connsiteY18" fmla="*/ 6970 h 9817"/>
                <a:gd name="connsiteX19" fmla="*/ 9415 w 10000"/>
                <a:gd name="connsiteY19" fmla="*/ 7114 h 9817"/>
                <a:gd name="connsiteX20" fmla="*/ 9280 w 10000"/>
                <a:gd name="connsiteY20" fmla="*/ 7239 h 9817"/>
                <a:gd name="connsiteX21" fmla="*/ 9412 w 10000"/>
                <a:gd name="connsiteY21" fmla="*/ 7416 h 9817"/>
                <a:gd name="connsiteX22" fmla="*/ 9719 w 10000"/>
                <a:gd name="connsiteY22" fmla="*/ 7734 h 9817"/>
                <a:gd name="connsiteX23" fmla="*/ 9980 w 10000"/>
                <a:gd name="connsiteY23" fmla="*/ 8010 h 9817"/>
                <a:gd name="connsiteX24" fmla="*/ 9848 w 10000"/>
                <a:gd name="connsiteY24" fmla="*/ 7713 h 9817"/>
                <a:gd name="connsiteX25" fmla="*/ 9621 w 10000"/>
                <a:gd name="connsiteY25" fmla="*/ 7190 h 9817"/>
                <a:gd name="connsiteX26" fmla="*/ 9621 w 10000"/>
                <a:gd name="connsiteY26" fmla="*/ 6970 h 9817"/>
                <a:gd name="connsiteX0" fmla="*/ 1877 w 10000"/>
                <a:gd name="connsiteY0" fmla="*/ 9652 h 9652"/>
                <a:gd name="connsiteX1" fmla="*/ 1309 w 10000"/>
                <a:gd name="connsiteY1" fmla="*/ 9227 h 9652"/>
                <a:gd name="connsiteX2" fmla="*/ 774 w 10000"/>
                <a:gd name="connsiteY2" fmla="*/ 8764 h 9652"/>
                <a:gd name="connsiteX3" fmla="*/ 402 w 10000"/>
                <a:gd name="connsiteY3" fmla="*/ 8138 h 9652"/>
                <a:gd name="connsiteX4" fmla="*/ 88 w 10000"/>
                <a:gd name="connsiteY4" fmla="*/ 7213 h 9652"/>
                <a:gd name="connsiteX5" fmla="*/ 0 w 10000"/>
                <a:gd name="connsiteY5" fmla="*/ 6260 h 9652"/>
                <a:gd name="connsiteX6" fmla="*/ 88 w 10000"/>
                <a:gd name="connsiteY6" fmla="*/ 5230 h 9652"/>
                <a:gd name="connsiteX7" fmla="*/ 443 w 10000"/>
                <a:gd name="connsiteY7" fmla="*/ 3762 h 9652"/>
                <a:gd name="connsiteX8" fmla="*/ 1082 w 10000"/>
                <a:gd name="connsiteY8" fmla="*/ 2409 h 9652"/>
                <a:gd name="connsiteX9" fmla="*/ 2124 w 10000"/>
                <a:gd name="connsiteY9" fmla="*/ 1123 h 9652"/>
                <a:gd name="connsiteX10" fmla="*/ 3365 w 10000"/>
                <a:gd name="connsiteY10" fmla="*/ 277 h 9652"/>
                <a:gd name="connsiteX11" fmla="*/ 4961 w 10000"/>
                <a:gd name="connsiteY11" fmla="*/ 46 h 9652"/>
                <a:gd name="connsiteX12" fmla="*/ 6881 w 10000"/>
                <a:gd name="connsiteY12" fmla="*/ 556 h 9652"/>
                <a:gd name="connsiteX13" fmla="*/ 8976 w 10000"/>
                <a:gd name="connsiteY13" fmla="*/ 2396 h 9652"/>
                <a:gd name="connsiteX14" fmla="*/ 9830 w 10000"/>
                <a:gd name="connsiteY14" fmla="*/ 4800 h 9652"/>
                <a:gd name="connsiteX15" fmla="*/ 9817 w 10000"/>
                <a:gd name="connsiteY15" fmla="*/ 6323 h 9652"/>
                <a:gd name="connsiteX16" fmla="*/ 9740 w 10000"/>
                <a:gd name="connsiteY16" fmla="*/ 6843 h 9652"/>
                <a:gd name="connsiteX17" fmla="*/ 9652 w 10000"/>
                <a:gd name="connsiteY17" fmla="*/ 7100 h 9652"/>
                <a:gd name="connsiteX18" fmla="*/ 9415 w 10000"/>
                <a:gd name="connsiteY18" fmla="*/ 7247 h 9652"/>
                <a:gd name="connsiteX19" fmla="*/ 9280 w 10000"/>
                <a:gd name="connsiteY19" fmla="*/ 7374 h 9652"/>
                <a:gd name="connsiteX20" fmla="*/ 9412 w 10000"/>
                <a:gd name="connsiteY20" fmla="*/ 7554 h 9652"/>
                <a:gd name="connsiteX21" fmla="*/ 9719 w 10000"/>
                <a:gd name="connsiteY21" fmla="*/ 7878 h 9652"/>
                <a:gd name="connsiteX22" fmla="*/ 9980 w 10000"/>
                <a:gd name="connsiteY22" fmla="*/ 8159 h 9652"/>
                <a:gd name="connsiteX23" fmla="*/ 9848 w 10000"/>
                <a:gd name="connsiteY23" fmla="*/ 7857 h 9652"/>
                <a:gd name="connsiteX24" fmla="*/ 9621 w 10000"/>
                <a:gd name="connsiteY24" fmla="*/ 7324 h 9652"/>
                <a:gd name="connsiteX25" fmla="*/ 9621 w 10000"/>
                <a:gd name="connsiteY25" fmla="*/ 7100 h 9652"/>
                <a:gd name="connsiteX0" fmla="*/ 1309 w 10000"/>
                <a:gd name="connsiteY0" fmla="*/ 9560 h 9560"/>
                <a:gd name="connsiteX1" fmla="*/ 774 w 10000"/>
                <a:gd name="connsiteY1" fmla="*/ 9080 h 9560"/>
                <a:gd name="connsiteX2" fmla="*/ 402 w 10000"/>
                <a:gd name="connsiteY2" fmla="*/ 8431 h 9560"/>
                <a:gd name="connsiteX3" fmla="*/ 88 w 10000"/>
                <a:gd name="connsiteY3" fmla="*/ 7473 h 9560"/>
                <a:gd name="connsiteX4" fmla="*/ 0 w 10000"/>
                <a:gd name="connsiteY4" fmla="*/ 6486 h 9560"/>
                <a:gd name="connsiteX5" fmla="*/ 88 w 10000"/>
                <a:gd name="connsiteY5" fmla="*/ 5419 h 9560"/>
                <a:gd name="connsiteX6" fmla="*/ 443 w 10000"/>
                <a:gd name="connsiteY6" fmla="*/ 3898 h 9560"/>
                <a:gd name="connsiteX7" fmla="*/ 1082 w 10000"/>
                <a:gd name="connsiteY7" fmla="*/ 2496 h 9560"/>
                <a:gd name="connsiteX8" fmla="*/ 2124 w 10000"/>
                <a:gd name="connsiteY8" fmla="*/ 1163 h 9560"/>
                <a:gd name="connsiteX9" fmla="*/ 3365 w 10000"/>
                <a:gd name="connsiteY9" fmla="*/ 287 h 9560"/>
                <a:gd name="connsiteX10" fmla="*/ 4961 w 10000"/>
                <a:gd name="connsiteY10" fmla="*/ 48 h 9560"/>
                <a:gd name="connsiteX11" fmla="*/ 6881 w 10000"/>
                <a:gd name="connsiteY11" fmla="*/ 576 h 9560"/>
                <a:gd name="connsiteX12" fmla="*/ 8976 w 10000"/>
                <a:gd name="connsiteY12" fmla="*/ 2482 h 9560"/>
                <a:gd name="connsiteX13" fmla="*/ 9830 w 10000"/>
                <a:gd name="connsiteY13" fmla="*/ 4973 h 9560"/>
                <a:gd name="connsiteX14" fmla="*/ 9817 w 10000"/>
                <a:gd name="connsiteY14" fmla="*/ 6551 h 9560"/>
                <a:gd name="connsiteX15" fmla="*/ 9740 w 10000"/>
                <a:gd name="connsiteY15" fmla="*/ 7090 h 9560"/>
                <a:gd name="connsiteX16" fmla="*/ 9652 w 10000"/>
                <a:gd name="connsiteY16" fmla="*/ 7356 h 9560"/>
                <a:gd name="connsiteX17" fmla="*/ 9415 w 10000"/>
                <a:gd name="connsiteY17" fmla="*/ 7508 h 9560"/>
                <a:gd name="connsiteX18" fmla="*/ 9280 w 10000"/>
                <a:gd name="connsiteY18" fmla="*/ 7640 h 9560"/>
                <a:gd name="connsiteX19" fmla="*/ 9412 w 10000"/>
                <a:gd name="connsiteY19" fmla="*/ 7826 h 9560"/>
                <a:gd name="connsiteX20" fmla="*/ 9719 w 10000"/>
                <a:gd name="connsiteY20" fmla="*/ 8162 h 9560"/>
                <a:gd name="connsiteX21" fmla="*/ 9980 w 10000"/>
                <a:gd name="connsiteY21" fmla="*/ 8453 h 9560"/>
                <a:gd name="connsiteX22" fmla="*/ 9848 w 10000"/>
                <a:gd name="connsiteY22" fmla="*/ 8140 h 9560"/>
                <a:gd name="connsiteX23" fmla="*/ 9621 w 10000"/>
                <a:gd name="connsiteY23" fmla="*/ 7588 h 9560"/>
                <a:gd name="connsiteX24" fmla="*/ 9621 w 10000"/>
                <a:gd name="connsiteY24" fmla="*/ 7356 h 9560"/>
                <a:gd name="connsiteX0" fmla="*/ 774 w 10000"/>
                <a:gd name="connsiteY0" fmla="*/ 9498 h 9498"/>
                <a:gd name="connsiteX1" fmla="*/ 402 w 10000"/>
                <a:gd name="connsiteY1" fmla="*/ 8819 h 9498"/>
                <a:gd name="connsiteX2" fmla="*/ 88 w 10000"/>
                <a:gd name="connsiteY2" fmla="*/ 7817 h 9498"/>
                <a:gd name="connsiteX3" fmla="*/ 0 w 10000"/>
                <a:gd name="connsiteY3" fmla="*/ 6785 h 9498"/>
                <a:gd name="connsiteX4" fmla="*/ 88 w 10000"/>
                <a:gd name="connsiteY4" fmla="*/ 5668 h 9498"/>
                <a:gd name="connsiteX5" fmla="*/ 443 w 10000"/>
                <a:gd name="connsiteY5" fmla="*/ 4077 h 9498"/>
                <a:gd name="connsiteX6" fmla="*/ 1082 w 10000"/>
                <a:gd name="connsiteY6" fmla="*/ 2611 h 9498"/>
                <a:gd name="connsiteX7" fmla="*/ 2124 w 10000"/>
                <a:gd name="connsiteY7" fmla="*/ 1217 h 9498"/>
                <a:gd name="connsiteX8" fmla="*/ 3365 w 10000"/>
                <a:gd name="connsiteY8" fmla="*/ 300 h 9498"/>
                <a:gd name="connsiteX9" fmla="*/ 4961 w 10000"/>
                <a:gd name="connsiteY9" fmla="*/ 50 h 9498"/>
                <a:gd name="connsiteX10" fmla="*/ 6881 w 10000"/>
                <a:gd name="connsiteY10" fmla="*/ 603 h 9498"/>
                <a:gd name="connsiteX11" fmla="*/ 8976 w 10000"/>
                <a:gd name="connsiteY11" fmla="*/ 2596 h 9498"/>
                <a:gd name="connsiteX12" fmla="*/ 9830 w 10000"/>
                <a:gd name="connsiteY12" fmla="*/ 5202 h 9498"/>
                <a:gd name="connsiteX13" fmla="*/ 9817 w 10000"/>
                <a:gd name="connsiteY13" fmla="*/ 6853 h 9498"/>
                <a:gd name="connsiteX14" fmla="*/ 9740 w 10000"/>
                <a:gd name="connsiteY14" fmla="*/ 7416 h 9498"/>
                <a:gd name="connsiteX15" fmla="*/ 9652 w 10000"/>
                <a:gd name="connsiteY15" fmla="*/ 7695 h 9498"/>
                <a:gd name="connsiteX16" fmla="*/ 9415 w 10000"/>
                <a:gd name="connsiteY16" fmla="*/ 7854 h 9498"/>
                <a:gd name="connsiteX17" fmla="*/ 9280 w 10000"/>
                <a:gd name="connsiteY17" fmla="*/ 7992 h 9498"/>
                <a:gd name="connsiteX18" fmla="*/ 9412 w 10000"/>
                <a:gd name="connsiteY18" fmla="*/ 8186 h 9498"/>
                <a:gd name="connsiteX19" fmla="*/ 9719 w 10000"/>
                <a:gd name="connsiteY19" fmla="*/ 8538 h 9498"/>
                <a:gd name="connsiteX20" fmla="*/ 9980 w 10000"/>
                <a:gd name="connsiteY20" fmla="*/ 8842 h 9498"/>
                <a:gd name="connsiteX21" fmla="*/ 9848 w 10000"/>
                <a:gd name="connsiteY21" fmla="*/ 8515 h 9498"/>
                <a:gd name="connsiteX22" fmla="*/ 9621 w 10000"/>
                <a:gd name="connsiteY22" fmla="*/ 7937 h 9498"/>
                <a:gd name="connsiteX23" fmla="*/ 9621 w 10000"/>
                <a:gd name="connsiteY23" fmla="*/ 7695 h 9498"/>
                <a:gd name="connsiteX0" fmla="*/ 402 w 10000"/>
                <a:gd name="connsiteY0" fmla="*/ 9285 h 9314"/>
                <a:gd name="connsiteX1" fmla="*/ 88 w 10000"/>
                <a:gd name="connsiteY1" fmla="*/ 8230 h 9314"/>
                <a:gd name="connsiteX2" fmla="*/ 0 w 10000"/>
                <a:gd name="connsiteY2" fmla="*/ 7144 h 9314"/>
                <a:gd name="connsiteX3" fmla="*/ 88 w 10000"/>
                <a:gd name="connsiteY3" fmla="*/ 5968 h 9314"/>
                <a:gd name="connsiteX4" fmla="*/ 443 w 10000"/>
                <a:gd name="connsiteY4" fmla="*/ 4292 h 9314"/>
                <a:gd name="connsiteX5" fmla="*/ 1082 w 10000"/>
                <a:gd name="connsiteY5" fmla="*/ 2749 h 9314"/>
                <a:gd name="connsiteX6" fmla="*/ 2124 w 10000"/>
                <a:gd name="connsiteY6" fmla="*/ 1281 h 9314"/>
                <a:gd name="connsiteX7" fmla="*/ 3365 w 10000"/>
                <a:gd name="connsiteY7" fmla="*/ 316 h 9314"/>
                <a:gd name="connsiteX8" fmla="*/ 4961 w 10000"/>
                <a:gd name="connsiteY8" fmla="*/ 53 h 9314"/>
                <a:gd name="connsiteX9" fmla="*/ 6881 w 10000"/>
                <a:gd name="connsiteY9" fmla="*/ 635 h 9314"/>
                <a:gd name="connsiteX10" fmla="*/ 8976 w 10000"/>
                <a:gd name="connsiteY10" fmla="*/ 2733 h 9314"/>
                <a:gd name="connsiteX11" fmla="*/ 9830 w 10000"/>
                <a:gd name="connsiteY11" fmla="*/ 5477 h 9314"/>
                <a:gd name="connsiteX12" fmla="*/ 9817 w 10000"/>
                <a:gd name="connsiteY12" fmla="*/ 7215 h 9314"/>
                <a:gd name="connsiteX13" fmla="*/ 9740 w 10000"/>
                <a:gd name="connsiteY13" fmla="*/ 7808 h 9314"/>
                <a:gd name="connsiteX14" fmla="*/ 9652 w 10000"/>
                <a:gd name="connsiteY14" fmla="*/ 8102 h 9314"/>
                <a:gd name="connsiteX15" fmla="*/ 9415 w 10000"/>
                <a:gd name="connsiteY15" fmla="*/ 8269 h 9314"/>
                <a:gd name="connsiteX16" fmla="*/ 9280 w 10000"/>
                <a:gd name="connsiteY16" fmla="*/ 8414 h 9314"/>
                <a:gd name="connsiteX17" fmla="*/ 9412 w 10000"/>
                <a:gd name="connsiteY17" fmla="*/ 8619 h 9314"/>
                <a:gd name="connsiteX18" fmla="*/ 9719 w 10000"/>
                <a:gd name="connsiteY18" fmla="*/ 8989 h 9314"/>
                <a:gd name="connsiteX19" fmla="*/ 9980 w 10000"/>
                <a:gd name="connsiteY19" fmla="*/ 9309 h 9314"/>
                <a:gd name="connsiteX20" fmla="*/ 9848 w 10000"/>
                <a:gd name="connsiteY20" fmla="*/ 8965 h 9314"/>
                <a:gd name="connsiteX21" fmla="*/ 9621 w 10000"/>
                <a:gd name="connsiteY21" fmla="*/ 8356 h 9314"/>
                <a:gd name="connsiteX22" fmla="*/ 9621 w 10000"/>
                <a:gd name="connsiteY22" fmla="*/ 8102 h 9314"/>
                <a:gd name="connsiteX0" fmla="*/ 88 w 10000"/>
                <a:gd name="connsiteY0" fmla="*/ 8836 h 10000"/>
                <a:gd name="connsiteX1" fmla="*/ 0 w 10000"/>
                <a:gd name="connsiteY1" fmla="*/ 7670 h 10000"/>
                <a:gd name="connsiteX2" fmla="*/ 88 w 10000"/>
                <a:gd name="connsiteY2" fmla="*/ 6408 h 10000"/>
                <a:gd name="connsiteX3" fmla="*/ 443 w 10000"/>
                <a:gd name="connsiteY3" fmla="*/ 4608 h 10000"/>
                <a:gd name="connsiteX4" fmla="*/ 1082 w 10000"/>
                <a:gd name="connsiteY4" fmla="*/ 2951 h 10000"/>
                <a:gd name="connsiteX5" fmla="*/ 2124 w 10000"/>
                <a:gd name="connsiteY5" fmla="*/ 1375 h 10000"/>
                <a:gd name="connsiteX6" fmla="*/ 3365 w 10000"/>
                <a:gd name="connsiteY6" fmla="*/ 339 h 10000"/>
                <a:gd name="connsiteX7" fmla="*/ 4961 w 10000"/>
                <a:gd name="connsiteY7" fmla="*/ 57 h 10000"/>
                <a:gd name="connsiteX8" fmla="*/ 6881 w 10000"/>
                <a:gd name="connsiteY8" fmla="*/ 682 h 10000"/>
                <a:gd name="connsiteX9" fmla="*/ 8976 w 10000"/>
                <a:gd name="connsiteY9" fmla="*/ 2934 h 10000"/>
                <a:gd name="connsiteX10" fmla="*/ 9830 w 10000"/>
                <a:gd name="connsiteY10" fmla="*/ 5880 h 10000"/>
                <a:gd name="connsiteX11" fmla="*/ 9817 w 10000"/>
                <a:gd name="connsiteY11" fmla="*/ 7746 h 10000"/>
                <a:gd name="connsiteX12" fmla="*/ 9740 w 10000"/>
                <a:gd name="connsiteY12" fmla="*/ 8383 h 10000"/>
                <a:gd name="connsiteX13" fmla="*/ 9652 w 10000"/>
                <a:gd name="connsiteY13" fmla="*/ 8699 h 10000"/>
                <a:gd name="connsiteX14" fmla="*/ 9415 w 10000"/>
                <a:gd name="connsiteY14" fmla="*/ 8878 h 10000"/>
                <a:gd name="connsiteX15" fmla="*/ 9280 w 10000"/>
                <a:gd name="connsiteY15" fmla="*/ 9034 h 10000"/>
                <a:gd name="connsiteX16" fmla="*/ 9412 w 10000"/>
                <a:gd name="connsiteY16" fmla="*/ 9254 h 10000"/>
                <a:gd name="connsiteX17" fmla="*/ 9719 w 10000"/>
                <a:gd name="connsiteY17" fmla="*/ 9651 h 10000"/>
                <a:gd name="connsiteX18" fmla="*/ 9980 w 10000"/>
                <a:gd name="connsiteY18" fmla="*/ 9995 h 10000"/>
                <a:gd name="connsiteX19" fmla="*/ 9848 w 10000"/>
                <a:gd name="connsiteY19" fmla="*/ 9625 h 10000"/>
                <a:gd name="connsiteX20" fmla="*/ 9621 w 10000"/>
                <a:gd name="connsiteY20" fmla="*/ 8971 h 10000"/>
                <a:gd name="connsiteX21" fmla="*/ 9621 w 10000"/>
                <a:gd name="connsiteY21" fmla="*/ 8699 h 10000"/>
                <a:gd name="connsiteX0" fmla="*/ 0 w 10000"/>
                <a:gd name="connsiteY0" fmla="*/ 7670 h 10000"/>
                <a:gd name="connsiteX1" fmla="*/ 88 w 10000"/>
                <a:gd name="connsiteY1" fmla="*/ 6408 h 10000"/>
                <a:gd name="connsiteX2" fmla="*/ 443 w 10000"/>
                <a:gd name="connsiteY2" fmla="*/ 4608 h 10000"/>
                <a:gd name="connsiteX3" fmla="*/ 1082 w 10000"/>
                <a:gd name="connsiteY3" fmla="*/ 2951 h 10000"/>
                <a:gd name="connsiteX4" fmla="*/ 2124 w 10000"/>
                <a:gd name="connsiteY4" fmla="*/ 1375 h 10000"/>
                <a:gd name="connsiteX5" fmla="*/ 3365 w 10000"/>
                <a:gd name="connsiteY5" fmla="*/ 339 h 10000"/>
                <a:gd name="connsiteX6" fmla="*/ 4961 w 10000"/>
                <a:gd name="connsiteY6" fmla="*/ 57 h 10000"/>
                <a:gd name="connsiteX7" fmla="*/ 6881 w 10000"/>
                <a:gd name="connsiteY7" fmla="*/ 682 h 10000"/>
                <a:gd name="connsiteX8" fmla="*/ 8976 w 10000"/>
                <a:gd name="connsiteY8" fmla="*/ 2934 h 10000"/>
                <a:gd name="connsiteX9" fmla="*/ 9830 w 10000"/>
                <a:gd name="connsiteY9" fmla="*/ 5880 h 10000"/>
                <a:gd name="connsiteX10" fmla="*/ 9817 w 10000"/>
                <a:gd name="connsiteY10" fmla="*/ 7746 h 10000"/>
                <a:gd name="connsiteX11" fmla="*/ 9740 w 10000"/>
                <a:gd name="connsiteY11" fmla="*/ 8383 h 10000"/>
                <a:gd name="connsiteX12" fmla="*/ 9652 w 10000"/>
                <a:gd name="connsiteY12" fmla="*/ 8699 h 10000"/>
                <a:gd name="connsiteX13" fmla="*/ 9415 w 10000"/>
                <a:gd name="connsiteY13" fmla="*/ 8878 h 10000"/>
                <a:gd name="connsiteX14" fmla="*/ 9280 w 10000"/>
                <a:gd name="connsiteY14" fmla="*/ 9034 h 10000"/>
                <a:gd name="connsiteX15" fmla="*/ 9412 w 10000"/>
                <a:gd name="connsiteY15" fmla="*/ 9254 h 10000"/>
                <a:gd name="connsiteX16" fmla="*/ 9719 w 10000"/>
                <a:gd name="connsiteY16" fmla="*/ 9651 h 10000"/>
                <a:gd name="connsiteX17" fmla="*/ 9980 w 10000"/>
                <a:gd name="connsiteY17" fmla="*/ 9995 h 10000"/>
                <a:gd name="connsiteX18" fmla="*/ 9848 w 10000"/>
                <a:gd name="connsiteY18" fmla="*/ 9625 h 10000"/>
                <a:gd name="connsiteX19" fmla="*/ 9621 w 10000"/>
                <a:gd name="connsiteY19" fmla="*/ 8971 h 10000"/>
                <a:gd name="connsiteX20" fmla="*/ 9621 w 10000"/>
                <a:gd name="connsiteY20" fmla="*/ 8699 h 10000"/>
                <a:gd name="connsiteX0" fmla="*/ 0 w 9912"/>
                <a:gd name="connsiteY0" fmla="*/ 6408 h 10000"/>
                <a:gd name="connsiteX1" fmla="*/ 355 w 9912"/>
                <a:gd name="connsiteY1" fmla="*/ 4608 h 10000"/>
                <a:gd name="connsiteX2" fmla="*/ 994 w 9912"/>
                <a:gd name="connsiteY2" fmla="*/ 2951 h 10000"/>
                <a:gd name="connsiteX3" fmla="*/ 2036 w 9912"/>
                <a:gd name="connsiteY3" fmla="*/ 1375 h 10000"/>
                <a:gd name="connsiteX4" fmla="*/ 3277 w 9912"/>
                <a:gd name="connsiteY4" fmla="*/ 339 h 10000"/>
                <a:gd name="connsiteX5" fmla="*/ 4873 w 9912"/>
                <a:gd name="connsiteY5" fmla="*/ 57 h 10000"/>
                <a:gd name="connsiteX6" fmla="*/ 6793 w 9912"/>
                <a:gd name="connsiteY6" fmla="*/ 682 h 10000"/>
                <a:gd name="connsiteX7" fmla="*/ 8888 w 9912"/>
                <a:gd name="connsiteY7" fmla="*/ 2934 h 10000"/>
                <a:gd name="connsiteX8" fmla="*/ 9742 w 9912"/>
                <a:gd name="connsiteY8" fmla="*/ 5880 h 10000"/>
                <a:gd name="connsiteX9" fmla="*/ 9729 w 9912"/>
                <a:gd name="connsiteY9" fmla="*/ 7746 h 10000"/>
                <a:gd name="connsiteX10" fmla="*/ 9652 w 9912"/>
                <a:gd name="connsiteY10" fmla="*/ 8383 h 10000"/>
                <a:gd name="connsiteX11" fmla="*/ 9564 w 9912"/>
                <a:gd name="connsiteY11" fmla="*/ 8699 h 10000"/>
                <a:gd name="connsiteX12" fmla="*/ 9327 w 9912"/>
                <a:gd name="connsiteY12" fmla="*/ 8878 h 10000"/>
                <a:gd name="connsiteX13" fmla="*/ 9192 w 9912"/>
                <a:gd name="connsiteY13" fmla="*/ 9034 h 10000"/>
                <a:gd name="connsiteX14" fmla="*/ 9324 w 9912"/>
                <a:gd name="connsiteY14" fmla="*/ 9254 h 10000"/>
                <a:gd name="connsiteX15" fmla="*/ 9631 w 9912"/>
                <a:gd name="connsiteY15" fmla="*/ 9651 h 10000"/>
                <a:gd name="connsiteX16" fmla="*/ 9892 w 9912"/>
                <a:gd name="connsiteY16" fmla="*/ 9995 h 10000"/>
                <a:gd name="connsiteX17" fmla="*/ 9760 w 9912"/>
                <a:gd name="connsiteY17" fmla="*/ 9625 h 10000"/>
                <a:gd name="connsiteX18" fmla="*/ 9533 w 9912"/>
                <a:gd name="connsiteY18" fmla="*/ 8971 h 10000"/>
                <a:gd name="connsiteX19" fmla="*/ 9533 w 9912"/>
                <a:gd name="connsiteY19" fmla="*/ 8699 h 10000"/>
                <a:gd name="connsiteX0" fmla="*/ 0 w 9642"/>
                <a:gd name="connsiteY0" fmla="*/ 4608 h 10000"/>
                <a:gd name="connsiteX1" fmla="*/ 645 w 9642"/>
                <a:gd name="connsiteY1" fmla="*/ 2951 h 10000"/>
                <a:gd name="connsiteX2" fmla="*/ 1696 w 9642"/>
                <a:gd name="connsiteY2" fmla="*/ 1375 h 10000"/>
                <a:gd name="connsiteX3" fmla="*/ 2948 w 9642"/>
                <a:gd name="connsiteY3" fmla="*/ 339 h 10000"/>
                <a:gd name="connsiteX4" fmla="*/ 4558 w 9642"/>
                <a:gd name="connsiteY4" fmla="*/ 57 h 10000"/>
                <a:gd name="connsiteX5" fmla="*/ 6495 w 9642"/>
                <a:gd name="connsiteY5" fmla="*/ 682 h 10000"/>
                <a:gd name="connsiteX6" fmla="*/ 8609 w 9642"/>
                <a:gd name="connsiteY6" fmla="*/ 2934 h 10000"/>
                <a:gd name="connsiteX7" fmla="*/ 9470 w 9642"/>
                <a:gd name="connsiteY7" fmla="*/ 5880 h 10000"/>
                <a:gd name="connsiteX8" fmla="*/ 9457 w 9642"/>
                <a:gd name="connsiteY8" fmla="*/ 7746 h 10000"/>
                <a:gd name="connsiteX9" fmla="*/ 9380 w 9642"/>
                <a:gd name="connsiteY9" fmla="*/ 8383 h 10000"/>
                <a:gd name="connsiteX10" fmla="*/ 9291 w 9642"/>
                <a:gd name="connsiteY10" fmla="*/ 8699 h 10000"/>
                <a:gd name="connsiteX11" fmla="*/ 9052 w 9642"/>
                <a:gd name="connsiteY11" fmla="*/ 8878 h 10000"/>
                <a:gd name="connsiteX12" fmla="*/ 8916 w 9642"/>
                <a:gd name="connsiteY12" fmla="*/ 9034 h 10000"/>
                <a:gd name="connsiteX13" fmla="*/ 9049 w 9642"/>
                <a:gd name="connsiteY13" fmla="*/ 9254 h 10000"/>
                <a:gd name="connsiteX14" fmla="*/ 9359 w 9642"/>
                <a:gd name="connsiteY14" fmla="*/ 9651 h 10000"/>
                <a:gd name="connsiteX15" fmla="*/ 9622 w 9642"/>
                <a:gd name="connsiteY15" fmla="*/ 9995 h 10000"/>
                <a:gd name="connsiteX16" fmla="*/ 9489 w 9642"/>
                <a:gd name="connsiteY16" fmla="*/ 9625 h 10000"/>
                <a:gd name="connsiteX17" fmla="*/ 9260 w 9642"/>
                <a:gd name="connsiteY17" fmla="*/ 8971 h 10000"/>
                <a:gd name="connsiteX18" fmla="*/ 9260 w 9642"/>
                <a:gd name="connsiteY18" fmla="*/ 8699 h 10000"/>
                <a:gd name="connsiteX0" fmla="*/ 0 w 9331"/>
                <a:gd name="connsiteY0" fmla="*/ 2951 h 10000"/>
                <a:gd name="connsiteX1" fmla="*/ 1090 w 9331"/>
                <a:gd name="connsiteY1" fmla="*/ 1375 h 10000"/>
                <a:gd name="connsiteX2" fmla="*/ 2388 w 9331"/>
                <a:gd name="connsiteY2" fmla="*/ 339 h 10000"/>
                <a:gd name="connsiteX3" fmla="*/ 4058 w 9331"/>
                <a:gd name="connsiteY3" fmla="*/ 57 h 10000"/>
                <a:gd name="connsiteX4" fmla="*/ 6067 w 9331"/>
                <a:gd name="connsiteY4" fmla="*/ 682 h 10000"/>
                <a:gd name="connsiteX5" fmla="*/ 8260 w 9331"/>
                <a:gd name="connsiteY5" fmla="*/ 2934 h 10000"/>
                <a:gd name="connsiteX6" fmla="*/ 9153 w 9331"/>
                <a:gd name="connsiteY6" fmla="*/ 5880 h 10000"/>
                <a:gd name="connsiteX7" fmla="*/ 9139 w 9331"/>
                <a:gd name="connsiteY7" fmla="*/ 7746 h 10000"/>
                <a:gd name="connsiteX8" fmla="*/ 9059 w 9331"/>
                <a:gd name="connsiteY8" fmla="*/ 8383 h 10000"/>
                <a:gd name="connsiteX9" fmla="*/ 8967 w 9331"/>
                <a:gd name="connsiteY9" fmla="*/ 8699 h 10000"/>
                <a:gd name="connsiteX10" fmla="*/ 8719 w 9331"/>
                <a:gd name="connsiteY10" fmla="*/ 8878 h 10000"/>
                <a:gd name="connsiteX11" fmla="*/ 8578 w 9331"/>
                <a:gd name="connsiteY11" fmla="*/ 9034 h 10000"/>
                <a:gd name="connsiteX12" fmla="*/ 8716 w 9331"/>
                <a:gd name="connsiteY12" fmla="*/ 9254 h 10000"/>
                <a:gd name="connsiteX13" fmla="*/ 9037 w 9331"/>
                <a:gd name="connsiteY13" fmla="*/ 9651 h 10000"/>
                <a:gd name="connsiteX14" fmla="*/ 9310 w 9331"/>
                <a:gd name="connsiteY14" fmla="*/ 9995 h 10000"/>
                <a:gd name="connsiteX15" fmla="*/ 9172 w 9331"/>
                <a:gd name="connsiteY15" fmla="*/ 9625 h 10000"/>
                <a:gd name="connsiteX16" fmla="*/ 8935 w 9331"/>
                <a:gd name="connsiteY16" fmla="*/ 8971 h 10000"/>
                <a:gd name="connsiteX17" fmla="*/ 8935 w 9331"/>
                <a:gd name="connsiteY17" fmla="*/ 8699 h 10000"/>
                <a:gd name="connsiteX0" fmla="*/ 0 w 8832"/>
                <a:gd name="connsiteY0" fmla="*/ 1375 h 10000"/>
                <a:gd name="connsiteX1" fmla="*/ 1391 w 8832"/>
                <a:gd name="connsiteY1" fmla="*/ 339 h 10000"/>
                <a:gd name="connsiteX2" fmla="*/ 3181 w 8832"/>
                <a:gd name="connsiteY2" fmla="*/ 57 h 10000"/>
                <a:gd name="connsiteX3" fmla="*/ 5334 w 8832"/>
                <a:gd name="connsiteY3" fmla="*/ 682 h 10000"/>
                <a:gd name="connsiteX4" fmla="*/ 7684 w 8832"/>
                <a:gd name="connsiteY4" fmla="*/ 2934 h 10000"/>
                <a:gd name="connsiteX5" fmla="*/ 8641 w 8832"/>
                <a:gd name="connsiteY5" fmla="*/ 5880 h 10000"/>
                <a:gd name="connsiteX6" fmla="*/ 8626 w 8832"/>
                <a:gd name="connsiteY6" fmla="*/ 7746 h 10000"/>
                <a:gd name="connsiteX7" fmla="*/ 8540 w 8832"/>
                <a:gd name="connsiteY7" fmla="*/ 8383 h 10000"/>
                <a:gd name="connsiteX8" fmla="*/ 8442 w 8832"/>
                <a:gd name="connsiteY8" fmla="*/ 8699 h 10000"/>
                <a:gd name="connsiteX9" fmla="*/ 8176 w 8832"/>
                <a:gd name="connsiteY9" fmla="*/ 8878 h 10000"/>
                <a:gd name="connsiteX10" fmla="*/ 8025 w 8832"/>
                <a:gd name="connsiteY10" fmla="*/ 9034 h 10000"/>
                <a:gd name="connsiteX11" fmla="*/ 8173 w 8832"/>
                <a:gd name="connsiteY11" fmla="*/ 9254 h 10000"/>
                <a:gd name="connsiteX12" fmla="*/ 8517 w 8832"/>
                <a:gd name="connsiteY12" fmla="*/ 9651 h 10000"/>
                <a:gd name="connsiteX13" fmla="*/ 8809 w 8832"/>
                <a:gd name="connsiteY13" fmla="*/ 9995 h 10000"/>
                <a:gd name="connsiteX14" fmla="*/ 8662 w 8832"/>
                <a:gd name="connsiteY14" fmla="*/ 9625 h 10000"/>
                <a:gd name="connsiteX15" fmla="*/ 8408 w 8832"/>
                <a:gd name="connsiteY15" fmla="*/ 8971 h 10000"/>
                <a:gd name="connsiteX16" fmla="*/ 8408 w 8832"/>
                <a:gd name="connsiteY16" fmla="*/ 8699 h 10000"/>
                <a:gd name="connsiteX0" fmla="*/ 0 w 8425"/>
                <a:gd name="connsiteY0" fmla="*/ 339 h 10000"/>
                <a:gd name="connsiteX1" fmla="*/ 2027 w 8425"/>
                <a:gd name="connsiteY1" fmla="*/ 57 h 10000"/>
                <a:gd name="connsiteX2" fmla="*/ 4464 w 8425"/>
                <a:gd name="connsiteY2" fmla="*/ 682 h 10000"/>
                <a:gd name="connsiteX3" fmla="*/ 7125 w 8425"/>
                <a:gd name="connsiteY3" fmla="*/ 2934 h 10000"/>
                <a:gd name="connsiteX4" fmla="*/ 8209 w 8425"/>
                <a:gd name="connsiteY4" fmla="*/ 5880 h 10000"/>
                <a:gd name="connsiteX5" fmla="*/ 8192 w 8425"/>
                <a:gd name="connsiteY5" fmla="*/ 7746 h 10000"/>
                <a:gd name="connsiteX6" fmla="*/ 8094 w 8425"/>
                <a:gd name="connsiteY6" fmla="*/ 8383 h 10000"/>
                <a:gd name="connsiteX7" fmla="*/ 7983 w 8425"/>
                <a:gd name="connsiteY7" fmla="*/ 8699 h 10000"/>
                <a:gd name="connsiteX8" fmla="*/ 7682 w 8425"/>
                <a:gd name="connsiteY8" fmla="*/ 8878 h 10000"/>
                <a:gd name="connsiteX9" fmla="*/ 7511 w 8425"/>
                <a:gd name="connsiteY9" fmla="*/ 9034 h 10000"/>
                <a:gd name="connsiteX10" fmla="*/ 7679 w 8425"/>
                <a:gd name="connsiteY10" fmla="*/ 9254 h 10000"/>
                <a:gd name="connsiteX11" fmla="*/ 8068 w 8425"/>
                <a:gd name="connsiteY11" fmla="*/ 9651 h 10000"/>
                <a:gd name="connsiteX12" fmla="*/ 8399 w 8425"/>
                <a:gd name="connsiteY12" fmla="*/ 9995 h 10000"/>
                <a:gd name="connsiteX13" fmla="*/ 8233 w 8425"/>
                <a:gd name="connsiteY13" fmla="*/ 9625 h 10000"/>
                <a:gd name="connsiteX14" fmla="*/ 7945 w 8425"/>
                <a:gd name="connsiteY14" fmla="*/ 8971 h 10000"/>
                <a:gd name="connsiteX15" fmla="*/ 7945 w 8425"/>
                <a:gd name="connsiteY15" fmla="*/ 8699 h 10000"/>
                <a:gd name="connsiteX0" fmla="*/ 0 w 7594"/>
                <a:gd name="connsiteY0" fmla="*/ 0 h 9943"/>
                <a:gd name="connsiteX1" fmla="*/ 2893 w 7594"/>
                <a:gd name="connsiteY1" fmla="*/ 625 h 9943"/>
                <a:gd name="connsiteX2" fmla="*/ 6051 w 7594"/>
                <a:gd name="connsiteY2" fmla="*/ 2877 h 9943"/>
                <a:gd name="connsiteX3" fmla="*/ 7338 w 7594"/>
                <a:gd name="connsiteY3" fmla="*/ 5823 h 9943"/>
                <a:gd name="connsiteX4" fmla="*/ 7317 w 7594"/>
                <a:gd name="connsiteY4" fmla="*/ 7689 h 9943"/>
                <a:gd name="connsiteX5" fmla="*/ 7201 w 7594"/>
                <a:gd name="connsiteY5" fmla="*/ 8326 h 9943"/>
                <a:gd name="connsiteX6" fmla="*/ 7069 w 7594"/>
                <a:gd name="connsiteY6" fmla="*/ 8642 h 9943"/>
                <a:gd name="connsiteX7" fmla="*/ 6712 w 7594"/>
                <a:gd name="connsiteY7" fmla="*/ 8821 h 9943"/>
                <a:gd name="connsiteX8" fmla="*/ 6509 w 7594"/>
                <a:gd name="connsiteY8" fmla="*/ 8977 h 9943"/>
                <a:gd name="connsiteX9" fmla="*/ 6709 w 7594"/>
                <a:gd name="connsiteY9" fmla="*/ 9197 h 9943"/>
                <a:gd name="connsiteX10" fmla="*/ 7170 w 7594"/>
                <a:gd name="connsiteY10" fmla="*/ 9594 h 9943"/>
                <a:gd name="connsiteX11" fmla="*/ 7563 w 7594"/>
                <a:gd name="connsiteY11" fmla="*/ 9938 h 9943"/>
                <a:gd name="connsiteX12" fmla="*/ 7366 w 7594"/>
                <a:gd name="connsiteY12" fmla="*/ 9568 h 9943"/>
                <a:gd name="connsiteX13" fmla="*/ 7024 w 7594"/>
                <a:gd name="connsiteY13" fmla="*/ 8914 h 9943"/>
                <a:gd name="connsiteX14" fmla="*/ 7024 w 7594"/>
                <a:gd name="connsiteY14" fmla="*/ 8642 h 9943"/>
                <a:gd name="connsiteX0" fmla="*/ 0 w 6190"/>
                <a:gd name="connsiteY0" fmla="*/ 0 h 9371"/>
                <a:gd name="connsiteX1" fmla="*/ 4158 w 6190"/>
                <a:gd name="connsiteY1" fmla="*/ 2264 h 9371"/>
                <a:gd name="connsiteX2" fmla="*/ 5853 w 6190"/>
                <a:gd name="connsiteY2" fmla="*/ 5227 h 9371"/>
                <a:gd name="connsiteX3" fmla="*/ 5825 w 6190"/>
                <a:gd name="connsiteY3" fmla="*/ 7104 h 9371"/>
                <a:gd name="connsiteX4" fmla="*/ 5672 w 6190"/>
                <a:gd name="connsiteY4" fmla="*/ 7745 h 9371"/>
                <a:gd name="connsiteX5" fmla="*/ 5499 w 6190"/>
                <a:gd name="connsiteY5" fmla="*/ 8063 h 9371"/>
                <a:gd name="connsiteX6" fmla="*/ 5029 w 6190"/>
                <a:gd name="connsiteY6" fmla="*/ 8243 h 9371"/>
                <a:gd name="connsiteX7" fmla="*/ 4761 w 6190"/>
                <a:gd name="connsiteY7" fmla="*/ 8399 h 9371"/>
                <a:gd name="connsiteX8" fmla="*/ 5025 w 6190"/>
                <a:gd name="connsiteY8" fmla="*/ 8621 h 9371"/>
                <a:gd name="connsiteX9" fmla="*/ 5632 w 6190"/>
                <a:gd name="connsiteY9" fmla="*/ 9020 h 9371"/>
                <a:gd name="connsiteX10" fmla="*/ 6149 w 6190"/>
                <a:gd name="connsiteY10" fmla="*/ 9366 h 9371"/>
                <a:gd name="connsiteX11" fmla="*/ 5890 w 6190"/>
                <a:gd name="connsiteY11" fmla="*/ 8994 h 9371"/>
                <a:gd name="connsiteX12" fmla="*/ 5439 w 6190"/>
                <a:gd name="connsiteY12" fmla="*/ 8336 h 9371"/>
                <a:gd name="connsiteX13" fmla="*/ 5439 w 6190"/>
                <a:gd name="connsiteY13" fmla="*/ 8063 h 9371"/>
                <a:gd name="connsiteX0" fmla="*/ 0 w 3283"/>
                <a:gd name="connsiteY0" fmla="*/ 0 h 7584"/>
                <a:gd name="connsiteX1" fmla="*/ 2739 w 3283"/>
                <a:gd name="connsiteY1" fmla="*/ 3162 h 7584"/>
                <a:gd name="connsiteX2" fmla="*/ 2693 w 3283"/>
                <a:gd name="connsiteY2" fmla="*/ 5165 h 7584"/>
                <a:gd name="connsiteX3" fmla="*/ 2446 w 3283"/>
                <a:gd name="connsiteY3" fmla="*/ 5849 h 7584"/>
                <a:gd name="connsiteX4" fmla="*/ 2167 w 3283"/>
                <a:gd name="connsiteY4" fmla="*/ 6188 h 7584"/>
                <a:gd name="connsiteX5" fmla="*/ 1407 w 3283"/>
                <a:gd name="connsiteY5" fmla="*/ 6380 h 7584"/>
                <a:gd name="connsiteX6" fmla="*/ 974 w 3283"/>
                <a:gd name="connsiteY6" fmla="*/ 6547 h 7584"/>
                <a:gd name="connsiteX7" fmla="*/ 1401 w 3283"/>
                <a:gd name="connsiteY7" fmla="*/ 6784 h 7584"/>
                <a:gd name="connsiteX8" fmla="*/ 2382 w 3283"/>
                <a:gd name="connsiteY8" fmla="*/ 7209 h 7584"/>
                <a:gd name="connsiteX9" fmla="*/ 3217 w 3283"/>
                <a:gd name="connsiteY9" fmla="*/ 7579 h 7584"/>
                <a:gd name="connsiteX10" fmla="*/ 2798 w 3283"/>
                <a:gd name="connsiteY10" fmla="*/ 7182 h 7584"/>
                <a:gd name="connsiteX11" fmla="*/ 2070 w 3283"/>
                <a:gd name="connsiteY11" fmla="*/ 6480 h 7584"/>
                <a:gd name="connsiteX12" fmla="*/ 2070 w 3283"/>
                <a:gd name="connsiteY12" fmla="*/ 6188 h 7584"/>
                <a:gd name="connsiteX0" fmla="*/ 5376 w 7033"/>
                <a:gd name="connsiteY0" fmla="*/ 0 h 5831"/>
                <a:gd name="connsiteX1" fmla="*/ 5236 w 7033"/>
                <a:gd name="connsiteY1" fmla="*/ 2641 h 5831"/>
                <a:gd name="connsiteX2" fmla="*/ 4484 w 7033"/>
                <a:gd name="connsiteY2" fmla="*/ 3543 h 5831"/>
                <a:gd name="connsiteX3" fmla="*/ 3634 w 7033"/>
                <a:gd name="connsiteY3" fmla="*/ 3990 h 5831"/>
                <a:gd name="connsiteX4" fmla="*/ 1319 w 7033"/>
                <a:gd name="connsiteY4" fmla="*/ 4243 h 5831"/>
                <a:gd name="connsiteX5" fmla="*/ 0 w 7033"/>
                <a:gd name="connsiteY5" fmla="*/ 4464 h 5831"/>
                <a:gd name="connsiteX6" fmla="*/ 1300 w 7033"/>
                <a:gd name="connsiteY6" fmla="*/ 4776 h 5831"/>
                <a:gd name="connsiteX7" fmla="*/ 4289 w 7033"/>
                <a:gd name="connsiteY7" fmla="*/ 5337 h 5831"/>
                <a:gd name="connsiteX8" fmla="*/ 6832 w 7033"/>
                <a:gd name="connsiteY8" fmla="*/ 5824 h 5831"/>
                <a:gd name="connsiteX9" fmla="*/ 5556 w 7033"/>
                <a:gd name="connsiteY9" fmla="*/ 5301 h 5831"/>
                <a:gd name="connsiteX10" fmla="*/ 3338 w 7033"/>
                <a:gd name="connsiteY10" fmla="*/ 4375 h 5831"/>
                <a:gd name="connsiteX11" fmla="*/ 3338 w 7033"/>
                <a:gd name="connsiteY11" fmla="*/ 3990 h 5831"/>
                <a:gd name="connsiteX0" fmla="*/ 7644 w 10000"/>
                <a:gd name="connsiteY0" fmla="*/ 0 h 10000"/>
                <a:gd name="connsiteX1" fmla="*/ 7945 w 10000"/>
                <a:gd name="connsiteY1" fmla="*/ 4518 h 10000"/>
                <a:gd name="connsiteX2" fmla="*/ 6376 w 10000"/>
                <a:gd name="connsiteY2" fmla="*/ 6076 h 10000"/>
                <a:gd name="connsiteX3" fmla="*/ 5167 w 10000"/>
                <a:gd name="connsiteY3" fmla="*/ 6843 h 10000"/>
                <a:gd name="connsiteX4" fmla="*/ 1875 w 10000"/>
                <a:gd name="connsiteY4" fmla="*/ 7277 h 10000"/>
                <a:gd name="connsiteX5" fmla="*/ 0 w 10000"/>
                <a:gd name="connsiteY5" fmla="*/ 7656 h 10000"/>
                <a:gd name="connsiteX6" fmla="*/ 1848 w 10000"/>
                <a:gd name="connsiteY6" fmla="*/ 8191 h 10000"/>
                <a:gd name="connsiteX7" fmla="*/ 6098 w 10000"/>
                <a:gd name="connsiteY7" fmla="*/ 9153 h 10000"/>
                <a:gd name="connsiteX8" fmla="*/ 9714 w 10000"/>
                <a:gd name="connsiteY8" fmla="*/ 9988 h 10000"/>
                <a:gd name="connsiteX9" fmla="*/ 7900 w 10000"/>
                <a:gd name="connsiteY9" fmla="*/ 9091 h 10000"/>
                <a:gd name="connsiteX10" fmla="*/ 4746 w 10000"/>
                <a:gd name="connsiteY10" fmla="*/ 7503 h 10000"/>
                <a:gd name="connsiteX11" fmla="*/ 4746 w 10000"/>
                <a:gd name="connsiteY11" fmla="*/ 6843 h 10000"/>
                <a:gd name="connsiteX0" fmla="*/ 7644 w 10000"/>
                <a:gd name="connsiteY0" fmla="*/ 0 h 10000"/>
                <a:gd name="connsiteX1" fmla="*/ 7282 w 10000"/>
                <a:gd name="connsiteY1" fmla="*/ 1500 h 10000"/>
                <a:gd name="connsiteX2" fmla="*/ 7945 w 10000"/>
                <a:gd name="connsiteY2" fmla="*/ 4518 h 10000"/>
                <a:gd name="connsiteX3" fmla="*/ 6376 w 10000"/>
                <a:gd name="connsiteY3" fmla="*/ 6076 h 10000"/>
                <a:gd name="connsiteX4" fmla="*/ 5167 w 10000"/>
                <a:gd name="connsiteY4" fmla="*/ 6843 h 10000"/>
                <a:gd name="connsiteX5" fmla="*/ 1875 w 10000"/>
                <a:gd name="connsiteY5" fmla="*/ 7277 h 10000"/>
                <a:gd name="connsiteX6" fmla="*/ 0 w 10000"/>
                <a:gd name="connsiteY6" fmla="*/ 7656 h 10000"/>
                <a:gd name="connsiteX7" fmla="*/ 1848 w 10000"/>
                <a:gd name="connsiteY7" fmla="*/ 8191 h 10000"/>
                <a:gd name="connsiteX8" fmla="*/ 6098 w 10000"/>
                <a:gd name="connsiteY8" fmla="*/ 9153 h 10000"/>
                <a:gd name="connsiteX9" fmla="*/ 9714 w 10000"/>
                <a:gd name="connsiteY9" fmla="*/ 9988 h 10000"/>
                <a:gd name="connsiteX10" fmla="*/ 7900 w 10000"/>
                <a:gd name="connsiteY10" fmla="*/ 9091 h 10000"/>
                <a:gd name="connsiteX11" fmla="*/ 4746 w 10000"/>
                <a:gd name="connsiteY11" fmla="*/ 7503 h 10000"/>
                <a:gd name="connsiteX12" fmla="*/ 4746 w 10000"/>
                <a:gd name="connsiteY12" fmla="*/ 6843 h 10000"/>
                <a:gd name="connsiteX0" fmla="*/ 6749 w 10000"/>
                <a:gd name="connsiteY0" fmla="*/ 0 h 10327"/>
                <a:gd name="connsiteX1" fmla="*/ 7282 w 10000"/>
                <a:gd name="connsiteY1" fmla="*/ 1827 h 10327"/>
                <a:gd name="connsiteX2" fmla="*/ 7945 w 10000"/>
                <a:gd name="connsiteY2" fmla="*/ 4845 h 10327"/>
                <a:gd name="connsiteX3" fmla="*/ 6376 w 10000"/>
                <a:gd name="connsiteY3" fmla="*/ 6403 h 10327"/>
                <a:gd name="connsiteX4" fmla="*/ 5167 w 10000"/>
                <a:gd name="connsiteY4" fmla="*/ 7170 h 10327"/>
                <a:gd name="connsiteX5" fmla="*/ 1875 w 10000"/>
                <a:gd name="connsiteY5" fmla="*/ 7604 h 10327"/>
                <a:gd name="connsiteX6" fmla="*/ 0 w 10000"/>
                <a:gd name="connsiteY6" fmla="*/ 7983 h 10327"/>
                <a:gd name="connsiteX7" fmla="*/ 1848 w 10000"/>
                <a:gd name="connsiteY7" fmla="*/ 8518 h 10327"/>
                <a:gd name="connsiteX8" fmla="*/ 6098 w 10000"/>
                <a:gd name="connsiteY8" fmla="*/ 9480 h 10327"/>
                <a:gd name="connsiteX9" fmla="*/ 9714 w 10000"/>
                <a:gd name="connsiteY9" fmla="*/ 10315 h 10327"/>
                <a:gd name="connsiteX10" fmla="*/ 7900 w 10000"/>
                <a:gd name="connsiteY10" fmla="*/ 9418 h 10327"/>
                <a:gd name="connsiteX11" fmla="*/ 4746 w 10000"/>
                <a:gd name="connsiteY11" fmla="*/ 7830 h 10327"/>
                <a:gd name="connsiteX12" fmla="*/ 4746 w 10000"/>
                <a:gd name="connsiteY12" fmla="*/ 7170 h 10327"/>
                <a:gd name="connsiteX0" fmla="*/ 6749 w 10000"/>
                <a:gd name="connsiteY0" fmla="*/ 0 h 10327"/>
                <a:gd name="connsiteX1" fmla="*/ 7282 w 10000"/>
                <a:gd name="connsiteY1" fmla="*/ 1827 h 10327"/>
                <a:gd name="connsiteX2" fmla="*/ 7945 w 10000"/>
                <a:gd name="connsiteY2" fmla="*/ 4845 h 10327"/>
                <a:gd name="connsiteX3" fmla="*/ 6484 w 10000"/>
                <a:gd name="connsiteY3" fmla="*/ 6317 h 10327"/>
                <a:gd name="connsiteX4" fmla="*/ 5167 w 10000"/>
                <a:gd name="connsiteY4" fmla="*/ 7170 h 10327"/>
                <a:gd name="connsiteX5" fmla="*/ 1875 w 10000"/>
                <a:gd name="connsiteY5" fmla="*/ 7604 h 10327"/>
                <a:gd name="connsiteX6" fmla="*/ 0 w 10000"/>
                <a:gd name="connsiteY6" fmla="*/ 7983 h 10327"/>
                <a:gd name="connsiteX7" fmla="*/ 1848 w 10000"/>
                <a:gd name="connsiteY7" fmla="*/ 8518 h 10327"/>
                <a:gd name="connsiteX8" fmla="*/ 6098 w 10000"/>
                <a:gd name="connsiteY8" fmla="*/ 9480 h 10327"/>
                <a:gd name="connsiteX9" fmla="*/ 9714 w 10000"/>
                <a:gd name="connsiteY9" fmla="*/ 10315 h 10327"/>
                <a:gd name="connsiteX10" fmla="*/ 7900 w 10000"/>
                <a:gd name="connsiteY10" fmla="*/ 9418 h 10327"/>
                <a:gd name="connsiteX11" fmla="*/ 4746 w 10000"/>
                <a:gd name="connsiteY11" fmla="*/ 7830 h 10327"/>
                <a:gd name="connsiteX12" fmla="*/ 4746 w 10000"/>
                <a:gd name="connsiteY12" fmla="*/ 7170 h 10327"/>
                <a:gd name="connsiteX0" fmla="*/ 6749 w 10000"/>
                <a:gd name="connsiteY0" fmla="*/ 0 h 10327"/>
                <a:gd name="connsiteX1" fmla="*/ 7282 w 10000"/>
                <a:gd name="connsiteY1" fmla="*/ 1827 h 10327"/>
                <a:gd name="connsiteX2" fmla="*/ 7945 w 10000"/>
                <a:gd name="connsiteY2" fmla="*/ 4845 h 10327"/>
                <a:gd name="connsiteX3" fmla="*/ 6484 w 10000"/>
                <a:gd name="connsiteY3" fmla="*/ 6317 h 10327"/>
                <a:gd name="connsiteX4" fmla="*/ 5167 w 10000"/>
                <a:gd name="connsiteY4" fmla="*/ 7170 h 10327"/>
                <a:gd name="connsiteX5" fmla="*/ 1875 w 10000"/>
                <a:gd name="connsiteY5" fmla="*/ 7604 h 10327"/>
                <a:gd name="connsiteX6" fmla="*/ 0 w 10000"/>
                <a:gd name="connsiteY6" fmla="*/ 7983 h 10327"/>
                <a:gd name="connsiteX7" fmla="*/ 1848 w 10000"/>
                <a:gd name="connsiteY7" fmla="*/ 8518 h 10327"/>
                <a:gd name="connsiteX8" fmla="*/ 6098 w 10000"/>
                <a:gd name="connsiteY8" fmla="*/ 9480 h 10327"/>
                <a:gd name="connsiteX9" fmla="*/ 9714 w 10000"/>
                <a:gd name="connsiteY9" fmla="*/ 10315 h 10327"/>
                <a:gd name="connsiteX10" fmla="*/ 7900 w 10000"/>
                <a:gd name="connsiteY10" fmla="*/ 9418 h 10327"/>
                <a:gd name="connsiteX11" fmla="*/ 4746 w 10000"/>
                <a:gd name="connsiteY11" fmla="*/ 7830 h 10327"/>
                <a:gd name="connsiteX12" fmla="*/ 4746 w 10000"/>
                <a:gd name="connsiteY12" fmla="*/ 7170 h 10327"/>
                <a:gd name="connsiteX0" fmla="*/ 6749 w 13709"/>
                <a:gd name="connsiteY0" fmla="*/ 0 h 11485"/>
                <a:gd name="connsiteX1" fmla="*/ 7282 w 13709"/>
                <a:gd name="connsiteY1" fmla="*/ 1827 h 11485"/>
                <a:gd name="connsiteX2" fmla="*/ 7945 w 13709"/>
                <a:gd name="connsiteY2" fmla="*/ 4845 h 11485"/>
                <a:gd name="connsiteX3" fmla="*/ 6484 w 13709"/>
                <a:gd name="connsiteY3" fmla="*/ 6317 h 11485"/>
                <a:gd name="connsiteX4" fmla="*/ 5167 w 13709"/>
                <a:gd name="connsiteY4" fmla="*/ 7170 h 11485"/>
                <a:gd name="connsiteX5" fmla="*/ 1875 w 13709"/>
                <a:gd name="connsiteY5" fmla="*/ 7604 h 11485"/>
                <a:gd name="connsiteX6" fmla="*/ 0 w 13709"/>
                <a:gd name="connsiteY6" fmla="*/ 7983 h 11485"/>
                <a:gd name="connsiteX7" fmla="*/ 1848 w 13709"/>
                <a:gd name="connsiteY7" fmla="*/ 8518 h 11485"/>
                <a:gd name="connsiteX8" fmla="*/ 6098 w 13709"/>
                <a:gd name="connsiteY8" fmla="*/ 9480 h 11485"/>
                <a:gd name="connsiteX9" fmla="*/ 13423 w 13709"/>
                <a:gd name="connsiteY9" fmla="*/ 11473 h 11485"/>
                <a:gd name="connsiteX10" fmla="*/ 7900 w 13709"/>
                <a:gd name="connsiteY10" fmla="*/ 9418 h 11485"/>
                <a:gd name="connsiteX11" fmla="*/ 4746 w 13709"/>
                <a:gd name="connsiteY11" fmla="*/ 7830 h 11485"/>
                <a:gd name="connsiteX12" fmla="*/ 4746 w 13709"/>
                <a:gd name="connsiteY12" fmla="*/ 7170 h 11485"/>
                <a:gd name="connsiteX0" fmla="*/ 6749 w 13677"/>
                <a:gd name="connsiteY0" fmla="*/ 0 h 11514"/>
                <a:gd name="connsiteX1" fmla="*/ 7282 w 13677"/>
                <a:gd name="connsiteY1" fmla="*/ 1827 h 11514"/>
                <a:gd name="connsiteX2" fmla="*/ 7945 w 13677"/>
                <a:gd name="connsiteY2" fmla="*/ 4845 h 11514"/>
                <a:gd name="connsiteX3" fmla="*/ 6484 w 13677"/>
                <a:gd name="connsiteY3" fmla="*/ 6317 h 11514"/>
                <a:gd name="connsiteX4" fmla="*/ 5167 w 13677"/>
                <a:gd name="connsiteY4" fmla="*/ 7170 h 11514"/>
                <a:gd name="connsiteX5" fmla="*/ 1875 w 13677"/>
                <a:gd name="connsiteY5" fmla="*/ 7604 h 11514"/>
                <a:gd name="connsiteX6" fmla="*/ 0 w 13677"/>
                <a:gd name="connsiteY6" fmla="*/ 7983 h 11514"/>
                <a:gd name="connsiteX7" fmla="*/ 1848 w 13677"/>
                <a:gd name="connsiteY7" fmla="*/ 8518 h 11514"/>
                <a:gd name="connsiteX8" fmla="*/ 6375 w 13677"/>
                <a:gd name="connsiteY8" fmla="*/ 9662 h 11514"/>
                <a:gd name="connsiteX9" fmla="*/ 13423 w 13677"/>
                <a:gd name="connsiteY9" fmla="*/ 11473 h 11514"/>
                <a:gd name="connsiteX10" fmla="*/ 7900 w 13677"/>
                <a:gd name="connsiteY10" fmla="*/ 9418 h 11514"/>
                <a:gd name="connsiteX11" fmla="*/ 4746 w 13677"/>
                <a:gd name="connsiteY11" fmla="*/ 7830 h 11514"/>
                <a:gd name="connsiteX12" fmla="*/ 4746 w 13677"/>
                <a:gd name="connsiteY12" fmla="*/ 7170 h 11514"/>
                <a:gd name="connsiteX0" fmla="*/ 6749 w 13677"/>
                <a:gd name="connsiteY0" fmla="*/ 0 h 11514"/>
                <a:gd name="connsiteX1" fmla="*/ 7282 w 13677"/>
                <a:gd name="connsiteY1" fmla="*/ 1827 h 11514"/>
                <a:gd name="connsiteX2" fmla="*/ 7945 w 13677"/>
                <a:gd name="connsiteY2" fmla="*/ 4845 h 11514"/>
                <a:gd name="connsiteX3" fmla="*/ 6484 w 13677"/>
                <a:gd name="connsiteY3" fmla="*/ 6317 h 11514"/>
                <a:gd name="connsiteX4" fmla="*/ 5167 w 13677"/>
                <a:gd name="connsiteY4" fmla="*/ 7170 h 11514"/>
                <a:gd name="connsiteX5" fmla="*/ 1875 w 13677"/>
                <a:gd name="connsiteY5" fmla="*/ 7604 h 11514"/>
                <a:gd name="connsiteX6" fmla="*/ 0 w 13677"/>
                <a:gd name="connsiteY6" fmla="*/ 7983 h 11514"/>
                <a:gd name="connsiteX7" fmla="*/ 1848 w 13677"/>
                <a:gd name="connsiteY7" fmla="*/ 8518 h 11514"/>
                <a:gd name="connsiteX8" fmla="*/ 6375 w 13677"/>
                <a:gd name="connsiteY8" fmla="*/ 9662 h 11514"/>
                <a:gd name="connsiteX9" fmla="*/ 13423 w 13677"/>
                <a:gd name="connsiteY9" fmla="*/ 11473 h 11514"/>
                <a:gd name="connsiteX10" fmla="*/ 7900 w 13677"/>
                <a:gd name="connsiteY10" fmla="*/ 9418 h 11514"/>
                <a:gd name="connsiteX11" fmla="*/ 5497 w 13677"/>
                <a:gd name="connsiteY11" fmla="*/ 8088 h 11514"/>
                <a:gd name="connsiteX12" fmla="*/ 4746 w 13677"/>
                <a:gd name="connsiteY12" fmla="*/ 7170 h 1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77" h="11514">
                  <a:moveTo>
                    <a:pt x="6749" y="0"/>
                  </a:moveTo>
                  <a:cubicBezTo>
                    <a:pt x="6748" y="5"/>
                    <a:pt x="7083" y="1020"/>
                    <a:pt x="7282" y="1827"/>
                  </a:cubicBezTo>
                  <a:cubicBezTo>
                    <a:pt x="7481" y="2634"/>
                    <a:pt x="8155" y="3838"/>
                    <a:pt x="7945" y="4845"/>
                  </a:cubicBezTo>
                  <a:cubicBezTo>
                    <a:pt x="7771" y="5845"/>
                    <a:pt x="7114" y="5905"/>
                    <a:pt x="6484" y="6317"/>
                  </a:cubicBezTo>
                  <a:cubicBezTo>
                    <a:pt x="5854" y="6729"/>
                    <a:pt x="5908" y="6971"/>
                    <a:pt x="5167" y="7170"/>
                  </a:cubicBezTo>
                  <a:cubicBezTo>
                    <a:pt x="4409" y="7367"/>
                    <a:pt x="2712" y="7465"/>
                    <a:pt x="1875" y="7604"/>
                  </a:cubicBezTo>
                  <a:cubicBezTo>
                    <a:pt x="1039" y="7743"/>
                    <a:pt x="0" y="7830"/>
                    <a:pt x="0" y="7983"/>
                  </a:cubicBezTo>
                  <a:cubicBezTo>
                    <a:pt x="0" y="8132"/>
                    <a:pt x="792" y="8267"/>
                    <a:pt x="1848" y="8518"/>
                  </a:cubicBezTo>
                  <a:lnTo>
                    <a:pt x="6375" y="9662"/>
                  </a:lnTo>
                  <a:cubicBezTo>
                    <a:pt x="7686" y="9964"/>
                    <a:pt x="13169" y="11514"/>
                    <a:pt x="13423" y="11473"/>
                  </a:cubicBezTo>
                  <a:cubicBezTo>
                    <a:pt x="13677" y="11432"/>
                    <a:pt x="8749" y="9830"/>
                    <a:pt x="7900" y="9418"/>
                  </a:cubicBezTo>
                  <a:cubicBezTo>
                    <a:pt x="7033" y="9005"/>
                    <a:pt x="6001" y="8462"/>
                    <a:pt x="5497" y="8088"/>
                  </a:cubicBezTo>
                  <a:cubicBezTo>
                    <a:pt x="4965" y="7711"/>
                    <a:pt x="4841" y="7367"/>
                    <a:pt x="4746" y="7170"/>
                  </a:cubicBezTo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21"/>
            <p:cNvSpPr>
              <a:spLocks/>
            </p:cNvSpPr>
            <p:nvPr/>
          </p:nvSpPr>
          <p:spPr bwMode="auto">
            <a:xfrm rot="21326996">
              <a:off x="3733983" y="2529381"/>
              <a:ext cx="254890" cy="1225550"/>
            </a:xfrm>
            <a:custGeom>
              <a:avLst/>
              <a:gdLst>
                <a:gd name="T0" fmla="*/ 42 w 87"/>
                <a:gd name="T1" fmla="*/ 250 h 259"/>
                <a:gd name="T2" fmla="*/ 56 w 87"/>
                <a:gd name="T3" fmla="*/ 168 h 259"/>
                <a:gd name="T4" fmla="*/ 80 w 87"/>
                <a:gd name="T5" fmla="*/ 94 h 259"/>
                <a:gd name="T6" fmla="*/ 85 w 87"/>
                <a:gd name="T7" fmla="*/ 38 h 259"/>
                <a:gd name="T8" fmla="*/ 68 w 87"/>
                <a:gd name="T9" fmla="*/ 5 h 259"/>
                <a:gd name="T10" fmla="*/ 35 w 87"/>
                <a:gd name="T11" fmla="*/ 7 h 259"/>
                <a:gd name="T12" fmla="*/ 13 w 87"/>
                <a:gd name="T13" fmla="*/ 31 h 259"/>
                <a:gd name="T14" fmla="*/ 1 w 87"/>
                <a:gd name="T15" fmla="*/ 106 h 259"/>
                <a:gd name="T16" fmla="*/ 18 w 87"/>
                <a:gd name="T17" fmla="*/ 185 h 259"/>
                <a:gd name="T18" fmla="*/ 35 w 87"/>
                <a:gd name="T19" fmla="*/ 221 h 259"/>
                <a:gd name="T20" fmla="*/ 42 w 87"/>
                <a:gd name="T21" fmla="*/ 250 h 2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259"/>
                <a:gd name="T35" fmla="*/ 87 w 87"/>
                <a:gd name="T36" fmla="*/ 259 h 259"/>
                <a:gd name="connsiteX0" fmla="*/ 7991 w 10000"/>
                <a:gd name="connsiteY0" fmla="*/ 11962 h 12309"/>
                <a:gd name="connsiteX1" fmla="*/ 6437 w 10000"/>
                <a:gd name="connsiteY1" fmla="*/ 6486 h 12309"/>
                <a:gd name="connsiteX2" fmla="*/ 9195 w 10000"/>
                <a:gd name="connsiteY2" fmla="*/ 3629 h 12309"/>
                <a:gd name="connsiteX3" fmla="*/ 9770 w 10000"/>
                <a:gd name="connsiteY3" fmla="*/ 1467 h 12309"/>
                <a:gd name="connsiteX4" fmla="*/ 7816 w 10000"/>
                <a:gd name="connsiteY4" fmla="*/ 193 h 12309"/>
                <a:gd name="connsiteX5" fmla="*/ 4023 w 10000"/>
                <a:gd name="connsiteY5" fmla="*/ 270 h 12309"/>
                <a:gd name="connsiteX6" fmla="*/ 1494 w 10000"/>
                <a:gd name="connsiteY6" fmla="*/ 1197 h 12309"/>
                <a:gd name="connsiteX7" fmla="*/ 115 w 10000"/>
                <a:gd name="connsiteY7" fmla="*/ 4093 h 12309"/>
                <a:gd name="connsiteX8" fmla="*/ 2069 w 10000"/>
                <a:gd name="connsiteY8" fmla="*/ 7143 h 12309"/>
                <a:gd name="connsiteX9" fmla="*/ 4023 w 10000"/>
                <a:gd name="connsiteY9" fmla="*/ 8533 h 12309"/>
                <a:gd name="connsiteX10" fmla="*/ 7991 w 10000"/>
                <a:gd name="connsiteY10" fmla="*/ 11962 h 12309"/>
                <a:gd name="connsiteX0" fmla="*/ 7991 w 10000"/>
                <a:gd name="connsiteY0" fmla="*/ 11962 h 12315"/>
                <a:gd name="connsiteX1" fmla="*/ 7504 w 10000"/>
                <a:gd name="connsiteY1" fmla="*/ 6414 h 12315"/>
                <a:gd name="connsiteX2" fmla="*/ 9195 w 10000"/>
                <a:gd name="connsiteY2" fmla="*/ 3629 h 12315"/>
                <a:gd name="connsiteX3" fmla="*/ 9770 w 10000"/>
                <a:gd name="connsiteY3" fmla="*/ 1467 h 12315"/>
                <a:gd name="connsiteX4" fmla="*/ 7816 w 10000"/>
                <a:gd name="connsiteY4" fmla="*/ 193 h 12315"/>
                <a:gd name="connsiteX5" fmla="*/ 4023 w 10000"/>
                <a:gd name="connsiteY5" fmla="*/ 270 h 12315"/>
                <a:gd name="connsiteX6" fmla="*/ 1494 w 10000"/>
                <a:gd name="connsiteY6" fmla="*/ 1197 h 12315"/>
                <a:gd name="connsiteX7" fmla="*/ 115 w 10000"/>
                <a:gd name="connsiteY7" fmla="*/ 4093 h 12315"/>
                <a:gd name="connsiteX8" fmla="*/ 2069 w 10000"/>
                <a:gd name="connsiteY8" fmla="*/ 7143 h 12315"/>
                <a:gd name="connsiteX9" fmla="*/ 4023 w 10000"/>
                <a:gd name="connsiteY9" fmla="*/ 8533 h 12315"/>
                <a:gd name="connsiteX10" fmla="*/ 7991 w 10000"/>
                <a:gd name="connsiteY10" fmla="*/ 11962 h 12315"/>
                <a:gd name="connsiteX0" fmla="*/ 7991 w 9884"/>
                <a:gd name="connsiteY0" fmla="*/ 11962 h 12315"/>
                <a:gd name="connsiteX1" fmla="*/ 7504 w 9884"/>
                <a:gd name="connsiteY1" fmla="*/ 6414 h 12315"/>
                <a:gd name="connsiteX2" fmla="*/ 8502 w 9884"/>
                <a:gd name="connsiteY2" fmla="*/ 3614 h 12315"/>
                <a:gd name="connsiteX3" fmla="*/ 9770 w 9884"/>
                <a:gd name="connsiteY3" fmla="*/ 1467 h 12315"/>
                <a:gd name="connsiteX4" fmla="*/ 7816 w 9884"/>
                <a:gd name="connsiteY4" fmla="*/ 193 h 12315"/>
                <a:gd name="connsiteX5" fmla="*/ 4023 w 9884"/>
                <a:gd name="connsiteY5" fmla="*/ 270 h 12315"/>
                <a:gd name="connsiteX6" fmla="*/ 1494 w 9884"/>
                <a:gd name="connsiteY6" fmla="*/ 1197 h 12315"/>
                <a:gd name="connsiteX7" fmla="*/ 115 w 9884"/>
                <a:gd name="connsiteY7" fmla="*/ 4093 h 12315"/>
                <a:gd name="connsiteX8" fmla="*/ 2069 w 9884"/>
                <a:gd name="connsiteY8" fmla="*/ 7143 h 12315"/>
                <a:gd name="connsiteX9" fmla="*/ 4023 w 9884"/>
                <a:gd name="connsiteY9" fmla="*/ 8533 h 12315"/>
                <a:gd name="connsiteX10" fmla="*/ 7991 w 9884"/>
                <a:gd name="connsiteY10" fmla="*/ 11962 h 12315"/>
                <a:gd name="connsiteX0" fmla="*/ 8085 w 10000"/>
                <a:gd name="connsiteY0" fmla="*/ 9713 h 10000"/>
                <a:gd name="connsiteX1" fmla="*/ 7592 w 10000"/>
                <a:gd name="connsiteY1" fmla="*/ 5208 h 10000"/>
                <a:gd name="connsiteX2" fmla="*/ 8602 w 10000"/>
                <a:gd name="connsiteY2" fmla="*/ 2935 h 10000"/>
                <a:gd name="connsiteX3" fmla="*/ 9885 w 10000"/>
                <a:gd name="connsiteY3" fmla="*/ 1191 h 10000"/>
                <a:gd name="connsiteX4" fmla="*/ 7908 w 10000"/>
                <a:gd name="connsiteY4" fmla="*/ 157 h 10000"/>
                <a:gd name="connsiteX5" fmla="*/ 4070 w 10000"/>
                <a:gd name="connsiteY5" fmla="*/ 219 h 10000"/>
                <a:gd name="connsiteX6" fmla="*/ 1512 w 10000"/>
                <a:gd name="connsiteY6" fmla="*/ 972 h 10000"/>
                <a:gd name="connsiteX7" fmla="*/ 116 w 10000"/>
                <a:gd name="connsiteY7" fmla="*/ 3324 h 10000"/>
                <a:gd name="connsiteX8" fmla="*/ 2491 w 10000"/>
                <a:gd name="connsiteY8" fmla="*/ 5188 h 10000"/>
                <a:gd name="connsiteX9" fmla="*/ 4070 w 10000"/>
                <a:gd name="connsiteY9" fmla="*/ 6929 h 10000"/>
                <a:gd name="connsiteX10" fmla="*/ 8085 w 10000"/>
                <a:gd name="connsiteY10" fmla="*/ 9713 h 10000"/>
                <a:gd name="connsiteX0" fmla="*/ 8085 w 10000"/>
                <a:gd name="connsiteY0" fmla="*/ 9713 h 9989"/>
                <a:gd name="connsiteX1" fmla="*/ 7592 w 10000"/>
                <a:gd name="connsiteY1" fmla="*/ 5208 h 9989"/>
                <a:gd name="connsiteX2" fmla="*/ 8602 w 10000"/>
                <a:gd name="connsiteY2" fmla="*/ 2935 h 9989"/>
                <a:gd name="connsiteX3" fmla="*/ 9885 w 10000"/>
                <a:gd name="connsiteY3" fmla="*/ 1191 h 9989"/>
                <a:gd name="connsiteX4" fmla="*/ 7908 w 10000"/>
                <a:gd name="connsiteY4" fmla="*/ 157 h 9989"/>
                <a:gd name="connsiteX5" fmla="*/ 4070 w 10000"/>
                <a:gd name="connsiteY5" fmla="*/ 219 h 9989"/>
                <a:gd name="connsiteX6" fmla="*/ 1512 w 10000"/>
                <a:gd name="connsiteY6" fmla="*/ 972 h 9989"/>
                <a:gd name="connsiteX7" fmla="*/ 116 w 10000"/>
                <a:gd name="connsiteY7" fmla="*/ 3324 h 9989"/>
                <a:gd name="connsiteX8" fmla="*/ 2491 w 10000"/>
                <a:gd name="connsiteY8" fmla="*/ 5188 h 9989"/>
                <a:gd name="connsiteX9" fmla="*/ 4624 w 10000"/>
                <a:gd name="connsiteY9" fmla="*/ 6861 h 9989"/>
                <a:gd name="connsiteX10" fmla="*/ 8085 w 10000"/>
                <a:gd name="connsiteY10" fmla="*/ 9713 h 9989"/>
                <a:gd name="connsiteX0" fmla="*/ 7195 w 9110"/>
                <a:gd name="connsiteY0" fmla="*/ 9724 h 10000"/>
                <a:gd name="connsiteX1" fmla="*/ 6702 w 9110"/>
                <a:gd name="connsiteY1" fmla="*/ 5214 h 10000"/>
                <a:gd name="connsiteX2" fmla="*/ 7712 w 9110"/>
                <a:gd name="connsiteY2" fmla="*/ 2938 h 10000"/>
                <a:gd name="connsiteX3" fmla="*/ 8995 w 9110"/>
                <a:gd name="connsiteY3" fmla="*/ 1192 h 10000"/>
                <a:gd name="connsiteX4" fmla="*/ 7018 w 9110"/>
                <a:gd name="connsiteY4" fmla="*/ 157 h 10000"/>
                <a:gd name="connsiteX5" fmla="*/ 3180 w 9110"/>
                <a:gd name="connsiteY5" fmla="*/ 219 h 10000"/>
                <a:gd name="connsiteX6" fmla="*/ 622 w 9110"/>
                <a:gd name="connsiteY6" fmla="*/ 973 h 10000"/>
                <a:gd name="connsiteX7" fmla="*/ 116 w 9110"/>
                <a:gd name="connsiteY7" fmla="*/ 3305 h 10000"/>
                <a:gd name="connsiteX8" fmla="*/ 1601 w 9110"/>
                <a:gd name="connsiteY8" fmla="*/ 5194 h 10000"/>
                <a:gd name="connsiteX9" fmla="*/ 3734 w 9110"/>
                <a:gd name="connsiteY9" fmla="*/ 6869 h 10000"/>
                <a:gd name="connsiteX10" fmla="*/ 7195 w 9110"/>
                <a:gd name="connsiteY10" fmla="*/ 9724 h 10000"/>
                <a:gd name="connsiteX0" fmla="*/ 8292 w 10394"/>
                <a:gd name="connsiteY0" fmla="*/ 9724 h 10000"/>
                <a:gd name="connsiteX1" fmla="*/ 7751 w 10394"/>
                <a:gd name="connsiteY1" fmla="*/ 5214 h 10000"/>
                <a:gd name="connsiteX2" fmla="*/ 8859 w 10394"/>
                <a:gd name="connsiteY2" fmla="*/ 2938 h 10000"/>
                <a:gd name="connsiteX3" fmla="*/ 10268 w 10394"/>
                <a:gd name="connsiteY3" fmla="*/ 1192 h 10000"/>
                <a:gd name="connsiteX4" fmla="*/ 8098 w 10394"/>
                <a:gd name="connsiteY4" fmla="*/ 157 h 10000"/>
                <a:gd name="connsiteX5" fmla="*/ 3885 w 10394"/>
                <a:gd name="connsiteY5" fmla="*/ 219 h 10000"/>
                <a:gd name="connsiteX6" fmla="*/ 561 w 10394"/>
                <a:gd name="connsiteY6" fmla="*/ 810 h 10000"/>
                <a:gd name="connsiteX7" fmla="*/ 521 w 10394"/>
                <a:gd name="connsiteY7" fmla="*/ 3305 h 10000"/>
                <a:gd name="connsiteX8" fmla="*/ 2151 w 10394"/>
                <a:gd name="connsiteY8" fmla="*/ 5194 h 10000"/>
                <a:gd name="connsiteX9" fmla="*/ 4493 w 10394"/>
                <a:gd name="connsiteY9" fmla="*/ 6869 h 10000"/>
                <a:gd name="connsiteX10" fmla="*/ 8292 w 10394"/>
                <a:gd name="connsiteY10" fmla="*/ 9724 h 10000"/>
                <a:gd name="connsiteX0" fmla="*/ 8334 w 10436"/>
                <a:gd name="connsiteY0" fmla="*/ 9765 h 10041"/>
                <a:gd name="connsiteX1" fmla="*/ 7793 w 10436"/>
                <a:gd name="connsiteY1" fmla="*/ 5255 h 10041"/>
                <a:gd name="connsiteX2" fmla="*/ 8901 w 10436"/>
                <a:gd name="connsiteY2" fmla="*/ 2979 h 10041"/>
                <a:gd name="connsiteX3" fmla="*/ 10310 w 10436"/>
                <a:gd name="connsiteY3" fmla="*/ 1233 h 10041"/>
                <a:gd name="connsiteX4" fmla="*/ 8140 w 10436"/>
                <a:gd name="connsiteY4" fmla="*/ 198 h 10041"/>
                <a:gd name="connsiteX5" fmla="*/ 4181 w 10436"/>
                <a:gd name="connsiteY5" fmla="*/ 109 h 10041"/>
                <a:gd name="connsiteX6" fmla="*/ 603 w 10436"/>
                <a:gd name="connsiteY6" fmla="*/ 851 h 10041"/>
                <a:gd name="connsiteX7" fmla="*/ 563 w 10436"/>
                <a:gd name="connsiteY7" fmla="*/ 3346 h 10041"/>
                <a:gd name="connsiteX8" fmla="*/ 2193 w 10436"/>
                <a:gd name="connsiteY8" fmla="*/ 5235 h 10041"/>
                <a:gd name="connsiteX9" fmla="*/ 4535 w 10436"/>
                <a:gd name="connsiteY9" fmla="*/ 6910 h 10041"/>
                <a:gd name="connsiteX10" fmla="*/ 8334 w 10436"/>
                <a:gd name="connsiteY10" fmla="*/ 9765 h 1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6" h="10041">
                  <a:moveTo>
                    <a:pt x="8334" y="9765"/>
                  </a:moveTo>
                  <a:cubicBezTo>
                    <a:pt x="8877" y="9489"/>
                    <a:pt x="7698" y="6386"/>
                    <a:pt x="7793" y="5255"/>
                  </a:cubicBezTo>
                  <a:cubicBezTo>
                    <a:pt x="7887" y="4124"/>
                    <a:pt x="8481" y="3650"/>
                    <a:pt x="8901" y="2979"/>
                  </a:cubicBezTo>
                  <a:cubicBezTo>
                    <a:pt x="9321" y="2309"/>
                    <a:pt x="10436" y="1697"/>
                    <a:pt x="10310" y="1233"/>
                  </a:cubicBezTo>
                  <a:cubicBezTo>
                    <a:pt x="10182" y="770"/>
                    <a:pt x="9161" y="385"/>
                    <a:pt x="8140" y="198"/>
                  </a:cubicBezTo>
                  <a:cubicBezTo>
                    <a:pt x="7119" y="11"/>
                    <a:pt x="5437" y="0"/>
                    <a:pt x="4181" y="109"/>
                  </a:cubicBezTo>
                  <a:cubicBezTo>
                    <a:pt x="2925" y="218"/>
                    <a:pt x="1206" y="312"/>
                    <a:pt x="603" y="851"/>
                  </a:cubicBezTo>
                  <a:cubicBezTo>
                    <a:pt x="0" y="1391"/>
                    <a:pt x="436" y="2529"/>
                    <a:pt x="563" y="3346"/>
                  </a:cubicBezTo>
                  <a:cubicBezTo>
                    <a:pt x="692" y="4162"/>
                    <a:pt x="1531" y="4641"/>
                    <a:pt x="2193" y="5235"/>
                  </a:cubicBezTo>
                  <a:cubicBezTo>
                    <a:pt x="2855" y="5829"/>
                    <a:pt x="3512" y="6155"/>
                    <a:pt x="4535" y="6910"/>
                  </a:cubicBezTo>
                  <a:cubicBezTo>
                    <a:pt x="5558" y="7664"/>
                    <a:pt x="7791" y="10041"/>
                    <a:pt x="8334" y="9765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auto">
            <a:xfrm rot="21326996">
              <a:off x="4665510" y="1938501"/>
              <a:ext cx="407208" cy="1039357"/>
            </a:xfrm>
            <a:custGeom>
              <a:avLst/>
              <a:gdLst>
                <a:gd name="T0" fmla="*/ 130 w 130"/>
                <a:gd name="T1" fmla="*/ 202 h 262"/>
                <a:gd name="T2" fmla="*/ 108 w 130"/>
                <a:gd name="T3" fmla="*/ 248 h 262"/>
                <a:gd name="T4" fmla="*/ 53 w 130"/>
                <a:gd name="T5" fmla="*/ 248 h 262"/>
                <a:gd name="T6" fmla="*/ 7 w 130"/>
                <a:gd name="T7" fmla="*/ 161 h 262"/>
                <a:gd name="T8" fmla="*/ 12 w 130"/>
                <a:gd name="T9" fmla="*/ 0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262"/>
                <a:gd name="T17" fmla="*/ 130 w 130"/>
                <a:gd name="T18" fmla="*/ 262 h 262"/>
                <a:gd name="connsiteX0" fmla="*/ 9957 w 9957"/>
                <a:gd name="connsiteY0" fmla="*/ 7710 h 11153"/>
                <a:gd name="connsiteX1" fmla="*/ 8265 w 9957"/>
                <a:gd name="connsiteY1" fmla="*/ 9466 h 11153"/>
                <a:gd name="connsiteX2" fmla="*/ 3849 w 9957"/>
                <a:gd name="connsiteY2" fmla="*/ 10619 h 11153"/>
                <a:gd name="connsiteX3" fmla="*/ 495 w 9957"/>
                <a:gd name="connsiteY3" fmla="*/ 6145 h 11153"/>
                <a:gd name="connsiteX4" fmla="*/ 880 w 9957"/>
                <a:gd name="connsiteY4" fmla="*/ 0 h 11153"/>
                <a:gd name="connsiteX0" fmla="*/ 10000 w 10000"/>
                <a:gd name="connsiteY0" fmla="*/ 6913 h 9755"/>
                <a:gd name="connsiteX1" fmla="*/ 3866 w 10000"/>
                <a:gd name="connsiteY1" fmla="*/ 9521 h 9755"/>
                <a:gd name="connsiteX2" fmla="*/ 497 w 10000"/>
                <a:gd name="connsiteY2" fmla="*/ 5510 h 9755"/>
                <a:gd name="connsiteX3" fmla="*/ 884 w 10000"/>
                <a:gd name="connsiteY3" fmla="*/ 0 h 9755"/>
                <a:gd name="connsiteX0" fmla="*/ 10006 w 10006"/>
                <a:gd name="connsiteY0" fmla="*/ 7087 h 10825"/>
                <a:gd name="connsiteX1" fmla="*/ 3909 w 10006"/>
                <a:gd name="connsiteY1" fmla="*/ 10585 h 10825"/>
                <a:gd name="connsiteX2" fmla="*/ 503 w 10006"/>
                <a:gd name="connsiteY2" fmla="*/ 5648 h 10825"/>
                <a:gd name="connsiteX3" fmla="*/ 890 w 10006"/>
                <a:gd name="connsiteY3" fmla="*/ 0 h 10825"/>
                <a:gd name="connsiteX0" fmla="*/ 10006 w 10006"/>
                <a:gd name="connsiteY0" fmla="*/ 7087 h 10946"/>
                <a:gd name="connsiteX1" fmla="*/ 3909 w 10006"/>
                <a:gd name="connsiteY1" fmla="*/ 10585 h 10946"/>
                <a:gd name="connsiteX2" fmla="*/ 503 w 10006"/>
                <a:gd name="connsiteY2" fmla="*/ 5648 h 10946"/>
                <a:gd name="connsiteX3" fmla="*/ 890 w 10006"/>
                <a:gd name="connsiteY3" fmla="*/ 0 h 10946"/>
                <a:gd name="connsiteX0" fmla="*/ 9857 w 9857"/>
                <a:gd name="connsiteY0" fmla="*/ 10104 h 13963"/>
                <a:gd name="connsiteX1" fmla="*/ 3760 w 9857"/>
                <a:gd name="connsiteY1" fmla="*/ 13602 h 13963"/>
                <a:gd name="connsiteX2" fmla="*/ 354 w 9857"/>
                <a:gd name="connsiteY2" fmla="*/ 8665 h 13963"/>
                <a:gd name="connsiteX3" fmla="*/ 1633 w 9857"/>
                <a:gd name="connsiteY3" fmla="*/ 0 h 13963"/>
                <a:gd name="connsiteX0" fmla="*/ 11749 w 11749"/>
                <a:gd name="connsiteY0" fmla="*/ 9096 h 10223"/>
                <a:gd name="connsiteX1" fmla="*/ 3815 w 11749"/>
                <a:gd name="connsiteY1" fmla="*/ 9741 h 10223"/>
                <a:gd name="connsiteX2" fmla="*/ 359 w 11749"/>
                <a:gd name="connsiteY2" fmla="*/ 6206 h 10223"/>
                <a:gd name="connsiteX3" fmla="*/ 1657 w 11749"/>
                <a:gd name="connsiteY3" fmla="*/ 0 h 10223"/>
                <a:gd name="connsiteX0" fmla="*/ 11895 w 11895"/>
                <a:gd name="connsiteY0" fmla="*/ 9096 h 9494"/>
                <a:gd name="connsiteX1" fmla="*/ 4833 w 11895"/>
                <a:gd name="connsiteY1" fmla="*/ 9010 h 9494"/>
                <a:gd name="connsiteX2" fmla="*/ 505 w 11895"/>
                <a:gd name="connsiteY2" fmla="*/ 6206 h 9494"/>
                <a:gd name="connsiteX3" fmla="*/ 1803 w 11895"/>
                <a:gd name="connsiteY3" fmla="*/ 0 h 9494"/>
                <a:gd name="connsiteX0" fmla="*/ 9994 w 9994"/>
                <a:gd name="connsiteY0" fmla="*/ 9581 h 10000"/>
                <a:gd name="connsiteX1" fmla="*/ 4024 w 9994"/>
                <a:gd name="connsiteY1" fmla="*/ 9069 h 10000"/>
                <a:gd name="connsiteX2" fmla="*/ 419 w 9994"/>
                <a:gd name="connsiteY2" fmla="*/ 6537 h 10000"/>
                <a:gd name="connsiteX3" fmla="*/ 1510 w 9994"/>
                <a:gd name="connsiteY3" fmla="*/ 0 h 10000"/>
                <a:gd name="connsiteX0" fmla="*/ 9423 w 9423"/>
                <a:gd name="connsiteY0" fmla="*/ 9581 h 10000"/>
                <a:gd name="connsiteX1" fmla="*/ 3449 w 9423"/>
                <a:gd name="connsiteY1" fmla="*/ 9069 h 10000"/>
                <a:gd name="connsiteX2" fmla="*/ 419 w 9423"/>
                <a:gd name="connsiteY2" fmla="*/ 6555 h 10000"/>
                <a:gd name="connsiteX3" fmla="*/ 934 w 9423"/>
                <a:gd name="connsiteY3" fmla="*/ 0 h 10000"/>
                <a:gd name="connsiteX0" fmla="*/ 9600 w 9600"/>
                <a:gd name="connsiteY0" fmla="*/ 9835 h 10254"/>
                <a:gd name="connsiteX1" fmla="*/ 3260 w 9600"/>
                <a:gd name="connsiteY1" fmla="*/ 9323 h 10254"/>
                <a:gd name="connsiteX2" fmla="*/ 45 w 9600"/>
                <a:gd name="connsiteY2" fmla="*/ 6809 h 10254"/>
                <a:gd name="connsiteX3" fmla="*/ 2988 w 9600"/>
                <a:gd name="connsiteY3" fmla="*/ 0 h 10254"/>
                <a:gd name="connsiteX0" fmla="*/ 11064 w 11064"/>
                <a:gd name="connsiteY0" fmla="*/ 9591 h 10000"/>
                <a:gd name="connsiteX1" fmla="*/ 4460 w 11064"/>
                <a:gd name="connsiteY1" fmla="*/ 9092 h 10000"/>
                <a:gd name="connsiteX2" fmla="*/ 1111 w 11064"/>
                <a:gd name="connsiteY2" fmla="*/ 6640 h 10000"/>
                <a:gd name="connsiteX3" fmla="*/ 4177 w 11064"/>
                <a:gd name="connsiteY3" fmla="*/ 0 h 10000"/>
                <a:gd name="connsiteX0" fmla="*/ 11064 w 11064"/>
                <a:gd name="connsiteY0" fmla="*/ 9591 h 10000"/>
                <a:gd name="connsiteX1" fmla="*/ 4460 w 11064"/>
                <a:gd name="connsiteY1" fmla="*/ 9092 h 10000"/>
                <a:gd name="connsiteX2" fmla="*/ 1111 w 11064"/>
                <a:gd name="connsiteY2" fmla="*/ 6640 h 10000"/>
                <a:gd name="connsiteX3" fmla="*/ 4177 w 11064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4" h="10000">
                  <a:moveTo>
                    <a:pt x="11064" y="9591"/>
                  </a:moveTo>
                  <a:cubicBezTo>
                    <a:pt x="9858" y="10000"/>
                    <a:pt x="6119" y="9584"/>
                    <a:pt x="4460" y="9092"/>
                  </a:cubicBezTo>
                  <a:cubicBezTo>
                    <a:pt x="2800" y="8601"/>
                    <a:pt x="1796" y="8174"/>
                    <a:pt x="1111" y="6640"/>
                  </a:cubicBezTo>
                  <a:cubicBezTo>
                    <a:pt x="426" y="5106"/>
                    <a:pt x="0" y="3900"/>
                    <a:pt x="4177" y="0"/>
                  </a:cubicBezTo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6"/>
            <p:cNvSpPr/>
            <p:nvPr/>
          </p:nvSpPr>
          <p:spPr>
            <a:xfrm rot="21326996">
              <a:off x="5765216" y="359083"/>
              <a:ext cx="844582" cy="4248037"/>
            </a:xfrm>
            <a:custGeom>
              <a:avLst/>
              <a:gdLst>
                <a:gd name="connsiteX0" fmla="*/ 198408 w 552091"/>
                <a:gd name="connsiteY0" fmla="*/ 0 h 2329132"/>
                <a:gd name="connsiteX1" fmla="*/ 172529 w 552091"/>
                <a:gd name="connsiteY1" fmla="*/ 439947 h 2329132"/>
                <a:gd name="connsiteX2" fmla="*/ 69012 w 552091"/>
                <a:gd name="connsiteY2" fmla="*/ 698740 h 2329132"/>
                <a:gd name="connsiteX3" fmla="*/ 336431 w 552091"/>
                <a:gd name="connsiteY3" fmla="*/ 1199072 h 2329132"/>
                <a:gd name="connsiteX4" fmla="*/ 552091 w 552091"/>
                <a:gd name="connsiteY4" fmla="*/ 1716657 h 2329132"/>
                <a:gd name="connsiteX5" fmla="*/ 345057 w 552091"/>
                <a:gd name="connsiteY5" fmla="*/ 1837427 h 2329132"/>
                <a:gd name="connsiteX6" fmla="*/ 103517 w 552091"/>
                <a:gd name="connsiteY6" fmla="*/ 1846053 h 2329132"/>
                <a:gd name="connsiteX7" fmla="*/ 43133 w 552091"/>
                <a:gd name="connsiteY7" fmla="*/ 2044461 h 2329132"/>
                <a:gd name="connsiteX8" fmla="*/ 172529 w 552091"/>
                <a:gd name="connsiteY8" fmla="*/ 2234242 h 2329132"/>
                <a:gd name="connsiteX9" fmla="*/ 0 w 552091"/>
                <a:gd name="connsiteY9" fmla="*/ 2329132 h 2329132"/>
                <a:gd name="connsiteX0" fmla="*/ 198408 w 552091"/>
                <a:gd name="connsiteY0" fmla="*/ 0 h 2329132"/>
                <a:gd name="connsiteX1" fmla="*/ 172529 w 552091"/>
                <a:gd name="connsiteY1" fmla="*/ 439947 h 2329132"/>
                <a:gd name="connsiteX2" fmla="*/ 69012 w 552091"/>
                <a:gd name="connsiteY2" fmla="*/ 698740 h 2329132"/>
                <a:gd name="connsiteX3" fmla="*/ 336431 w 552091"/>
                <a:gd name="connsiteY3" fmla="*/ 1199072 h 2329132"/>
                <a:gd name="connsiteX4" fmla="*/ 552091 w 552091"/>
                <a:gd name="connsiteY4" fmla="*/ 1716657 h 2329132"/>
                <a:gd name="connsiteX5" fmla="*/ 345057 w 552091"/>
                <a:gd name="connsiteY5" fmla="*/ 1837427 h 2329132"/>
                <a:gd name="connsiteX6" fmla="*/ 103517 w 552091"/>
                <a:gd name="connsiteY6" fmla="*/ 1846053 h 2329132"/>
                <a:gd name="connsiteX7" fmla="*/ 43133 w 552091"/>
                <a:gd name="connsiteY7" fmla="*/ 2044461 h 2329132"/>
                <a:gd name="connsiteX8" fmla="*/ 172529 w 552091"/>
                <a:gd name="connsiteY8" fmla="*/ 2234242 h 2329132"/>
                <a:gd name="connsiteX9" fmla="*/ 0 w 552091"/>
                <a:gd name="connsiteY9" fmla="*/ 2329132 h 2329132"/>
                <a:gd name="connsiteX0" fmla="*/ 198408 w 552091"/>
                <a:gd name="connsiteY0" fmla="*/ 0 h 2329132"/>
                <a:gd name="connsiteX1" fmla="*/ 172529 w 552091"/>
                <a:gd name="connsiteY1" fmla="*/ 439947 h 2329132"/>
                <a:gd name="connsiteX2" fmla="*/ 69012 w 552091"/>
                <a:gd name="connsiteY2" fmla="*/ 698740 h 2329132"/>
                <a:gd name="connsiteX3" fmla="*/ 336431 w 552091"/>
                <a:gd name="connsiteY3" fmla="*/ 1199072 h 2329132"/>
                <a:gd name="connsiteX4" fmla="*/ 552091 w 552091"/>
                <a:gd name="connsiteY4" fmla="*/ 1716657 h 2329132"/>
                <a:gd name="connsiteX5" fmla="*/ 345057 w 552091"/>
                <a:gd name="connsiteY5" fmla="*/ 1837427 h 2329132"/>
                <a:gd name="connsiteX6" fmla="*/ 103517 w 552091"/>
                <a:gd name="connsiteY6" fmla="*/ 1846053 h 2329132"/>
                <a:gd name="connsiteX7" fmla="*/ 43133 w 552091"/>
                <a:gd name="connsiteY7" fmla="*/ 2044461 h 2329132"/>
                <a:gd name="connsiteX8" fmla="*/ 172529 w 552091"/>
                <a:gd name="connsiteY8" fmla="*/ 2234242 h 2329132"/>
                <a:gd name="connsiteX9" fmla="*/ 0 w 552091"/>
                <a:gd name="connsiteY9" fmla="*/ 2329132 h 2329132"/>
                <a:gd name="connsiteX0" fmla="*/ 198408 w 553529"/>
                <a:gd name="connsiteY0" fmla="*/ 0 h 2329132"/>
                <a:gd name="connsiteX1" fmla="*/ 172529 w 553529"/>
                <a:gd name="connsiteY1" fmla="*/ 439947 h 2329132"/>
                <a:gd name="connsiteX2" fmla="*/ 69012 w 553529"/>
                <a:gd name="connsiteY2" fmla="*/ 698740 h 2329132"/>
                <a:gd name="connsiteX3" fmla="*/ 336431 w 553529"/>
                <a:gd name="connsiteY3" fmla="*/ 1199072 h 2329132"/>
                <a:gd name="connsiteX4" fmla="*/ 552091 w 553529"/>
                <a:gd name="connsiteY4" fmla="*/ 1716657 h 2329132"/>
                <a:gd name="connsiteX5" fmla="*/ 345057 w 553529"/>
                <a:gd name="connsiteY5" fmla="*/ 1837427 h 2329132"/>
                <a:gd name="connsiteX6" fmla="*/ 103517 w 553529"/>
                <a:gd name="connsiteY6" fmla="*/ 1846053 h 2329132"/>
                <a:gd name="connsiteX7" fmla="*/ 43133 w 553529"/>
                <a:gd name="connsiteY7" fmla="*/ 2044461 h 2329132"/>
                <a:gd name="connsiteX8" fmla="*/ 172529 w 553529"/>
                <a:gd name="connsiteY8" fmla="*/ 2234242 h 2329132"/>
                <a:gd name="connsiteX9" fmla="*/ 0 w 553529"/>
                <a:gd name="connsiteY9" fmla="*/ 2329132 h 2329132"/>
                <a:gd name="connsiteX0" fmla="*/ 198408 w 553529"/>
                <a:gd name="connsiteY0" fmla="*/ 0 h 2329132"/>
                <a:gd name="connsiteX1" fmla="*/ 172529 w 553529"/>
                <a:gd name="connsiteY1" fmla="*/ 439947 h 2329132"/>
                <a:gd name="connsiteX2" fmla="*/ 69012 w 553529"/>
                <a:gd name="connsiteY2" fmla="*/ 698740 h 2329132"/>
                <a:gd name="connsiteX3" fmla="*/ 336431 w 553529"/>
                <a:gd name="connsiteY3" fmla="*/ 1199072 h 2329132"/>
                <a:gd name="connsiteX4" fmla="*/ 552091 w 553529"/>
                <a:gd name="connsiteY4" fmla="*/ 1716657 h 2329132"/>
                <a:gd name="connsiteX5" fmla="*/ 345057 w 553529"/>
                <a:gd name="connsiteY5" fmla="*/ 1837427 h 2329132"/>
                <a:gd name="connsiteX6" fmla="*/ 103517 w 553529"/>
                <a:gd name="connsiteY6" fmla="*/ 1846053 h 2329132"/>
                <a:gd name="connsiteX7" fmla="*/ 43133 w 553529"/>
                <a:gd name="connsiteY7" fmla="*/ 2044461 h 2329132"/>
                <a:gd name="connsiteX8" fmla="*/ 172529 w 553529"/>
                <a:gd name="connsiteY8" fmla="*/ 2234242 h 2329132"/>
                <a:gd name="connsiteX9" fmla="*/ 0 w 553529"/>
                <a:gd name="connsiteY9" fmla="*/ 2329132 h 2329132"/>
                <a:gd name="connsiteX0" fmla="*/ 198408 w 553529"/>
                <a:gd name="connsiteY0" fmla="*/ 0 h 2329132"/>
                <a:gd name="connsiteX1" fmla="*/ 172529 w 553529"/>
                <a:gd name="connsiteY1" fmla="*/ 439947 h 2329132"/>
                <a:gd name="connsiteX2" fmla="*/ 69012 w 553529"/>
                <a:gd name="connsiteY2" fmla="*/ 698740 h 2329132"/>
                <a:gd name="connsiteX3" fmla="*/ 336431 w 553529"/>
                <a:gd name="connsiteY3" fmla="*/ 1199072 h 2329132"/>
                <a:gd name="connsiteX4" fmla="*/ 552091 w 553529"/>
                <a:gd name="connsiteY4" fmla="*/ 1716657 h 2329132"/>
                <a:gd name="connsiteX5" fmla="*/ 345057 w 553529"/>
                <a:gd name="connsiteY5" fmla="*/ 1837427 h 2329132"/>
                <a:gd name="connsiteX6" fmla="*/ 103517 w 553529"/>
                <a:gd name="connsiteY6" fmla="*/ 1846053 h 2329132"/>
                <a:gd name="connsiteX7" fmla="*/ 43133 w 553529"/>
                <a:gd name="connsiteY7" fmla="*/ 2044461 h 2329132"/>
                <a:gd name="connsiteX8" fmla="*/ 172529 w 553529"/>
                <a:gd name="connsiteY8" fmla="*/ 2234242 h 2329132"/>
                <a:gd name="connsiteX9" fmla="*/ 0 w 553529"/>
                <a:gd name="connsiteY9" fmla="*/ 2329132 h 2329132"/>
                <a:gd name="connsiteX0" fmla="*/ 198408 w 553529"/>
                <a:gd name="connsiteY0" fmla="*/ 0 h 2329132"/>
                <a:gd name="connsiteX1" fmla="*/ 172529 w 553529"/>
                <a:gd name="connsiteY1" fmla="*/ 439947 h 2329132"/>
                <a:gd name="connsiteX2" fmla="*/ 69012 w 553529"/>
                <a:gd name="connsiteY2" fmla="*/ 698740 h 2329132"/>
                <a:gd name="connsiteX3" fmla="*/ 336431 w 553529"/>
                <a:gd name="connsiteY3" fmla="*/ 1199072 h 2329132"/>
                <a:gd name="connsiteX4" fmla="*/ 552091 w 553529"/>
                <a:gd name="connsiteY4" fmla="*/ 1716657 h 2329132"/>
                <a:gd name="connsiteX5" fmla="*/ 345057 w 553529"/>
                <a:gd name="connsiteY5" fmla="*/ 1837427 h 2329132"/>
                <a:gd name="connsiteX6" fmla="*/ 103517 w 553529"/>
                <a:gd name="connsiteY6" fmla="*/ 1846053 h 2329132"/>
                <a:gd name="connsiteX7" fmla="*/ 43133 w 553529"/>
                <a:gd name="connsiteY7" fmla="*/ 2044461 h 2329132"/>
                <a:gd name="connsiteX8" fmla="*/ 172529 w 553529"/>
                <a:gd name="connsiteY8" fmla="*/ 2234242 h 2329132"/>
                <a:gd name="connsiteX9" fmla="*/ 0 w 553529"/>
                <a:gd name="connsiteY9" fmla="*/ 2329132 h 2329132"/>
                <a:gd name="connsiteX0" fmla="*/ 198408 w 553529"/>
                <a:gd name="connsiteY0" fmla="*/ 0 h 2329132"/>
                <a:gd name="connsiteX1" fmla="*/ 172529 w 553529"/>
                <a:gd name="connsiteY1" fmla="*/ 439947 h 2329132"/>
                <a:gd name="connsiteX2" fmla="*/ 69012 w 553529"/>
                <a:gd name="connsiteY2" fmla="*/ 698740 h 2329132"/>
                <a:gd name="connsiteX3" fmla="*/ 336431 w 553529"/>
                <a:gd name="connsiteY3" fmla="*/ 1199072 h 2329132"/>
                <a:gd name="connsiteX4" fmla="*/ 552091 w 553529"/>
                <a:gd name="connsiteY4" fmla="*/ 1716657 h 2329132"/>
                <a:gd name="connsiteX5" fmla="*/ 345057 w 553529"/>
                <a:gd name="connsiteY5" fmla="*/ 1837427 h 2329132"/>
                <a:gd name="connsiteX6" fmla="*/ 103517 w 553529"/>
                <a:gd name="connsiteY6" fmla="*/ 1846053 h 2329132"/>
                <a:gd name="connsiteX7" fmla="*/ 43133 w 553529"/>
                <a:gd name="connsiteY7" fmla="*/ 2044461 h 2329132"/>
                <a:gd name="connsiteX8" fmla="*/ 172529 w 553529"/>
                <a:gd name="connsiteY8" fmla="*/ 2234242 h 2329132"/>
                <a:gd name="connsiteX9" fmla="*/ 0 w 553529"/>
                <a:gd name="connsiteY9" fmla="*/ 2329132 h 2329132"/>
                <a:gd name="connsiteX0" fmla="*/ 206360 w 561481"/>
                <a:gd name="connsiteY0" fmla="*/ 0 h 2352986"/>
                <a:gd name="connsiteX1" fmla="*/ 180481 w 561481"/>
                <a:gd name="connsiteY1" fmla="*/ 439947 h 2352986"/>
                <a:gd name="connsiteX2" fmla="*/ 76964 w 561481"/>
                <a:gd name="connsiteY2" fmla="*/ 698740 h 2352986"/>
                <a:gd name="connsiteX3" fmla="*/ 344383 w 561481"/>
                <a:gd name="connsiteY3" fmla="*/ 1199072 h 2352986"/>
                <a:gd name="connsiteX4" fmla="*/ 560043 w 561481"/>
                <a:gd name="connsiteY4" fmla="*/ 1716657 h 2352986"/>
                <a:gd name="connsiteX5" fmla="*/ 353009 w 561481"/>
                <a:gd name="connsiteY5" fmla="*/ 1837427 h 2352986"/>
                <a:gd name="connsiteX6" fmla="*/ 111469 w 561481"/>
                <a:gd name="connsiteY6" fmla="*/ 1846053 h 2352986"/>
                <a:gd name="connsiteX7" fmla="*/ 51085 w 561481"/>
                <a:gd name="connsiteY7" fmla="*/ 2044461 h 2352986"/>
                <a:gd name="connsiteX8" fmla="*/ 180481 w 561481"/>
                <a:gd name="connsiteY8" fmla="*/ 2234242 h 2352986"/>
                <a:gd name="connsiteX9" fmla="*/ 0 w 561481"/>
                <a:gd name="connsiteY9" fmla="*/ 2352986 h 2352986"/>
                <a:gd name="connsiteX0" fmla="*/ 206360 w 561481"/>
                <a:gd name="connsiteY0" fmla="*/ 0 h 2352986"/>
                <a:gd name="connsiteX1" fmla="*/ 180481 w 561481"/>
                <a:gd name="connsiteY1" fmla="*/ 439947 h 2352986"/>
                <a:gd name="connsiteX2" fmla="*/ 76964 w 561481"/>
                <a:gd name="connsiteY2" fmla="*/ 698740 h 2352986"/>
                <a:gd name="connsiteX3" fmla="*/ 344383 w 561481"/>
                <a:gd name="connsiteY3" fmla="*/ 1199072 h 2352986"/>
                <a:gd name="connsiteX4" fmla="*/ 560043 w 561481"/>
                <a:gd name="connsiteY4" fmla="*/ 1716657 h 2352986"/>
                <a:gd name="connsiteX5" fmla="*/ 353009 w 561481"/>
                <a:gd name="connsiteY5" fmla="*/ 1837427 h 2352986"/>
                <a:gd name="connsiteX6" fmla="*/ 111469 w 561481"/>
                <a:gd name="connsiteY6" fmla="*/ 1846053 h 2352986"/>
                <a:gd name="connsiteX7" fmla="*/ 51085 w 561481"/>
                <a:gd name="connsiteY7" fmla="*/ 2044461 h 2352986"/>
                <a:gd name="connsiteX8" fmla="*/ 152651 w 561481"/>
                <a:gd name="connsiteY8" fmla="*/ 2210388 h 2352986"/>
                <a:gd name="connsiteX9" fmla="*/ 0 w 561481"/>
                <a:gd name="connsiteY9" fmla="*/ 2352986 h 2352986"/>
                <a:gd name="connsiteX0" fmla="*/ 206360 w 561481"/>
                <a:gd name="connsiteY0" fmla="*/ 0 h 2352986"/>
                <a:gd name="connsiteX1" fmla="*/ 180481 w 561481"/>
                <a:gd name="connsiteY1" fmla="*/ 439947 h 2352986"/>
                <a:gd name="connsiteX2" fmla="*/ 76964 w 561481"/>
                <a:gd name="connsiteY2" fmla="*/ 698740 h 2352986"/>
                <a:gd name="connsiteX3" fmla="*/ 344383 w 561481"/>
                <a:gd name="connsiteY3" fmla="*/ 1199072 h 2352986"/>
                <a:gd name="connsiteX4" fmla="*/ 560043 w 561481"/>
                <a:gd name="connsiteY4" fmla="*/ 1716657 h 2352986"/>
                <a:gd name="connsiteX5" fmla="*/ 353009 w 561481"/>
                <a:gd name="connsiteY5" fmla="*/ 1837427 h 2352986"/>
                <a:gd name="connsiteX6" fmla="*/ 111469 w 561481"/>
                <a:gd name="connsiteY6" fmla="*/ 1846053 h 2352986"/>
                <a:gd name="connsiteX7" fmla="*/ 51085 w 561481"/>
                <a:gd name="connsiteY7" fmla="*/ 2044461 h 2352986"/>
                <a:gd name="connsiteX8" fmla="*/ 152651 w 561481"/>
                <a:gd name="connsiteY8" fmla="*/ 2210388 h 2352986"/>
                <a:gd name="connsiteX9" fmla="*/ 0 w 561481"/>
                <a:gd name="connsiteY9" fmla="*/ 2352986 h 2352986"/>
                <a:gd name="connsiteX0" fmla="*/ 206360 w 561481"/>
                <a:gd name="connsiteY0" fmla="*/ 0 h 2352986"/>
                <a:gd name="connsiteX1" fmla="*/ 180481 w 561481"/>
                <a:gd name="connsiteY1" fmla="*/ 439947 h 2352986"/>
                <a:gd name="connsiteX2" fmla="*/ 76964 w 561481"/>
                <a:gd name="connsiteY2" fmla="*/ 698740 h 2352986"/>
                <a:gd name="connsiteX3" fmla="*/ 344383 w 561481"/>
                <a:gd name="connsiteY3" fmla="*/ 1199072 h 2352986"/>
                <a:gd name="connsiteX4" fmla="*/ 560043 w 561481"/>
                <a:gd name="connsiteY4" fmla="*/ 1716657 h 2352986"/>
                <a:gd name="connsiteX5" fmla="*/ 353009 w 561481"/>
                <a:gd name="connsiteY5" fmla="*/ 1837427 h 2352986"/>
                <a:gd name="connsiteX6" fmla="*/ 111469 w 561481"/>
                <a:gd name="connsiteY6" fmla="*/ 1846053 h 2352986"/>
                <a:gd name="connsiteX7" fmla="*/ 78915 w 561481"/>
                <a:gd name="connsiteY7" fmla="*/ 2044461 h 2352986"/>
                <a:gd name="connsiteX8" fmla="*/ 152651 w 561481"/>
                <a:gd name="connsiteY8" fmla="*/ 2210388 h 2352986"/>
                <a:gd name="connsiteX9" fmla="*/ 0 w 561481"/>
                <a:gd name="connsiteY9" fmla="*/ 2352986 h 2352986"/>
                <a:gd name="connsiteX0" fmla="*/ 206360 w 561481"/>
                <a:gd name="connsiteY0" fmla="*/ 0 h 2352986"/>
                <a:gd name="connsiteX1" fmla="*/ 180481 w 561481"/>
                <a:gd name="connsiteY1" fmla="*/ 439947 h 2352986"/>
                <a:gd name="connsiteX2" fmla="*/ 76964 w 561481"/>
                <a:gd name="connsiteY2" fmla="*/ 698740 h 2352986"/>
                <a:gd name="connsiteX3" fmla="*/ 344383 w 561481"/>
                <a:gd name="connsiteY3" fmla="*/ 1199072 h 2352986"/>
                <a:gd name="connsiteX4" fmla="*/ 560043 w 561481"/>
                <a:gd name="connsiteY4" fmla="*/ 1716657 h 2352986"/>
                <a:gd name="connsiteX5" fmla="*/ 353009 w 561481"/>
                <a:gd name="connsiteY5" fmla="*/ 1837427 h 2352986"/>
                <a:gd name="connsiteX6" fmla="*/ 135323 w 561481"/>
                <a:gd name="connsiteY6" fmla="*/ 1857980 h 2352986"/>
                <a:gd name="connsiteX7" fmla="*/ 78915 w 561481"/>
                <a:gd name="connsiteY7" fmla="*/ 2044461 h 2352986"/>
                <a:gd name="connsiteX8" fmla="*/ 152651 w 561481"/>
                <a:gd name="connsiteY8" fmla="*/ 2210388 h 2352986"/>
                <a:gd name="connsiteX9" fmla="*/ 0 w 561481"/>
                <a:gd name="connsiteY9" fmla="*/ 2352986 h 2352986"/>
                <a:gd name="connsiteX0" fmla="*/ 206360 w 594886"/>
                <a:gd name="connsiteY0" fmla="*/ 0 h 2352986"/>
                <a:gd name="connsiteX1" fmla="*/ 180481 w 594886"/>
                <a:gd name="connsiteY1" fmla="*/ 439947 h 2352986"/>
                <a:gd name="connsiteX2" fmla="*/ 76964 w 594886"/>
                <a:gd name="connsiteY2" fmla="*/ 698740 h 2352986"/>
                <a:gd name="connsiteX3" fmla="*/ 344383 w 594886"/>
                <a:gd name="connsiteY3" fmla="*/ 1199072 h 2352986"/>
                <a:gd name="connsiteX4" fmla="*/ 560043 w 594886"/>
                <a:gd name="connsiteY4" fmla="*/ 1716657 h 2352986"/>
                <a:gd name="connsiteX5" fmla="*/ 135323 w 594886"/>
                <a:gd name="connsiteY5" fmla="*/ 1857980 h 2352986"/>
                <a:gd name="connsiteX6" fmla="*/ 78915 w 594886"/>
                <a:gd name="connsiteY6" fmla="*/ 2044461 h 2352986"/>
                <a:gd name="connsiteX7" fmla="*/ 152651 w 594886"/>
                <a:gd name="connsiteY7" fmla="*/ 2210388 h 2352986"/>
                <a:gd name="connsiteX8" fmla="*/ 0 w 594886"/>
                <a:gd name="connsiteY8" fmla="*/ 2352986 h 2352986"/>
                <a:gd name="connsiteX0" fmla="*/ 206360 w 499470"/>
                <a:gd name="connsiteY0" fmla="*/ 0 h 2352986"/>
                <a:gd name="connsiteX1" fmla="*/ 180481 w 499470"/>
                <a:gd name="connsiteY1" fmla="*/ 439947 h 2352986"/>
                <a:gd name="connsiteX2" fmla="*/ 76964 w 499470"/>
                <a:gd name="connsiteY2" fmla="*/ 698740 h 2352986"/>
                <a:gd name="connsiteX3" fmla="*/ 344383 w 499470"/>
                <a:gd name="connsiteY3" fmla="*/ 1199072 h 2352986"/>
                <a:gd name="connsiteX4" fmla="*/ 464627 w 499470"/>
                <a:gd name="connsiteY4" fmla="*/ 1704730 h 2352986"/>
                <a:gd name="connsiteX5" fmla="*/ 135323 w 499470"/>
                <a:gd name="connsiteY5" fmla="*/ 1857980 h 2352986"/>
                <a:gd name="connsiteX6" fmla="*/ 78915 w 499470"/>
                <a:gd name="connsiteY6" fmla="*/ 2044461 h 2352986"/>
                <a:gd name="connsiteX7" fmla="*/ 152651 w 499470"/>
                <a:gd name="connsiteY7" fmla="*/ 2210388 h 2352986"/>
                <a:gd name="connsiteX8" fmla="*/ 0 w 499470"/>
                <a:gd name="connsiteY8" fmla="*/ 2352986 h 2352986"/>
                <a:gd name="connsiteX0" fmla="*/ 206360 w 499470"/>
                <a:gd name="connsiteY0" fmla="*/ 0 h 2352986"/>
                <a:gd name="connsiteX1" fmla="*/ 180481 w 499470"/>
                <a:gd name="connsiteY1" fmla="*/ 439947 h 2352986"/>
                <a:gd name="connsiteX2" fmla="*/ 96842 w 499470"/>
                <a:gd name="connsiteY2" fmla="*/ 754399 h 2352986"/>
                <a:gd name="connsiteX3" fmla="*/ 344383 w 499470"/>
                <a:gd name="connsiteY3" fmla="*/ 1199072 h 2352986"/>
                <a:gd name="connsiteX4" fmla="*/ 464627 w 499470"/>
                <a:gd name="connsiteY4" fmla="*/ 1704730 h 2352986"/>
                <a:gd name="connsiteX5" fmla="*/ 135323 w 499470"/>
                <a:gd name="connsiteY5" fmla="*/ 1857980 h 2352986"/>
                <a:gd name="connsiteX6" fmla="*/ 78915 w 499470"/>
                <a:gd name="connsiteY6" fmla="*/ 2044461 h 2352986"/>
                <a:gd name="connsiteX7" fmla="*/ 152651 w 499470"/>
                <a:gd name="connsiteY7" fmla="*/ 2210388 h 2352986"/>
                <a:gd name="connsiteX8" fmla="*/ 0 w 499470"/>
                <a:gd name="connsiteY8" fmla="*/ 2352986 h 2352986"/>
                <a:gd name="connsiteX0" fmla="*/ 206360 w 499470"/>
                <a:gd name="connsiteY0" fmla="*/ 0 h 2352986"/>
                <a:gd name="connsiteX1" fmla="*/ 180481 w 499470"/>
                <a:gd name="connsiteY1" fmla="*/ 439947 h 2352986"/>
                <a:gd name="connsiteX2" fmla="*/ 96842 w 499470"/>
                <a:gd name="connsiteY2" fmla="*/ 754399 h 2352986"/>
                <a:gd name="connsiteX3" fmla="*/ 344383 w 499470"/>
                <a:gd name="connsiteY3" fmla="*/ 1199072 h 2352986"/>
                <a:gd name="connsiteX4" fmla="*/ 464627 w 499470"/>
                <a:gd name="connsiteY4" fmla="*/ 1704730 h 2352986"/>
                <a:gd name="connsiteX5" fmla="*/ 135323 w 499470"/>
                <a:gd name="connsiteY5" fmla="*/ 1857980 h 2352986"/>
                <a:gd name="connsiteX6" fmla="*/ 78915 w 499470"/>
                <a:gd name="connsiteY6" fmla="*/ 2044461 h 2352986"/>
                <a:gd name="connsiteX7" fmla="*/ 152651 w 499470"/>
                <a:gd name="connsiteY7" fmla="*/ 2210388 h 2352986"/>
                <a:gd name="connsiteX8" fmla="*/ 0 w 499470"/>
                <a:gd name="connsiteY8" fmla="*/ 2352986 h 2352986"/>
                <a:gd name="connsiteX0" fmla="*/ 218287 w 499470"/>
                <a:gd name="connsiteY0" fmla="*/ 0 h 2531890"/>
                <a:gd name="connsiteX1" fmla="*/ 180481 w 499470"/>
                <a:gd name="connsiteY1" fmla="*/ 618851 h 2531890"/>
                <a:gd name="connsiteX2" fmla="*/ 96842 w 499470"/>
                <a:gd name="connsiteY2" fmla="*/ 933303 h 2531890"/>
                <a:gd name="connsiteX3" fmla="*/ 344383 w 499470"/>
                <a:gd name="connsiteY3" fmla="*/ 1377976 h 2531890"/>
                <a:gd name="connsiteX4" fmla="*/ 464627 w 499470"/>
                <a:gd name="connsiteY4" fmla="*/ 1883634 h 2531890"/>
                <a:gd name="connsiteX5" fmla="*/ 135323 w 499470"/>
                <a:gd name="connsiteY5" fmla="*/ 2036884 h 2531890"/>
                <a:gd name="connsiteX6" fmla="*/ 78915 w 499470"/>
                <a:gd name="connsiteY6" fmla="*/ 2223365 h 2531890"/>
                <a:gd name="connsiteX7" fmla="*/ 152651 w 499470"/>
                <a:gd name="connsiteY7" fmla="*/ 2389292 h 2531890"/>
                <a:gd name="connsiteX8" fmla="*/ 0 w 499470"/>
                <a:gd name="connsiteY8" fmla="*/ 2531890 h 2531890"/>
                <a:gd name="connsiteX0" fmla="*/ 218287 w 499470"/>
                <a:gd name="connsiteY0" fmla="*/ 0 h 2531890"/>
                <a:gd name="connsiteX1" fmla="*/ 180481 w 499470"/>
                <a:gd name="connsiteY1" fmla="*/ 618851 h 2531890"/>
                <a:gd name="connsiteX2" fmla="*/ 96842 w 499470"/>
                <a:gd name="connsiteY2" fmla="*/ 933303 h 2531890"/>
                <a:gd name="connsiteX3" fmla="*/ 344383 w 499470"/>
                <a:gd name="connsiteY3" fmla="*/ 1377976 h 2531890"/>
                <a:gd name="connsiteX4" fmla="*/ 464627 w 499470"/>
                <a:gd name="connsiteY4" fmla="*/ 1883634 h 2531890"/>
                <a:gd name="connsiteX5" fmla="*/ 135323 w 499470"/>
                <a:gd name="connsiteY5" fmla="*/ 2036884 h 2531890"/>
                <a:gd name="connsiteX6" fmla="*/ 78915 w 499470"/>
                <a:gd name="connsiteY6" fmla="*/ 2223365 h 2531890"/>
                <a:gd name="connsiteX7" fmla="*/ 152651 w 499470"/>
                <a:gd name="connsiteY7" fmla="*/ 2389292 h 2531890"/>
                <a:gd name="connsiteX8" fmla="*/ 0 w 499470"/>
                <a:gd name="connsiteY8" fmla="*/ 2531890 h 2531890"/>
                <a:gd name="connsiteX0" fmla="*/ 218287 w 551153"/>
                <a:gd name="connsiteY0" fmla="*/ 0 h 2531890"/>
                <a:gd name="connsiteX1" fmla="*/ 180481 w 551153"/>
                <a:gd name="connsiteY1" fmla="*/ 618851 h 2531890"/>
                <a:gd name="connsiteX2" fmla="*/ 96842 w 551153"/>
                <a:gd name="connsiteY2" fmla="*/ 933303 h 2531890"/>
                <a:gd name="connsiteX3" fmla="*/ 344383 w 551153"/>
                <a:gd name="connsiteY3" fmla="*/ 1377976 h 2531890"/>
                <a:gd name="connsiteX4" fmla="*/ 516310 w 551153"/>
                <a:gd name="connsiteY4" fmla="*/ 1879659 h 2531890"/>
                <a:gd name="connsiteX5" fmla="*/ 135323 w 551153"/>
                <a:gd name="connsiteY5" fmla="*/ 2036884 h 2531890"/>
                <a:gd name="connsiteX6" fmla="*/ 78915 w 551153"/>
                <a:gd name="connsiteY6" fmla="*/ 2223365 h 2531890"/>
                <a:gd name="connsiteX7" fmla="*/ 152651 w 551153"/>
                <a:gd name="connsiteY7" fmla="*/ 2389292 h 2531890"/>
                <a:gd name="connsiteX8" fmla="*/ 0 w 551153"/>
                <a:gd name="connsiteY8" fmla="*/ 2531890 h 2531890"/>
                <a:gd name="connsiteX0" fmla="*/ 218287 w 531275"/>
                <a:gd name="connsiteY0" fmla="*/ 0 h 2531890"/>
                <a:gd name="connsiteX1" fmla="*/ 180481 w 531275"/>
                <a:gd name="connsiteY1" fmla="*/ 618851 h 2531890"/>
                <a:gd name="connsiteX2" fmla="*/ 96842 w 531275"/>
                <a:gd name="connsiteY2" fmla="*/ 933303 h 2531890"/>
                <a:gd name="connsiteX3" fmla="*/ 344383 w 531275"/>
                <a:gd name="connsiteY3" fmla="*/ 1377976 h 2531890"/>
                <a:gd name="connsiteX4" fmla="*/ 516310 w 531275"/>
                <a:gd name="connsiteY4" fmla="*/ 1879659 h 2531890"/>
                <a:gd name="connsiteX5" fmla="*/ 135323 w 531275"/>
                <a:gd name="connsiteY5" fmla="*/ 2036884 h 2531890"/>
                <a:gd name="connsiteX6" fmla="*/ 78915 w 531275"/>
                <a:gd name="connsiteY6" fmla="*/ 2223365 h 2531890"/>
                <a:gd name="connsiteX7" fmla="*/ 152651 w 531275"/>
                <a:gd name="connsiteY7" fmla="*/ 2389292 h 2531890"/>
                <a:gd name="connsiteX8" fmla="*/ 0 w 531275"/>
                <a:gd name="connsiteY8" fmla="*/ 2531890 h 2531890"/>
                <a:gd name="connsiteX0" fmla="*/ 218287 w 548503"/>
                <a:gd name="connsiteY0" fmla="*/ 0 h 2531890"/>
                <a:gd name="connsiteX1" fmla="*/ 180481 w 548503"/>
                <a:gd name="connsiteY1" fmla="*/ 618851 h 2531890"/>
                <a:gd name="connsiteX2" fmla="*/ 96842 w 548503"/>
                <a:gd name="connsiteY2" fmla="*/ 933303 h 2531890"/>
                <a:gd name="connsiteX3" fmla="*/ 328480 w 548503"/>
                <a:gd name="connsiteY3" fmla="*/ 1385928 h 2531890"/>
                <a:gd name="connsiteX4" fmla="*/ 516310 w 548503"/>
                <a:gd name="connsiteY4" fmla="*/ 1879659 h 2531890"/>
                <a:gd name="connsiteX5" fmla="*/ 135323 w 548503"/>
                <a:gd name="connsiteY5" fmla="*/ 2036884 h 2531890"/>
                <a:gd name="connsiteX6" fmla="*/ 78915 w 548503"/>
                <a:gd name="connsiteY6" fmla="*/ 2223365 h 2531890"/>
                <a:gd name="connsiteX7" fmla="*/ 152651 w 548503"/>
                <a:gd name="connsiteY7" fmla="*/ 2389292 h 2531890"/>
                <a:gd name="connsiteX8" fmla="*/ 0 w 548503"/>
                <a:gd name="connsiteY8" fmla="*/ 2531890 h 2531890"/>
                <a:gd name="connsiteX0" fmla="*/ 218287 w 548503"/>
                <a:gd name="connsiteY0" fmla="*/ 0 h 2531890"/>
                <a:gd name="connsiteX1" fmla="*/ 180481 w 548503"/>
                <a:gd name="connsiteY1" fmla="*/ 618851 h 2531890"/>
                <a:gd name="connsiteX2" fmla="*/ 96842 w 548503"/>
                <a:gd name="connsiteY2" fmla="*/ 933303 h 2531890"/>
                <a:gd name="connsiteX3" fmla="*/ 328480 w 548503"/>
                <a:gd name="connsiteY3" fmla="*/ 1385928 h 2531890"/>
                <a:gd name="connsiteX4" fmla="*/ 516310 w 548503"/>
                <a:gd name="connsiteY4" fmla="*/ 1879659 h 2531890"/>
                <a:gd name="connsiteX5" fmla="*/ 135323 w 548503"/>
                <a:gd name="connsiteY5" fmla="*/ 2036884 h 2531890"/>
                <a:gd name="connsiteX6" fmla="*/ 78915 w 548503"/>
                <a:gd name="connsiteY6" fmla="*/ 2223365 h 2531890"/>
                <a:gd name="connsiteX7" fmla="*/ 152651 w 548503"/>
                <a:gd name="connsiteY7" fmla="*/ 2389292 h 2531890"/>
                <a:gd name="connsiteX8" fmla="*/ 0 w 548503"/>
                <a:gd name="connsiteY8" fmla="*/ 2531890 h 2531890"/>
                <a:gd name="connsiteX0" fmla="*/ 218287 w 520673"/>
                <a:gd name="connsiteY0" fmla="*/ 0 h 2531890"/>
                <a:gd name="connsiteX1" fmla="*/ 180481 w 520673"/>
                <a:gd name="connsiteY1" fmla="*/ 618851 h 2531890"/>
                <a:gd name="connsiteX2" fmla="*/ 96842 w 520673"/>
                <a:gd name="connsiteY2" fmla="*/ 933303 h 2531890"/>
                <a:gd name="connsiteX3" fmla="*/ 328480 w 520673"/>
                <a:gd name="connsiteY3" fmla="*/ 1385928 h 2531890"/>
                <a:gd name="connsiteX4" fmla="*/ 488480 w 520673"/>
                <a:gd name="connsiteY4" fmla="*/ 1867732 h 2531890"/>
                <a:gd name="connsiteX5" fmla="*/ 135323 w 520673"/>
                <a:gd name="connsiteY5" fmla="*/ 2036884 h 2531890"/>
                <a:gd name="connsiteX6" fmla="*/ 78915 w 520673"/>
                <a:gd name="connsiteY6" fmla="*/ 2223365 h 2531890"/>
                <a:gd name="connsiteX7" fmla="*/ 152651 w 520673"/>
                <a:gd name="connsiteY7" fmla="*/ 2389292 h 2531890"/>
                <a:gd name="connsiteX8" fmla="*/ 0 w 520673"/>
                <a:gd name="connsiteY8" fmla="*/ 2531890 h 2531890"/>
                <a:gd name="connsiteX0" fmla="*/ 218287 w 520673"/>
                <a:gd name="connsiteY0" fmla="*/ 0 h 2531890"/>
                <a:gd name="connsiteX1" fmla="*/ 180481 w 520673"/>
                <a:gd name="connsiteY1" fmla="*/ 618851 h 2531890"/>
                <a:gd name="connsiteX2" fmla="*/ 44356 w 520673"/>
                <a:gd name="connsiteY2" fmla="*/ 959907 h 2531890"/>
                <a:gd name="connsiteX3" fmla="*/ 328480 w 520673"/>
                <a:gd name="connsiteY3" fmla="*/ 1385928 h 2531890"/>
                <a:gd name="connsiteX4" fmla="*/ 488480 w 520673"/>
                <a:gd name="connsiteY4" fmla="*/ 1867732 h 2531890"/>
                <a:gd name="connsiteX5" fmla="*/ 135323 w 520673"/>
                <a:gd name="connsiteY5" fmla="*/ 2036884 h 2531890"/>
                <a:gd name="connsiteX6" fmla="*/ 78915 w 520673"/>
                <a:gd name="connsiteY6" fmla="*/ 2223365 h 2531890"/>
                <a:gd name="connsiteX7" fmla="*/ 152651 w 520673"/>
                <a:gd name="connsiteY7" fmla="*/ 2389292 h 2531890"/>
                <a:gd name="connsiteX8" fmla="*/ 0 w 520673"/>
                <a:gd name="connsiteY8" fmla="*/ 2531890 h 2531890"/>
                <a:gd name="connsiteX0" fmla="*/ 218287 w 520673"/>
                <a:gd name="connsiteY0" fmla="*/ 0 h 2531890"/>
                <a:gd name="connsiteX1" fmla="*/ 160574 w 520673"/>
                <a:gd name="connsiteY1" fmla="*/ 622863 h 2531890"/>
                <a:gd name="connsiteX2" fmla="*/ 44356 w 520673"/>
                <a:gd name="connsiteY2" fmla="*/ 959907 h 2531890"/>
                <a:gd name="connsiteX3" fmla="*/ 328480 w 520673"/>
                <a:gd name="connsiteY3" fmla="*/ 1385928 h 2531890"/>
                <a:gd name="connsiteX4" fmla="*/ 488480 w 520673"/>
                <a:gd name="connsiteY4" fmla="*/ 1867732 h 2531890"/>
                <a:gd name="connsiteX5" fmla="*/ 135323 w 520673"/>
                <a:gd name="connsiteY5" fmla="*/ 2036884 h 2531890"/>
                <a:gd name="connsiteX6" fmla="*/ 78915 w 520673"/>
                <a:gd name="connsiteY6" fmla="*/ 2223365 h 2531890"/>
                <a:gd name="connsiteX7" fmla="*/ 152651 w 520673"/>
                <a:gd name="connsiteY7" fmla="*/ 2389292 h 2531890"/>
                <a:gd name="connsiteX8" fmla="*/ 0 w 520673"/>
                <a:gd name="connsiteY8" fmla="*/ 2531890 h 2531890"/>
                <a:gd name="connsiteX0" fmla="*/ 79915 w 520673"/>
                <a:gd name="connsiteY0" fmla="*/ 0 h 2551297"/>
                <a:gd name="connsiteX1" fmla="*/ 160574 w 520673"/>
                <a:gd name="connsiteY1" fmla="*/ 642270 h 2551297"/>
                <a:gd name="connsiteX2" fmla="*/ 44356 w 520673"/>
                <a:gd name="connsiteY2" fmla="*/ 979314 h 2551297"/>
                <a:gd name="connsiteX3" fmla="*/ 328480 w 520673"/>
                <a:gd name="connsiteY3" fmla="*/ 1405335 h 2551297"/>
                <a:gd name="connsiteX4" fmla="*/ 488480 w 520673"/>
                <a:gd name="connsiteY4" fmla="*/ 1887139 h 2551297"/>
                <a:gd name="connsiteX5" fmla="*/ 135323 w 520673"/>
                <a:gd name="connsiteY5" fmla="*/ 2056291 h 2551297"/>
                <a:gd name="connsiteX6" fmla="*/ 78915 w 520673"/>
                <a:gd name="connsiteY6" fmla="*/ 2242772 h 2551297"/>
                <a:gd name="connsiteX7" fmla="*/ 152651 w 520673"/>
                <a:gd name="connsiteY7" fmla="*/ 2408699 h 2551297"/>
                <a:gd name="connsiteX8" fmla="*/ 0 w 520673"/>
                <a:gd name="connsiteY8" fmla="*/ 2551297 h 2551297"/>
                <a:gd name="connsiteX0" fmla="*/ 79915 w 520673"/>
                <a:gd name="connsiteY0" fmla="*/ 0 h 2551297"/>
                <a:gd name="connsiteX1" fmla="*/ 160574 w 520673"/>
                <a:gd name="connsiteY1" fmla="*/ 642270 h 2551297"/>
                <a:gd name="connsiteX2" fmla="*/ 32126 w 520673"/>
                <a:gd name="connsiteY2" fmla="*/ 992332 h 2551297"/>
                <a:gd name="connsiteX3" fmla="*/ 328480 w 520673"/>
                <a:gd name="connsiteY3" fmla="*/ 1405335 h 2551297"/>
                <a:gd name="connsiteX4" fmla="*/ 488480 w 520673"/>
                <a:gd name="connsiteY4" fmla="*/ 1887139 h 2551297"/>
                <a:gd name="connsiteX5" fmla="*/ 135323 w 520673"/>
                <a:gd name="connsiteY5" fmla="*/ 2056291 h 2551297"/>
                <a:gd name="connsiteX6" fmla="*/ 78915 w 520673"/>
                <a:gd name="connsiteY6" fmla="*/ 2242772 h 2551297"/>
                <a:gd name="connsiteX7" fmla="*/ 152651 w 520673"/>
                <a:gd name="connsiteY7" fmla="*/ 2408699 h 2551297"/>
                <a:gd name="connsiteX8" fmla="*/ 0 w 520673"/>
                <a:gd name="connsiteY8" fmla="*/ 2551297 h 2551297"/>
                <a:gd name="connsiteX0" fmla="*/ 79915 w 520673"/>
                <a:gd name="connsiteY0" fmla="*/ 0 h 2551297"/>
                <a:gd name="connsiteX1" fmla="*/ 160574 w 520673"/>
                <a:gd name="connsiteY1" fmla="*/ 642270 h 2551297"/>
                <a:gd name="connsiteX2" fmla="*/ 32126 w 520673"/>
                <a:gd name="connsiteY2" fmla="*/ 992332 h 2551297"/>
                <a:gd name="connsiteX3" fmla="*/ 328480 w 520673"/>
                <a:gd name="connsiteY3" fmla="*/ 1405335 h 2551297"/>
                <a:gd name="connsiteX4" fmla="*/ 488480 w 520673"/>
                <a:gd name="connsiteY4" fmla="*/ 1887139 h 2551297"/>
                <a:gd name="connsiteX5" fmla="*/ 135323 w 520673"/>
                <a:gd name="connsiteY5" fmla="*/ 2056291 h 2551297"/>
                <a:gd name="connsiteX6" fmla="*/ 78915 w 520673"/>
                <a:gd name="connsiteY6" fmla="*/ 2242772 h 2551297"/>
                <a:gd name="connsiteX7" fmla="*/ 152651 w 520673"/>
                <a:gd name="connsiteY7" fmla="*/ 2408699 h 2551297"/>
                <a:gd name="connsiteX8" fmla="*/ 0 w 520673"/>
                <a:gd name="connsiteY8" fmla="*/ 2551297 h 2551297"/>
                <a:gd name="connsiteX0" fmla="*/ 79915 w 518282"/>
                <a:gd name="connsiteY0" fmla="*/ 0 h 2551297"/>
                <a:gd name="connsiteX1" fmla="*/ 160574 w 518282"/>
                <a:gd name="connsiteY1" fmla="*/ 642270 h 2551297"/>
                <a:gd name="connsiteX2" fmla="*/ 32126 w 518282"/>
                <a:gd name="connsiteY2" fmla="*/ 992332 h 2551297"/>
                <a:gd name="connsiteX3" fmla="*/ 314134 w 518282"/>
                <a:gd name="connsiteY3" fmla="*/ 1409790 h 2551297"/>
                <a:gd name="connsiteX4" fmla="*/ 488480 w 518282"/>
                <a:gd name="connsiteY4" fmla="*/ 1887139 h 2551297"/>
                <a:gd name="connsiteX5" fmla="*/ 135323 w 518282"/>
                <a:gd name="connsiteY5" fmla="*/ 2056291 h 2551297"/>
                <a:gd name="connsiteX6" fmla="*/ 78915 w 518282"/>
                <a:gd name="connsiteY6" fmla="*/ 2242772 h 2551297"/>
                <a:gd name="connsiteX7" fmla="*/ 152651 w 518282"/>
                <a:gd name="connsiteY7" fmla="*/ 2408699 h 2551297"/>
                <a:gd name="connsiteX8" fmla="*/ 0 w 518282"/>
                <a:gd name="connsiteY8" fmla="*/ 2551297 h 2551297"/>
                <a:gd name="connsiteX0" fmla="*/ 79915 w 504489"/>
                <a:gd name="connsiteY0" fmla="*/ 0 h 2551297"/>
                <a:gd name="connsiteX1" fmla="*/ 160574 w 504489"/>
                <a:gd name="connsiteY1" fmla="*/ 642270 h 2551297"/>
                <a:gd name="connsiteX2" fmla="*/ 32126 w 504489"/>
                <a:gd name="connsiteY2" fmla="*/ 992332 h 2551297"/>
                <a:gd name="connsiteX3" fmla="*/ 314134 w 504489"/>
                <a:gd name="connsiteY3" fmla="*/ 1409790 h 2551297"/>
                <a:gd name="connsiteX4" fmla="*/ 488480 w 504489"/>
                <a:gd name="connsiteY4" fmla="*/ 1887139 h 2551297"/>
                <a:gd name="connsiteX5" fmla="*/ 218080 w 504489"/>
                <a:gd name="connsiteY5" fmla="*/ 2071272 h 2551297"/>
                <a:gd name="connsiteX6" fmla="*/ 78915 w 504489"/>
                <a:gd name="connsiteY6" fmla="*/ 2242772 h 2551297"/>
                <a:gd name="connsiteX7" fmla="*/ 152651 w 504489"/>
                <a:gd name="connsiteY7" fmla="*/ 2408699 h 2551297"/>
                <a:gd name="connsiteX8" fmla="*/ 0 w 504489"/>
                <a:gd name="connsiteY8" fmla="*/ 2551297 h 2551297"/>
                <a:gd name="connsiteX0" fmla="*/ 79915 w 504489"/>
                <a:gd name="connsiteY0" fmla="*/ 0 h 2551297"/>
                <a:gd name="connsiteX1" fmla="*/ 160574 w 504489"/>
                <a:gd name="connsiteY1" fmla="*/ 642270 h 2551297"/>
                <a:gd name="connsiteX2" fmla="*/ 32126 w 504489"/>
                <a:gd name="connsiteY2" fmla="*/ 992332 h 2551297"/>
                <a:gd name="connsiteX3" fmla="*/ 314134 w 504489"/>
                <a:gd name="connsiteY3" fmla="*/ 1409790 h 2551297"/>
                <a:gd name="connsiteX4" fmla="*/ 488480 w 504489"/>
                <a:gd name="connsiteY4" fmla="*/ 1887139 h 2551297"/>
                <a:gd name="connsiteX5" fmla="*/ 218080 w 504489"/>
                <a:gd name="connsiteY5" fmla="*/ 2071272 h 2551297"/>
                <a:gd name="connsiteX6" fmla="*/ 135762 w 504489"/>
                <a:gd name="connsiteY6" fmla="*/ 2266884 h 2551297"/>
                <a:gd name="connsiteX7" fmla="*/ 152651 w 504489"/>
                <a:gd name="connsiteY7" fmla="*/ 2408699 h 2551297"/>
                <a:gd name="connsiteX8" fmla="*/ 0 w 504489"/>
                <a:gd name="connsiteY8" fmla="*/ 2551297 h 2551297"/>
                <a:gd name="connsiteX0" fmla="*/ 79915 w 504489"/>
                <a:gd name="connsiteY0" fmla="*/ 0 h 2551297"/>
                <a:gd name="connsiteX1" fmla="*/ 160574 w 504489"/>
                <a:gd name="connsiteY1" fmla="*/ 642270 h 2551297"/>
                <a:gd name="connsiteX2" fmla="*/ 32126 w 504489"/>
                <a:gd name="connsiteY2" fmla="*/ 992332 h 2551297"/>
                <a:gd name="connsiteX3" fmla="*/ 314134 w 504489"/>
                <a:gd name="connsiteY3" fmla="*/ 1409790 h 2551297"/>
                <a:gd name="connsiteX4" fmla="*/ 488480 w 504489"/>
                <a:gd name="connsiteY4" fmla="*/ 1887139 h 2551297"/>
                <a:gd name="connsiteX5" fmla="*/ 218080 w 504489"/>
                <a:gd name="connsiteY5" fmla="*/ 2071272 h 2551297"/>
                <a:gd name="connsiteX6" fmla="*/ 135762 w 504489"/>
                <a:gd name="connsiteY6" fmla="*/ 2266884 h 2551297"/>
                <a:gd name="connsiteX7" fmla="*/ 162985 w 504489"/>
                <a:gd name="connsiteY7" fmla="*/ 2384337 h 2551297"/>
                <a:gd name="connsiteX8" fmla="*/ 0 w 504489"/>
                <a:gd name="connsiteY8" fmla="*/ 2551297 h 2551297"/>
                <a:gd name="connsiteX0" fmla="*/ 79915 w 504489"/>
                <a:gd name="connsiteY0" fmla="*/ 0 h 2551297"/>
                <a:gd name="connsiteX1" fmla="*/ 160574 w 504489"/>
                <a:gd name="connsiteY1" fmla="*/ 642270 h 2551297"/>
                <a:gd name="connsiteX2" fmla="*/ 32126 w 504489"/>
                <a:gd name="connsiteY2" fmla="*/ 992332 h 2551297"/>
                <a:gd name="connsiteX3" fmla="*/ 314134 w 504489"/>
                <a:gd name="connsiteY3" fmla="*/ 1409790 h 2551297"/>
                <a:gd name="connsiteX4" fmla="*/ 488480 w 504489"/>
                <a:gd name="connsiteY4" fmla="*/ 1887139 h 2551297"/>
                <a:gd name="connsiteX5" fmla="*/ 218080 w 504489"/>
                <a:gd name="connsiteY5" fmla="*/ 2071272 h 2551297"/>
                <a:gd name="connsiteX6" fmla="*/ 135762 w 504489"/>
                <a:gd name="connsiteY6" fmla="*/ 2266884 h 2551297"/>
                <a:gd name="connsiteX7" fmla="*/ 162985 w 504489"/>
                <a:gd name="connsiteY7" fmla="*/ 2384337 h 2551297"/>
                <a:gd name="connsiteX8" fmla="*/ 0 w 504489"/>
                <a:gd name="connsiteY8" fmla="*/ 2551297 h 2551297"/>
                <a:gd name="connsiteX0" fmla="*/ 97859 w 522433"/>
                <a:gd name="connsiteY0" fmla="*/ 0 h 2460324"/>
                <a:gd name="connsiteX1" fmla="*/ 178518 w 522433"/>
                <a:gd name="connsiteY1" fmla="*/ 642270 h 2460324"/>
                <a:gd name="connsiteX2" fmla="*/ 50070 w 522433"/>
                <a:gd name="connsiteY2" fmla="*/ 992332 h 2460324"/>
                <a:gd name="connsiteX3" fmla="*/ 332078 w 522433"/>
                <a:gd name="connsiteY3" fmla="*/ 1409790 h 2460324"/>
                <a:gd name="connsiteX4" fmla="*/ 506424 w 522433"/>
                <a:gd name="connsiteY4" fmla="*/ 1887139 h 2460324"/>
                <a:gd name="connsiteX5" fmla="*/ 236024 w 522433"/>
                <a:gd name="connsiteY5" fmla="*/ 2071272 h 2460324"/>
                <a:gd name="connsiteX6" fmla="*/ 153706 w 522433"/>
                <a:gd name="connsiteY6" fmla="*/ 2266884 h 2460324"/>
                <a:gd name="connsiteX7" fmla="*/ 180929 w 522433"/>
                <a:gd name="connsiteY7" fmla="*/ 2384337 h 2460324"/>
                <a:gd name="connsiteX8" fmla="*/ 0 w 522433"/>
                <a:gd name="connsiteY8" fmla="*/ 2460324 h 2460324"/>
                <a:gd name="connsiteX0" fmla="*/ 97859 w 522433"/>
                <a:gd name="connsiteY0" fmla="*/ 0 h 2524758"/>
                <a:gd name="connsiteX1" fmla="*/ 178518 w 522433"/>
                <a:gd name="connsiteY1" fmla="*/ 642270 h 2524758"/>
                <a:gd name="connsiteX2" fmla="*/ 50070 w 522433"/>
                <a:gd name="connsiteY2" fmla="*/ 992332 h 2524758"/>
                <a:gd name="connsiteX3" fmla="*/ 332078 w 522433"/>
                <a:gd name="connsiteY3" fmla="*/ 1409790 h 2524758"/>
                <a:gd name="connsiteX4" fmla="*/ 506424 w 522433"/>
                <a:gd name="connsiteY4" fmla="*/ 1887139 h 2524758"/>
                <a:gd name="connsiteX5" fmla="*/ 236024 w 522433"/>
                <a:gd name="connsiteY5" fmla="*/ 2071272 h 2524758"/>
                <a:gd name="connsiteX6" fmla="*/ 153706 w 522433"/>
                <a:gd name="connsiteY6" fmla="*/ 2266884 h 2524758"/>
                <a:gd name="connsiteX7" fmla="*/ 180929 w 522433"/>
                <a:gd name="connsiteY7" fmla="*/ 2384337 h 2524758"/>
                <a:gd name="connsiteX8" fmla="*/ 0 w 522433"/>
                <a:gd name="connsiteY8" fmla="*/ 2460324 h 2524758"/>
                <a:gd name="connsiteX0" fmla="*/ 97859 w 522433"/>
                <a:gd name="connsiteY0" fmla="*/ 0 h 2514078"/>
                <a:gd name="connsiteX1" fmla="*/ 178518 w 522433"/>
                <a:gd name="connsiteY1" fmla="*/ 642270 h 2514078"/>
                <a:gd name="connsiteX2" fmla="*/ 50070 w 522433"/>
                <a:gd name="connsiteY2" fmla="*/ 992332 h 2514078"/>
                <a:gd name="connsiteX3" fmla="*/ 332078 w 522433"/>
                <a:gd name="connsiteY3" fmla="*/ 1409790 h 2514078"/>
                <a:gd name="connsiteX4" fmla="*/ 506424 w 522433"/>
                <a:gd name="connsiteY4" fmla="*/ 1887139 h 2514078"/>
                <a:gd name="connsiteX5" fmla="*/ 236024 w 522433"/>
                <a:gd name="connsiteY5" fmla="*/ 2071272 h 2514078"/>
                <a:gd name="connsiteX6" fmla="*/ 153706 w 522433"/>
                <a:gd name="connsiteY6" fmla="*/ 2266884 h 2514078"/>
                <a:gd name="connsiteX7" fmla="*/ 180929 w 522433"/>
                <a:gd name="connsiteY7" fmla="*/ 2384337 h 2514078"/>
                <a:gd name="connsiteX8" fmla="*/ 0 w 522433"/>
                <a:gd name="connsiteY8" fmla="*/ 2460324 h 2514078"/>
                <a:gd name="connsiteX0" fmla="*/ 97859 w 522433"/>
                <a:gd name="connsiteY0" fmla="*/ 0 h 2514078"/>
                <a:gd name="connsiteX1" fmla="*/ 178518 w 522433"/>
                <a:gd name="connsiteY1" fmla="*/ 642270 h 2514078"/>
                <a:gd name="connsiteX2" fmla="*/ 50070 w 522433"/>
                <a:gd name="connsiteY2" fmla="*/ 992332 h 2514078"/>
                <a:gd name="connsiteX3" fmla="*/ 332078 w 522433"/>
                <a:gd name="connsiteY3" fmla="*/ 1409790 h 2514078"/>
                <a:gd name="connsiteX4" fmla="*/ 506424 w 522433"/>
                <a:gd name="connsiteY4" fmla="*/ 1887139 h 2514078"/>
                <a:gd name="connsiteX5" fmla="*/ 236024 w 522433"/>
                <a:gd name="connsiteY5" fmla="*/ 2071272 h 2514078"/>
                <a:gd name="connsiteX6" fmla="*/ 153706 w 522433"/>
                <a:gd name="connsiteY6" fmla="*/ 2266884 h 2514078"/>
                <a:gd name="connsiteX7" fmla="*/ 180929 w 522433"/>
                <a:gd name="connsiteY7" fmla="*/ 2384337 h 2514078"/>
                <a:gd name="connsiteX8" fmla="*/ 0 w 522433"/>
                <a:gd name="connsiteY8" fmla="*/ 2460324 h 2514078"/>
                <a:gd name="connsiteX0" fmla="*/ 97859 w 522433"/>
                <a:gd name="connsiteY0" fmla="*/ 0 h 2514078"/>
                <a:gd name="connsiteX1" fmla="*/ 178518 w 522433"/>
                <a:gd name="connsiteY1" fmla="*/ 642270 h 2514078"/>
                <a:gd name="connsiteX2" fmla="*/ 50070 w 522433"/>
                <a:gd name="connsiteY2" fmla="*/ 992332 h 2514078"/>
                <a:gd name="connsiteX3" fmla="*/ 332078 w 522433"/>
                <a:gd name="connsiteY3" fmla="*/ 1409790 h 2514078"/>
                <a:gd name="connsiteX4" fmla="*/ 506424 w 522433"/>
                <a:gd name="connsiteY4" fmla="*/ 1887139 h 2514078"/>
                <a:gd name="connsiteX5" fmla="*/ 236024 w 522433"/>
                <a:gd name="connsiteY5" fmla="*/ 2071272 h 2514078"/>
                <a:gd name="connsiteX6" fmla="*/ 153706 w 522433"/>
                <a:gd name="connsiteY6" fmla="*/ 2266884 h 2514078"/>
                <a:gd name="connsiteX7" fmla="*/ 182479 w 522433"/>
                <a:gd name="connsiteY7" fmla="*/ 2364872 h 2514078"/>
                <a:gd name="connsiteX8" fmla="*/ 0 w 522433"/>
                <a:gd name="connsiteY8" fmla="*/ 2460324 h 2514078"/>
                <a:gd name="connsiteX0" fmla="*/ 97859 w 506856"/>
                <a:gd name="connsiteY0" fmla="*/ 0 h 2514078"/>
                <a:gd name="connsiteX1" fmla="*/ 178518 w 506856"/>
                <a:gd name="connsiteY1" fmla="*/ 642270 h 2514078"/>
                <a:gd name="connsiteX2" fmla="*/ 50070 w 506856"/>
                <a:gd name="connsiteY2" fmla="*/ 992332 h 2514078"/>
                <a:gd name="connsiteX3" fmla="*/ 332078 w 506856"/>
                <a:gd name="connsiteY3" fmla="*/ 1409790 h 2514078"/>
                <a:gd name="connsiteX4" fmla="*/ 490847 w 506856"/>
                <a:gd name="connsiteY4" fmla="*/ 1871907 h 2514078"/>
                <a:gd name="connsiteX5" fmla="*/ 236024 w 506856"/>
                <a:gd name="connsiteY5" fmla="*/ 2071272 h 2514078"/>
                <a:gd name="connsiteX6" fmla="*/ 153706 w 506856"/>
                <a:gd name="connsiteY6" fmla="*/ 2266884 h 2514078"/>
                <a:gd name="connsiteX7" fmla="*/ 182479 w 506856"/>
                <a:gd name="connsiteY7" fmla="*/ 2364872 h 2514078"/>
                <a:gd name="connsiteX8" fmla="*/ 0 w 506856"/>
                <a:gd name="connsiteY8" fmla="*/ 2460324 h 2514078"/>
                <a:gd name="connsiteX0" fmla="*/ 97859 w 500505"/>
                <a:gd name="connsiteY0" fmla="*/ 0 h 2514078"/>
                <a:gd name="connsiteX1" fmla="*/ 178518 w 500505"/>
                <a:gd name="connsiteY1" fmla="*/ 642270 h 2514078"/>
                <a:gd name="connsiteX2" fmla="*/ 50070 w 500505"/>
                <a:gd name="connsiteY2" fmla="*/ 992332 h 2514078"/>
                <a:gd name="connsiteX3" fmla="*/ 332078 w 500505"/>
                <a:gd name="connsiteY3" fmla="*/ 1409790 h 2514078"/>
                <a:gd name="connsiteX4" fmla="*/ 490847 w 500505"/>
                <a:gd name="connsiteY4" fmla="*/ 1871907 h 2514078"/>
                <a:gd name="connsiteX5" fmla="*/ 236024 w 500505"/>
                <a:gd name="connsiteY5" fmla="*/ 2071272 h 2514078"/>
                <a:gd name="connsiteX6" fmla="*/ 153706 w 500505"/>
                <a:gd name="connsiteY6" fmla="*/ 2266884 h 2514078"/>
                <a:gd name="connsiteX7" fmla="*/ 182479 w 500505"/>
                <a:gd name="connsiteY7" fmla="*/ 2364872 h 2514078"/>
                <a:gd name="connsiteX8" fmla="*/ 0 w 500505"/>
                <a:gd name="connsiteY8" fmla="*/ 2460324 h 2514078"/>
                <a:gd name="connsiteX0" fmla="*/ 97859 w 499841"/>
                <a:gd name="connsiteY0" fmla="*/ 0 h 2514078"/>
                <a:gd name="connsiteX1" fmla="*/ 178518 w 499841"/>
                <a:gd name="connsiteY1" fmla="*/ 642270 h 2514078"/>
                <a:gd name="connsiteX2" fmla="*/ 50070 w 499841"/>
                <a:gd name="connsiteY2" fmla="*/ 992332 h 2514078"/>
                <a:gd name="connsiteX3" fmla="*/ 332078 w 499841"/>
                <a:gd name="connsiteY3" fmla="*/ 1409790 h 2514078"/>
                <a:gd name="connsiteX4" fmla="*/ 490847 w 499841"/>
                <a:gd name="connsiteY4" fmla="*/ 1871907 h 2514078"/>
                <a:gd name="connsiteX5" fmla="*/ 236024 w 499841"/>
                <a:gd name="connsiteY5" fmla="*/ 2071272 h 2514078"/>
                <a:gd name="connsiteX6" fmla="*/ 153706 w 499841"/>
                <a:gd name="connsiteY6" fmla="*/ 2266884 h 2514078"/>
                <a:gd name="connsiteX7" fmla="*/ 182479 w 499841"/>
                <a:gd name="connsiteY7" fmla="*/ 2364872 h 2514078"/>
                <a:gd name="connsiteX8" fmla="*/ 0 w 499841"/>
                <a:gd name="connsiteY8" fmla="*/ 2460324 h 2514078"/>
                <a:gd name="connsiteX0" fmla="*/ 97859 w 499841"/>
                <a:gd name="connsiteY0" fmla="*/ 0 h 2514078"/>
                <a:gd name="connsiteX1" fmla="*/ 178518 w 499841"/>
                <a:gd name="connsiteY1" fmla="*/ 642270 h 2514078"/>
                <a:gd name="connsiteX2" fmla="*/ 50070 w 499841"/>
                <a:gd name="connsiteY2" fmla="*/ 992332 h 2514078"/>
                <a:gd name="connsiteX3" fmla="*/ 332078 w 499841"/>
                <a:gd name="connsiteY3" fmla="*/ 1409790 h 2514078"/>
                <a:gd name="connsiteX4" fmla="*/ 490847 w 499841"/>
                <a:gd name="connsiteY4" fmla="*/ 1871907 h 2514078"/>
                <a:gd name="connsiteX5" fmla="*/ 236024 w 499841"/>
                <a:gd name="connsiteY5" fmla="*/ 2071272 h 2514078"/>
                <a:gd name="connsiteX6" fmla="*/ 153706 w 499841"/>
                <a:gd name="connsiteY6" fmla="*/ 2266884 h 2514078"/>
                <a:gd name="connsiteX7" fmla="*/ 182479 w 499841"/>
                <a:gd name="connsiteY7" fmla="*/ 2364872 h 2514078"/>
                <a:gd name="connsiteX8" fmla="*/ 0 w 499841"/>
                <a:gd name="connsiteY8" fmla="*/ 2460324 h 251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841" h="2514078">
                  <a:moveTo>
                    <a:pt x="97859" y="0"/>
                  </a:moveTo>
                  <a:cubicBezTo>
                    <a:pt x="105136" y="142673"/>
                    <a:pt x="186483" y="476881"/>
                    <a:pt x="178518" y="642270"/>
                  </a:cubicBezTo>
                  <a:cubicBezTo>
                    <a:pt x="170553" y="807659"/>
                    <a:pt x="24477" y="864412"/>
                    <a:pt x="50070" y="992332"/>
                  </a:cubicBezTo>
                  <a:cubicBezTo>
                    <a:pt x="75663" y="1120252"/>
                    <a:pt x="258615" y="1263194"/>
                    <a:pt x="332078" y="1409790"/>
                  </a:cubicBezTo>
                  <a:cubicBezTo>
                    <a:pt x="405541" y="1556386"/>
                    <a:pt x="499841" y="1744312"/>
                    <a:pt x="490847" y="1871907"/>
                  </a:cubicBezTo>
                  <a:cubicBezTo>
                    <a:pt x="481853" y="1999502"/>
                    <a:pt x="306560" y="2000989"/>
                    <a:pt x="236024" y="2071272"/>
                  </a:cubicBezTo>
                  <a:cubicBezTo>
                    <a:pt x="165488" y="2141555"/>
                    <a:pt x="162630" y="2217951"/>
                    <a:pt x="153706" y="2266884"/>
                  </a:cubicBezTo>
                  <a:cubicBezTo>
                    <a:pt x="144782" y="2315817"/>
                    <a:pt x="185409" y="2336424"/>
                    <a:pt x="182479" y="2364872"/>
                  </a:cubicBezTo>
                  <a:cubicBezTo>
                    <a:pt x="179549" y="2393320"/>
                    <a:pt x="145858" y="2514078"/>
                    <a:pt x="0" y="2460324"/>
                  </a:cubicBezTo>
                </a:path>
              </a:pathLst>
            </a:custGeom>
            <a:noFill/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Freeform 7"/>
            <p:cNvSpPr/>
            <p:nvPr/>
          </p:nvSpPr>
          <p:spPr>
            <a:xfrm rot="20537358">
              <a:off x="4158959" y="4827343"/>
              <a:ext cx="2098775" cy="1388057"/>
            </a:xfrm>
            <a:custGeom>
              <a:avLst/>
              <a:gdLst>
                <a:gd name="connsiteX0" fmla="*/ 946205 w 1073426"/>
                <a:gd name="connsiteY0" fmla="*/ 0 h 970059"/>
                <a:gd name="connsiteX1" fmla="*/ 1073426 w 1073426"/>
                <a:gd name="connsiteY1" fmla="*/ 123246 h 970059"/>
                <a:gd name="connsiteX2" fmla="*/ 1033670 w 1073426"/>
                <a:gd name="connsiteY2" fmla="*/ 302150 h 970059"/>
                <a:gd name="connsiteX3" fmla="*/ 683812 w 1073426"/>
                <a:gd name="connsiteY3" fmla="*/ 950181 h 970059"/>
                <a:gd name="connsiteX4" fmla="*/ 0 w 1073426"/>
                <a:gd name="connsiteY4" fmla="*/ 970059 h 970059"/>
                <a:gd name="connsiteX0" fmla="*/ 946205 w 1098606"/>
                <a:gd name="connsiteY0" fmla="*/ 0 h 970059"/>
                <a:gd name="connsiteX1" fmla="*/ 1073426 w 1098606"/>
                <a:gd name="connsiteY1" fmla="*/ 123246 h 970059"/>
                <a:gd name="connsiteX2" fmla="*/ 1033670 w 1098606"/>
                <a:gd name="connsiteY2" fmla="*/ 302150 h 970059"/>
                <a:gd name="connsiteX3" fmla="*/ 683812 w 1098606"/>
                <a:gd name="connsiteY3" fmla="*/ 950181 h 970059"/>
                <a:gd name="connsiteX4" fmla="*/ 0 w 1098606"/>
                <a:gd name="connsiteY4" fmla="*/ 970059 h 970059"/>
                <a:gd name="connsiteX0" fmla="*/ 946205 w 1098606"/>
                <a:gd name="connsiteY0" fmla="*/ 0 h 970059"/>
                <a:gd name="connsiteX1" fmla="*/ 1073426 w 1098606"/>
                <a:gd name="connsiteY1" fmla="*/ 123246 h 970059"/>
                <a:gd name="connsiteX2" fmla="*/ 1033670 w 1098606"/>
                <a:gd name="connsiteY2" fmla="*/ 302150 h 970059"/>
                <a:gd name="connsiteX3" fmla="*/ 683812 w 1098606"/>
                <a:gd name="connsiteY3" fmla="*/ 950181 h 970059"/>
                <a:gd name="connsiteX4" fmla="*/ 0 w 1098606"/>
                <a:gd name="connsiteY4" fmla="*/ 970059 h 970059"/>
                <a:gd name="connsiteX0" fmla="*/ 946205 w 1088003"/>
                <a:gd name="connsiteY0" fmla="*/ 0 h 970059"/>
                <a:gd name="connsiteX1" fmla="*/ 1073426 w 1088003"/>
                <a:gd name="connsiteY1" fmla="*/ 123246 h 970059"/>
                <a:gd name="connsiteX2" fmla="*/ 1033670 w 1088003"/>
                <a:gd name="connsiteY2" fmla="*/ 302150 h 970059"/>
                <a:gd name="connsiteX3" fmla="*/ 683812 w 1088003"/>
                <a:gd name="connsiteY3" fmla="*/ 950181 h 970059"/>
                <a:gd name="connsiteX4" fmla="*/ 0 w 1088003"/>
                <a:gd name="connsiteY4" fmla="*/ 970059 h 970059"/>
                <a:gd name="connsiteX0" fmla="*/ 946205 w 1100593"/>
                <a:gd name="connsiteY0" fmla="*/ 0 h 970059"/>
                <a:gd name="connsiteX1" fmla="*/ 1073426 w 1100593"/>
                <a:gd name="connsiteY1" fmla="*/ 123246 h 970059"/>
                <a:gd name="connsiteX2" fmla="*/ 783204 w 1100593"/>
                <a:gd name="connsiteY2" fmla="*/ 457200 h 970059"/>
                <a:gd name="connsiteX3" fmla="*/ 683812 w 1100593"/>
                <a:gd name="connsiteY3" fmla="*/ 950181 h 970059"/>
                <a:gd name="connsiteX4" fmla="*/ 0 w 1100593"/>
                <a:gd name="connsiteY4" fmla="*/ 970059 h 970059"/>
                <a:gd name="connsiteX0" fmla="*/ 946205 w 1036983"/>
                <a:gd name="connsiteY0" fmla="*/ 0 h 970059"/>
                <a:gd name="connsiteX1" fmla="*/ 1009816 w 1036983"/>
                <a:gd name="connsiteY1" fmla="*/ 174929 h 970059"/>
                <a:gd name="connsiteX2" fmla="*/ 783204 w 1036983"/>
                <a:gd name="connsiteY2" fmla="*/ 457200 h 970059"/>
                <a:gd name="connsiteX3" fmla="*/ 683812 w 1036983"/>
                <a:gd name="connsiteY3" fmla="*/ 950181 h 970059"/>
                <a:gd name="connsiteX4" fmla="*/ 0 w 1036983"/>
                <a:gd name="connsiteY4" fmla="*/ 970059 h 970059"/>
                <a:gd name="connsiteX0" fmla="*/ 946205 w 1033007"/>
                <a:gd name="connsiteY0" fmla="*/ 0 h 970059"/>
                <a:gd name="connsiteX1" fmla="*/ 1009816 w 1033007"/>
                <a:gd name="connsiteY1" fmla="*/ 174929 h 970059"/>
                <a:gd name="connsiteX2" fmla="*/ 783204 w 1033007"/>
                <a:gd name="connsiteY2" fmla="*/ 457200 h 970059"/>
                <a:gd name="connsiteX3" fmla="*/ 683812 w 1033007"/>
                <a:gd name="connsiteY3" fmla="*/ 950181 h 970059"/>
                <a:gd name="connsiteX4" fmla="*/ 0 w 1033007"/>
                <a:gd name="connsiteY4" fmla="*/ 970059 h 970059"/>
                <a:gd name="connsiteX0" fmla="*/ 946205 w 1033007"/>
                <a:gd name="connsiteY0" fmla="*/ 0 h 970059"/>
                <a:gd name="connsiteX1" fmla="*/ 1009816 w 1033007"/>
                <a:gd name="connsiteY1" fmla="*/ 174929 h 970059"/>
                <a:gd name="connsiteX2" fmla="*/ 783204 w 1033007"/>
                <a:gd name="connsiteY2" fmla="*/ 457200 h 970059"/>
                <a:gd name="connsiteX3" fmla="*/ 552616 w 1033007"/>
                <a:gd name="connsiteY3" fmla="*/ 962108 h 970059"/>
                <a:gd name="connsiteX4" fmla="*/ 0 w 1033007"/>
                <a:gd name="connsiteY4" fmla="*/ 970059 h 970059"/>
                <a:gd name="connsiteX0" fmla="*/ 946205 w 1033007"/>
                <a:gd name="connsiteY0" fmla="*/ 0 h 1069451"/>
                <a:gd name="connsiteX1" fmla="*/ 1009816 w 1033007"/>
                <a:gd name="connsiteY1" fmla="*/ 174929 h 1069451"/>
                <a:gd name="connsiteX2" fmla="*/ 783204 w 1033007"/>
                <a:gd name="connsiteY2" fmla="*/ 457200 h 1069451"/>
                <a:gd name="connsiteX3" fmla="*/ 552616 w 1033007"/>
                <a:gd name="connsiteY3" fmla="*/ 962108 h 1069451"/>
                <a:gd name="connsiteX4" fmla="*/ 0 w 1033007"/>
                <a:gd name="connsiteY4" fmla="*/ 970059 h 1069451"/>
                <a:gd name="connsiteX0" fmla="*/ 1327868 w 1414670"/>
                <a:gd name="connsiteY0" fmla="*/ 0 h 1027044"/>
                <a:gd name="connsiteX1" fmla="*/ 1391479 w 1414670"/>
                <a:gd name="connsiteY1" fmla="*/ 174929 h 1027044"/>
                <a:gd name="connsiteX2" fmla="*/ 1164867 w 1414670"/>
                <a:gd name="connsiteY2" fmla="*/ 457200 h 1027044"/>
                <a:gd name="connsiteX3" fmla="*/ 934279 w 1414670"/>
                <a:gd name="connsiteY3" fmla="*/ 962108 h 1027044"/>
                <a:gd name="connsiteX4" fmla="*/ 0 w 1414670"/>
                <a:gd name="connsiteY4" fmla="*/ 846814 h 1027044"/>
                <a:gd name="connsiteX0" fmla="*/ 1375576 w 1462378"/>
                <a:gd name="connsiteY0" fmla="*/ 0 h 1038308"/>
                <a:gd name="connsiteX1" fmla="*/ 1439187 w 1462378"/>
                <a:gd name="connsiteY1" fmla="*/ 174929 h 1038308"/>
                <a:gd name="connsiteX2" fmla="*/ 1212575 w 1462378"/>
                <a:gd name="connsiteY2" fmla="*/ 457200 h 1038308"/>
                <a:gd name="connsiteX3" fmla="*/ 981987 w 1462378"/>
                <a:gd name="connsiteY3" fmla="*/ 962108 h 1038308"/>
                <a:gd name="connsiteX4" fmla="*/ 0 w 1462378"/>
                <a:gd name="connsiteY4" fmla="*/ 914400 h 1038308"/>
                <a:gd name="connsiteX0" fmla="*/ 1375576 w 1462378"/>
                <a:gd name="connsiteY0" fmla="*/ 0 h 1038308"/>
                <a:gd name="connsiteX1" fmla="*/ 1439187 w 1462378"/>
                <a:gd name="connsiteY1" fmla="*/ 174929 h 1038308"/>
                <a:gd name="connsiteX2" fmla="*/ 1212575 w 1462378"/>
                <a:gd name="connsiteY2" fmla="*/ 457200 h 1038308"/>
                <a:gd name="connsiteX3" fmla="*/ 981987 w 1462378"/>
                <a:gd name="connsiteY3" fmla="*/ 962108 h 1038308"/>
                <a:gd name="connsiteX4" fmla="*/ 0 w 1462378"/>
                <a:gd name="connsiteY4" fmla="*/ 914400 h 1038308"/>
                <a:gd name="connsiteX0" fmla="*/ 1375576 w 1462378"/>
                <a:gd name="connsiteY0" fmla="*/ 0 h 1046259"/>
                <a:gd name="connsiteX1" fmla="*/ 1439187 w 1462378"/>
                <a:gd name="connsiteY1" fmla="*/ 174929 h 1046259"/>
                <a:gd name="connsiteX2" fmla="*/ 1212575 w 1462378"/>
                <a:gd name="connsiteY2" fmla="*/ 457200 h 1046259"/>
                <a:gd name="connsiteX3" fmla="*/ 922352 w 1462378"/>
                <a:gd name="connsiteY3" fmla="*/ 970059 h 1046259"/>
                <a:gd name="connsiteX4" fmla="*/ 0 w 1462378"/>
                <a:gd name="connsiteY4" fmla="*/ 914400 h 1046259"/>
                <a:gd name="connsiteX0" fmla="*/ 1375576 w 1467679"/>
                <a:gd name="connsiteY0" fmla="*/ 0 h 1052885"/>
                <a:gd name="connsiteX1" fmla="*/ 1439187 w 1467679"/>
                <a:gd name="connsiteY1" fmla="*/ 174929 h 1052885"/>
                <a:gd name="connsiteX2" fmla="*/ 1204624 w 1467679"/>
                <a:gd name="connsiteY2" fmla="*/ 417443 h 1052885"/>
                <a:gd name="connsiteX3" fmla="*/ 922352 w 1467679"/>
                <a:gd name="connsiteY3" fmla="*/ 970059 h 1052885"/>
                <a:gd name="connsiteX4" fmla="*/ 0 w 1467679"/>
                <a:gd name="connsiteY4" fmla="*/ 914400 h 1052885"/>
                <a:gd name="connsiteX0" fmla="*/ 1375576 w 1467679"/>
                <a:gd name="connsiteY0" fmla="*/ 0 h 1052885"/>
                <a:gd name="connsiteX1" fmla="*/ 1439187 w 1467679"/>
                <a:gd name="connsiteY1" fmla="*/ 174929 h 1052885"/>
                <a:gd name="connsiteX2" fmla="*/ 1204624 w 1467679"/>
                <a:gd name="connsiteY2" fmla="*/ 417443 h 1052885"/>
                <a:gd name="connsiteX3" fmla="*/ 922352 w 1467679"/>
                <a:gd name="connsiteY3" fmla="*/ 970059 h 1052885"/>
                <a:gd name="connsiteX4" fmla="*/ 0 w 1467679"/>
                <a:gd name="connsiteY4" fmla="*/ 914400 h 1052885"/>
                <a:gd name="connsiteX0" fmla="*/ 1384981 w 1469246"/>
                <a:gd name="connsiteY0" fmla="*/ 0 h 1010621"/>
                <a:gd name="connsiteX1" fmla="*/ 1439187 w 1469246"/>
                <a:gd name="connsiteY1" fmla="*/ 132665 h 1010621"/>
                <a:gd name="connsiteX2" fmla="*/ 1204624 w 1469246"/>
                <a:gd name="connsiteY2" fmla="*/ 375179 h 1010621"/>
                <a:gd name="connsiteX3" fmla="*/ 922352 w 1469246"/>
                <a:gd name="connsiteY3" fmla="*/ 927795 h 1010621"/>
                <a:gd name="connsiteX4" fmla="*/ 0 w 1469246"/>
                <a:gd name="connsiteY4" fmla="*/ 872136 h 1010621"/>
                <a:gd name="connsiteX0" fmla="*/ 1384981 w 1437087"/>
                <a:gd name="connsiteY0" fmla="*/ 0 h 1010621"/>
                <a:gd name="connsiteX1" fmla="*/ 1407028 w 1437087"/>
                <a:gd name="connsiteY1" fmla="*/ 161655 h 1010621"/>
                <a:gd name="connsiteX2" fmla="*/ 1204624 w 1437087"/>
                <a:gd name="connsiteY2" fmla="*/ 375179 h 1010621"/>
                <a:gd name="connsiteX3" fmla="*/ 922352 w 1437087"/>
                <a:gd name="connsiteY3" fmla="*/ 927795 h 1010621"/>
                <a:gd name="connsiteX4" fmla="*/ 0 w 1437087"/>
                <a:gd name="connsiteY4" fmla="*/ 872136 h 1010621"/>
                <a:gd name="connsiteX0" fmla="*/ 1384981 w 1434759"/>
                <a:gd name="connsiteY0" fmla="*/ 0 h 1021328"/>
                <a:gd name="connsiteX1" fmla="*/ 1407028 w 1434759"/>
                <a:gd name="connsiteY1" fmla="*/ 161655 h 1021328"/>
                <a:gd name="connsiteX2" fmla="*/ 1218596 w 1434759"/>
                <a:gd name="connsiteY2" fmla="*/ 310936 h 1021328"/>
                <a:gd name="connsiteX3" fmla="*/ 922352 w 1434759"/>
                <a:gd name="connsiteY3" fmla="*/ 927795 h 1021328"/>
                <a:gd name="connsiteX4" fmla="*/ 0 w 1434759"/>
                <a:gd name="connsiteY4" fmla="*/ 872136 h 1021328"/>
                <a:gd name="connsiteX0" fmla="*/ 1384981 w 1434759"/>
                <a:gd name="connsiteY0" fmla="*/ 0 h 1021328"/>
                <a:gd name="connsiteX1" fmla="*/ 1407028 w 1434759"/>
                <a:gd name="connsiteY1" fmla="*/ 161655 h 1021328"/>
                <a:gd name="connsiteX2" fmla="*/ 1218596 w 1434759"/>
                <a:gd name="connsiteY2" fmla="*/ 310936 h 1021328"/>
                <a:gd name="connsiteX3" fmla="*/ 922352 w 1434759"/>
                <a:gd name="connsiteY3" fmla="*/ 927795 h 1021328"/>
                <a:gd name="connsiteX4" fmla="*/ 0 w 1434759"/>
                <a:gd name="connsiteY4" fmla="*/ 872136 h 1021328"/>
                <a:gd name="connsiteX0" fmla="*/ 1384981 w 1434759"/>
                <a:gd name="connsiteY0" fmla="*/ 0 h 964622"/>
                <a:gd name="connsiteX1" fmla="*/ 1407028 w 1434759"/>
                <a:gd name="connsiteY1" fmla="*/ 161655 h 964622"/>
                <a:gd name="connsiteX2" fmla="*/ 1218596 w 1434759"/>
                <a:gd name="connsiteY2" fmla="*/ 310936 h 964622"/>
                <a:gd name="connsiteX3" fmla="*/ 1041884 w 1434759"/>
                <a:gd name="connsiteY3" fmla="*/ 871089 h 964622"/>
                <a:gd name="connsiteX4" fmla="*/ 0 w 1434759"/>
                <a:gd name="connsiteY4" fmla="*/ 872136 h 964622"/>
                <a:gd name="connsiteX0" fmla="*/ 1384981 w 1434759"/>
                <a:gd name="connsiteY0" fmla="*/ 0 h 1103711"/>
                <a:gd name="connsiteX1" fmla="*/ 1407028 w 1434759"/>
                <a:gd name="connsiteY1" fmla="*/ 161655 h 1103711"/>
                <a:gd name="connsiteX2" fmla="*/ 1218596 w 1434759"/>
                <a:gd name="connsiteY2" fmla="*/ 310936 h 1103711"/>
                <a:gd name="connsiteX3" fmla="*/ 1041884 w 1434759"/>
                <a:gd name="connsiteY3" fmla="*/ 871089 h 1103711"/>
                <a:gd name="connsiteX4" fmla="*/ 0 w 1434759"/>
                <a:gd name="connsiteY4" fmla="*/ 872136 h 1103711"/>
                <a:gd name="connsiteX0" fmla="*/ 1345361 w 1395139"/>
                <a:gd name="connsiteY0" fmla="*/ 0 h 954190"/>
                <a:gd name="connsiteX1" fmla="*/ 1367408 w 1395139"/>
                <a:gd name="connsiteY1" fmla="*/ 161655 h 954190"/>
                <a:gd name="connsiteX2" fmla="*/ 1178976 w 1395139"/>
                <a:gd name="connsiteY2" fmla="*/ 310936 h 954190"/>
                <a:gd name="connsiteX3" fmla="*/ 1002264 w 1395139"/>
                <a:gd name="connsiteY3" fmla="*/ 871089 h 954190"/>
                <a:gd name="connsiteX4" fmla="*/ 0 w 1395139"/>
                <a:gd name="connsiteY4" fmla="*/ 809539 h 954190"/>
                <a:gd name="connsiteX0" fmla="*/ 1345361 w 1395139"/>
                <a:gd name="connsiteY0" fmla="*/ 0 h 954190"/>
                <a:gd name="connsiteX1" fmla="*/ 1367408 w 1395139"/>
                <a:gd name="connsiteY1" fmla="*/ 161655 h 954190"/>
                <a:gd name="connsiteX2" fmla="*/ 1178976 w 1395139"/>
                <a:gd name="connsiteY2" fmla="*/ 310936 h 954190"/>
                <a:gd name="connsiteX3" fmla="*/ 1002264 w 1395139"/>
                <a:gd name="connsiteY3" fmla="*/ 871089 h 954190"/>
                <a:gd name="connsiteX4" fmla="*/ 0 w 1395139"/>
                <a:gd name="connsiteY4" fmla="*/ 809539 h 954190"/>
                <a:gd name="connsiteX0" fmla="*/ 1345361 w 1395139"/>
                <a:gd name="connsiteY0" fmla="*/ 0 h 901600"/>
                <a:gd name="connsiteX1" fmla="*/ 1367408 w 1395139"/>
                <a:gd name="connsiteY1" fmla="*/ 161655 h 901600"/>
                <a:gd name="connsiteX2" fmla="*/ 1178976 w 1395139"/>
                <a:gd name="connsiteY2" fmla="*/ 310936 h 901600"/>
                <a:gd name="connsiteX3" fmla="*/ 1140917 w 1395139"/>
                <a:gd name="connsiteY3" fmla="*/ 626471 h 901600"/>
                <a:gd name="connsiteX4" fmla="*/ 1002264 w 1395139"/>
                <a:gd name="connsiteY4" fmla="*/ 871089 h 901600"/>
                <a:gd name="connsiteX5" fmla="*/ 0 w 1395139"/>
                <a:gd name="connsiteY5" fmla="*/ 809539 h 901600"/>
                <a:gd name="connsiteX0" fmla="*/ 1345361 w 1395139"/>
                <a:gd name="connsiteY0" fmla="*/ 0 h 903800"/>
                <a:gd name="connsiteX1" fmla="*/ 1367408 w 1395139"/>
                <a:gd name="connsiteY1" fmla="*/ 161655 h 903800"/>
                <a:gd name="connsiteX2" fmla="*/ 1178976 w 1395139"/>
                <a:gd name="connsiteY2" fmla="*/ 310936 h 903800"/>
                <a:gd name="connsiteX3" fmla="*/ 1171305 w 1395139"/>
                <a:gd name="connsiteY3" fmla="*/ 613272 h 903800"/>
                <a:gd name="connsiteX4" fmla="*/ 1002264 w 1395139"/>
                <a:gd name="connsiteY4" fmla="*/ 871089 h 903800"/>
                <a:gd name="connsiteX5" fmla="*/ 0 w 1395139"/>
                <a:gd name="connsiteY5" fmla="*/ 809539 h 903800"/>
                <a:gd name="connsiteX0" fmla="*/ 1345361 w 1395139"/>
                <a:gd name="connsiteY0" fmla="*/ 0 h 903800"/>
                <a:gd name="connsiteX1" fmla="*/ 1367408 w 1395139"/>
                <a:gd name="connsiteY1" fmla="*/ 161655 h 903800"/>
                <a:gd name="connsiteX2" fmla="*/ 1178976 w 1395139"/>
                <a:gd name="connsiteY2" fmla="*/ 310936 h 903800"/>
                <a:gd name="connsiteX3" fmla="*/ 1171305 w 1395139"/>
                <a:gd name="connsiteY3" fmla="*/ 613272 h 903800"/>
                <a:gd name="connsiteX4" fmla="*/ 1002264 w 1395139"/>
                <a:gd name="connsiteY4" fmla="*/ 871089 h 903800"/>
                <a:gd name="connsiteX5" fmla="*/ 0 w 1395139"/>
                <a:gd name="connsiteY5" fmla="*/ 809539 h 903800"/>
                <a:gd name="connsiteX0" fmla="*/ 1345361 w 1395139"/>
                <a:gd name="connsiteY0" fmla="*/ 0 h 919420"/>
                <a:gd name="connsiteX1" fmla="*/ 1367408 w 1395139"/>
                <a:gd name="connsiteY1" fmla="*/ 161655 h 919420"/>
                <a:gd name="connsiteX2" fmla="*/ 1178976 w 1395139"/>
                <a:gd name="connsiteY2" fmla="*/ 310936 h 919420"/>
                <a:gd name="connsiteX3" fmla="*/ 1171305 w 1395139"/>
                <a:gd name="connsiteY3" fmla="*/ 613272 h 919420"/>
                <a:gd name="connsiteX4" fmla="*/ 1002264 w 1395139"/>
                <a:gd name="connsiteY4" fmla="*/ 871089 h 919420"/>
                <a:gd name="connsiteX5" fmla="*/ 0 w 1395139"/>
                <a:gd name="connsiteY5" fmla="*/ 809539 h 919420"/>
                <a:gd name="connsiteX0" fmla="*/ 1345361 w 1395139"/>
                <a:gd name="connsiteY0" fmla="*/ 0 h 899704"/>
                <a:gd name="connsiteX1" fmla="*/ 1367408 w 1395139"/>
                <a:gd name="connsiteY1" fmla="*/ 161655 h 899704"/>
                <a:gd name="connsiteX2" fmla="*/ 1178976 w 1395139"/>
                <a:gd name="connsiteY2" fmla="*/ 310936 h 899704"/>
                <a:gd name="connsiteX3" fmla="*/ 1176544 w 1395139"/>
                <a:gd name="connsiteY3" fmla="*/ 637847 h 899704"/>
                <a:gd name="connsiteX4" fmla="*/ 1002264 w 1395139"/>
                <a:gd name="connsiteY4" fmla="*/ 871089 h 899704"/>
                <a:gd name="connsiteX5" fmla="*/ 0 w 1395139"/>
                <a:gd name="connsiteY5" fmla="*/ 809539 h 899704"/>
                <a:gd name="connsiteX0" fmla="*/ 1345361 w 1395139"/>
                <a:gd name="connsiteY0" fmla="*/ 0 h 899704"/>
                <a:gd name="connsiteX1" fmla="*/ 1367408 w 1395139"/>
                <a:gd name="connsiteY1" fmla="*/ 161655 h 899704"/>
                <a:gd name="connsiteX2" fmla="*/ 1178976 w 1395139"/>
                <a:gd name="connsiteY2" fmla="*/ 310936 h 899704"/>
                <a:gd name="connsiteX3" fmla="*/ 1176544 w 1395139"/>
                <a:gd name="connsiteY3" fmla="*/ 637847 h 899704"/>
                <a:gd name="connsiteX4" fmla="*/ 1002264 w 1395139"/>
                <a:gd name="connsiteY4" fmla="*/ 871089 h 899704"/>
                <a:gd name="connsiteX5" fmla="*/ 0 w 1395139"/>
                <a:gd name="connsiteY5" fmla="*/ 809539 h 899704"/>
                <a:gd name="connsiteX0" fmla="*/ 1345361 w 1395139"/>
                <a:gd name="connsiteY0" fmla="*/ 0 h 884438"/>
                <a:gd name="connsiteX1" fmla="*/ 1367408 w 1395139"/>
                <a:gd name="connsiteY1" fmla="*/ 161655 h 884438"/>
                <a:gd name="connsiteX2" fmla="*/ 1178976 w 1395139"/>
                <a:gd name="connsiteY2" fmla="*/ 310936 h 884438"/>
                <a:gd name="connsiteX3" fmla="*/ 1176544 w 1395139"/>
                <a:gd name="connsiteY3" fmla="*/ 637847 h 884438"/>
                <a:gd name="connsiteX4" fmla="*/ 1002264 w 1395139"/>
                <a:gd name="connsiteY4" fmla="*/ 871089 h 884438"/>
                <a:gd name="connsiteX5" fmla="*/ 0 w 1395139"/>
                <a:gd name="connsiteY5" fmla="*/ 809539 h 884438"/>
                <a:gd name="connsiteX0" fmla="*/ 1345361 w 1395139"/>
                <a:gd name="connsiteY0" fmla="*/ 0 h 884438"/>
                <a:gd name="connsiteX1" fmla="*/ 1367408 w 1395139"/>
                <a:gd name="connsiteY1" fmla="*/ 161655 h 884438"/>
                <a:gd name="connsiteX2" fmla="*/ 1178976 w 1395139"/>
                <a:gd name="connsiteY2" fmla="*/ 310936 h 884438"/>
                <a:gd name="connsiteX3" fmla="*/ 1176544 w 1395139"/>
                <a:gd name="connsiteY3" fmla="*/ 637847 h 884438"/>
                <a:gd name="connsiteX4" fmla="*/ 1002264 w 1395139"/>
                <a:gd name="connsiteY4" fmla="*/ 871089 h 884438"/>
                <a:gd name="connsiteX5" fmla="*/ 0 w 1395139"/>
                <a:gd name="connsiteY5" fmla="*/ 809539 h 884438"/>
                <a:gd name="connsiteX0" fmla="*/ 1345361 w 1395139"/>
                <a:gd name="connsiteY0" fmla="*/ 0 h 905904"/>
                <a:gd name="connsiteX1" fmla="*/ 1367408 w 1395139"/>
                <a:gd name="connsiteY1" fmla="*/ 161655 h 905904"/>
                <a:gd name="connsiteX2" fmla="*/ 1178976 w 1395139"/>
                <a:gd name="connsiteY2" fmla="*/ 310936 h 905904"/>
                <a:gd name="connsiteX3" fmla="*/ 1176544 w 1395139"/>
                <a:gd name="connsiteY3" fmla="*/ 637847 h 905904"/>
                <a:gd name="connsiteX4" fmla="*/ 1002264 w 1395139"/>
                <a:gd name="connsiteY4" fmla="*/ 871089 h 905904"/>
                <a:gd name="connsiteX5" fmla="*/ 713961 w 1395139"/>
                <a:gd name="connsiteY5" fmla="*/ 846737 h 905904"/>
                <a:gd name="connsiteX6" fmla="*/ 0 w 1395139"/>
                <a:gd name="connsiteY6" fmla="*/ 809539 h 905904"/>
                <a:gd name="connsiteX0" fmla="*/ 1345361 w 1395139"/>
                <a:gd name="connsiteY0" fmla="*/ 0 h 913189"/>
                <a:gd name="connsiteX1" fmla="*/ 1367408 w 1395139"/>
                <a:gd name="connsiteY1" fmla="*/ 161655 h 913189"/>
                <a:gd name="connsiteX2" fmla="*/ 1178976 w 1395139"/>
                <a:gd name="connsiteY2" fmla="*/ 310936 h 913189"/>
                <a:gd name="connsiteX3" fmla="*/ 1176544 w 1395139"/>
                <a:gd name="connsiteY3" fmla="*/ 637847 h 913189"/>
                <a:gd name="connsiteX4" fmla="*/ 1002264 w 1395139"/>
                <a:gd name="connsiteY4" fmla="*/ 871089 h 913189"/>
                <a:gd name="connsiteX5" fmla="*/ 686916 w 1395139"/>
                <a:gd name="connsiteY5" fmla="*/ 890447 h 913189"/>
                <a:gd name="connsiteX6" fmla="*/ 0 w 1395139"/>
                <a:gd name="connsiteY6" fmla="*/ 809539 h 913189"/>
                <a:gd name="connsiteX0" fmla="*/ 1345361 w 1395139"/>
                <a:gd name="connsiteY0" fmla="*/ 0 h 933239"/>
                <a:gd name="connsiteX1" fmla="*/ 1367408 w 1395139"/>
                <a:gd name="connsiteY1" fmla="*/ 161655 h 933239"/>
                <a:gd name="connsiteX2" fmla="*/ 1178976 w 1395139"/>
                <a:gd name="connsiteY2" fmla="*/ 310936 h 933239"/>
                <a:gd name="connsiteX3" fmla="*/ 1176544 w 1395139"/>
                <a:gd name="connsiteY3" fmla="*/ 637847 h 933239"/>
                <a:gd name="connsiteX4" fmla="*/ 1002264 w 1395139"/>
                <a:gd name="connsiteY4" fmla="*/ 871089 h 933239"/>
                <a:gd name="connsiteX5" fmla="*/ 686916 w 1395139"/>
                <a:gd name="connsiteY5" fmla="*/ 890447 h 933239"/>
                <a:gd name="connsiteX6" fmla="*/ 0 w 1395139"/>
                <a:gd name="connsiteY6" fmla="*/ 809539 h 933239"/>
                <a:gd name="connsiteX0" fmla="*/ 1345361 w 1395139"/>
                <a:gd name="connsiteY0" fmla="*/ 0 h 917821"/>
                <a:gd name="connsiteX1" fmla="*/ 1367408 w 1395139"/>
                <a:gd name="connsiteY1" fmla="*/ 161655 h 917821"/>
                <a:gd name="connsiteX2" fmla="*/ 1178976 w 1395139"/>
                <a:gd name="connsiteY2" fmla="*/ 310936 h 917821"/>
                <a:gd name="connsiteX3" fmla="*/ 1176544 w 1395139"/>
                <a:gd name="connsiteY3" fmla="*/ 637847 h 917821"/>
                <a:gd name="connsiteX4" fmla="*/ 1002264 w 1395139"/>
                <a:gd name="connsiteY4" fmla="*/ 871089 h 917821"/>
                <a:gd name="connsiteX5" fmla="*/ 686916 w 1395139"/>
                <a:gd name="connsiteY5" fmla="*/ 890447 h 917821"/>
                <a:gd name="connsiteX6" fmla="*/ 0 w 1395139"/>
                <a:gd name="connsiteY6" fmla="*/ 809539 h 917821"/>
                <a:gd name="connsiteX0" fmla="*/ 1345361 w 1395139"/>
                <a:gd name="connsiteY0" fmla="*/ 0 h 917821"/>
                <a:gd name="connsiteX1" fmla="*/ 1367408 w 1395139"/>
                <a:gd name="connsiteY1" fmla="*/ 161655 h 917821"/>
                <a:gd name="connsiteX2" fmla="*/ 1178976 w 1395139"/>
                <a:gd name="connsiteY2" fmla="*/ 310936 h 917821"/>
                <a:gd name="connsiteX3" fmla="*/ 1176544 w 1395139"/>
                <a:gd name="connsiteY3" fmla="*/ 637847 h 917821"/>
                <a:gd name="connsiteX4" fmla="*/ 1002264 w 1395139"/>
                <a:gd name="connsiteY4" fmla="*/ 871089 h 917821"/>
                <a:gd name="connsiteX5" fmla="*/ 686916 w 1395139"/>
                <a:gd name="connsiteY5" fmla="*/ 890447 h 917821"/>
                <a:gd name="connsiteX6" fmla="*/ 0 w 1395139"/>
                <a:gd name="connsiteY6" fmla="*/ 809539 h 917821"/>
                <a:gd name="connsiteX0" fmla="*/ 1345361 w 1395139"/>
                <a:gd name="connsiteY0" fmla="*/ 0 h 917821"/>
                <a:gd name="connsiteX1" fmla="*/ 1367408 w 1395139"/>
                <a:gd name="connsiteY1" fmla="*/ 161655 h 917821"/>
                <a:gd name="connsiteX2" fmla="*/ 1178976 w 1395139"/>
                <a:gd name="connsiteY2" fmla="*/ 310936 h 917821"/>
                <a:gd name="connsiteX3" fmla="*/ 1176544 w 1395139"/>
                <a:gd name="connsiteY3" fmla="*/ 637847 h 917821"/>
                <a:gd name="connsiteX4" fmla="*/ 1002264 w 1395139"/>
                <a:gd name="connsiteY4" fmla="*/ 871089 h 917821"/>
                <a:gd name="connsiteX5" fmla="*/ 686916 w 1395139"/>
                <a:gd name="connsiteY5" fmla="*/ 890447 h 917821"/>
                <a:gd name="connsiteX6" fmla="*/ 0 w 1395139"/>
                <a:gd name="connsiteY6" fmla="*/ 809539 h 917821"/>
                <a:gd name="connsiteX0" fmla="*/ 1345361 w 1387768"/>
                <a:gd name="connsiteY0" fmla="*/ 0 h 917821"/>
                <a:gd name="connsiteX1" fmla="*/ 1358750 w 1387768"/>
                <a:gd name="connsiteY1" fmla="*/ 178521 h 917821"/>
                <a:gd name="connsiteX2" fmla="*/ 1178976 w 1387768"/>
                <a:gd name="connsiteY2" fmla="*/ 310936 h 917821"/>
                <a:gd name="connsiteX3" fmla="*/ 1176544 w 1387768"/>
                <a:gd name="connsiteY3" fmla="*/ 637847 h 917821"/>
                <a:gd name="connsiteX4" fmla="*/ 1002264 w 1387768"/>
                <a:gd name="connsiteY4" fmla="*/ 871089 h 917821"/>
                <a:gd name="connsiteX5" fmla="*/ 686916 w 1387768"/>
                <a:gd name="connsiteY5" fmla="*/ 890447 h 917821"/>
                <a:gd name="connsiteX6" fmla="*/ 0 w 1387768"/>
                <a:gd name="connsiteY6" fmla="*/ 809539 h 91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768" h="917821">
                  <a:moveTo>
                    <a:pt x="1345361" y="0"/>
                  </a:moveTo>
                  <a:cubicBezTo>
                    <a:pt x="1387768" y="41082"/>
                    <a:pt x="1386481" y="126698"/>
                    <a:pt x="1358750" y="178521"/>
                  </a:cubicBezTo>
                  <a:cubicBezTo>
                    <a:pt x="1331019" y="230344"/>
                    <a:pt x="1209344" y="234382"/>
                    <a:pt x="1178976" y="310936"/>
                  </a:cubicBezTo>
                  <a:cubicBezTo>
                    <a:pt x="1148608" y="387490"/>
                    <a:pt x="1210612" y="519788"/>
                    <a:pt x="1176544" y="637847"/>
                  </a:cubicBezTo>
                  <a:cubicBezTo>
                    <a:pt x="1142476" y="755906"/>
                    <a:pt x="1071045" y="828165"/>
                    <a:pt x="1002264" y="871089"/>
                  </a:cubicBezTo>
                  <a:cubicBezTo>
                    <a:pt x="933483" y="914013"/>
                    <a:pt x="825593" y="917821"/>
                    <a:pt x="686916" y="890447"/>
                  </a:cubicBezTo>
                  <a:cubicBezTo>
                    <a:pt x="548239" y="863073"/>
                    <a:pt x="228972" y="836508"/>
                    <a:pt x="0" y="809539"/>
                  </a:cubicBezTo>
                </a:path>
              </a:pathLst>
            </a:custGeom>
            <a:noFill/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Oval 8"/>
            <p:cNvSpPr/>
            <p:nvPr/>
          </p:nvSpPr>
          <p:spPr>
            <a:xfrm>
              <a:off x="2304874" y="2880297"/>
              <a:ext cx="260222" cy="260221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 rot="21162099">
              <a:off x="4012860" y="3655938"/>
              <a:ext cx="1922148" cy="720467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  <a:gd name="connsiteX0" fmla="*/ 8861 w 10000"/>
                <a:gd name="connsiteY0" fmla="*/ 8734 h 8913"/>
                <a:gd name="connsiteX1" fmla="*/ 7109 w 10000"/>
                <a:gd name="connsiteY1" fmla="*/ 7175 h 8913"/>
                <a:gd name="connsiteX2" fmla="*/ 6131 w 10000"/>
                <a:gd name="connsiteY2" fmla="*/ 5000 h 8913"/>
                <a:gd name="connsiteX3" fmla="*/ 4774 w 10000"/>
                <a:gd name="connsiteY3" fmla="*/ 3279 h 8913"/>
                <a:gd name="connsiteX4" fmla="*/ 3197 w 10000"/>
                <a:gd name="connsiteY4" fmla="*/ 2110 h 8913"/>
                <a:gd name="connsiteX5" fmla="*/ 1796 w 10000"/>
                <a:gd name="connsiteY5" fmla="*/ 1266 h 8913"/>
                <a:gd name="connsiteX6" fmla="*/ 526 w 10000"/>
                <a:gd name="connsiteY6" fmla="*/ 552 h 8913"/>
                <a:gd name="connsiteX7" fmla="*/ 146 w 10000"/>
                <a:gd name="connsiteY7" fmla="*/ 162 h 8913"/>
                <a:gd name="connsiteX8" fmla="*/ 1445 w 10000"/>
                <a:gd name="connsiteY8" fmla="*/ 97 h 8913"/>
                <a:gd name="connsiteX9" fmla="*/ 3255 w 10000"/>
                <a:gd name="connsiteY9" fmla="*/ 714 h 8913"/>
                <a:gd name="connsiteX10" fmla="*/ 4599 w 10000"/>
                <a:gd name="connsiteY10" fmla="*/ 1104 h 8913"/>
                <a:gd name="connsiteX11" fmla="*/ 5956 w 10000"/>
                <a:gd name="connsiteY11" fmla="*/ 1169 h 8913"/>
                <a:gd name="connsiteX12" fmla="*/ 7635 w 10000"/>
                <a:gd name="connsiteY12" fmla="*/ 877 h 8913"/>
                <a:gd name="connsiteX13" fmla="*/ 8730 w 10000"/>
                <a:gd name="connsiteY13" fmla="*/ 1331 h 8913"/>
                <a:gd name="connsiteX14" fmla="*/ 9854 w 10000"/>
                <a:gd name="connsiteY14" fmla="*/ 1883 h 8913"/>
                <a:gd name="connsiteX15" fmla="*/ 9606 w 10000"/>
                <a:gd name="connsiteY15" fmla="*/ 2208 h 8913"/>
                <a:gd name="connsiteX16" fmla="*/ 9285 w 10000"/>
                <a:gd name="connsiteY16" fmla="*/ 2987 h 8913"/>
                <a:gd name="connsiteX17" fmla="*/ 8934 w 10000"/>
                <a:gd name="connsiteY17" fmla="*/ 5065 h 8913"/>
                <a:gd name="connsiteX18" fmla="*/ 8861 w 10000"/>
                <a:gd name="connsiteY18" fmla="*/ 6104 h 8913"/>
                <a:gd name="connsiteX19" fmla="*/ 8861 w 10000"/>
                <a:gd name="connsiteY19" fmla="*/ 8734 h 8913"/>
                <a:gd name="connsiteX0" fmla="*/ 8861 w 10000"/>
                <a:gd name="connsiteY0" fmla="*/ 9799 h 11041"/>
                <a:gd name="connsiteX1" fmla="*/ 7109 w 10000"/>
                <a:gd name="connsiteY1" fmla="*/ 8050 h 11041"/>
                <a:gd name="connsiteX2" fmla="*/ 6131 w 10000"/>
                <a:gd name="connsiteY2" fmla="*/ 5610 h 11041"/>
                <a:gd name="connsiteX3" fmla="*/ 4774 w 10000"/>
                <a:gd name="connsiteY3" fmla="*/ 3679 h 11041"/>
                <a:gd name="connsiteX4" fmla="*/ 3197 w 10000"/>
                <a:gd name="connsiteY4" fmla="*/ 2367 h 11041"/>
                <a:gd name="connsiteX5" fmla="*/ 1796 w 10000"/>
                <a:gd name="connsiteY5" fmla="*/ 1420 h 11041"/>
                <a:gd name="connsiteX6" fmla="*/ 526 w 10000"/>
                <a:gd name="connsiteY6" fmla="*/ 619 h 11041"/>
                <a:gd name="connsiteX7" fmla="*/ 146 w 10000"/>
                <a:gd name="connsiteY7" fmla="*/ 182 h 11041"/>
                <a:gd name="connsiteX8" fmla="*/ 1445 w 10000"/>
                <a:gd name="connsiteY8" fmla="*/ 109 h 11041"/>
                <a:gd name="connsiteX9" fmla="*/ 3255 w 10000"/>
                <a:gd name="connsiteY9" fmla="*/ 801 h 11041"/>
                <a:gd name="connsiteX10" fmla="*/ 4599 w 10000"/>
                <a:gd name="connsiteY10" fmla="*/ 1239 h 11041"/>
                <a:gd name="connsiteX11" fmla="*/ 5956 w 10000"/>
                <a:gd name="connsiteY11" fmla="*/ 1312 h 11041"/>
                <a:gd name="connsiteX12" fmla="*/ 7635 w 10000"/>
                <a:gd name="connsiteY12" fmla="*/ 984 h 11041"/>
                <a:gd name="connsiteX13" fmla="*/ 8730 w 10000"/>
                <a:gd name="connsiteY13" fmla="*/ 1493 h 11041"/>
                <a:gd name="connsiteX14" fmla="*/ 9854 w 10000"/>
                <a:gd name="connsiteY14" fmla="*/ 2113 h 11041"/>
                <a:gd name="connsiteX15" fmla="*/ 9606 w 10000"/>
                <a:gd name="connsiteY15" fmla="*/ 2477 h 11041"/>
                <a:gd name="connsiteX16" fmla="*/ 9285 w 10000"/>
                <a:gd name="connsiteY16" fmla="*/ 3351 h 11041"/>
                <a:gd name="connsiteX17" fmla="*/ 8934 w 10000"/>
                <a:gd name="connsiteY17" fmla="*/ 5683 h 11041"/>
                <a:gd name="connsiteX18" fmla="*/ 8861 w 10000"/>
                <a:gd name="connsiteY18" fmla="*/ 6848 h 11041"/>
                <a:gd name="connsiteX19" fmla="*/ 9359 w 10000"/>
                <a:gd name="connsiteY19" fmla="*/ 11041 h 11041"/>
                <a:gd name="connsiteX0" fmla="*/ 8861 w 10000"/>
                <a:gd name="connsiteY0" fmla="*/ 9799 h 11041"/>
                <a:gd name="connsiteX1" fmla="*/ 7467 w 10000"/>
                <a:gd name="connsiteY1" fmla="*/ 9823 h 11041"/>
                <a:gd name="connsiteX2" fmla="*/ 7109 w 10000"/>
                <a:gd name="connsiteY2" fmla="*/ 8050 h 11041"/>
                <a:gd name="connsiteX3" fmla="*/ 6131 w 10000"/>
                <a:gd name="connsiteY3" fmla="*/ 5610 h 11041"/>
                <a:gd name="connsiteX4" fmla="*/ 4774 w 10000"/>
                <a:gd name="connsiteY4" fmla="*/ 3679 h 11041"/>
                <a:gd name="connsiteX5" fmla="*/ 3197 w 10000"/>
                <a:gd name="connsiteY5" fmla="*/ 2367 h 11041"/>
                <a:gd name="connsiteX6" fmla="*/ 1796 w 10000"/>
                <a:gd name="connsiteY6" fmla="*/ 1420 h 11041"/>
                <a:gd name="connsiteX7" fmla="*/ 526 w 10000"/>
                <a:gd name="connsiteY7" fmla="*/ 619 h 11041"/>
                <a:gd name="connsiteX8" fmla="*/ 146 w 10000"/>
                <a:gd name="connsiteY8" fmla="*/ 182 h 11041"/>
                <a:gd name="connsiteX9" fmla="*/ 1445 w 10000"/>
                <a:gd name="connsiteY9" fmla="*/ 109 h 11041"/>
                <a:gd name="connsiteX10" fmla="*/ 3255 w 10000"/>
                <a:gd name="connsiteY10" fmla="*/ 801 h 11041"/>
                <a:gd name="connsiteX11" fmla="*/ 4599 w 10000"/>
                <a:gd name="connsiteY11" fmla="*/ 1239 h 11041"/>
                <a:gd name="connsiteX12" fmla="*/ 5956 w 10000"/>
                <a:gd name="connsiteY12" fmla="*/ 1312 h 11041"/>
                <a:gd name="connsiteX13" fmla="*/ 7635 w 10000"/>
                <a:gd name="connsiteY13" fmla="*/ 984 h 11041"/>
                <a:gd name="connsiteX14" fmla="*/ 8730 w 10000"/>
                <a:gd name="connsiteY14" fmla="*/ 1493 h 11041"/>
                <a:gd name="connsiteX15" fmla="*/ 9854 w 10000"/>
                <a:gd name="connsiteY15" fmla="*/ 2113 h 11041"/>
                <a:gd name="connsiteX16" fmla="*/ 9606 w 10000"/>
                <a:gd name="connsiteY16" fmla="*/ 2477 h 11041"/>
                <a:gd name="connsiteX17" fmla="*/ 9285 w 10000"/>
                <a:gd name="connsiteY17" fmla="*/ 3351 h 11041"/>
                <a:gd name="connsiteX18" fmla="*/ 8934 w 10000"/>
                <a:gd name="connsiteY18" fmla="*/ 5683 h 11041"/>
                <a:gd name="connsiteX19" fmla="*/ 8861 w 10000"/>
                <a:gd name="connsiteY19" fmla="*/ 6848 h 11041"/>
                <a:gd name="connsiteX20" fmla="*/ 9359 w 10000"/>
                <a:gd name="connsiteY20" fmla="*/ 11041 h 11041"/>
                <a:gd name="connsiteX0" fmla="*/ 8861 w 10000"/>
                <a:gd name="connsiteY0" fmla="*/ 9799 h 11041"/>
                <a:gd name="connsiteX1" fmla="*/ 7109 w 10000"/>
                <a:gd name="connsiteY1" fmla="*/ 8050 h 11041"/>
                <a:gd name="connsiteX2" fmla="*/ 6131 w 10000"/>
                <a:gd name="connsiteY2" fmla="*/ 5610 h 11041"/>
                <a:gd name="connsiteX3" fmla="*/ 4774 w 10000"/>
                <a:gd name="connsiteY3" fmla="*/ 3679 h 11041"/>
                <a:gd name="connsiteX4" fmla="*/ 3197 w 10000"/>
                <a:gd name="connsiteY4" fmla="*/ 2367 h 11041"/>
                <a:gd name="connsiteX5" fmla="*/ 1796 w 10000"/>
                <a:gd name="connsiteY5" fmla="*/ 1420 h 11041"/>
                <a:gd name="connsiteX6" fmla="*/ 526 w 10000"/>
                <a:gd name="connsiteY6" fmla="*/ 619 h 11041"/>
                <a:gd name="connsiteX7" fmla="*/ 146 w 10000"/>
                <a:gd name="connsiteY7" fmla="*/ 182 h 11041"/>
                <a:gd name="connsiteX8" fmla="*/ 1445 w 10000"/>
                <a:gd name="connsiteY8" fmla="*/ 109 h 11041"/>
                <a:gd name="connsiteX9" fmla="*/ 3255 w 10000"/>
                <a:gd name="connsiteY9" fmla="*/ 801 h 11041"/>
                <a:gd name="connsiteX10" fmla="*/ 4599 w 10000"/>
                <a:gd name="connsiteY10" fmla="*/ 1239 h 11041"/>
                <a:gd name="connsiteX11" fmla="*/ 5956 w 10000"/>
                <a:gd name="connsiteY11" fmla="*/ 1312 h 11041"/>
                <a:gd name="connsiteX12" fmla="*/ 7635 w 10000"/>
                <a:gd name="connsiteY12" fmla="*/ 984 h 11041"/>
                <a:gd name="connsiteX13" fmla="*/ 8730 w 10000"/>
                <a:gd name="connsiteY13" fmla="*/ 1493 h 11041"/>
                <a:gd name="connsiteX14" fmla="*/ 9854 w 10000"/>
                <a:gd name="connsiteY14" fmla="*/ 2113 h 11041"/>
                <a:gd name="connsiteX15" fmla="*/ 9606 w 10000"/>
                <a:gd name="connsiteY15" fmla="*/ 2477 h 11041"/>
                <a:gd name="connsiteX16" fmla="*/ 9285 w 10000"/>
                <a:gd name="connsiteY16" fmla="*/ 3351 h 11041"/>
                <a:gd name="connsiteX17" fmla="*/ 8934 w 10000"/>
                <a:gd name="connsiteY17" fmla="*/ 5683 h 11041"/>
                <a:gd name="connsiteX18" fmla="*/ 8861 w 10000"/>
                <a:gd name="connsiteY18" fmla="*/ 6848 h 11041"/>
                <a:gd name="connsiteX19" fmla="*/ 9359 w 10000"/>
                <a:gd name="connsiteY19" fmla="*/ 11041 h 11041"/>
                <a:gd name="connsiteX0" fmla="*/ 8861 w 10000"/>
                <a:gd name="connsiteY0" fmla="*/ 9799 h 11041"/>
                <a:gd name="connsiteX1" fmla="*/ 7299 w 10000"/>
                <a:gd name="connsiteY1" fmla="*/ 9059 h 11041"/>
                <a:gd name="connsiteX2" fmla="*/ 7109 w 10000"/>
                <a:gd name="connsiteY2" fmla="*/ 8050 h 11041"/>
                <a:gd name="connsiteX3" fmla="*/ 6131 w 10000"/>
                <a:gd name="connsiteY3" fmla="*/ 5610 h 11041"/>
                <a:gd name="connsiteX4" fmla="*/ 4774 w 10000"/>
                <a:gd name="connsiteY4" fmla="*/ 3679 h 11041"/>
                <a:gd name="connsiteX5" fmla="*/ 3197 w 10000"/>
                <a:gd name="connsiteY5" fmla="*/ 2367 h 11041"/>
                <a:gd name="connsiteX6" fmla="*/ 1796 w 10000"/>
                <a:gd name="connsiteY6" fmla="*/ 1420 h 11041"/>
                <a:gd name="connsiteX7" fmla="*/ 526 w 10000"/>
                <a:gd name="connsiteY7" fmla="*/ 619 h 11041"/>
                <a:gd name="connsiteX8" fmla="*/ 146 w 10000"/>
                <a:gd name="connsiteY8" fmla="*/ 182 h 11041"/>
                <a:gd name="connsiteX9" fmla="*/ 1445 w 10000"/>
                <a:gd name="connsiteY9" fmla="*/ 109 h 11041"/>
                <a:gd name="connsiteX10" fmla="*/ 3255 w 10000"/>
                <a:gd name="connsiteY10" fmla="*/ 801 h 11041"/>
                <a:gd name="connsiteX11" fmla="*/ 4599 w 10000"/>
                <a:gd name="connsiteY11" fmla="*/ 1239 h 11041"/>
                <a:gd name="connsiteX12" fmla="*/ 5956 w 10000"/>
                <a:gd name="connsiteY12" fmla="*/ 1312 h 11041"/>
                <a:gd name="connsiteX13" fmla="*/ 7635 w 10000"/>
                <a:gd name="connsiteY13" fmla="*/ 984 h 11041"/>
                <a:gd name="connsiteX14" fmla="*/ 8730 w 10000"/>
                <a:gd name="connsiteY14" fmla="*/ 1493 h 11041"/>
                <a:gd name="connsiteX15" fmla="*/ 9854 w 10000"/>
                <a:gd name="connsiteY15" fmla="*/ 2113 h 11041"/>
                <a:gd name="connsiteX16" fmla="*/ 9606 w 10000"/>
                <a:gd name="connsiteY16" fmla="*/ 2477 h 11041"/>
                <a:gd name="connsiteX17" fmla="*/ 9285 w 10000"/>
                <a:gd name="connsiteY17" fmla="*/ 3351 h 11041"/>
                <a:gd name="connsiteX18" fmla="*/ 8934 w 10000"/>
                <a:gd name="connsiteY18" fmla="*/ 5683 h 11041"/>
                <a:gd name="connsiteX19" fmla="*/ 8861 w 10000"/>
                <a:gd name="connsiteY19" fmla="*/ 6848 h 11041"/>
                <a:gd name="connsiteX20" fmla="*/ 9359 w 10000"/>
                <a:gd name="connsiteY20" fmla="*/ 11041 h 11041"/>
                <a:gd name="connsiteX0" fmla="*/ 7299 w 10000"/>
                <a:gd name="connsiteY0" fmla="*/ 9059 h 11041"/>
                <a:gd name="connsiteX1" fmla="*/ 7109 w 10000"/>
                <a:gd name="connsiteY1" fmla="*/ 8050 h 11041"/>
                <a:gd name="connsiteX2" fmla="*/ 6131 w 10000"/>
                <a:gd name="connsiteY2" fmla="*/ 5610 h 11041"/>
                <a:gd name="connsiteX3" fmla="*/ 4774 w 10000"/>
                <a:gd name="connsiteY3" fmla="*/ 3679 h 11041"/>
                <a:gd name="connsiteX4" fmla="*/ 3197 w 10000"/>
                <a:gd name="connsiteY4" fmla="*/ 2367 h 11041"/>
                <a:gd name="connsiteX5" fmla="*/ 1796 w 10000"/>
                <a:gd name="connsiteY5" fmla="*/ 1420 h 11041"/>
                <a:gd name="connsiteX6" fmla="*/ 526 w 10000"/>
                <a:gd name="connsiteY6" fmla="*/ 619 h 11041"/>
                <a:gd name="connsiteX7" fmla="*/ 146 w 10000"/>
                <a:gd name="connsiteY7" fmla="*/ 182 h 11041"/>
                <a:gd name="connsiteX8" fmla="*/ 1445 w 10000"/>
                <a:gd name="connsiteY8" fmla="*/ 109 h 11041"/>
                <a:gd name="connsiteX9" fmla="*/ 3255 w 10000"/>
                <a:gd name="connsiteY9" fmla="*/ 801 h 11041"/>
                <a:gd name="connsiteX10" fmla="*/ 4599 w 10000"/>
                <a:gd name="connsiteY10" fmla="*/ 1239 h 11041"/>
                <a:gd name="connsiteX11" fmla="*/ 5956 w 10000"/>
                <a:gd name="connsiteY11" fmla="*/ 1312 h 11041"/>
                <a:gd name="connsiteX12" fmla="*/ 7635 w 10000"/>
                <a:gd name="connsiteY12" fmla="*/ 984 h 11041"/>
                <a:gd name="connsiteX13" fmla="*/ 8730 w 10000"/>
                <a:gd name="connsiteY13" fmla="*/ 1493 h 11041"/>
                <a:gd name="connsiteX14" fmla="*/ 9854 w 10000"/>
                <a:gd name="connsiteY14" fmla="*/ 2113 h 11041"/>
                <a:gd name="connsiteX15" fmla="*/ 9606 w 10000"/>
                <a:gd name="connsiteY15" fmla="*/ 2477 h 11041"/>
                <a:gd name="connsiteX16" fmla="*/ 9285 w 10000"/>
                <a:gd name="connsiteY16" fmla="*/ 3351 h 11041"/>
                <a:gd name="connsiteX17" fmla="*/ 8934 w 10000"/>
                <a:gd name="connsiteY17" fmla="*/ 5683 h 11041"/>
                <a:gd name="connsiteX18" fmla="*/ 8861 w 10000"/>
                <a:gd name="connsiteY18" fmla="*/ 6848 h 11041"/>
                <a:gd name="connsiteX19" fmla="*/ 9359 w 10000"/>
                <a:gd name="connsiteY19" fmla="*/ 11041 h 11041"/>
                <a:gd name="connsiteX0" fmla="*/ 7447 w 10000"/>
                <a:gd name="connsiteY0" fmla="*/ 10203 h 11041"/>
                <a:gd name="connsiteX1" fmla="*/ 7109 w 10000"/>
                <a:gd name="connsiteY1" fmla="*/ 8050 h 11041"/>
                <a:gd name="connsiteX2" fmla="*/ 6131 w 10000"/>
                <a:gd name="connsiteY2" fmla="*/ 5610 h 11041"/>
                <a:gd name="connsiteX3" fmla="*/ 4774 w 10000"/>
                <a:gd name="connsiteY3" fmla="*/ 3679 h 11041"/>
                <a:gd name="connsiteX4" fmla="*/ 3197 w 10000"/>
                <a:gd name="connsiteY4" fmla="*/ 2367 h 11041"/>
                <a:gd name="connsiteX5" fmla="*/ 1796 w 10000"/>
                <a:gd name="connsiteY5" fmla="*/ 1420 h 11041"/>
                <a:gd name="connsiteX6" fmla="*/ 526 w 10000"/>
                <a:gd name="connsiteY6" fmla="*/ 619 h 11041"/>
                <a:gd name="connsiteX7" fmla="*/ 146 w 10000"/>
                <a:gd name="connsiteY7" fmla="*/ 182 h 11041"/>
                <a:gd name="connsiteX8" fmla="*/ 1445 w 10000"/>
                <a:gd name="connsiteY8" fmla="*/ 109 h 11041"/>
                <a:gd name="connsiteX9" fmla="*/ 3255 w 10000"/>
                <a:gd name="connsiteY9" fmla="*/ 801 h 11041"/>
                <a:gd name="connsiteX10" fmla="*/ 4599 w 10000"/>
                <a:gd name="connsiteY10" fmla="*/ 1239 h 11041"/>
                <a:gd name="connsiteX11" fmla="*/ 5956 w 10000"/>
                <a:gd name="connsiteY11" fmla="*/ 1312 h 11041"/>
                <a:gd name="connsiteX12" fmla="*/ 7635 w 10000"/>
                <a:gd name="connsiteY12" fmla="*/ 984 h 11041"/>
                <a:gd name="connsiteX13" fmla="*/ 8730 w 10000"/>
                <a:gd name="connsiteY13" fmla="*/ 1493 h 11041"/>
                <a:gd name="connsiteX14" fmla="*/ 9854 w 10000"/>
                <a:gd name="connsiteY14" fmla="*/ 2113 h 11041"/>
                <a:gd name="connsiteX15" fmla="*/ 9606 w 10000"/>
                <a:gd name="connsiteY15" fmla="*/ 2477 h 11041"/>
                <a:gd name="connsiteX16" fmla="*/ 9285 w 10000"/>
                <a:gd name="connsiteY16" fmla="*/ 3351 h 11041"/>
                <a:gd name="connsiteX17" fmla="*/ 8934 w 10000"/>
                <a:gd name="connsiteY17" fmla="*/ 5683 h 11041"/>
                <a:gd name="connsiteX18" fmla="*/ 8861 w 10000"/>
                <a:gd name="connsiteY18" fmla="*/ 6848 h 11041"/>
                <a:gd name="connsiteX19" fmla="*/ 9359 w 10000"/>
                <a:gd name="connsiteY19" fmla="*/ 11041 h 11041"/>
                <a:gd name="connsiteX0" fmla="*/ 7447 w 10000"/>
                <a:gd name="connsiteY0" fmla="*/ 10203 h 11041"/>
                <a:gd name="connsiteX1" fmla="*/ 7109 w 10000"/>
                <a:gd name="connsiteY1" fmla="*/ 8050 h 11041"/>
                <a:gd name="connsiteX2" fmla="*/ 6131 w 10000"/>
                <a:gd name="connsiteY2" fmla="*/ 5610 h 11041"/>
                <a:gd name="connsiteX3" fmla="*/ 4774 w 10000"/>
                <a:gd name="connsiteY3" fmla="*/ 3679 h 11041"/>
                <a:gd name="connsiteX4" fmla="*/ 3197 w 10000"/>
                <a:gd name="connsiteY4" fmla="*/ 2367 h 11041"/>
                <a:gd name="connsiteX5" fmla="*/ 1796 w 10000"/>
                <a:gd name="connsiteY5" fmla="*/ 1420 h 11041"/>
                <a:gd name="connsiteX6" fmla="*/ 526 w 10000"/>
                <a:gd name="connsiteY6" fmla="*/ 619 h 11041"/>
                <a:gd name="connsiteX7" fmla="*/ 146 w 10000"/>
                <a:gd name="connsiteY7" fmla="*/ 182 h 11041"/>
                <a:gd name="connsiteX8" fmla="*/ 1445 w 10000"/>
                <a:gd name="connsiteY8" fmla="*/ 109 h 11041"/>
                <a:gd name="connsiteX9" fmla="*/ 3255 w 10000"/>
                <a:gd name="connsiteY9" fmla="*/ 801 h 11041"/>
                <a:gd name="connsiteX10" fmla="*/ 4599 w 10000"/>
                <a:gd name="connsiteY10" fmla="*/ 1239 h 11041"/>
                <a:gd name="connsiteX11" fmla="*/ 5956 w 10000"/>
                <a:gd name="connsiteY11" fmla="*/ 1312 h 11041"/>
                <a:gd name="connsiteX12" fmla="*/ 7635 w 10000"/>
                <a:gd name="connsiteY12" fmla="*/ 984 h 11041"/>
                <a:gd name="connsiteX13" fmla="*/ 8730 w 10000"/>
                <a:gd name="connsiteY13" fmla="*/ 1493 h 11041"/>
                <a:gd name="connsiteX14" fmla="*/ 9854 w 10000"/>
                <a:gd name="connsiteY14" fmla="*/ 2113 h 11041"/>
                <a:gd name="connsiteX15" fmla="*/ 9606 w 10000"/>
                <a:gd name="connsiteY15" fmla="*/ 2477 h 11041"/>
                <a:gd name="connsiteX16" fmla="*/ 9285 w 10000"/>
                <a:gd name="connsiteY16" fmla="*/ 3351 h 11041"/>
                <a:gd name="connsiteX17" fmla="*/ 8934 w 10000"/>
                <a:gd name="connsiteY17" fmla="*/ 5683 h 11041"/>
                <a:gd name="connsiteX18" fmla="*/ 8861 w 10000"/>
                <a:gd name="connsiteY18" fmla="*/ 6848 h 11041"/>
                <a:gd name="connsiteX19" fmla="*/ 9359 w 10000"/>
                <a:gd name="connsiteY19" fmla="*/ 11041 h 11041"/>
                <a:gd name="connsiteX0" fmla="*/ 7565 w 10118"/>
                <a:gd name="connsiteY0" fmla="*/ 10150 h 10988"/>
                <a:gd name="connsiteX1" fmla="*/ 7227 w 10118"/>
                <a:gd name="connsiteY1" fmla="*/ 7997 h 10988"/>
                <a:gd name="connsiteX2" fmla="*/ 6249 w 10118"/>
                <a:gd name="connsiteY2" fmla="*/ 5557 h 10988"/>
                <a:gd name="connsiteX3" fmla="*/ 4892 w 10118"/>
                <a:gd name="connsiteY3" fmla="*/ 3626 h 10988"/>
                <a:gd name="connsiteX4" fmla="*/ 3315 w 10118"/>
                <a:gd name="connsiteY4" fmla="*/ 2314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17 w 10118"/>
                <a:gd name="connsiteY10" fmla="*/ 1186 h 10988"/>
                <a:gd name="connsiteX11" fmla="*/ 6074 w 10118"/>
                <a:gd name="connsiteY11" fmla="*/ 1259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565 w 10118"/>
                <a:gd name="connsiteY0" fmla="*/ 10150 h 10988"/>
                <a:gd name="connsiteX1" fmla="*/ 7227 w 10118"/>
                <a:gd name="connsiteY1" fmla="*/ 7997 h 10988"/>
                <a:gd name="connsiteX2" fmla="*/ 6249 w 10118"/>
                <a:gd name="connsiteY2" fmla="*/ 5557 h 10988"/>
                <a:gd name="connsiteX3" fmla="*/ 4892 w 10118"/>
                <a:gd name="connsiteY3" fmla="*/ 3626 h 10988"/>
                <a:gd name="connsiteX4" fmla="*/ 3315 w 10118"/>
                <a:gd name="connsiteY4" fmla="*/ 2314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17 w 10118"/>
                <a:gd name="connsiteY10" fmla="*/ 1186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565 w 10118"/>
                <a:gd name="connsiteY0" fmla="*/ 10150 h 10988"/>
                <a:gd name="connsiteX1" fmla="*/ 7227 w 10118"/>
                <a:gd name="connsiteY1" fmla="*/ 7997 h 10988"/>
                <a:gd name="connsiteX2" fmla="*/ 6249 w 10118"/>
                <a:gd name="connsiteY2" fmla="*/ 5557 h 10988"/>
                <a:gd name="connsiteX3" fmla="*/ 4892 w 10118"/>
                <a:gd name="connsiteY3" fmla="*/ 3626 h 10988"/>
                <a:gd name="connsiteX4" fmla="*/ 3315 w 10118"/>
                <a:gd name="connsiteY4" fmla="*/ 2314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55 w 10118"/>
                <a:gd name="connsiteY10" fmla="*/ 940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565 w 10118"/>
                <a:gd name="connsiteY0" fmla="*/ 10150 h 10988"/>
                <a:gd name="connsiteX1" fmla="*/ 7227 w 10118"/>
                <a:gd name="connsiteY1" fmla="*/ 7997 h 10988"/>
                <a:gd name="connsiteX2" fmla="*/ 6249 w 10118"/>
                <a:gd name="connsiteY2" fmla="*/ 5557 h 10988"/>
                <a:gd name="connsiteX3" fmla="*/ 4928 w 10118"/>
                <a:gd name="connsiteY3" fmla="*/ 2412 h 10988"/>
                <a:gd name="connsiteX4" fmla="*/ 3315 w 10118"/>
                <a:gd name="connsiteY4" fmla="*/ 2314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55 w 10118"/>
                <a:gd name="connsiteY10" fmla="*/ 940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565 w 10118"/>
                <a:gd name="connsiteY0" fmla="*/ 10150 h 10988"/>
                <a:gd name="connsiteX1" fmla="*/ 7227 w 10118"/>
                <a:gd name="connsiteY1" fmla="*/ 7997 h 10988"/>
                <a:gd name="connsiteX2" fmla="*/ 6249 w 10118"/>
                <a:gd name="connsiteY2" fmla="*/ 5557 h 10988"/>
                <a:gd name="connsiteX3" fmla="*/ 4928 w 10118"/>
                <a:gd name="connsiteY3" fmla="*/ 2412 h 10988"/>
                <a:gd name="connsiteX4" fmla="*/ 3338 w 10118"/>
                <a:gd name="connsiteY4" fmla="*/ 1870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55 w 10118"/>
                <a:gd name="connsiteY10" fmla="*/ 940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565 w 10118"/>
                <a:gd name="connsiteY0" fmla="*/ 10150 h 10988"/>
                <a:gd name="connsiteX1" fmla="*/ 7227 w 10118"/>
                <a:gd name="connsiteY1" fmla="*/ 7997 h 10988"/>
                <a:gd name="connsiteX2" fmla="*/ 6192 w 10118"/>
                <a:gd name="connsiteY2" fmla="*/ 5152 h 10988"/>
                <a:gd name="connsiteX3" fmla="*/ 4928 w 10118"/>
                <a:gd name="connsiteY3" fmla="*/ 2412 h 10988"/>
                <a:gd name="connsiteX4" fmla="*/ 3338 w 10118"/>
                <a:gd name="connsiteY4" fmla="*/ 1870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55 w 10118"/>
                <a:gd name="connsiteY10" fmla="*/ 940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565 w 10118"/>
                <a:gd name="connsiteY0" fmla="*/ 10150 h 10988"/>
                <a:gd name="connsiteX1" fmla="*/ 6728 w 10118"/>
                <a:gd name="connsiteY1" fmla="*/ 7644 h 10988"/>
                <a:gd name="connsiteX2" fmla="*/ 6192 w 10118"/>
                <a:gd name="connsiteY2" fmla="*/ 5152 h 10988"/>
                <a:gd name="connsiteX3" fmla="*/ 4928 w 10118"/>
                <a:gd name="connsiteY3" fmla="*/ 2412 h 10988"/>
                <a:gd name="connsiteX4" fmla="*/ 3338 w 10118"/>
                <a:gd name="connsiteY4" fmla="*/ 1870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55 w 10118"/>
                <a:gd name="connsiteY10" fmla="*/ 940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565 w 10118"/>
                <a:gd name="connsiteY0" fmla="*/ 10150 h 10988"/>
                <a:gd name="connsiteX1" fmla="*/ 6728 w 10118"/>
                <a:gd name="connsiteY1" fmla="*/ 7644 h 10988"/>
                <a:gd name="connsiteX2" fmla="*/ 5947 w 10118"/>
                <a:gd name="connsiteY2" fmla="*/ 4880 h 10988"/>
                <a:gd name="connsiteX3" fmla="*/ 4928 w 10118"/>
                <a:gd name="connsiteY3" fmla="*/ 2412 h 10988"/>
                <a:gd name="connsiteX4" fmla="*/ 3338 w 10118"/>
                <a:gd name="connsiteY4" fmla="*/ 1870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55 w 10118"/>
                <a:gd name="connsiteY10" fmla="*/ 940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429 w 10118"/>
                <a:gd name="connsiteY0" fmla="*/ 9784 h 10988"/>
                <a:gd name="connsiteX1" fmla="*/ 6728 w 10118"/>
                <a:gd name="connsiteY1" fmla="*/ 7644 h 10988"/>
                <a:gd name="connsiteX2" fmla="*/ 5947 w 10118"/>
                <a:gd name="connsiteY2" fmla="*/ 4880 h 10988"/>
                <a:gd name="connsiteX3" fmla="*/ 4928 w 10118"/>
                <a:gd name="connsiteY3" fmla="*/ 2412 h 10988"/>
                <a:gd name="connsiteX4" fmla="*/ 3338 w 10118"/>
                <a:gd name="connsiteY4" fmla="*/ 1870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55 w 10118"/>
                <a:gd name="connsiteY10" fmla="*/ 940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429 w 10453"/>
                <a:gd name="connsiteY0" fmla="*/ 9784 h 10988"/>
                <a:gd name="connsiteX1" fmla="*/ 6728 w 10453"/>
                <a:gd name="connsiteY1" fmla="*/ 7644 h 10988"/>
                <a:gd name="connsiteX2" fmla="*/ 5947 w 10453"/>
                <a:gd name="connsiteY2" fmla="*/ 4880 h 10988"/>
                <a:gd name="connsiteX3" fmla="*/ 4928 w 10453"/>
                <a:gd name="connsiteY3" fmla="*/ 2412 h 10988"/>
                <a:gd name="connsiteX4" fmla="*/ 3338 w 10453"/>
                <a:gd name="connsiteY4" fmla="*/ 1870 h 10988"/>
                <a:gd name="connsiteX5" fmla="*/ 1914 w 10453"/>
                <a:gd name="connsiteY5" fmla="*/ 1367 h 10988"/>
                <a:gd name="connsiteX6" fmla="*/ 644 w 10453"/>
                <a:gd name="connsiteY6" fmla="*/ 566 h 10988"/>
                <a:gd name="connsiteX7" fmla="*/ 146 w 10453"/>
                <a:gd name="connsiteY7" fmla="*/ 414 h 10988"/>
                <a:gd name="connsiteX8" fmla="*/ 1563 w 10453"/>
                <a:gd name="connsiteY8" fmla="*/ 56 h 10988"/>
                <a:gd name="connsiteX9" fmla="*/ 3373 w 10453"/>
                <a:gd name="connsiteY9" fmla="*/ 748 h 10988"/>
                <a:gd name="connsiteX10" fmla="*/ 4755 w 10453"/>
                <a:gd name="connsiteY10" fmla="*/ 940 h 10988"/>
                <a:gd name="connsiteX11" fmla="*/ 6075 w 10453"/>
                <a:gd name="connsiteY11" fmla="*/ 743 h 10988"/>
                <a:gd name="connsiteX12" fmla="*/ 7753 w 10453"/>
                <a:gd name="connsiteY12" fmla="*/ 931 h 10988"/>
                <a:gd name="connsiteX13" fmla="*/ 8848 w 10453"/>
                <a:gd name="connsiteY13" fmla="*/ 1440 h 10988"/>
                <a:gd name="connsiteX14" fmla="*/ 10307 w 10453"/>
                <a:gd name="connsiteY14" fmla="*/ 1586 h 10988"/>
                <a:gd name="connsiteX15" fmla="*/ 9724 w 10453"/>
                <a:gd name="connsiteY15" fmla="*/ 2424 h 10988"/>
                <a:gd name="connsiteX16" fmla="*/ 9403 w 10453"/>
                <a:gd name="connsiteY16" fmla="*/ 3298 h 10988"/>
                <a:gd name="connsiteX17" fmla="*/ 9052 w 10453"/>
                <a:gd name="connsiteY17" fmla="*/ 5630 h 10988"/>
                <a:gd name="connsiteX18" fmla="*/ 8979 w 10453"/>
                <a:gd name="connsiteY18" fmla="*/ 6795 h 10988"/>
                <a:gd name="connsiteX19" fmla="*/ 9477 w 10453"/>
                <a:gd name="connsiteY19" fmla="*/ 10988 h 10988"/>
                <a:gd name="connsiteX0" fmla="*/ 7429 w 10461"/>
                <a:gd name="connsiteY0" fmla="*/ 9784 h 10988"/>
                <a:gd name="connsiteX1" fmla="*/ 6728 w 10461"/>
                <a:gd name="connsiteY1" fmla="*/ 7644 h 10988"/>
                <a:gd name="connsiteX2" fmla="*/ 5947 w 10461"/>
                <a:gd name="connsiteY2" fmla="*/ 4880 h 10988"/>
                <a:gd name="connsiteX3" fmla="*/ 4928 w 10461"/>
                <a:gd name="connsiteY3" fmla="*/ 2412 h 10988"/>
                <a:gd name="connsiteX4" fmla="*/ 3338 w 10461"/>
                <a:gd name="connsiteY4" fmla="*/ 1870 h 10988"/>
                <a:gd name="connsiteX5" fmla="*/ 1914 w 10461"/>
                <a:gd name="connsiteY5" fmla="*/ 1367 h 10988"/>
                <a:gd name="connsiteX6" fmla="*/ 644 w 10461"/>
                <a:gd name="connsiteY6" fmla="*/ 566 h 10988"/>
                <a:gd name="connsiteX7" fmla="*/ 146 w 10461"/>
                <a:gd name="connsiteY7" fmla="*/ 414 h 10988"/>
                <a:gd name="connsiteX8" fmla="*/ 1563 w 10461"/>
                <a:gd name="connsiteY8" fmla="*/ 56 h 10988"/>
                <a:gd name="connsiteX9" fmla="*/ 3373 w 10461"/>
                <a:gd name="connsiteY9" fmla="*/ 748 h 10988"/>
                <a:gd name="connsiteX10" fmla="*/ 4755 w 10461"/>
                <a:gd name="connsiteY10" fmla="*/ 940 h 10988"/>
                <a:gd name="connsiteX11" fmla="*/ 6075 w 10461"/>
                <a:gd name="connsiteY11" fmla="*/ 743 h 10988"/>
                <a:gd name="connsiteX12" fmla="*/ 7753 w 10461"/>
                <a:gd name="connsiteY12" fmla="*/ 931 h 10988"/>
                <a:gd name="connsiteX13" fmla="*/ 8797 w 10461"/>
                <a:gd name="connsiteY13" fmla="*/ 1424 h 10988"/>
                <a:gd name="connsiteX14" fmla="*/ 10307 w 10461"/>
                <a:gd name="connsiteY14" fmla="*/ 1586 h 10988"/>
                <a:gd name="connsiteX15" fmla="*/ 9724 w 10461"/>
                <a:gd name="connsiteY15" fmla="*/ 2424 h 10988"/>
                <a:gd name="connsiteX16" fmla="*/ 9403 w 10461"/>
                <a:gd name="connsiteY16" fmla="*/ 3298 h 10988"/>
                <a:gd name="connsiteX17" fmla="*/ 9052 w 10461"/>
                <a:gd name="connsiteY17" fmla="*/ 5630 h 10988"/>
                <a:gd name="connsiteX18" fmla="*/ 8979 w 10461"/>
                <a:gd name="connsiteY18" fmla="*/ 6795 h 10988"/>
                <a:gd name="connsiteX19" fmla="*/ 9477 w 10461"/>
                <a:gd name="connsiteY19" fmla="*/ 10988 h 10988"/>
                <a:gd name="connsiteX0" fmla="*/ 7429 w 10461"/>
                <a:gd name="connsiteY0" fmla="*/ 9784 h 10988"/>
                <a:gd name="connsiteX1" fmla="*/ 6728 w 10461"/>
                <a:gd name="connsiteY1" fmla="*/ 7644 h 10988"/>
                <a:gd name="connsiteX2" fmla="*/ 5947 w 10461"/>
                <a:gd name="connsiteY2" fmla="*/ 4880 h 10988"/>
                <a:gd name="connsiteX3" fmla="*/ 4928 w 10461"/>
                <a:gd name="connsiteY3" fmla="*/ 2412 h 10988"/>
                <a:gd name="connsiteX4" fmla="*/ 3338 w 10461"/>
                <a:gd name="connsiteY4" fmla="*/ 1870 h 10988"/>
                <a:gd name="connsiteX5" fmla="*/ 1914 w 10461"/>
                <a:gd name="connsiteY5" fmla="*/ 1367 h 10988"/>
                <a:gd name="connsiteX6" fmla="*/ 644 w 10461"/>
                <a:gd name="connsiteY6" fmla="*/ 566 h 10988"/>
                <a:gd name="connsiteX7" fmla="*/ 146 w 10461"/>
                <a:gd name="connsiteY7" fmla="*/ 414 h 10988"/>
                <a:gd name="connsiteX8" fmla="*/ 1563 w 10461"/>
                <a:gd name="connsiteY8" fmla="*/ 56 h 10988"/>
                <a:gd name="connsiteX9" fmla="*/ 3373 w 10461"/>
                <a:gd name="connsiteY9" fmla="*/ 748 h 10988"/>
                <a:gd name="connsiteX10" fmla="*/ 4755 w 10461"/>
                <a:gd name="connsiteY10" fmla="*/ 940 h 10988"/>
                <a:gd name="connsiteX11" fmla="*/ 6075 w 10461"/>
                <a:gd name="connsiteY11" fmla="*/ 743 h 10988"/>
                <a:gd name="connsiteX12" fmla="*/ 7842 w 10461"/>
                <a:gd name="connsiteY12" fmla="*/ 701 h 10988"/>
                <a:gd name="connsiteX13" fmla="*/ 8797 w 10461"/>
                <a:gd name="connsiteY13" fmla="*/ 1424 h 10988"/>
                <a:gd name="connsiteX14" fmla="*/ 10307 w 10461"/>
                <a:gd name="connsiteY14" fmla="*/ 1586 h 10988"/>
                <a:gd name="connsiteX15" fmla="*/ 9724 w 10461"/>
                <a:gd name="connsiteY15" fmla="*/ 2424 h 10988"/>
                <a:gd name="connsiteX16" fmla="*/ 9403 w 10461"/>
                <a:gd name="connsiteY16" fmla="*/ 3298 h 10988"/>
                <a:gd name="connsiteX17" fmla="*/ 9052 w 10461"/>
                <a:gd name="connsiteY17" fmla="*/ 5630 h 10988"/>
                <a:gd name="connsiteX18" fmla="*/ 8979 w 10461"/>
                <a:gd name="connsiteY18" fmla="*/ 6795 h 10988"/>
                <a:gd name="connsiteX19" fmla="*/ 9477 w 10461"/>
                <a:gd name="connsiteY19" fmla="*/ 10988 h 10988"/>
                <a:gd name="connsiteX0" fmla="*/ 7429 w 10461"/>
                <a:gd name="connsiteY0" fmla="*/ 9784 h 10988"/>
                <a:gd name="connsiteX1" fmla="*/ 6728 w 10461"/>
                <a:gd name="connsiteY1" fmla="*/ 7644 h 10988"/>
                <a:gd name="connsiteX2" fmla="*/ 5947 w 10461"/>
                <a:gd name="connsiteY2" fmla="*/ 4880 h 10988"/>
                <a:gd name="connsiteX3" fmla="*/ 4928 w 10461"/>
                <a:gd name="connsiteY3" fmla="*/ 2412 h 10988"/>
                <a:gd name="connsiteX4" fmla="*/ 3338 w 10461"/>
                <a:gd name="connsiteY4" fmla="*/ 1870 h 10988"/>
                <a:gd name="connsiteX5" fmla="*/ 1914 w 10461"/>
                <a:gd name="connsiteY5" fmla="*/ 1367 h 10988"/>
                <a:gd name="connsiteX6" fmla="*/ 644 w 10461"/>
                <a:gd name="connsiteY6" fmla="*/ 566 h 10988"/>
                <a:gd name="connsiteX7" fmla="*/ 146 w 10461"/>
                <a:gd name="connsiteY7" fmla="*/ 414 h 10988"/>
                <a:gd name="connsiteX8" fmla="*/ 1563 w 10461"/>
                <a:gd name="connsiteY8" fmla="*/ 56 h 10988"/>
                <a:gd name="connsiteX9" fmla="*/ 3373 w 10461"/>
                <a:gd name="connsiteY9" fmla="*/ 748 h 10988"/>
                <a:gd name="connsiteX10" fmla="*/ 4755 w 10461"/>
                <a:gd name="connsiteY10" fmla="*/ 940 h 10988"/>
                <a:gd name="connsiteX11" fmla="*/ 6447 w 10461"/>
                <a:gd name="connsiteY11" fmla="*/ 1055 h 10988"/>
                <a:gd name="connsiteX12" fmla="*/ 7842 w 10461"/>
                <a:gd name="connsiteY12" fmla="*/ 701 h 10988"/>
                <a:gd name="connsiteX13" fmla="*/ 8797 w 10461"/>
                <a:gd name="connsiteY13" fmla="*/ 1424 h 10988"/>
                <a:gd name="connsiteX14" fmla="*/ 10307 w 10461"/>
                <a:gd name="connsiteY14" fmla="*/ 1586 h 10988"/>
                <a:gd name="connsiteX15" fmla="*/ 9724 w 10461"/>
                <a:gd name="connsiteY15" fmla="*/ 2424 h 10988"/>
                <a:gd name="connsiteX16" fmla="*/ 9403 w 10461"/>
                <a:gd name="connsiteY16" fmla="*/ 3298 h 10988"/>
                <a:gd name="connsiteX17" fmla="*/ 9052 w 10461"/>
                <a:gd name="connsiteY17" fmla="*/ 5630 h 10988"/>
                <a:gd name="connsiteX18" fmla="*/ 8979 w 10461"/>
                <a:gd name="connsiteY18" fmla="*/ 6795 h 10988"/>
                <a:gd name="connsiteX19" fmla="*/ 9477 w 10461"/>
                <a:gd name="connsiteY19" fmla="*/ 10988 h 10988"/>
                <a:gd name="connsiteX0" fmla="*/ 7429 w 10461"/>
                <a:gd name="connsiteY0" fmla="*/ 9784 h 10988"/>
                <a:gd name="connsiteX1" fmla="*/ 6728 w 10461"/>
                <a:gd name="connsiteY1" fmla="*/ 7644 h 10988"/>
                <a:gd name="connsiteX2" fmla="*/ 5947 w 10461"/>
                <a:gd name="connsiteY2" fmla="*/ 4880 h 10988"/>
                <a:gd name="connsiteX3" fmla="*/ 4928 w 10461"/>
                <a:gd name="connsiteY3" fmla="*/ 2412 h 10988"/>
                <a:gd name="connsiteX4" fmla="*/ 3338 w 10461"/>
                <a:gd name="connsiteY4" fmla="*/ 1870 h 10988"/>
                <a:gd name="connsiteX5" fmla="*/ 1914 w 10461"/>
                <a:gd name="connsiteY5" fmla="*/ 1367 h 10988"/>
                <a:gd name="connsiteX6" fmla="*/ 644 w 10461"/>
                <a:gd name="connsiteY6" fmla="*/ 566 h 10988"/>
                <a:gd name="connsiteX7" fmla="*/ 146 w 10461"/>
                <a:gd name="connsiteY7" fmla="*/ 414 h 10988"/>
                <a:gd name="connsiteX8" fmla="*/ 1563 w 10461"/>
                <a:gd name="connsiteY8" fmla="*/ 56 h 10988"/>
                <a:gd name="connsiteX9" fmla="*/ 3373 w 10461"/>
                <a:gd name="connsiteY9" fmla="*/ 748 h 10988"/>
                <a:gd name="connsiteX10" fmla="*/ 4755 w 10461"/>
                <a:gd name="connsiteY10" fmla="*/ 940 h 10988"/>
                <a:gd name="connsiteX11" fmla="*/ 6447 w 10461"/>
                <a:gd name="connsiteY11" fmla="*/ 1055 h 10988"/>
                <a:gd name="connsiteX12" fmla="*/ 7842 w 10461"/>
                <a:gd name="connsiteY12" fmla="*/ 701 h 10988"/>
                <a:gd name="connsiteX13" fmla="*/ 8797 w 10461"/>
                <a:gd name="connsiteY13" fmla="*/ 1424 h 10988"/>
                <a:gd name="connsiteX14" fmla="*/ 10307 w 10461"/>
                <a:gd name="connsiteY14" fmla="*/ 1586 h 10988"/>
                <a:gd name="connsiteX15" fmla="*/ 9724 w 10461"/>
                <a:gd name="connsiteY15" fmla="*/ 2424 h 10988"/>
                <a:gd name="connsiteX16" fmla="*/ 9052 w 10461"/>
                <a:gd name="connsiteY16" fmla="*/ 5630 h 10988"/>
                <a:gd name="connsiteX17" fmla="*/ 8979 w 10461"/>
                <a:gd name="connsiteY17" fmla="*/ 6795 h 10988"/>
                <a:gd name="connsiteX18" fmla="*/ 9477 w 10461"/>
                <a:gd name="connsiteY18" fmla="*/ 10988 h 10988"/>
                <a:gd name="connsiteX0" fmla="*/ 7429 w 10461"/>
                <a:gd name="connsiteY0" fmla="*/ 9784 h 10988"/>
                <a:gd name="connsiteX1" fmla="*/ 6728 w 10461"/>
                <a:gd name="connsiteY1" fmla="*/ 7644 h 10988"/>
                <a:gd name="connsiteX2" fmla="*/ 5947 w 10461"/>
                <a:gd name="connsiteY2" fmla="*/ 4880 h 10988"/>
                <a:gd name="connsiteX3" fmla="*/ 4928 w 10461"/>
                <a:gd name="connsiteY3" fmla="*/ 2412 h 10988"/>
                <a:gd name="connsiteX4" fmla="*/ 3338 w 10461"/>
                <a:gd name="connsiteY4" fmla="*/ 1870 h 10988"/>
                <a:gd name="connsiteX5" fmla="*/ 1914 w 10461"/>
                <a:gd name="connsiteY5" fmla="*/ 1367 h 10988"/>
                <a:gd name="connsiteX6" fmla="*/ 644 w 10461"/>
                <a:gd name="connsiteY6" fmla="*/ 566 h 10988"/>
                <a:gd name="connsiteX7" fmla="*/ 146 w 10461"/>
                <a:gd name="connsiteY7" fmla="*/ 414 h 10988"/>
                <a:gd name="connsiteX8" fmla="*/ 1563 w 10461"/>
                <a:gd name="connsiteY8" fmla="*/ 56 h 10988"/>
                <a:gd name="connsiteX9" fmla="*/ 3373 w 10461"/>
                <a:gd name="connsiteY9" fmla="*/ 748 h 10988"/>
                <a:gd name="connsiteX10" fmla="*/ 4755 w 10461"/>
                <a:gd name="connsiteY10" fmla="*/ 940 h 10988"/>
                <a:gd name="connsiteX11" fmla="*/ 6447 w 10461"/>
                <a:gd name="connsiteY11" fmla="*/ 1055 h 10988"/>
                <a:gd name="connsiteX12" fmla="*/ 7842 w 10461"/>
                <a:gd name="connsiteY12" fmla="*/ 701 h 10988"/>
                <a:gd name="connsiteX13" fmla="*/ 8797 w 10461"/>
                <a:gd name="connsiteY13" fmla="*/ 1424 h 10988"/>
                <a:gd name="connsiteX14" fmla="*/ 10307 w 10461"/>
                <a:gd name="connsiteY14" fmla="*/ 1586 h 10988"/>
                <a:gd name="connsiteX15" fmla="*/ 9724 w 10461"/>
                <a:gd name="connsiteY15" fmla="*/ 2424 h 10988"/>
                <a:gd name="connsiteX16" fmla="*/ 8979 w 10461"/>
                <a:gd name="connsiteY16" fmla="*/ 6795 h 10988"/>
                <a:gd name="connsiteX17" fmla="*/ 9477 w 10461"/>
                <a:gd name="connsiteY17" fmla="*/ 10988 h 10988"/>
                <a:gd name="connsiteX0" fmla="*/ 7429 w 10461"/>
                <a:gd name="connsiteY0" fmla="*/ 9784 h 10988"/>
                <a:gd name="connsiteX1" fmla="*/ 6728 w 10461"/>
                <a:gd name="connsiteY1" fmla="*/ 7644 h 10988"/>
                <a:gd name="connsiteX2" fmla="*/ 5947 w 10461"/>
                <a:gd name="connsiteY2" fmla="*/ 4880 h 10988"/>
                <a:gd name="connsiteX3" fmla="*/ 4928 w 10461"/>
                <a:gd name="connsiteY3" fmla="*/ 2412 h 10988"/>
                <a:gd name="connsiteX4" fmla="*/ 3338 w 10461"/>
                <a:gd name="connsiteY4" fmla="*/ 1870 h 10988"/>
                <a:gd name="connsiteX5" fmla="*/ 1914 w 10461"/>
                <a:gd name="connsiteY5" fmla="*/ 1367 h 10988"/>
                <a:gd name="connsiteX6" fmla="*/ 644 w 10461"/>
                <a:gd name="connsiteY6" fmla="*/ 566 h 10988"/>
                <a:gd name="connsiteX7" fmla="*/ 146 w 10461"/>
                <a:gd name="connsiteY7" fmla="*/ 414 h 10988"/>
                <a:gd name="connsiteX8" fmla="*/ 1563 w 10461"/>
                <a:gd name="connsiteY8" fmla="*/ 56 h 10988"/>
                <a:gd name="connsiteX9" fmla="*/ 3373 w 10461"/>
                <a:gd name="connsiteY9" fmla="*/ 748 h 10988"/>
                <a:gd name="connsiteX10" fmla="*/ 4755 w 10461"/>
                <a:gd name="connsiteY10" fmla="*/ 940 h 10988"/>
                <a:gd name="connsiteX11" fmla="*/ 6447 w 10461"/>
                <a:gd name="connsiteY11" fmla="*/ 1055 h 10988"/>
                <a:gd name="connsiteX12" fmla="*/ 7842 w 10461"/>
                <a:gd name="connsiteY12" fmla="*/ 701 h 10988"/>
                <a:gd name="connsiteX13" fmla="*/ 8797 w 10461"/>
                <a:gd name="connsiteY13" fmla="*/ 1424 h 10988"/>
                <a:gd name="connsiteX14" fmla="*/ 10307 w 10461"/>
                <a:gd name="connsiteY14" fmla="*/ 1586 h 10988"/>
                <a:gd name="connsiteX15" fmla="*/ 9724 w 10461"/>
                <a:gd name="connsiteY15" fmla="*/ 2424 h 10988"/>
                <a:gd name="connsiteX16" fmla="*/ 8914 w 10461"/>
                <a:gd name="connsiteY16" fmla="*/ 5032 h 10988"/>
                <a:gd name="connsiteX17" fmla="*/ 9477 w 10461"/>
                <a:gd name="connsiteY17" fmla="*/ 10988 h 10988"/>
                <a:gd name="connsiteX0" fmla="*/ 7429 w 10461"/>
                <a:gd name="connsiteY0" fmla="*/ 9784 h 9784"/>
                <a:gd name="connsiteX1" fmla="*/ 6728 w 10461"/>
                <a:gd name="connsiteY1" fmla="*/ 7644 h 9784"/>
                <a:gd name="connsiteX2" fmla="*/ 5947 w 10461"/>
                <a:gd name="connsiteY2" fmla="*/ 4880 h 9784"/>
                <a:gd name="connsiteX3" fmla="*/ 4928 w 10461"/>
                <a:gd name="connsiteY3" fmla="*/ 2412 h 9784"/>
                <a:gd name="connsiteX4" fmla="*/ 3338 w 10461"/>
                <a:gd name="connsiteY4" fmla="*/ 1870 h 9784"/>
                <a:gd name="connsiteX5" fmla="*/ 1914 w 10461"/>
                <a:gd name="connsiteY5" fmla="*/ 1367 h 9784"/>
                <a:gd name="connsiteX6" fmla="*/ 644 w 10461"/>
                <a:gd name="connsiteY6" fmla="*/ 566 h 9784"/>
                <a:gd name="connsiteX7" fmla="*/ 146 w 10461"/>
                <a:gd name="connsiteY7" fmla="*/ 414 h 9784"/>
                <a:gd name="connsiteX8" fmla="*/ 1563 w 10461"/>
                <a:gd name="connsiteY8" fmla="*/ 56 h 9784"/>
                <a:gd name="connsiteX9" fmla="*/ 3373 w 10461"/>
                <a:gd name="connsiteY9" fmla="*/ 748 h 9784"/>
                <a:gd name="connsiteX10" fmla="*/ 4755 w 10461"/>
                <a:gd name="connsiteY10" fmla="*/ 940 h 9784"/>
                <a:gd name="connsiteX11" fmla="*/ 6447 w 10461"/>
                <a:gd name="connsiteY11" fmla="*/ 1055 h 9784"/>
                <a:gd name="connsiteX12" fmla="*/ 7842 w 10461"/>
                <a:gd name="connsiteY12" fmla="*/ 701 h 9784"/>
                <a:gd name="connsiteX13" fmla="*/ 8797 w 10461"/>
                <a:gd name="connsiteY13" fmla="*/ 1424 h 9784"/>
                <a:gd name="connsiteX14" fmla="*/ 10307 w 10461"/>
                <a:gd name="connsiteY14" fmla="*/ 1586 h 9784"/>
                <a:gd name="connsiteX15" fmla="*/ 9724 w 10461"/>
                <a:gd name="connsiteY15" fmla="*/ 2424 h 9784"/>
                <a:gd name="connsiteX16" fmla="*/ 8914 w 10461"/>
                <a:gd name="connsiteY16" fmla="*/ 5032 h 9784"/>
                <a:gd name="connsiteX17" fmla="*/ 8986 w 10461"/>
                <a:gd name="connsiteY17" fmla="*/ 8960 h 9784"/>
                <a:gd name="connsiteX0" fmla="*/ 7102 w 10000"/>
                <a:gd name="connsiteY0" fmla="*/ 10000 h 10000"/>
                <a:gd name="connsiteX1" fmla="*/ 6432 w 10000"/>
                <a:gd name="connsiteY1" fmla="*/ 7813 h 10000"/>
                <a:gd name="connsiteX2" fmla="*/ 5685 w 10000"/>
                <a:gd name="connsiteY2" fmla="*/ 4988 h 10000"/>
                <a:gd name="connsiteX3" fmla="*/ 4711 w 10000"/>
                <a:gd name="connsiteY3" fmla="*/ 2465 h 10000"/>
                <a:gd name="connsiteX4" fmla="*/ 3191 w 10000"/>
                <a:gd name="connsiteY4" fmla="*/ 1911 h 10000"/>
                <a:gd name="connsiteX5" fmla="*/ 1830 w 10000"/>
                <a:gd name="connsiteY5" fmla="*/ 1397 h 10000"/>
                <a:gd name="connsiteX6" fmla="*/ 616 w 10000"/>
                <a:gd name="connsiteY6" fmla="*/ 578 h 10000"/>
                <a:gd name="connsiteX7" fmla="*/ 140 w 10000"/>
                <a:gd name="connsiteY7" fmla="*/ 423 h 10000"/>
                <a:gd name="connsiteX8" fmla="*/ 1494 w 10000"/>
                <a:gd name="connsiteY8" fmla="*/ 57 h 10000"/>
                <a:gd name="connsiteX9" fmla="*/ 3224 w 10000"/>
                <a:gd name="connsiteY9" fmla="*/ 765 h 10000"/>
                <a:gd name="connsiteX10" fmla="*/ 4545 w 10000"/>
                <a:gd name="connsiteY10" fmla="*/ 961 h 10000"/>
                <a:gd name="connsiteX11" fmla="*/ 6163 w 10000"/>
                <a:gd name="connsiteY11" fmla="*/ 1078 h 10000"/>
                <a:gd name="connsiteX12" fmla="*/ 7496 w 10000"/>
                <a:gd name="connsiteY12" fmla="*/ 716 h 10000"/>
                <a:gd name="connsiteX13" fmla="*/ 8409 w 10000"/>
                <a:gd name="connsiteY13" fmla="*/ 1455 h 10000"/>
                <a:gd name="connsiteX14" fmla="*/ 9853 w 10000"/>
                <a:gd name="connsiteY14" fmla="*/ 1621 h 10000"/>
                <a:gd name="connsiteX15" fmla="*/ 9295 w 10000"/>
                <a:gd name="connsiteY15" fmla="*/ 2478 h 10000"/>
                <a:gd name="connsiteX16" fmla="*/ 8521 w 10000"/>
                <a:gd name="connsiteY16" fmla="*/ 5143 h 10000"/>
                <a:gd name="connsiteX17" fmla="*/ 8590 w 10000"/>
                <a:gd name="connsiteY17" fmla="*/ 9158 h 10000"/>
                <a:gd name="connsiteX0" fmla="*/ 7102 w 10000"/>
                <a:gd name="connsiteY0" fmla="*/ 10000 h 10000"/>
                <a:gd name="connsiteX1" fmla="*/ 6432 w 10000"/>
                <a:gd name="connsiteY1" fmla="*/ 7813 h 10000"/>
                <a:gd name="connsiteX2" fmla="*/ 5685 w 10000"/>
                <a:gd name="connsiteY2" fmla="*/ 4988 h 10000"/>
                <a:gd name="connsiteX3" fmla="*/ 4711 w 10000"/>
                <a:gd name="connsiteY3" fmla="*/ 2465 h 10000"/>
                <a:gd name="connsiteX4" fmla="*/ 3191 w 10000"/>
                <a:gd name="connsiteY4" fmla="*/ 1911 h 10000"/>
                <a:gd name="connsiteX5" fmla="*/ 1830 w 10000"/>
                <a:gd name="connsiteY5" fmla="*/ 1397 h 10000"/>
                <a:gd name="connsiteX6" fmla="*/ 616 w 10000"/>
                <a:gd name="connsiteY6" fmla="*/ 578 h 10000"/>
                <a:gd name="connsiteX7" fmla="*/ 140 w 10000"/>
                <a:gd name="connsiteY7" fmla="*/ 423 h 10000"/>
                <a:gd name="connsiteX8" fmla="*/ 1494 w 10000"/>
                <a:gd name="connsiteY8" fmla="*/ 57 h 10000"/>
                <a:gd name="connsiteX9" fmla="*/ 3224 w 10000"/>
                <a:gd name="connsiteY9" fmla="*/ 765 h 10000"/>
                <a:gd name="connsiteX10" fmla="*/ 4545 w 10000"/>
                <a:gd name="connsiteY10" fmla="*/ 961 h 10000"/>
                <a:gd name="connsiteX11" fmla="*/ 6163 w 10000"/>
                <a:gd name="connsiteY11" fmla="*/ 1078 h 10000"/>
                <a:gd name="connsiteX12" fmla="*/ 7496 w 10000"/>
                <a:gd name="connsiteY12" fmla="*/ 716 h 10000"/>
                <a:gd name="connsiteX13" fmla="*/ 8409 w 10000"/>
                <a:gd name="connsiteY13" fmla="*/ 1455 h 10000"/>
                <a:gd name="connsiteX14" fmla="*/ 9853 w 10000"/>
                <a:gd name="connsiteY14" fmla="*/ 1621 h 10000"/>
                <a:gd name="connsiteX15" fmla="*/ 9295 w 10000"/>
                <a:gd name="connsiteY15" fmla="*/ 2478 h 10000"/>
                <a:gd name="connsiteX16" fmla="*/ 8521 w 10000"/>
                <a:gd name="connsiteY16" fmla="*/ 5143 h 10000"/>
                <a:gd name="connsiteX17" fmla="*/ 8590 w 10000"/>
                <a:gd name="connsiteY17" fmla="*/ 915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00" h="10000">
                  <a:moveTo>
                    <a:pt x="7102" y="10000"/>
                  </a:moveTo>
                  <a:cubicBezTo>
                    <a:pt x="6829" y="9045"/>
                    <a:pt x="6668" y="8648"/>
                    <a:pt x="6432" y="7813"/>
                  </a:cubicBezTo>
                  <a:cubicBezTo>
                    <a:pt x="6195" y="6978"/>
                    <a:pt x="5972" y="5879"/>
                    <a:pt x="5685" y="4988"/>
                  </a:cubicBezTo>
                  <a:cubicBezTo>
                    <a:pt x="5398" y="4096"/>
                    <a:pt x="5127" y="2978"/>
                    <a:pt x="4711" y="2465"/>
                  </a:cubicBezTo>
                  <a:cubicBezTo>
                    <a:pt x="4295" y="1952"/>
                    <a:pt x="3671" y="2089"/>
                    <a:pt x="3191" y="1911"/>
                  </a:cubicBezTo>
                  <a:cubicBezTo>
                    <a:pt x="2711" y="1733"/>
                    <a:pt x="2259" y="1619"/>
                    <a:pt x="1830" y="1397"/>
                  </a:cubicBezTo>
                  <a:cubicBezTo>
                    <a:pt x="1400" y="1175"/>
                    <a:pt x="898" y="741"/>
                    <a:pt x="616" y="578"/>
                  </a:cubicBezTo>
                  <a:cubicBezTo>
                    <a:pt x="334" y="416"/>
                    <a:pt x="0" y="498"/>
                    <a:pt x="140" y="423"/>
                  </a:cubicBezTo>
                  <a:cubicBezTo>
                    <a:pt x="279" y="349"/>
                    <a:pt x="980" y="0"/>
                    <a:pt x="1494" y="57"/>
                  </a:cubicBezTo>
                  <a:cubicBezTo>
                    <a:pt x="2008" y="114"/>
                    <a:pt x="2716" y="614"/>
                    <a:pt x="3224" y="765"/>
                  </a:cubicBezTo>
                  <a:cubicBezTo>
                    <a:pt x="3733" y="915"/>
                    <a:pt x="4056" y="909"/>
                    <a:pt x="4545" y="961"/>
                  </a:cubicBezTo>
                  <a:cubicBezTo>
                    <a:pt x="5035" y="1013"/>
                    <a:pt x="5672" y="1119"/>
                    <a:pt x="6163" y="1078"/>
                  </a:cubicBezTo>
                  <a:cubicBezTo>
                    <a:pt x="6654" y="1037"/>
                    <a:pt x="7123" y="654"/>
                    <a:pt x="7496" y="716"/>
                  </a:cubicBezTo>
                  <a:cubicBezTo>
                    <a:pt x="7870" y="779"/>
                    <a:pt x="8016" y="1305"/>
                    <a:pt x="8409" y="1455"/>
                  </a:cubicBezTo>
                  <a:cubicBezTo>
                    <a:pt x="8802" y="1606"/>
                    <a:pt x="9706" y="1450"/>
                    <a:pt x="9853" y="1621"/>
                  </a:cubicBezTo>
                  <a:cubicBezTo>
                    <a:pt x="10000" y="1792"/>
                    <a:pt x="9517" y="1891"/>
                    <a:pt x="9295" y="2478"/>
                  </a:cubicBezTo>
                  <a:cubicBezTo>
                    <a:pt x="9074" y="3064"/>
                    <a:pt x="8647" y="3616"/>
                    <a:pt x="8521" y="5143"/>
                  </a:cubicBezTo>
                  <a:cubicBezTo>
                    <a:pt x="8395" y="6670"/>
                    <a:pt x="8407" y="7831"/>
                    <a:pt x="8590" y="9158"/>
                  </a:cubicBezTo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0" name="Group 30"/>
            <p:cNvGrpSpPr/>
            <p:nvPr/>
          </p:nvGrpSpPr>
          <p:grpSpPr>
            <a:xfrm>
              <a:off x="5332840" y="3836404"/>
              <a:ext cx="407216" cy="824759"/>
              <a:chOff x="5442918" y="3828902"/>
              <a:chExt cx="434631" cy="880284"/>
            </a:xfrm>
          </p:grpSpPr>
          <p:sp>
            <p:nvSpPr>
              <p:cNvPr id="17" name="Freeform 36"/>
              <p:cNvSpPr>
                <a:spLocks/>
              </p:cNvSpPr>
              <p:nvPr/>
            </p:nvSpPr>
            <p:spPr bwMode="auto">
              <a:xfrm rot="528210">
                <a:off x="5564811" y="4256237"/>
                <a:ext cx="312738" cy="452949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 rot="528210">
                <a:off x="5442918" y="3828902"/>
                <a:ext cx="366006" cy="572961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2" name="Group 27"/>
            <p:cNvGrpSpPr/>
            <p:nvPr/>
          </p:nvGrpSpPr>
          <p:grpSpPr>
            <a:xfrm>
              <a:off x="4303336" y="3729252"/>
              <a:ext cx="405348" cy="755825"/>
              <a:chOff x="4384380" y="3592018"/>
              <a:chExt cx="423302" cy="949618"/>
            </a:xfrm>
          </p:grpSpPr>
          <p:sp>
            <p:nvSpPr>
              <p:cNvPr id="14" name="Freeform 42"/>
              <p:cNvSpPr>
                <a:spLocks/>
              </p:cNvSpPr>
              <p:nvPr/>
            </p:nvSpPr>
            <p:spPr bwMode="auto">
              <a:xfrm rot="21115886">
                <a:off x="4384380" y="4190093"/>
                <a:ext cx="404941" cy="35154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" name="Freeform 43"/>
              <p:cNvSpPr>
                <a:spLocks/>
              </p:cNvSpPr>
              <p:nvPr/>
            </p:nvSpPr>
            <p:spPr bwMode="auto">
              <a:xfrm rot="21115886">
                <a:off x="4417319" y="3632203"/>
                <a:ext cx="390363" cy="617478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" name="Freeform 44"/>
              <p:cNvSpPr>
                <a:spLocks/>
              </p:cNvSpPr>
              <p:nvPr/>
            </p:nvSpPr>
            <p:spPr bwMode="auto">
              <a:xfrm rot="21115886">
                <a:off x="4566139" y="3592018"/>
                <a:ext cx="123102" cy="369758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" name="Freeform 13"/>
            <p:cNvSpPr>
              <a:spLocks/>
            </p:cNvSpPr>
            <p:nvPr/>
          </p:nvSpPr>
          <p:spPr bwMode="auto">
            <a:xfrm rot="21326996">
              <a:off x="2767732" y="2768762"/>
              <a:ext cx="2715987" cy="3235995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07 w 10135"/>
                <a:gd name="connsiteY10" fmla="*/ 669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07 w 10135"/>
                <a:gd name="connsiteY10" fmla="*/ 669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707 w 10135"/>
                <a:gd name="connsiteY13" fmla="*/ 8734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07 w 10135"/>
                <a:gd name="connsiteY10" fmla="*/ 669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707 w 10135"/>
                <a:gd name="connsiteY13" fmla="*/ 8734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07 w 10135"/>
                <a:gd name="connsiteY10" fmla="*/ 669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707 w 10135"/>
                <a:gd name="connsiteY13" fmla="*/ 8734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07 w 10135"/>
                <a:gd name="connsiteY10" fmla="*/ 669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707 w 10135"/>
                <a:gd name="connsiteY13" fmla="*/ 8734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07 w 10135"/>
                <a:gd name="connsiteY10" fmla="*/ 669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707 w 10135"/>
                <a:gd name="connsiteY13" fmla="*/ 8734 h 10240"/>
                <a:gd name="connsiteX14" fmla="*/ 5850 w 10135"/>
                <a:gd name="connsiteY14" fmla="*/ 9423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07 w 10135"/>
                <a:gd name="connsiteY10" fmla="*/ 669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707 w 10135"/>
                <a:gd name="connsiteY13" fmla="*/ 8734 h 10240"/>
                <a:gd name="connsiteX14" fmla="*/ 5850 w 10135"/>
                <a:gd name="connsiteY14" fmla="*/ 9423 h 10240"/>
                <a:gd name="connsiteX15" fmla="*/ 6747 w 10135"/>
                <a:gd name="connsiteY15" fmla="*/ 9853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65"/>
                <a:gd name="connsiteX1" fmla="*/ 1118 w 10135"/>
                <a:gd name="connsiteY1" fmla="*/ 561 h 10265"/>
                <a:gd name="connsiteX2" fmla="*/ 816 w 10135"/>
                <a:gd name="connsiteY2" fmla="*/ 110 h 10265"/>
                <a:gd name="connsiteX3" fmla="*/ 215 w 10135"/>
                <a:gd name="connsiteY3" fmla="*/ 162 h 10265"/>
                <a:gd name="connsiteX4" fmla="*/ 20 w 10135"/>
                <a:gd name="connsiteY4" fmla="*/ 879 h 10265"/>
                <a:gd name="connsiteX5" fmla="*/ 88 w 10135"/>
                <a:gd name="connsiteY5" fmla="*/ 1351 h 10265"/>
                <a:gd name="connsiteX6" fmla="*/ 358 w 10135"/>
                <a:gd name="connsiteY6" fmla="*/ 2173 h 10265"/>
                <a:gd name="connsiteX7" fmla="*/ 485 w 10135"/>
                <a:gd name="connsiteY7" fmla="*/ 3262 h 10265"/>
                <a:gd name="connsiteX8" fmla="*/ 605 w 10135"/>
                <a:gd name="connsiteY8" fmla="*/ 4408 h 10265"/>
                <a:gd name="connsiteX9" fmla="*/ 826 w 10135"/>
                <a:gd name="connsiteY9" fmla="*/ 5702 h 10265"/>
                <a:gd name="connsiteX10" fmla="*/ 1307 w 10135"/>
                <a:gd name="connsiteY10" fmla="*/ 6692 h 10265"/>
                <a:gd name="connsiteX11" fmla="*/ 2330 w 10135"/>
                <a:gd name="connsiteY11" fmla="*/ 7272 h 10265"/>
                <a:gd name="connsiteX12" fmla="*/ 3548 w 10135"/>
                <a:gd name="connsiteY12" fmla="*/ 7906 h 10265"/>
                <a:gd name="connsiteX13" fmla="*/ 4707 w 10135"/>
                <a:gd name="connsiteY13" fmla="*/ 8734 h 10265"/>
                <a:gd name="connsiteX14" fmla="*/ 5850 w 10135"/>
                <a:gd name="connsiteY14" fmla="*/ 9423 h 10265"/>
                <a:gd name="connsiteX15" fmla="*/ 8142 w 10135"/>
                <a:gd name="connsiteY15" fmla="*/ 10151 h 10265"/>
                <a:gd name="connsiteX16" fmla="*/ 8886 w 10135"/>
                <a:gd name="connsiteY16" fmla="*/ 10108 h 10265"/>
                <a:gd name="connsiteX17" fmla="*/ 9228 w 10135"/>
                <a:gd name="connsiteY17" fmla="*/ 9362 h 10265"/>
                <a:gd name="connsiteX18" fmla="*/ 9491 w 10135"/>
                <a:gd name="connsiteY18" fmla="*/ 8206 h 10265"/>
                <a:gd name="connsiteX19" fmla="*/ 10135 w 10135"/>
                <a:gd name="connsiteY19" fmla="*/ 7089 h 10265"/>
                <a:gd name="connsiteX0" fmla="*/ 1148 w 10135"/>
                <a:gd name="connsiteY0" fmla="*/ 1108 h 10227"/>
                <a:gd name="connsiteX1" fmla="*/ 1118 w 10135"/>
                <a:gd name="connsiteY1" fmla="*/ 561 h 10227"/>
                <a:gd name="connsiteX2" fmla="*/ 816 w 10135"/>
                <a:gd name="connsiteY2" fmla="*/ 110 h 10227"/>
                <a:gd name="connsiteX3" fmla="*/ 215 w 10135"/>
                <a:gd name="connsiteY3" fmla="*/ 162 h 10227"/>
                <a:gd name="connsiteX4" fmla="*/ 20 w 10135"/>
                <a:gd name="connsiteY4" fmla="*/ 879 h 10227"/>
                <a:gd name="connsiteX5" fmla="*/ 88 w 10135"/>
                <a:gd name="connsiteY5" fmla="*/ 1351 h 10227"/>
                <a:gd name="connsiteX6" fmla="*/ 358 w 10135"/>
                <a:gd name="connsiteY6" fmla="*/ 2173 h 10227"/>
                <a:gd name="connsiteX7" fmla="*/ 485 w 10135"/>
                <a:gd name="connsiteY7" fmla="*/ 3262 h 10227"/>
                <a:gd name="connsiteX8" fmla="*/ 605 w 10135"/>
                <a:gd name="connsiteY8" fmla="*/ 4408 h 10227"/>
                <a:gd name="connsiteX9" fmla="*/ 826 w 10135"/>
                <a:gd name="connsiteY9" fmla="*/ 5702 h 10227"/>
                <a:gd name="connsiteX10" fmla="*/ 1307 w 10135"/>
                <a:gd name="connsiteY10" fmla="*/ 6692 h 10227"/>
                <a:gd name="connsiteX11" fmla="*/ 2330 w 10135"/>
                <a:gd name="connsiteY11" fmla="*/ 7272 h 10227"/>
                <a:gd name="connsiteX12" fmla="*/ 3548 w 10135"/>
                <a:gd name="connsiteY12" fmla="*/ 7906 h 10227"/>
                <a:gd name="connsiteX13" fmla="*/ 4707 w 10135"/>
                <a:gd name="connsiteY13" fmla="*/ 8734 h 10227"/>
                <a:gd name="connsiteX14" fmla="*/ 5850 w 10135"/>
                <a:gd name="connsiteY14" fmla="*/ 9423 h 10227"/>
                <a:gd name="connsiteX15" fmla="*/ 7208 w 10135"/>
                <a:gd name="connsiteY15" fmla="*/ 10073 h 10227"/>
                <a:gd name="connsiteX16" fmla="*/ 8886 w 10135"/>
                <a:gd name="connsiteY16" fmla="*/ 10108 h 10227"/>
                <a:gd name="connsiteX17" fmla="*/ 9228 w 10135"/>
                <a:gd name="connsiteY17" fmla="*/ 9362 h 10227"/>
                <a:gd name="connsiteX18" fmla="*/ 9491 w 10135"/>
                <a:gd name="connsiteY18" fmla="*/ 8206 h 10227"/>
                <a:gd name="connsiteX19" fmla="*/ 10135 w 10135"/>
                <a:gd name="connsiteY19" fmla="*/ 7089 h 10227"/>
                <a:gd name="connsiteX0" fmla="*/ 1148 w 10135"/>
                <a:gd name="connsiteY0" fmla="*/ 1108 h 10251"/>
                <a:gd name="connsiteX1" fmla="*/ 1118 w 10135"/>
                <a:gd name="connsiteY1" fmla="*/ 561 h 10251"/>
                <a:gd name="connsiteX2" fmla="*/ 816 w 10135"/>
                <a:gd name="connsiteY2" fmla="*/ 110 h 10251"/>
                <a:gd name="connsiteX3" fmla="*/ 215 w 10135"/>
                <a:gd name="connsiteY3" fmla="*/ 162 h 10251"/>
                <a:gd name="connsiteX4" fmla="*/ 20 w 10135"/>
                <a:gd name="connsiteY4" fmla="*/ 879 h 10251"/>
                <a:gd name="connsiteX5" fmla="*/ 88 w 10135"/>
                <a:gd name="connsiteY5" fmla="*/ 1351 h 10251"/>
                <a:gd name="connsiteX6" fmla="*/ 358 w 10135"/>
                <a:gd name="connsiteY6" fmla="*/ 2173 h 10251"/>
                <a:gd name="connsiteX7" fmla="*/ 485 w 10135"/>
                <a:gd name="connsiteY7" fmla="*/ 3262 h 10251"/>
                <a:gd name="connsiteX8" fmla="*/ 605 w 10135"/>
                <a:gd name="connsiteY8" fmla="*/ 4408 h 10251"/>
                <a:gd name="connsiteX9" fmla="*/ 826 w 10135"/>
                <a:gd name="connsiteY9" fmla="*/ 5702 h 10251"/>
                <a:gd name="connsiteX10" fmla="*/ 1307 w 10135"/>
                <a:gd name="connsiteY10" fmla="*/ 6692 h 10251"/>
                <a:gd name="connsiteX11" fmla="*/ 2330 w 10135"/>
                <a:gd name="connsiteY11" fmla="*/ 7272 h 10251"/>
                <a:gd name="connsiteX12" fmla="*/ 3548 w 10135"/>
                <a:gd name="connsiteY12" fmla="*/ 7906 h 10251"/>
                <a:gd name="connsiteX13" fmla="*/ 4707 w 10135"/>
                <a:gd name="connsiteY13" fmla="*/ 8734 h 10251"/>
                <a:gd name="connsiteX14" fmla="*/ 5850 w 10135"/>
                <a:gd name="connsiteY14" fmla="*/ 9423 h 10251"/>
                <a:gd name="connsiteX15" fmla="*/ 7208 w 10135"/>
                <a:gd name="connsiteY15" fmla="*/ 10073 h 10251"/>
                <a:gd name="connsiteX16" fmla="*/ 8886 w 10135"/>
                <a:gd name="connsiteY16" fmla="*/ 10108 h 10251"/>
                <a:gd name="connsiteX17" fmla="*/ 9228 w 10135"/>
                <a:gd name="connsiteY17" fmla="*/ 9362 h 10251"/>
                <a:gd name="connsiteX18" fmla="*/ 9491 w 10135"/>
                <a:gd name="connsiteY18" fmla="*/ 8206 h 10251"/>
                <a:gd name="connsiteX19" fmla="*/ 10135 w 10135"/>
                <a:gd name="connsiteY19" fmla="*/ 7089 h 10251"/>
                <a:gd name="connsiteX0" fmla="*/ 1148 w 10135"/>
                <a:gd name="connsiteY0" fmla="*/ 1108 h 10164"/>
                <a:gd name="connsiteX1" fmla="*/ 1118 w 10135"/>
                <a:gd name="connsiteY1" fmla="*/ 561 h 10164"/>
                <a:gd name="connsiteX2" fmla="*/ 816 w 10135"/>
                <a:gd name="connsiteY2" fmla="*/ 110 h 10164"/>
                <a:gd name="connsiteX3" fmla="*/ 215 w 10135"/>
                <a:gd name="connsiteY3" fmla="*/ 162 h 10164"/>
                <a:gd name="connsiteX4" fmla="*/ 20 w 10135"/>
                <a:gd name="connsiteY4" fmla="*/ 879 h 10164"/>
                <a:gd name="connsiteX5" fmla="*/ 88 w 10135"/>
                <a:gd name="connsiteY5" fmla="*/ 1351 h 10164"/>
                <a:gd name="connsiteX6" fmla="*/ 358 w 10135"/>
                <a:gd name="connsiteY6" fmla="*/ 2173 h 10164"/>
                <a:gd name="connsiteX7" fmla="*/ 485 w 10135"/>
                <a:gd name="connsiteY7" fmla="*/ 3262 h 10164"/>
                <a:gd name="connsiteX8" fmla="*/ 605 w 10135"/>
                <a:gd name="connsiteY8" fmla="*/ 4408 h 10164"/>
                <a:gd name="connsiteX9" fmla="*/ 826 w 10135"/>
                <a:gd name="connsiteY9" fmla="*/ 5702 h 10164"/>
                <a:gd name="connsiteX10" fmla="*/ 1307 w 10135"/>
                <a:gd name="connsiteY10" fmla="*/ 6692 h 10164"/>
                <a:gd name="connsiteX11" fmla="*/ 2330 w 10135"/>
                <a:gd name="connsiteY11" fmla="*/ 7272 h 10164"/>
                <a:gd name="connsiteX12" fmla="*/ 3548 w 10135"/>
                <a:gd name="connsiteY12" fmla="*/ 7906 h 10164"/>
                <a:gd name="connsiteX13" fmla="*/ 4707 w 10135"/>
                <a:gd name="connsiteY13" fmla="*/ 8734 h 10164"/>
                <a:gd name="connsiteX14" fmla="*/ 5850 w 10135"/>
                <a:gd name="connsiteY14" fmla="*/ 9423 h 10164"/>
                <a:gd name="connsiteX15" fmla="*/ 7208 w 10135"/>
                <a:gd name="connsiteY15" fmla="*/ 10073 h 10164"/>
                <a:gd name="connsiteX16" fmla="*/ 7773 w 10135"/>
                <a:gd name="connsiteY16" fmla="*/ 9972 h 10164"/>
                <a:gd name="connsiteX17" fmla="*/ 9228 w 10135"/>
                <a:gd name="connsiteY17" fmla="*/ 9362 h 10164"/>
                <a:gd name="connsiteX18" fmla="*/ 9491 w 10135"/>
                <a:gd name="connsiteY18" fmla="*/ 8206 h 10164"/>
                <a:gd name="connsiteX19" fmla="*/ 10135 w 10135"/>
                <a:gd name="connsiteY19" fmla="*/ 7089 h 10164"/>
                <a:gd name="connsiteX0" fmla="*/ 1148 w 10135"/>
                <a:gd name="connsiteY0" fmla="*/ 1108 h 10164"/>
                <a:gd name="connsiteX1" fmla="*/ 1118 w 10135"/>
                <a:gd name="connsiteY1" fmla="*/ 561 h 10164"/>
                <a:gd name="connsiteX2" fmla="*/ 816 w 10135"/>
                <a:gd name="connsiteY2" fmla="*/ 110 h 10164"/>
                <a:gd name="connsiteX3" fmla="*/ 215 w 10135"/>
                <a:gd name="connsiteY3" fmla="*/ 162 h 10164"/>
                <a:gd name="connsiteX4" fmla="*/ 20 w 10135"/>
                <a:gd name="connsiteY4" fmla="*/ 879 h 10164"/>
                <a:gd name="connsiteX5" fmla="*/ 88 w 10135"/>
                <a:gd name="connsiteY5" fmla="*/ 1351 h 10164"/>
                <a:gd name="connsiteX6" fmla="*/ 358 w 10135"/>
                <a:gd name="connsiteY6" fmla="*/ 2173 h 10164"/>
                <a:gd name="connsiteX7" fmla="*/ 485 w 10135"/>
                <a:gd name="connsiteY7" fmla="*/ 3262 h 10164"/>
                <a:gd name="connsiteX8" fmla="*/ 605 w 10135"/>
                <a:gd name="connsiteY8" fmla="*/ 4408 h 10164"/>
                <a:gd name="connsiteX9" fmla="*/ 826 w 10135"/>
                <a:gd name="connsiteY9" fmla="*/ 5702 h 10164"/>
                <a:gd name="connsiteX10" fmla="*/ 1307 w 10135"/>
                <a:gd name="connsiteY10" fmla="*/ 6692 h 10164"/>
                <a:gd name="connsiteX11" fmla="*/ 2330 w 10135"/>
                <a:gd name="connsiteY11" fmla="*/ 7272 h 10164"/>
                <a:gd name="connsiteX12" fmla="*/ 3548 w 10135"/>
                <a:gd name="connsiteY12" fmla="*/ 7906 h 10164"/>
                <a:gd name="connsiteX13" fmla="*/ 4707 w 10135"/>
                <a:gd name="connsiteY13" fmla="*/ 8734 h 10164"/>
                <a:gd name="connsiteX14" fmla="*/ 5850 w 10135"/>
                <a:gd name="connsiteY14" fmla="*/ 9423 h 10164"/>
                <a:gd name="connsiteX15" fmla="*/ 7208 w 10135"/>
                <a:gd name="connsiteY15" fmla="*/ 10073 h 10164"/>
                <a:gd name="connsiteX16" fmla="*/ 7773 w 10135"/>
                <a:gd name="connsiteY16" fmla="*/ 9972 h 10164"/>
                <a:gd name="connsiteX17" fmla="*/ 9228 w 10135"/>
                <a:gd name="connsiteY17" fmla="*/ 9362 h 10164"/>
                <a:gd name="connsiteX18" fmla="*/ 9491 w 10135"/>
                <a:gd name="connsiteY18" fmla="*/ 8206 h 10164"/>
                <a:gd name="connsiteX19" fmla="*/ 10135 w 10135"/>
                <a:gd name="connsiteY19" fmla="*/ 7089 h 10164"/>
                <a:gd name="connsiteX0" fmla="*/ 1148 w 10135"/>
                <a:gd name="connsiteY0" fmla="*/ 1108 h 10164"/>
                <a:gd name="connsiteX1" fmla="*/ 1118 w 10135"/>
                <a:gd name="connsiteY1" fmla="*/ 561 h 10164"/>
                <a:gd name="connsiteX2" fmla="*/ 816 w 10135"/>
                <a:gd name="connsiteY2" fmla="*/ 110 h 10164"/>
                <a:gd name="connsiteX3" fmla="*/ 215 w 10135"/>
                <a:gd name="connsiteY3" fmla="*/ 162 h 10164"/>
                <a:gd name="connsiteX4" fmla="*/ 20 w 10135"/>
                <a:gd name="connsiteY4" fmla="*/ 879 h 10164"/>
                <a:gd name="connsiteX5" fmla="*/ 88 w 10135"/>
                <a:gd name="connsiteY5" fmla="*/ 1351 h 10164"/>
                <a:gd name="connsiteX6" fmla="*/ 358 w 10135"/>
                <a:gd name="connsiteY6" fmla="*/ 2173 h 10164"/>
                <a:gd name="connsiteX7" fmla="*/ 485 w 10135"/>
                <a:gd name="connsiteY7" fmla="*/ 3262 h 10164"/>
                <a:gd name="connsiteX8" fmla="*/ 605 w 10135"/>
                <a:gd name="connsiteY8" fmla="*/ 4408 h 10164"/>
                <a:gd name="connsiteX9" fmla="*/ 826 w 10135"/>
                <a:gd name="connsiteY9" fmla="*/ 5702 h 10164"/>
                <a:gd name="connsiteX10" fmla="*/ 1307 w 10135"/>
                <a:gd name="connsiteY10" fmla="*/ 6692 h 10164"/>
                <a:gd name="connsiteX11" fmla="*/ 2330 w 10135"/>
                <a:gd name="connsiteY11" fmla="*/ 7272 h 10164"/>
                <a:gd name="connsiteX12" fmla="*/ 3548 w 10135"/>
                <a:gd name="connsiteY12" fmla="*/ 7906 h 10164"/>
                <a:gd name="connsiteX13" fmla="*/ 4707 w 10135"/>
                <a:gd name="connsiteY13" fmla="*/ 8734 h 10164"/>
                <a:gd name="connsiteX14" fmla="*/ 5850 w 10135"/>
                <a:gd name="connsiteY14" fmla="*/ 9423 h 10164"/>
                <a:gd name="connsiteX15" fmla="*/ 7208 w 10135"/>
                <a:gd name="connsiteY15" fmla="*/ 10073 h 10164"/>
                <a:gd name="connsiteX16" fmla="*/ 7773 w 10135"/>
                <a:gd name="connsiteY16" fmla="*/ 9972 h 10164"/>
                <a:gd name="connsiteX17" fmla="*/ 7796 w 10135"/>
                <a:gd name="connsiteY17" fmla="*/ 9113 h 10164"/>
                <a:gd name="connsiteX18" fmla="*/ 9491 w 10135"/>
                <a:gd name="connsiteY18" fmla="*/ 8206 h 10164"/>
                <a:gd name="connsiteX19" fmla="*/ 10135 w 10135"/>
                <a:gd name="connsiteY19" fmla="*/ 7089 h 10164"/>
                <a:gd name="connsiteX0" fmla="*/ 1148 w 10135"/>
                <a:gd name="connsiteY0" fmla="*/ 1108 h 10164"/>
                <a:gd name="connsiteX1" fmla="*/ 1118 w 10135"/>
                <a:gd name="connsiteY1" fmla="*/ 561 h 10164"/>
                <a:gd name="connsiteX2" fmla="*/ 816 w 10135"/>
                <a:gd name="connsiteY2" fmla="*/ 110 h 10164"/>
                <a:gd name="connsiteX3" fmla="*/ 215 w 10135"/>
                <a:gd name="connsiteY3" fmla="*/ 162 h 10164"/>
                <a:gd name="connsiteX4" fmla="*/ 20 w 10135"/>
                <a:gd name="connsiteY4" fmla="*/ 879 h 10164"/>
                <a:gd name="connsiteX5" fmla="*/ 88 w 10135"/>
                <a:gd name="connsiteY5" fmla="*/ 1351 h 10164"/>
                <a:gd name="connsiteX6" fmla="*/ 358 w 10135"/>
                <a:gd name="connsiteY6" fmla="*/ 2173 h 10164"/>
                <a:gd name="connsiteX7" fmla="*/ 485 w 10135"/>
                <a:gd name="connsiteY7" fmla="*/ 3262 h 10164"/>
                <a:gd name="connsiteX8" fmla="*/ 605 w 10135"/>
                <a:gd name="connsiteY8" fmla="*/ 4408 h 10164"/>
                <a:gd name="connsiteX9" fmla="*/ 826 w 10135"/>
                <a:gd name="connsiteY9" fmla="*/ 5702 h 10164"/>
                <a:gd name="connsiteX10" fmla="*/ 1307 w 10135"/>
                <a:gd name="connsiteY10" fmla="*/ 6692 h 10164"/>
                <a:gd name="connsiteX11" fmla="*/ 2330 w 10135"/>
                <a:gd name="connsiteY11" fmla="*/ 7272 h 10164"/>
                <a:gd name="connsiteX12" fmla="*/ 3548 w 10135"/>
                <a:gd name="connsiteY12" fmla="*/ 7906 h 10164"/>
                <a:gd name="connsiteX13" fmla="*/ 4707 w 10135"/>
                <a:gd name="connsiteY13" fmla="*/ 8734 h 10164"/>
                <a:gd name="connsiteX14" fmla="*/ 5850 w 10135"/>
                <a:gd name="connsiteY14" fmla="*/ 9423 h 10164"/>
                <a:gd name="connsiteX15" fmla="*/ 7208 w 10135"/>
                <a:gd name="connsiteY15" fmla="*/ 10073 h 10164"/>
                <a:gd name="connsiteX16" fmla="*/ 7773 w 10135"/>
                <a:gd name="connsiteY16" fmla="*/ 9972 h 10164"/>
                <a:gd name="connsiteX17" fmla="*/ 7796 w 10135"/>
                <a:gd name="connsiteY17" fmla="*/ 9113 h 10164"/>
                <a:gd name="connsiteX18" fmla="*/ 9491 w 10135"/>
                <a:gd name="connsiteY18" fmla="*/ 8206 h 10164"/>
                <a:gd name="connsiteX19" fmla="*/ 10135 w 10135"/>
                <a:gd name="connsiteY19" fmla="*/ 7089 h 10164"/>
                <a:gd name="connsiteX0" fmla="*/ 1148 w 10135"/>
                <a:gd name="connsiteY0" fmla="*/ 1108 h 10164"/>
                <a:gd name="connsiteX1" fmla="*/ 1118 w 10135"/>
                <a:gd name="connsiteY1" fmla="*/ 561 h 10164"/>
                <a:gd name="connsiteX2" fmla="*/ 816 w 10135"/>
                <a:gd name="connsiteY2" fmla="*/ 110 h 10164"/>
                <a:gd name="connsiteX3" fmla="*/ 215 w 10135"/>
                <a:gd name="connsiteY3" fmla="*/ 162 h 10164"/>
                <a:gd name="connsiteX4" fmla="*/ 20 w 10135"/>
                <a:gd name="connsiteY4" fmla="*/ 879 h 10164"/>
                <a:gd name="connsiteX5" fmla="*/ 88 w 10135"/>
                <a:gd name="connsiteY5" fmla="*/ 1351 h 10164"/>
                <a:gd name="connsiteX6" fmla="*/ 358 w 10135"/>
                <a:gd name="connsiteY6" fmla="*/ 2173 h 10164"/>
                <a:gd name="connsiteX7" fmla="*/ 485 w 10135"/>
                <a:gd name="connsiteY7" fmla="*/ 3262 h 10164"/>
                <a:gd name="connsiteX8" fmla="*/ 605 w 10135"/>
                <a:gd name="connsiteY8" fmla="*/ 4408 h 10164"/>
                <a:gd name="connsiteX9" fmla="*/ 826 w 10135"/>
                <a:gd name="connsiteY9" fmla="*/ 5702 h 10164"/>
                <a:gd name="connsiteX10" fmla="*/ 1307 w 10135"/>
                <a:gd name="connsiteY10" fmla="*/ 6692 h 10164"/>
                <a:gd name="connsiteX11" fmla="*/ 2330 w 10135"/>
                <a:gd name="connsiteY11" fmla="*/ 7272 h 10164"/>
                <a:gd name="connsiteX12" fmla="*/ 3548 w 10135"/>
                <a:gd name="connsiteY12" fmla="*/ 7906 h 10164"/>
                <a:gd name="connsiteX13" fmla="*/ 4707 w 10135"/>
                <a:gd name="connsiteY13" fmla="*/ 8734 h 10164"/>
                <a:gd name="connsiteX14" fmla="*/ 5850 w 10135"/>
                <a:gd name="connsiteY14" fmla="*/ 9423 h 10164"/>
                <a:gd name="connsiteX15" fmla="*/ 7208 w 10135"/>
                <a:gd name="connsiteY15" fmla="*/ 10073 h 10164"/>
                <a:gd name="connsiteX16" fmla="*/ 7773 w 10135"/>
                <a:gd name="connsiteY16" fmla="*/ 9972 h 10164"/>
                <a:gd name="connsiteX17" fmla="*/ 7796 w 10135"/>
                <a:gd name="connsiteY17" fmla="*/ 9113 h 10164"/>
                <a:gd name="connsiteX18" fmla="*/ 7688 w 10135"/>
                <a:gd name="connsiteY18" fmla="*/ 8012 h 10164"/>
                <a:gd name="connsiteX19" fmla="*/ 10135 w 10135"/>
                <a:gd name="connsiteY19" fmla="*/ 7089 h 10164"/>
                <a:gd name="connsiteX0" fmla="*/ 1148 w 10135"/>
                <a:gd name="connsiteY0" fmla="*/ 1108 h 10164"/>
                <a:gd name="connsiteX1" fmla="*/ 1118 w 10135"/>
                <a:gd name="connsiteY1" fmla="*/ 561 h 10164"/>
                <a:gd name="connsiteX2" fmla="*/ 816 w 10135"/>
                <a:gd name="connsiteY2" fmla="*/ 110 h 10164"/>
                <a:gd name="connsiteX3" fmla="*/ 215 w 10135"/>
                <a:gd name="connsiteY3" fmla="*/ 162 h 10164"/>
                <a:gd name="connsiteX4" fmla="*/ 20 w 10135"/>
                <a:gd name="connsiteY4" fmla="*/ 879 h 10164"/>
                <a:gd name="connsiteX5" fmla="*/ 88 w 10135"/>
                <a:gd name="connsiteY5" fmla="*/ 1351 h 10164"/>
                <a:gd name="connsiteX6" fmla="*/ 358 w 10135"/>
                <a:gd name="connsiteY6" fmla="*/ 2173 h 10164"/>
                <a:gd name="connsiteX7" fmla="*/ 485 w 10135"/>
                <a:gd name="connsiteY7" fmla="*/ 3262 h 10164"/>
                <a:gd name="connsiteX8" fmla="*/ 605 w 10135"/>
                <a:gd name="connsiteY8" fmla="*/ 4408 h 10164"/>
                <a:gd name="connsiteX9" fmla="*/ 826 w 10135"/>
                <a:gd name="connsiteY9" fmla="*/ 5702 h 10164"/>
                <a:gd name="connsiteX10" fmla="*/ 1307 w 10135"/>
                <a:gd name="connsiteY10" fmla="*/ 6692 h 10164"/>
                <a:gd name="connsiteX11" fmla="*/ 2330 w 10135"/>
                <a:gd name="connsiteY11" fmla="*/ 7272 h 10164"/>
                <a:gd name="connsiteX12" fmla="*/ 3548 w 10135"/>
                <a:gd name="connsiteY12" fmla="*/ 7906 h 10164"/>
                <a:gd name="connsiteX13" fmla="*/ 4707 w 10135"/>
                <a:gd name="connsiteY13" fmla="*/ 8734 h 10164"/>
                <a:gd name="connsiteX14" fmla="*/ 5850 w 10135"/>
                <a:gd name="connsiteY14" fmla="*/ 9423 h 10164"/>
                <a:gd name="connsiteX15" fmla="*/ 7208 w 10135"/>
                <a:gd name="connsiteY15" fmla="*/ 10073 h 10164"/>
                <a:gd name="connsiteX16" fmla="*/ 7773 w 10135"/>
                <a:gd name="connsiteY16" fmla="*/ 9972 h 10164"/>
                <a:gd name="connsiteX17" fmla="*/ 7796 w 10135"/>
                <a:gd name="connsiteY17" fmla="*/ 9113 h 10164"/>
                <a:gd name="connsiteX18" fmla="*/ 7688 w 10135"/>
                <a:gd name="connsiteY18" fmla="*/ 8012 h 10164"/>
                <a:gd name="connsiteX19" fmla="*/ 10135 w 10135"/>
                <a:gd name="connsiteY19" fmla="*/ 7089 h 10164"/>
                <a:gd name="connsiteX0" fmla="*/ 1148 w 8105"/>
                <a:gd name="connsiteY0" fmla="*/ 1108 h 10164"/>
                <a:gd name="connsiteX1" fmla="*/ 1118 w 8105"/>
                <a:gd name="connsiteY1" fmla="*/ 561 h 10164"/>
                <a:gd name="connsiteX2" fmla="*/ 816 w 8105"/>
                <a:gd name="connsiteY2" fmla="*/ 110 h 10164"/>
                <a:gd name="connsiteX3" fmla="*/ 215 w 8105"/>
                <a:gd name="connsiteY3" fmla="*/ 162 h 10164"/>
                <a:gd name="connsiteX4" fmla="*/ 20 w 8105"/>
                <a:gd name="connsiteY4" fmla="*/ 879 h 10164"/>
                <a:gd name="connsiteX5" fmla="*/ 88 w 8105"/>
                <a:gd name="connsiteY5" fmla="*/ 1351 h 10164"/>
                <a:gd name="connsiteX6" fmla="*/ 358 w 8105"/>
                <a:gd name="connsiteY6" fmla="*/ 2173 h 10164"/>
                <a:gd name="connsiteX7" fmla="*/ 485 w 8105"/>
                <a:gd name="connsiteY7" fmla="*/ 3262 h 10164"/>
                <a:gd name="connsiteX8" fmla="*/ 605 w 8105"/>
                <a:gd name="connsiteY8" fmla="*/ 4408 h 10164"/>
                <a:gd name="connsiteX9" fmla="*/ 826 w 8105"/>
                <a:gd name="connsiteY9" fmla="*/ 5702 h 10164"/>
                <a:gd name="connsiteX10" fmla="*/ 1307 w 8105"/>
                <a:gd name="connsiteY10" fmla="*/ 6692 h 10164"/>
                <a:gd name="connsiteX11" fmla="*/ 2330 w 8105"/>
                <a:gd name="connsiteY11" fmla="*/ 7272 h 10164"/>
                <a:gd name="connsiteX12" fmla="*/ 3548 w 8105"/>
                <a:gd name="connsiteY12" fmla="*/ 7906 h 10164"/>
                <a:gd name="connsiteX13" fmla="*/ 4707 w 8105"/>
                <a:gd name="connsiteY13" fmla="*/ 8734 h 10164"/>
                <a:gd name="connsiteX14" fmla="*/ 5850 w 8105"/>
                <a:gd name="connsiteY14" fmla="*/ 9423 h 10164"/>
                <a:gd name="connsiteX15" fmla="*/ 7208 w 8105"/>
                <a:gd name="connsiteY15" fmla="*/ 10073 h 10164"/>
                <a:gd name="connsiteX16" fmla="*/ 7773 w 8105"/>
                <a:gd name="connsiteY16" fmla="*/ 9972 h 10164"/>
                <a:gd name="connsiteX17" fmla="*/ 7796 w 8105"/>
                <a:gd name="connsiteY17" fmla="*/ 9113 h 10164"/>
                <a:gd name="connsiteX18" fmla="*/ 7688 w 8105"/>
                <a:gd name="connsiteY18" fmla="*/ 8012 h 10164"/>
                <a:gd name="connsiteX19" fmla="*/ 8105 w 8105"/>
                <a:gd name="connsiteY19" fmla="*/ 6919 h 10164"/>
                <a:gd name="connsiteX0" fmla="*/ 1416 w 10000"/>
                <a:gd name="connsiteY0" fmla="*/ 1090 h 10000"/>
                <a:gd name="connsiteX1" fmla="*/ 1379 w 10000"/>
                <a:gd name="connsiteY1" fmla="*/ 552 h 10000"/>
                <a:gd name="connsiteX2" fmla="*/ 1007 w 10000"/>
                <a:gd name="connsiteY2" fmla="*/ 108 h 10000"/>
                <a:gd name="connsiteX3" fmla="*/ 265 w 10000"/>
                <a:gd name="connsiteY3" fmla="*/ 159 h 10000"/>
                <a:gd name="connsiteX4" fmla="*/ 25 w 10000"/>
                <a:gd name="connsiteY4" fmla="*/ 865 h 10000"/>
                <a:gd name="connsiteX5" fmla="*/ 109 w 10000"/>
                <a:gd name="connsiteY5" fmla="*/ 1329 h 10000"/>
                <a:gd name="connsiteX6" fmla="*/ 442 w 10000"/>
                <a:gd name="connsiteY6" fmla="*/ 2138 h 10000"/>
                <a:gd name="connsiteX7" fmla="*/ 598 w 10000"/>
                <a:gd name="connsiteY7" fmla="*/ 3209 h 10000"/>
                <a:gd name="connsiteX8" fmla="*/ 746 w 10000"/>
                <a:gd name="connsiteY8" fmla="*/ 4337 h 10000"/>
                <a:gd name="connsiteX9" fmla="*/ 1019 w 10000"/>
                <a:gd name="connsiteY9" fmla="*/ 5610 h 10000"/>
                <a:gd name="connsiteX10" fmla="*/ 1613 w 10000"/>
                <a:gd name="connsiteY10" fmla="*/ 6584 h 10000"/>
                <a:gd name="connsiteX11" fmla="*/ 2875 w 10000"/>
                <a:gd name="connsiteY11" fmla="*/ 7155 h 10000"/>
                <a:gd name="connsiteX12" fmla="*/ 4378 w 10000"/>
                <a:gd name="connsiteY12" fmla="*/ 7778 h 10000"/>
                <a:gd name="connsiteX13" fmla="*/ 5808 w 10000"/>
                <a:gd name="connsiteY13" fmla="*/ 8593 h 10000"/>
                <a:gd name="connsiteX14" fmla="*/ 7218 w 10000"/>
                <a:gd name="connsiteY14" fmla="*/ 9271 h 10000"/>
                <a:gd name="connsiteX15" fmla="*/ 8893 w 10000"/>
                <a:gd name="connsiteY15" fmla="*/ 9910 h 10000"/>
                <a:gd name="connsiteX16" fmla="*/ 9590 w 10000"/>
                <a:gd name="connsiteY16" fmla="*/ 9811 h 10000"/>
                <a:gd name="connsiteX17" fmla="*/ 9619 w 10000"/>
                <a:gd name="connsiteY17" fmla="*/ 8966 h 10000"/>
                <a:gd name="connsiteX18" fmla="*/ 9486 w 10000"/>
                <a:gd name="connsiteY18" fmla="*/ 7883 h 10000"/>
                <a:gd name="connsiteX19" fmla="*/ 10000 w 10000"/>
                <a:gd name="connsiteY19" fmla="*/ 680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00" h="10000">
                  <a:moveTo>
                    <a:pt x="1416" y="1090"/>
                  </a:moveTo>
                  <a:cubicBezTo>
                    <a:pt x="1395" y="1040"/>
                    <a:pt x="1447" y="715"/>
                    <a:pt x="1379" y="552"/>
                  </a:cubicBezTo>
                  <a:cubicBezTo>
                    <a:pt x="1312" y="389"/>
                    <a:pt x="1192" y="173"/>
                    <a:pt x="1007" y="108"/>
                  </a:cubicBezTo>
                  <a:cubicBezTo>
                    <a:pt x="822" y="43"/>
                    <a:pt x="531" y="0"/>
                    <a:pt x="265" y="159"/>
                  </a:cubicBezTo>
                  <a:cubicBezTo>
                    <a:pt x="0" y="319"/>
                    <a:pt x="46" y="697"/>
                    <a:pt x="25" y="865"/>
                  </a:cubicBezTo>
                  <a:cubicBezTo>
                    <a:pt x="4" y="1034"/>
                    <a:pt x="35" y="1118"/>
                    <a:pt x="109" y="1329"/>
                  </a:cubicBezTo>
                  <a:cubicBezTo>
                    <a:pt x="181" y="1540"/>
                    <a:pt x="359" y="1826"/>
                    <a:pt x="442" y="2138"/>
                  </a:cubicBezTo>
                  <a:cubicBezTo>
                    <a:pt x="526" y="2450"/>
                    <a:pt x="548" y="2843"/>
                    <a:pt x="598" y="3209"/>
                  </a:cubicBezTo>
                  <a:cubicBezTo>
                    <a:pt x="649" y="3575"/>
                    <a:pt x="676" y="3936"/>
                    <a:pt x="746" y="4337"/>
                  </a:cubicBezTo>
                  <a:cubicBezTo>
                    <a:pt x="817" y="4737"/>
                    <a:pt x="872" y="5248"/>
                    <a:pt x="1019" y="5610"/>
                  </a:cubicBezTo>
                  <a:cubicBezTo>
                    <a:pt x="1165" y="5973"/>
                    <a:pt x="1303" y="6326"/>
                    <a:pt x="1613" y="6584"/>
                  </a:cubicBezTo>
                  <a:cubicBezTo>
                    <a:pt x="1922" y="6842"/>
                    <a:pt x="2415" y="6956"/>
                    <a:pt x="2875" y="7155"/>
                  </a:cubicBezTo>
                  <a:cubicBezTo>
                    <a:pt x="3336" y="7353"/>
                    <a:pt x="3889" y="7538"/>
                    <a:pt x="4378" y="7778"/>
                  </a:cubicBezTo>
                  <a:cubicBezTo>
                    <a:pt x="4866" y="8018"/>
                    <a:pt x="5334" y="8344"/>
                    <a:pt x="5808" y="8593"/>
                  </a:cubicBezTo>
                  <a:cubicBezTo>
                    <a:pt x="6281" y="8842"/>
                    <a:pt x="6703" y="9052"/>
                    <a:pt x="7218" y="9271"/>
                  </a:cubicBezTo>
                  <a:cubicBezTo>
                    <a:pt x="7732" y="9490"/>
                    <a:pt x="8498" y="9821"/>
                    <a:pt x="8893" y="9910"/>
                  </a:cubicBezTo>
                  <a:cubicBezTo>
                    <a:pt x="9288" y="10000"/>
                    <a:pt x="9469" y="9969"/>
                    <a:pt x="9590" y="9811"/>
                  </a:cubicBezTo>
                  <a:cubicBezTo>
                    <a:pt x="9711" y="9654"/>
                    <a:pt x="9713" y="9272"/>
                    <a:pt x="9619" y="8966"/>
                  </a:cubicBezTo>
                  <a:cubicBezTo>
                    <a:pt x="9525" y="8660"/>
                    <a:pt x="9423" y="8243"/>
                    <a:pt x="9486" y="7883"/>
                  </a:cubicBezTo>
                  <a:cubicBezTo>
                    <a:pt x="9550" y="7523"/>
                    <a:pt x="9916" y="6917"/>
                    <a:pt x="10000" y="6807"/>
                  </a:cubicBezTo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3" name="Group 29"/>
            <p:cNvGrpSpPr/>
            <p:nvPr/>
          </p:nvGrpSpPr>
          <p:grpSpPr>
            <a:xfrm rot="20666804">
              <a:off x="5183994" y="4534559"/>
              <a:ext cx="414327" cy="715704"/>
              <a:chOff x="5249710" y="4545103"/>
              <a:chExt cx="471245" cy="814023"/>
            </a:xfrm>
          </p:grpSpPr>
          <p:sp>
            <p:nvSpPr>
              <p:cNvPr id="25" name="Freeform 39"/>
              <p:cNvSpPr>
                <a:spLocks/>
              </p:cNvSpPr>
              <p:nvPr/>
            </p:nvSpPr>
            <p:spPr bwMode="auto">
              <a:xfrm rot="342526">
                <a:off x="5458381" y="4545103"/>
                <a:ext cx="262574" cy="398169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auto">
              <a:xfrm rot="342526">
                <a:off x="5249710" y="4799920"/>
                <a:ext cx="361629" cy="55920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9" name="Group 28"/>
            <p:cNvGrpSpPr/>
            <p:nvPr/>
          </p:nvGrpSpPr>
          <p:grpSpPr>
            <a:xfrm rot="21440267">
              <a:off x="4142934" y="4426188"/>
              <a:ext cx="565755" cy="701993"/>
              <a:chOff x="4015678" y="4449755"/>
              <a:chExt cx="594093" cy="864685"/>
            </a:xfrm>
          </p:grpSpPr>
          <p:sp>
            <p:nvSpPr>
              <p:cNvPr id="23" name="Freeform 46"/>
              <p:cNvSpPr>
                <a:spLocks/>
              </p:cNvSpPr>
              <p:nvPr/>
            </p:nvSpPr>
            <p:spPr bwMode="auto">
              <a:xfrm rot="21115886">
                <a:off x="4210868" y="4449755"/>
                <a:ext cx="398903" cy="371579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" name="Freeform 47"/>
              <p:cNvSpPr>
                <a:spLocks/>
              </p:cNvSpPr>
              <p:nvPr/>
            </p:nvSpPr>
            <p:spPr bwMode="auto">
              <a:xfrm rot="21115886">
                <a:off x="4015678" y="4696963"/>
                <a:ext cx="537334" cy="617477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6 - Εικόνα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145771" y="671119"/>
            <a:ext cx="6852459" cy="552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6 - Εικόνα"/>
          <p:cNvPicPr>
            <a:picLocks noChangeAspect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 rot="16200000">
            <a:off x="1145771" y="671119"/>
            <a:ext cx="6852459" cy="552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/>
          <p:nvPr/>
        </p:nvGrpSpPr>
        <p:grpSpPr>
          <a:xfrm>
            <a:off x="2307274" y="456678"/>
            <a:ext cx="4582887" cy="5999815"/>
            <a:chOff x="2307274" y="456678"/>
            <a:chExt cx="4582887" cy="5999815"/>
          </a:xfrm>
        </p:grpSpPr>
        <p:sp>
          <p:nvSpPr>
            <p:cNvPr id="4" name="Freeform 16"/>
            <p:cNvSpPr>
              <a:spLocks/>
            </p:cNvSpPr>
            <p:nvPr/>
          </p:nvSpPr>
          <p:spPr bwMode="auto">
            <a:xfrm rot="21326996">
              <a:off x="2403499" y="1620706"/>
              <a:ext cx="3195742" cy="2298521"/>
            </a:xfrm>
            <a:custGeom>
              <a:avLst/>
              <a:gdLst>
                <a:gd name="T0" fmla="*/ 1361 w 1361"/>
                <a:gd name="T1" fmla="*/ 68 h 723"/>
                <a:gd name="T2" fmla="*/ 1315 w 1361"/>
                <a:gd name="T3" fmla="*/ 44 h 723"/>
                <a:gd name="T4" fmla="*/ 1251 w 1361"/>
                <a:gd name="T5" fmla="*/ 23 h 723"/>
                <a:gd name="T6" fmla="*/ 1174 w 1361"/>
                <a:gd name="T7" fmla="*/ 6 h 723"/>
                <a:gd name="T8" fmla="*/ 1121 w 1361"/>
                <a:gd name="T9" fmla="*/ 1 h 723"/>
                <a:gd name="T10" fmla="*/ 1049 w 1361"/>
                <a:gd name="T11" fmla="*/ 8 h 723"/>
                <a:gd name="T12" fmla="*/ 951 w 1361"/>
                <a:gd name="T13" fmla="*/ 47 h 723"/>
                <a:gd name="T14" fmla="*/ 879 w 1361"/>
                <a:gd name="T15" fmla="*/ 78 h 723"/>
                <a:gd name="T16" fmla="*/ 792 w 1361"/>
                <a:gd name="T17" fmla="*/ 100 h 723"/>
                <a:gd name="T18" fmla="*/ 660 w 1361"/>
                <a:gd name="T19" fmla="*/ 131 h 723"/>
                <a:gd name="T20" fmla="*/ 540 w 1361"/>
                <a:gd name="T21" fmla="*/ 155 h 723"/>
                <a:gd name="T22" fmla="*/ 471 w 1361"/>
                <a:gd name="T23" fmla="*/ 164 h 723"/>
                <a:gd name="T24" fmla="*/ 442 w 1361"/>
                <a:gd name="T25" fmla="*/ 179 h 723"/>
                <a:gd name="T26" fmla="*/ 437 w 1361"/>
                <a:gd name="T27" fmla="*/ 210 h 723"/>
                <a:gd name="T28" fmla="*/ 430 w 1361"/>
                <a:gd name="T29" fmla="*/ 244 h 723"/>
                <a:gd name="T30" fmla="*/ 408 w 1361"/>
                <a:gd name="T31" fmla="*/ 265 h 723"/>
                <a:gd name="T32" fmla="*/ 377 w 1361"/>
                <a:gd name="T33" fmla="*/ 282 h 723"/>
                <a:gd name="T34" fmla="*/ 355 w 1361"/>
                <a:gd name="T35" fmla="*/ 275 h 723"/>
                <a:gd name="T36" fmla="*/ 346 w 1361"/>
                <a:gd name="T37" fmla="*/ 256 h 723"/>
                <a:gd name="T38" fmla="*/ 339 w 1361"/>
                <a:gd name="T39" fmla="*/ 224 h 723"/>
                <a:gd name="T40" fmla="*/ 341 w 1361"/>
                <a:gd name="T41" fmla="*/ 186 h 723"/>
                <a:gd name="T42" fmla="*/ 331 w 1361"/>
                <a:gd name="T43" fmla="*/ 167 h 723"/>
                <a:gd name="T44" fmla="*/ 310 w 1361"/>
                <a:gd name="T45" fmla="*/ 164 h 723"/>
                <a:gd name="T46" fmla="*/ 293 w 1361"/>
                <a:gd name="T47" fmla="*/ 184 h 723"/>
                <a:gd name="T48" fmla="*/ 264 w 1361"/>
                <a:gd name="T49" fmla="*/ 241 h 723"/>
                <a:gd name="T50" fmla="*/ 226 w 1361"/>
                <a:gd name="T51" fmla="*/ 318 h 723"/>
                <a:gd name="T52" fmla="*/ 175 w 1361"/>
                <a:gd name="T53" fmla="*/ 388 h 723"/>
                <a:gd name="T54" fmla="*/ 132 w 1361"/>
                <a:gd name="T55" fmla="*/ 469 h 723"/>
                <a:gd name="T56" fmla="*/ 72 w 1361"/>
                <a:gd name="T57" fmla="*/ 563 h 723"/>
                <a:gd name="T58" fmla="*/ 27 w 1361"/>
                <a:gd name="T59" fmla="*/ 640 h 723"/>
                <a:gd name="T60" fmla="*/ 5 w 1361"/>
                <a:gd name="T61" fmla="*/ 671 h 723"/>
                <a:gd name="T62" fmla="*/ 5 w 1361"/>
                <a:gd name="T63" fmla="*/ 716 h 723"/>
                <a:gd name="T64" fmla="*/ 36 w 1361"/>
                <a:gd name="T65" fmla="*/ 716 h 723"/>
                <a:gd name="T66" fmla="*/ 115 w 1361"/>
                <a:gd name="T67" fmla="*/ 671 h 723"/>
                <a:gd name="T68" fmla="*/ 190 w 1361"/>
                <a:gd name="T69" fmla="*/ 613 h 723"/>
                <a:gd name="T70" fmla="*/ 293 w 1361"/>
                <a:gd name="T71" fmla="*/ 548 h 723"/>
                <a:gd name="T72" fmla="*/ 408 w 1361"/>
                <a:gd name="T73" fmla="*/ 493 h 723"/>
                <a:gd name="T74" fmla="*/ 547 w 1361"/>
                <a:gd name="T75" fmla="*/ 431 h 723"/>
                <a:gd name="T76" fmla="*/ 636 w 1361"/>
                <a:gd name="T77" fmla="*/ 376 h 723"/>
                <a:gd name="T78" fmla="*/ 679 w 1361"/>
                <a:gd name="T79" fmla="*/ 301 h 723"/>
                <a:gd name="T80" fmla="*/ 694 w 1361"/>
                <a:gd name="T81" fmla="*/ 208 h 723"/>
                <a:gd name="T82" fmla="*/ 691 w 1361"/>
                <a:gd name="T83" fmla="*/ 164 h 723"/>
                <a:gd name="T84" fmla="*/ 687 w 1361"/>
                <a:gd name="T85" fmla="*/ 145 h 723"/>
                <a:gd name="T86" fmla="*/ 672 w 1361"/>
                <a:gd name="T87" fmla="*/ 92 h 723"/>
                <a:gd name="T88" fmla="*/ 651 w 1361"/>
                <a:gd name="T89" fmla="*/ 59 h 7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61"/>
                <a:gd name="T136" fmla="*/ 0 h 723"/>
                <a:gd name="T137" fmla="*/ 1361 w 1361"/>
                <a:gd name="T138" fmla="*/ 723 h 723"/>
                <a:gd name="connsiteX0" fmla="*/ 10000 w 10000"/>
                <a:gd name="connsiteY0" fmla="*/ 941 h 10000"/>
                <a:gd name="connsiteX1" fmla="*/ 9662 w 10000"/>
                <a:gd name="connsiteY1" fmla="*/ 609 h 10000"/>
                <a:gd name="connsiteX2" fmla="*/ 9192 w 10000"/>
                <a:gd name="connsiteY2" fmla="*/ 318 h 10000"/>
                <a:gd name="connsiteX3" fmla="*/ 8626 w 10000"/>
                <a:gd name="connsiteY3" fmla="*/ 83 h 10000"/>
                <a:gd name="connsiteX4" fmla="*/ 8237 w 10000"/>
                <a:gd name="connsiteY4" fmla="*/ 14 h 10000"/>
                <a:gd name="connsiteX5" fmla="*/ 7708 w 10000"/>
                <a:gd name="connsiteY5" fmla="*/ 111 h 10000"/>
                <a:gd name="connsiteX6" fmla="*/ 6988 w 10000"/>
                <a:gd name="connsiteY6" fmla="*/ 650 h 10000"/>
                <a:gd name="connsiteX7" fmla="*/ 6458 w 10000"/>
                <a:gd name="connsiteY7" fmla="*/ 1079 h 10000"/>
                <a:gd name="connsiteX8" fmla="*/ 5819 w 10000"/>
                <a:gd name="connsiteY8" fmla="*/ 1383 h 10000"/>
                <a:gd name="connsiteX9" fmla="*/ 4849 w 10000"/>
                <a:gd name="connsiteY9" fmla="*/ 1812 h 10000"/>
                <a:gd name="connsiteX10" fmla="*/ 3968 w 10000"/>
                <a:gd name="connsiteY10" fmla="*/ 2144 h 10000"/>
                <a:gd name="connsiteX11" fmla="*/ 3461 w 10000"/>
                <a:gd name="connsiteY11" fmla="*/ 2268 h 10000"/>
                <a:gd name="connsiteX12" fmla="*/ 3248 w 10000"/>
                <a:gd name="connsiteY12" fmla="*/ 2476 h 10000"/>
                <a:gd name="connsiteX13" fmla="*/ 3211 w 10000"/>
                <a:gd name="connsiteY13" fmla="*/ 2905 h 10000"/>
                <a:gd name="connsiteX14" fmla="*/ 3159 w 10000"/>
                <a:gd name="connsiteY14" fmla="*/ 3375 h 10000"/>
                <a:gd name="connsiteX15" fmla="*/ 2998 w 10000"/>
                <a:gd name="connsiteY15" fmla="*/ 3665 h 10000"/>
                <a:gd name="connsiteX16" fmla="*/ 2770 w 10000"/>
                <a:gd name="connsiteY16" fmla="*/ 3900 h 10000"/>
                <a:gd name="connsiteX17" fmla="*/ 2608 w 10000"/>
                <a:gd name="connsiteY17" fmla="*/ 3804 h 10000"/>
                <a:gd name="connsiteX18" fmla="*/ 2542 w 10000"/>
                <a:gd name="connsiteY18" fmla="*/ 3541 h 10000"/>
                <a:gd name="connsiteX19" fmla="*/ 2506 w 10000"/>
                <a:gd name="connsiteY19" fmla="*/ 2573 h 10000"/>
                <a:gd name="connsiteX20" fmla="*/ 2432 w 10000"/>
                <a:gd name="connsiteY20" fmla="*/ 2310 h 10000"/>
                <a:gd name="connsiteX21" fmla="*/ 2278 w 10000"/>
                <a:gd name="connsiteY21" fmla="*/ 2268 h 10000"/>
                <a:gd name="connsiteX22" fmla="*/ 2153 w 10000"/>
                <a:gd name="connsiteY22" fmla="*/ 2545 h 10000"/>
                <a:gd name="connsiteX23" fmla="*/ 1940 w 10000"/>
                <a:gd name="connsiteY23" fmla="*/ 3333 h 10000"/>
                <a:gd name="connsiteX24" fmla="*/ 1661 w 10000"/>
                <a:gd name="connsiteY24" fmla="*/ 4398 h 10000"/>
                <a:gd name="connsiteX25" fmla="*/ 1286 w 10000"/>
                <a:gd name="connsiteY25" fmla="*/ 5367 h 10000"/>
                <a:gd name="connsiteX26" fmla="*/ 970 w 10000"/>
                <a:gd name="connsiteY26" fmla="*/ 6487 h 10000"/>
                <a:gd name="connsiteX27" fmla="*/ 529 w 10000"/>
                <a:gd name="connsiteY27" fmla="*/ 7787 h 10000"/>
                <a:gd name="connsiteX28" fmla="*/ 198 w 10000"/>
                <a:gd name="connsiteY28" fmla="*/ 8852 h 10000"/>
                <a:gd name="connsiteX29" fmla="*/ 37 w 10000"/>
                <a:gd name="connsiteY29" fmla="*/ 9281 h 10000"/>
                <a:gd name="connsiteX30" fmla="*/ 37 w 10000"/>
                <a:gd name="connsiteY30" fmla="*/ 9903 h 10000"/>
                <a:gd name="connsiteX31" fmla="*/ 265 w 10000"/>
                <a:gd name="connsiteY31" fmla="*/ 9903 h 10000"/>
                <a:gd name="connsiteX32" fmla="*/ 845 w 10000"/>
                <a:gd name="connsiteY32" fmla="*/ 9281 h 10000"/>
                <a:gd name="connsiteX33" fmla="*/ 1396 w 10000"/>
                <a:gd name="connsiteY33" fmla="*/ 8479 h 10000"/>
                <a:gd name="connsiteX34" fmla="*/ 2153 w 10000"/>
                <a:gd name="connsiteY34" fmla="*/ 7580 h 10000"/>
                <a:gd name="connsiteX35" fmla="*/ 2998 w 10000"/>
                <a:gd name="connsiteY35" fmla="*/ 6819 h 10000"/>
                <a:gd name="connsiteX36" fmla="*/ 4019 w 10000"/>
                <a:gd name="connsiteY36" fmla="*/ 5961 h 10000"/>
                <a:gd name="connsiteX37" fmla="*/ 4673 w 10000"/>
                <a:gd name="connsiteY37" fmla="*/ 5201 h 10000"/>
                <a:gd name="connsiteX38" fmla="*/ 4989 w 10000"/>
                <a:gd name="connsiteY38" fmla="*/ 4163 h 10000"/>
                <a:gd name="connsiteX39" fmla="*/ 5099 w 10000"/>
                <a:gd name="connsiteY39" fmla="*/ 2877 h 10000"/>
                <a:gd name="connsiteX40" fmla="*/ 5077 w 10000"/>
                <a:gd name="connsiteY40" fmla="*/ 2268 h 10000"/>
                <a:gd name="connsiteX41" fmla="*/ 5048 w 10000"/>
                <a:gd name="connsiteY41" fmla="*/ 2006 h 10000"/>
                <a:gd name="connsiteX42" fmla="*/ 4938 w 10000"/>
                <a:gd name="connsiteY42" fmla="*/ 1272 h 10000"/>
                <a:gd name="connsiteX43" fmla="*/ 4783 w 10000"/>
                <a:gd name="connsiteY43" fmla="*/ 816 h 10000"/>
                <a:gd name="connsiteX0" fmla="*/ 10000 w 10000"/>
                <a:gd name="connsiteY0" fmla="*/ 941 h 10000"/>
                <a:gd name="connsiteX1" fmla="*/ 9662 w 10000"/>
                <a:gd name="connsiteY1" fmla="*/ 609 h 10000"/>
                <a:gd name="connsiteX2" fmla="*/ 9192 w 10000"/>
                <a:gd name="connsiteY2" fmla="*/ 318 h 10000"/>
                <a:gd name="connsiteX3" fmla="*/ 8626 w 10000"/>
                <a:gd name="connsiteY3" fmla="*/ 83 h 10000"/>
                <a:gd name="connsiteX4" fmla="*/ 8237 w 10000"/>
                <a:gd name="connsiteY4" fmla="*/ 14 h 10000"/>
                <a:gd name="connsiteX5" fmla="*/ 7708 w 10000"/>
                <a:gd name="connsiteY5" fmla="*/ 111 h 10000"/>
                <a:gd name="connsiteX6" fmla="*/ 6988 w 10000"/>
                <a:gd name="connsiteY6" fmla="*/ 650 h 10000"/>
                <a:gd name="connsiteX7" fmla="*/ 6458 w 10000"/>
                <a:gd name="connsiteY7" fmla="*/ 1079 h 10000"/>
                <a:gd name="connsiteX8" fmla="*/ 5819 w 10000"/>
                <a:gd name="connsiteY8" fmla="*/ 1383 h 10000"/>
                <a:gd name="connsiteX9" fmla="*/ 4849 w 10000"/>
                <a:gd name="connsiteY9" fmla="*/ 1812 h 10000"/>
                <a:gd name="connsiteX10" fmla="*/ 3968 w 10000"/>
                <a:gd name="connsiteY10" fmla="*/ 2144 h 10000"/>
                <a:gd name="connsiteX11" fmla="*/ 3461 w 10000"/>
                <a:gd name="connsiteY11" fmla="*/ 2268 h 10000"/>
                <a:gd name="connsiteX12" fmla="*/ 3248 w 10000"/>
                <a:gd name="connsiteY12" fmla="*/ 2476 h 10000"/>
                <a:gd name="connsiteX13" fmla="*/ 3211 w 10000"/>
                <a:gd name="connsiteY13" fmla="*/ 2905 h 10000"/>
                <a:gd name="connsiteX14" fmla="*/ 3159 w 10000"/>
                <a:gd name="connsiteY14" fmla="*/ 3375 h 10000"/>
                <a:gd name="connsiteX15" fmla="*/ 2998 w 10000"/>
                <a:gd name="connsiteY15" fmla="*/ 3665 h 10000"/>
                <a:gd name="connsiteX16" fmla="*/ 2770 w 10000"/>
                <a:gd name="connsiteY16" fmla="*/ 3900 h 10000"/>
                <a:gd name="connsiteX17" fmla="*/ 2608 w 10000"/>
                <a:gd name="connsiteY17" fmla="*/ 3804 h 10000"/>
                <a:gd name="connsiteX18" fmla="*/ 2506 w 10000"/>
                <a:gd name="connsiteY18" fmla="*/ 2573 h 10000"/>
                <a:gd name="connsiteX19" fmla="*/ 2432 w 10000"/>
                <a:gd name="connsiteY19" fmla="*/ 2310 h 10000"/>
                <a:gd name="connsiteX20" fmla="*/ 2278 w 10000"/>
                <a:gd name="connsiteY20" fmla="*/ 2268 h 10000"/>
                <a:gd name="connsiteX21" fmla="*/ 2153 w 10000"/>
                <a:gd name="connsiteY21" fmla="*/ 2545 h 10000"/>
                <a:gd name="connsiteX22" fmla="*/ 1940 w 10000"/>
                <a:gd name="connsiteY22" fmla="*/ 3333 h 10000"/>
                <a:gd name="connsiteX23" fmla="*/ 1661 w 10000"/>
                <a:gd name="connsiteY23" fmla="*/ 4398 h 10000"/>
                <a:gd name="connsiteX24" fmla="*/ 1286 w 10000"/>
                <a:gd name="connsiteY24" fmla="*/ 5367 h 10000"/>
                <a:gd name="connsiteX25" fmla="*/ 970 w 10000"/>
                <a:gd name="connsiteY25" fmla="*/ 6487 h 10000"/>
                <a:gd name="connsiteX26" fmla="*/ 529 w 10000"/>
                <a:gd name="connsiteY26" fmla="*/ 7787 h 10000"/>
                <a:gd name="connsiteX27" fmla="*/ 198 w 10000"/>
                <a:gd name="connsiteY27" fmla="*/ 8852 h 10000"/>
                <a:gd name="connsiteX28" fmla="*/ 37 w 10000"/>
                <a:gd name="connsiteY28" fmla="*/ 9281 h 10000"/>
                <a:gd name="connsiteX29" fmla="*/ 37 w 10000"/>
                <a:gd name="connsiteY29" fmla="*/ 9903 h 10000"/>
                <a:gd name="connsiteX30" fmla="*/ 265 w 10000"/>
                <a:gd name="connsiteY30" fmla="*/ 9903 h 10000"/>
                <a:gd name="connsiteX31" fmla="*/ 845 w 10000"/>
                <a:gd name="connsiteY31" fmla="*/ 9281 h 10000"/>
                <a:gd name="connsiteX32" fmla="*/ 1396 w 10000"/>
                <a:gd name="connsiteY32" fmla="*/ 8479 h 10000"/>
                <a:gd name="connsiteX33" fmla="*/ 2153 w 10000"/>
                <a:gd name="connsiteY33" fmla="*/ 7580 h 10000"/>
                <a:gd name="connsiteX34" fmla="*/ 2998 w 10000"/>
                <a:gd name="connsiteY34" fmla="*/ 6819 h 10000"/>
                <a:gd name="connsiteX35" fmla="*/ 4019 w 10000"/>
                <a:gd name="connsiteY35" fmla="*/ 5961 h 10000"/>
                <a:gd name="connsiteX36" fmla="*/ 4673 w 10000"/>
                <a:gd name="connsiteY36" fmla="*/ 5201 h 10000"/>
                <a:gd name="connsiteX37" fmla="*/ 4989 w 10000"/>
                <a:gd name="connsiteY37" fmla="*/ 4163 h 10000"/>
                <a:gd name="connsiteX38" fmla="*/ 5099 w 10000"/>
                <a:gd name="connsiteY38" fmla="*/ 2877 h 10000"/>
                <a:gd name="connsiteX39" fmla="*/ 5077 w 10000"/>
                <a:gd name="connsiteY39" fmla="*/ 2268 h 10000"/>
                <a:gd name="connsiteX40" fmla="*/ 5048 w 10000"/>
                <a:gd name="connsiteY40" fmla="*/ 2006 h 10000"/>
                <a:gd name="connsiteX41" fmla="*/ 4938 w 10000"/>
                <a:gd name="connsiteY41" fmla="*/ 1272 h 10000"/>
                <a:gd name="connsiteX42" fmla="*/ 4783 w 10000"/>
                <a:gd name="connsiteY42" fmla="*/ 816 h 10000"/>
                <a:gd name="connsiteX0" fmla="*/ 10000 w 10000"/>
                <a:gd name="connsiteY0" fmla="*/ 941 h 10000"/>
                <a:gd name="connsiteX1" fmla="*/ 9662 w 10000"/>
                <a:gd name="connsiteY1" fmla="*/ 609 h 10000"/>
                <a:gd name="connsiteX2" fmla="*/ 9192 w 10000"/>
                <a:gd name="connsiteY2" fmla="*/ 318 h 10000"/>
                <a:gd name="connsiteX3" fmla="*/ 8626 w 10000"/>
                <a:gd name="connsiteY3" fmla="*/ 83 h 10000"/>
                <a:gd name="connsiteX4" fmla="*/ 8237 w 10000"/>
                <a:gd name="connsiteY4" fmla="*/ 14 h 10000"/>
                <a:gd name="connsiteX5" fmla="*/ 7708 w 10000"/>
                <a:gd name="connsiteY5" fmla="*/ 111 h 10000"/>
                <a:gd name="connsiteX6" fmla="*/ 6988 w 10000"/>
                <a:gd name="connsiteY6" fmla="*/ 650 h 10000"/>
                <a:gd name="connsiteX7" fmla="*/ 6458 w 10000"/>
                <a:gd name="connsiteY7" fmla="*/ 1079 h 10000"/>
                <a:gd name="connsiteX8" fmla="*/ 5819 w 10000"/>
                <a:gd name="connsiteY8" fmla="*/ 1383 h 10000"/>
                <a:gd name="connsiteX9" fmla="*/ 4849 w 10000"/>
                <a:gd name="connsiteY9" fmla="*/ 1812 h 10000"/>
                <a:gd name="connsiteX10" fmla="*/ 3968 w 10000"/>
                <a:gd name="connsiteY10" fmla="*/ 2144 h 10000"/>
                <a:gd name="connsiteX11" fmla="*/ 3461 w 10000"/>
                <a:gd name="connsiteY11" fmla="*/ 2268 h 10000"/>
                <a:gd name="connsiteX12" fmla="*/ 3248 w 10000"/>
                <a:gd name="connsiteY12" fmla="*/ 2476 h 10000"/>
                <a:gd name="connsiteX13" fmla="*/ 3211 w 10000"/>
                <a:gd name="connsiteY13" fmla="*/ 2905 h 10000"/>
                <a:gd name="connsiteX14" fmla="*/ 3159 w 10000"/>
                <a:gd name="connsiteY14" fmla="*/ 3375 h 10000"/>
                <a:gd name="connsiteX15" fmla="*/ 2998 w 10000"/>
                <a:gd name="connsiteY15" fmla="*/ 3665 h 10000"/>
                <a:gd name="connsiteX16" fmla="*/ 2770 w 10000"/>
                <a:gd name="connsiteY16" fmla="*/ 3900 h 10000"/>
                <a:gd name="connsiteX17" fmla="*/ 2361 w 10000"/>
                <a:gd name="connsiteY17" fmla="*/ 3523 h 10000"/>
                <a:gd name="connsiteX18" fmla="*/ 2506 w 10000"/>
                <a:gd name="connsiteY18" fmla="*/ 2573 h 10000"/>
                <a:gd name="connsiteX19" fmla="*/ 2432 w 10000"/>
                <a:gd name="connsiteY19" fmla="*/ 2310 h 10000"/>
                <a:gd name="connsiteX20" fmla="*/ 2278 w 10000"/>
                <a:gd name="connsiteY20" fmla="*/ 2268 h 10000"/>
                <a:gd name="connsiteX21" fmla="*/ 2153 w 10000"/>
                <a:gd name="connsiteY21" fmla="*/ 2545 h 10000"/>
                <a:gd name="connsiteX22" fmla="*/ 1940 w 10000"/>
                <a:gd name="connsiteY22" fmla="*/ 3333 h 10000"/>
                <a:gd name="connsiteX23" fmla="*/ 1661 w 10000"/>
                <a:gd name="connsiteY23" fmla="*/ 4398 h 10000"/>
                <a:gd name="connsiteX24" fmla="*/ 1286 w 10000"/>
                <a:gd name="connsiteY24" fmla="*/ 5367 h 10000"/>
                <a:gd name="connsiteX25" fmla="*/ 970 w 10000"/>
                <a:gd name="connsiteY25" fmla="*/ 6487 h 10000"/>
                <a:gd name="connsiteX26" fmla="*/ 529 w 10000"/>
                <a:gd name="connsiteY26" fmla="*/ 7787 h 10000"/>
                <a:gd name="connsiteX27" fmla="*/ 198 w 10000"/>
                <a:gd name="connsiteY27" fmla="*/ 8852 h 10000"/>
                <a:gd name="connsiteX28" fmla="*/ 37 w 10000"/>
                <a:gd name="connsiteY28" fmla="*/ 9281 h 10000"/>
                <a:gd name="connsiteX29" fmla="*/ 37 w 10000"/>
                <a:gd name="connsiteY29" fmla="*/ 9903 h 10000"/>
                <a:gd name="connsiteX30" fmla="*/ 265 w 10000"/>
                <a:gd name="connsiteY30" fmla="*/ 9903 h 10000"/>
                <a:gd name="connsiteX31" fmla="*/ 845 w 10000"/>
                <a:gd name="connsiteY31" fmla="*/ 9281 h 10000"/>
                <a:gd name="connsiteX32" fmla="*/ 1396 w 10000"/>
                <a:gd name="connsiteY32" fmla="*/ 8479 h 10000"/>
                <a:gd name="connsiteX33" fmla="*/ 2153 w 10000"/>
                <a:gd name="connsiteY33" fmla="*/ 7580 h 10000"/>
                <a:gd name="connsiteX34" fmla="*/ 2998 w 10000"/>
                <a:gd name="connsiteY34" fmla="*/ 6819 h 10000"/>
                <a:gd name="connsiteX35" fmla="*/ 4019 w 10000"/>
                <a:gd name="connsiteY35" fmla="*/ 5961 h 10000"/>
                <a:gd name="connsiteX36" fmla="*/ 4673 w 10000"/>
                <a:gd name="connsiteY36" fmla="*/ 5201 h 10000"/>
                <a:gd name="connsiteX37" fmla="*/ 4989 w 10000"/>
                <a:gd name="connsiteY37" fmla="*/ 4163 h 10000"/>
                <a:gd name="connsiteX38" fmla="*/ 5099 w 10000"/>
                <a:gd name="connsiteY38" fmla="*/ 2877 h 10000"/>
                <a:gd name="connsiteX39" fmla="*/ 5077 w 10000"/>
                <a:gd name="connsiteY39" fmla="*/ 2268 h 10000"/>
                <a:gd name="connsiteX40" fmla="*/ 5048 w 10000"/>
                <a:gd name="connsiteY40" fmla="*/ 2006 h 10000"/>
                <a:gd name="connsiteX41" fmla="*/ 4938 w 10000"/>
                <a:gd name="connsiteY41" fmla="*/ 1272 h 10000"/>
                <a:gd name="connsiteX42" fmla="*/ 4783 w 10000"/>
                <a:gd name="connsiteY42" fmla="*/ 816 h 10000"/>
                <a:gd name="connsiteX0" fmla="*/ 10000 w 10000"/>
                <a:gd name="connsiteY0" fmla="*/ 941 h 10000"/>
                <a:gd name="connsiteX1" fmla="*/ 9662 w 10000"/>
                <a:gd name="connsiteY1" fmla="*/ 609 h 10000"/>
                <a:gd name="connsiteX2" fmla="*/ 9192 w 10000"/>
                <a:gd name="connsiteY2" fmla="*/ 318 h 10000"/>
                <a:gd name="connsiteX3" fmla="*/ 8626 w 10000"/>
                <a:gd name="connsiteY3" fmla="*/ 83 h 10000"/>
                <a:gd name="connsiteX4" fmla="*/ 8237 w 10000"/>
                <a:gd name="connsiteY4" fmla="*/ 14 h 10000"/>
                <a:gd name="connsiteX5" fmla="*/ 7708 w 10000"/>
                <a:gd name="connsiteY5" fmla="*/ 111 h 10000"/>
                <a:gd name="connsiteX6" fmla="*/ 6988 w 10000"/>
                <a:gd name="connsiteY6" fmla="*/ 650 h 10000"/>
                <a:gd name="connsiteX7" fmla="*/ 6458 w 10000"/>
                <a:gd name="connsiteY7" fmla="*/ 1079 h 10000"/>
                <a:gd name="connsiteX8" fmla="*/ 5819 w 10000"/>
                <a:gd name="connsiteY8" fmla="*/ 1383 h 10000"/>
                <a:gd name="connsiteX9" fmla="*/ 4849 w 10000"/>
                <a:gd name="connsiteY9" fmla="*/ 1812 h 10000"/>
                <a:gd name="connsiteX10" fmla="*/ 3968 w 10000"/>
                <a:gd name="connsiteY10" fmla="*/ 2144 h 10000"/>
                <a:gd name="connsiteX11" fmla="*/ 3461 w 10000"/>
                <a:gd name="connsiteY11" fmla="*/ 2268 h 10000"/>
                <a:gd name="connsiteX12" fmla="*/ 3248 w 10000"/>
                <a:gd name="connsiteY12" fmla="*/ 2476 h 10000"/>
                <a:gd name="connsiteX13" fmla="*/ 3211 w 10000"/>
                <a:gd name="connsiteY13" fmla="*/ 2905 h 10000"/>
                <a:gd name="connsiteX14" fmla="*/ 3159 w 10000"/>
                <a:gd name="connsiteY14" fmla="*/ 3375 h 10000"/>
                <a:gd name="connsiteX15" fmla="*/ 2998 w 10000"/>
                <a:gd name="connsiteY15" fmla="*/ 3665 h 10000"/>
                <a:gd name="connsiteX16" fmla="*/ 2770 w 10000"/>
                <a:gd name="connsiteY16" fmla="*/ 3900 h 10000"/>
                <a:gd name="connsiteX17" fmla="*/ 2390 w 10000"/>
                <a:gd name="connsiteY17" fmla="*/ 3747 h 10000"/>
                <a:gd name="connsiteX18" fmla="*/ 2506 w 10000"/>
                <a:gd name="connsiteY18" fmla="*/ 2573 h 10000"/>
                <a:gd name="connsiteX19" fmla="*/ 2432 w 10000"/>
                <a:gd name="connsiteY19" fmla="*/ 2310 h 10000"/>
                <a:gd name="connsiteX20" fmla="*/ 2278 w 10000"/>
                <a:gd name="connsiteY20" fmla="*/ 2268 h 10000"/>
                <a:gd name="connsiteX21" fmla="*/ 2153 w 10000"/>
                <a:gd name="connsiteY21" fmla="*/ 2545 h 10000"/>
                <a:gd name="connsiteX22" fmla="*/ 1940 w 10000"/>
                <a:gd name="connsiteY22" fmla="*/ 3333 h 10000"/>
                <a:gd name="connsiteX23" fmla="*/ 1661 w 10000"/>
                <a:gd name="connsiteY23" fmla="*/ 4398 h 10000"/>
                <a:gd name="connsiteX24" fmla="*/ 1286 w 10000"/>
                <a:gd name="connsiteY24" fmla="*/ 5367 h 10000"/>
                <a:gd name="connsiteX25" fmla="*/ 970 w 10000"/>
                <a:gd name="connsiteY25" fmla="*/ 6487 h 10000"/>
                <a:gd name="connsiteX26" fmla="*/ 529 w 10000"/>
                <a:gd name="connsiteY26" fmla="*/ 7787 h 10000"/>
                <a:gd name="connsiteX27" fmla="*/ 198 w 10000"/>
                <a:gd name="connsiteY27" fmla="*/ 8852 h 10000"/>
                <a:gd name="connsiteX28" fmla="*/ 37 w 10000"/>
                <a:gd name="connsiteY28" fmla="*/ 9281 h 10000"/>
                <a:gd name="connsiteX29" fmla="*/ 37 w 10000"/>
                <a:gd name="connsiteY29" fmla="*/ 9903 h 10000"/>
                <a:gd name="connsiteX30" fmla="*/ 265 w 10000"/>
                <a:gd name="connsiteY30" fmla="*/ 9903 h 10000"/>
                <a:gd name="connsiteX31" fmla="*/ 845 w 10000"/>
                <a:gd name="connsiteY31" fmla="*/ 9281 h 10000"/>
                <a:gd name="connsiteX32" fmla="*/ 1396 w 10000"/>
                <a:gd name="connsiteY32" fmla="*/ 8479 h 10000"/>
                <a:gd name="connsiteX33" fmla="*/ 2153 w 10000"/>
                <a:gd name="connsiteY33" fmla="*/ 7580 h 10000"/>
                <a:gd name="connsiteX34" fmla="*/ 2998 w 10000"/>
                <a:gd name="connsiteY34" fmla="*/ 6819 h 10000"/>
                <a:gd name="connsiteX35" fmla="*/ 4019 w 10000"/>
                <a:gd name="connsiteY35" fmla="*/ 5961 h 10000"/>
                <a:gd name="connsiteX36" fmla="*/ 4673 w 10000"/>
                <a:gd name="connsiteY36" fmla="*/ 5201 h 10000"/>
                <a:gd name="connsiteX37" fmla="*/ 4989 w 10000"/>
                <a:gd name="connsiteY37" fmla="*/ 4163 h 10000"/>
                <a:gd name="connsiteX38" fmla="*/ 5099 w 10000"/>
                <a:gd name="connsiteY38" fmla="*/ 2877 h 10000"/>
                <a:gd name="connsiteX39" fmla="*/ 5077 w 10000"/>
                <a:gd name="connsiteY39" fmla="*/ 2268 h 10000"/>
                <a:gd name="connsiteX40" fmla="*/ 5048 w 10000"/>
                <a:gd name="connsiteY40" fmla="*/ 2006 h 10000"/>
                <a:gd name="connsiteX41" fmla="*/ 4938 w 10000"/>
                <a:gd name="connsiteY41" fmla="*/ 1272 h 10000"/>
                <a:gd name="connsiteX42" fmla="*/ 4783 w 10000"/>
                <a:gd name="connsiteY42" fmla="*/ 816 h 10000"/>
                <a:gd name="connsiteX0" fmla="*/ 10000 w 10000"/>
                <a:gd name="connsiteY0" fmla="*/ 941 h 10000"/>
                <a:gd name="connsiteX1" fmla="*/ 9662 w 10000"/>
                <a:gd name="connsiteY1" fmla="*/ 609 h 10000"/>
                <a:gd name="connsiteX2" fmla="*/ 9192 w 10000"/>
                <a:gd name="connsiteY2" fmla="*/ 318 h 10000"/>
                <a:gd name="connsiteX3" fmla="*/ 8626 w 10000"/>
                <a:gd name="connsiteY3" fmla="*/ 83 h 10000"/>
                <a:gd name="connsiteX4" fmla="*/ 8237 w 10000"/>
                <a:gd name="connsiteY4" fmla="*/ 14 h 10000"/>
                <a:gd name="connsiteX5" fmla="*/ 7708 w 10000"/>
                <a:gd name="connsiteY5" fmla="*/ 111 h 10000"/>
                <a:gd name="connsiteX6" fmla="*/ 6988 w 10000"/>
                <a:gd name="connsiteY6" fmla="*/ 650 h 10000"/>
                <a:gd name="connsiteX7" fmla="*/ 6458 w 10000"/>
                <a:gd name="connsiteY7" fmla="*/ 1079 h 10000"/>
                <a:gd name="connsiteX8" fmla="*/ 5819 w 10000"/>
                <a:gd name="connsiteY8" fmla="*/ 1383 h 10000"/>
                <a:gd name="connsiteX9" fmla="*/ 4849 w 10000"/>
                <a:gd name="connsiteY9" fmla="*/ 1812 h 10000"/>
                <a:gd name="connsiteX10" fmla="*/ 3968 w 10000"/>
                <a:gd name="connsiteY10" fmla="*/ 2144 h 10000"/>
                <a:gd name="connsiteX11" fmla="*/ 3461 w 10000"/>
                <a:gd name="connsiteY11" fmla="*/ 2268 h 10000"/>
                <a:gd name="connsiteX12" fmla="*/ 3248 w 10000"/>
                <a:gd name="connsiteY12" fmla="*/ 2476 h 10000"/>
                <a:gd name="connsiteX13" fmla="*/ 3211 w 10000"/>
                <a:gd name="connsiteY13" fmla="*/ 2905 h 10000"/>
                <a:gd name="connsiteX14" fmla="*/ 3159 w 10000"/>
                <a:gd name="connsiteY14" fmla="*/ 3375 h 10000"/>
                <a:gd name="connsiteX15" fmla="*/ 2998 w 10000"/>
                <a:gd name="connsiteY15" fmla="*/ 3665 h 10000"/>
                <a:gd name="connsiteX16" fmla="*/ 2770 w 10000"/>
                <a:gd name="connsiteY16" fmla="*/ 3900 h 10000"/>
                <a:gd name="connsiteX17" fmla="*/ 2390 w 10000"/>
                <a:gd name="connsiteY17" fmla="*/ 3747 h 10000"/>
                <a:gd name="connsiteX18" fmla="*/ 2506 w 10000"/>
                <a:gd name="connsiteY18" fmla="*/ 2573 h 10000"/>
                <a:gd name="connsiteX19" fmla="*/ 2432 w 10000"/>
                <a:gd name="connsiteY19" fmla="*/ 2310 h 10000"/>
                <a:gd name="connsiteX20" fmla="*/ 2278 w 10000"/>
                <a:gd name="connsiteY20" fmla="*/ 2268 h 10000"/>
                <a:gd name="connsiteX21" fmla="*/ 2153 w 10000"/>
                <a:gd name="connsiteY21" fmla="*/ 2545 h 10000"/>
                <a:gd name="connsiteX22" fmla="*/ 1940 w 10000"/>
                <a:gd name="connsiteY22" fmla="*/ 3333 h 10000"/>
                <a:gd name="connsiteX23" fmla="*/ 1661 w 10000"/>
                <a:gd name="connsiteY23" fmla="*/ 4398 h 10000"/>
                <a:gd name="connsiteX24" fmla="*/ 1286 w 10000"/>
                <a:gd name="connsiteY24" fmla="*/ 5367 h 10000"/>
                <a:gd name="connsiteX25" fmla="*/ 970 w 10000"/>
                <a:gd name="connsiteY25" fmla="*/ 6487 h 10000"/>
                <a:gd name="connsiteX26" fmla="*/ 529 w 10000"/>
                <a:gd name="connsiteY26" fmla="*/ 7787 h 10000"/>
                <a:gd name="connsiteX27" fmla="*/ 198 w 10000"/>
                <a:gd name="connsiteY27" fmla="*/ 8852 h 10000"/>
                <a:gd name="connsiteX28" fmla="*/ 37 w 10000"/>
                <a:gd name="connsiteY28" fmla="*/ 9281 h 10000"/>
                <a:gd name="connsiteX29" fmla="*/ 37 w 10000"/>
                <a:gd name="connsiteY29" fmla="*/ 9903 h 10000"/>
                <a:gd name="connsiteX30" fmla="*/ 265 w 10000"/>
                <a:gd name="connsiteY30" fmla="*/ 9903 h 10000"/>
                <a:gd name="connsiteX31" fmla="*/ 845 w 10000"/>
                <a:gd name="connsiteY31" fmla="*/ 9281 h 10000"/>
                <a:gd name="connsiteX32" fmla="*/ 1396 w 10000"/>
                <a:gd name="connsiteY32" fmla="*/ 8479 h 10000"/>
                <a:gd name="connsiteX33" fmla="*/ 2153 w 10000"/>
                <a:gd name="connsiteY33" fmla="*/ 7580 h 10000"/>
                <a:gd name="connsiteX34" fmla="*/ 2998 w 10000"/>
                <a:gd name="connsiteY34" fmla="*/ 6819 h 10000"/>
                <a:gd name="connsiteX35" fmla="*/ 4019 w 10000"/>
                <a:gd name="connsiteY35" fmla="*/ 5961 h 10000"/>
                <a:gd name="connsiteX36" fmla="*/ 4673 w 10000"/>
                <a:gd name="connsiteY36" fmla="*/ 5201 h 10000"/>
                <a:gd name="connsiteX37" fmla="*/ 4989 w 10000"/>
                <a:gd name="connsiteY37" fmla="*/ 4163 h 10000"/>
                <a:gd name="connsiteX38" fmla="*/ 5099 w 10000"/>
                <a:gd name="connsiteY38" fmla="*/ 2877 h 10000"/>
                <a:gd name="connsiteX39" fmla="*/ 5077 w 10000"/>
                <a:gd name="connsiteY39" fmla="*/ 2268 h 10000"/>
                <a:gd name="connsiteX40" fmla="*/ 5048 w 10000"/>
                <a:gd name="connsiteY40" fmla="*/ 2006 h 10000"/>
                <a:gd name="connsiteX41" fmla="*/ 4938 w 10000"/>
                <a:gd name="connsiteY41" fmla="*/ 1272 h 10000"/>
                <a:gd name="connsiteX42" fmla="*/ 4783 w 10000"/>
                <a:gd name="connsiteY42" fmla="*/ 816 h 10000"/>
                <a:gd name="connsiteX0" fmla="*/ 10000 w 10000"/>
                <a:gd name="connsiteY0" fmla="*/ 941 h 10000"/>
                <a:gd name="connsiteX1" fmla="*/ 9662 w 10000"/>
                <a:gd name="connsiteY1" fmla="*/ 609 h 10000"/>
                <a:gd name="connsiteX2" fmla="*/ 9192 w 10000"/>
                <a:gd name="connsiteY2" fmla="*/ 318 h 10000"/>
                <a:gd name="connsiteX3" fmla="*/ 8626 w 10000"/>
                <a:gd name="connsiteY3" fmla="*/ 83 h 10000"/>
                <a:gd name="connsiteX4" fmla="*/ 8237 w 10000"/>
                <a:gd name="connsiteY4" fmla="*/ 14 h 10000"/>
                <a:gd name="connsiteX5" fmla="*/ 7708 w 10000"/>
                <a:gd name="connsiteY5" fmla="*/ 111 h 10000"/>
                <a:gd name="connsiteX6" fmla="*/ 6988 w 10000"/>
                <a:gd name="connsiteY6" fmla="*/ 650 h 10000"/>
                <a:gd name="connsiteX7" fmla="*/ 6458 w 10000"/>
                <a:gd name="connsiteY7" fmla="*/ 1079 h 10000"/>
                <a:gd name="connsiteX8" fmla="*/ 5819 w 10000"/>
                <a:gd name="connsiteY8" fmla="*/ 1383 h 10000"/>
                <a:gd name="connsiteX9" fmla="*/ 4849 w 10000"/>
                <a:gd name="connsiteY9" fmla="*/ 1812 h 10000"/>
                <a:gd name="connsiteX10" fmla="*/ 3968 w 10000"/>
                <a:gd name="connsiteY10" fmla="*/ 2144 h 10000"/>
                <a:gd name="connsiteX11" fmla="*/ 3461 w 10000"/>
                <a:gd name="connsiteY11" fmla="*/ 2268 h 10000"/>
                <a:gd name="connsiteX12" fmla="*/ 3248 w 10000"/>
                <a:gd name="connsiteY12" fmla="*/ 2476 h 10000"/>
                <a:gd name="connsiteX13" fmla="*/ 3211 w 10000"/>
                <a:gd name="connsiteY13" fmla="*/ 2905 h 10000"/>
                <a:gd name="connsiteX14" fmla="*/ 3159 w 10000"/>
                <a:gd name="connsiteY14" fmla="*/ 3375 h 10000"/>
                <a:gd name="connsiteX15" fmla="*/ 2770 w 10000"/>
                <a:gd name="connsiteY15" fmla="*/ 3900 h 10000"/>
                <a:gd name="connsiteX16" fmla="*/ 2390 w 10000"/>
                <a:gd name="connsiteY16" fmla="*/ 3747 h 10000"/>
                <a:gd name="connsiteX17" fmla="*/ 2506 w 10000"/>
                <a:gd name="connsiteY17" fmla="*/ 2573 h 10000"/>
                <a:gd name="connsiteX18" fmla="*/ 2432 w 10000"/>
                <a:gd name="connsiteY18" fmla="*/ 2310 h 10000"/>
                <a:gd name="connsiteX19" fmla="*/ 2278 w 10000"/>
                <a:gd name="connsiteY19" fmla="*/ 2268 h 10000"/>
                <a:gd name="connsiteX20" fmla="*/ 2153 w 10000"/>
                <a:gd name="connsiteY20" fmla="*/ 2545 h 10000"/>
                <a:gd name="connsiteX21" fmla="*/ 1940 w 10000"/>
                <a:gd name="connsiteY21" fmla="*/ 3333 h 10000"/>
                <a:gd name="connsiteX22" fmla="*/ 1661 w 10000"/>
                <a:gd name="connsiteY22" fmla="*/ 4398 h 10000"/>
                <a:gd name="connsiteX23" fmla="*/ 1286 w 10000"/>
                <a:gd name="connsiteY23" fmla="*/ 5367 h 10000"/>
                <a:gd name="connsiteX24" fmla="*/ 970 w 10000"/>
                <a:gd name="connsiteY24" fmla="*/ 6487 h 10000"/>
                <a:gd name="connsiteX25" fmla="*/ 529 w 10000"/>
                <a:gd name="connsiteY25" fmla="*/ 7787 h 10000"/>
                <a:gd name="connsiteX26" fmla="*/ 198 w 10000"/>
                <a:gd name="connsiteY26" fmla="*/ 8852 h 10000"/>
                <a:gd name="connsiteX27" fmla="*/ 37 w 10000"/>
                <a:gd name="connsiteY27" fmla="*/ 9281 h 10000"/>
                <a:gd name="connsiteX28" fmla="*/ 37 w 10000"/>
                <a:gd name="connsiteY28" fmla="*/ 9903 h 10000"/>
                <a:gd name="connsiteX29" fmla="*/ 265 w 10000"/>
                <a:gd name="connsiteY29" fmla="*/ 9903 h 10000"/>
                <a:gd name="connsiteX30" fmla="*/ 845 w 10000"/>
                <a:gd name="connsiteY30" fmla="*/ 9281 h 10000"/>
                <a:gd name="connsiteX31" fmla="*/ 1396 w 10000"/>
                <a:gd name="connsiteY31" fmla="*/ 8479 h 10000"/>
                <a:gd name="connsiteX32" fmla="*/ 2153 w 10000"/>
                <a:gd name="connsiteY32" fmla="*/ 7580 h 10000"/>
                <a:gd name="connsiteX33" fmla="*/ 2998 w 10000"/>
                <a:gd name="connsiteY33" fmla="*/ 6819 h 10000"/>
                <a:gd name="connsiteX34" fmla="*/ 4019 w 10000"/>
                <a:gd name="connsiteY34" fmla="*/ 5961 h 10000"/>
                <a:gd name="connsiteX35" fmla="*/ 4673 w 10000"/>
                <a:gd name="connsiteY35" fmla="*/ 5201 h 10000"/>
                <a:gd name="connsiteX36" fmla="*/ 4989 w 10000"/>
                <a:gd name="connsiteY36" fmla="*/ 4163 h 10000"/>
                <a:gd name="connsiteX37" fmla="*/ 5099 w 10000"/>
                <a:gd name="connsiteY37" fmla="*/ 2877 h 10000"/>
                <a:gd name="connsiteX38" fmla="*/ 5077 w 10000"/>
                <a:gd name="connsiteY38" fmla="*/ 2268 h 10000"/>
                <a:gd name="connsiteX39" fmla="*/ 5048 w 10000"/>
                <a:gd name="connsiteY39" fmla="*/ 2006 h 10000"/>
                <a:gd name="connsiteX40" fmla="*/ 4938 w 10000"/>
                <a:gd name="connsiteY40" fmla="*/ 1272 h 10000"/>
                <a:gd name="connsiteX41" fmla="*/ 4783 w 10000"/>
                <a:gd name="connsiteY41" fmla="*/ 816 h 10000"/>
                <a:gd name="connsiteX0" fmla="*/ 10000 w 10000"/>
                <a:gd name="connsiteY0" fmla="*/ 941 h 10000"/>
                <a:gd name="connsiteX1" fmla="*/ 9662 w 10000"/>
                <a:gd name="connsiteY1" fmla="*/ 609 h 10000"/>
                <a:gd name="connsiteX2" fmla="*/ 9192 w 10000"/>
                <a:gd name="connsiteY2" fmla="*/ 318 h 10000"/>
                <a:gd name="connsiteX3" fmla="*/ 8626 w 10000"/>
                <a:gd name="connsiteY3" fmla="*/ 83 h 10000"/>
                <a:gd name="connsiteX4" fmla="*/ 8237 w 10000"/>
                <a:gd name="connsiteY4" fmla="*/ 14 h 10000"/>
                <a:gd name="connsiteX5" fmla="*/ 7708 w 10000"/>
                <a:gd name="connsiteY5" fmla="*/ 111 h 10000"/>
                <a:gd name="connsiteX6" fmla="*/ 6988 w 10000"/>
                <a:gd name="connsiteY6" fmla="*/ 650 h 10000"/>
                <a:gd name="connsiteX7" fmla="*/ 6458 w 10000"/>
                <a:gd name="connsiteY7" fmla="*/ 1079 h 10000"/>
                <a:gd name="connsiteX8" fmla="*/ 5819 w 10000"/>
                <a:gd name="connsiteY8" fmla="*/ 1383 h 10000"/>
                <a:gd name="connsiteX9" fmla="*/ 4849 w 10000"/>
                <a:gd name="connsiteY9" fmla="*/ 1812 h 10000"/>
                <a:gd name="connsiteX10" fmla="*/ 3968 w 10000"/>
                <a:gd name="connsiteY10" fmla="*/ 2144 h 10000"/>
                <a:gd name="connsiteX11" fmla="*/ 3461 w 10000"/>
                <a:gd name="connsiteY11" fmla="*/ 2268 h 10000"/>
                <a:gd name="connsiteX12" fmla="*/ 3248 w 10000"/>
                <a:gd name="connsiteY12" fmla="*/ 2476 h 10000"/>
                <a:gd name="connsiteX13" fmla="*/ 3211 w 10000"/>
                <a:gd name="connsiteY13" fmla="*/ 2905 h 10000"/>
                <a:gd name="connsiteX14" fmla="*/ 3159 w 10000"/>
                <a:gd name="connsiteY14" fmla="*/ 3375 h 10000"/>
                <a:gd name="connsiteX15" fmla="*/ 2875 w 10000"/>
                <a:gd name="connsiteY15" fmla="*/ 3867 h 10000"/>
                <a:gd name="connsiteX16" fmla="*/ 2390 w 10000"/>
                <a:gd name="connsiteY16" fmla="*/ 3747 h 10000"/>
                <a:gd name="connsiteX17" fmla="*/ 2506 w 10000"/>
                <a:gd name="connsiteY17" fmla="*/ 2573 h 10000"/>
                <a:gd name="connsiteX18" fmla="*/ 2432 w 10000"/>
                <a:gd name="connsiteY18" fmla="*/ 2310 h 10000"/>
                <a:gd name="connsiteX19" fmla="*/ 2278 w 10000"/>
                <a:gd name="connsiteY19" fmla="*/ 2268 h 10000"/>
                <a:gd name="connsiteX20" fmla="*/ 2153 w 10000"/>
                <a:gd name="connsiteY20" fmla="*/ 2545 h 10000"/>
                <a:gd name="connsiteX21" fmla="*/ 1940 w 10000"/>
                <a:gd name="connsiteY21" fmla="*/ 3333 h 10000"/>
                <a:gd name="connsiteX22" fmla="*/ 1661 w 10000"/>
                <a:gd name="connsiteY22" fmla="*/ 4398 h 10000"/>
                <a:gd name="connsiteX23" fmla="*/ 1286 w 10000"/>
                <a:gd name="connsiteY23" fmla="*/ 5367 h 10000"/>
                <a:gd name="connsiteX24" fmla="*/ 970 w 10000"/>
                <a:gd name="connsiteY24" fmla="*/ 6487 h 10000"/>
                <a:gd name="connsiteX25" fmla="*/ 529 w 10000"/>
                <a:gd name="connsiteY25" fmla="*/ 7787 h 10000"/>
                <a:gd name="connsiteX26" fmla="*/ 198 w 10000"/>
                <a:gd name="connsiteY26" fmla="*/ 8852 h 10000"/>
                <a:gd name="connsiteX27" fmla="*/ 37 w 10000"/>
                <a:gd name="connsiteY27" fmla="*/ 9281 h 10000"/>
                <a:gd name="connsiteX28" fmla="*/ 37 w 10000"/>
                <a:gd name="connsiteY28" fmla="*/ 9903 h 10000"/>
                <a:gd name="connsiteX29" fmla="*/ 265 w 10000"/>
                <a:gd name="connsiteY29" fmla="*/ 9903 h 10000"/>
                <a:gd name="connsiteX30" fmla="*/ 845 w 10000"/>
                <a:gd name="connsiteY30" fmla="*/ 9281 h 10000"/>
                <a:gd name="connsiteX31" fmla="*/ 1396 w 10000"/>
                <a:gd name="connsiteY31" fmla="*/ 8479 h 10000"/>
                <a:gd name="connsiteX32" fmla="*/ 2153 w 10000"/>
                <a:gd name="connsiteY32" fmla="*/ 7580 h 10000"/>
                <a:gd name="connsiteX33" fmla="*/ 2998 w 10000"/>
                <a:gd name="connsiteY33" fmla="*/ 6819 h 10000"/>
                <a:gd name="connsiteX34" fmla="*/ 4019 w 10000"/>
                <a:gd name="connsiteY34" fmla="*/ 5961 h 10000"/>
                <a:gd name="connsiteX35" fmla="*/ 4673 w 10000"/>
                <a:gd name="connsiteY35" fmla="*/ 5201 h 10000"/>
                <a:gd name="connsiteX36" fmla="*/ 4989 w 10000"/>
                <a:gd name="connsiteY36" fmla="*/ 4163 h 10000"/>
                <a:gd name="connsiteX37" fmla="*/ 5099 w 10000"/>
                <a:gd name="connsiteY37" fmla="*/ 2877 h 10000"/>
                <a:gd name="connsiteX38" fmla="*/ 5077 w 10000"/>
                <a:gd name="connsiteY38" fmla="*/ 2268 h 10000"/>
                <a:gd name="connsiteX39" fmla="*/ 5048 w 10000"/>
                <a:gd name="connsiteY39" fmla="*/ 2006 h 10000"/>
                <a:gd name="connsiteX40" fmla="*/ 4938 w 10000"/>
                <a:gd name="connsiteY40" fmla="*/ 1272 h 10000"/>
                <a:gd name="connsiteX41" fmla="*/ 4783 w 10000"/>
                <a:gd name="connsiteY41" fmla="*/ 816 h 10000"/>
                <a:gd name="connsiteX0" fmla="*/ 9993 w 9993"/>
                <a:gd name="connsiteY0" fmla="*/ 941 h 10849"/>
                <a:gd name="connsiteX1" fmla="*/ 9655 w 9993"/>
                <a:gd name="connsiteY1" fmla="*/ 609 h 10849"/>
                <a:gd name="connsiteX2" fmla="*/ 9185 w 9993"/>
                <a:gd name="connsiteY2" fmla="*/ 318 h 10849"/>
                <a:gd name="connsiteX3" fmla="*/ 8619 w 9993"/>
                <a:gd name="connsiteY3" fmla="*/ 83 h 10849"/>
                <a:gd name="connsiteX4" fmla="*/ 8230 w 9993"/>
                <a:gd name="connsiteY4" fmla="*/ 14 h 10849"/>
                <a:gd name="connsiteX5" fmla="*/ 7701 w 9993"/>
                <a:gd name="connsiteY5" fmla="*/ 111 h 10849"/>
                <a:gd name="connsiteX6" fmla="*/ 6981 w 9993"/>
                <a:gd name="connsiteY6" fmla="*/ 650 h 10849"/>
                <a:gd name="connsiteX7" fmla="*/ 6451 w 9993"/>
                <a:gd name="connsiteY7" fmla="*/ 1079 h 10849"/>
                <a:gd name="connsiteX8" fmla="*/ 5812 w 9993"/>
                <a:gd name="connsiteY8" fmla="*/ 1383 h 10849"/>
                <a:gd name="connsiteX9" fmla="*/ 4842 w 9993"/>
                <a:gd name="connsiteY9" fmla="*/ 1812 h 10849"/>
                <a:gd name="connsiteX10" fmla="*/ 3961 w 9993"/>
                <a:gd name="connsiteY10" fmla="*/ 2144 h 10849"/>
                <a:gd name="connsiteX11" fmla="*/ 3454 w 9993"/>
                <a:gd name="connsiteY11" fmla="*/ 2268 h 10849"/>
                <a:gd name="connsiteX12" fmla="*/ 3241 w 9993"/>
                <a:gd name="connsiteY12" fmla="*/ 2476 h 10849"/>
                <a:gd name="connsiteX13" fmla="*/ 3204 w 9993"/>
                <a:gd name="connsiteY13" fmla="*/ 2905 h 10849"/>
                <a:gd name="connsiteX14" fmla="*/ 3152 w 9993"/>
                <a:gd name="connsiteY14" fmla="*/ 3375 h 10849"/>
                <a:gd name="connsiteX15" fmla="*/ 2868 w 9993"/>
                <a:gd name="connsiteY15" fmla="*/ 3867 h 10849"/>
                <a:gd name="connsiteX16" fmla="*/ 2383 w 9993"/>
                <a:gd name="connsiteY16" fmla="*/ 3747 h 10849"/>
                <a:gd name="connsiteX17" fmla="*/ 2499 w 9993"/>
                <a:gd name="connsiteY17" fmla="*/ 2573 h 10849"/>
                <a:gd name="connsiteX18" fmla="*/ 2425 w 9993"/>
                <a:gd name="connsiteY18" fmla="*/ 2310 h 10849"/>
                <a:gd name="connsiteX19" fmla="*/ 2271 w 9993"/>
                <a:gd name="connsiteY19" fmla="*/ 2268 h 10849"/>
                <a:gd name="connsiteX20" fmla="*/ 2146 w 9993"/>
                <a:gd name="connsiteY20" fmla="*/ 2545 h 10849"/>
                <a:gd name="connsiteX21" fmla="*/ 1933 w 9993"/>
                <a:gd name="connsiteY21" fmla="*/ 3333 h 10849"/>
                <a:gd name="connsiteX22" fmla="*/ 1654 w 9993"/>
                <a:gd name="connsiteY22" fmla="*/ 4398 h 10849"/>
                <a:gd name="connsiteX23" fmla="*/ 1279 w 9993"/>
                <a:gd name="connsiteY23" fmla="*/ 5367 h 10849"/>
                <a:gd name="connsiteX24" fmla="*/ 963 w 9993"/>
                <a:gd name="connsiteY24" fmla="*/ 6487 h 10849"/>
                <a:gd name="connsiteX25" fmla="*/ 522 w 9993"/>
                <a:gd name="connsiteY25" fmla="*/ 7787 h 10849"/>
                <a:gd name="connsiteX26" fmla="*/ 191 w 9993"/>
                <a:gd name="connsiteY26" fmla="*/ 8852 h 10849"/>
                <a:gd name="connsiteX27" fmla="*/ 30 w 9993"/>
                <a:gd name="connsiteY27" fmla="*/ 9281 h 10849"/>
                <a:gd name="connsiteX28" fmla="*/ 162 w 9993"/>
                <a:gd name="connsiteY28" fmla="*/ 10752 h 10849"/>
                <a:gd name="connsiteX29" fmla="*/ 258 w 9993"/>
                <a:gd name="connsiteY29" fmla="*/ 9903 h 10849"/>
                <a:gd name="connsiteX30" fmla="*/ 838 w 9993"/>
                <a:gd name="connsiteY30" fmla="*/ 9281 h 10849"/>
                <a:gd name="connsiteX31" fmla="*/ 1389 w 9993"/>
                <a:gd name="connsiteY31" fmla="*/ 8479 h 10849"/>
                <a:gd name="connsiteX32" fmla="*/ 2146 w 9993"/>
                <a:gd name="connsiteY32" fmla="*/ 7580 h 10849"/>
                <a:gd name="connsiteX33" fmla="*/ 2991 w 9993"/>
                <a:gd name="connsiteY33" fmla="*/ 6819 h 10849"/>
                <a:gd name="connsiteX34" fmla="*/ 4012 w 9993"/>
                <a:gd name="connsiteY34" fmla="*/ 5961 h 10849"/>
                <a:gd name="connsiteX35" fmla="*/ 4666 w 9993"/>
                <a:gd name="connsiteY35" fmla="*/ 5201 h 10849"/>
                <a:gd name="connsiteX36" fmla="*/ 4982 w 9993"/>
                <a:gd name="connsiteY36" fmla="*/ 4163 h 10849"/>
                <a:gd name="connsiteX37" fmla="*/ 5092 w 9993"/>
                <a:gd name="connsiteY37" fmla="*/ 2877 h 10849"/>
                <a:gd name="connsiteX38" fmla="*/ 5070 w 9993"/>
                <a:gd name="connsiteY38" fmla="*/ 2268 h 10849"/>
                <a:gd name="connsiteX39" fmla="*/ 5041 w 9993"/>
                <a:gd name="connsiteY39" fmla="*/ 2006 h 10849"/>
                <a:gd name="connsiteX40" fmla="*/ 4931 w 9993"/>
                <a:gd name="connsiteY40" fmla="*/ 1272 h 10849"/>
                <a:gd name="connsiteX41" fmla="*/ 4776 w 9993"/>
                <a:gd name="connsiteY41" fmla="*/ 816 h 10849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390 w 10000"/>
                <a:gd name="connsiteY31" fmla="*/ 7815 h 10000"/>
                <a:gd name="connsiteX32" fmla="*/ 2148 w 10000"/>
                <a:gd name="connsiteY32" fmla="*/ 6987 h 10000"/>
                <a:gd name="connsiteX33" fmla="*/ 2993 w 10000"/>
                <a:gd name="connsiteY33" fmla="*/ 6285 h 10000"/>
                <a:gd name="connsiteX34" fmla="*/ 4015 w 10000"/>
                <a:gd name="connsiteY34" fmla="*/ 5495 h 10000"/>
                <a:gd name="connsiteX35" fmla="*/ 4669 w 10000"/>
                <a:gd name="connsiteY35" fmla="*/ 4794 h 10000"/>
                <a:gd name="connsiteX36" fmla="*/ 4985 w 10000"/>
                <a:gd name="connsiteY36" fmla="*/ 3837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148 w 10000"/>
                <a:gd name="connsiteY32" fmla="*/ 6987 h 10000"/>
                <a:gd name="connsiteX33" fmla="*/ 2993 w 10000"/>
                <a:gd name="connsiteY33" fmla="*/ 6285 h 10000"/>
                <a:gd name="connsiteX34" fmla="*/ 4015 w 10000"/>
                <a:gd name="connsiteY34" fmla="*/ 5495 h 10000"/>
                <a:gd name="connsiteX35" fmla="*/ 4669 w 10000"/>
                <a:gd name="connsiteY35" fmla="*/ 4794 h 10000"/>
                <a:gd name="connsiteX36" fmla="*/ 4985 w 10000"/>
                <a:gd name="connsiteY36" fmla="*/ 3837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93 w 10000"/>
                <a:gd name="connsiteY33" fmla="*/ 6285 h 10000"/>
                <a:gd name="connsiteX34" fmla="*/ 4015 w 10000"/>
                <a:gd name="connsiteY34" fmla="*/ 5495 h 10000"/>
                <a:gd name="connsiteX35" fmla="*/ 4669 w 10000"/>
                <a:gd name="connsiteY35" fmla="*/ 4794 h 10000"/>
                <a:gd name="connsiteX36" fmla="*/ 4985 w 10000"/>
                <a:gd name="connsiteY36" fmla="*/ 3837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04 w 10000"/>
                <a:gd name="connsiteY33" fmla="*/ 5958 h 10000"/>
                <a:gd name="connsiteX34" fmla="*/ 4015 w 10000"/>
                <a:gd name="connsiteY34" fmla="*/ 5495 h 10000"/>
                <a:gd name="connsiteX35" fmla="*/ 4669 w 10000"/>
                <a:gd name="connsiteY35" fmla="*/ 4794 h 10000"/>
                <a:gd name="connsiteX36" fmla="*/ 4985 w 10000"/>
                <a:gd name="connsiteY36" fmla="*/ 3837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4015 w 10000"/>
                <a:gd name="connsiteY34" fmla="*/ 5495 h 10000"/>
                <a:gd name="connsiteX35" fmla="*/ 4669 w 10000"/>
                <a:gd name="connsiteY35" fmla="*/ 4794 h 10000"/>
                <a:gd name="connsiteX36" fmla="*/ 4985 w 10000"/>
                <a:gd name="connsiteY36" fmla="*/ 3837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669 w 10000"/>
                <a:gd name="connsiteY35" fmla="*/ 4794 h 10000"/>
                <a:gd name="connsiteX36" fmla="*/ 4985 w 10000"/>
                <a:gd name="connsiteY36" fmla="*/ 3837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4985 w 10000"/>
                <a:gd name="connsiteY36" fmla="*/ 3837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045 w 10000"/>
                <a:gd name="connsiteY38" fmla="*/ 1849 h 10000"/>
                <a:gd name="connsiteX39" fmla="*/ 4934 w 10000"/>
                <a:gd name="connsiteY39" fmla="*/ 1172 h 10000"/>
                <a:gd name="connsiteX40" fmla="*/ 4779 w 10000"/>
                <a:gd name="connsiteY40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364 w 10000"/>
                <a:gd name="connsiteY38" fmla="*/ 1668 h 10000"/>
                <a:gd name="connsiteX39" fmla="*/ 4934 w 10000"/>
                <a:gd name="connsiteY39" fmla="*/ 1172 h 10000"/>
                <a:gd name="connsiteX40" fmla="*/ 4779 w 10000"/>
                <a:gd name="connsiteY40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364 w 10000"/>
                <a:gd name="connsiteY38" fmla="*/ 1668 h 10000"/>
                <a:gd name="connsiteX39" fmla="*/ 4779 w 10000"/>
                <a:gd name="connsiteY39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364 w 10000"/>
                <a:gd name="connsiteY38" fmla="*/ 1668 h 10000"/>
                <a:gd name="connsiteX39" fmla="*/ 5272 w 10000"/>
                <a:gd name="connsiteY39" fmla="*/ 460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364 w 10000"/>
                <a:gd name="connsiteY38" fmla="*/ 1668 h 10000"/>
                <a:gd name="connsiteX39" fmla="*/ 5272 w 10000"/>
                <a:gd name="connsiteY39" fmla="*/ 460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400 w 10000"/>
                <a:gd name="connsiteY38" fmla="*/ 1448 h 10000"/>
                <a:gd name="connsiteX39" fmla="*/ 5272 w 10000"/>
                <a:gd name="connsiteY39" fmla="*/ 460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400 w 10000"/>
                <a:gd name="connsiteY38" fmla="*/ 1448 h 10000"/>
                <a:gd name="connsiteX39" fmla="*/ 5272 w 10000"/>
                <a:gd name="connsiteY39" fmla="*/ 460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400 w 10000"/>
                <a:gd name="connsiteY38" fmla="*/ 1448 h 10000"/>
                <a:gd name="connsiteX39" fmla="*/ 5272 w 10000"/>
                <a:gd name="connsiteY39" fmla="*/ 460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07 w 10000"/>
                <a:gd name="connsiteY36" fmla="*/ 3638 h 10000"/>
                <a:gd name="connsiteX37" fmla="*/ 5352 w 10000"/>
                <a:gd name="connsiteY37" fmla="*/ 2440 h 10000"/>
                <a:gd name="connsiteX38" fmla="*/ 5400 w 10000"/>
                <a:gd name="connsiteY38" fmla="*/ 1448 h 10000"/>
                <a:gd name="connsiteX39" fmla="*/ 5272 w 10000"/>
                <a:gd name="connsiteY39" fmla="*/ 460 h 10000"/>
                <a:gd name="connsiteX0" fmla="*/ 9894 w 9894"/>
                <a:gd name="connsiteY0" fmla="*/ 867 h 10000"/>
                <a:gd name="connsiteX1" fmla="*/ 9556 w 9894"/>
                <a:gd name="connsiteY1" fmla="*/ 561 h 10000"/>
                <a:gd name="connsiteX2" fmla="*/ 9085 w 9894"/>
                <a:gd name="connsiteY2" fmla="*/ 293 h 10000"/>
                <a:gd name="connsiteX3" fmla="*/ 8519 w 9894"/>
                <a:gd name="connsiteY3" fmla="*/ 77 h 10000"/>
                <a:gd name="connsiteX4" fmla="*/ 8130 w 9894"/>
                <a:gd name="connsiteY4" fmla="*/ 13 h 10000"/>
                <a:gd name="connsiteX5" fmla="*/ 7600 w 9894"/>
                <a:gd name="connsiteY5" fmla="*/ 102 h 10000"/>
                <a:gd name="connsiteX6" fmla="*/ 6880 w 9894"/>
                <a:gd name="connsiteY6" fmla="*/ 599 h 10000"/>
                <a:gd name="connsiteX7" fmla="*/ 6350 w 9894"/>
                <a:gd name="connsiteY7" fmla="*/ 995 h 10000"/>
                <a:gd name="connsiteX8" fmla="*/ 5710 w 9894"/>
                <a:gd name="connsiteY8" fmla="*/ 1275 h 10000"/>
                <a:gd name="connsiteX9" fmla="*/ 4739 w 9894"/>
                <a:gd name="connsiteY9" fmla="*/ 1670 h 10000"/>
                <a:gd name="connsiteX10" fmla="*/ 3858 w 9894"/>
                <a:gd name="connsiteY10" fmla="*/ 1976 h 10000"/>
                <a:gd name="connsiteX11" fmla="*/ 3350 w 9894"/>
                <a:gd name="connsiteY11" fmla="*/ 2091 h 10000"/>
                <a:gd name="connsiteX12" fmla="*/ 3137 w 9894"/>
                <a:gd name="connsiteY12" fmla="*/ 2282 h 10000"/>
                <a:gd name="connsiteX13" fmla="*/ 3100 w 9894"/>
                <a:gd name="connsiteY13" fmla="*/ 2678 h 10000"/>
                <a:gd name="connsiteX14" fmla="*/ 3048 w 9894"/>
                <a:gd name="connsiteY14" fmla="*/ 3111 h 10000"/>
                <a:gd name="connsiteX15" fmla="*/ 2764 w 9894"/>
                <a:gd name="connsiteY15" fmla="*/ 3564 h 10000"/>
                <a:gd name="connsiteX16" fmla="*/ 2279 w 9894"/>
                <a:gd name="connsiteY16" fmla="*/ 3454 h 10000"/>
                <a:gd name="connsiteX17" fmla="*/ 2395 w 9894"/>
                <a:gd name="connsiteY17" fmla="*/ 2372 h 10000"/>
                <a:gd name="connsiteX18" fmla="*/ 2321 w 9894"/>
                <a:gd name="connsiteY18" fmla="*/ 2129 h 10000"/>
                <a:gd name="connsiteX19" fmla="*/ 2167 w 9894"/>
                <a:gd name="connsiteY19" fmla="*/ 2091 h 10000"/>
                <a:gd name="connsiteX20" fmla="*/ 2042 w 9894"/>
                <a:gd name="connsiteY20" fmla="*/ 2346 h 10000"/>
                <a:gd name="connsiteX21" fmla="*/ 1828 w 9894"/>
                <a:gd name="connsiteY21" fmla="*/ 3072 h 10000"/>
                <a:gd name="connsiteX22" fmla="*/ 1549 w 9894"/>
                <a:gd name="connsiteY22" fmla="*/ 4054 h 10000"/>
                <a:gd name="connsiteX23" fmla="*/ 1174 w 9894"/>
                <a:gd name="connsiteY23" fmla="*/ 4947 h 10000"/>
                <a:gd name="connsiteX24" fmla="*/ 858 w 9894"/>
                <a:gd name="connsiteY24" fmla="*/ 5979 h 10000"/>
                <a:gd name="connsiteX25" fmla="*/ 416 w 9894"/>
                <a:gd name="connsiteY25" fmla="*/ 7178 h 10000"/>
                <a:gd name="connsiteX26" fmla="*/ 85 w 9894"/>
                <a:gd name="connsiteY26" fmla="*/ 8159 h 10000"/>
                <a:gd name="connsiteX27" fmla="*/ 30 w 9894"/>
                <a:gd name="connsiteY27" fmla="*/ 8794 h 10000"/>
                <a:gd name="connsiteX28" fmla="*/ 56 w 9894"/>
                <a:gd name="connsiteY28" fmla="*/ 9911 h 10000"/>
                <a:gd name="connsiteX29" fmla="*/ 235 w 9894"/>
                <a:gd name="connsiteY29" fmla="*/ 9005 h 10000"/>
                <a:gd name="connsiteX30" fmla="*/ 733 w 9894"/>
                <a:gd name="connsiteY30" fmla="*/ 8555 h 10000"/>
                <a:gd name="connsiteX31" fmla="*/ 1363 w 9894"/>
                <a:gd name="connsiteY31" fmla="*/ 7781 h 10000"/>
                <a:gd name="connsiteX32" fmla="*/ 2171 w 9894"/>
                <a:gd name="connsiteY32" fmla="*/ 7005 h 10000"/>
                <a:gd name="connsiteX33" fmla="*/ 2837 w 9894"/>
                <a:gd name="connsiteY33" fmla="*/ 5963 h 10000"/>
                <a:gd name="connsiteX34" fmla="*/ 3869 w 9894"/>
                <a:gd name="connsiteY34" fmla="*/ 5242 h 10000"/>
                <a:gd name="connsiteX35" fmla="*/ 4487 w 9894"/>
                <a:gd name="connsiteY35" fmla="*/ 4469 h 10000"/>
                <a:gd name="connsiteX36" fmla="*/ 4901 w 9894"/>
                <a:gd name="connsiteY36" fmla="*/ 3638 h 10000"/>
                <a:gd name="connsiteX37" fmla="*/ 5246 w 9894"/>
                <a:gd name="connsiteY37" fmla="*/ 2440 h 10000"/>
                <a:gd name="connsiteX38" fmla="*/ 5294 w 9894"/>
                <a:gd name="connsiteY38" fmla="*/ 1448 h 10000"/>
                <a:gd name="connsiteX39" fmla="*/ 5166 w 9894"/>
                <a:gd name="connsiteY39" fmla="*/ 460 h 10000"/>
                <a:gd name="connsiteX0" fmla="*/ 9995 w 9995"/>
                <a:gd name="connsiteY0" fmla="*/ 867 h 10000"/>
                <a:gd name="connsiteX1" fmla="*/ 9653 w 9995"/>
                <a:gd name="connsiteY1" fmla="*/ 561 h 10000"/>
                <a:gd name="connsiteX2" fmla="*/ 9177 w 9995"/>
                <a:gd name="connsiteY2" fmla="*/ 293 h 10000"/>
                <a:gd name="connsiteX3" fmla="*/ 8605 w 9995"/>
                <a:gd name="connsiteY3" fmla="*/ 77 h 10000"/>
                <a:gd name="connsiteX4" fmla="*/ 8212 w 9995"/>
                <a:gd name="connsiteY4" fmla="*/ 13 h 10000"/>
                <a:gd name="connsiteX5" fmla="*/ 7676 w 9995"/>
                <a:gd name="connsiteY5" fmla="*/ 102 h 10000"/>
                <a:gd name="connsiteX6" fmla="*/ 6949 w 9995"/>
                <a:gd name="connsiteY6" fmla="*/ 599 h 10000"/>
                <a:gd name="connsiteX7" fmla="*/ 6413 w 9995"/>
                <a:gd name="connsiteY7" fmla="*/ 995 h 10000"/>
                <a:gd name="connsiteX8" fmla="*/ 5766 w 9995"/>
                <a:gd name="connsiteY8" fmla="*/ 1275 h 10000"/>
                <a:gd name="connsiteX9" fmla="*/ 4785 w 9995"/>
                <a:gd name="connsiteY9" fmla="*/ 1670 h 10000"/>
                <a:gd name="connsiteX10" fmla="*/ 3894 w 9995"/>
                <a:gd name="connsiteY10" fmla="*/ 1976 h 10000"/>
                <a:gd name="connsiteX11" fmla="*/ 3381 w 9995"/>
                <a:gd name="connsiteY11" fmla="*/ 2091 h 10000"/>
                <a:gd name="connsiteX12" fmla="*/ 3166 w 9995"/>
                <a:gd name="connsiteY12" fmla="*/ 2282 h 10000"/>
                <a:gd name="connsiteX13" fmla="*/ 3128 w 9995"/>
                <a:gd name="connsiteY13" fmla="*/ 2678 h 10000"/>
                <a:gd name="connsiteX14" fmla="*/ 3076 w 9995"/>
                <a:gd name="connsiteY14" fmla="*/ 3111 h 10000"/>
                <a:gd name="connsiteX15" fmla="*/ 2789 w 9995"/>
                <a:gd name="connsiteY15" fmla="*/ 3564 h 10000"/>
                <a:gd name="connsiteX16" fmla="*/ 2298 w 9995"/>
                <a:gd name="connsiteY16" fmla="*/ 3454 h 10000"/>
                <a:gd name="connsiteX17" fmla="*/ 2416 w 9995"/>
                <a:gd name="connsiteY17" fmla="*/ 2372 h 10000"/>
                <a:gd name="connsiteX18" fmla="*/ 2341 w 9995"/>
                <a:gd name="connsiteY18" fmla="*/ 2129 h 10000"/>
                <a:gd name="connsiteX19" fmla="*/ 2185 w 9995"/>
                <a:gd name="connsiteY19" fmla="*/ 2091 h 10000"/>
                <a:gd name="connsiteX20" fmla="*/ 2059 w 9995"/>
                <a:gd name="connsiteY20" fmla="*/ 2346 h 10000"/>
                <a:gd name="connsiteX21" fmla="*/ 1843 w 9995"/>
                <a:gd name="connsiteY21" fmla="*/ 3072 h 10000"/>
                <a:gd name="connsiteX22" fmla="*/ 1561 w 9995"/>
                <a:gd name="connsiteY22" fmla="*/ 4054 h 10000"/>
                <a:gd name="connsiteX23" fmla="*/ 1182 w 9995"/>
                <a:gd name="connsiteY23" fmla="*/ 4947 h 10000"/>
                <a:gd name="connsiteX24" fmla="*/ 862 w 9995"/>
                <a:gd name="connsiteY24" fmla="*/ 5979 h 10000"/>
                <a:gd name="connsiteX25" fmla="*/ 415 w 9995"/>
                <a:gd name="connsiteY25" fmla="*/ 7178 h 10000"/>
                <a:gd name="connsiteX26" fmla="*/ 202 w 9995"/>
                <a:gd name="connsiteY26" fmla="*/ 8086 h 10000"/>
                <a:gd name="connsiteX27" fmla="*/ 25 w 9995"/>
                <a:gd name="connsiteY27" fmla="*/ 8794 h 10000"/>
                <a:gd name="connsiteX28" fmla="*/ 52 w 9995"/>
                <a:gd name="connsiteY28" fmla="*/ 9911 h 10000"/>
                <a:gd name="connsiteX29" fmla="*/ 233 w 9995"/>
                <a:gd name="connsiteY29" fmla="*/ 9005 h 10000"/>
                <a:gd name="connsiteX30" fmla="*/ 736 w 9995"/>
                <a:gd name="connsiteY30" fmla="*/ 8555 h 10000"/>
                <a:gd name="connsiteX31" fmla="*/ 1373 w 9995"/>
                <a:gd name="connsiteY31" fmla="*/ 7781 h 10000"/>
                <a:gd name="connsiteX32" fmla="*/ 2189 w 9995"/>
                <a:gd name="connsiteY32" fmla="*/ 7005 h 10000"/>
                <a:gd name="connsiteX33" fmla="*/ 2862 w 9995"/>
                <a:gd name="connsiteY33" fmla="*/ 5963 h 10000"/>
                <a:gd name="connsiteX34" fmla="*/ 3905 w 9995"/>
                <a:gd name="connsiteY34" fmla="*/ 5242 h 10000"/>
                <a:gd name="connsiteX35" fmla="*/ 4530 w 9995"/>
                <a:gd name="connsiteY35" fmla="*/ 4469 h 10000"/>
                <a:gd name="connsiteX36" fmla="*/ 4949 w 9995"/>
                <a:gd name="connsiteY36" fmla="*/ 3638 h 10000"/>
                <a:gd name="connsiteX37" fmla="*/ 5297 w 9995"/>
                <a:gd name="connsiteY37" fmla="*/ 2440 h 10000"/>
                <a:gd name="connsiteX38" fmla="*/ 5346 w 9995"/>
                <a:gd name="connsiteY38" fmla="*/ 1448 h 10000"/>
                <a:gd name="connsiteX39" fmla="*/ 5216 w 9995"/>
                <a:gd name="connsiteY39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417 w 10000"/>
                <a:gd name="connsiteY17" fmla="*/ 2372 h 10000"/>
                <a:gd name="connsiteX18" fmla="*/ 2342 w 10000"/>
                <a:gd name="connsiteY18" fmla="*/ 2129 h 10000"/>
                <a:gd name="connsiteX19" fmla="*/ 2186 w 10000"/>
                <a:gd name="connsiteY19" fmla="*/ 2091 h 10000"/>
                <a:gd name="connsiteX20" fmla="*/ 1954 w 10000"/>
                <a:gd name="connsiteY20" fmla="*/ 2376 h 10000"/>
                <a:gd name="connsiteX21" fmla="*/ 1844 w 10000"/>
                <a:gd name="connsiteY21" fmla="*/ 3072 h 10000"/>
                <a:gd name="connsiteX22" fmla="*/ 1562 w 10000"/>
                <a:gd name="connsiteY22" fmla="*/ 4054 h 10000"/>
                <a:gd name="connsiteX23" fmla="*/ 1183 w 10000"/>
                <a:gd name="connsiteY23" fmla="*/ 4947 h 10000"/>
                <a:gd name="connsiteX24" fmla="*/ 862 w 10000"/>
                <a:gd name="connsiteY24" fmla="*/ 5979 h 10000"/>
                <a:gd name="connsiteX25" fmla="*/ 415 w 10000"/>
                <a:gd name="connsiteY25" fmla="*/ 7178 h 10000"/>
                <a:gd name="connsiteX26" fmla="*/ 202 w 10000"/>
                <a:gd name="connsiteY26" fmla="*/ 8086 h 10000"/>
                <a:gd name="connsiteX27" fmla="*/ 25 w 10000"/>
                <a:gd name="connsiteY27" fmla="*/ 8794 h 10000"/>
                <a:gd name="connsiteX28" fmla="*/ 52 w 10000"/>
                <a:gd name="connsiteY28" fmla="*/ 9911 h 10000"/>
                <a:gd name="connsiteX29" fmla="*/ 233 w 10000"/>
                <a:gd name="connsiteY29" fmla="*/ 9005 h 10000"/>
                <a:gd name="connsiteX30" fmla="*/ 736 w 10000"/>
                <a:gd name="connsiteY30" fmla="*/ 8555 h 10000"/>
                <a:gd name="connsiteX31" fmla="*/ 1374 w 10000"/>
                <a:gd name="connsiteY31" fmla="*/ 7781 h 10000"/>
                <a:gd name="connsiteX32" fmla="*/ 2190 w 10000"/>
                <a:gd name="connsiteY32" fmla="*/ 7005 h 10000"/>
                <a:gd name="connsiteX33" fmla="*/ 2863 w 10000"/>
                <a:gd name="connsiteY33" fmla="*/ 5963 h 10000"/>
                <a:gd name="connsiteX34" fmla="*/ 3907 w 10000"/>
                <a:gd name="connsiteY34" fmla="*/ 5242 h 10000"/>
                <a:gd name="connsiteX35" fmla="*/ 4532 w 10000"/>
                <a:gd name="connsiteY35" fmla="*/ 4469 h 10000"/>
                <a:gd name="connsiteX36" fmla="*/ 4951 w 10000"/>
                <a:gd name="connsiteY36" fmla="*/ 3638 h 10000"/>
                <a:gd name="connsiteX37" fmla="*/ 5300 w 10000"/>
                <a:gd name="connsiteY37" fmla="*/ 2440 h 10000"/>
                <a:gd name="connsiteX38" fmla="*/ 5349 w 10000"/>
                <a:gd name="connsiteY38" fmla="*/ 1448 h 10000"/>
                <a:gd name="connsiteX39" fmla="*/ 5219 w 10000"/>
                <a:gd name="connsiteY39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417 w 10000"/>
                <a:gd name="connsiteY17" fmla="*/ 2372 h 10000"/>
                <a:gd name="connsiteX18" fmla="*/ 2342 w 10000"/>
                <a:gd name="connsiteY18" fmla="*/ 2129 h 10000"/>
                <a:gd name="connsiteX19" fmla="*/ 2187 w 10000"/>
                <a:gd name="connsiteY19" fmla="*/ 1777 h 10000"/>
                <a:gd name="connsiteX20" fmla="*/ 1954 w 10000"/>
                <a:gd name="connsiteY20" fmla="*/ 2376 h 10000"/>
                <a:gd name="connsiteX21" fmla="*/ 1844 w 10000"/>
                <a:gd name="connsiteY21" fmla="*/ 3072 h 10000"/>
                <a:gd name="connsiteX22" fmla="*/ 1562 w 10000"/>
                <a:gd name="connsiteY22" fmla="*/ 4054 h 10000"/>
                <a:gd name="connsiteX23" fmla="*/ 1183 w 10000"/>
                <a:gd name="connsiteY23" fmla="*/ 4947 h 10000"/>
                <a:gd name="connsiteX24" fmla="*/ 862 w 10000"/>
                <a:gd name="connsiteY24" fmla="*/ 5979 h 10000"/>
                <a:gd name="connsiteX25" fmla="*/ 415 w 10000"/>
                <a:gd name="connsiteY25" fmla="*/ 7178 h 10000"/>
                <a:gd name="connsiteX26" fmla="*/ 202 w 10000"/>
                <a:gd name="connsiteY26" fmla="*/ 8086 h 10000"/>
                <a:gd name="connsiteX27" fmla="*/ 25 w 10000"/>
                <a:gd name="connsiteY27" fmla="*/ 8794 h 10000"/>
                <a:gd name="connsiteX28" fmla="*/ 52 w 10000"/>
                <a:gd name="connsiteY28" fmla="*/ 9911 h 10000"/>
                <a:gd name="connsiteX29" fmla="*/ 233 w 10000"/>
                <a:gd name="connsiteY29" fmla="*/ 9005 h 10000"/>
                <a:gd name="connsiteX30" fmla="*/ 736 w 10000"/>
                <a:gd name="connsiteY30" fmla="*/ 8555 h 10000"/>
                <a:gd name="connsiteX31" fmla="*/ 1374 w 10000"/>
                <a:gd name="connsiteY31" fmla="*/ 7781 h 10000"/>
                <a:gd name="connsiteX32" fmla="*/ 2190 w 10000"/>
                <a:gd name="connsiteY32" fmla="*/ 7005 h 10000"/>
                <a:gd name="connsiteX33" fmla="*/ 2863 w 10000"/>
                <a:gd name="connsiteY33" fmla="*/ 5963 h 10000"/>
                <a:gd name="connsiteX34" fmla="*/ 3907 w 10000"/>
                <a:gd name="connsiteY34" fmla="*/ 5242 h 10000"/>
                <a:gd name="connsiteX35" fmla="*/ 4532 w 10000"/>
                <a:gd name="connsiteY35" fmla="*/ 4469 h 10000"/>
                <a:gd name="connsiteX36" fmla="*/ 4951 w 10000"/>
                <a:gd name="connsiteY36" fmla="*/ 3638 h 10000"/>
                <a:gd name="connsiteX37" fmla="*/ 5300 w 10000"/>
                <a:gd name="connsiteY37" fmla="*/ 2440 h 10000"/>
                <a:gd name="connsiteX38" fmla="*/ 5349 w 10000"/>
                <a:gd name="connsiteY38" fmla="*/ 1448 h 10000"/>
                <a:gd name="connsiteX39" fmla="*/ 5219 w 10000"/>
                <a:gd name="connsiteY39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417 w 10000"/>
                <a:gd name="connsiteY17" fmla="*/ 2372 h 10000"/>
                <a:gd name="connsiteX18" fmla="*/ 2330 w 10000"/>
                <a:gd name="connsiteY18" fmla="*/ 1813 h 10000"/>
                <a:gd name="connsiteX19" fmla="*/ 2187 w 10000"/>
                <a:gd name="connsiteY19" fmla="*/ 1777 h 10000"/>
                <a:gd name="connsiteX20" fmla="*/ 1954 w 10000"/>
                <a:gd name="connsiteY20" fmla="*/ 2376 h 10000"/>
                <a:gd name="connsiteX21" fmla="*/ 1844 w 10000"/>
                <a:gd name="connsiteY21" fmla="*/ 3072 h 10000"/>
                <a:gd name="connsiteX22" fmla="*/ 1562 w 10000"/>
                <a:gd name="connsiteY22" fmla="*/ 4054 h 10000"/>
                <a:gd name="connsiteX23" fmla="*/ 1183 w 10000"/>
                <a:gd name="connsiteY23" fmla="*/ 4947 h 10000"/>
                <a:gd name="connsiteX24" fmla="*/ 862 w 10000"/>
                <a:gd name="connsiteY24" fmla="*/ 5979 h 10000"/>
                <a:gd name="connsiteX25" fmla="*/ 415 w 10000"/>
                <a:gd name="connsiteY25" fmla="*/ 7178 h 10000"/>
                <a:gd name="connsiteX26" fmla="*/ 202 w 10000"/>
                <a:gd name="connsiteY26" fmla="*/ 8086 h 10000"/>
                <a:gd name="connsiteX27" fmla="*/ 25 w 10000"/>
                <a:gd name="connsiteY27" fmla="*/ 8794 h 10000"/>
                <a:gd name="connsiteX28" fmla="*/ 52 w 10000"/>
                <a:gd name="connsiteY28" fmla="*/ 9911 h 10000"/>
                <a:gd name="connsiteX29" fmla="*/ 233 w 10000"/>
                <a:gd name="connsiteY29" fmla="*/ 9005 h 10000"/>
                <a:gd name="connsiteX30" fmla="*/ 736 w 10000"/>
                <a:gd name="connsiteY30" fmla="*/ 8555 h 10000"/>
                <a:gd name="connsiteX31" fmla="*/ 1374 w 10000"/>
                <a:gd name="connsiteY31" fmla="*/ 7781 h 10000"/>
                <a:gd name="connsiteX32" fmla="*/ 2190 w 10000"/>
                <a:gd name="connsiteY32" fmla="*/ 7005 h 10000"/>
                <a:gd name="connsiteX33" fmla="*/ 2863 w 10000"/>
                <a:gd name="connsiteY33" fmla="*/ 5963 h 10000"/>
                <a:gd name="connsiteX34" fmla="*/ 3907 w 10000"/>
                <a:gd name="connsiteY34" fmla="*/ 5242 h 10000"/>
                <a:gd name="connsiteX35" fmla="*/ 4532 w 10000"/>
                <a:gd name="connsiteY35" fmla="*/ 4469 h 10000"/>
                <a:gd name="connsiteX36" fmla="*/ 4951 w 10000"/>
                <a:gd name="connsiteY36" fmla="*/ 3638 h 10000"/>
                <a:gd name="connsiteX37" fmla="*/ 5300 w 10000"/>
                <a:gd name="connsiteY37" fmla="*/ 2440 h 10000"/>
                <a:gd name="connsiteX38" fmla="*/ 5349 w 10000"/>
                <a:gd name="connsiteY38" fmla="*/ 1448 h 10000"/>
                <a:gd name="connsiteX39" fmla="*/ 5219 w 10000"/>
                <a:gd name="connsiteY39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417 w 10000"/>
                <a:gd name="connsiteY17" fmla="*/ 2372 h 10000"/>
                <a:gd name="connsiteX18" fmla="*/ 2330 w 10000"/>
                <a:gd name="connsiteY18" fmla="*/ 1813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417 w 10000"/>
                <a:gd name="connsiteY17" fmla="*/ 2372 h 10000"/>
                <a:gd name="connsiteX18" fmla="*/ 2257 w 10000"/>
                <a:gd name="connsiteY18" fmla="*/ 169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058 w 10000"/>
                <a:gd name="connsiteY17" fmla="*/ 2772 h 10000"/>
                <a:gd name="connsiteX18" fmla="*/ 2257 w 10000"/>
                <a:gd name="connsiteY18" fmla="*/ 169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058 w 10000"/>
                <a:gd name="connsiteY17" fmla="*/ 2772 h 10000"/>
                <a:gd name="connsiteX18" fmla="*/ 2257 w 10000"/>
                <a:gd name="connsiteY18" fmla="*/ 169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058 w 10000"/>
                <a:gd name="connsiteY17" fmla="*/ 2772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141 w 10000"/>
                <a:gd name="connsiteY17" fmla="*/ 2671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141 w 10000"/>
                <a:gd name="connsiteY17" fmla="*/ 2671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321 w 10000"/>
                <a:gd name="connsiteY16" fmla="*/ 3547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321 w 10000"/>
                <a:gd name="connsiteY16" fmla="*/ 3547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321 w 10000"/>
                <a:gd name="connsiteY16" fmla="*/ 3547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09 w 10000"/>
                <a:gd name="connsiteY20" fmla="*/ 3269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321 w 10000"/>
                <a:gd name="connsiteY16" fmla="*/ 3547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09 w 10000"/>
                <a:gd name="connsiteY20" fmla="*/ 3269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321 w 10000"/>
                <a:gd name="connsiteY16" fmla="*/ 3547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09 w 10000"/>
                <a:gd name="connsiteY20" fmla="*/ 3269 h 10000"/>
                <a:gd name="connsiteX21" fmla="*/ 1514 w 10000"/>
                <a:gd name="connsiteY21" fmla="*/ 4250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321 w 10000"/>
                <a:gd name="connsiteY16" fmla="*/ 3547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09 w 10000"/>
                <a:gd name="connsiteY20" fmla="*/ 3269 h 10000"/>
                <a:gd name="connsiteX21" fmla="*/ 1514 w 10000"/>
                <a:gd name="connsiteY21" fmla="*/ 4250 h 10000"/>
                <a:gd name="connsiteX22" fmla="*/ 1242 w 10000"/>
                <a:gd name="connsiteY22" fmla="*/ 5090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078 w 10000"/>
                <a:gd name="connsiteY13" fmla="*/ 3111 h 10000"/>
                <a:gd name="connsiteX14" fmla="*/ 2790 w 10000"/>
                <a:gd name="connsiteY14" fmla="*/ 3564 h 10000"/>
                <a:gd name="connsiteX15" fmla="*/ 2321 w 10000"/>
                <a:gd name="connsiteY15" fmla="*/ 3547 h 10000"/>
                <a:gd name="connsiteX16" fmla="*/ 2131 w 10000"/>
                <a:gd name="connsiteY16" fmla="*/ 2894 h 10000"/>
                <a:gd name="connsiteX17" fmla="*/ 2294 w 10000"/>
                <a:gd name="connsiteY17" fmla="*/ 1741 h 10000"/>
                <a:gd name="connsiteX18" fmla="*/ 1954 w 10000"/>
                <a:gd name="connsiteY18" fmla="*/ 2376 h 10000"/>
                <a:gd name="connsiteX19" fmla="*/ 1809 w 10000"/>
                <a:gd name="connsiteY19" fmla="*/ 3269 h 10000"/>
                <a:gd name="connsiteX20" fmla="*/ 1514 w 10000"/>
                <a:gd name="connsiteY20" fmla="*/ 4250 h 10000"/>
                <a:gd name="connsiteX21" fmla="*/ 1242 w 10000"/>
                <a:gd name="connsiteY21" fmla="*/ 5090 h 10000"/>
                <a:gd name="connsiteX22" fmla="*/ 862 w 10000"/>
                <a:gd name="connsiteY22" fmla="*/ 5979 h 10000"/>
                <a:gd name="connsiteX23" fmla="*/ 415 w 10000"/>
                <a:gd name="connsiteY23" fmla="*/ 7178 h 10000"/>
                <a:gd name="connsiteX24" fmla="*/ 202 w 10000"/>
                <a:gd name="connsiteY24" fmla="*/ 8086 h 10000"/>
                <a:gd name="connsiteX25" fmla="*/ 25 w 10000"/>
                <a:gd name="connsiteY25" fmla="*/ 8794 h 10000"/>
                <a:gd name="connsiteX26" fmla="*/ 52 w 10000"/>
                <a:gd name="connsiteY26" fmla="*/ 9911 h 10000"/>
                <a:gd name="connsiteX27" fmla="*/ 233 w 10000"/>
                <a:gd name="connsiteY27" fmla="*/ 9005 h 10000"/>
                <a:gd name="connsiteX28" fmla="*/ 736 w 10000"/>
                <a:gd name="connsiteY28" fmla="*/ 8555 h 10000"/>
                <a:gd name="connsiteX29" fmla="*/ 1374 w 10000"/>
                <a:gd name="connsiteY29" fmla="*/ 7781 h 10000"/>
                <a:gd name="connsiteX30" fmla="*/ 2190 w 10000"/>
                <a:gd name="connsiteY30" fmla="*/ 7005 h 10000"/>
                <a:gd name="connsiteX31" fmla="*/ 2863 w 10000"/>
                <a:gd name="connsiteY31" fmla="*/ 5963 h 10000"/>
                <a:gd name="connsiteX32" fmla="*/ 3907 w 10000"/>
                <a:gd name="connsiteY32" fmla="*/ 5242 h 10000"/>
                <a:gd name="connsiteX33" fmla="*/ 4532 w 10000"/>
                <a:gd name="connsiteY33" fmla="*/ 4469 h 10000"/>
                <a:gd name="connsiteX34" fmla="*/ 4951 w 10000"/>
                <a:gd name="connsiteY34" fmla="*/ 3638 h 10000"/>
                <a:gd name="connsiteX35" fmla="*/ 5300 w 10000"/>
                <a:gd name="connsiteY35" fmla="*/ 2440 h 10000"/>
                <a:gd name="connsiteX36" fmla="*/ 5349 w 10000"/>
                <a:gd name="connsiteY36" fmla="*/ 1448 h 10000"/>
                <a:gd name="connsiteX37" fmla="*/ 5219 w 10000"/>
                <a:gd name="connsiteY37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217 w 10000"/>
                <a:gd name="connsiteY12" fmla="*/ 2356 h 10000"/>
                <a:gd name="connsiteX13" fmla="*/ 3078 w 10000"/>
                <a:gd name="connsiteY13" fmla="*/ 3111 h 10000"/>
                <a:gd name="connsiteX14" fmla="*/ 2790 w 10000"/>
                <a:gd name="connsiteY14" fmla="*/ 3564 h 10000"/>
                <a:gd name="connsiteX15" fmla="*/ 2321 w 10000"/>
                <a:gd name="connsiteY15" fmla="*/ 3547 h 10000"/>
                <a:gd name="connsiteX16" fmla="*/ 2131 w 10000"/>
                <a:gd name="connsiteY16" fmla="*/ 2894 h 10000"/>
                <a:gd name="connsiteX17" fmla="*/ 2294 w 10000"/>
                <a:gd name="connsiteY17" fmla="*/ 1741 h 10000"/>
                <a:gd name="connsiteX18" fmla="*/ 1954 w 10000"/>
                <a:gd name="connsiteY18" fmla="*/ 2376 h 10000"/>
                <a:gd name="connsiteX19" fmla="*/ 1809 w 10000"/>
                <a:gd name="connsiteY19" fmla="*/ 3269 h 10000"/>
                <a:gd name="connsiteX20" fmla="*/ 1514 w 10000"/>
                <a:gd name="connsiteY20" fmla="*/ 4250 h 10000"/>
                <a:gd name="connsiteX21" fmla="*/ 1242 w 10000"/>
                <a:gd name="connsiteY21" fmla="*/ 5090 h 10000"/>
                <a:gd name="connsiteX22" fmla="*/ 862 w 10000"/>
                <a:gd name="connsiteY22" fmla="*/ 5979 h 10000"/>
                <a:gd name="connsiteX23" fmla="*/ 415 w 10000"/>
                <a:gd name="connsiteY23" fmla="*/ 7178 h 10000"/>
                <a:gd name="connsiteX24" fmla="*/ 202 w 10000"/>
                <a:gd name="connsiteY24" fmla="*/ 8086 h 10000"/>
                <a:gd name="connsiteX25" fmla="*/ 25 w 10000"/>
                <a:gd name="connsiteY25" fmla="*/ 8794 h 10000"/>
                <a:gd name="connsiteX26" fmla="*/ 52 w 10000"/>
                <a:gd name="connsiteY26" fmla="*/ 9911 h 10000"/>
                <a:gd name="connsiteX27" fmla="*/ 233 w 10000"/>
                <a:gd name="connsiteY27" fmla="*/ 9005 h 10000"/>
                <a:gd name="connsiteX28" fmla="*/ 736 w 10000"/>
                <a:gd name="connsiteY28" fmla="*/ 8555 h 10000"/>
                <a:gd name="connsiteX29" fmla="*/ 1374 w 10000"/>
                <a:gd name="connsiteY29" fmla="*/ 7781 h 10000"/>
                <a:gd name="connsiteX30" fmla="*/ 2190 w 10000"/>
                <a:gd name="connsiteY30" fmla="*/ 7005 h 10000"/>
                <a:gd name="connsiteX31" fmla="*/ 2863 w 10000"/>
                <a:gd name="connsiteY31" fmla="*/ 5963 h 10000"/>
                <a:gd name="connsiteX32" fmla="*/ 3907 w 10000"/>
                <a:gd name="connsiteY32" fmla="*/ 5242 h 10000"/>
                <a:gd name="connsiteX33" fmla="*/ 4532 w 10000"/>
                <a:gd name="connsiteY33" fmla="*/ 4469 h 10000"/>
                <a:gd name="connsiteX34" fmla="*/ 4951 w 10000"/>
                <a:gd name="connsiteY34" fmla="*/ 3638 h 10000"/>
                <a:gd name="connsiteX35" fmla="*/ 5300 w 10000"/>
                <a:gd name="connsiteY35" fmla="*/ 2440 h 10000"/>
                <a:gd name="connsiteX36" fmla="*/ 5349 w 10000"/>
                <a:gd name="connsiteY36" fmla="*/ 1448 h 10000"/>
                <a:gd name="connsiteX37" fmla="*/ 5219 w 10000"/>
                <a:gd name="connsiteY37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490 w 10000"/>
                <a:gd name="connsiteY11" fmla="*/ 2038 h 10000"/>
                <a:gd name="connsiteX12" fmla="*/ 3217 w 10000"/>
                <a:gd name="connsiteY12" fmla="*/ 2356 h 10000"/>
                <a:gd name="connsiteX13" fmla="*/ 3078 w 10000"/>
                <a:gd name="connsiteY13" fmla="*/ 3111 h 10000"/>
                <a:gd name="connsiteX14" fmla="*/ 2790 w 10000"/>
                <a:gd name="connsiteY14" fmla="*/ 3564 h 10000"/>
                <a:gd name="connsiteX15" fmla="*/ 2321 w 10000"/>
                <a:gd name="connsiteY15" fmla="*/ 3547 h 10000"/>
                <a:gd name="connsiteX16" fmla="*/ 2131 w 10000"/>
                <a:gd name="connsiteY16" fmla="*/ 2894 h 10000"/>
                <a:gd name="connsiteX17" fmla="*/ 2294 w 10000"/>
                <a:gd name="connsiteY17" fmla="*/ 1741 h 10000"/>
                <a:gd name="connsiteX18" fmla="*/ 1954 w 10000"/>
                <a:gd name="connsiteY18" fmla="*/ 2376 h 10000"/>
                <a:gd name="connsiteX19" fmla="*/ 1809 w 10000"/>
                <a:gd name="connsiteY19" fmla="*/ 3269 h 10000"/>
                <a:gd name="connsiteX20" fmla="*/ 1514 w 10000"/>
                <a:gd name="connsiteY20" fmla="*/ 4250 h 10000"/>
                <a:gd name="connsiteX21" fmla="*/ 1242 w 10000"/>
                <a:gd name="connsiteY21" fmla="*/ 5090 h 10000"/>
                <a:gd name="connsiteX22" fmla="*/ 862 w 10000"/>
                <a:gd name="connsiteY22" fmla="*/ 5979 h 10000"/>
                <a:gd name="connsiteX23" fmla="*/ 415 w 10000"/>
                <a:gd name="connsiteY23" fmla="*/ 7178 h 10000"/>
                <a:gd name="connsiteX24" fmla="*/ 202 w 10000"/>
                <a:gd name="connsiteY24" fmla="*/ 8086 h 10000"/>
                <a:gd name="connsiteX25" fmla="*/ 25 w 10000"/>
                <a:gd name="connsiteY25" fmla="*/ 8794 h 10000"/>
                <a:gd name="connsiteX26" fmla="*/ 52 w 10000"/>
                <a:gd name="connsiteY26" fmla="*/ 9911 h 10000"/>
                <a:gd name="connsiteX27" fmla="*/ 233 w 10000"/>
                <a:gd name="connsiteY27" fmla="*/ 9005 h 10000"/>
                <a:gd name="connsiteX28" fmla="*/ 736 w 10000"/>
                <a:gd name="connsiteY28" fmla="*/ 8555 h 10000"/>
                <a:gd name="connsiteX29" fmla="*/ 1374 w 10000"/>
                <a:gd name="connsiteY29" fmla="*/ 7781 h 10000"/>
                <a:gd name="connsiteX30" fmla="*/ 2190 w 10000"/>
                <a:gd name="connsiteY30" fmla="*/ 7005 h 10000"/>
                <a:gd name="connsiteX31" fmla="*/ 2863 w 10000"/>
                <a:gd name="connsiteY31" fmla="*/ 5963 h 10000"/>
                <a:gd name="connsiteX32" fmla="*/ 3907 w 10000"/>
                <a:gd name="connsiteY32" fmla="*/ 5242 h 10000"/>
                <a:gd name="connsiteX33" fmla="*/ 4532 w 10000"/>
                <a:gd name="connsiteY33" fmla="*/ 4469 h 10000"/>
                <a:gd name="connsiteX34" fmla="*/ 4951 w 10000"/>
                <a:gd name="connsiteY34" fmla="*/ 3638 h 10000"/>
                <a:gd name="connsiteX35" fmla="*/ 5300 w 10000"/>
                <a:gd name="connsiteY35" fmla="*/ 2440 h 10000"/>
                <a:gd name="connsiteX36" fmla="*/ 5349 w 10000"/>
                <a:gd name="connsiteY36" fmla="*/ 1448 h 10000"/>
                <a:gd name="connsiteX37" fmla="*/ 5219 w 10000"/>
                <a:gd name="connsiteY37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979 w 10000"/>
                <a:gd name="connsiteY10" fmla="*/ 1875 h 10000"/>
                <a:gd name="connsiteX11" fmla="*/ 3490 w 10000"/>
                <a:gd name="connsiteY11" fmla="*/ 2038 h 10000"/>
                <a:gd name="connsiteX12" fmla="*/ 3217 w 10000"/>
                <a:gd name="connsiteY12" fmla="*/ 2356 h 10000"/>
                <a:gd name="connsiteX13" fmla="*/ 3078 w 10000"/>
                <a:gd name="connsiteY13" fmla="*/ 3111 h 10000"/>
                <a:gd name="connsiteX14" fmla="*/ 2790 w 10000"/>
                <a:gd name="connsiteY14" fmla="*/ 3564 h 10000"/>
                <a:gd name="connsiteX15" fmla="*/ 2321 w 10000"/>
                <a:gd name="connsiteY15" fmla="*/ 3547 h 10000"/>
                <a:gd name="connsiteX16" fmla="*/ 2131 w 10000"/>
                <a:gd name="connsiteY16" fmla="*/ 2894 h 10000"/>
                <a:gd name="connsiteX17" fmla="*/ 2294 w 10000"/>
                <a:gd name="connsiteY17" fmla="*/ 1741 h 10000"/>
                <a:gd name="connsiteX18" fmla="*/ 1954 w 10000"/>
                <a:gd name="connsiteY18" fmla="*/ 2376 h 10000"/>
                <a:gd name="connsiteX19" fmla="*/ 1809 w 10000"/>
                <a:gd name="connsiteY19" fmla="*/ 3269 h 10000"/>
                <a:gd name="connsiteX20" fmla="*/ 1514 w 10000"/>
                <a:gd name="connsiteY20" fmla="*/ 4250 h 10000"/>
                <a:gd name="connsiteX21" fmla="*/ 1242 w 10000"/>
                <a:gd name="connsiteY21" fmla="*/ 5090 h 10000"/>
                <a:gd name="connsiteX22" fmla="*/ 862 w 10000"/>
                <a:gd name="connsiteY22" fmla="*/ 5979 h 10000"/>
                <a:gd name="connsiteX23" fmla="*/ 415 w 10000"/>
                <a:gd name="connsiteY23" fmla="*/ 7178 h 10000"/>
                <a:gd name="connsiteX24" fmla="*/ 202 w 10000"/>
                <a:gd name="connsiteY24" fmla="*/ 8086 h 10000"/>
                <a:gd name="connsiteX25" fmla="*/ 25 w 10000"/>
                <a:gd name="connsiteY25" fmla="*/ 8794 h 10000"/>
                <a:gd name="connsiteX26" fmla="*/ 52 w 10000"/>
                <a:gd name="connsiteY26" fmla="*/ 9911 h 10000"/>
                <a:gd name="connsiteX27" fmla="*/ 233 w 10000"/>
                <a:gd name="connsiteY27" fmla="*/ 9005 h 10000"/>
                <a:gd name="connsiteX28" fmla="*/ 736 w 10000"/>
                <a:gd name="connsiteY28" fmla="*/ 8555 h 10000"/>
                <a:gd name="connsiteX29" fmla="*/ 1374 w 10000"/>
                <a:gd name="connsiteY29" fmla="*/ 7781 h 10000"/>
                <a:gd name="connsiteX30" fmla="*/ 2190 w 10000"/>
                <a:gd name="connsiteY30" fmla="*/ 7005 h 10000"/>
                <a:gd name="connsiteX31" fmla="*/ 2863 w 10000"/>
                <a:gd name="connsiteY31" fmla="*/ 5963 h 10000"/>
                <a:gd name="connsiteX32" fmla="*/ 3907 w 10000"/>
                <a:gd name="connsiteY32" fmla="*/ 5242 h 10000"/>
                <a:gd name="connsiteX33" fmla="*/ 4532 w 10000"/>
                <a:gd name="connsiteY33" fmla="*/ 4469 h 10000"/>
                <a:gd name="connsiteX34" fmla="*/ 4951 w 10000"/>
                <a:gd name="connsiteY34" fmla="*/ 3638 h 10000"/>
                <a:gd name="connsiteX35" fmla="*/ 5300 w 10000"/>
                <a:gd name="connsiteY35" fmla="*/ 2440 h 10000"/>
                <a:gd name="connsiteX36" fmla="*/ 5349 w 10000"/>
                <a:gd name="connsiteY36" fmla="*/ 1448 h 10000"/>
                <a:gd name="connsiteX37" fmla="*/ 5219 w 10000"/>
                <a:gd name="connsiteY37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804 w 10000"/>
                <a:gd name="connsiteY9" fmla="*/ 1021 h 10000"/>
                <a:gd name="connsiteX10" fmla="*/ 3979 w 10000"/>
                <a:gd name="connsiteY10" fmla="*/ 1875 h 10000"/>
                <a:gd name="connsiteX11" fmla="*/ 3490 w 10000"/>
                <a:gd name="connsiteY11" fmla="*/ 2038 h 10000"/>
                <a:gd name="connsiteX12" fmla="*/ 3217 w 10000"/>
                <a:gd name="connsiteY12" fmla="*/ 2356 h 10000"/>
                <a:gd name="connsiteX13" fmla="*/ 3078 w 10000"/>
                <a:gd name="connsiteY13" fmla="*/ 3111 h 10000"/>
                <a:gd name="connsiteX14" fmla="*/ 2790 w 10000"/>
                <a:gd name="connsiteY14" fmla="*/ 3564 h 10000"/>
                <a:gd name="connsiteX15" fmla="*/ 2321 w 10000"/>
                <a:gd name="connsiteY15" fmla="*/ 3547 h 10000"/>
                <a:gd name="connsiteX16" fmla="*/ 2131 w 10000"/>
                <a:gd name="connsiteY16" fmla="*/ 2894 h 10000"/>
                <a:gd name="connsiteX17" fmla="*/ 2294 w 10000"/>
                <a:gd name="connsiteY17" fmla="*/ 1741 h 10000"/>
                <a:gd name="connsiteX18" fmla="*/ 1954 w 10000"/>
                <a:gd name="connsiteY18" fmla="*/ 2376 h 10000"/>
                <a:gd name="connsiteX19" fmla="*/ 1809 w 10000"/>
                <a:gd name="connsiteY19" fmla="*/ 3269 h 10000"/>
                <a:gd name="connsiteX20" fmla="*/ 1514 w 10000"/>
                <a:gd name="connsiteY20" fmla="*/ 4250 h 10000"/>
                <a:gd name="connsiteX21" fmla="*/ 1242 w 10000"/>
                <a:gd name="connsiteY21" fmla="*/ 5090 h 10000"/>
                <a:gd name="connsiteX22" fmla="*/ 862 w 10000"/>
                <a:gd name="connsiteY22" fmla="*/ 5979 h 10000"/>
                <a:gd name="connsiteX23" fmla="*/ 415 w 10000"/>
                <a:gd name="connsiteY23" fmla="*/ 7178 h 10000"/>
                <a:gd name="connsiteX24" fmla="*/ 202 w 10000"/>
                <a:gd name="connsiteY24" fmla="*/ 8086 h 10000"/>
                <a:gd name="connsiteX25" fmla="*/ 25 w 10000"/>
                <a:gd name="connsiteY25" fmla="*/ 8794 h 10000"/>
                <a:gd name="connsiteX26" fmla="*/ 52 w 10000"/>
                <a:gd name="connsiteY26" fmla="*/ 9911 h 10000"/>
                <a:gd name="connsiteX27" fmla="*/ 233 w 10000"/>
                <a:gd name="connsiteY27" fmla="*/ 9005 h 10000"/>
                <a:gd name="connsiteX28" fmla="*/ 736 w 10000"/>
                <a:gd name="connsiteY28" fmla="*/ 8555 h 10000"/>
                <a:gd name="connsiteX29" fmla="*/ 1374 w 10000"/>
                <a:gd name="connsiteY29" fmla="*/ 7781 h 10000"/>
                <a:gd name="connsiteX30" fmla="*/ 2190 w 10000"/>
                <a:gd name="connsiteY30" fmla="*/ 7005 h 10000"/>
                <a:gd name="connsiteX31" fmla="*/ 2863 w 10000"/>
                <a:gd name="connsiteY31" fmla="*/ 5963 h 10000"/>
                <a:gd name="connsiteX32" fmla="*/ 3907 w 10000"/>
                <a:gd name="connsiteY32" fmla="*/ 5242 h 10000"/>
                <a:gd name="connsiteX33" fmla="*/ 4532 w 10000"/>
                <a:gd name="connsiteY33" fmla="*/ 4469 h 10000"/>
                <a:gd name="connsiteX34" fmla="*/ 4951 w 10000"/>
                <a:gd name="connsiteY34" fmla="*/ 3638 h 10000"/>
                <a:gd name="connsiteX35" fmla="*/ 5300 w 10000"/>
                <a:gd name="connsiteY35" fmla="*/ 2440 h 10000"/>
                <a:gd name="connsiteX36" fmla="*/ 5349 w 10000"/>
                <a:gd name="connsiteY36" fmla="*/ 1448 h 10000"/>
                <a:gd name="connsiteX37" fmla="*/ 5219 w 10000"/>
                <a:gd name="connsiteY37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804 w 10000"/>
                <a:gd name="connsiteY9" fmla="*/ 1021 h 10000"/>
                <a:gd name="connsiteX10" fmla="*/ 3984 w 10000"/>
                <a:gd name="connsiteY10" fmla="*/ 1763 h 10000"/>
                <a:gd name="connsiteX11" fmla="*/ 3490 w 10000"/>
                <a:gd name="connsiteY11" fmla="*/ 2038 h 10000"/>
                <a:gd name="connsiteX12" fmla="*/ 3217 w 10000"/>
                <a:gd name="connsiteY12" fmla="*/ 2356 h 10000"/>
                <a:gd name="connsiteX13" fmla="*/ 3078 w 10000"/>
                <a:gd name="connsiteY13" fmla="*/ 3111 h 10000"/>
                <a:gd name="connsiteX14" fmla="*/ 2790 w 10000"/>
                <a:gd name="connsiteY14" fmla="*/ 3564 h 10000"/>
                <a:gd name="connsiteX15" fmla="*/ 2321 w 10000"/>
                <a:gd name="connsiteY15" fmla="*/ 3547 h 10000"/>
                <a:gd name="connsiteX16" fmla="*/ 2131 w 10000"/>
                <a:gd name="connsiteY16" fmla="*/ 2894 h 10000"/>
                <a:gd name="connsiteX17" fmla="*/ 2294 w 10000"/>
                <a:gd name="connsiteY17" fmla="*/ 1741 h 10000"/>
                <a:gd name="connsiteX18" fmla="*/ 1954 w 10000"/>
                <a:gd name="connsiteY18" fmla="*/ 2376 h 10000"/>
                <a:gd name="connsiteX19" fmla="*/ 1809 w 10000"/>
                <a:gd name="connsiteY19" fmla="*/ 3269 h 10000"/>
                <a:gd name="connsiteX20" fmla="*/ 1514 w 10000"/>
                <a:gd name="connsiteY20" fmla="*/ 4250 h 10000"/>
                <a:gd name="connsiteX21" fmla="*/ 1242 w 10000"/>
                <a:gd name="connsiteY21" fmla="*/ 5090 h 10000"/>
                <a:gd name="connsiteX22" fmla="*/ 862 w 10000"/>
                <a:gd name="connsiteY22" fmla="*/ 5979 h 10000"/>
                <a:gd name="connsiteX23" fmla="*/ 415 w 10000"/>
                <a:gd name="connsiteY23" fmla="*/ 7178 h 10000"/>
                <a:gd name="connsiteX24" fmla="*/ 202 w 10000"/>
                <a:gd name="connsiteY24" fmla="*/ 8086 h 10000"/>
                <a:gd name="connsiteX25" fmla="*/ 25 w 10000"/>
                <a:gd name="connsiteY25" fmla="*/ 8794 h 10000"/>
                <a:gd name="connsiteX26" fmla="*/ 52 w 10000"/>
                <a:gd name="connsiteY26" fmla="*/ 9911 h 10000"/>
                <a:gd name="connsiteX27" fmla="*/ 233 w 10000"/>
                <a:gd name="connsiteY27" fmla="*/ 9005 h 10000"/>
                <a:gd name="connsiteX28" fmla="*/ 736 w 10000"/>
                <a:gd name="connsiteY28" fmla="*/ 8555 h 10000"/>
                <a:gd name="connsiteX29" fmla="*/ 1374 w 10000"/>
                <a:gd name="connsiteY29" fmla="*/ 7781 h 10000"/>
                <a:gd name="connsiteX30" fmla="*/ 2190 w 10000"/>
                <a:gd name="connsiteY30" fmla="*/ 7005 h 10000"/>
                <a:gd name="connsiteX31" fmla="*/ 2863 w 10000"/>
                <a:gd name="connsiteY31" fmla="*/ 5963 h 10000"/>
                <a:gd name="connsiteX32" fmla="*/ 3907 w 10000"/>
                <a:gd name="connsiteY32" fmla="*/ 5242 h 10000"/>
                <a:gd name="connsiteX33" fmla="*/ 4532 w 10000"/>
                <a:gd name="connsiteY33" fmla="*/ 4469 h 10000"/>
                <a:gd name="connsiteX34" fmla="*/ 4951 w 10000"/>
                <a:gd name="connsiteY34" fmla="*/ 3638 h 10000"/>
                <a:gd name="connsiteX35" fmla="*/ 5300 w 10000"/>
                <a:gd name="connsiteY35" fmla="*/ 2440 h 10000"/>
                <a:gd name="connsiteX36" fmla="*/ 5349 w 10000"/>
                <a:gd name="connsiteY36" fmla="*/ 1448 h 10000"/>
                <a:gd name="connsiteX37" fmla="*/ 5219 w 10000"/>
                <a:gd name="connsiteY37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76 w 10000"/>
                <a:gd name="connsiteY8" fmla="*/ 287 h 10000"/>
                <a:gd name="connsiteX9" fmla="*/ 4804 w 10000"/>
                <a:gd name="connsiteY9" fmla="*/ 1021 h 10000"/>
                <a:gd name="connsiteX10" fmla="*/ 3984 w 10000"/>
                <a:gd name="connsiteY10" fmla="*/ 1763 h 10000"/>
                <a:gd name="connsiteX11" fmla="*/ 3490 w 10000"/>
                <a:gd name="connsiteY11" fmla="*/ 2038 h 10000"/>
                <a:gd name="connsiteX12" fmla="*/ 3217 w 10000"/>
                <a:gd name="connsiteY12" fmla="*/ 2356 h 10000"/>
                <a:gd name="connsiteX13" fmla="*/ 3078 w 10000"/>
                <a:gd name="connsiteY13" fmla="*/ 3111 h 10000"/>
                <a:gd name="connsiteX14" fmla="*/ 2790 w 10000"/>
                <a:gd name="connsiteY14" fmla="*/ 3564 h 10000"/>
                <a:gd name="connsiteX15" fmla="*/ 2321 w 10000"/>
                <a:gd name="connsiteY15" fmla="*/ 3547 h 10000"/>
                <a:gd name="connsiteX16" fmla="*/ 2131 w 10000"/>
                <a:gd name="connsiteY16" fmla="*/ 2894 h 10000"/>
                <a:gd name="connsiteX17" fmla="*/ 2294 w 10000"/>
                <a:gd name="connsiteY17" fmla="*/ 1741 h 10000"/>
                <a:gd name="connsiteX18" fmla="*/ 1954 w 10000"/>
                <a:gd name="connsiteY18" fmla="*/ 2376 h 10000"/>
                <a:gd name="connsiteX19" fmla="*/ 1809 w 10000"/>
                <a:gd name="connsiteY19" fmla="*/ 3269 h 10000"/>
                <a:gd name="connsiteX20" fmla="*/ 1514 w 10000"/>
                <a:gd name="connsiteY20" fmla="*/ 4250 h 10000"/>
                <a:gd name="connsiteX21" fmla="*/ 1242 w 10000"/>
                <a:gd name="connsiteY21" fmla="*/ 5090 h 10000"/>
                <a:gd name="connsiteX22" fmla="*/ 862 w 10000"/>
                <a:gd name="connsiteY22" fmla="*/ 5979 h 10000"/>
                <a:gd name="connsiteX23" fmla="*/ 415 w 10000"/>
                <a:gd name="connsiteY23" fmla="*/ 7178 h 10000"/>
                <a:gd name="connsiteX24" fmla="*/ 202 w 10000"/>
                <a:gd name="connsiteY24" fmla="*/ 8086 h 10000"/>
                <a:gd name="connsiteX25" fmla="*/ 25 w 10000"/>
                <a:gd name="connsiteY25" fmla="*/ 8794 h 10000"/>
                <a:gd name="connsiteX26" fmla="*/ 52 w 10000"/>
                <a:gd name="connsiteY26" fmla="*/ 9911 h 10000"/>
                <a:gd name="connsiteX27" fmla="*/ 233 w 10000"/>
                <a:gd name="connsiteY27" fmla="*/ 9005 h 10000"/>
                <a:gd name="connsiteX28" fmla="*/ 736 w 10000"/>
                <a:gd name="connsiteY28" fmla="*/ 8555 h 10000"/>
                <a:gd name="connsiteX29" fmla="*/ 1374 w 10000"/>
                <a:gd name="connsiteY29" fmla="*/ 7781 h 10000"/>
                <a:gd name="connsiteX30" fmla="*/ 2190 w 10000"/>
                <a:gd name="connsiteY30" fmla="*/ 7005 h 10000"/>
                <a:gd name="connsiteX31" fmla="*/ 2863 w 10000"/>
                <a:gd name="connsiteY31" fmla="*/ 5963 h 10000"/>
                <a:gd name="connsiteX32" fmla="*/ 3907 w 10000"/>
                <a:gd name="connsiteY32" fmla="*/ 5242 h 10000"/>
                <a:gd name="connsiteX33" fmla="*/ 4532 w 10000"/>
                <a:gd name="connsiteY33" fmla="*/ 4469 h 10000"/>
                <a:gd name="connsiteX34" fmla="*/ 4951 w 10000"/>
                <a:gd name="connsiteY34" fmla="*/ 3638 h 10000"/>
                <a:gd name="connsiteX35" fmla="*/ 5300 w 10000"/>
                <a:gd name="connsiteY35" fmla="*/ 2440 h 10000"/>
                <a:gd name="connsiteX36" fmla="*/ 5349 w 10000"/>
                <a:gd name="connsiteY36" fmla="*/ 1448 h 10000"/>
                <a:gd name="connsiteX37" fmla="*/ 5219 w 10000"/>
                <a:gd name="connsiteY37" fmla="*/ 460 h 10000"/>
                <a:gd name="connsiteX0" fmla="*/ 10000 w 10000"/>
                <a:gd name="connsiteY0" fmla="*/ 1044 h 10177"/>
                <a:gd name="connsiteX1" fmla="*/ 9658 w 10000"/>
                <a:gd name="connsiteY1" fmla="*/ 738 h 10177"/>
                <a:gd name="connsiteX2" fmla="*/ 9182 w 10000"/>
                <a:gd name="connsiteY2" fmla="*/ 470 h 10177"/>
                <a:gd name="connsiteX3" fmla="*/ 8609 w 10000"/>
                <a:gd name="connsiteY3" fmla="*/ 254 h 10177"/>
                <a:gd name="connsiteX4" fmla="*/ 8216 w 10000"/>
                <a:gd name="connsiteY4" fmla="*/ 190 h 10177"/>
                <a:gd name="connsiteX5" fmla="*/ 7680 w 10000"/>
                <a:gd name="connsiteY5" fmla="*/ 279 h 10177"/>
                <a:gd name="connsiteX6" fmla="*/ 6952 w 10000"/>
                <a:gd name="connsiteY6" fmla="*/ 776 h 10177"/>
                <a:gd name="connsiteX7" fmla="*/ 6442 w 10000"/>
                <a:gd name="connsiteY7" fmla="*/ 52 h 10177"/>
                <a:gd name="connsiteX8" fmla="*/ 5776 w 10000"/>
                <a:gd name="connsiteY8" fmla="*/ 464 h 10177"/>
                <a:gd name="connsiteX9" fmla="*/ 4804 w 10000"/>
                <a:gd name="connsiteY9" fmla="*/ 1198 h 10177"/>
                <a:gd name="connsiteX10" fmla="*/ 3984 w 10000"/>
                <a:gd name="connsiteY10" fmla="*/ 1940 h 10177"/>
                <a:gd name="connsiteX11" fmla="*/ 3490 w 10000"/>
                <a:gd name="connsiteY11" fmla="*/ 2215 h 10177"/>
                <a:gd name="connsiteX12" fmla="*/ 3217 w 10000"/>
                <a:gd name="connsiteY12" fmla="*/ 2533 h 10177"/>
                <a:gd name="connsiteX13" fmla="*/ 3078 w 10000"/>
                <a:gd name="connsiteY13" fmla="*/ 3288 h 10177"/>
                <a:gd name="connsiteX14" fmla="*/ 2790 w 10000"/>
                <a:gd name="connsiteY14" fmla="*/ 3741 h 10177"/>
                <a:gd name="connsiteX15" fmla="*/ 2321 w 10000"/>
                <a:gd name="connsiteY15" fmla="*/ 3724 h 10177"/>
                <a:gd name="connsiteX16" fmla="*/ 2131 w 10000"/>
                <a:gd name="connsiteY16" fmla="*/ 3071 h 10177"/>
                <a:gd name="connsiteX17" fmla="*/ 2294 w 10000"/>
                <a:gd name="connsiteY17" fmla="*/ 1918 h 10177"/>
                <a:gd name="connsiteX18" fmla="*/ 1954 w 10000"/>
                <a:gd name="connsiteY18" fmla="*/ 2553 h 10177"/>
                <a:gd name="connsiteX19" fmla="*/ 1809 w 10000"/>
                <a:gd name="connsiteY19" fmla="*/ 3446 h 10177"/>
                <a:gd name="connsiteX20" fmla="*/ 1514 w 10000"/>
                <a:gd name="connsiteY20" fmla="*/ 4427 h 10177"/>
                <a:gd name="connsiteX21" fmla="*/ 1242 w 10000"/>
                <a:gd name="connsiteY21" fmla="*/ 5267 h 10177"/>
                <a:gd name="connsiteX22" fmla="*/ 862 w 10000"/>
                <a:gd name="connsiteY22" fmla="*/ 6156 h 10177"/>
                <a:gd name="connsiteX23" fmla="*/ 415 w 10000"/>
                <a:gd name="connsiteY23" fmla="*/ 7355 h 10177"/>
                <a:gd name="connsiteX24" fmla="*/ 202 w 10000"/>
                <a:gd name="connsiteY24" fmla="*/ 8263 h 10177"/>
                <a:gd name="connsiteX25" fmla="*/ 25 w 10000"/>
                <a:gd name="connsiteY25" fmla="*/ 8971 h 10177"/>
                <a:gd name="connsiteX26" fmla="*/ 52 w 10000"/>
                <a:gd name="connsiteY26" fmla="*/ 10088 h 10177"/>
                <a:gd name="connsiteX27" fmla="*/ 233 w 10000"/>
                <a:gd name="connsiteY27" fmla="*/ 9182 h 10177"/>
                <a:gd name="connsiteX28" fmla="*/ 736 w 10000"/>
                <a:gd name="connsiteY28" fmla="*/ 8732 h 10177"/>
                <a:gd name="connsiteX29" fmla="*/ 1374 w 10000"/>
                <a:gd name="connsiteY29" fmla="*/ 7958 h 10177"/>
                <a:gd name="connsiteX30" fmla="*/ 2190 w 10000"/>
                <a:gd name="connsiteY30" fmla="*/ 7182 h 10177"/>
                <a:gd name="connsiteX31" fmla="*/ 2863 w 10000"/>
                <a:gd name="connsiteY31" fmla="*/ 6140 h 10177"/>
                <a:gd name="connsiteX32" fmla="*/ 3907 w 10000"/>
                <a:gd name="connsiteY32" fmla="*/ 5419 h 10177"/>
                <a:gd name="connsiteX33" fmla="*/ 4532 w 10000"/>
                <a:gd name="connsiteY33" fmla="*/ 4646 h 10177"/>
                <a:gd name="connsiteX34" fmla="*/ 4951 w 10000"/>
                <a:gd name="connsiteY34" fmla="*/ 3815 h 10177"/>
                <a:gd name="connsiteX35" fmla="*/ 5300 w 10000"/>
                <a:gd name="connsiteY35" fmla="*/ 2617 h 10177"/>
                <a:gd name="connsiteX36" fmla="*/ 5349 w 10000"/>
                <a:gd name="connsiteY36" fmla="*/ 1625 h 10177"/>
                <a:gd name="connsiteX37" fmla="*/ 5219 w 10000"/>
                <a:gd name="connsiteY37" fmla="*/ 637 h 10177"/>
                <a:gd name="connsiteX0" fmla="*/ 10000 w 10000"/>
                <a:gd name="connsiteY0" fmla="*/ 1023 h 10156"/>
                <a:gd name="connsiteX1" fmla="*/ 9658 w 10000"/>
                <a:gd name="connsiteY1" fmla="*/ 717 h 10156"/>
                <a:gd name="connsiteX2" fmla="*/ 9182 w 10000"/>
                <a:gd name="connsiteY2" fmla="*/ 449 h 10156"/>
                <a:gd name="connsiteX3" fmla="*/ 8609 w 10000"/>
                <a:gd name="connsiteY3" fmla="*/ 233 h 10156"/>
                <a:gd name="connsiteX4" fmla="*/ 8216 w 10000"/>
                <a:gd name="connsiteY4" fmla="*/ 169 h 10156"/>
                <a:gd name="connsiteX5" fmla="*/ 7680 w 10000"/>
                <a:gd name="connsiteY5" fmla="*/ 258 h 10156"/>
                <a:gd name="connsiteX6" fmla="*/ 6442 w 10000"/>
                <a:gd name="connsiteY6" fmla="*/ 31 h 10156"/>
                <a:gd name="connsiteX7" fmla="*/ 5776 w 10000"/>
                <a:gd name="connsiteY7" fmla="*/ 443 h 10156"/>
                <a:gd name="connsiteX8" fmla="*/ 4804 w 10000"/>
                <a:gd name="connsiteY8" fmla="*/ 1177 h 10156"/>
                <a:gd name="connsiteX9" fmla="*/ 3984 w 10000"/>
                <a:gd name="connsiteY9" fmla="*/ 1919 h 10156"/>
                <a:gd name="connsiteX10" fmla="*/ 3490 w 10000"/>
                <a:gd name="connsiteY10" fmla="*/ 2194 h 10156"/>
                <a:gd name="connsiteX11" fmla="*/ 3217 w 10000"/>
                <a:gd name="connsiteY11" fmla="*/ 2512 h 10156"/>
                <a:gd name="connsiteX12" fmla="*/ 3078 w 10000"/>
                <a:gd name="connsiteY12" fmla="*/ 3267 h 10156"/>
                <a:gd name="connsiteX13" fmla="*/ 2790 w 10000"/>
                <a:gd name="connsiteY13" fmla="*/ 3720 h 10156"/>
                <a:gd name="connsiteX14" fmla="*/ 2321 w 10000"/>
                <a:gd name="connsiteY14" fmla="*/ 3703 h 10156"/>
                <a:gd name="connsiteX15" fmla="*/ 2131 w 10000"/>
                <a:gd name="connsiteY15" fmla="*/ 3050 h 10156"/>
                <a:gd name="connsiteX16" fmla="*/ 2294 w 10000"/>
                <a:gd name="connsiteY16" fmla="*/ 1897 h 10156"/>
                <a:gd name="connsiteX17" fmla="*/ 1954 w 10000"/>
                <a:gd name="connsiteY17" fmla="*/ 2532 h 10156"/>
                <a:gd name="connsiteX18" fmla="*/ 1809 w 10000"/>
                <a:gd name="connsiteY18" fmla="*/ 3425 h 10156"/>
                <a:gd name="connsiteX19" fmla="*/ 1514 w 10000"/>
                <a:gd name="connsiteY19" fmla="*/ 4406 h 10156"/>
                <a:gd name="connsiteX20" fmla="*/ 1242 w 10000"/>
                <a:gd name="connsiteY20" fmla="*/ 5246 h 10156"/>
                <a:gd name="connsiteX21" fmla="*/ 862 w 10000"/>
                <a:gd name="connsiteY21" fmla="*/ 6135 h 10156"/>
                <a:gd name="connsiteX22" fmla="*/ 415 w 10000"/>
                <a:gd name="connsiteY22" fmla="*/ 7334 h 10156"/>
                <a:gd name="connsiteX23" fmla="*/ 202 w 10000"/>
                <a:gd name="connsiteY23" fmla="*/ 8242 h 10156"/>
                <a:gd name="connsiteX24" fmla="*/ 25 w 10000"/>
                <a:gd name="connsiteY24" fmla="*/ 8950 h 10156"/>
                <a:gd name="connsiteX25" fmla="*/ 52 w 10000"/>
                <a:gd name="connsiteY25" fmla="*/ 10067 h 10156"/>
                <a:gd name="connsiteX26" fmla="*/ 233 w 10000"/>
                <a:gd name="connsiteY26" fmla="*/ 9161 h 10156"/>
                <a:gd name="connsiteX27" fmla="*/ 736 w 10000"/>
                <a:gd name="connsiteY27" fmla="*/ 8711 h 10156"/>
                <a:gd name="connsiteX28" fmla="*/ 1374 w 10000"/>
                <a:gd name="connsiteY28" fmla="*/ 7937 h 10156"/>
                <a:gd name="connsiteX29" fmla="*/ 2190 w 10000"/>
                <a:gd name="connsiteY29" fmla="*/ 7161 h 10156"/>
                <a:gd name="connsiteX30" fmla="*/ 2863 w 10000"/>
                <a:gd name="connsiteY30" fmla="*/ 6119 h 10156"/>
                <a:gd name="connsiteX31" fmla="*/ 3907 w 10000"/>
                <a:gd name="connsiteY31" fmla="*/ 5398 h 10156"/>
                <a:gd name="connsiteX32" fmla="*/ 4532 w 10000"/>
                <a:gd name="connsiteY32" fmla="*/ 4625 h 10156"/>
                <a:gd name="connsiteX33" fmla="*/ 4951 w 10000"/>
                <a:gd name="connsiteY33" fmla="*/ 3794 h 10156"/>
                <a:gd name="connsiteX34" fmla="*/ 5300 w 10000"/>
                <a:gd name="connsiteY34" fmla="*/ 2596 h 10156"/>
                <a:gd name="connsiteX35" fmla="*/ 5349 w 10000"/>
                <a:gd name="connsiteY35" fmla="*/ 1604 h 10156"/>
                <a:gd name="connsiteX36" fmla="*/ 5219 w 10000"/>
                <a:gd name="connsiteY36" fmla="*/ 616 h 10156"/>
                <a:gd name="connsiteX0" fmla="*/ 10000 w 10000"/>
                <a:gd name="connsiteY0" fmla="*/ 1023 h 10156"/>
                <a:gd name="connsiteX1" fmla="*/ 9658 w 10000"/>
                <a:gd name="connsiteY1" fmla="*/ 717 h 10156"/>
                <a:gd name="connsiteX2" fmla="*/ 9182 w 10000"/>
                <a:gd name="connsiteY2" fmla="*/ 449 h 10156"/>
                <a:gd name="connsiteX3" fmla="*/ 8609 w 10000"/>
                <a:gd name="connsiteY3" fmla="*/ 233 h 10156"/>
                <a:gd name="connsiteX4" fmla="*/ 7680 w 10000"/>
                <a:gd name="connsiteY4" fmla="*/ 258 h 10156"/>
                <a:gd name="connsiteX5" fmla="*/ 6442 w 10000"/>
                <a:gd name="connsiteY5" fmla="*/ 31 h 10156"/>
                <a:gd name="connsiteX6" fmla="*/ 5776 w 10000"/>
                <a:gd name="connsiteY6" fmla="*/ 443 h 10156"/>
                <a:gd name="connsiteX7" fmla="*/ 4804 w 10000"/>
                <a:gd name="connsiteY7" fmla="*/ 1177 h 10156"/>
                <a:gd name="connsiteX8" fmla="*/ 3984 w 10000"/>
                <a:gd name="connsiteY8" fmla="*/ 1919 h 10156"/>
                <a:gd name="connsiteX9" fmla="*/ 3490 w 10000"/>
                <a:gd name="connsiteY9" fmla="*/ 2194 h 10156"/>
                <a:gd name="connsiteX10" fmla="*/ 3217 w 10000"/>
                <a:gd name="connsiteY10" fmla="*/ 2512 h 10156"/>
                <a:gd name="connsiteX11" fmla="*/ 3078 w 10000"/>
                <a:gd name="connsiteY11" fmla="*/ 3267 h 10156"/>
                <a:gd name="connsiteX12" fmla="*/ 2790 w 10000"/>
                <a:gd name="connsiteY12" fmla="*/ 3720 h 10156"/>
                <a:gd name="connsiteX13" fmla="*/ 2321 w 10000"/>
                <a:gd name="connsiteY13" fmla="*/ 3703 h 10156"/>
                <a:gd name="connsiteX14" fmla="*/ 2131 w 10000"/>
                <a:gd name="connsiteY14" fmla="*/ 3050 h 10156"/>
                <a:gd name="connsiteX15" fmla="*/ 2294 w 10000"/>
                <a:gd name="connsiteY15" fmla="*/ 1897 h 10156"/>
                <a:gd name="connsiteX16" fmla="*/ 1954 w 10000"/>
                <a:gd name="connsiteY16" fmla="*/ 2532 h 10156"/>
                <a:gd name="connsiteX17" fmla="*/ 1809 w 10000"/>
                <a:gd name="connsiteY17" fmla="*/ 3425 h 10156"/>
                <a:gd name="connsiteX18" fmla="*/ 1514 w 10000"/>
                <a:gd name="connsiteY18" fmla="*/ 4406 h 10156"/>
                <a:gd name="connsiteX19" fmla="*/ 1242 w 10000"/>
                <a:gd name="connsiteY19" fmla="*/ 5246 h 10156"/>
                <a:gd name="connsiteX20" fmla="*/ 862 w 10000"/>
                <a:gd name="connsiteY20" fmla="*/ 6135 h 10156"/>
                <a:gd name="connsiteX21" fmla="*/ 415 w 10000"/>
                <a:gd name="connsiteY21" fmla="*/ 7334 h 10156"/>
                <a:gd name="connsiteX22" fmla="*/ 202 w 10000"/>
                <a:gd name="connsiteY22" fmla="*/ 8242 h 10156"/>
                <a:gd name="connsiteX23" fmla="*/ 25 w 10000"/>
                <a:gd name="connsiteY23" fmla="*/ 8950 h 10156"/>
                <a:gd name="connsiteX24" fmla="*/ 52 w 10000"/>
                <a:gd name="connsiteY24" fmla="*/ 10067 h 10156"/>
                <a:gd name="connsiteX25" fmla="*/ 233 w 10000"/>
                <a:gd name="connsiteY25" fmla="*/ 9161 h 10156"/>
                <a:gd name="connsiteX26" fmla="*/ 736 w 10000"/>
                <a:gd name="connsiteY26" fmla="*/ 8711 h 10156"/>
                <a:gd name="connsiteX27" fmla="*/ 1374 w 10000"/>
                <a:gd name="connsiteY27" fmla="*/ 7937 h 10156"/>
                <a:gd name="connsiteX28" fmla="*/ 2190 w 10000"/>
                <a:gd name="connsiteY28" fmla="*/ 7161 h 10156"/>
                <a:gd name="connsiteX29" fmla="*/ 2863 w 10000"/>
                <a:gd name="connsiteY29" fmla="*/ 6119 h 10156"/>
                <a:gd name="connsiteX30" fmla="*/ 3907 w 10000"/>
                <a:gd name="connsiteY30" fmla="*/ 5398 h 10156"/>
                <a:gd name="connsiteX31" fmla="*/ 4532 w 10000"/>
                <a:gd name="connsiteY31" fmla="*/ 4625 h 10156"/>
                <a:gd name="connsiteX32" fmla="*/ 4951 w 10000"/>
                <a:gd name="connsiteY32" fmla="*/ 3794 h 10156"/>
                <a:gd name="connsiteX33" fmla="*/ 5300 w 10000"/>
                <a:gd name="connsiteY33" fmla="*/ 2596 h 10156"/>
                <a:gd name="connsiteX34" fmla="*/ 5349 w 10000"/>
                <a:gd name="connsiteY34" fmla="*/ 1604 h 10156"/>
                <a:gd name="connsiteX35" fmla="*/ 5219 w 10000"/>
                <a:gd name="connsiteY35" fmla="*/ 616 h 10156"/>
                <a:gd name="connsiteX0" fmla="*/ 10000 w 10000"/>
                <a:gd name="connsiteY0" fmla="*/ 1469 h 10602"/>
                <a:gd name="connsiteX1" fmla="*/ 9658 w 10000"/>
                <a:gd name="connsiteY1" fmla="*/ 1163 h 10602"/>
                <a:gd name="connsiteX2" fmla="*/ 9182 w 10000"/>
                <a:gd name="connsiteY2" fmla="*/ 895 h 10602"/>
                <a:gd name="connsiteX3" fmla="*/ 8609 w 10000"/>
                <a:gd name="connsiteY3" fmla="*/ 679 h 10602"/>
                <a:gd name="connsiteX4" fmla="*/ 7383 w 10000"/>
                <a:gd name="connsiteY4" fmla="*/ 34 h 10602"/>
                <a:gd name="connsiteX5" fmla="*/ 6442 w 10000"/>
                <a:gd name="connsiteY5" fmla="*/ 477 h 10602"/>
                <a:gd name="connsiteX6" fmla="*/ 5776 w 10000"/>
                <a:gd name="connsiteY6" fmla="*/ 889 h 10602"/>
                <a:gd name="connsiteX7" fmla="*/ 4804 w 10000"/>
                <a:gd name="connsiteY7" fmla="*/ 1623 h 10602"/>
                <a:gd name="connsiteX8" fmla="*/ 3984 w 10000"/>
                <a:gd name="connsiteY8" fmla="*/ 2365 h 10602"/>
                <a:gd name="connsiteX9" fmla="*/ 3490 w 10000"/>
                <a:gd name="connsiteY9" fmla="*/ 2640 h 10602"/>
                <a:gd name="connsiteX10" fmla="*/ 3217 w 10000"/>
                <a:gd name="connsiteY10" fmla="*/ 2958 h 10602"/>
                <a:gd name="connsiteX11" fmla="*/ 3078 w 10000"/>
                <a:gd name="connsiteY11" fmla="*/ 3713 h 10602"/>
                <a:gd name="connsiteX12" fmla="*/ 2790 w 10000"/>
                <a:gd name="connsiteY12" fmla="*/ 4166 h 10602"/>
                <a:gd name="connsiteX13" fmla="*/ 2321 w 10000"/>
                <a:gd name="connsiteY13" fmla="*/ 4149 h 10602"/>
                <a:gd name="connsiteX14" fmla="*/ 2131 w 10000"/>
                <a:gd name="connsiteY14" fmla="*/ 3496 h 10602"/>
                <a:gd name="connsiteX15" fmla="*/ 2294 w 10000"/>
                <a:gd name="connsiteY15" fmla="*/ 2343 h 10602"/>
                <a:gd name="connsiteX16" fmla="*/ 1954 w 10000"/>
                <a:gd name="connsiteY16" fmla="*/ 2978 h 10602"/>
                <a:gd name="connsiteX17" fmla="*/ 1809 w 10000"/>
                <a:gd name="connsiteY17" fmla="*/ 3871 h 10602"/>
                <a:gd name="connsiteX18" fmla="*/ 1514 w 10000"/>
                <a:gd name="connsiteY18" fmla="*/ 4852 h 10602"/>
                <a:gd name="connsiteX19" fmla="*/ 1242 w 10000"/>
                <a:gd name="connsiteY19" fmla="*/ 5692 h 10602"/>
                <a:gd name="connsiteX20" fmla="*/ 862 w 10000"/>
                <a:gd name="connsiteY20" fmla="*/ 6581 h 10602"/>
                <a:gd name="connsiteX21" fmla="*/ 415 w 10000"/>
                <a:gd name="connsiteY21" fmla="*/ 7780 h 10602"/>
                <a:gd name="connsiteX22" fmla="*/ 202 w 10000"/>
                <a:gd name="connsiteY22" fmla="*/ 8688 h 10602"/>
                <a:gd name="connsiteX23" fmla="*/ 25 w 10000"/>
                <a:gd name="connsiteY23" fmla="*/ 9396 h 10602"/>
                <a:gd name="connsiteX24" fmla="*/ 52 w 10000"/>
                <a:gd name="connsiteY24" fmla="*/ 10513 h 10602"/>
                <a:gd name="connsiteX25" fmla="*/ 233 w 10000"/>
                <a:gd name="connsiteY25" fmla="*/ 9607 h 10602"/>
                <a:gd name="connsiteX26" fmla="*/ 736 w 10000"/>
                <a:gd name="connsiteY26" fmla="*/ 9157 h 10602"/>
                <a:gd name="connsiteX27" fmla="*/ 1374 w 10000"/>
                <a:gd name="connsiteY27" fmla="*/ 8383 h 10602"/>
                <a:gd name="connsiteX28" fmla="*/ 2190 w 10000"/>
                <a:gd name="connsiteY28" fmla="*/ 7607 h 10602"/>
                <a:gd name="connsiteX29" fmla="*/ 2863 w 10000"/>
                <a:gd name="connsiteY29" fmla="*/ 6565 h 10602"/>
                <a:gd name="connsiteX30" fmla="*/ 3907 w 10000"/>
                <a:gd name="connsiteY30" fmla="*/ 5844 h 10602"/>
                <a:gd name="connsiteX31" fmla="*/ 4532 w 10000"/>
                <a:gd name="connsiteY31" fmla="*/ 5071 h 10602"/>
                <a:gd name="connsiteX32" fmla="*/ 4951 w 10000"/>
                <a:gd name="connsiteY32" fmla="*/ 4240 h 10602"/>
                <a:gd name="connsiteX33" fmla="*/ 5300 w 10000"/>
                <a:gd name="connsiteY33" fmla="*/ 3042 h 10602"/>
                <a:gd name="connsiteX34" fmla="*/ 5349 w 10000"/>
                <a:gd name="connsiteY34" fmla="*/ 2050 h 10602"/>
                <a:gd name="connsiteX35" fmla="*/ 5219 w 10000"/>
                <a:gd name="connsiteY35" fmla="*/ 1062 h 10602"/>
                <a:gd name="connsiteX0" fmla="*/ 10000 w 10000"/>
                <a:gd name="connsiteY0" fmla="*/ 1471 h 10604"/>
                <a:gd name="connsiteX1" fmla="*/ 9658 w 10000"/>
                <a:gd name="connsiteY1" fmla="*/ 1165 h 10604"/>
                <a:gd name="connsiteX2" fmla="*/ 9182 w 10000"/>
                <a:gd name="connsiteY2" fmla="*/ 897 h 10604"/>
                <a:gd name="connsiteX3" fmla="*/ 8366 w 10000"/>
                <a:gd name="connsiteY3" fmla="*/ 266 h 10604"/>
                <a:gd name="connsiteX4" fmla="*/ 7383 w 10000"/>
                <a:gd name="connsiteY4" fmla="*/ 36 h 10604"/>
                <a:gd name="connsiteX5" fmla="*/ 6442 w 10000"/>
                <a:gd name="connsiteY5" fmla="*/ 479 h 10604"/>
                <a:gd name="connsiteX6" fmla="*/ 5776 w 10000"/>
                <a:gd name="connsiteY6" fmla="*/ 891 h 10604"/>
                <a:gd name="connsiteX7" fmla="*/ 4804 w 10000"/>
                <a:gd name="connsiteY7" fmla="*/ 1625 h 10604"/>
                <a:gd name="connsiteX8" fmla="*/ 3984 w 10000"/>
                <a:gd name="connsiteY8" fmla="*/ 2367 h 10604"/>
                <a:gd name="connsiteX9" fmla="*/ 3490 w 10000"/>
                <a:gd name="connsiteY9" fmla="*/ 2642 h 10604"/>
                <a:gd name="connsiteX10" fmla="*/ 3217 w 10000"/>
                <a:gd name="connsiteY10" fmla="*/ 2960 h 10604"/>
                <a:gd name="connsiteX11" fmla="*/ 3078 w 10000"/>
                <a:gd name="connsiteY11" fmla="*/ 3715 h 10604"/>
                <a:gd name="connsiteX12" fmla="*/ 2790 w 10000"/>
                <a:gd name="connsiteY12" fmla="*/ 4168 h 10604"/>
                <a:gd name="connsiteX13" fmla="*/ 2321 w 10000"/>
                <a:gd name="connsiteY13" fmla="*/ 4151 h 10604"/>
                <a:gd name="connsiteX14" fmla="*/ 2131 w 10000"/>
                <a:gd name="connsiteY14" fmla="*/ 3498 h 10604"/>
                <a:gd name="connsiteX15" fmla="*/ 2294 w 10000"/>
                <a:gd name="connsiteY15" fmla="*/ 2345 h 10604"/>
                <a:gd name="connsiteX16" fmla="*/ 1954 w 10000"/>
                <a:gd name="connsiteY16" fmla="*/ 2980 h 10604"/>
                <a:gd name="connsiteX17" fmla="*/ 1809 w 10000"/>
                <a:gd name="connsiteY17" fmla="*/ 3873 h 10604"/>
                <a:gd name="connsiteX18" fmla="*/ 1514 w 10000"/>
                <a:gd name="connsiteY18" fmla="*/ 4854 h 10604"/>
                <a:gd name="connsiteX19" fmla="*/ 1242 w 10000"/>
                <a:gd name="connsiteY19" fmla="*/ 5694 h 10604"/>
                <a:gd name="connsiteX20" fmla="*/ 862 w 10000"/>
                <a:gd name="connsiteY20" fmla="*/ 6583 h 10604"/>
                <a:gd name="connsiteX21" fmla="*/ 415 w 10000"/>
                <a:gd name="connsiteY21" fmla="*/ 7782 h 10604"/>
                <a:gd name="connsiteX22" fmla="*/ 202 w 10000"/>
                <a:gd name="connsiteY22" fmla="*/ 8690 h 10604"/>
                <a:gd name="connsiteX23" fmla="*/ 25 w 10000"/>
                <a:gd name="connsiteY23" fmla="*/ 9398 h 10604"/>
                <a:gd name="connsiteX24" fmla="*/ 52 w 10000"/>
                <a:gd name="connsiteY24" fmla="*/ 10515 h 10604"/>
                <a:gd name="connsiteX25" fmla="*/ 233 w 10000"/>
                <a:gd name="connsiteY25" fmla="*/ 9609 h 10604"/>
                <a:gd name="connsiteX26" fmla="*/ 736 w 10000"/>
                <a:gd name="connsiteY26" fmla="*/ 9159 h 10604"/>
                <a:gd name="connsiteX27" fmla="*/ 1374 w 10000"/>
                <a:gd name="connsiteY27" fmla="*/ 8385 h 10604"/>
                <a:gd name="connsiteX28" fmla="*/ 2190 w 10000"/>
                <a:gd name="connsiteY28" fmla="*/ 7609 h 10604"/>
                <a:gd name="connsiteX29" fmla="*/ 2863 w 10000"/>
                <a:gd name="connsiteY29" fmla="*/ 6567 h 10604"/>
                <a:gd name="connsiteX30" fmla="*/ 3907 w 10000"/>
                <a:gd name="connsiteY30" fmla="*/ 5846 h 10604"/>
                <a:gd name="connsiteX31" fmla="*/ 4532 w 10000"/>
                <a:gd name="connsiteY31" fmla="*/ 5073 h 10604"/>
                <a:gd name="connsiteX32" fmla="*/ 4951 w 10000"/>
                <a:gd name="connsiteY32" fmla="*/ 4242 h 10604"/>
                <a:gd name="connsiteX33" fmla="*/ 5300 w 10000"/>
                <a:gd name="connsiteY33" fmla="*/ 3044 h 10604"/>
                <a:gd name="connsiteX34" fmla="*/ 5349 w 10000"/>
                <a:gd name="connsiteY34" fmla="*/ 2052 h 10604"/>
                <a:gd name="connsiteX35" fmla="*/ 5219 w 10000"/>
                <a:gd name="connsiteY35" fmla="*/ 1064 h 10604"/>
                <a:gd name="connsiteX0" fmla="*/ 9658 w 9658"/>
                <a:gd name="connsiteY0" fmla="*/ 1165 h 10604"/>
                <a:gd name="connsiteX1" fmla="*/ 9182 w 9658"/>
                <a:gd name="connsiteY1" fmla="*/ 897 h 10604"/>
                <a:gd name="connsiteX2" fmla="*/ 8366 w 9658"/>
                <a:gd name="connsiteY2" fmla="*/ 266 h 10604"/>
                <a:gd name="connsiteX3" fmla="*/ 7383 w 9658"/>
                <a:gd name="connsiteY3" fmla="*/ 36 h 10604"/>
                <a:gd name="connsiteX4" fmla="*/ 6442 w 9658"/>
                <a:gd name="connsiteY4" fmla="*/ 479 h 10604"/>
                <a:gd name="connsiteX5" fmla="*/ 5776 w 9658"/>
                <a:gd name="connsiteY5" fmla="*/ 891 h 10604"/>
                <a:gd name="connsiteX6" fmla="*/ 4804 w 9658"/>
                <a:gd name="connsiteY6" fmla="*/ 1625 h 10604"/>
                <a:gd name="connsiteX7" fmla="*/ 3984 w 9658"/>
                <a:gd name="connsiteY7" fmla="*/ 2367 h 10604"/>
                <a:gd name="connsiteX8" fmla="*/ 3490 w 9658"/>
                <a:gd name="connsiteY8" fmla="*/ 2642 h 10604"/>
                <a:gd name="connsiteX9" fmla="*/ 3217 w 9658"/>
                <a:gd name="connsiteY9" fmla="*/ 2960 h 10604"/>
                <a:gd name="connsiteX10" fmla="*/ 3078 w 9658"/>
                <a:gd name="connsiteY10" fmla="*/ 3715 h 10604"/>
                <a:gd name="connsiteX11" fmla="*/ 2790 w 9658"/>
                <a:gd name="connsiteY11" fmla="*/ 4168 h 10604"/>
                <a:gd name="connsiteX12" fmla="*/ 2321 w 9658"/>
                <a:gd name="connsiteY12" fmla="*/ 4151 h 10604"/>
                <a:gd name="connsiteX13" fmla="*/ 2131 w 9658"/>
                <a:gd name="connsiteY13" fmla="*/ 3498 h 10604"/>
                <a:gd name="connsiteX14" fmla="*/ 2294 w 9658"/>
                <a:gd name="connsiteY14" fmla="*/ 2345 h 10604"/>
                <a:gd name="connsiteX15" fmla="*/ 1954 w 9658"/>
                <a:gd name="connsiteY15" fmla="*/ 2980 h 10604"/>
                <a:gd name="connsiteX16" fmla="*/ 1809 w 9658"/>
                <a:gd name="connsiteY16" fmla="*/ 3873 h 10604"/>
                <a:gd name="connsiteX17" fmla="*/ 1514 w 9658"/>
                <a:gd name="connsiteY17" fmla="*/ 4854 h 10604"/>
                <a:gd name="connsiteX18" fmla="*/ 1242 w 9658"/>
                <a:gd name="connsiteY18" fmla="*/ 5694 h 10604"/>
                <a:gd name="connsiteX19" fmla="*/ 862 w 9658"/>
                <a:gd name="connsiteY19" fmla="*/ 6583 h 10604"/>
                <a:gd name="connsiteX20" fmla="*/ 415 w 9658"/>
                <a:gd name="connsiteY20" fmla="*/ 7782 h 10604"/>
                <a:gd name="connsiteX21" fmla="*/ 202 w 9658"/>
                <a:gd name="connsiteY21" fmla="*/ 8690 h 10604"/>
                <a:gd name="connsiteX22" fmla="*/ 25 w 9658"/>
                <a:gd name="connsiteY22" fmla="*/ 9398 h 10604"/>
                <a:gd name="connsiteX23" fmla="*/ 52 w 9658"/>
                <a:gd name="connsiteY23" fmla="*/ 10515 h 10604"/>
                <a:gd name="connsiteX24" fmla="*/ 233 w 9658"/>
                <a:gd name="connsiteY24" fmla="*/ 9609 h 10604"/>
                <a:gd name="connsiteX25" fmla="*/ 736 w 9658"/>
                <a:gd name="connsiteY25" fmla="*/ 9159 h 10604"/>
                <a:gd name="connsiteX26" fmla="*/ 1374 w 9658"/>
                <a:gd name="connsiteY26" fmla="*/ 8385 h 10604"/>
                <a:gd name="connsiteX27" fmla="*/ 2190 w 9658"/>
                <a:gd name="connsiteY27" fmla="*/ 7609 h 10604"/>
                <a:gd name="connsiteX28" fmla="*/ 2863 w 9658"/>
                <a:gd name="connsiteY28" fmla="*/ 6567 h 10604"/>
                <a:gd name="connsiteX29" fmla="*/ 3907 w 9658"/>
                <a:gd name="connsiteY29" fmla="*/ 5846 h 10604"/>
                <a:gd name="connsiteX30" fmla="*/ 4532 w 9658"/>
                <a:gd name="connsiteY30" fmla="*/ 5073 h 10604"/>
                <a:gd name="connsiteX31" fmla="*/ 4951 w 9658"/>
                <a:gd name="connsiteY31" fmla="*/ 4242 h 10604"/>
                <a:gd name="connsiteX32" fmla="*/ 5300 w 9658"/>
                <a:gd name="connsiteY32" fmla="*/ 3044 h 10604"/>
                <a:gd name="connsiteX33" fmla="*/ 5349 w 9658"/>
                <a:gd name="connsiteY33" fmla="*/ 2052 h 10604"/>
                <a:gd name="connsiteX34" fmla="*/ 5219 w 9658"/>
                <a:gd name="connsiteY34" fmla="*/ 1064 h 10604"/>
                <a:gd name="connsiteX0" fmla="*/ 9507 w 9507"/>
                <a:gd name="connsiteY0" fmla="*/ 846 h 10000"/>
                <a:gd name="connsiteX1" fmla="*/ 8662 w 9507"/>
                <a:gd name="connsiteY1" fmla="*/ 251 h 10000"/>
                <a:gd name="connsiteX2" fmla="*/ 7644 w 9507"/>
                <a:gd name="connsiteY2" fmla="*/ 34 h 10000"/>
                <a:gd name="connsiteX3" fmla="*/ 6670 w 9507"/>
                <a:gd name="connsiteY3" fmla="*/ 452 h 10000"/>
                <a:gd name="connsiteX4" fmla="*/ 5981 w 9507"/>
                <a:gd name="connsiteY4" fmla="*/ 840 h 10000"/>
                <a:gd name="connsiteX5" fmla="*/ 4974 w 9507"/>
                <a:gd name="connsiteY5" fmla="*/ 1532 h 10000"/>
                <a:gd name="connsiteX6" fmla="*/ 4125 w 9507"/>
                <a:gd name="connsiteY6" fmla="*/ 2232 h 10000"/>
                <a:gd name="connsiteX7" fmla="*/ 3614 w 9507"/>
                <a:gd name="connsiteY7" fmla="*/ 2492 h 10000"/>
                <a:gd name="connsiteX8" fmla="*/ 3331 w 9507"/>
                <a:gd name="connsiteY8" fmla="*/ 2791 h 10000"/>
                <a:gd name="connsiteX9" fmla="*/ 3187 w 9507"/>
                <a:gd name="connsiteY9" fmla="*/ 3503 h 10000"/>
                <a:gd name="connsiteX10" fmla="*/ 2889 w 9507"/>
                <a:gd name="connsiteY10" fmla="*/ 3931 h 10000"/>
                <a:gd name="connsiteX11" fmla="*/ 2403 w 9507"/>
                <a:gd name="connsiteY11" fmla="*/ 3915 h 10000"/>
                <a:gd name="connsiteX12" fmla="*/ 2206 w 9507"/>
                <a:gd name="connsiteY12" fmla="*/ 3299 h 10000"/>
                <a:gd name="connsiteX13" fmla="*/ 2375 w 9507"/>
                <a:gd name="connsiteY13" fmla="*/ 2211 h 10000"/>
                <a:gd name="connsiteX14" fmla="*/ 2023 w 9507"/>
                <a:gd name="connsiteY14" fmla="*/ 2810 h 10000"/>
                <a:gd name="connsiteX15" fmla="*/ 1873 w 9507"/>
                <a:gd name="connsiteY15" fmla="*/ 3652 h 10000"/>
                <a:gd name="connsiteX16" fmla="*/ 1568 w 9507"/>
                <a:gd name="connsiteY16" fmla="*/ 4578 h 10000"/>
                <a:gd name="connsiteX17" fmla="*/ 1286 w 9507"/>
                <a:gd name="connsiteY17" fmla="*/ 5370 h 10000"/>
                <a:gd name="connsiteX18" fmla="*/ 893 w 9507"/>
                <a:gd name="connsiteY18" fmla="*/ 6208 h 10000"/>
                <a:gd name="connsiteX19" fmla="*/ 430 w 9507"/>
                <a:gd name="connsiteY19" fmla="*/ 7339 h 10000"/>
                <a:gd name="connsiteX20" fmla="*/ 209 w 9507"/>
                <a:gd name="connsiteY20" fmla="*/ 8195 h 10000"/>
                <a:gd name="connsiteX21" fmla="*/ 26 w 9507"/>
                <a:gd name="connsiteY21" fmla="*/ 8863 h 10000"/>
                <a:gd name="connsiteX22" fmla="*/ 54 w 9507"/>
                <a:gd name="connsiteY22" fmla="*/ 9916 h 10000"/>
                <a:gd name="connsiteX23" fmla="*/ 241 w 9507"/>
                <a:gd name="connsiteY23" fmla="*/ 9062 h 10000"/>
                <a:gd name="connsiteX24" fmla="*/ 762 w 9507"/>
                <a:gd name="connsiteY24" fmla="*/ 8637 h 10000"/>
                <a:gd name="connsiteX25" fmla="*/ 1423 w 9507"/>
                <a:gd name="connsiteY25" fmla="*/ 7907 h 10000"/>
                <a:gd name="connsiteX26" fmla="*/ 2268 w 9507"/>
                <a:gd name="connsiteY26" fmla="*/ 7176 h 10000"/>
                <a:gd name="connsiteX27" fmla="*/ 2964 w 9507"/>
                <a:gd name="connsiteY27" fmla="*/ 6193 h 10000"/>
                <a:gd name="connsiteX28" fmla="*/ 4045 w 9507"/>
                <a:gd name="connsiteY28" fmla="*/ 5513 h 10000"/>
                <a:gd name="connsiteX29" fmla="*/ 4692 w 9507"/>
                <a:gd name="connsiteY29" fmla="*/ 4784 h 10000"/>
                <a:gd name="connsiteX30" fmla="*/ 5126 w 9507"/>
                <a:gd name="connsiteY30" fmla="*/ 4000 h 10000"/>
                <a:gd name="connsiteX31" fmla="*/ 5488 w 9507"/>
                <a:gd name="connsiteY31" fmla="*/ 2871 h 10000"/>
                <a:gd name="connsiteX32" fmla="*/ 5538 w 9507"/>
                <a:gd name="connsiteY32" fmla="*/ 1935 h 10000"/>
                <a:gd name="connsiteX33" fmla="*/ 5404 w 9507"/>
                <a:gd name="connsiteY33" fmla="*/ 1003 h 10000"/>
                <a:gd name="connsiteX0" fmla="*/ 9111 w 9111"/>
                <a:gd name="connsiteY0" fmla="*/ 251 h 10000"/>
                <a:gd name="connsiteX1" fmla="*/ 8040 w 9111"/>
                <a:gd name="connsiteY1" fmla="*/ 34 h 10000"/>
                <a:gd name="connsiteX2" fmla="*/ 7016 w 9111"/>
                <a:gd name="connsiteY2" fmla="*/ 452 h 10000"/>
                <a:gd name="connsiteX3" fmla="*/ 6291 w 9111"/>
                <a:gd name="connsiteY3" fmla="*/ 840 h 10000"/>
                <a:gd name="connsiteX4" fmla="*/ 5232 w 9111"/>
                <a:gd name="connsiteY4" fmla="*/ 1532 h 10000"/>
                <a:gd name="connsiteX5" fmla="*/ 4339 w 9111"/>
                <a:gd name="connsiteY5" fmla="*/ 2232 h 10000"/>
                <a:gd name="connsiteX6" fmla="*/ 3801 w 9111"/>
                <a:gd name="connsiteY6" fmla="*/ 2492 h 10000"/>
                <a:gd name="connsiteX7" fmla="*/ 3504 w 9111"/>
                <a:gd name="connsiteY7" fmla="*/ 2791 h 10000"/>
                <a:gd name="connsiteX8" fmla="*/ 3352 w 9111"/>
                <a:gd name="connsiteY8" fmla="*/ 3503 h 10000"/>
                <a:gd name="connsiteX9" fmla="*/ 3039 w 9111"/>
                <a:gd name="connsiteY9" fmla="*/ 3931 h 10000"/>
                <a:gd name="connsiteX10" fmla="*/ 2528 w 9111"/>
                <a:gd name="connsiteY10" fmla="*/ 3915 h 10000"/>
                <a:gd name="connsiteX11" fmla="*/ 2320 w 9111"/>
                <a:gd name="connsiteY11" fmla="*/ 3299 h 10000"/>
                <a:gd name="connsiteX12" fmla="*/ 2498 w 9111"/>
                <a:gd name="connsiteY12" fmla="*/ 2211 h 10000"/>
                <a:gd name="connsiteX13" fmla="*/ 2128 w 9111"/>
                <a:gd name="connsiteY13" fmla="*/ 2810 h 10000"/>
                <a:gd name="connsiteX14" fmla="*/ 1970 w 9111"/>
                <a:gd name="connsiteY14" fmla="*/ 3652 h 10000"/>
                <a:gd name="connsiteX15" fmla="*/ 1649 w 9111"/>
                <a:gd name="connsiteY15" fmla="*/ 4578 h 10000"/>
                <a:gd name="connsiteX16" fmla="*/ 1353 w 9111"/>
                <a:gd name="connsiteY16" fmla="*/ 5370 h 10000"/>
                <a:gd name="connsiteX17" fmla="*/ 939 w 9111"/>
                <a:gd name="connsiteY17" fmla="*/ 6208 h 10000"/>
                <a:gd name="connsiteX18" fmla="*/ 452 w 9111"/>
                <a:gd name="connsiteY18" fmla="*/ 7339 h 10000"/>
                <a:gd name="connsiteX19" fmla="*/ 220 w 9111"/>
                <a:gd name="connsiteY19" fmla="*/ 8195 h 10000"/>
                <a:gd name="connsiteX20" fmla="*/ 27 w 9111"/>
                <a:gd name="connsiteY20" fmla="*/ 8863 h 10000"/>
                <a:gd name="connsiteX21" fmla="*/ 57 w 9111"/>
                <a:gd name="connsiteY21" fmla="*/ 9916 h 10000"/>
                <a:gd name="connsiteX22" fmla="*/ 253 w 9111"/>
                <a:gd name="connsiteY22" fmla="*/ 9062 h 10000"/>
                <a:gd name="connsiteX23" fmla="*/ 802 w 9111"/>
                <a:gd name="connsiteY23" fmla="*/ 8637 h 10000"/>
                <a:gd name="connsiteX24" fmla="*/ 1497 w 9111"/>
                <a:gd name="connsiteY24" fmla="*/ 7907 h 10000"/>
                <a:gd name="connsiteX25" fmla="*/ 2386 w 9111"/>
                <a:gd name="connsiteY25" fmla="*/ 7176 h 10000"/>
                <a:gd name="connsiteX26" fmla="*/ 3118 w 9111"/>
                <a:gd name="connsiteY26" fmla="*/ 6193 h 10000"/>
                <a:gd name="connsiteX27" fmla="*/ 4255 w 9111"/>
                <a:gd name="connsiteY27" fmla="*/ 5513 h 10000"/>
                <a:gd name="connsiteX28" fmla="*/ 4935 w 9111"/>
                <a:gd name="connsiteY28" fmla="*/ 4784 h 10000"/>
                <a:gd name="connsiteX29" fmla="*/ 5392 w 9111"/>
                <a:gd name="connsiteY29" fmla="*/ 4000 h 10000"/>
                <a:gd name="connsiteX30" fmla="*/ 5773 w 9111"/>
                <a:gd name="connsiteY30" fmla="*/ 2871 h 10000"/>
                <a:gd name="connsiteX31" fmla="*/ 5825 w 9111"/>
                <a:gd name="connsiteY31" fmla="*/ 1935 h 10000"/>
                <a:gd name="connsiteX32" fmla="*/ 5684 w 9111"/>
                <a:gd name="connsiteY32" fmla="*/ 1003 h 10000"/>
                <a:gd name="connsiteX0" fmla="*/ 10374 w 10374"/>
                <a:gd name="connsiteY0" fmla="*/ 546 h 10000"/>
                <a:gd name="connsiteX1" fmla="*/ 8824 w 10374"/>
                <a:gd name="connsiteY1" fmla="*/ 34 h 10000"/>
                <a:gd name="connsiteX2" fmla="*/ 7701 w 10374"/>
                <a:gd name="connsiteY2" fmla="*/ 452 h 10000"/>
                <a:gd name="connsiteX3" fmla="*/ 6905 w 10374"/>
                <a:gd name="connsiteY3" fmla="*/ 840 h 10000"/>
                <a:gd name="connsiteX4" fmla="*/ 5743 w 10374"/>
                <a:gd name="connsiteY4" fmla="*/ 1532 h 10000"/>
                <a:gd name="connsiteX5" fmla="*/ 4762 w 10374"/>
                <a:gd name="connsiteY5" fmla="*/ 2232 h 10000"/>
                <a:gd name="connsiteX6" fmla="*/ 4172 w 10374"/>
                <a:gd name="connsiteY6" fmla="*/ 2492 h 10000"/>
                <a:gd name="connsiteX7" fmla="*/ 3846 w 10374"/>
                <a:gd name="connsiteY7" fmla="*/ 2791 h 10000"/>
                <a:gd name="connsiteX8" fmla="*/ 3679 w 10374"/>
                <a:gd name="connsiteY8" fmla="*/ 3503 h 10000"/>
                <a:gd name="connsiteX9" fmla="*/ 3336 w 10374"/>
                <a:gd name="connsiteY9" fmla="*/ 3931 h 10000"/>
                <a:gd name="connsiteX10" fmla="*/ 2775 w 10374"/>
                <a:gd name="connsiteY10" fmla="*/ 3915 h 10000"/>
                <a:gd name="connsiteX11" fmla="*/ 2546 w 10374"/>
                <a:gd name="connsiteY11" fmla="*/ 3299 h 10000"/>
                <a:gd name="connsiteX12" fmla="*/ 2742 w 10374"/>
                <a:gd name="connsiteY12" fmla="*/ 2211 h 10000"/>
                <a:gd name="connsiteX13" fmla="*/ 2336 w 10374"/>
                <a:gd name="connsiteY13" fmla="*/ 2810 h 10000"/>
                <a:gd name="connsiteX14" fmla="*/ 2162 w 10374"/>
                <a:gd name="connsiteY14" fmla="*/ 3652 h 10000"/>
                <a:gd name="connsiteX15" fmla="*/ 1810 w 10374"/>
                <a:gd name="connsiteY15" fmla="*/ 4578 h 10000"/>
                <a:gd name="connsiteX16" fmla="*/ 1485 w 10374"/>
                <a:gd name="connsiteY16" fmla="*/ 5370 h 10000"/>
                <a:gd name="connsiteX17" fmla="*/ 1031 w 10374"/>
                <a:gd name="connsiteY17" fmla="*/ 6208 h 10000"/>
                <a:gd name="connsiteX18" fmla="*/ 496 w 10374"/>
                <a:gd name="connsiteY18" fmla="*/ 7339 h 10000"/>
                <a:gd name="connsiteX19" fmla="*/ 241 w 10374"/>
                <a:gd name="connsiteY19" fmla="*/ 8195 h 10000"/>
                <a:gd name="connsiteX20" fmla="*/ 30 w 10374"/>
                <a:gd name="connsiteY20" fmla="*/ 8863 h 10000"/>
                <a:gd name="connsiteX21" fmla="*/ 63 w 10374"/>
                <a:gd name="connsiteY21" fmla="*/ 9916 h 10000"/>
                <a:gd name="connsiteX22" fmla="*/ 278 w 10374"/>
                <a:gd name="connsiteY22" fmla="*/ 9062 h 10000"/>
                <a:gd name="connsiteX23" fmla="*/ 880 w 10374"/>
                <a:gd name="connsiteY23" fmla="*/ 8637 h 10000"/>
                <a:gd name="connsiteX24" fmla="*/ 1643 w 10374"/>
                <a:gd name="connsiteY24" fmla="*/ 7907 h 10000"/>
                <a:gd name="connsiteX25" fmla="*/ 2619 w 10374"/>
                <a:gd name="connsiteY25" fmla="*/ 7176 h 10000"/>
                <a:gd name="connsiteX26" fmla="*/ 3422 w 10374"/>
                <a:gd name="connsiteY26" fmla="*/ 6193 h 10000"/>
                <a:gd name="connsiteX27" fmla="*/ 4670 w 10374"/>
                <a:gd name="connsiteY27" fmla="*/ 5513 h 10000"/>
                <a:gd name="connsiteX28" fmla="*/ 5417 w 10374"/>
                <a:gd name="connsiteY28" fmla="*/ 4784 h 10000"/>
                <a:gd name="connsiteX29" fmla="*/ 5918 w 10374"/>
                <a:gd name="connsiteY29" fmla="*/ 4000 h 10000"/>
                <a:gd name="connsiteX30" fmla="*/ 6336 w 10374"/>
                <a:gd name="connsiteY30" fmla="*/ 2871 h 10000"/>
                <a:gd name="connsiteX31" fmla="*/ 6393 w 10374"/>
                <a:gd name="connsiteY31" fmla="*/ 1935 h 10000"/>
                <a:gd name="connsiteX32" fmla="*/ 6239 w 10374"/>
                <a:gd name="connsiteY32" fmla="*/ 1003 h 10000"/>
                <a:gd name="connsiteX0" fmla="*/ 10374 w 10374"/>
                <a:gd name="connsiteY0" fmla="*/ 546 h 10000"/>
                <a:gd name="connsiteX1" fmla="*/ 8824 w 10374"/>
                <a:gd name="connsiteY1" fmla="*/ 34 h 10000"/>
                <a:gd name="connsiteX2" fmla="*/ 7701 w 10374"/>
                <a:gd name="connsiteY2" fmla="*/ 452 h 10000"/>
                <a:gd name="connsiteX3" fmla="*/ 6905 w 10374"/>
                <a:gd name="connsiteY3" fmla="*/ 840 h 10000"/>
                <a:gd name="connsiteX4" fmla="*/ 5743 w 10374"/>
                <a:gd name="connsiteY4" fmla="*/ 1532 h 10000"/>
                <a:gd name="connsiteX5" fmla="*/ 4762 w 10374"/>
                <a:gd name="connsiteY5" fmla="*/ 2232 h 10000"/>
                <a:gd name="connsiteX6" fmla="*/ 4172 w 10374"/>
                <a:gd name="connsiteY6" fmla="*/ 2492 h 10000"/>
                <a:gd name="connsiteX7" fmla="*/ 3846 w 10374"/>
                <a:gd name="connsiteY7" fmla="*/ 2791 h 10000"/>
                <a:gd name="connsiteX8" fmla="*/ 3679 w 10374"/>
                <a:gd name="connsiteY8" fmla="*/ 3503 h 10000"/>
                <a:gd name="connsiteX9" fmla="*/ 3336 w 10374"/>
                <a:gd name="connsiteY9" fmla="*/ 3931 h 10000"/>
                <a:gd name="connsiteX10" fmla="*/ 2775 w 10374"/>
                <a:gd name="connsiteY10" fmla="*/ 3915 h 10000"/>
                <a:gd name="connsiteX11" fmla="*/ 2546 w 10374"/>
                <a:gd name="connsiteY11" fmla="*/ 3299 h 10000"/>
                <a:gd name="connsiteX12" fmla="*/ 2742 w 10374"/>
                <a:gd name="connsiteY12" fmla="*/ 2211 h 10000"/>
                <a:gd name="connsiteX13" fmla="*/ 2336 w 10374"/>
                <a:gd name="connsiteY13" fmla="*/ 2810 h 10000"/>
                <a:gd name="connsiteX14" fmla="*/ 2162 w 10374"/>
                <a:gd name="connsiteY14" fmla="*/ 3652 h 10000"/>
                <a:gd name="connsiteX15" fmla="*/ 1810 w 10374"/>
                <a:gd name="connsiteY15" fmla="*/ 4578 h 10000"/>
                <a:gd name="connsiteX16" fmla="*/ 1485 w 10374"/>
                <a:gd name="connsiteY16" fmla="*/ 5370 h 10000"/>
                <a:gd name="connsiteX17" fmla="*/ 1031 w 10374"/>
                <a:gd name="connsiteY17" fmla="*/ 6208 h 10000"/>
                <a:gd name="connsiteX18" fmla="*/ 496 w 10374"/>
                <a:gd name="connsiteY18" fmla="*/ 7339 h 10000"/>
                <a:gd name="connsiteX19" fmla="*/ 241 w 10374"/>
                <a:gd name="connsiteY19" fmla="*/ 8195 h 10000"/>
                <a:gd name="connsiteX20" fmla="*/ 30 w 10374"/>
                <a:gd name="connsiteY20" fmla="*/ 8863 h 10000"/>
                <a:gd name="connsiteX21" fmla="*/ 63 w 10374"/>
                <a:gd name="connsiteY21" fmla="*/ 9916 h 10000"/>
                <a:gd name="connsiteX22" fmla="*/ 278 w 10374"/>
                <a:gd name="connsiteY22" fmla="*/ 9062 h 10000"/>
                <a:gd name="connsiteX23" fmla="*/ 880 w 10374"/>
                <a:gd name="connsiteY23" fmla="*/ 8637 h 10000"/>
                <a:gd name="connsiteX24" fmla="*/ 1643 w 10374"/>
                <a:gd name="connsiteY24" fmla="*/ 7907 h 10000"/>
                <a:gd name="connsiteX25" fmla="*/ 2619 w 10374"/>
                <a:gd name="connsiteY25" fmla="*/ 7176 h 10000"/>
                <a:gd name="connsiteX26" fmla="*/ 3422 w 10374"/>
                <a:gd name="connsiteY26" fmla="*/ 6193 h 10000"/>
                <a:gd name="connsiteX27" fmla="*/ 4670 w 10374"/>
                <a:gd name="connsiteY27" fmla="*/ 5513 h 10000"/>
                <a:gd name="connsiteX28" fmla="*/ 5417 w 10374"/>
                <a:gd name="connsiteY28" fmla="*/ 4784 h 10000"/>
                <a:gd name="connsiteX29" fmla="*/ 5918 w 10374"/>
                <a:gd name="connsiteY29" fmla="*/ 4000 h 10000"/>
                <a:gd name="connsiteX30" fmla="*/ 6336 w 10374"/>
                <a:gd name="connsiteY30" fmla="*/ 2871 h 10000"/>
                <a:gd name="connsiteX31" fmla="*/ 6393 w 10374"/>
                <a:gd name="connsiteY31" fmla="*/ 1935 h 10000"/>
                <a:gd name="connsiteX32" fmla="*/ 6239 w 10374"/>
                <a:gd name="connsiteY32" fmla="*/ 1003 h 10000"/>
                <a:gd name="connsiteX0" fmla="*/ 10374 w 10374"/>
                <a:gd name="connsiteY0" fmla="*/ 546 h 10000"/>
                <a:gd name="connsiteX1" fmla="*/ 8824 w 10374"/>
                <a:gd name="connsiteY1" fmla="*/ 34 h 10000"/>
                <a:gd name="connsiteX2" fmla="*/ 7701 w 10374"/>
                <a:gd name="connsiteY2" fmla="*/ 452 h 10000"/>
                <a:gd name="connsiteX3" fmla="*/ 6905 w 10374"/>
                <a:gd name="connsiteY3" fmla="*/ 840 h 10000"/>
                <a:gd name="connsiteX4" fmla="*/ 5743 w 10374"/>
                <a:gd name="connsiteY4" fmla="*/ 1532 h 10000"/>
                <a:gd name="connsiteX5" fmla="*/ 4762 w 10374"/>
                <a:gd name="connsiteY5" fmla="*/ 2232 h 10000"/>
                <a:gd name="connsiteX6" fmla="*/ 4172 w 10374"/>
                <a:gd name="connsiteY6" fmla="*/ 2492 h 10000"/>
                <a:gd name="connsiteX7" fmla="*/ 3846 w 10374"/>
                <a:gd name="connsiteY7" fmla="*/ 2791 h 10000"/>
                <a:gd name="connsiteX8" fmla="*/ 3679 w 10374"/>
                <a:gd name="connsiteY8" fmla="*/ 3503 h 10000"/>
                <a:gd name="connsiteX9" fmla="*/ 3336 w 10374"/>
                <a:gd name="connsiteY9" fmla="*/ 3931 h 10000"/>
                <a:gd name="connsiteX10" fmla="*/ 2775 w 10374"/>
                <a:gd name="connsiteY10" fmla="*/ 3915 h 10000"/>
                <a:gd name="connsiteX11" fmla="*/ 2546 w 10374"/>
                <a:gd name="connsiteY11" fmla="*/ 3299 h 10000"/>
                <a:gd name="connsiteX12" fmla="*/ 2742 w 10374"/>
                <a:gd name="connsiteY12" fmla="*/ 2211 h 10000"/>
                <a:gd name="connsiteX13" fmla="*/ 2336 w 10374"/>
                <a:gd name="connsiteY13" fmla="*/ 2810 h 10000"/>
                <a:gd name="connsiteX14" fmla="*/ 2162 w 10374"/>
                <a:gd name="connsiteY14" fmla="*/ 3652 h 10000"/>
                <a:gd name="connsiteX15" fmla="*/ 1810 w 10374"/>
                <a:gd name="connsiteY15" fmla="*/ 4578 h 10000"/>
                <a:gd name="connsiteX16" fmla="*/ 1485 w 10374"/>
                <a:gd name="connsiteY16" fmla="*/ 5370 h 10000"/>
                <a:gd name="connsiteX17" fmla="*/ 1031 w 10374"/>
                <a:gd name="connsiteY17" fmla="*/ 6208 h 10000"/>
                <a:gd name="connsiteX18" fmla="*/ 496 w 10374"/>
                <a:gd name="connsiteY18" fmla="*/ 7339 h 10000"/>
                <a:gd name="connsiteX19" fmla="*/ 241 w 10374"/>
                <a:gd name="connsiteY19" fmla="*/ 8195 h 10000"/>
                <a:gd name="connsiteX20" fmla="*/ 30 w 10374"/>
                <a:gd name="connsiteY20" fmla="*/ 8863 h 10000"/>
                <a:gd name="connsiteX21" fmla="*/ 63 w 10374"/>
                <a:gd name="connsiteY21" fmla="*/ 9916 h 10000"/>
                <a:gd name="connsiteX22" fmla="*/ 278 w 10374"/>
                <a:gd name="connsiteY22" fmla="*/ 9062 h 10000"/>
                <a:gd name="connsiteX23" fmla="*/ 880 w 10374"/>
                <a:gd name="connsiteY23" fmla="*/ 8637 h 10000"/>
                <a:gd name="connsiteX24" fmla="*/ 1569 w 10374"/>
                <a:gd name="connsiteY24" fmla="*/ 7706 h 10000"/>
                <a:gd name="connsiteX25" fmla="*/ 2619 w 10374"/>
                <a:gd name="connsiteY25" fmla="*/ 7176 h 10000"/>
                <a:gd name="connsiteX26" fmla="*/ 3422 w 10374"/>
                <a:gd name="connsiteY26" fmla="*/ 6193 h 10000"/>
                <a:gd name="connsiteX27" fmla="*/ 4670 w 10374"/>
                <a:gd name="connsiteY27" fmla="*/ 5513 h 10000"/>
                <a:gd name="connsiteX28" fmla="*/ 5417 w 10374"/>
                <a:gd name="connsiteY28" fmla="*/ 4784 h 10000"/>
                <a:gd name="connsiteX29" fmla="*/ 5918 w 10374"/>
                <a:gd name="connsiteY29" fmla="*/ 4000 h 10000"/>
                <a:gd name="connsiteX30" fmla="*/ 6336 w 10374"/>
                <a:gd name="connsiteY30" fmla="*/ 2871 h 10000"/>
                <a:gd name="connsiteX31" fmla="*/ 6393 w 10374"/>
                <a:gd name="connsiteY31" fmla="*/ 1935 h 10000"/>
                <a:gd name="connsiteX32" fmla="*/ 6239 w 10374"/>
                <a:gd name="connsiteY32" fmla="*/ 1003 h 10000"/>
                <a:gd name="connsiteX0" fmla="*/ 10374 w 10374"/>
                <a:gd name="connsiteY0" fmla="*/ 546 h 10000"/>
                <a:gd name="connsiteX1" fmla="*/ 8824 w 10374"/>
                <a:gd name="connsiteY1" fmla="*/ 34 h 10000"/>
                <a:gd name="connsiteX2" fmla="*/ 7701 w 10374"/>
                <a:gd name="connsiteY2" fmla="*/ 452 h 10000"/>
                <a:gd name="connsiteX3" fmla="*/ 6905 w 10374"/>
                <a:gd name="connsiteY3" fmla="*/ 840 h 10000"/>
                <a:gd name="connsiteX4" fmla="*/ 5743 w 10374"/>
                <a:gd name="connsiteY4" fmla="*/ 1532 h 10000"/>
                <a:gd name="connsiteX5" fmla="*/ 4762 w 10374"/>
                <a:gd name="connsiteY5" fmla="*/ 2232 h 10000"/>
                <a:gd name="connsiteX6" fmla="*/ 4172 w 10374"/>
                <a:gd name="connsiteY6" fmla="*/ 2492 h 10000"/>
                <a:gd name="connsiteX7" fmla="*/ 3846 w 10374"/>
                <a:gd name="connsiteY7" fmla="*/ 2791 h 10000"/>
                <a:gd name="connsiteX8" fmla="*/ 3679 w 10374"/>
                <a:gd name="connsiteY8" fmla="*/ 3503 h 10000"/>
                <a:gd name="connsiteX9" fmla="*/ 3336 w 10374"/>
                <a:gd name="connsiteY9" fmla="*/ 3931 h 10000"/>
                <a:gd name="connsiteX10" fmla="*/ 2775 w 10374"/>
                <a:gd name="connsiteY10" fmla="*/ 3915 h 10000"/>
                <a:gd name="connsiteX11" fmla="*/ 2546 w 10374"/>
                <a:gd name="connsiteY11" fmla="*/ 3299 h 10000"/>
                <a:gd name="connsiteX12" fmla="*/ 2742 w 10374"/>
                <a:gd name="connsiteY12" fmla="*/ 2211 h 10000"/>
                <a:gd name="connsiteX13" fmla="*/ 2336 w 10374"/>
                <a:gd name="connsiteY13" fmla="*/ 2810 h 10000"/>
                <a:gd name="connsiteX14" fmla="*/ 2162 w 10374"/>
                <a:gd name="connsiteY14" fmla="*/ 3652 h 10000"/>
                <a:gd name="connsiteX15" fmla="*/ 1810 w 10374"/>
                <a:gd name="connsiteY15" fmla="*/ 4578 h 10000"/>
                <a:gd name="connsiteX16" fmla="*/ 1485 w 10374"/>
                <a:gd name="connsiteY16" fmla="*/ 5370 h 10000"/>
                <a:gd name="connsiteX17" fmla="*/ 1031 w 10374"/>
                <a:gd name="connsiteY17" fmla="*/ 6208 h 10000"/>
                <a:gd name="connsiteX18" fmla="*/ 496 w 10374"/>
                <a:gd name="connsiteY18" fmla="*/ 7339 h 10000"/>
                <a:gd name="connsiteX19" fmla="*/ 241 w 10374"/>
                <a:gd name="connsiteY19" fmla="*/ 8195 h 10000"/>
                <a:gd name="connsiteX20" fmla="*/ 30 w 10374"/>
                <a:gd name="connsiteY20" fmla="*/ 8863 h 10000"/>
                <a:gd name="connsiteX21" fmla="*/ 63 w 10374"/>
                <a:gd name="connsiteY21" fmla="*/ 9916 h 10000"/>
                <a:gd name="connsiteX22" fmla="*/ 278 w 10374"/>
                <a:gd name="connsiteY22" fmla="*/ 9062 h 10000"/>
                <a:gd name="connsiteX23" fmla="*/ 880 w 10374"/>
                <a:gd name="connsiteY23" fmla="*/ 8637 h 10000"/>
                <a:gd name="connsiteX24" fmla="*/ 1569 w 10374"/>
                <a:gd name="connsiteY24" fmla="*/ 7706 h 10000"/>
                <a:gd name="connsiteX25" fmla="*/ 2527 w 10374"/>
                <a:gd name="connsiteY25" fmla="*/ 7031 h 10000"/>
                <a:gd name="connsiteX26" fmla="*/ 3422 w 10374"/>
                <a:gd name="connsiteY26" fmla="*/ 6193 h 10000"/>
                <a:gd name="connsiteX27" fmla="*/ 4670 w 10374"/>
                <a:gd name="connsiteY27" fmla="*/ 5513 h 10000"/>
                <a:gd name="connsiteX28" fmla="*/ 5417 w 10374"/>
                <a:gd name="connsiteY28" fmla="*/ 4784 h 10000"/>
                <a:gd name="connsiteX29" fmla="*/ 5918 w 10374"/>
                <a:gd name="connsiteY29" fmla="*/ 4000 h 10000"/>
                <a:gd name="connsiteX30" fmla="*/ 6336 w 10374"/>
                <a:gd name="connsiteY30" fmla="*/ 2871 h 10000"/>
                <a:gd name="connsiteX31" fmla="*/ 6393 w 10374"/>
                <a:gd name="connsiteY31" fmla="*/ 1935 h 10000"/>
                <a:gd name="connsiteX32" fmla="*/ 6239 w 10374"/>
                <a:gd name="connsiteY32" fmla="*/ 1003 h 10000"/>
                <a:gd name="connsiteX0" fmla="*/ 10374 w 10374"/>
                <a:gd name="connsiteY0" fmla="*/ 546 h 10000"/>
                <a:gd name="connsiteX1" fmla="*/ 8824 w 10374"/>
                <a:gd name="connsiteY1" fmla="*/ 34 h 10000"/>
                <a:gd name="connsiteX2" fmla="*/ 7701 w 10374"/>
                <a:gd name="connsiteY2" fmla="*/ 452 h 10000"/>
                <a:gd name="connsiteX3" fmla="*/ 6905 w 10374"/>
                <a:gd name="connsiteY3" fmla="*/ 840 h 10000"/>
                <a:gd name="connsiteX4" fmla="*/ 5743 w 10374"/>
                <a:gd name="connsiteY4" fmla="*/ 1532 h 10000"/>
                <a:gd name="connsiteX5" fmla="*/ 4762 w 10374"/>
                <a:gd name="connsiteY5" fmla="*/ 2232 h 10000"/>
                <a:gd name="connsiteX6" fmla="*/ 4172 w 10374"/>
                <a:gd name="connsiteY6" fmla="*/ 2492 h 10000"/>
                <a:gd name="connsiteX7" fmla="*/ 3846 w 10374"/>
                <a:gd name="connsiteY7" fmla="*/ 2791 h 10000"/>
                <a:gd name="connsiteX8" fmla="*/ 3679 w 10374"/>
                <a:gd name="connsiteY8" fmla="*/ 3503 h 10000"/>
                <a:gd name="connsiteX9" fmla="*/ 3336 w 10374"/>
                <a:gd name="connsiteY9" fmla="*/ 3931 h 10000"/>
                <a:gd name="connsiteX10" fmla="*/ 2775 w 10374"/>
                <a:gd name="connsiteY10" fmla="*/ 3915 h 10000"/>
                <a:gd name="connsiteX11" fmla="*/ 2546 w 10374"/>
                <a:gd name="connsiteY11" fmla="*/ 3299 h 10000"/>
                <a:gd name="connsiteX12" fmla="*/ 2742 w 10374"/>
                <a:gd name="connsiteY12" fmla="*/ 2211 h 10000"/>
                <a:gd name="connsiteX13" fmla="*/ 2336 w 10374"/>
                <a:gd name="connsiteY13" fmla="*/ 2810 h 10000"/>
                <a:gd name="connsiteX14" fmla="*/ 2162 w 10374"/>
                <a:gd name="connsiteY14" fmla="*/ 3652 h 10000"/>
                <a:gd name="connsiteX15" fmla="*/ 1810 w 10374"/>
                <a:gd name="connsiteY15" fmla="*/ 4578 h 10000"/>
                <a:gd name="connsiteX16" fmla="*/ 1485 w 10374"/>
                <a:gd name="connsiteY16" fmla="*/ 5370 h 10000"/>
                <a:gd name="connsiteX17" fmla="*/ 1031 w 10374"/>
                <a:gd name="connsiteY17" fmla="*/ 6208 h 10000"/>
                <a:gd name="connsiteX18" fmla="*/ 496 w 10374"/>
                <a:gd name="connsiteY18" fmla="*/ 7339 h 10000"/>
                <a:gd name="connsiteX19" fmla="*/ 241 w 10374"/>
                <a:gd name="connsiteY19" fmla="*/ 8195 h 10000"/>
                <a:gd name="connsiteX20" fmla="*/ 30 w 10374"/>
                <a:gd name="connsiteY20" fmla="*/ 8863 h 10000"/>
                <a:gd name="connsiteX21" fmla="*/ 63 w 10374"/>
                <a:gd name="connsiteY21" fmla="*/ 9916 h 10000"/>
                <a:gd name="connsiteX22" fmla="*/ 278 w 10374"/>
                <a:gd name="connsiteY22" fmla="*/ 9062 h 10000"/>
                <a:gd name="connsiteX23" fmla="*/ 880 w 10374"/>
                <a:gd name="connsiteY23" fmla="*/ 8637 h 10000"/>
                <a:gd name="connsiteX24" fmla="*/ 1569 w 10374"/>
                <a:gd name="connsiteY24" fmla="*/ 7706 h 10000"/>
                <a:gd name="connsiteX25" fmla="*/ 2527 w 10374"/>
                <a:gd name="connsiteY25" fmla="*/ 7031 h 10000"/>
                <a:gd name="connsiteX26" fmla="*/ 3686 w 10374"/>
                <a:gd name="connsiteY26" fmla="*/ 6318 h 10000"/>
                <a:gd name="connsiteX27" fmla="*/ 4670 w 10374"/>
                <a:gd name="connsiteY27" fmla="*/ 5513 h 10000"/>
                <a:gd name="connsiteX28" fmla="*/ 5417 w 10374"/>
                <a:gd name="connsiteY28" fmla="*/ 4784 h 10000"/>
                <a:gd name="connsiteX29" fmla="*/ 5918 w 10374"/>
                <a:gd name="connsiteY29" fmla="*/ 4000 h 10000"/>
                <a:gd name="connsiteX30" fmla="*/ 6336 w 10374"/>
                <a:gd name="connsiteY30" fmla="*/ 2871 h 10000"/>
                <a:gd name="connsiteX31" fmla="*/ 6393 w 10374"/>
                <a:gd name="connsiteY31" fmla="*/ 1935 h 10000"/>
                <a:gd name="connsiteX32" fmla="*/ 6239 w 10374"/>
                <a:gd name="connsiteY32" fmla="*/ 1003 h 10000"/>
                <a:gd name="connsiteX0" fmla="*/ 10374 w 10374"/>
                <a:gd name="connsiteY0" fmla="*/ 546 h 9882"/>
                <a:gd name="connsiteX1" fmla="*/ 8824 w 10374"/>
                <a:gd name="connsiteY1" fmla="*/ 34 h 9882"/>
                <a:gd name="connsiteX2" fmla="*/ 7701 w 10374"/>
                <a:gd name="connsiteY2" fmla="*/ 452 h 9882"/>
                <a:gd name="connsiteX3" fmla="*/ 6905 w 10374"/>
                <a:gd name="connsiteY3" fmla="*/ 840 h 9882"/>
                <a:gd name="connsiteX4" fmla="*/ 5743 w 10374"/>
                <a:gd name="connsiteY4" fmla="*/ 1532 h 9882"/>
                <a:gd name="connsiteX5" fmla="*/ 4762 w 10374"/>
                <a:gd name="connsiteY5" fmla="*/ 2232 h 9882"/>
                <a:gd name="connsiteX6" fmla="*/ 4172 w 10374"/>
                <a:gd name="connsiteY6" fmla="*/ 2492 h 9882"/>
                <a:gd name="connsiteX7" fmla="*/ 3846 w 10374"/>
                <a:gd name="connsiteY7" fmla="*/ 2791 h 9882"/>
                <a:gd name="connsiteX8" fmla="*/ 3679 w 10374"/>
                <a:gd name="connsiteY8" fmla="*/ 3503 h 9882"/>
                <a:gd name="connsiteX9" fmla="*/ 3336 w 10374"/>
                <a:gd name="connsiteY9" fmla="*/ 3931 h 9882"/>
                <a:gd name="connsiteX10" fmla="*/ 2775 w 10374"/>
                <a:gd name="connsiteY10" fmla="*/ 3915 h 9882"/>
                <a:gd name="connsiteX11" fmla="*/ 2546 w 10374"/>
                <a:gd name="connsiteY11" fmla="*/ 3299 h 9882"/>
                <a:gd name="connsiteX12" fmla="*/ 2742 w 10374"/>
                <a:gd name="connsiteY12" fmla="*/ 2211 h 9882"/>
                <a:gd name="connsiteX13" fmla="*/ 2336 w 10374"/>
                <a:gd name="connsiteY13" fmla="*/ 2810 h 9882"/>
                <a:gd name="connsiteX14" fmla="*/ 2162 w 10374"/>
                <a:gd name="connsiteY14" fmla="*/ 3652 h 9882"/>
                <a:gd name="connsiteX15" fmla="*/ 1810 w 10374"/>
                <a:gd name="connsiteY15" fmla="*/ 4578 h 9882"/>
                <a:gd name="connsiteX16" fmla="*/ 1485 w 10374"/>
                <a:gd name="connsiteY16" fmla="*/ 5370 h 9882"/>
                <a:gd name="connsiteX17" fmla="*/ 1031 w 10374"/>
                <a:gd name="connsiteY17" fmla="*/ 6208 h 9882"/>
                <a:gd name="connsiteX18" fmla="*/ 496 w 10374"/>
                <a:gd name="connsiteY18" fmla="*/ 7339 h 9882"/>
                <a:gd name="connsiteX19" fmla="*/ 241 w 10374"/>
                <a:gd name="connsiteY19" fmla="*/ 8195 h 9882"/>
                <a:gd name="connsiteX20" fmla="*/ 30 w 10374"/>
                <a:gd name="connsiteY20" fmla="*/ 8863 h 9882"/>
                <a:gd name="connsiteX21" fmla="*/ 227 w 10374"/>
                <a:gd name="connsiteY21" fmla="*/ 9798 h 9882"/>
                <a:gd name="connsiteX22" fmla="*/ 278 w 10374"/>
                <a:gd name="connsiteY22" fmla="*/ 9062 h 9882"/>
                <a:gd name="connsiteX23" fmla="*/ 880 w 10374"/>
                <a:gd name="connsiteY23" fmla="*/ 8637 h 9882"/>
                <a:gd name="connsiteX24" fmla="*/ 1569 w 10374"/>
                <a:gd name="connsiteY24" fmla="*/ 7706 h 9882"/>
                <a:gd name="connsiteX25" fmla="*/ 2527 w 10374"/>
                <a:gd name="connsiteY25" fmla="*/ 7031 h 9882"/>
                <a:gd name="connsiteX26" fmla="*/ 3686 w 10374"/>
                <a:gd name="connsiteY26" fmla="*/ 6318 h 9882"/>
                <a:gd name="connsiteX27" fmla="*/ 4670 w 10374"/>
                <a:gd name="connsiteY27" fmla="*/ 5513 h 9882"/>
                <a:gd name="connsiteX28" fmla="*/ 5417 w 10374"/>
                <a:gd name="connsiteY28" fmla="*/ 4784 h 9882"/>
                <a:gd name="connsiteX29" fmla="*/ 5918 w 10374"/>
                <a:gd name="connsiteY29" fmla="*/ 4000 h 9882"/>
                <a:gd name="connsiteX30" fmla="*/ 6336 w 10374"/>
                <a:gd name="connsiteY30" fmla="*/ 2871 h 9882"/>
                <a:gd name="connsiteX31" fmla="*/ 6393 w 10374"/>
                <a:gd name="connsiteY31" fmla="*/ 1935 h 9882"/>
                <a:gd name="connsiteX32" fmla="*/ 6239 w 10374"/>
                <a:gd name="connsiteY32" fmla="*/ 1003 h 9882"/>
                <a:gd name="connsiteX0" fmla="*/ 10000 w 10000"/>
                <a:gd name="connsiteY0" fmla="*/ 553 h 10000"/>
                <a:gd name="connsiteX1" fmla="*/ 8506 w 10000"/>
                <a:gd name="connsiteY1" fmla="*/ 34 h 10000"/>
                <a:gd name="connsiteX2" fmla="*/ 7423 w 10000"/>
                <a:gd name="connsiteY2" fmla="*/ 457 h 10000"/>
                <a:gd name="connsiteX3" fmla="*/ 6656 w 10000"/>
                <a:gd name="connsiteY3" fmla="*/ 850 h 10000"/>
                <a:gd name="connsiteX4" fmla="*/ 5536 w 10000"/>
                <a:gd name="connsiteY4" fmla="*/ 1550 h 10000"/>
                <a:gd name="connsiteX5" fmla="*/ 4590 w 10000"/>
                <a:gd name="connsiteY5" fmla="*/ 2259 h 10000"/>
                <a:gd name="connsiteX6" fmla="*/ 4022 w 10000"/>
                <a:gd name="connsiteY6" fmla="*/ 2522 h 10000"/>
                <a:gd name="connsiteX7" fmla="*/ 3707 w 10000"/>
                <a:gd name="connsiteY7" fmla="*/ 2824 h 10000"/>
                <a:gd name="connsiteX8" fmla="*/ 3546 w 10000"/>
                <a:gd name="connsiteY8" fmla="*/ 3545 h 10000"/>
                <a:gd name="connsiteX9" fmla="*/ 3216 w 10000"/>
                <a:gd name="connsiteY9" fmla="*/ 3978 h 10000"/>
                <a:gd name="connsiteX10" fmla="*/ 2675 w 10000"/>
                <a:gd name="connsiteY10" fmla="*/ 3962 h 10000"/>
                <a:gd name="connsiteX11" fmla="*/ 2454 w 10000"/>
                <a:gd name="connsiteY11" fmla="*/ 3338 h 10000"/>
                <a:gd name="connsiteX12" fmla="*/ 2643 w 10000"/>
                <a:gd name="connsiteY12" fmla="*/ 2237 h 10000"/>
                <a:gd name="connsiteX13" fmla="*/ 2252 w 10000"/>
                <a:gd name="connsiteY13" fmla="*/ 2844 h 10000"/>
                <a:gd name="connsiteX14" fmla="*/ 2084 w 10000"/>
                <a:gd name="connsiteY14" fmla="*/ 3696 h 10000"/>
                <a:gd name="connsiteX15" fmla="*/ 1745 w 10000"/>
                <a:gd name="connsiteY15" fmla="*/ 4633 h 10000"/>
                <a:gd name="connsiteX16" fmla="*/ 1431 w 10000"/>
                <a:gd name="connsiteY16" fmla="*/ 5434 h 10000"/>
                <a:gd name="connsiteX17" fmla="*/ 994 w 10000"/>
                <a:gd name="connsiteY17" fmla="*/ 6282 h 10000"/>
                <a:gd name="connsiteX18" fmla="*/ 478 w 10000"/>
                <a:gd name="connsiteY18" fmla="*/ 7427 h 10000"/>
                <a:gd name="connsiteX19" fmla="*/ 232 w 10000"/>
                <a:gd name="connsiteY19" fmla="*/ 8293 h 10000"/>
                <a:gd name="connsiteX20" fmla="*/ 29 w 10000"/>
                <a:gd name="connsiteY20" fmla="*/ 8969 h 10000"/>
                <a:gd name="connsiteX21" fmla="*/ 219 w 10000"/>
                <a:gd name="connsiteY21" fmla="*/ 9915 h 10000"/>
                <a:gd name="connsiteX22" fmla="*/ 481 w 10000"/>
                <a:gd name="connsiteY22" fmla="*/ 9311 h 10000"/>
                <a:gd name="connsiteX23" fmla="*/ 848 w 10000"/>
                <a:gd name="connsiteY23" fmla="*/ 8740 h 10000"/>
                <a:gd name="connsiteX24" fmla="*/ 1512 w 10000"/>
                <a:gd name="connsiteY24" fmla="*/ 7798 h 10000"/>
                <a:gd name="connsiteX25" fmla="*/ 2436 w 10000"/>
                <a:gd name="connsiteY25" fmla="*/ 7115 h 10000"/>
                <a:gd name="connsiteX26" fmla="*/ 3553 w 10000"/>
                <a:gd name="connsiteY26" fmla="*/ 6393 h 10000"/>
                <a:gd name="connsiteX27" fmla="*/ 4502 w 10000"/>
                <a:gd name="connsiteY27" fmla="*/ 5579 h 10000"/>
                <a:gd name="connsiteX28" fmla="*/ 5222 w 10000"/>
                <a:gd name="connsiteY28" fmla="*/ 4841 h 10000"/>
                <a:gd name="connsiteX29" fmla="*/ 5705 w 10000"/>
                <a:gd name="connsiteY29" fmla="*/ 4048 h 10000"/>
                <a:gd name="connsiteX30" fmla="*/ 6108 w 10000"/>
                <a:gd name="connsiteY30" fmla="*/ 2905 h 10000"/>
                <a:gd name="connsiteX31" fmla="*/ 6163 w 10000"/>
                <a:gd name="connsiteY31" fmla="*/ 1958 h 10000"/>
                <a:gd name="connsiteX32" fmla="*/ 6014 w 10000"/>
                <a:gd name="connsiteY32" fmla="*/ 1015 h 10000"/>
                <a:gd name="connsiteX0" fmla="*/ 9902 w 9902"/>
                <a:gd name="connsiteY0" fmla="*/ 553 h 10000"/>
                <a:gd name="connsiteX1" fmla="*/ 8408 w 9902"/>
                <a:gd name="connsiteY1" fmla="*/ 34 h 10000"/>
                <a:gd name="connsiteX2" fmla="*/ 7325 w 9902"/>
                <a:gd name="connsiteY2" fmla="*/ 457 h 10000"/>
                <a:gd name="connsiteX3" fmla="*/ 6558 w 9902"/>
                <a:gd name="connsiteY3" fmla="*/ 850 h 10000"/>
                <a:gd name="connsiteX4" fmla="*/ 5438 w 9902"/>
                <a:gd name="connsiteY4" fmla="*/ 1550 h 10000"/>
                <a:gd name="connsiteX5" fmla="*/ 4492 w 9902"/>
                <a:gd name="connsiteY5" fmla="*/ 2259 h 10000"/>
                <a:gd name="connsiteX6" fmla="*/ 3924 w 9902"/>
                <a:gd name="connsiteY6" fmla="*/ 2522 h 10000"/>
                <a:gd name="connsiteX7" fmla="*/ 3609 w 9902"/>
                <a:gd name="connsiteY7" fmla="*/ 2824 h 10000"/>
                <a:gd name="connsiteX8" fmla="*/ 3448 w 9902"/>
                <a:gd name="connsiteY8" fmla="*/ 3545 h 10000"/>
                <a:gd name="connsiteX9" fmla="*/ 3118 w 9902"/>
                <a:gd name="connsiteY9" fmla="*/ 3978 h 10000"/>
                <a:gd name="connsiteX10" fmla="*/ 2577 w 9902"/>
                <a:gd name="connsiteY10" fmla="*/ 3962 h 10000"/>
                <a:gd name="connsiteX11" fmla="*/ 2356 w 9902"/>
                <a:gd name="connsiteY11" fmla="*/ 3338 h 10000"/>
                <a:gd name="connsiteX12" fmla="*/ 2545 w 9902"/>
                <a:gd name="connsiteY12" fmla="*/ 2237 h 10000"/>
                <a:gd name="connsiteX13" fmla="*/ 2154 w 9902"/>
                <a:gd name="connsiteY13" fmla="*/ 2844 h 10000"/>
                <a:gd name="connsiteX14" fmla="*/ 1986 w 9902"/>
                <a:gd name="connsiteY14" fmla="*/ 3696 h 10000"/>
                <a:gd name="connsiteX15" fmla="*/ 1647 w 9902"/>
                <a:gd name="connsiteY15" fmla="*/ 4633 h 10000"/>
                <a:gd name="connsiteX16" fmla="*/ 1333 w 9902"/>
                <a:gd name="connsiteY16" fmla="*/ 5434 h 10000"/>
                <a:gd name="connsiteX17" fmla="*/ 896 w 9902"/>
                <a:gd name="connsiteY17" fmla="*/ 6282 h 10000"/>
                <a:gd name="connsiteX18" fmla="*/ 380 w 9902"/>
                <a:gd name="connsiteY18" fmla="*/ 7427 h 10000"/>
                <a:gd name="connsiteX19" fmla="*/ 134 w 9902"/>
                <a:gd name="connsiteY19" fmla="*/ 8293 h 10000"/>
                <a:gd name="connsiteX20" fmla="*/ 29 w 9902"/>
                <a:gd name="connsiteY20" fmla="*/ 8941 h 10000"/>
                <a:gd name="connsiteX21" fmla="*/ 121 w 9902"/>
                <a:gd name="connsiteY21" fmla="*/ 9915 h 10000"/>
                <a:gd name="connsiteX22" fmla="*/ 383 w 9902"/>
                <a:gd name="connsiteY22" fmla="*/ 9311 h 10000"/>
                <a:gd name="connsiteX23" fmla="*/ 750 w 9902"/>
                <a:gd name="connsiteY23" fmla="*/ 8740 h 10000"/>
                <a:gd name="connsiteX24" fmla="*/ 1414 w 9902"/>
                <a:gd name="connsiteY24" fmla="*/ 7798 h 10000"/>
                <a:gd name="connsiteX25" fmla="*/ 2338 w 9902"/>
                <a:gd name="connsiteY25" fmla="*/ 7115 h 10000"/>
                <a:gd name="connsiteX26" fmla="*/ 3455 w 9902"/>
                <a:gd name="connsiteY26" fmla="*/ 6393 h 10000"/>
                <a:gd name="connsiteX27" fmla="*/ 4404 w 9902"/>
                <a:gd name="connsiteY27" fmla="*/ 5579 h 10000"/>
                <a:gd name="connsiteX28" fmla="*/ 5124 w 9902"/>
                <a:gd name="connsiteY28" fmla="*/ 4841 h 10000"/>
                <a:gd name="connsiteX29" fmla="*/ 5607 w 9902"/>
                <a:gd name="connsiteY29" fmla="*/ 4048 h 10000"/>
                <a:gd name="connsiteX30" fmla="*/ 6010 w 9902"/>
                <a:gd name="connsiteY30" fmla="*/ 2905 h 10000"/>
                <a:gd name="connsiteX31" fmla="*/ 6065 w 9902"/>
                <a:gd name="connsiteY31" fmla="*/ 1958 h 10000"/>
                <a:gd name="connsiteX32" fmla="*/ 5916 w 9902"/>
                <a:gd name="connsiteY32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149 w 10000"/>
                <a:gd name="connsiteY9" fmla="*/ 3978 h 10000"/>
                <a:gd name="connsiteX10" fmla="*/ 2603 w 10000"/>
                <a:gd name="connsiteY10" fmla="*/ 3962 h 10000"/>
                <a:gd name="connsiteX11" fmla="*/ 2379 w 10000"/>
                <a:gd name="connsiteY11" fmla="*/ 3338 h 10000"/>
                <a:gd name="connsiteX12" fmla="*/ 2570 w 10000"/>
                <a:gd name="connsiteY12" fmla="*/ 2237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63 w 10000"/>
                <a:gd name="connsiteY15" fmla="*/ 4633 h 10000"/>
                <a:gd name="connsiteX16" fmla="*/ 1346 w 10000"/>
                <a:gd name="connsiteY16" fmla="*/ 5434 h 10000"/>
                <a:gd name="connsiteX17" fmla="*/ 905 w 10000"/>
                <a:gd name="connsiteY17" fmla="*/ 6282 h 10000"/>
                <a:gd name="connsiteX18" fmla="*/ 278 w 10000"/>
                <a:gd name="connsiteY18" fmla="*/ 7337 h 10000"/>
                <a:gd name="connsiteX19" fmla="*/ 135 w 10000"/>
                <a:gd name="connsiteY19" fmla="*/ 8293 h 10000"/>
                <a:gd name="connsiteX20" fmla="*/ 29 w 10000"/>
                <a:gd name="connsiteY20" fmla="*/ 8941 h 10000"/>
                <a:gd name="connsiteX21" fmla="*/ 122 w 10000"/>
                <a:gd name="connsiteY21" fmla="*/ 9915 h 10000"/>
                <a:gd name="connsiteX22" fmla="*/ 387 w 10000"/>
                <a:gd name="connsiteY22" fmla="*/ 9311 h 10000"/>
                <a:gd name="connsiteX23" fmla="*/ 757 w 10000"/>
                <a:gd name="connsiteY23" fmla="*/ 8740 h 10000"/>
                <a:gd name="connsiteX24" fmla="*/ 1428 w 10000"/>
                <a:gd name="connsiteY24" fmla="*/ 7798 h 10000"/>
                <a:gd name="connsiteX25" fmla="*/ 2361 w 10000"/>
                <a:gd name="connsiteY25" fmla="*/ 7115 h 10000"/>
                <a:gd name="connsiteX26" fmla="*/ 3489 w 10000"/>
                <a:gd name="connsiteY26" fmla="*/ 6393 h 10000"/>
                <a:gd name="connsiteX27" fmla="*/ 4448 w 10000"/>
                <a:gd name="connsiteY27" fmla="*/ 5579 h 10000"/>
                <a:gd name="connsiteX28" fmla="*/ 5175 w 10000"/>
                <a:gd name="connsiteY28" fmla="*/ 4841 h 10000"/>
                <a:gd name="connsiteX29" fmla="*/ 5662 w 10000"/>
                <a:gd name="connsiteY29" fmla="*/ 4048 h 10000"/>
                <a:gd name="connsiteX30" fmla="*/ 6069 w 10000"/>
                <a:gd name="connsiteY30" fmla="*/ 2905 h 10000"/>
                <a:gd name="connsiteX31" fmla="*/ 6125 w 10000"/>
                <a:gd name="connsiteY31" fmla="*/ 1958 h 10000"/>
                <a:gd name="connsiteX32" fmla="*/ 5975 w 10000"/>
                <a:gd name="connsiteY32" fmla="*/ 1015 h 10000"/>
                <a:gd name="connsiteX0" fmla="*/ 10025 w 10025"/>
                <a:gd name="connsiteY0" fmla="*/ 553 h 10000"/>
                <a:gd name="connsiteX1" fmla="*/ 8516 w 10025"/>
                <a:gd name="connsiteY1" fmla="*/ 34 h 10000"/>
                <a:gd name="connsiteX2" fmla="*/ 7422 w 10025"/>
                <a:gd name="connsiteY2" fmla="*/ 457 h 10000"/>
                <a:gd name="connsiteX3" fmla="*/ 6648 w 10025"/>
                <a:gd name="connsiteY3" fmla="*/ 850 h 10000"/>
                <a:gd name="connsiteX4" fmla="*/ 5517 w 10025"/>
                <a:gd name="connsiteY4" fmla="*/ 1550 h 10000"/>
                <a:gd name="connsiteX5" fmla="*/ 4561 w 10025"/>
                <a:gd name="connsiteY5" fmla="*/ 2259 h 10000"/>
                <a:gd name="connsiteX6" fmla="*/ 3988 w 10025"/>
                <a:gd name="connsiteY6" fmla="*/ 2522 h 10000"/>
                <a:gd name="connsiteX7" fmla="*/ 3670 w 10025"/>
                <a:gd name="connsiteY7" fmla="*/ 2824 h 10000"/>
                <a:gd name="connsiteX8" fmla="*/ 3507 w 10025"/>
                <a:gd name="connsiteY8" fmla="*/ 3545 h 10000"/>
                <a:gd name="connsiteX9" fmla="*/ 3174 w 10025"/>
                <a:gd name="connsiteY9" fmla="*/ 3978 h 10000"/>
                <a:gd name="connsiteX10" fmla="*/ 2628 w 10025"/>
                <a:gd name="connsiteY10" fmla="*/ 3962 h 10000"/>
                <a:gd name="connsiteX11" fmla="*/ 2404 w 10025"/>
                <a:gd name="connsiteY11" fmla="*/ 3338 h 10000"/>
                <a:gd name="connsiteX12" fmla="*/ 2595 w 10025"/>
                <a:gd name="connsiteY12" fmla="*/ 2237 h 10000"/>
                <a:gd name="connsiteX13" fmla="*/ 2200 w 10025"/>
                <a:gd name="connsiteY13" fmla="*/ 2844 h 10000"/>
                <a:gd name="connsiteX14" fmla="*/ 2031 w 10025"/>
                <a:gd name="connsiteY14" fmla="*/ 3696 h 10000"/>
                <a:gd name="connsiteX15" fmla="*/ 1688 w 10025"/>
                <a:gd name="connsiteY15" fmla="*/ 4633 h 10000"/>
                <a:gd name="connsiteX16" fmla="*/ 1371 w 10025"/>
                <a:gd name="connsiteY16" fmla="*/ 5434 h 10000"/>
                <a:gd name="connsiteX17" fmla="*/ 930 w 10025"/>
                <a:gd name="connsiteY17" fmla="*/ 6282 h 10000"/>
                <a:gd name="connsiteX18" fmla="*/ 303 w 10025"/>
                <a:gd name="connsiteY18" fmla="*/ 7337 h 10000"/>
                <a:gd name="connsiteX19" fmla="*/ 94 w 10025"/>
                <a:gd name="connsiteY19" fmla="*/ 8227 h 10000"/>
                <a:gd name="connsiteX20" fmla="*/ 54 w 10025"/>
                <a:gd name="connsiteY20" fmla="*/ 8941 h 10000"/>
                <a:gd name="connsiteX21" fmla="*/ 147 w 10025"/>
                <a:gd name="connsiteY21" fmla="*/ 9915 h 10000"/>
                <a:gd name="connsiteX22" fmla="*/ 412 w 10025"/>
                <a:gd name="connsiteY22" fmla="*/ 9311 h 10000"/>
                <a:gd name="connsiteX23" fmla="*/ 782 w 10025"/>
                <a:gd name="connsiteY23" fmla="*/ 8740 h 10000"/>
                <a:gd name="connsiteX24" fmla="*/ 1453 w 10025"/>
                <a:gd name="connsiteY24" fmla="*/ 7798 h 10000"/>
                <a:gd name="connsiteX25" fmla="*/ 2386 w 10025"/>
                <a:gd name="connsiteY25" fmla="*/ 7115 h 10000"/>
                <a:gd name="connsiteX26" fmla="*/ 3514 w 10025"/>
                <a:gd name="connsiteY26" fmla="*/ 6393 h 10000"/>
                <a:gd name="connsiteX27" fmla="*/ 4473 w 10025"/>
                <a:gd name="connsiteY27" fmla="*/ 5579 h 10000"/>
                <a:gd name="connsiteX28" fmla="*/ 5200 w 10025"/>
                <a:gd name="connsiteY28" fmla="*/ 4841 h 10000"/>
                <a:gd name="connsiteX29" fmla="*/ 5687 w 10025"/>
                <a:gd name="connsiteY29" fmla="*/ 4048 h 10000"/>
                <a:gd name="connsiteX30" fmla="*/ 6094 w 10025"/>
                <a:gd name="connsiteY30" fmla="*/ 2905 h 10000"/>
                <a:gd name="connsiteX31" fmla="*/ 6150 w 10025"/>
                <a:gd name="connsiteY31" fmla="*/ 1958 h 10000"/>
                <a:gd name="connsiteX32" fmla="*/ 6000 w 10025"/>
                <a:gd name="connsiteY32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149 w 10000"/>
                <a:gd name="connsiteY9" fmla="*/ 3978 h 10000"/>
                <a:gd name="connsiteX10" fmla="*/ 2603 w 10000"/>
                <a:gd name="connsiteY10" fmla="*/ 3962 h 10000"/>
                <a:gd name="connsiteX11" fmla="*/ 2379 w 10000"/>
                <a:gd name="connsiteY11" fmla="*/ 3338 h 10000"/>
                <a:gd name="connsiteX12" fmla="*/ 2570 w 10000"/>
                <a:gd name="connsiteY12" fmla="*/ 2237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63 w 10000"/>
                <a:gd name="connsiteY15" fmla="*/ 4633 h 10000"/>
                <a:gd name="connsiteX16" fmla="*/ 1346 w 10000"/>
                <a:gd name="connsiteY16" fmla="*/ 5434 h 10000"/>
                <a:gd name="connsiteX17" fmla="*/ 905 w 10000"/>
                <a:gd name="connsiteY17" fmla="*/ 6282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149 w 10000"/>
                <a:gd name="connsiteY9" fmla="*/ 3978 h 10000"/>
                <a:gd name="connsiteX10" fmla="*/ 2603 w 10000"/>
                <a:gd name="connsiteY10" fmla="*/ 3962 h 10000"/>
                <a:gd name="connsiteX11" fmla="*/ 2379 w 10000"/>
                <a:gd name="connsiteY11" fmla="*/ 3338 h 10000"/>
                <a:gd name="connsiteX12" fmla="*/ 2570 w 10000"/>
                <a:gd name="connsiteY12" fmla="*/ 2237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63 w 10000"/>
                <a:gd name="connsiteY15" fmla="*/ 4633 h 10000"/>
                <a:gd name="connsiteX16" fmla="*/ 1346 w 10000"/>
                <a:gd name="connsiteY16" fmla="*/ 5434 h 10000"/>
                <a:gd name="connsiteX17" fmla="*/ 800 w 10000"/>
                <a:gd name="connsiteY17" fmla="*/ 6172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149 w 10000"/>
                <a:gd name="connsiteY9" fmla="*/ 3978 h 10000"/>
                <a:gd name="connsiteX10" fmla="*/ 2603 w 10000"/>
                <a:gd name="connsiteY10" fmla="*/ 3962 h 10000"/>
                <a:gd name="connsiteX11" fmla="*/ 2379 w 10000"/>
                <a:gd name="connsiteY11" fmla="*/ 3338 h 10000"/>
                <a:gd name="connsiteX12" fmla="*/ 2570 w 10000"/>
                <a:gd name="connsiteY12" fmla="*/ 2237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63 w 10000"/>
                <a:gd name="connsiteY15" fmla="*/ 4633 h 10000"/>
                <a:gd name="connsiteX16" fmla="*/ 1219 w 10000"/>
                <a:gd name="connsiteY16" fmla="*/ 5224 h 10000"/>
                <a:gd name="connsiteX17" fmla="*/ 800 w 10000"/>
                <a:gd name="connsiteY17" fmla="*/ 6172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149 w 10000"/>
                <a:gd name="connsiteY9" fmla="*/ 3978 h 10000"/>
                <a:gd name="connsiteX10" fmla="*/ 2603 w 10000"/>
                <a:gd name="connsiteY10" fmla="*/ 3962 h 10000"/>
                <a:gd name="connsiteX11" fmla="*/ 2379 w 10000"/>
                <a:gd name="connsiteY11" fmla="*/ 3338 h 10000"/>
                <a:gd name="connsiteX12" fmla="*/ 2570 w 10000"/>
                <a:gd name="connsiteY12" fmla="*/ 2237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219 w 10000"/>
                <a:gd name="connsiteY16" fmla="*/ 5224 h 10000"/>
                <a:gd name="connsiteX17" fmla="*/ 800 w 10000"/>
                <a:gd name="connsiteY17" fmla="*/ 6172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149 w 10000"/>
                <a:gd name="connsiteY9" fmla="*/ 3978 h 10000"/>
                <a:gd name="connsiteX10" fmla="*/ 2603 w 10000"/>
                <a:gd name="connsiteY10" fmla="*/ 3962 h 10000"/>
                <a:gd name="connsiteX11" fmla="*/ 2379 w 10000"/>
                <a:gd name="connsiteY11" fmla="*/ 3338 h 10000"/>
                <a:gd name="connsiteX12" fmla="*/ 2570 w 10000"/>
                <a:gd name="connsiteY12" fmla="*/ 2237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800 w 10000"/>
                <a:gd name="connsiteY17" fmla="*/ 6172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149 w 10000"/>
                <a:gd name="connsiteY9" fmla="*/ 3978 h 10000"/>
                <a:gd name="connsiteX10" fmla="*/ 2603 w 10000"/>
                <a:gd name="connsiteY10" fmla="*/ 3962 h 10000"/>
                <a:gd name="connsiteX11" fmla="*/ 2379 w 10000"/>
                <a:gd name="connsiteY11" fmla="*/ 3338 h 10000"/>
                <a:gd name="connsiteX12" fmla="*/ 2570 w 10000"/>
                <a:gd name="connsiteY12" fmla="*/ 2237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149 w 10000"/>
                <a:gd name="connsiteY9" fmla="*/ 3978 h 10000"/>
                <a:gd name="connsiteX10" fmla="*/ 2603 w 10000"/>
                <a:gd name="connsiteY10" fmla="*/ 3962 h 10000"/>
                <a:gd name="connsiteX11" fmla="*/ 2379 w 10000"/>
                <a:gd name="connsiteY11" fmla="*/ 3338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149 w 10000"/>
                <a:gd name="connsiteY9" fmla="*/ 3978 h 10000"/>
                <a:gd name="connsiteX10" fmla="*/ 2603 w 10000"/>
                <a:gd name="connsiteY10" fmla="*/ 3962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149 w 10000"/>
                <a:gd name="connsiteY9" fmla="*/ 3978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207 w 10000"/>
                <a:gd name="connsiteY9" fmla="*/ 3436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622 w 10000"/>
                <a:gd name="connsiteY8" fmla="*/ 3287 h 10000"/>
                <a:gd name="connsiteX9" fmla="*/ 3207 w 10000"/>
                <a:gd name="connsiteY9" fmla="*/ 3436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207 w 10000"/>
                <a:gd name="connsiteY9" fmla="*/ 3436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44 w 10000"/>
                <a:gd name="connsiteY5" fmla="*/ 2123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44 w 10000"/>
                <a:gd name="connsiteY5" fmla="*/ 2123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44 w 10000"/>
                <a:gd name="connsiteY24" fmla="*/ 7172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44 w 10000"/>
                <a:gd name="connsiteY5" fmla="*/ 2123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44 w 10000"/>
                <a:gd name="connsiteY24" fmla="*/ 7172 h 10000"/>
                <a:gd name="connsiteX25" fmla="*/ 3638 w 10000"/>
                <a:gd name="connsiteY25" fmla="*/ 6958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44 w 10000"/>
                <a:gd name="connsiteY5" fmla="*/ 2123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44 w 10000"/>
                <a:gd name="connsiteY24" fmla="*/ 7172 h 10000"/>
                <a:gd name="connsiteX25" fmla="*/ 3638 w 10000"/>
                <a:gd name="connsiteY25" fmla="*/ 6958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44 w 10000"/>
                <a:gd name="connsiteY5" fmla="*/ 2123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44 w 10000"/>
                <a:gd name="connsiteY24" fmla="*/ 7172 h 10000"/>
                <a:gd name="connsiteX25" fmla="*/ 3638 w 10000"/>
                <a:gd name="connsiteY25" fmla="*/ 6958 h 10000"/>
                <a:gd name="connsiteX26" fmla="*/ 4720 w 10000"/>
                <a:gd name="connsiteY26" fmla="*/ 6177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44 w 10000"/>
                <a:gd name="connsiteY5" fmla="*/ 2123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44 w 10000"/>
                <a:gd name="connsiteY24" fmla="*/ 7172 h 10000"/>
                <a:gd name="connsiteX25" fmla="*/ 3638 w 10000"/>
                <a:gd name="connsiteY25" fmla="*/ 6958 h 10000"/>
                <a:gd name="connsiteX26" fmla="*/ 4720 w 10000"/>
                <a:gd name="connsiteY26" fmla="*/ 6177 h 10000"/>
                <a:gd name="connsiteX27" fmla="*/ 5525 w 10000"/>
                <a:gd name="connsiteY27" fmla="*/ 5056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44 w 10000"/>
                <a:gd name="connsiteY5" fmla="*/ 2123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44 w 10000"/>
                <a:gd name="connsiteY24" fmla="*/ 7172 h 10000"/>
                <a:gd name="connsiteX25" fmla="*/ 3638 w 10000"/>
                <a:gd name="connsiteY25" fmla="*/ 6958 h 10000"/>
                <a:gd name="connsiteX26" fmla="*/ 4720 w 10000"/>
                <a:gd name="connsiteY26" fmla="*/ 6177 h 10000"/>
                <a:gd name="connsiteX27" fmla="*/ 5525 w 10000"/>
                <a:gd name="connsiteY27" fmla="*/ 5056 h 10000"/>
                <a:gd name="connsiteX28" fmla="*/ 5775 w 10000"/>
                <a:gd name="connsiteY28" fmla="*/ 4021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44 w 10000"/>
                <a:gd name="connsiteY5" fmla="*/ 2123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44 w 10000"/>
                <a:gd name="connsiteY24" fmla="*/ 7172 h 10000"/>
                <a:gd name="connsiteX25" fmla="*/ 3638 w 10000"/>
                <a:gd name="connsiteY25" fmla="*/ 6958 h 10000"/>
                <a:gd name="connsiteX26" fmla="*/ 4720 w 10000"/>
                <a:gd name="connsiteY26" fmla="*/ 6177 h 10000"/>
                <a:gd name="connsiteX27" fmla="*/ 5525 w 10000"/>
                <a:gd name="connsiteY27" fmla="*/ 5056 h 10000"/>
                <a:gd name="connsiteX28" fmla="*/ 5775 w 10000"/>
                <a:gd name="connsiteY28" fmla="*/ 4021 h 10000"/>
                <a:gd name="connsiteX29" fmla="*/ 5886 w 10000"/>
                <a:gd name="connsiteY29" fmla="*/ 2943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44 w 10000"/>
                <a:gd name="connsiteY5" fmla="*/ 2123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44 w 10000"/>
                <a:gd name="connsiteY24" fmla="*/ 7172 h 10000"/>
                <a:gd name="connsiteX25" fmla="*/ 3638 w 10000"/>
                <a:gd name="connsiteY25" fmla="*/ 6958 h 10000"/>
                <a:gd name="connsiteX26" fmla="*/ 4720 w 10000"/>
                <a:gd name="connsiteY26" fmla="*/ 6177 h 10000"/>
                <a:gd name="connsiteX27" fmla="*/ 5525 w 10000"/>
                <a:gd name="connsiteY27" fmla="*/ 5056 h 10000"/>
                <a:gd name="connsiteX28" fmla="*/ 5775 w 10000"/>
                <a:gd name="connsiteY28" fmla="*/ 4021 h 10000"/>
                <a:gd name="connsiteX29" fmla="*/ 5886 w 10000"/>
                <a:gd name="connsiteY29" fmla="*/ 2943 h 10000"/>
                <a:gd name="connsiteX30" fmla="*/ 6028 w 10000"/>
                <a:gd name="connsiteY30" fmla="*/ 1947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44 w 10000"/>
                <a:gd name="connsiteY5" fmla="*/ 2123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44 w 10000"/>
                <a:gd name="connsiteY24" fmla="*/ 7172 h 10000"/>
                <a:gd name="connsiteX25" fmla="*/ 3638 w 10000"/>
                <a:gd name="connsiteY25" fmla="*/ 6958 h 10000"/>
                <a:gd name="connsiteX26" fmla="*/ 4720 w 10000"/>
                <a:gd name="connsiteY26" fmla="*/ 6177 h 10000"/>
                <a:gd name="connsiteX27" fmla="*/ 5525 w 10000"/>
                <a:gd name="connsiteY27" fmla="*/ 5056 h 10000"/>
                <a:gd name="connsiteX28" fmla="*/ 5775 w 10000"/>
                <a:gd name="connsiteY28" fmla="*/ 4021 h 10000"/>
                <a:gd name="connsiteX29" fmla="*/ 5886 w 10000"/>
                <a:gd name="connsiteY29" fmla="*/ 2943 h 10000"/>
                <a:gd name="connsiteX30" fmla="*/ 6028 w 10000"/>
                <a:gd name="connsiteY30" fmla="*/ 1947 h 10000"/>
                <a:gd name="connsiteX31" fmla="*/ 5975 w 10000"/>
                <a:gd name="connsiteY31" fmla="*/ 1015 h 10000"/>
                <a:gd name="connsiteX0" fmla="*/ 9942 w 9942"/>
                <a:gd name="connsiteY0" fmla="*/ 406 h 10055"/>
                <a:gd name="connsiteX1" fmla="*/ 8491 w 9942"/>
                <a:gd name="connsiteY1" fmla="*/ 89 h 10055"/>
                <a:gd name="connsiteX2" fmla="*/ 7397 w 9942"/>
                <a:gd name="connsiteY2" fmla="*/ 512 h 10055"/>
                <a:gd name="connsiteX3" fmla="*/ 6623 w 9942"/>
                <a:gd name="connsiteY3" fmla="*/ 905 h 10055"/>
                <a:gd name="connsiteX4" fmla="*/ 5492 w 9942"/>
                <a:gd name="connsiteY4" fmla="*/ 1605 h 10055"/>
                <a:gd name="connsiteX5" fmla="*/ 4544 w 9942"/>
                <a:gd name="connsiteY5" fmla="*/ 2178 h 10055"/>
                <a:gd name="connsiteX6" fmla="*/ 3963 w 9942"/>
                <a:gd name="connsiteY6" fmla="*/ 2577 h 10055"/>
                <a:gd name="connsiteX7" fmla="*/ 3678 w 9942"/>
                <a:gd name="connsiteY7" fmla="*/ 2785 h 10055"/>
                <a:gd name="connsiteX8" fmla="*/ 3622 w 9942"/>
                <a:gd name="connsiteY8" fmla="*/ 3342 h 10055"/>
                <a:gd name="connsiteX9" fmla="*/ 3189 w 9942"/>
                <a:gd name="connsiteY9" fmla="*/ 3567 h 10055"/>
                <a:gd name="connsiteX10" fmla="*/ 2823 w 9942"/>
                <a:gd name="connsiteY10" fmla="*/ 3572 h 10055"/>
                <a:gd name="connsiteX11" fmla="*/ 2426 w 9942"/>
                <a:gd name="connsiteY11" fmla="*/ 3300 h 10055"/>
                <a:gd name="connsiteX12" fmla="*/ 2662 w 9942"/>
                <a:gd name="connsiteY12" fmla="*/ 2635 h 10055"/>
                <a:gd name="connsiteX13" fmla="*/ 2175 w 9942"/>
                <a:gd name="connsiteY13" fmla="*/ 2899 h 10055"/>
                <a:gd name="connsiteX14" fmla="*/ 2006 w 9942"/>
                <a:gd name="connsiteY14" fmla="*/ 3751 h 10055"/>
                <a:gd name="connsiteX15" fmla="*/ 1600 w 9942"/>
                <a:gd name="connsiteY15" fmla="*/ 4564 h 10055"/>
                <a:gd name="connsiteX16" fmla="*/ 1108 w 9942"/>
                <a:gd name="connsiteY16" fmla="*/ 5267 h 10055"/>
                <a:gd name="connsiteX17" fmla="*/ 703 w 9942"/>
                <a:gd name="connsiteY17" fmla="*/ 6216 h 10055"/>
                <a:gd name="connsiteX18" fmla="*/ 278 w 9942"/>
                <a:gd name="connsiteY18" fmla="*/ 7392 h 10055"/>
                <a:gd name="connsiteX19" fmla="*/ 29 w 9942"/>
                <a:gd name="connsiteY19" fmla="*/ 8996 h 10055"/>
                <a:gd name="connsiteX20" fmla="*/ 122 w 9942"/>
                <a:gd name="connsiteY20" fmla="*/ 9970 h 10055"/>
                <a:gd name="connsiteX21" fmla="*/ 387 w 9942"/>
                <a:gd name="connsiteY21" fmla="*/ 9366 h 10055"/>
                <a:gd name="connsiteX22" fmla="*/ 757 w 9942"/>
                <a:gd name="connsiteY22" fmla="*/ 8795 h 10055"/>
                <a:gd name="connsiteX23" fmla="*/ 1428 w 9942"/>
                <a:gd name="connsiteY23" fmla="*/ 7853 h 10055"/>
                <a:gd name="connsiteX24" fmla="*/ 2344 w 9942"/>
                <a:gd name="connsiteY24" fmla="*/ 7227 h 10055"/>
                <a:gd name="connsiteX25" fmla="*/ 3638 w 9942"/>
                <a:gd name="connsiteY25" fmla="*/ 7013 h 10055"/>
                <a:gd name="connsiteX26" fmla="*/ 4720 w 9942"/>
                <a:gd name="connsiteY26" fmla="*/ 6232 h 10055"/>
                <a:gd name="connsiteX27" fmla="*/ 5525 w 9942"/>
                <a:gd name="connsiteY27" fmla="*/ 5111 h 10055"/>
                <a:gd name="connsiteX28" fmla="*/ 5775 w 9942"/>
                <a:gd name="connsiteY28" fmla="*/ 4076 h 10055"/>
                <a:gd name="connsiteX29" fmla="*/ 5886 w 9942"/>
                <a:gd name="connsiteY29" fmla="*/ 2998 h 10055"/>
                <a:gd name="connsiteX30" fmla="*/ 6028 w 9942"/>
                <a:gd name="connsiteY30" fmla="*/ 2002 h 10055"/>
                <a:gd name="connsiteX31" fmla="*/ 5975 w 9942"/>
                <a:gd name="connsiteY31" fmla="*/ 1070 h 1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942" h="10055">
                  <a:moveTo>
                    <a:pt x="9942" y="406"/>
                  </a:moveTo>
                  <a:cubicBezTo>
                    <a:pt x="9487" y="0"/>
                    <a:pt x="8867" y="55"/>
                    <a:pt x="8491" y="89"/>
                  </a:cubicBezTo>
                  <a:cubicBezTo>
                    <a:pt x="8119" y="124"/>
                    <a:pt x="7710" y="377"/>
                    <a:pt x="7397" y="512"/>
                  </a:cubicBezTo>
                  <a:cubicBezTo>
                    <a:pt x="7086" y="648"/>
                    <a:pt x="6940" y="723"/>
                    <a:pt x="6623" y="905"/>
                  </a:cubicBezTo>
                  <a:cubicBezTo>
                    <a:pt x="6305" y="1087"/>
                    <a:pt x="5838" y="1393"/>
                    <a:pt x="5492" y="1605"/>
                  </a:cubicBezTo>
                  <a:lnTo>
                    <a:pt x="4544" y="2178"/>
                  </a:lnTo>
                  <a:cubicBezTo>
                    <a:pt x="4290" y="2340"/>
                    <a:pt x="4107" y="2476"/>
                    <a:pt x="3963" y="2577"/>
                  </a:cubicBezTo>
                  <a:cubicBezTo>
                    <a:pt x="3819" y="2678"/>
                    <a:pt x="3728" y="2688"/>
                    <a:pt x="3678" y="2785"/>
                  </a:cubicBezTo>
                  <a:cubicBezTo>
                    <a:pt x="3618" y="2948"/>
                    <a:pt x="3704" y="3212"/>
                    <a:pt x="3622" y="3342"/>
                  </a:cubicBezTo>
                  <a:cubicBezTo>
                    <a:pt x="3541" y="3472"/>
                    <a:pt x="3334" y="3497"/>
                    <a:pt x="3189" y="3567"/>
                  </a:cubicBezTo>
                  <a:cubicBezTo>
                    <a:pt x="3040" y="3636"/>
                    <a:pt x="2950" y="3617"/>
                    <a:pt x="2823" y="3572"/>
                  </a:cubicBezTo>
                  <a:cubicBezTo>
                    <a:pt x="2696" y="3528"/>
                    <a:pt x="2434" y="3588"/>
                    <a:pt x="2426" y="3300"/>
                  </a:cubicBezTo>
                  <a:cubicBezTo>
                    <a:pt x="2422" y="3013"/>
                    <a:pt x="2765" y="2854"/>
                    <a:pt x="2662" y="2635"/>
                  </a:cubicBezTo>
                  <a:cubicBezTo>
                    <a:pt x="2558" y="2417"/>
                    <a:pt x="2268" y="2698"/>
                    <a:pt x="2175" y="2899"/>
                  </a:cubicBezTo>
                  <a:cubicBezTo>
                    <a:pt x="2104" y="3057"/>
                    <a:pt x="2091" y="3453"/>
                    <a:pt x="2006" y="3751"/>
                  </a:cubicBezTo>
                  <a:cubicBezTo>
                    <a:pt x="1920" y="4049"/>
                    <a:pt x="1730" y="4271"/>
                    <a:pt x="1600" y="4564"/>
                  </a:cubicBezTo>
                  <a:cubicBezTo>
                    <a:pt x="1469" y="4855"/>
                    <a:pt x="1257" y="4992"/>
                    <a:pt x="1108" y="5267"/>
                  </a:cubicBezTo>
                  <a:cubicBezTo>
                    <a:pt x="959" y="5542"/>
                    <a:pt x="849" y="5864"/>
                    <a:pt x="703" y="6216"/>
                  </a:cubicBezTo>
                  <a:cubicBezTo>
                    <a:pt x="555" y="6569"/>
                    <a:pt x="390" y="6929"/>
                    <a:pt x="278" y="7392"/>
                  </a:cubicBezTo>
                  <a:cubicBezTo>
                    <a:pt x="166" y="7855"/>
                    <a:pt x="55" y="8566"/>
                    <a:pt x="29" y="8996"/>
                  </a:cubicBezTo>
                  <a:cubicBezTo>
                    <a:pt x="0" y="9285"/>
                    <a:pt x="77" y="9884"/>
                    <a:pt x="122" y="9970"/>
                  </a:cubicBezTo>
                  <a:cubicBezTo>
                    <a:pt x="163" y="10055"/>
                    <a:pt x="281" y="9563"/>
                    <a:pt x="387" y="9366"/>
                  </a:cubicBezTo>
                  <a:cubicBezTo>
                    <a:pt x="493" y="9170"/>
                    <a:pt x="584" y="9047"/>
                    <a:pt x="757" y="8795"/>
                  </a:cubicBezTo>
                  <a:cubicBezTo>
                    <a:pt x="931" y="8543"/>
                    <a:pt x="1164" y="8114"/>
                    <a:pt x="1428" y="7853"/>
                  </a:cubicBezTo>
                  <a:cubicBezTo>
                    <a:pt x="1693" y="7592"/>
                    <a:pt x="1937" y="7323"/>
                    <a:pt x="2344" y="7227"/>
                  </a:cubicBezTo>
                  <a:cubicBezTo>
                    <a:pt x="2751" y="7131"/>
                    <a:pt x="3242" y="7179"/>
                    <a:pt x="3638" y="7013"/>
                  </a:cubicBezTo>
                  <a:cubicBezTo>
                    <a:pt x="4034" y="6847"/>
                    <a:pt x="4406" y="6549"/>
                    <a:pt x="4720" y="6232"/>
                  </a:cubicBezTo>
                  <a:cubicBezTo>
                    <a:pt x="5035" y="5915"/>
                    <a:pt x="5349" y="5470"/>
                    <a:pt x="5525" y="5111"/>
                  </a:cubicBezTo>
                  <a:cubicBezTo>
                    <a:pt x="5701" y="4752"/>
                    <a:pt x="5739" y="4365"/>
                    <a:pt x="5775" y="4076"/>
                  </a:cubicBezTo>
                  <a:cubicBezTo>
                    <a:pt x="5811" y="3787"/>
                    <a:pt x="5809" y="3346"/>
                    <a:pt x="5886" y="2998"/>
                  </a:cubicBezTo>
                  <a:cubicBezTo>
                    <a:pt x="5962" y="2649"/>
                    <a:pt x="6013" y="2323"/>
                    <a:pt x="6028" y="2002"/>
                  </a:cubicBezTo>
                  <a:cubicBezTo>
                    <a:pt x="6043" y="1681"/>
                    <a:pt x="6069" y="1590"/>
                    <a:pt x="5975" y="1070"/>
                  </a:cubicBezTo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17"/>
            <p:cNvSpPr>
              <a:spLocks/>
            </p:cNvSpPr>
            <p:nvPr/>
          </p:nvSpPr>
          <p:spPr bwMode="auto">
            <a:xfrm rot="21326996">
              <a:off x="5531910" y="456678"/>
              <a:ext cx="715840" cy="2395374"/>
            </a:xfrm>
            <a:custGeom>
              <a:avLst/>
              <a:gdLst>
                <a:gd name="T0" fmla="*/ 1414 w 2957"/>
                <a:gd name="T1" fmla="*/ 2418 h 2488"/>
                <a:gd name="T2" fmla="*/ 1347 w 2957"/>
                <a:gd name="T3" fmla="*/ 2440 h 2488"/>
                <a:gd name="T4" fmla="*/ 1275 w 2957"/>
                <a:gd name="T5" fmla="*/ 2445 h 2488"/>
                <a:gd name="T6" fmla="*/ 1194 w 2957"/>
                <a:gd name="T7" fmla="*/ 2478 h 2488"/>
                <a:gd name="T8" fmla="*/ 1126 w 2957"/>
                <a:gd name="T9" fmla="*/ 2479 h 2488"/>
                <a:gd name="T10" fmla="*/ 1026 w 2957"/>
                <a:gd name="T11" fmla="*/ 2421 h 2488"/>
                <a:gd name="T12" fmla="*/ 908 w 2957"/>
                <a:gd name="T13" fmla="*/ 2418 h 2488"/>
                <a:gd name="T14" fmla="*/ 742 w 2957"/>
                <a:gd name="T15" fmla="*/ 2374 h 2488"/>
                <a:gd name="T16" fmla="*/ 555 w 2957"/>
                <a:gd name="T17" fmla="*/ 2291 h 2488"/>
                <a:gd name="T18" fmla="*/ 387 w 2957"/>
                <a:gd name="T19" fmla="*/ 2190 h 2488"/>
                <a:gd name="T20" fmla="*/ 229 w 2957"/>
                <a:gd name="T21" fmla="*/ 2080 h 2488"/>
                <a:gd name="T22" fmla="*/ 119 w 2957"/>
                <a:gd name="T23" fmla="*/ 1931 h 2488"/>
                <a:gd name="T24" fmla="*/ 26 w 2957"/>
                <a:gd name="T25" fmla="*/ 1711 h 2488"/>
                <a:gd name="T26" fmla="*/ 0 w 2957"/>
                <a:gd name="T27" fmla="*/ 1484 h 2488"/>
                <a:gd name="T28" fmla="*/ 26 w 2957"/>
                <a:gd name="T29" fmla="*/ 1239 h 2488"/>
                <a:gd name="T30" fmla="*/ 131 w 2957"/>
                <a:gd name="T31" fmla="*/ 890 h 2488"/>
                <a:gd name="T32" fmla="*/ 320 w 2957"/>
                <a:gd name="T33" fmla="*/ 568 h 2488"/>
                <a:gd name="T34" fmla="*/ 628 w 2957"/>
                <a:gd name="T35" fmla="*/ 262 h 2488"/>
                <a:gd name="T36" fmla="*/ 995 w 2957"/>
                <a:gd name="T37" fmla="*/ 61 h 2488"/>
                <a:gd name="T38" fmla="*/ 1467 w 2957"/>
                <a:gd name="T39" fmla="*/ 6 h 2488"/>
                <a:gd name="T40" fmla="*/ 2025 w 2957"/>
                <a:gd name="T41" fmla="*/ 96 h 2488"/>
                <a:gd name="T42" fmla="*/ 2444 w 2957"/>
                <a:gd name="T43" fmla="*/ 210 h 2488"/>
                <a:gd name="T44" fmla="*/ 2688 w 2957"/>
                <a:gd name="T45" fmla="*/ 375 h 2488"/>
                <a:gd name="T46" fmla="*/ 2836 w 2957"/>
                <a:gd name="T47" fmla="*/ 567 h 2488"/>
                <a:gd name="T48" fmla="*/ 2879 w 2957"/>
                <a:gd name="T49" fmla="*/ 664 h 2488"/>
                <a:gd name="T50" fmla="*/ 2912 w 2957"/>
                <a:gd name="T51" fmla="*/ 904 h 2488"/>
                <a:gd name="T52" fmla="*/ 2906 w 2957"/>
                <a:gd name="T53" fmla="*/ 1143 h 2488"/>
                <a:gd name="T54" fmla="*/ 2903 w 2957"/>
                <a:gd name="T55" fmla="*/ 1499 h 2488"/>
                <a:gd name="T56" fmla="*/ 2880 w 2957"/>
                <a:gd name="T57" fmla="*/ 1623 h 2488"/>
                <a:gd name="T58" fmla="*/ 2854 w 2957"/>
                <a:gd name="T59" fmla="*/ 1684 h 2488"/>
                <a:gd name="T60" fmla="*/ 2784 w 2957"/>
                <a:gd name="T61" fmla="*/ 1719 h 2488"/>
                <a:gd name="T62" fmla="*/ 2744 w 2957"/>
                <a:gd name="T63" fmla="*/ 1749 h 2488"/>
                <a:gd name="T64" fmla="*/ 2783 w 2957"/>
                <a:gd name="T65" fmla="*/ 1792 h 2488"/>
                <a:gd name="T66" fmla="*/ 2874 w 2957"/>
                <a:gd name="T67" fmla="*/ 1869 h 2488"/>
                <a:gd name="T68" fmla="*/ 2951 w 2957"/>
                <a:gd name="T69" fmla="*/ 1936 h 2488"/>
                <a:gd name="T70" fmla="*/ 2912 w 2957"/>
                <a:gd name="T71" fmla="*/ 1864 h 2488"/>
                <a:gd name="T72" fmla="*/ 2845 w 2957"/>
                <a:gd name="T73" fmla="*/ 1737 h 2488"/>
                <a:gd name="T74" fmla="*/ 2845 w 2957"/>
                <a:gd name="T75" fmla="*/ 1684 h 24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57"/>
                <a:gd name="T115" fmla="*/ 0 h 2488"/>
                <a:gd name="T116" fmla="*/ 2957 w 2957"/>
                <a:gd name="T117" fmla="*/ 2488 h 2488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265 w 10000"/>
                <a:gd name="connsiteY21" fmla="*/ 844 h 10000"/>
                <a:gd name="connsiteX22" fmla="*/ 9090 w 10000"/>
                <a:gd name="connsiteY22" fmla="*/ 1507 h 10000"/>
                <a:gd name="connsiteX23" fmla="*/ 9591 w 10000"/>
                <a:gd name="connsiteY23" fmla="*/ 2279 h 10000"/>
                <a:gd name="connsiteX24" fmla="*/ 9736 w 10000"/>
                <a:gd name="connsiteY24" fmla="*/ 2669 h 10000"/>
                <a:gd name="connsiteX25" fmla="*/ 9828 w 10000"/>
                <a:gd name="connsiteY25" fmla="*/ 4594 h 10000"/>
                <a:gd name="connsiteX26" fmla="*/ 9817 w 10000"/>
                <a:gd name="connsiteY26" fmla="*/ 6025 h 10000"/>
                <a:gd name="connsiteX27" fmla="*/ 9740 w 10000"/>
                <a:gd name="connsiteY27" fmla="*/ 6523 h 10000"/>
                <a:gd name="connsiteX28" fmla="*/ 9652 w 10000"/>
                <a:gd name="connsiteY28" fmla="*/ 6768 h 10000"/>
                <a:gd name="connsiteX29" fmla="*/ 9415 w 10000"/>
                <a:gd name="connsiteY29" fmla="*/ 6909 h 10000"/>
                <a:gd name="connsiteX30" fmla="*/ 9280 w 10000"/>
                <a:gd name="connsiteY30" fmla="*/ 7030 h 10000"/>
                <a:gd name="connsiteX31" fmla="*/ 9412 w 10000"/>
                <a:gd name="connsiteY31" fmla="*/ 7203 h 10000"/>
                <a:gd name="connsiteX32" fmla="*/ 9719 w 10000"/>
                <a:gd name="connsiteY32" fmla="*/ 7512 h 10000"/>
                <a:gd name="connsiteX33" fmla="*/ 9980 w 10000"/>
                <a:gd name="connsiteY33" fmla="*/ 7781 h 10000"/>
                <a:gd name="connsiteX34" fmla="*/ 9848 w 10000"/>
                <a:gd name="connsiteY34" fmla="*/ 7492 h 10000"/>
                <a:gd name="connsiteX35" fmla="*/ 9621 w 10000"/>
                <a:gd name="connsiteY35" fmla="*/ 6982 h 10000"/>
                <a:gd name="connsiteX36" fmla="*/ 9621 w 10000"/>
                <a:gd name="connsiteY36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265 w 10000"/>
                <a:gd name="connsiteY21" fmla="*/ 844 h 10000"/>
                <a:gd name="connsiteX22" fmla="*/ 9090 w 10000"/>
                <a:gd name="connsiteY22" fmla="*/ 1507 h 10000"/>
                <a:gd name="connsiteX23" fmla="*/ 9591 w 10000"/>
                <a:gd name="connsiteY23" fmla="*/ 2279 h 10000"/>
                <a:gd name="connsiteX24" fmla="*/ 9828 w 10000"/>
                <a:gd name="connsiteY24" fmla="*/ 4594 h 10000"/>
                <a:gd name="connsiteX25" fmla="*/ 9817 w 10000"/>
                <a:gd name="connsiteY25" fmla="*/ 6025 h 10000"/>
                <a:gd name="connsiteX26" fmla="*/ 9740 w 10000"/>
                <a:gd name="connsiteY26" fmla="*/ 6523 h 10000"/>
                <a:gd name="connsiteX27" fmla="*/ 9652 w 10000"/>
                <a:gd name="connsiteY27" fmla="*/ 6768 h 10000"/>
                <a:gd name="connsiteX28" fmla="*/ 9415 w 10000"/>
                <a:gd name="connsiteY28" fmla="*/ 6909 h 10000"/>
                <a:gd name="connsiteX29" fmla="*/ 9280 w 10000"/>
                <a:gd name="connsiteY29" fmla="*/ 7030 h 10000"/>
                <a:gd name="connsiteX30" fmla="*/ 9412 w 10000"/>
                <a:gd name="connsiteY30" fmla="*/ 7203 h 10000"/>
                <a:gd name="connsiteX31" fmla="*/ 9719 w 10000"/>
                <a:gd name="connsiteY31" fmla="*/ 7512 h 10000"/>
                <a:gd name="connsiteX32" fmla="*/ 9980 w 10000"/>
                <a:gd name="connsiteY32" fmla="*/ 7781 h 10000"/>
                <a:gd name="connsiteX33" fmla="*/ 9848 w 10000"/>
                <a:gd name="connsiteY33" fmla="*/ 7492 h 10000"/>
                <a:gd name="connsiteX34" fmla="*/ 9621 w 10000"/>
                <a:gd name="connsiteY34" fmla="*/ 6982 h 10000"/>
                <a:gd name="connsiteX35" fmla="*/ 9621 w 10000"/>
                <a:gd name="connsiteY35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265 w 10000"/>
                <a:gd name="connsiteY21" fmla="*/ 844 h 10000"/>
                <a:gd name="connsiteX22" fmla="*/ 9090 w 10000"/>
                <a:gd name="connsiteY22" fmla="*/ 1507 h 10000"/>
                <a:gd name="connsiteX23" fmla="*/ 9591 w 10000"/>
                <a:gd name="connsiteY23" fmla="*/ 2279 h 10000"/>
                <a:gd name="connsiteX24" fmla="*/ 9828 w 10000"/>
                <a:gd name="connsiteY24" fmla="*/ 4594 h 10000"/>
                <a:gd name="connsiteX25" fmla="*/ 9817 w 10000"/>
                <a:gd name="connsiteY25" fmla="*/ 6025 h 10000"/>
                <a:gd name="connsiteX26" fmla="*/ 9740 w 10000"/>
                <a:gd name="connsiteY26" fmla="*/ 6523 h 10000"/>
                <a:gd name="connsiteX27" fmla="*/ 9652 w 10000"/>
                <a:gd name="connsiteY27" fmla="*/ 6768 h 10000"/>
                <a:gd name="connsiteX28" fmla="*/ 9415 w 10000"/>
                <a:gd name="connsiteY28" fmla="*/ 6909 h 10000"/>
                <a:gd name="connsiteX29" fmla="*/ 9280 w 10000"/>
                <a:gd name="connsiteY29" fmla="*/ 7030 h 10000"/>
                <a:gd name="connsiteX30" fmla="*/ 9412 w 10000"/>
                <a:gd name="connsiteY30" fmla="*/ 7203 h 10000"/>
                <a:gd name="connsiteX31" fmla="*/ 9719 w 10000"/>
                <a:gd name="connsiteY31" fmla="*/ 7512 h 10000"/>
                <a:gd name="connsiteX32" fmla="*/ 9980 w 10000"/>
                <a:gd name="connsiteY32" fmla="*/ 7781 h 10000"/>
                <a:gd name="connsiteX33" fmla="*/ 9848 w 10000"/>
                <a:gd name="connsiteY33" fmla="*/ 7492 h 10000"/>
                <a:gd name="connsiteX34" fmla="*/ 9621 w 10000"/>
                <a:gd name="connsiteY34" fmla="*/ 6982 h 10000"/>
                <a:gd name="connsiteX35" fmla="*/ 9621 w 10000"/>
                <a:gd name="connsiteY35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265 w 10000"/>
                <a:gd name="connsiteY21" fmla="*/ 844 h 10000"/>
                <a:gd name="connsiteX22" fmla="*/ 9090 w 10000"/>
                <a:gd name="connsiteY22" fmla="*/ 1507 h 10000"/>
                <a:gd name="connsiteX23" fmla="*/ 9650 w 10000"/>
                <a:gd name="connsiteY23" fmla="*/ 2627 h 10000"/>
                <a:gd name="connsiteX24" fmla="*/ 9828 w 10000"/>
                <a:gd name="connsiteY24" fmla="*/ 4594 h 10000"/>
                <a:gd name="connsiteX25" fmla="*/ 9817 w 10000"/>
                <a:gd name="connsiteY25" fmla="*/ 6025 h 10000"/>
                <a:gd name="connsiteX26" fmla="*/ 9740 w 10000"/>
                <a:gd name="connsiteY26" fmla="*/ 6523 h 10000"/>
                <a:gd name="connsiteX27" fmla="*/ 9652 w 10000"/>
                <a:gd name="connsiteY27" fmla="*/ 6768 h 10000"/>
                <a:gd name="connsiteX28" fmla="*/ 9415 w 10000"/>
                <a:gd name="connsiteY28" fmla="*/ 6909 h 10000"/>
                <a:gd name="connsiteX29" fmla="*/ 9280 w 10000"/>
                <a:gd name="connsiteY29" fmla="*/ 7030 h 10000"/>
                <a:gd name="connsiteX30" fmla="*/ 9412 w 10000"/>
                <a:gd name="connsiteY30" fmla="*/ 7203 h 10000"/>
                <a:gd name="connsiteX31" fmla="*/ 9719 w 10000"/>
                <a:gd name="connsiteY31" fmla="*/ 7512 h 10000"/>
                <a:gd name="connsiteX32" fmla="*/ 9980 w 10000"/>
                <a:gd name="connsiteY32" fmla="*/ 7781 h 10000"/>
                <a:gd name="connsiteX33" fmla="*/ 9848 w 10000"/>
                <a:gd name="connsiteY33" fmla="*/ 7492 h 10000"/>
                <a:gd name="connsiteX34" fmla="*/ 9621 w 10000"/>
                <a:gd name="connsiteY34" fmla="*/ 6982 h 10000"/>
                <a:gd name="connsiteX35" fmla="*/ 9621 w 10000"/>
                <a:gd name="connsiteY35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265 w 10000"/>
                <a:gd name="connsiteY21" fmla="*/ 844 h 10000"/>
                <a:gd name="connsiteX22" fmla="*/ 9090 w 10000"/>
                <a:gd name="connsiteY22" fmla="*/ 1507 h 10000"/>
                <a:gd name="connsiteX23" fmla="*/ 9650 w 10000"/>
                <a:gd name="connsiteY23" fmla="*/ 2627 h 10000"/>
                <a:gd name="connsiteX24" fmla="*/ 9828 w 10000"/>
                <a:gd name="connsiteY24" fmla="*/ 4594 h 10000"/>
                <a:gd name="connsiteX25" fmla="*/ 9817 w 10000"/>
                <a:gd name="connsiteY25" fmla="*/ 6025 h 10000"/>
                <a:gd name="connsiteX26" fmla="*/ 9740 w 10000"/>
                <a:gd name="connsiteY26" fmla="*/ 6523 h 10000"/>
                <a:gd name="connsiteX27" fmla="*/ 9652 w 10000"/>
                <a:gd name="connsiteY27" fmla="*/ 6768 h 10000"/>
                <a:gd name="connsiteX28" fmla="*/ 9415 w 10000"/>
                <a:gd name="connsiteY28" fmla="*/ 6909 h 10000"/>
                <a:gd name="connsiteX29" fmla="*/ 9280 w 10000"/>
                <a:gd name="connsiteY29" fmla="*/ 7030 h 10000"/>
                <a:gd name="connsiteX30" fmla="*/ 9412 w 10000"/>
                <a:gd name="connsiteY30" fmla="*/ 7203 h 10000"/>
                <a:gd name="connsiteX31" fmla="*/ 9719 w 10000"/>
                <a:gd name="connsiteY31" fmla="*/ 7512 h 10000"/>
                <a:gd name="connsiteX32" fmla="*/ 9980 w 10000"/>
                <a:gd name="connsiteY32" fmla="*/ 7781 h 10000"/>
                <a:gd name="connsiteX33" fmla="*/ 9848 w 10000"/>
                <a:gd name="connsiteY33" fmla="*/ 7492 h 10000"/>
                <a:gd name="connsiteX34" fmla="*/ 9621 w 10000"/>
                <a:gd name="connsiteY34" fmla="*/ 6982 h 10000"/>
                <a:gd name="connsiteX35" fmla="*/ 9621 w 10000"/>
                <a:gd name="connsiteY35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265 w 10000"/>
                <a:gd name="connsiteY21" fmla="*/ 844 h 10000"/>
                <a:gd name="connsiteX22" fmla="*/ 9090 w 10000"/>
                <a:gd name="connsiteY22" fmla="*/ 1507 h 10000"/>
                <a:gd name="connsiteX23" fmla="*/ 9650 w 10000"/>
                <a:gd name="connsiteY23" fmla="*/ 2627 h 10000"/>
                <a:gd name="connsiteX24" fmla="*/ 9932 w 10000"/>
                <a:gd name="connsiteY24" fmla="*/ 4579 h 10000"/>
                <a:gd name="connsiteX25" fmla="*/ 9817 w 10000"/>
                <a:gd name="connsiteY25" fmla="*/ 6025 h 10000"/>
                <a:gd name="connsiteX26" fmla="*/ 9740 w 10000"/>
                <a:gd name="connsiteY26" fmla="*/ 6523 h 10000"/>
                <a:gd name="connsiteX27" fmla="*/ 9652 w 10000"/>
                <a:gd name="connsiteY27" fmla="*/ 6768 h 10000"/>
                <a:gd name="connsiteX28" fmla="*/ 9415 w 10000"/>
                <a:gd name="connsiteY28" fmla="*/ 6909 h 10000"/>
                <a:gd name="connsiteX29" fmla="*/ 9280 w 10000"/>
                <a:gd name="connsiteY29" fmla="*/ 7030 h 10000"/>
                <a:gd name="connsiteX30" fmla="*/ 9412 w 10000"/>
                <a:gd name="connsiteY30" fmla="*/ 7203 h 10000"/>
                <a:gd name="connsiteX31" fmla="*/ 9719 w 10000"/>
                <a:gd name="connsiteY31" fmla="*/ 7512 h 10000"/>
                <a:gd name="connsiteX32" fmla="*/ 9980 w 10000"/>
                <a:gd name="connsiteY32" fmla="*/ 7781 h 10000"/>
                <a:gd name="connsiteX33" fmla="*/ 9848 w 10000"/>
                <a:gd name="connsiteY33" fmla="*/ 7492 h 10000"/>
                <a:gd name="connsiteX34" fmla="*/ 9621 w 10000"/>
                <a:gd name="connsiteY34" fmla="*/ 6982 h 10000"/>
                <a:gd name="connsiteX35" fmla="*/ 9621 w 10000"/>
                <a:gd name="connsiteY35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265 w 10000"/>
                <a:gd name="connsiteY21" fmla="*/ 844 h 10000"/>
                <a:gd name="connsiteX22" fmla="*/ 9650 w 10000"/>
                <a:gd name="connsiteY22" fmla="*/ 2627 h 10000"/>
                <a:gd name="connsiteX23" fmla="*/ 9932 w 10000"/>
                <a:gd name="connsiteY23" fmla="*/ 4579 h 10000"/>
                <a:gd name="connsiteX24" fmla="*/ 9817 w 10000"/>
                <a:gd name="connsiteY24" fmla="*/ 6025 h 10000"/>
                <a:gd name="connsiteX25" fmla="*/ 9740 w 10000"/>
                <a:gd name="connsiteY25" fmla="*/ 6523 h 10000"/>
                <a:gd name="connsiteX26" fmla="*/ 9652 w 10000"/>
                <a:gd name="connsiteY26" fmla="*/ 6768 h 10000"/>
                <a:gd name="connsiteX27" fmla="*/ 9415 w 10000"/>
                <a:gd name="connsiteY27" fmla="*/ 6909 h 10000"/>
                <a:gd name="connsiteX28" fmla="*/ 9280 w 10000"/>
                <a:gd name="connsiteY28" fmla="*/ 7030 h 10000"/>
                <a:gd name="connsiteX29" fmla="*/ 9412 w 10000"/>
                <a:gd name="connsiteY29" fmla="*/ 7203 h 10000"/>
                <a:gd name="connsiteX30" fmla="*/ 9719 w 10000"/>
                <a:gd name="connsiteY30" fmla="*/ 7512 h 10000"/>
                <a:gd name="connsiteX31" fmla="*/ 9980 w 10000"/>
                <a:gd name="connsiteY31" fmla="*/ 7781 h 10000"/>
                <a:gd name="connsiteX32" fmla="*/ 9848 w 10000"/>
                <a:gd name="connsiteY32" fmla="*/ 7492 h 10000"/>
                <a:gd name="connsiteX33" fmla="*/ 9621 w 10000"/>
                <a:gd name="connsiteY33" fmla="*/ 6982 h 10000"/>
                <a:gd name="connsiteX34" fmla="*/ 9621 w 10000"/>
                <a:gd name="connsiteY34" fmla="*/ 6768 h 10000"/>
                <a:gd name="connsiteX0" fmla="*/ 4782 w 10000"/>
                <a:gd name="connsiteY0" fmla="*/ 9767 h 10048"/>
                <a:gd name="connsiteX1" fmla="*/ 4555 w 10000"/>
                <a:gd name="connsiteY1" fmla="*/ 9855 h 10048"/>
                <a:gd name="connsiteX2" fmla="*/ 4312 w 10000"/>
                <a:gd name="connsiteY2" fmla="*/ 9875 h 10048"/>
                <a:gd name="connsiteX3" fmla="*/ 4038 w 10000"/>
                <a:gd name="connsiteY3" fmla="*/ 10008 h 10048"/>
                <a:gd name="connsiteX4" fmla="*/ 3808 w 10000"/>
                <a:gd name="connsiteY4" fmla="*/ 10012 h 10048"/>
                <a:gd name="connsiteX5" fmla="*/ 3470 w 10000"/>
                <a:gd name="connsiteY5" fmla="*/ 9779 h 10048"/>
                <a:gd name="connsiteX6" fmla="*/ 3071 w 10000"/>
                <a:gd name="connsiteY6" fmla="*/ 9767 h 10048"/>
                <a:gd name="connsiteX7" fmla="*/ 2509 w 10000"/>
                <a:gd name="connsiteY7" fmla="*/ 9590 h 10048"/>
                <a:gd name="connsiteX8" fmla="*/ 1877 w 10000"/>
                <a:gd name="connsiteY8" fmla="*/ 9256 h 10048"/>
                <a:gd name="connsiteX9" fmla="*/ 1309 w 10000"/>
                <a:gd name="connsiteY9" fmla="*/ 8850 h 10048"/>
                <a:gd name="connsiteX10" fmla="*/ 774 w 10000"/>
                <a:gd name="connsiteY10" fmla="*/ 8408 h 10048"/>
                <a:gd name="connsiteX11" fmla="*/ 402 w 10000"/>
                <a:gd name="connsiteY11" fmla="*/ 7809 h 10048"/>
                <a:gd name="connsiteX12" fmla="*/ 88 w 10000"/>
                <a:gd name="connsiteY12" fmla="*/ 6925 h 10048"/>
                <a:gd name="connsiteX13" fmla="*/ 0 w 10000"/>
                <a:gd name="connsiteY13" fmla="*/ 6013 h 10048"/>
                <a:gd name="connsiteX14" fmla="*/ 88 w 10000"/>
                <a:gd name="connsiteY14" fmla="*/ 5028 h 10048"/>
                <a:gd name="connsiteX15" fmla="*/ 443 w 10000"/>
                <a:gd name="connsiteY15" fmla="*/ 3625 h 10048"/>
                <a:gd name="connsiteX16" fmla="*/ 1082 w 10000"/>
                <a:gd name="connsiteY16" fmla="*/ 2331 h 10048"/>
                <a:gd name="connsiteX17" fmla="*/ 2124 w 10000"/>
                <a:gd name="connsiteY17" fmla="*/ 1101 h 10048"/>
                <a:gd name="connsiteX18" fmla="*/ 3365 w 10000"/>
                <a:gd name="connsiteY18" fmla="*/ 293 h 10048"/>
                <a:gd name="connsiteX19" fmla="*/ 4961 w 10000"/>
                <a:gd name="connsiteY19" fmla="*/ 72 h 10048"/>
                <a:gd name="connsiteX20" fmla="*/ 6848 w 10000"/>
                <a:gd name="connsiteY20" fmla="*/ 434 h 10048"/>
                <a:gd name="connsiteX21" fmla="*/ 9650 w 10000"/>
                <a:gd name="connsiteY21" fmla="*/ 2675 h 10048"/>
                <a:gd name="connsiteX22" fmla="*/ 9932 w 10000"/>
                <a:gd name="connsiteY22" fmla="*/ 4627 h 10048"/>
                <a:gd name="connsiteX23" fmla="*/ 9817 w 10000"/>
                <a:gd name="connsiteY23" fmla="*/ 6073 h 10048"/>
                <a:gd name="connsiteX24" fmla="*/ 9740 w 10000"/>
                <a:gd name="connsiteY24" fmla="*/ 6571 h 10048"/>
                <a:gd name="connsiteX25" fmla="*/ 9652 w 10000"/>
                <a:gd name="connsiteY25" fmla="*/ 6816 h 10048"/>
                <a:gd name="connsiteX26" fmla="*/ 9415 w 10000"/>
                <a:gd name="connsiteY26" fmla="*/ 6957 h 10048"/>
                <a:gd name="connsiteX27" fmla="*/ 9280 w 10000"/>
                <a:gd name="connsiteY27" fmla="*/ 7078 h 10048"/>
                <a:gd name="connsiteX28" fmla="*/ 9412 w 10000"/>
                <a:gd name="connsiteY28" fmla="*/ 7251 h 10048"/>
                <a:gd name="connsiteX29" fmla="*/ 9719 w 10000"/>
                <a:gd name="connsiteY29" fmla="*/ 7560 h 10048"/>
                <a:gd name="connsiteX30" fmla="*/ 9980 w 10000"/>
                <a:gd name="connsiteY30" fmla="*/ 7829 h 10048"/>
                <a:gd name="connsiteX31" fmla="*/ 9848 w 10000"/>
                <a:gd name="connsiteY31" fmla="*/ 7540 h 10048"/>
                <a:gd name="connsiteX32" fmla="*/ 9621 w 10000"/>
                <a:gd name="connsiteY32" fmla="*/ 7030 h 10048"/>
                <a:gd name="connsiteX33" fmla="*/ 9621 w 10000"/>
                <a:gd name="connsiteY33" fmla="*/ 6816 h 10048"/>
                <a:gd name="connsiteX0" fmla="*/ 4782 w 10000"/>
                <a:gd name="connsiteY0" fmla="*/ 9738 h 10019"/>
                <a:gd name="connsiteX1" fmla="*/ 4555 w 10000"/>
                <a:gd name="connsiteY1" fmla="*/ 9826 h 10019"/>
                <a:gd name="connsiteX2" fmla="*/ 4312 w 10000"/>
                <a:gd name="connsiteY2" fmla="*/ 9846 h 10019"/>
                <a:gd name="connsiteX3" fmla="*/ 4038 w 10000"/>
                <a:gd name="connsiteY3" fmla="*/ 9979 h 10019"/>
                <a:gd name="connsiteX4" fmla="*/ 3808 w 10000"/>
                <a:gd name="connsiteY4" fmla="*/ 9983 h 10019"/>
                <a:gd name="connsiteX5" fmla="*/ 3470 w 10000"/>
                <a:gd name="connsiteY5" fmla="*/ 9750 h 10019"/>
                <a:gd name="connsiteX6" fmla="*/ 3071 w 10000"/>
                <a:gd name="connsiteY6" fmla="*/ 9738 h 10019"/>
                <a:gd name="connsiteX7" fmla="*/ 2509 w 10000"/>
                <a:gd name="connsiteY7" fmla="*/ 9561 h 10019"/>
                <a:gd name="connsiteX8" fmla="*/ 1877 w 10000"/>
                <a:gd name="connsiteY8" fmla="*/ 9227 h 10019"/>
                <a:gd name="connsiteX9" fmla="*/ 1309 w 10000"/>
                <a:gd name="connsiteY9" fmla="*/ 8821 h 10019"/>
                <a:gd name="connsiteX10" fmla="*/ 774 w 10000"/>
                <a:gd name="connsiteY10" fmla="*/ 8379 h 10019"/>
                <a:gd name="connsiteX11" fmla="*/ 402 w 10000"/>
                <a:gd name="connsiteY11" fmla="*/ 7780 h 10019"/>
                <a:gd name="connsiteX12" fmla="*/ 88 w 10000"/>
                <a:gd name="connsiteY12" fmla="*/ 6896 h 10019"/>
                <a:gd name="connsiteX13" fmla="*/ 0 w 10000"/>
                <a:gd name="connsiteY13" fmla="*/ 5984 h 10019"/>
                <a:gd name="connsiteX14" fmla="*/ 88 w 10000"/>
                <a:gd name="connsiteY14" fmla="*/ 4999 h 10019"/>
                <a:gd name="connsiteX15" fmla="*/ 443 w 10000"/>
                <a:gd name="connsiteY15" fmla="*/ 3596 h 10019"/>
                <a:gd name="connsiteX16" fmla="*/ 1082 w 10000"/>
                <a:gd name="connsiteY16" fmla="*/ 2302 h 10019"/>
                <a:gd name="connsiteX17" fmla="*/ 2124 w 10000"/>
                <a:gd name="connsiteY17" fmla="*/ 1072 h 10019"/>
                <a:gd name="connsiteX18" fmla="*/ 3365 w 10000"/>
                <a:gd name="connsiteY18" fmla="*/ 264 h 10019"/>
                <a:gd name="connsiteX19" fmla="*/ 4961 w 10000"/>
                <a:gd name="connsiteY19" fmla="*/ 43 h 10019"/>
                <a:gd name="connsiteX20" fmla="*/ 6848 w 10000"/>
                <a:gd name="connsiteY20" fmla="*/ 405 h 10019"/>
                <a:gd name="connsiteX21" fmla="*/ 9621 w 10000"/>
                <a:gd name="connsiteY21" fmla="*/ 2472 h 10019"/>
                <a:gd name="connsiteX22" fmla="*/ 9932 w 10000"/>
                <a:gd name="connsiteY22" fmla="*/ 4598 h 10019"/>
                <a:gd name="connsiteX23" fmla="*/ 9817 w 10000"/>
                <a:gd name="connsiteY23" fmla="*/ 6044 h 10019"/>
                <a:gd name="connsiteX24" fmla="*/ 9740 w 10000"/>
                <a:gd name="connsiteY24" fmla="*/ 6542 h 10019"/>
                <a:gd name="connsiteX25" fmla="*/ 9652 w 10000"/>
                <a:gd name="connsiteY25" fmla="*/ 6787 h 10019"/>
                <a:gd name="connsiteX26" fmla="*/ 9415 w 10000"/>
                <a:gd name="connsiteY26" fmla="*/ 6928 h 10019"/>
                <a:gd name="connsiteX27" fmla="*/ 9280 w 10000"/>
                <a:gd name="connsiteY27" fmla="*/ 7049 h 10019"/>
                <a:gd name="connsiteX28" fmla="*/ 9412 w 10000"/>
                <a:gd name="connsiteY28" fmla="*/ 7222 h 10019"/>
                <a:gd name="connsiteX29" fmla="*/ 9719 w 10000"/>
                <a:gd name="connsiteY29" fmla="*/ 7531 h 10019"/>
                <a:gd name="connsiteX30" fmla="*/ 9980 w 10000"/>
                <a:gd name="connsiteY30" fmla="*/ 7800 h 10019"/>
                <a:gd name="connsiteX31" fmla="*/ 9848 w 10000"/>
                <a:gd name="connsiteY31" fmla="*/ 7511 h 10019"/>
                <a:gd name="connsiteX32" fmla="*/ 9621 w 10000"/>
                <a:gd name="connsiteY32" fmla="*/ 7001 h 10019"/>
                <a:gd name="connsiteX33" fmla="*/ 9621 w 10000"/>
                <a:gd name="connsiteY33" fmla="*/ 6787 h 10019"/>
                <a:gd name="connsiteX0" fmla="*/ 4782 w 10086"/>
                <a:gd name="connsiteY0" fmla="*/ 9738 h 10019"/>
                <a:gd name="connsiteX1" fmla="*/ 4555 w 10086"/>
                <a:gd name="connsiteY1" fmla="*/ 9826 h 10019"/>
                <a:gd name="connsiteX2" fmla="*/ 4312 w 10086"/>
                <a:gd name="connsiteY2" fmla="*/ 9846 h 10019"/>
                <a:gd name="connsiteX3" fmla="*/ 4038 w 10086"/>
                <a:gd name="connsiteY3" fmla="*/ 9979 h 10019"/>
                <a:gd name="connsiteX4" fmla="*/ 3808 w 10086"/>
                <a:gd name="connsiteY4" fmla="*/ 9983 h 10019"/>
                <a:gd name="connsiteX5" fmla="*/ 3470 w 10086"/>
                <a:gd name="connsiteY5" fmla="*/ 9750 h 10019"/>
                <a:gd name="connsiteX6" fmla="*/ 3071 w 10086"/>
                <a:gd name="connsiteY6" fmla="*/ 9738 h 10019"/>
                <a:gd name="connsiteX7" fmla="*/ 2509 w 10086"/>
                <a:gd name="connsiteY7" fmla="*/ 9561 h 10019"/>
                <a:gd name="connsiteX8" fmla="*/ 1877 w 10086"/>
                <a:gd name="connsiteY8" fmla="*/ 9227 h 10019"/>
                <a:gd name="connsiteX9" fmla="*/ 1309 w 10086"/>
                <a:gd name="connsiteY9" fmla="*/ 8821 h 10019"/>
                <a:gd name="connsiteX10" fmla="*/ 774 w 10086"/>
                <a:gd name="connsiteY10" fmla="*/ 8379 h 10019"/>
                <a:gd name="connsiteX11" fmla="*/ 402 w 10086"/>
                <a:gd name="connsiteY11" fmla="*/ 7780 h 10019"/>
                <a:gd name="connsiteX12" fmla="*/ 88 w 10086"/>
                <a:gd name="connsiteY12" fmla="*/ 6896 h 10019"/>
                <a:gd name="connsiteX13" fmla="*/ 0 w 10086"/>
                <a:gd name="connsiteY13" fmla="*/ 5984 h 10019"/>
                <a:gd name="connsiteX14" fmla="*/ 88 w 10086"/>
                <a:gd name="connsiteY14" fmla="*/ 4999 h 10019"/>
                <a:gd name="connsiteX15" fmla="*/ 443 w 10086"/>
                <a:gd name="connsiteY15" fmla="*/ 3596 h 10019"/>
                <a:gd name="connsiteX16" fmla="*/ 1082 w 10086"/>
                <a:gd name="connsiteY16" fmla="*/ 2302 h 10019"/>
                <a:gd name="connsiteX17" fmla="*/ 2124 w 10086"/>
                <a:gd name="connsiteY17" fmla="*/ 1072 h 10019"/>
                <a:gd name="connsiteX18" fmla="*/ 3365 w 10086"/>
                <a:gd name="connsiteY18" fmla="*/ 264 h 10019"/>
                <a:gd name="connsiteX19" fmla="*/ 4961 w 10086"/>
                <a:gd name="connsiteY19" fmla="*/ 43 h 10019"/>
                <a:gd name="connsiteX20" fmla="*/ 6848 w 10086"/>
                <a:gd name="connsiteY20" fmla="*/ 405 h 10019"/>
                <a:gd name="connsiteX21" fmla="*/ 9621 w 10086"/>
                <a:gd name="connsiteY21" fmla="*/ 2472 h 10019"/>
                <a:gd name="connsiteX22" fmla="*/ 9932 w 10086"/>
                <a:gd name="connsiteY22" fmla="*/ 4598 h 10019"/>
                <a:gd name="connsiteX23" fmla="*/ 9817 w 10086"/>
                <a:gd name="connsiteY23" fmla="*/ 6044 h 10019"/>
                <a:gd name="connsiteX24" fmla="*/ 9740 w 10086"/>
                <a:gd name="connsiteY24" fmla="*/ 6542 h 10019"/>
                <a:gd name="connsiteX25" fmla="*/ 9652 w 10086"/>
                <a:gd name="connsiteY25" fmla="*/ 6787 h 10019"/>
                <a:gd name="connsiteX26" fmla="*/ 9415 w 10086"/>
                <a:gd name="connsiteY26" fmla="*/ 6928 h 10019"/>
                <a:gd name="connsiteX27" fmla="*/ 9280 w 10086"/>
                <a:gd name="connsiteY27" fmla="*/ 7049 h 10019"/>
                <a:gd name="connsiteX28" fmla="*/ 9412 w 10086"/>
                <a:gd name="connsiteY28" fmla="*/ 7222 h 10019"/>
                <a:gd name="connsiteX29" fmla="*/ 9719 w 10086"/>
                <a:gd name="connsiteY29" fmla="*/ 7531 h 10019"/>
                <a:gd name="connsiteX30" fmla="*/ 9980 w 10086"/>
                <a:gd name="connsiteY30" fmla="*/ 7800 h 10019"/>
                <a:gd name="connsiteX31" fmla="*/ 9848 w 10086"/>
                <a:gd name="connsiteY31" fmla="*/ 7511 h 10019"/>
                <a:gd name="connsiteX32" fmla="*/ 9621 w 10086"/>
                <a:gd name="connsiteY32" fmla="*/ 7001 h 10019"/>
                <a:gd name="connsiteX33" fmla="*/ 9621 w 10086"/>
                <a:gd name="connsiteY33" fmla="*/ 6787 h 10019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9356 w 10000"/>
                <a:gd name="connsiteY21" fmla="*/ 2110 h 10000"/>
                <a:gd name="connsiteX22" fmla="*/ 9932 w 10000"/>
                <a:gd name="connsiteY22" fmla="*/ 4579 h 10000"/>
                <a:gd name="connsiteX23" fmla="*/ 9817 w 10000"/>
                <a:gd name="connsiteY23" fmla="*/ 6025 h 10000"/>
                <a:gd name="connsiteX24" fmla="*/ 9740 w 10000"/>
                <a:gd name="connsiteY24" fmla="*/ 6523 h 10000"/>
                <a:gd name="connsiteX25" fmla="*/ 9652 w 10000"/>
                <a:gd name="connsiteY25" fmla="*/ 6768 h 10000"/>
                <a:gd name="connsiteX26" fmla="*/ 9415 w 10000"/>
                <a:gd name="connsiteY26" fmla="*/ 6909 h 10000"/>
                <a:gd name="connsiteX27" fmla="*/ 9280 w 10000"/>
                <a:gd name="connsiteY27" fmla="*/ 7030 h 10000"/>
                <a:gd name="connsiteX28" fmla="*/ 9412 w 10000"/>
                <a:gd name="connsiteY28" fmla="*/ 7203 h 10000"/>
                <a:gd name="connsiteX29" fmla="*/ 9719 w 10000"/>
                <a:gd name="connsiteY29" fmla="*/ 7512 h 10000"/>
                <a:gd name="connsiteX30" fmla="*/ 9980 w 10000"/>
                <a:gd name="connsiteY30" fmla="*/ 7781 h 10000"/>
                <a:gd name="connsiteX31" fmla="*/ 9848 w 10000"/>
                <a:gd name="connsiteY31" fmla="*/ 7492 h 10000"/>
                <a:gd name="connsiteX32" fmla="*/ 9621 w 10000"/>
                <a:gd name="connsiteY32" fmla="*/ 6982 h 10000"/>
                <a:gd name="connsiteX33" fmla="*/ 9621 w 10000"/>
                <a:gd name="connsiteY33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9251 w 10000"/>
                <a:gd name="connsiteY21" fmla="*/ 2149 h 10000"/>
                <a:gd name="connsiteX22" fmla="*/ 9932 w 10000"/>
                <a:gd name="connsiteY22" fmla="*/ 4579 h 10000"/>
                <a:gd name="connsiteX23" fmla="*/ 9817 w 10000"/>
                <a:gd name="connsiteY23" fmla="*/ 6025 h 10000"/>
                <a:gd name="connsiteX24" fmla="*/ 9740 w 10000"/>
                <a:gd name="connsiteY24" fmla="*/ 6523 h 10000"/>
                <a:gd name="connsiteX25" fmla="*/ 9652 w 10000"/>
                <a:gd name="connsiteY25" fmla="*/ 6768 h 10000"/>
                <a:gd name="connsiteX26" fmla="*/ 9415 w 10000"/>
                <a:gd name="connsiteY26" fmla="*/ 6909 h 10000"/>
                <a:gd name="connsiteX27" fmla="*/ 9280 w 10000"/>
                <a:gd name="connsiteY27" fmla="*/ 7030 h 10000"/>
                <a:gd name="connsiteX28" fmla="*/ 9412 w 10000"/>
                <a:gd name="connsiteY28" fmla="*/ 7203 h 10000"/>
                <a:gd name="connsiteX29" fmla="*/ 9719 w 10000"/>
                <a:gd name="connsiteY29" fmla="*/ 7512 h 10000"/>
                <a:gd name="connsiteX30" fmla="*/ 9980 w 10000"/>
                <a:gd name="connsiteY30" fmla="*/ 7781 h 10000"/>
                <a:gd name="connsiteX31" fmla="*/ 9848 w 10000"/>
                <a:gd name="connsiteY31" fmla="*/ 7492 h 10000"/>
                <a:gd name="connsiteX32" fmla="*/ 9621 w 10000"/>
                <a:gd name="connsiteY32" fmla="*/ 6982 h 10000"/>
                <a:gd name="connsiteX33" fmla="*/ 9621 w 10000"/>
                <a:gd name="connsiteY33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9166 w 10000"/>
                <a:gd name="connsiteY21" fmla="*/ 2190 h 10000"/>
                <a:gd name="connsiteX22" fmla="*/ 9932 w 10000"/>
                <a:gd name="connsiteY22" fmla="*/ 4579 h 10000"/>
                <a:gd name="connsiteX23" fmla="*/ 9817 w 10000"/>
                <a:gd name="connsiteY23" fmla="*/ 6025 h 10000"/>
                <a:gd name="connsiteX24" fmla="*/ 9740 w 10000"/>
                <a:gd name="connsiteY24" fmla="*/ 6523 h 10000"/>
                <a:gd name="connsiteX25" fmla="*/ 9652 w 10000"/>
                <a:gd name="connsiteY25" fmla="*/ 6768 h 10000"/>
                <a:gd name="connsiteX26" fmla="*/ 9415 w 10000"/>
                <a:gd name="connsiteY26" fmla="*/ 6909 h 10000"/>
                <a:gd name="connsiteX27" fmla="*/ 9280 w 10000"/>
                <a:gd name="connsiteY27" fmla="*/ 7030 h 10000"/>
                <a:gd name="connsiteX28" fmla="*/ 9412 w 10000"/>
                <a:gd name="connsiteY28" fmla="*/ 7203 h 10000"/>
                <a:gd name="connsiteX29" fmla="*/ 9719 w 10000"/>
                <a:gd name="connsiteY29" fmla="*/ 7512 h 10000"/>
                <a:gd name="connsiteX30" fmla="*/ 9980 w 10000"/>
                <a:gd name="connsiteY30" fmla="*/ 7781 h 10000"/>
                <a:gd name="connsiteX31" fmla="*/ 9848 w 10000"/>
                <a:gd name="connsiteY31" fmla="*/ 7492 h 10000"/>
                <a:gd name="connsiteX32" fmla="*/ 9621 w 10000"/>
                <a:gd name="connsiteY32" fmla="*/ 6982 h 10000"/>
                <a:gd name="connsiteX33" fmla="*/ 9621 w 10000"/>
                <a:gd name="connsiteY33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9166 w 10000"/>
                <a:gd name="connsiteY21" fmla="*/ 2190 h 10000"/>
                <a:gd name="connsiteX22" fmla="*/ 9830 w 10000"/>
                <a:gd name="connsiteY22" fmla="*/ 4569 h 10000"/>
                <a:gd name="connsiteX23" fmla="*/ 9817 w 10000"/>
                <a:gd name="connsiteY23" fmla="*/ 6025 h 10000"/>
                <a:gd name="connsiteX24" fmla="*/ 9740 w 10000"/>
                <a:gd name="connsiteY24" fmla="*/ 6523 h 10000"/>
                <a:gd name="connsiteX25" fmla="*/ 9652 w 10000"/>
                <a:gd name="connsiteY25" fmla="*/ 6768 h 10000"/>
                <a:gd name="connsiteX26" fmla="*/ 9415 w 10000"/>
                <a:gd name="connsiteY26" fmla="*/ 6909 h 10000"/>
                <a:gd name="connsiteX27" fmla="*/ 9280 w 10000"/>
                <a:gd name="connsiteY27" fmla="*/ 7030 h 10000"/>
                <a:gd name="connsiteX28" fmla="*/ 9412 w 10000"/>
                <a:gd name="connsiteY28" fmla="*/ 7203 h 10000"/>
                <a:gd name="connsiteX29" fmla="*/ 9719 w 10000"/>
                <a:gd name="connsiteY29" fmla="*/ 7512 h 10000"/>
                <a:gd name="connsiteX30" fmla="*/ 9980 w 10000"/>
                <a:gd name="connsiteY30" fmla="*/ 7781 h 10000"/>
                <a:gd name="connsiteX31" fmla="*/ 9848 w 10000"/>
                <a:gd name="connsiteY31" fmla="*/ 7492 h 10000"/>
                <a:gd name="connsiteX32" fmla="*/ 9621 w 10000"/>
                <a:gd name="connsiteY32" fmla="*/ 6982 h 10000"/>
                <a:gd name="connsiteX33" fmla="*/ 9621 w 10000"/>
                <a:gd name="connsiteY33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9166 w 10000"/>
                <a:gd name="connsiteY21" fmla="*/ 2190 h 10000"/>
                <a:gd name="connsiteX22" fmla="*/ 9830 w 10000"/>
                <a:gd name="connsiteY22" fmla="*/ 4569 h 10000"/>
                <a:gd name="connsiteX23" fmla="*/ 9817 w 10000"/>
                <a:gd name="connsiteY23" fmla="*/ 6025 h 10000"/>
                <a:gd name="connsiteX24" fmla="*/ 9740 w 10000"/>
                <a:gd name="connsiteY24" fmla="*/ 6523 h 10000"/>
                <a:gd name="connsiteX25" fmla="*/ 9652 w 10000"/>
                <a:gd name="connsiteY25" fmla="*/ 6768 h 10000"/>
                <a:gd name="connsiteX26" fmla="*/ 9415 w 10000"/>
                <a:gd name="connsiteY26" fmla="*/ 6909 h 10000"/>
                <a:gd name="connsiteX27" fmla="*/ 9280 w 10000"/>
                <a:gd name="connsiteY27" fmla="*/ 7030 h 10000"/>
                <a:gd name="connsiteX28" fmla="*/ 9412 w 10000"/>
                <a:gd name="connsiteY28" fmla="*/ 7203 h 10000"/>
                <a:gd name="connsiteX29" fmla="*/ 9719 w 10000"/>
                <a:gd name="connsiteY29" fmla="*/ 7512 h 10000"/>
                <a:gd name="connsiteX30" fmla="*/ 9980 w 10000"/>
                <a:gd name="connsiteY30" fmla="*/ 7781 h 10000"/>
                <a:gd name="connsiteX31" fmla="*/ 9848 w 10000"/>
                <a:gd name="connsiteY31" fmla="*/ 7492 h 10000"/>
                <a:gd name="connsiteX32" fmla="*/ 9621 w 10000"/>
                <a:gd name="connsiteY32" fmla="*/ 6982 h 10000"/>
                <a:gd name="connsiteX33" fmla="*/ 9621 w 10000"/>
                <a:gd name="connsiteY33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976 w 10000"/>
                <a:gd name="connsiteY21" fmla="*/ 2270 h 10000"/>
                <a:gd name="connsiteX22" fmla="*/ 9830 w 10000"/>
                <a:gd name="connsiteY22" fmla="*/ 4569 h 10000"/>
                <a:gd name="connsiteX23" fmla="*/ 9817 w 10000"/>
                <a:gd name="connsiteY23" fmla="*/ 6025 h 10000"/>
                <a:gd name="connsiteX24" fmla="*/ 9740 w 10000"/>
                <a:gd name="connsiteY24" fmla="*/ 6523 h 10000"/>
                <a:gd name="connsiteX25" fmla="*/ 9652 w 10000"/>
                <a:gd name="connsiteY25" fmla="*/ 6768 h 10000"/>
                <a:gd name="connsiteX26" fmla="*/ 9415 w 10000"/>
                <a:gd name="connsiteY26" fmla="*/ 6909 h 10000"/>
                <a:gd name="connsiteX27" fmla="*/ 9280 w 10000"/>
                <a:gd name="connsiteY27" fmla="*/ 7030 h 10000"/>
                <a:gd name="connsiteX28" fmla="*/ 9412 w 10000"/>
                <a:gd name="connsiteY28" fmla="*/ 7203 h 10000"/>
                <a:gd name="connsiteX29" fmla="*/ 9719 w 10000"/>
                <a:gd name="connsiteY29" fmla="*/ 7512 h 10000"/>
                <a:gd name="connsiteX30" fmla="*/ 9980 w 10000"/>
                <a:gd name="connsiteY30" fmla="*/ 7781 h 10000"/>
                <a:gd name="connsiteX31" fmla="*/ 9848 w 10000"/>
                <a:gd name="connsiteY31" fmla="*/ 7492 h 10000"/>
                <a:gd name="connsiteX32" fmla="*/ 9621 w 10000"/>
                <a:gd name="connsiteY32" fmla="*/ 6982 h 10000"/>
                <a:gd name="connsiteX33" fmla="*/ 9621 w 10000"/>
                <a:gd name="connsiteY33" fmla="*/ 6768 h 10000"/>
                <a:gd name="connsiteX0" fmla="*/ 4782 w 10000"/>
                <a:gd name="connsiteY0" fmla="*/ 9739 h 10020"/>
                <a:gd name="connsiteX1" fmla="*/ 4555 w 10000"/>
                <a:gd name="connsiteY1" fmla="*/ 9827 h 10020"/>
                <a:gd name="connsiteX2" fmla="*/ 4312 w 10000"/>
                <a:gd name="connsiteY2" fmla="*/ 9847 h 10020"/>
                <a:gd name="connsiteX3" fmla="*/ 4038 w 10000"/>
                <a:gd name="connsiteY3" fmla="*/ 9980 h 10020"/>
                <a:gd name="connsiteX4" fmla="*/ 3808 w 10000"/>
                <a:gd name="connsiteY4" fmla="*/ 9984 h 10020"/>
                <a:gd name="connsiteX5" fmla="*/ 3470 w 10000"/>
                <a:gd name="connsiteY5" fmla="*/ 9751 h 10020"/>
                <a:gd name="connsiteX6" fmla="*/ 3071 w 10000"/>
                <a:gd name="connsiteY6" fmla="*/ 9739 h 10020"/>
                <a:gd name="connsiteX7" fmla="*/ 2509 w 10000"/>
                <a:gd name="connsiteY7" fmla="*/ 9562 h 10020"/>
                <a:gd name="connsiteX8" fmla="*/ 1877 w 10000"/>
                <a:gd name="connsiteY8" fmla="*/ 9228 h 10020"/>
                <a:gd name="connsiteX9" fmla="*/ 1309 w 10000"/>
                <a:gd name="connsiteY9" fmla="*/ 8822 h 10020"/>
                <a:gd name="connsiteX10" fmla="*/ 774 w 10000"/>
                <a:gd name="connsiteY10" fmla="*/ 8380 h 10020"/>
                <a:gd name="connsiteX11" fmla="*/ 402 w 10000"/>
                <a:gd name="connsiteY11" fmla="*/ 7781 h 10020"/>
                <a:gd name="connsiteX12" fmla="*/ 88 w 10000"/>
                <a:gd name="connsiteY12" fmla="*/ 6897 h 10020"/>
                <a:gd name="connsiteX13" fmla="*/ 0 w 10000"/>
                <a:gd name="connsiteY13" fmla="*/ 5985 h 10020"/>
                <a:gd name="connsiteX14" fmla="*/ 88 w 10000"/>
                <a:gd name="connsiteY14" fmla="*/ 5000 h 10020"/>
                <a:gd name="connsiteX15" fmla="*/ 443 w 10000"/>
                <a:gd name="connsiteY15" fmla="*/ 3597 h 10020"/>
                <a:gd name="connsiteX16" fmla="*/ 1082 w 10000"/>
                <a:gd name="connsiteY16" fmla="*/ 2303 h 10020"/>
                <a:gd name="connsiteX17" fmla="*/ 2124 w 10000"/>
                <a:gd name="connsiteY17" fmla="*/ 1073 h 10020"/>
                <a:gd name="connsiteX18" fmla="*/ 3365 w 10000"/>
                <a:gd name="connsiteY18" fmla="*/ 265 h 10020"/>
                <a:gd name="connsiteX19" fmla="*/ 4961 w 10000"/>
                <a:gd name="connsiteY19" fmla="*/ 44 h 10020"/>
                <a:gd name="connsiteX20" fmla="*/ 6881 w 10000"/>
                <a:gd name="connsiteY20" fmla="*/ 531 h 10020"/>
                <a:gd name="connsiteX21" fmla="*/ 8976 w 10000"/>
                <a:gd name="connsiteY21" fmla="*/ 2290 h 10020"/>
                <a:gd name="connsiteX22" fmla="*/ 9830 w 10000"/>
                <a:gd name="connsiteY22" fmla="*/ 4589 h 10020"/>
                <a:gd name="connsiteX23" fmla="*/ 9817 w 10000"/>
                <a:gd name="connsiteY23" fmla="*/ 6045 h 10020"/>
                <a:gd name="connsiteX24" fmla="*/ 9740 w 10000"/>
                <a:gd name="connsiteY24" fmla="*/ 6543 h 10020"/>
                <a:gd name="connsiteX25" fmla="*/ 9652 w 10000"/>
                <a:gd name="connsiteY25" fmla="*/ 6788 h 10020"/>
                <a:gd name="connsiteX26" fmla="*/ 9415 w 10000"/>
                <a:gd name="connsiteY26" fmla="*/ 6929 h 10020"/>
                <a:gd name="connsiteX27" fmla="*/ 9280 w 10000"/>
                <a:gd name="connsiteY27" fmla="*/ 7050 h 10020"/>
                <a:gd name="connsiteX28" fmla="*/ 9412 w 10000"/>
                <a:gd name="connsiteY28" fmla="*/ 7223 h 10020"/>
                <a:gd name="connsiteX29" fmla="*/ 9719 w 10000"/>
                <a:gd name="connsiteY29" fmla="*/ 7532 h 10020"/>
                <a:gd name="connsiteX30" fmla="*/ 9980 w 10000"/>
                <a:gd name="connsiteY30" fmla="*/ 7801 h 10020"/>
                <a:gd name="connsiteX31" fmla="*/ 9848 w 10000"/>
                <a:gd name="connsiteY31" fmla="*/ 7512 h 10020"/>
                <a:gd name="connsiteX32" fmla="*/ 9621 w 10000"/>
                <a:gd name="connsiteY32" fmla="*/ 7002 h 10020"/>
                <a:gd name="connsiteX33" fmla="*/ 9621 w 10000"/>
                <a:gd name="connsiteY33" fmla="*/ 6788 h 10020"/>
                <a:gd name="connsiteX0" fmla="*/ 4555 w 10000"/>
                <a:gd name="connsiteY0" fmla="*/ 9827 h 10020"/>
                <a:gd name="connsiteX1" fmla="*/ 4312 w 10000"/>
                <a:gd name="connsiteY1" fmla="*/ 9847 h 10020"/>
                <a:gd name="connsiteX2" fmla="*/ 4038 w 10000"/>
                <a:gd name="connsiteY2" fmla="*/ 9980 h 10020"/>
                <a:gd name="connsiteX3" fmla="*/ 3808 w 10000"/>
                <a:gd name="connsiteY3" fmla="*/ 9984 h 10020"/>
                <a:gd name="connsiteX4" fmla="*/ 3470 w 10000"/>
                <a:gd name="connsiteY4" fmla="*/ 9751 h 10020"/>
                <a:gd name="connsiteX5" fmla="*/ 3071 w 10000"/>
                <a:gd name="connsiteY5" fmla="*/ 9739 h 10020"/>
                <a:gd name="connsiteX6" fmla="*/ 2509 w 10000"/>
                <a:gd name="connsiteY6" fmla="*/ 9562 h 10020"/>
                <a:gd name="connsiteX7" fmla="*/ 1877 w 10000"/>
                <a:gd name="connsiteY7" fmla="*/ 9228 h 10020"/>
                <a:gd name="connsiteX8" fmla="*/ 1309 w 10000"/>
                <a:gd name="connsiteY8" fmla="*/ 8822 h 10020"/>
                <a:gd name="connsiteX9" fmla="*/ 774 w 10000"/>
                <a:gd name="connsiteY9" fmla="*/ 8380 h 10020"/>
                <a:gd name="connsiteX10" fmla="*/ 402 w 10000"/>
                <a:gd name="connsiteY10" fmla="*/ 7781 h 10020"/>
                <a:gd name="connsiteX11" fmla="*/ 88 w 10000"/>
                <a:gd name="connsiteY11" fmla="*/ 6897 h 10020"/>
                <a:gd name="connsiteX12" fmla="*/ 0 w 10000"/>
                <a:gd name="connsiteY12" fmla="*/ 5985 h 10020"/>
                <a:gd name="connsiteX13" fmla="*/ 88 w 10000"/>
                <a:gd name="connsiteY13" fmla="*/ 5000 h 10020"/>
                <a:gd name="connsiteX14" fmla="*/ 443 w 10000"/>
                <a:gd name="connsiteY14" fmla="*/ 3597 h 10020"/>
                <a:gd name="connsiteX15" fmla="*/ 1082 w 10000"/>
                <a:gd name="connsiteY15" fmla="*/ 2303 h 10020"/>
                <a:gd name="connsiteX16" fmla="*/ 2124 w 10000"/>
                <a:gd name="connsiteY16" fmla="*/ 1073 h 10020"/>
                <a:gd name="connsiteX17" fmla="*/ 3365 w 10000"/>
                <a:gd name="connsiteY17" fmla="*/ 265 h 10020"/>
                <a:gd name="connsiteX18" fmla="*/ 4961 w 10000"/>
                <a:gd name="connsiteY18" fmla="*/ 44 h 10020"/>
                <a:gd name="connsiteX19" fmla="*/ 6881 w 10000"/>
                <a:gd name="connsiteY19" fmla="*/ 531 h 10020"/>
                <a:gd name="connsiteX20" fmla="*/ 8976 w 10000"/>
                <a:gd name="connsiteY20" fmla="*/ 2290 h 10020"/>
                <a:gd name="connsiteX21" fmla="*/ 9830 w 10000"/>
                <a:gd name="connsiteY21" fmla="*/ 4589 h 10020"/>
                <a:gd name="connsiteX22" fmla="*/ 9817 w 10000"/>
                <a:gd name="connsiteY22" fmla="*/ 6045 h 10020"/>
                <a:gd name="connsiteX23" fmla="*/ 9740 w 10000"/>
                <a:gd name="connsiteY23" fmla="*/ 6543 h 10020"/>
                <a:gd name="connsiteX24" fmla="*/ 9652 w 10000"/>
                <a:gd name="connsiteY24" fmla="*/ 6788 h 10020"/>
                <a:gd name="connsiteX25" fmla="*/ 9415 w 10000"/>
                <a:gd name="connsiteY25" fmla="*/ 6929 h 10020"/>
                <a:gd name="connsiteX26" fmla="*/ 9280 w 10000"/>
                <a:gd name="connsiteY26" fmla="*/ 7050 h 10020"/>
                <a:gd name="connsiteX27" fmla="*/ 9412 w 10000"/>
                <a:gd name="connsiteY27" fmla="*/ 7223 h 10020"/>
                <a:gd name="connsiteX28" fmla="*/ 9719 w 10000"/>
                <a:gd name="connsiteY28" fmla="*/ 7532 h 10020"/>
                <a:gd name="connsiteX29" fmla="*/ 9980 w 10000"/>
                <a:gd name="connsiteY29" fmla="*/ 7801 h 10020"/>
                <a:gd name="connsiteX30" fmla="*/ 9848 w 10000"/>
                <a:gd name="connsiteY30" fmla="*/ 7512 h 10020"/>
                <a:gd name="connsiteX31" fmla="*/ 9621 w 10000"/>
                <a:gd name="connsiteY31" fmla="*/ 7002 h 10020"/>
                <a:gd name="connsiteX32" fmla="*/ 9621 w 10000"/>
                <a:gd name="connsiteY32" fmla="*/ 6788 h 10020"/>
                <a:gd name="connsiteX0" fmla="*/ 4312 w 10000"/>
                <a:gd name="connsiteY0" fmla="*/ 9847 h 10020"/>
                <a:gd name="connsiteX1" fmla="*/ 4038 w 10000"/>
                <a:gd name="connsiteY1" fmla="*/ 9980 h 10020"/>
                <a:gd name="connsiteX2" fmla="*/ 3808 w 10000"/>
                <a:gd name="connsiteY2" fmla="*/ 9984 h 10020"/>
                <a:gd name="connsiteX3" fmla="*/ 3470 w 10000"/>
                <a:gd name="connsiteY3" fmla="*/ 9751 h 10020"/>
                <a:gd name="connsiteX4" fmla="*/ 3071 w 10000"/>
                <a:gd name="connsiteY4" fmla="*/ 9739 h 10020"/>
                <a:gd name="connsiteX5" fmla="*/ 2509 w 10000"/>
                <a:gd name="connsiteY5" fmla="*/ 9562 h 10020"/>
                <a:gd name="connsiteX6" fmla="*/ 1877 w 10000"/>
                <a:gd name="connsiteY6" fmla="*/ 9228 h 10020"/>
                <a:gd name="connsiteX7" fmla="*/ 1309 w 10000"/>
                <a:gd name="connsiteY7" fmla="*/ 8822 h 10020"/>
                <a:gd name="connsiteX8" fmla="*/ 774 w 10000"/>
                <a:gd name="connsiteY8" fmla="*/ 8380 h 10020"/>
                <a:gd name="connsiteX9" fmla="*/ 402 w 10000"/>
                <a:gd name="connsiteY9" fmla="*/ 7781 h 10020"/>
                <a:gd name="connsiteX10" fmla="*/ 88 w 10000"/>
                <a:gd name="connsiteY10" fmla="*/ 6897 h 10020"/>
                <a:gd name="connsiteX11" fmla="*/ 0 w 10000"/>
                <a:gd name="connsiteY11" fmla="*/ 5985 h 10020"/>
                <a:gd name="connsiteX12" fmla="*/ 88 w 10000"/>
                <a:gd name="connsiteY12" fmla="*/ 5000 h 10020"/>
                <a:gd name="connsiteX13" fmla="*/ 443 w 10000"/>
                <a:gd name="connsiteY13" fmla="*/ 3597 h 10020"/>
                <a:gd name="connsiteX14" fmla="*/ 1082 w 10000"/>
                <a:gd name="connsiteY14" fmla="*/ 2303 h 10020"/>
                <a:gd name="connsiteX15" fmla="*/ 2124 w 10000"/>
                <a:gd name="connsiteY15" fmla="*/ 1073 h 10020"/>
                <a:gd name="connsiteX16" fmla="*/ 3365 w 10000"/>
                <a:gd name="connsiteY16" fmla="*/ 265 h 10020"/>
                <a:gd name="connsiteX17" fmla="*/ 4961 w 10000"/>
                <a:gd name="connsiteY17" fmla="*/ 44 h 10020"/>
                <a:gd name="connsiteX18" fmla="*/ 6881 w 10000"/>
                <a:gd name="connsiteY18" fmla="*/ 531 h 10020"/>
                <a:gd name="connsiteX19" fmla="*/ 8976 w 10000"/>
                <a:gd name="connsiteY19" fmla="*/ 2290 h 10020"/>
                <a:gd name="connsiteX20" fmla="*/ 9830 w 10000"/>
                <a:gd name="connsiteY20" fmla="*/ 4589 h 10020"/>
                <a:gd name="connsiteX21" fmla="*/ 9817 w 10000"/>
                <a:gd name="connsiteY21" fmla="*/ 6045 h 10020"/>
                <a:gd name="connsiteX22" fmla="*/ 9740 w 10000"/>
                <a:gd name="connsiteY22" fmla="*/ 6543 h 10020"/>
                <a:gd name="connsiteX23" fmla="*/ 9652 w 10000"/>
                <a:gd name="connsiteY23" fmla="*/ 6788 h 10020"/>
                <a:gd name="connsiteX24" fmla="*/ 9415 w 10000"/>
                <a:gd name="connsiteY24" fmla="*/ 6929 h 10020"/>
                <a:gd name="connsiteX25" fmla="*/ 9280 w 10000"/>
                <a:gd name="connsiteY25" fmla="*/ 7050 h 10020"/>
                <a:gd name="connsiteX26" fmla="*/ 9412 w 10000"/>
                <a:gd name="connsiteY26" fmla="*/ 7223 h 10020"/>
                <a:gd name="connsiteX27" fmla="*/ 9719 w 10000"/>
                <a:gd name="connsiteY27" fmla="*/ 7532 h 10020"/>
                <a:gd name="connsiteX28" fmla="*/ 9980 w 10000"/>
                <a:gd name="connsiteY28" fmla="*/ 7801 h 10020"/>
                <a:gd name="connsiteX29" fmla="*/ 9848 w 10000"/>
                <a:gd name="connsiteY29" fmla="*/ 7512 h 10020"/>
                <a:gd name="connsiteX30" fmla="*/ 9621 w 10000"/>
                <a:gd name="connsiteY30" fmla="*/ 7002 h 10020"/>
                <a:gd name="connsiteX31" fmla="*/ 9621 w 10000"/>
                <a:gd name="connsiteY31" fmla="*/ 6788 h 10020"/>
                <a:gd name="connsiteX0" fmla="*/ 4038 w 10000"/>
                <a:gd name="connsiteY0" fmla="*/ 9980 h 10020"/>
                <a:gd name="connsiteX1" fmla="*/ 3808 w 10000"/>
                <a:gd name="connsiteY1" fmla="*/ 9984 h 10020"/>
                <a:gd name="connsiteX2" fmla="*/ 3470 w 10000"/>
                <a:gd name="connsiteY2" fmla="*/ 9751 h 10020"/>
                <a:gd name="connsiteX3" fmla="*/ 3071 w 10000"/>
                <a:gd name="connsiteY3" fmla="*/ 9739 h 10020"/>
                <a:gd name="connsiteX4" fmla="*/ 2509 w 10000"/>
                <a:gd name="connsiteY4" fmla="*/ 9562 h 10020"/>
                <a:gd name="connsiteX5" fmla="*/ 1877 w 10000"/>
                <a:gd name="connsiteY5" fmla="*/ 9228 h 10020"/>
                <a:gd name="connsiteX6" fmla="*/ 1309 w 10000"/>
                <a:gd name="connsiteY6" fmla="*/ 8822 h 10020"/>
                <a:gd name="connsiteX7" fmla="*/ 774 w 10000"/>
                <a:gd name="connsiteY7" fmla="*/ 8380 h 10020"/>
                <a:gd name="connsiteX8" fmla="*/ 402 w 10000"/>
                <a:gd name="connsiteY8" fmla="*/ 7781 h 10020"/>
                <a:gd name="connsiteX9" fmla="*/ 88 w 10000"/>
                <a:gd name="connsiteY9" fmla="*/ 6897 h 10020"/>
                <a:gd name="connsiteX10" fmla="*/ 0 w 10000"/>
                <a:gd name="connsiteY10" fmla="*/ 5985 h 10020"/>
                <a:gd name="connsiteX11" fmla="*/ 88 w 10000"/>
                <a:gd name="connsiteY11" fmla="*/ 5000 h 10020"/>
                <a:gd name="connsiteX12" fmla="*/ 443 w 10000"/>
                <a:gd name="connsiteY12" fmla="*/ 3597 h 10020"/>
                <a:gd name="connsiteX13" fmla="*/ 1082 w 10000"/>
                <a:gd name="connsiteY13" fmla="*/ 2303 h 10020"/>
                <a:gd name="connsiteX14" fmla="*/ 2124 w 10000"/>
                <a:gd name="connsiteY14" fmla="*/ 1073 h 10020"/>
                <a:gd name="connsiteX15" fmla="*/ 3365 w 10000"/>
                <a:gd name="connsiteY15" fmla="*/ 265 h 10020"/>
                <a:gd name="connsiteX16" fmla="*/ 4961 w 10000"/>
                <a:gd name="connsiteY16" fmla="*/ 44 h 10020"/>
                <a:gd name="connsiteX17" fmla="*/ 6881 w 10000"/>
                <a:gd name="connsiteY17" fmla="*/ 531 h 10020"/>
                <a:gd name="connsiteX18" fmla="*/ 8976 w 10000"/>
                <a:gd name="connsiteY18" fmla="*/ 2290 h 10020"/>
                <a:gd name="connsiteX19" fmla="*/ 9830 w 10000"/>
                <a:gd name="connsiteY19" fmla="*/ 4589 h 10020"/>
                <a:gd name="connsiteX20" fmla="*/ 9817 w 10000"/>
                <a:gd name="connsiteY20" fmla="*/ 6045 h 10020"/>
                <a:gd name="connsiteX21" fmla="*/ 9740 w 10000"/>
                <a:gd name="connsiteY21" fmla="*/ 6543 h 10020"/>
                <a:gd name="connsiteX22" fmla="*/ 9652 w 10000"/>
                <a:gd name="connsiteY22" fmla="*/ 6788 h 10020"/>
                <a:gd name="connsiteX23" fmla="*/ 9415 w 10000"/>
                <a:gd name="connsiteY23" fmla="*/ 6929 h 10020"/>
                <a:gd name="connsiteX24" fmla="*/ 9280 w 10000"/>
                <a:gd name="connsiteY24" fmla="*/ 7050 h 10020"/>
                <a:gd name="connsiteX25" fmla="*/ 9412 w 10000"/>
                <a:gd name="connsiteY25" fmla="*/ 7223 h 10020"/>
                <a:gd name="connsiteX26" fmla="*/ 9719 w 10000"/>
                <a:gd name="connsiteY26" fmla="*/ 7532 h 10020"/>
                <a:gd name="connsiteX27" fmla="*/ 9980 w 10000"/>
                <a:gd name="connsiteY27" fmla="*/ 7801 h 10020"/>
                <a:gd name="connsiteX28" fmla="*/ 9848 w 10000"/>
                <a:gd name="connsiteY28" fmla="*/ 7512 h 10020"/>
                <a:gd name="connsiteX29" fmla="*/ 9621 w 10000"/>
                <a:gd name="connsiteY29" fmla="*/ 7002 h 10020"/>
                <a:gd name="connsiteX30" fmla="*/ 9621 w 10000"/>
                <a:gd name="connsiteY30" fmla="*/ 6788 h 10020"/>
                <a:gd name="connsiteX0" fmla="*/ 3808 w 10000"/>
                <a:gd name="connsiteY0" fmla="*/ 9984 h 9984"/>
                <a:gd name="connsiteX1" fmla="*/ 3470 w 10000"/>
                <a:gd name="connsiteY1" fmla="*/ 9751 h 9984"/>
                <a:gd name="connsiteX2" fmla="*/ 3071 w 10000"/>
                <a:gd name="connsiteY2" fmla="*/ 9739 h 9984"/>
                <a:gd name="connsiteX3" fmla="*/ 2509 w 10000"/>
                <a:gd name="connsiteY3" fmla="*/ 9562 h 9984"/>
                <a:gd name="connsiteX4" fmla="*/ 1877 w 10000"/>
                <a:gd name="connsiteY4" fmla="*/ 9228 h 9984"/>
                <a:gd name="connsiteX5" fmla="*/ 1309 w 10000"/>
                <a:gd name="connsiteY5" fmla="*/ 8822 h 9984"/>
                <a:gd name="connsiteX6" fmla="*/ 774 w 10000"/>
                <a:gd name="connsiteY6" fmla="*/ 8380 h 9984"/>
                <a:gd name="connsiteX7" fmla="*/ 402 w 10000"/>
                <a:gd name="connsiteY7" fmla="*/ 7781 h 9984"/>
                <a:gd name="connsiteX8" fmla="*/ 88 w 10000"/>
                <a:gd name="connsiteY8" fmla="*/ 6897 h 9984"/>
                <a:gd name="connsiteX9" fmla="*/ 0 w 10000"/>
                <a:gd name="connsiteY9" fmla="*/ 5985 h 9984"/>
                <a:gd name="connsiteX10" fmla="*/ 88 w 10000"/>
                <a:gd name="connsiteY10" fmla="*/ 5000 h 9984"/>
                <a:gd name="connsiteX11" fmla="*/ 443 w 10000"/>
                <a:gd name="connsiteY11" fmla="*/ 3597 h 9984"/>
                <a:gd name="connsiteX12" fmla="*/ 1082 w 10000"/>
                <a:gd name="connsiteY12" fmla="*/ 2303 h 9984"/>
                <a:gd name="connsiteX13" fmla="*/ 2124 w 10000"/>
                <a:gd name="connsiteY13" fmla="*/ 1073 h 9984"/>
                <a:gd name="connsiteX14" fmla="*/ 3365 w 10000"/>
                <a:gd name="connsiteY14" fmla="*/ 265 h 9984"/>
                <a:gd name="connsiteX15" fmla="*/ 4961 w 10000"/>
                <a:gd name="connsiteY15" fmla="*/ 44 h 9984"/>
                <a:gd name="connsiteX16" fmla="*/ 6881 w 10000"/>
                <a:gd name="connsiteY16" fmla="*/ 531 h 9984"/>
                <a:gd name="connsiteX17" fmla="*/ 8976 w 10000"/>
                <a:gd name="connsiteY17" fmla="*/ 2290 h 9984"/>
                <a:gd name="connsiteX18" fmla="*/ 9830 w 10000"/>
                <a:gd name="connsiteY18" fmla="*/ 4589 h 9984"/>
                <a:gd name="connsiteX19" fmla="*/ 9817 w 10000"/>
                <a:gd name="connsiteY19" fmla="*/ 6045 h 9984"/>
                <a:gd name="connsiteX20" fmla="*/ 9740 w 10000"/>
                <a:gd name="connsiteY20" fmla="*/ 6543 h 9984"/>
                <a:gd name="connsiteX21" fmla="*/ 9652 w 10000"/>
                <a:gd name="connsiteY21" fmla="*/ 6788 h 9984"/>
                <a:gd name="connsiteX22" fmla="*/ 9415 w 10000"/>
                <a:gd name="connsiteY22" fmla="*/ 6929 h 9984"/>
                <a:gd name="connsiteX23" fmla="*/ 9280 w 10000"/>
                <a:gd name="connsiteY23" fmla="*/ 7050 h 9984"/>
                <a:gd name="connsiteX24" fmla="*/ 9412 w 10000"/>
                <a:gd name="connsiteY24" fmla="*/ 7223 h 9984"/>
                <a:gd name="connsiteX25" fmla="*/ 9719 w 10000"/>
                <a:gd name="connsiteY25" fmla="*/ 7532 h 9984"/>
                <a:gd name="connsiteX26" fmla="*/ 9980 w 10000"/>
                <a:gd name="connsiteY26" fmla="*/ 7801 h 9984"/>
                <a:gd name="connsiteX27" fmla="*/ 9848 w 10000"/>
                <a:gd name="connsiteY27" fmla="*/ 7512 h 9984"/>
                <a:gd name="connsiteX28" fmla="*/ 9621 w 10000"/>
                <a:gd name="connsiteY28" fmla="*/ 7002 h 9984"/>
                <a:gd name="connsiteX29" fmla="*/ 9621 w 10000"/>
                <a:gd name="connsiteY29" fmla="*/ 6788 h 9984"/>
                <a:gd name="connsiteX0" fmla="*/ 3470 w 10000"/>
                <a:gd name="connsiteY0" fmla="*/ 9767 h 9787"/>
                <a:gd name="connsiteX1" fmla="*/ 3071 w 10000"/>
                <a:gd name="connsiteY1" fmla="*/ 9755 h 9787"/>
                <a:gd name="connsiteX2" fmla="*/ 2509 w 10000"/>
                <a:gd name="connsiteY2" fmla="*/ 9577 h 9787"/>
                <a:gd name="connsiteX3" fmla="*/ 1877 w 10000"/>
                <a:gd name="connsiteY3" fmla="*/ 9243 h 9787"/>
                <a:gd name="connsiteX4" fmla="*/ 1309 w 10000"/>
                <a:gd name="connsiteY4" fmla="*/ 8836 h 9787"/>
                <a:gd name="connsiteX5" fmla="*/ 774 w 10000"/>
                <a:gd name="connsiteY5" fmla="*/ 8393 h 9787"/>
                <a:gd name="connsiteX6" fmla="*/ 402 w 10000"/>
                <a:gd name="connsiteY6" fmla="*/ 7793 h 9787"/>
                <a:gd name="connsiteX7" fmla="*/ 88 w 10000"/>
                <a:gd name="connsiteY7" fmla="*/ 6908 h 9787"/>
                <a:gd name="connsiteX8" fmla="*/ 0 w 10000"/>
                <a:gd name="connsiteY8" fmla="*/ 5995 h 9787"/>
                <a:gd name="connsiteX9" fmla="*/ 88 w 10000"/>
                <a:gd name="connsiteY9" fmla="*/ 5008 h 9787"/>
                <a:gd name="connsiteX10" fmla="*/ 443 w 10000"/>
                <a:gd name="connsiteY10" fmla="*/ 3603 h 9787"/>
                <a:gd name="connsiteX11" fmla="*/ 1082 w 10000"/>
                <a:gd name="connsiteY11" fmla="*/ 2307 h 9787"/>
                <a:gd name="connsiteX12" fmla="*/ 2124 w 10000"/>
                <a:gd name="connsiteY12" fmla="*/ 1075 h 9787"/>
                <a:gd name="connsiteX13" fmla="*/ 3365 w 10000"/>
                <a:gd name="connsiteY13" fmla="*/ 265 h 9787"/>
                <a:gd name="connsiteX14" fmla="*/ 4961 w 10000"/>
                <a:gd name="connsiteY14" fmla="*/ 44 h 9787"/>
                <a:gd name="connsiteX15" fmla="*/ 6881 w 10000"/>
                <a:gd name="connsiteY15" fmla="*/ 532 h 9787"/>
                <a:gd name="connsiteX16" fmla="*/ 8976 w 10000"/>
                <a:gd name="connsiteY16" fmla="*/ 2294 h 9787"/>
                <a:gd name="connsiteX17" fmla="*/ 9830 w 10000"/>
                <a:gd name="connsiteY17" fmla="*/ 4596 h 9787"/>
                <a:gd name="connsiteX18" fmla="*/ 9817 w 10000"/>
                <a:gd name="connsiteY18" fmla="*/ 6055 h 9787"/>
                <a:gd name="connsiteX19" fmla="*/ 9740 w 10000"/>
                <a:gd name="connsiteY19" fmla="*/ 6553 h 9787"/>
                <a:gd name="connsiteX20" fmla="*/ 9652 w 10000"/>
                <a:gd name="connsiteY20" fmla="*/ 6799 h 9787"/>
                <a:gd name="connsiteX21" fmla="*/ 9415 w 10000"/>
                <a:gd name="connsiteY21" fmla="*/ 6940 h 9787"/>
                <a:gd name="connsiteX22" fmla="*/ 9280 w 10000"/>
                <a:gd name="connsiteY22" fmla="*/ 7061 h 9787"/>
                <a:gd name="connsiteX23" fmla="*/ 9412 w 10000"/>
                <a:gd name="connsiteY23" fmla="*/ 7235 h 9787"/>
                <a:gd name="connsiteX24" fmla="*/ 9719 w 10000"/>
                <a:gd name="connsiteY24" fmla="*/ 7544 h 9787"/>
                <a:gd name="connsiteX25" fmla="*/ 9980 w 10000"/>
                <a:gd name="connsiteY25" fmla="*/ 7814 h 9787"/>
                <a:gd name="connsiteX26" fmla="*/ 9848 w 10000"/>
                <a:gd name="connsiteY26" fmla="*/ 7524 h 9787"/>
                <a:gd name="connsiteX27" fmla="*/ 9621 w 10000"/>
                <a:gd name="connsiteY27" fmla="*/ 7013 h 9787"/>
                <a:gd name="connsiteX28" fmla="*/ 9621 w 10000"/>
                <a:gd name="connsiteY28" fmla="*/ 6799 h 9787"/>
                <a:gd name="connsiteX0" fmla="*/ 3071 w 10000"/>
                <a:gd name="connsiteY0" fmla="*/ 9967 h 9967"/>
                <a:gd name="connsiteX1" fmla="*/ 2509 w 10000"/>
                <a:gd name="connsiteY1" fmla="*/ 9785 h 9967"/>
                <a:gd name="connsiteX2" fmla="*/ 1877 w 10000"/>
                <a:gd name="connsiteY2" fmla="*/ 9444 h 9967"/>
                <a:gd name="connsiteX3" fmla="*/ 1309 w 10000"/>
                <a:gd name="connsiteY3" fmla="*/ 9028 h 9967"/>
                <a:gd name="connsiteX4" fmla="*/ 774 w 10000"/>
                <a:gd name="connsiteY4" fmla="*/ 8576 h 9967"/>
                <a:gd name="connsiteX5" fmla="*/ 402 w 10000"/>
                <a:gd name="connsiteY5" fmla="*/ 7963 h 9967"/>
                <a:gd name="connsiteX6" fmla="*/ 88 w 10000"/>
                <a:gd name="connsiteY6" fmla="*/ 7058 h 9967"/>
                <a:gd name="connsiteX7" fmla="*/ 0 w 10000"/>
                <a:gd name="connsiteY7" fmla="*/ 6125 h 9967"/>
                <a:gd name="connsiteX8" fmla="*/ 88 w 10000"/>
                <a:gd name="connsiteY8" fmla="*/ 5117 h 9967"/>
                <a:gd name="connsiteX9" fmla="*/ 443 w 10000"/>
                <a:gd name="connsiteY9" fmla="*/ 3681 h 9967"/>
                <a:gd name="connsiteX10" fmla="*/ 1082 w 10000"/>
                <a:gd name="connsiteY10" fmla="*/ 2357 h 9967"/>
                <a:gd name="connsiteX11" fmla="*/ 2124 w 10000"/>
                <a:gd name="connsiteY11" fmla="*/ 1098 h 9967"/>
                <a:gd name="connsiteX12" fmla="*/ 3365 w 10000"/>
                <a:gd name="connsiteY12" fmla="*/ 271 h 9967"/>
                <a:gd name="connsiteX13" fmla="*/ 4961 w 10000"/>
                <a:gd name="connsiteY13" fmla="*/ 45 h 9967"/>
                <a:gd name="connsiteX14" fmla="*/ 6881 w 10000"/>
                <a:gd name="connsiteY14" fmla="*/ 544 h 9967"/>
                <a:gd name="connsiteX15" fmla="*/ 8976 w 10000"/>
                <a:gd name="connsiteY15" fmla="*/ 2344 h 9967"/>
                <a:gd name="connsiteX16" fmla="*/ 9830 w 10000"/>
                <a:gd name="connsiteY16" fmla="*/ 4696 h 9967"/>
                <a:gd name="connsiteX17" fmla="*/ 9817 w 10000"/>
                <a:gd name="connsiteY17" fmla="*/ 6187 h 9967"/>
                <a:gd name="connsiteX18" fmla="*/ 9740 w 10000"/>
                <a:gd name="connsiteY18" fmla="*/ 6696 h 9967"/>
                <a:gd name="connsiteX19" fmla="*/ 9652 w 10000"/>
                <a:gd name="connsiteY19" fmla="*/ 6947 h 9967"/>
                <a:gd name="connsiteX20" fmla="*/ 9415 w 10000"/>
                <a:gd name="connsiteY20" fmla="*/ 7091 h 9967"/>
                <a:gd name="connsiteX21" fmla="*/ 9280 w 10000"/>
                <a:gd name="connsiteY21" fmla="*/ 7215 h 9967"/>
                <a:gd name="connsiteX22" fmla="*/ 9412 w 10000"/>
                <a:gd name="connsiteY22" fmla="*/ 7392 h 9967"/>
                <a:gd name="connsiteX23" fmla="*/ 9719 w 10000"/>
                <a:gd name="connsiteY23" fmla="*/ 7708 h 9967"/>
                <a:gd name="connsiteX24" fmla="*/ 9980 w 10000"/>
                <a:gd name="connsiteY24" fmla="*/ 7984 h 9967"/>
                <a:gd name="connsiteX25" fmla="*/ 9848 w 10000"/>
                <a:gd name="connsiteY25" fmla="*/ 7688 h 9967"/>
                <a:gd name="connsiteX26" fmla="*/ 9621 w 10000"/>
                <a:gd name="connsiteY26" fmla="*/ 7166 h 9967"/>
                <a:gd name="connsiteX27" fmla="*/ 9621 w 10000"/>
                <a:gd name="connsiteY27" fmla="*/ 6947 h 9967"/>
                <a:gd name="connsiteX0" fmla="*/ 2509 w 10000"/>
                <a:gd name="connsiteY0" fmla="*/ 9817 h 9817"/>
                <a:gd name="connsiteX1" fmla="*/ 1877 w 10000"/>
                <a:gd name="connsiteY1" fmla="*/ 9475 h 9817"/>
                <a:gd name="connsiteX2" fmla="*/ 1309 w 10000"/>
                <a:gd name="connsiteY2" fmla="*/ 9058 h 9817"/>
                <a:gd name="connsiteX3" fmla="*/ 774 w 10000"/>
                <a:gd name="connsiteY3" fmla="*/ 8604 h 9817"/>
                <a:gd name="connsiteX4" fmla="*/ 402 w 10000"/>
                <a:gd name="connsiteY4" fmla="*/ 7989 h 9817"/>
                <a:gd name="connsiteX5" fmla="*/ 88 w 10000"/>
                <a:gd name="connsiteY5" fmla="*/ 7081 h 9817"/>
                <a:gd name="connsiteX6" fmla="*/ 0 w 10000"/>
                <a:gd name="connsiteY6" fmla="*/ 6145 h 9817"/>
                <a:gd name="connsiteX7" fmla="*/ 88 w 10000"/>
                <a:gd name="connsiteY7" fmla="*/ 5134 h 9817"/>
                <a:gd name="connsiteX8" fmla="*/ 443 w 10000"/>
                <a:gd name="connsiteY8" fmla="*/ 3693 h 9817"/>
                <a:gd name="connsiteX9" fmla="*/ 1082 w 10000"/>
                <a:gd name="connsiteY9" fmla="*/ 2365 h 9817"/>
                <a:gd name="connsiteX10" fmla="*/ 2124 w 10000"/>
                <a:gd name="connsiteY10" fmla="*/ 1102 h 9817"/>
                <a:gd name="connsiteX11" fmla="*/ 3365 w 10000"/>
                <a:gd name="connsiteY11" fmla="*/ 272 h 9817"/>
                <a:gd name="connsiteX12" fmla="*/ 4961 w 10000"/>
                <a:gd name="connsiteY12" fmla="*/ 45 h 9817"/>
                <a:gd name="connsiteX13" fmla="*/ 6881 w 10000"/>
                <a:gd name="connsiteY13" fmla="*/ 546 h 9817"/>
                <a:gd name="connsiteX14" fmla="*/ 8976 w 10000"/>
                <a:gd name="connsiteY14" fmla="*/ 2352 h 9817"/>
                <a:gd name="connsiteX15" fmla="*/ 9830 w 10000"/>
                <a:gd name="connsiteY15" fmla="*/ 4712 h 9817"/>
                <a:gd name="connsiteX16" fmla="*/ 9817 w 10000"/>
                <a:gd name="connsiteY16" fmla="*/ 6207 h 9817"/>
                <a:gd name="connsiteX17" fmla="*/ 9740 w 10000"/>
                <a:gd name="connsiteY17" fmla="*/ 6718 h 9817"/>
                <a:gd name="connsiteX18" fmla="*/ 9652 w 10000"/>
                <a:gd name="connsiteY18" fmla="*/ 6970 h 9817"/>
                <a:gd name="connsiteX19" fmla="*/ 9415 w 10000"/>
                <a:gd name="connsiteY19" fmla="*/ 7114 h 9817"/>
                <a:gd name="connsiteX20" fmla="*/ 9280 w 10000"/>
                <a:gd name="connsiteY20" fmla="*/ 7239 h 9817"/>
                <a:gd name="connsiteX21" fmla="*/ 9412 w 10000"/>
                <a:gd name="connsiteY21" fmla="*/ 7416 h 9817"/>
                <a:gd name="connsiteX22" fmla="*/ 9719 w 10000"/>
                <a:gd name="connsiteY22" fmla="*/ 7734 h 9817"/>
                <a:gd name="connsiteX23" fmla="*/ 9980 w 10000"/>
                <a:gd name="connsiteY23" fmla="*/ 8010 h 9817"/>
                <a:gd name="connsiteX24" fmla="*/ 9848 w 10000"/>
                <a:gd name="connsiteY24" fmla="*/ 7713 h 9817"/>
                <a:gd name="connsiteX25" fmla="*/ 9621 w 10000"/>
                <a:gd name="connsiteY25" fmla="*/ 7190 h 9817"/>
                <a:gd name="connsiteX26" fmla="*/ 9621 w 10000"/>
                <a:gd name="connsiteY26" fmla="*/ 6970 h 9817"/>
                <a:gd name="connsiteX0" fmla="*/ 1877 w 10000"/>
                <a:gd name="connsiteY0" fmla="*/ 9652 h 9652"/>
                <a:gd name="connsiteX1" fmla="*/ 1309 w 10000"/>
                <a:gd name="connsiteY1" fmla="*/ 9227 h 9652"/>
                <a:gd name="connsiteX2" fmla="*/ 774 w 10000"/>
                <a:gd name="connsiteY2" fmla="*/ 8764 h 9652"/>
                <a:gd name="connsiteX3" fmla="*/ 402 w 10000"/>
                <a:gd name="connsiteY3" fmla="*/ 8138 h 9652"/>
                <a:gd name="connsiteX4" fmla="*/ 88 w 10000"/>
                <a:gd name="connsiteY4" fmla="*/ 7213 h 9652"/>
                <a:gd name="connsiteX5" fmla="*/ 0 w 10000"/>
                <a:gd name="connsiteY5" fmla="*/ 6260 h 9652"/>
                <a:gd name="connsiteX6" fmla="*/ 88 w 10000"/>
                <a:gd name="connsiteY6" fmla="*/ 5230 h 9652"/>
                <a:gd name="connsiteX7" fmla="*/ 443 w 10000"/>
                <a:gd name="connsiteY7" fmla="*/ 3762 h 9652"/>
                <a:gd name="connsiteX8" fmla="*/ 1082 w 10000"/>
                <a:gd name="connsiteY8" fmla="*/ 2409 h 9652"/>
                <a:gd name="connsiteX9" fmla="*/ 2124 w 10000"/>
                <a:gd name="connsiteY9" fmla="*/ 1123 h 9652"/>
                <a:gd name="connsiteX10" fmla="*/ 3365 w 10000"/>
                <a:gd name="connsiteY10" fmla="*/ 277 h 9652"/>
                <a:gd name="connsiteX11" fmla="*/ 4961 w 10000"/>
                <a:gd name="connsiteY11" fmla="*/ 46 h 9652"/>
                <a:gd name="connsiteX12" fmla="*/ 6881 w 10000"/>
                <a:gd name="connsiteY12" fmla="*/ 556 h 9652"/>
                <a:gd name="connsiteX13" fmla="*/ 8976 w 10000"/>
                <a:gd name="connsiteY13" fmla="*/ 2396 h 9652"/>
                <a:gd name="connsiteX14" fmla="*/ 9830 w 10000"/>
                <a:gd name="connsiteY14" fmla="*/ 4800 h 9652"/>
                <a:gd name="connsiteX15" fmla="*/ 9817 w 10000"/>
                <a:gd name="connsiteY15" fmla="*/ 6323 h 9652"/>
                <a:gd name="connsiteX16" fmla="*/ 9740 w 10000"/>
                <a:gd name="connsiteY16" fmla="*/ 6843 h 9652"/>
                <a:gd name="connsiteX17" fmla="*/ 9652 w 10000"/>
                <a:gd name="connsiteY17" fmla="*/ 7100 h 9652"/>
                <a:gd name="connsiteX18" fmla="*/ 9415 w 10000"/>
                <a:gd name="connsiteY18" fmla="*/ 7247 h 9652"/>
                <a:gd name="connsiteX19" fmla="*/ 9280 w 10000"/>
                <a:gd name="connsiteY19" fmla="*/ 7374 h 9652"/>
                <a:gd name="connsiteX20" fmla="*/ 9412 w 10000"/>
                <a:gd name="connsiteY20" fmla="*/ 7554 h 9652"/>
                <a:gd name="connsiteX21" fmla="*/ 9719 w 10000"/>
                <a:gd name="connsiteY21" fmla="*/ 7878 h 9652"/>
                <a:gd name="connsiteX22" fmla="*/ 9980 w 10000"/>
                <a:gd name="connsiteY22" fmla="*/ 8159 h 9652"/>
                <a:gd name="connsiteX23" fmla="*/ 9848 w 10000"/>
                <a:gd name="connsiteY23" fmla="*/ 7857 h 9652"/>
                <a:gd name="connsiteX24" fmla="*/ 9621 w 10000"/>
                <a:gd name="connsiteY24" fmla="*/ 7324 h 9652"/>
                <a:gd name="connsiteX25" fmla="*/ 9621 w 10000"/>
                <a:gd name="connsiteY25" fmla="*/ 7100 h 9652"/>
                <a:gd name="connsiteX0" fmla="*/ 1309 w 10000"/>
                <a:gd name="connsiteY0" fmla="*/ 9560 h 9560"/>
                <a:gd name="connsiteX1" fmla="*/ 774 w 10000"/>
                <a:gd name="connsiteY1" fmla="*/ 9080 h 9560"/>
                <a:gd name="connsiteX2" fmla="*/ 402 w 10000"/>
                <a:gd name="connsiteY2" fmla="*/ 8431 h 9560"/>
                <a:gd name="connsiteX3" fmla="*/ 88 w 10000"/>
                <a:gd name="connsiteY3" fmla="*/ 7473 h 9560"/>
                <a:gd name="connsiteX4" fmla="*/ 0 w 10000"/>
                <a:gd name="connsiteY4" fmla="*/ 6486 h 9560"/>
                <a:gd name="connsiteX5" fmla="*/ 88 w 10000"/>
                <a:gd name="connsiteY5" fmla="*/ 5419 h 9560"/>
                <a:gd name="connsiteX6" fmla="*/ 443 w 10000"/>
                <a:gd name="connsiteY6" fmla="*/ 3898 h 9560"/>
                <a:gd name="connsiteX7" fmla="*/ 1082 w 10000"/>
                <a:gd name="connsiteY7" fmla="*/ 2496 h 9560"/>
                <a:gd name="connsiteX8" fmla="*/ 2124 w 10000"/>
                <a:gd name="connsiteY8" fmla="*/ 1163 h 9560"/>
                <a:gd name="connsiteX9" fmla="*/ 3365 w 10000"/>
                <a:gd name="connsiteY9" fmla="*/ 287 h 9560"/>
                <a:gd name="connsiteX10" fmla="*/ 4961 w 10000"/>
                <a:gd name="connsiteY10" fmla="*/ 48 h 9560"/>
                <a:gd name="connsiteX11" fmla="*/ 6881 w 10000"/>
                <a:gd name="connsiteY11" fmla="*/ 576 h 9560"/>
                <a:gd name="connsiteX12" fmla="*/ 8976 w 10000"/>
                <a:gd name="connsiteY12" fmla="*/ 2482 h 9560"/>
                <a:gd name="connsiteX13" fmla="*/ 9830 w 10000"/>
                <a:gd name="connsiteY13" fmla="*/ 4973 h 9560"/>
                <a:gd name="connsiteX14" fmla="*/ 9817 w 10000"/>
                <a:gd name="connsiteY14" fmla="*/ 6551 h 9560"/>
                <a:gd name="connsiteX15" fmla="*/ 9740 w 10000"/>
                <a:gd name="connsiteY15" fmla="*/ 7090 h 9560"/>
                <a:gd name="connsiteX16" fmla="*/ 9652 w 10000"/>
                <a:gd name="connsiteY16" fmla="*/ 7356 h 9560"/>
                <a:gd name="connsiteX17" fmla="*/ 9415 w 10000"/>
                <a:gd name="connsiteY17" fmla="*/ 7508 h 9560"/>
                <a:gd name="connsiteX18" fmla="*/ 9280 w 10000"/>
                <a:gd name="connsiteY18" fmla="*/ 7640 h 9560"/>
                <a:gd name="connsiteX19" fmla="*/ 9412 w 10000"/>
                <a:gd name="connsiteY19" fmla="*/ 7826 h 9560"/>
                <a:gd name="connsiteX20" fmla="*/ 9719 w 10000"/>
                <a:gd name="connsiteY20" fmla="*/ 8162 h 9560"/>
                <a:gd name="connsiteX21" fmla="*/ 9980 w 10000"/>
                <a:gd name="connsiteY21" fmla="*/ 8453 h 9560"/>
                <a:gd name="connsiteX22" fmla="*/ 9848 w 10000"/>
                <a:gd name="connsiteY22" fmla="*/ 8140 h 9560"/>
                <a:gd name="connsiteX23" fmla="*/ 9621 w 10000"/>
                <a:gd name="connsiteY23" fmla="*/ 7588 h 9560"/>
                <a:gd name="connsiteX24" fmla="*/ 9621 w 10000"/>
                <a:gd name="connsiteY24" fmla="*/ 7356 h 9560"/>
                <a:gd name="connsiteX0" fmla="*/ 774 w 10000"/>
                <a:gd name="connsiteY0" fmla="*/ 9498 h 9498"/>
                <a:gd name="connsiteX1" fmla="*/ 402 w 10000"/>
                <a:gd name="connsiteY1" fmla="*/ 8819 h 9498"/>
                <a:gd name="connsiteX2" fmla="*/ 88 w 10000"/>
                <a:gd name="connsiteY2" fmla="*/ 7817 h 9498"/>
                <a:gd name="connsiteX3" fmla="*/ 0 w 10000"/>
                <a:gd name="connsiteY3" fmla="*/ 6785 h 9498"/>
                <a:gd name="connsiteX4" fmla="*/ 88 w 10000"/>
                <a:gd name="connsiteY4" fmla="*/ 5668 h 9498"/>
                <a:gd name="connsiteX5" fmla="*/ 443 w 10000"/>
                <a:gd name="connsiteY5" fmla="*/ 4077 h 9498"/>
                <a:gd name="connsiteX6" fmla="*/ 1082 w 10000"/>
                <a:gd name="connsiteY6" fmla="*/ 2611 h 9498"/>
                <a:gd name="connsiteX7" fmla="*/ 2124 w 10000"/>
                <a:gd name="connsiteY7" fmla="*/ 1217 h 9498"/>
                <a:gd name="connsiteX8" fmla="*/ 3365 w 10000"/>
                <a:gd name="connsiteY8" fmla="*/ 300 h 9498"/>
                <a:gd name="connsiteX9" fmla="*/ 4961 w 10000"/>
                <a:gd name="connsiteY9" fmla="*/ 50 h 9498"/>
                <a:gd name="connsiteX10" fmla="*/ 6881 w 10000"/>
                <a:gd name="connsiteY10" fmla="*/ 603 h 9498"/>
                <a:gd name="connsiteX11" fmla="*/ 8976 w 10000"/>
                <a:gd name="connsiteY11" fmla="*/ 2596 h 9498"/>
                <a:gd name="connsiteX12" fmla="*/ 9830 w 10000"/>
                <a:gd name="connsiteY12" fmla="*/ 5202 h 9498"/>
                <a:gd name="connsiteX13" fmla="*/ 9817 w 10000"/>
                <a:gd name="connsiteY13" fmla="*/ 6853 h 9498"/>
                <a:gd name="connsiteX14" fmla="*/ 9740 w 10000"/>
                <a:gd name="connsiteY14" fmla="*/ 7416 h 9498"/>
                <a:gd name="connsiteX15" fmla="*/ 9652 w 10000"/>
                <a:gd name="connsiteY15" fmla="*/ 7695 h 9498"/>
                <a:gd name="connsiteX16" fmla="*/ 9415 w 10000"/>
                <a:gd name="connsiteY16" fmla="*/ 7854 h 9498"/>
                <a:gd name="connsiteX17" fmla="*/ 9280 w 10000"/>
                <a:gd name="connsiteY17" fmla="*/ 7992 h 9498"/>
                <a:gd name="connsiteX18" fmla="*/ 9412 w 10000"/>
                <a:gd name="connsiteY18" fmla="*/ 8186 h 9498"/>
                <a:gd name="connsiteX19" fmla="*/ 9719 w 10000"/>
                <a:gd name="connsiteY19" fmla="*/ 8538 h 9498"/>
                <a:gd name="connsiteX20" fmla="*/ 9980 w 10000"/>
                <a:gd name="connsiteY20" fmla="*/ 8842 h 9498"/>
                <a:gd name="connsiteX21" fmla="*/ 9848 w 10000"/>
                <a:gd name="connsiteY21" fmla="*/ 8515 h 9498"/>
                <a:gd name="connsiteX22" fmla="*/ 9621 w 10000"/>
                <a:gd name="connsiteY22" fmla="*/ 7937 h 9498"/>
                <a:gd name="connsiteX23" fmla="*/ 9621 w 10000"/>
                <a:gd name="connsiteY23" fmla="*/ 7695 h 9498"/>
                <a:gd name="connsiteX0" fmla="*/ 402 w 10000"/>
                <a:gd name="connsiteY0" fmla="*/ 9285 h 9314"/>
                <a:gd name="connsiteX1" fmla="*/ 88 w 10000"/>
                <a:gd name="connsiteY1" fmla="*/ 8230 h 9314"/>
                <a:gd name="connsiteX2" fmla="*/ 0 w 10000"/>
                <a:gd name="connsiteY2" fmla="*/ 7144 h 9314"/>
                <a:gd name="connsiteX3" fmla="*/ 88 w 10000"/>
                <a:gd name="connsiteY3" fmla="*/ 5968 h 9314"/>
                <a:gd name="connsiteX4" fmla="*/ 443 w 10000"/>
                <a:gd name="connsiteY4" fmla="*/ 4292 h 9314"/>
                <a:gd name="connsiteX5" fmla="*/ 1082 w 10000"/>
                <a:gd name="connsiteY5" fmla="*/ 2749 h 9314"/>
                <a:gd name="connsiteX6" fmla="*/ 2124 w 10000"/>
                <a:gd name="connsiteY6" fmla="*/ 1281 h 9314"/>
                <a:gd name="connsiteX7" fmla="*/ 3365 w 10000"/>
                <a:gd name="connsiteY7" fmla="*/ 316 h 9314"/>
                <a:gd name="connsiteX8" fmla="*/ 4961 w 10000"/>
                <a:gd name="connsiteY8" fmla="*/ 53 h 9314"/>
                <a:gd name="connsiteX9" fmla="*/ 6881 w 10000"/>
                <a:gd name="connsiteY9" fmla="*/ 635 h 9314"/>
                <a:gd name="connsiteX10" fmla="*/ 8976 w 10000"/>
                <a:gd name="connsiteY10" fmla="*/ 2733 h 9314"/>
                <a:gd name="connsiteX11" fmla="*/ 9830 w 10000"/>
                <a:gd name="connsiteY11" fmla="*/ 5477 h 9314"/>
                <a:gd name="connsiteX12" fmla="*/ 9817 w 10000"/>
                <a:gd name="connsiteY12" fmla="*/ 7215 h 9314"/>
                <a:gd name="connsiteX13" fmla="*/ 9740 w 10000"/>
                <a:gd name="connsiteY13" fmla="*/ 7808 h 9314"/>
                <a:gd name="connsiteX14" fmla="*/ 9652 w 10000"/>
                <a:gd name="connsiteY14" fmla="*/ 8102 h 9314"/>
                <a:gd name="connsiteX15" fmla="*/ 9415 w 10000"/>
                <a:gd name="connsiteY15" fmla="*/ 8269 h 9314"/>
                <a:gd name="connsiteX16" fmla="*/ 9280 w 10000"/>
                <a:gd name="connsiteY16" fmla="*/ 8414 h 9314"/>
                <a:gd name="connsiteX17" fmla="*/ 9412 w 10000"/>
                <a:gd name="connsiteY17" fmla="*/ 8619 h 9314"/>
                <a:gd name="connsiteX18" fmla="*/ 9719 w 10000"/>
                <a:gd name="connsiteY18" fmla="*/ 8989 h 9314"/>
                <a:gd name="connsiteX19" fmla="*/ 9980 w 10000"/>
                <a:gd name="connsiteY19" fmla="*/ 9309 h 9314"/>
                <a:gd name="connsiteX20" fmla="*/ 9848 w 10000"/>
                <a:gd name="connsiteY20" fmla="*/ 8965 h 9314"/>
                <a:gd name="connsiteX21" fmla="*/ 9621 w 10000"/>
                <a:gd name="connsiteY21" fmla="*/ 8356 h 9314"/>
                <a:gd name="connsiteX22" fmla="*/ 9621 w 10000"/>
                <a:gd name="connsiteY22" fmla="*/ 8102 h 9314"/>
                <a:gd name="connsiteX0" fmla="*/ 88 w 10000"/>
                <a:gd name="connsiteY0" fmla="*/ 8836 h 10000"/>
                <a:gd name="connsiteX1" fmla="*/ 0 w 10000"/>
                <a:gd name="connsiteY1" fmla="*/ 7670 h 10000"/>
                <a:gd name="connsiteX2" fmla="*/ 88 w 10000"/>
                <a:gd name="connsiteY2" fmla="*/ 6408 h 10000"/>
                <a:gd name="connsiteX3" fmla="*/ 443 w 10000"/>
                <a:gd name="connsiteY3" fmla="*/ 4608 h 10000"/>
                <a:gd name="connsiteX4" fmla="*/ 1082 w 10000"/>
                <a:gd name="connsiteY4" fmla="*/ 2951 h 10000"/>
                <a:gd name="connsiteX5" fmla="*/ 2124 w 10000"/>
                <a:gd name="connsiteY5" fmla="*/ 1375 h 10000"/>
                <a:gd name="connsiteX6" fmla="*/ 3365 w 10000"/>
                <a:gd name="connsiteY6" fmla="*/ 339 h 10000"/>
                <a:gd name="connsiteX7" fmla="*/ 4961 w 10000"/>
                <a:gd name="connsiteY7" fmla="*/ 57 h 10000"/>
                <a:gd name="connsiteX8" fmla="*/ 6881 w 10000"/>
                <a:gd name="connsiteY8" fmla="*/ 682 h 10000"/>
                <a:gd name="connsiteX9" fmla="*/ 8976 w 10000"/>
                <a:gd name="connsiteY9" fmla="*/ 2934 h 10000"/>
                <a:gd name="connsiteX10" fmla="*/ 9830 w 10000"/>
                <a:gd name="connsiteY10" fmla="*/ 5880 h 10000"/>
                <a:gd name="connsiteX11" fmla="*/ 9817 w 10000"/>
                <a:gd name="connsiteY11" fmla="*/ 7746 h 10000"/>
                <a:gd name="connsiteX12" fmla="*/ 9740 w 10000"/>
                <a:gd name="connsiteY12" fmla="*/ 8383 h 10000"/>
                <a:gd name="connsiteX13" fmla="*/ 9652 w 10000"/>
                <a:gd name="connsiteY13" fmla="*/ 8699 h 10000"/>
                <a:gd name="connsiteX14" fmla="*/ 9415 w 10000"/>
                <a:gd name="connsiteY14" fmla="*/ 8878 h 10000"/>
                <a:gd name="connsiteX15" fmla="*/ 9280 w 10000"/>
                <a:gd name="connsiteY15" fmla="*/ 9034 h 10000"/>
                <a:gd name="connsiteX16" fmla="*/ 9412 w 10000"/>
                <a:gd name="connsiteY16" fmla="*/ 9254 h 10000"/>
                <a:gd name="connsiteX17" fmla="*/ 9719 w 10000"/>
                <a:gd name="connsiteY17" fmla="*/ 9651 h 10000"/>
                <a:gd name="connsiteX18" fmla="*/ 9980 w 10000"/>
                <a:gd name="connsiteY18" fmla="*/ 9995 h 10000"/>
                <a:gd name="connsiteX19" fmla="*/ 9848 w 10000"/>
                <a:gd name="connsiteY19" fmla="*/ 9625 h 10000"/>
                <a:gd name="connsiteX20" fmla="*/ 9621 w 10000"/>
                <a:gd name="connsiteY20" fmla="*/ 8971 h 10000"/>
                <a:gd name="connsiteX21" fmla="*/ 9621 w 10000"/>
                <a:gd name="connsiteY21" fmla="*/ 8699 h 10000"/>
                <a:gd name="connsiteX0" fmla="*/ 0 w 10000"/>
                <a:gd name="connsiteY0" fmla="*/ 7670 h 10000"/>
                <a:gd name="connsiteX1" fmla="*/ 88 w 10000"/>
                <a:gd name="connsiteY1" fmla="*/ 6408 h 10000"/>
                <a:gd name="connsiteX2" fmla="*/ 443 w 10000"/>
                <a:gd name="connsiteY2" fmla="*/ 4608 h 10000"/>
                <a:gd name="connsiteX3" fmla="*/ 1082 w 10000"/>
                <a:gd name="connsiteY3" fmla="*/ 2951 h 10000"/>
                <a:gd name="connsiteX4" fmla="*/ 2124 w 10000"/>
                <a:gd name="connsiteY4" fmla="*/ 1375 h 10000"/>
                <a:gd name="connsiteX5" fmla="*/ 3365 w 10000"/>
                <a:gd name="connsiteY5" fmla="*/ 339 h 10000"/>
                <a:gd name="connsiteX6" fmla="*/ 4961 w 10000"/>
                <a:gd name="connsiteY6" fmla="*/ 57 h 10000"/>
                <a:gd name="connsiteX7" fmla="*/ 6881 w 10000"/>
                <a:gd name="connsiteY7" fmla="*/ 682 h 10000"/>
                <a:gd name="connsiteX8" fmla="*/ 8976 w 10000"/>
                <a:gd name="connsiteY8" fmla="*/ 2934 h 10000"/>
                <a:gd name="connsiteX9" fmla="*/ 9830 w 10000"/>
                <a:gd name="connsiteY9" fmla="*/ 5880 h 10000"/>
                <a:gd name="connsiteX10" fmla="*/ 9817 w 10000"/>
                <a:gd name="connsiteY10" fmla="*/ 7746 h 10000"/>
                <a:gd name="connsiteX11" fmla="*/ 9740 w 10000"/>
                <a:gd name="connsiteY11" fmla="*/ 8383 h 10000"/>
                <a:gd name="connsiteX12" fmla="*/ 9652 w 10000"/>
                <a:gd name="connsiteY12" fmla="*/ 8699 h 10000"/>
                <a:gd name="connsiteX13" fmla="*/ 9415 w 10000"/>
                <a:gd name="connsiteY13" fmla="*/ 8878 h 10000"/>
                <a:gd name="connsiteX14" fmla="*/ 9280 w 10000"/>
                <a:gd name="connsiteY14" fmla="*/ 9034 h 10000"/>
                <a:gd name="connsiteX15" fmla="*/ 9412 w 10000"/>
                <a:gd name="connsiteY15" fmla="*/ 9254 h 10000"/>
                <a:gd name="connsiteX16" fmla="*/ 9719 w 10000"/>
                <a:gd name="connsiteY16" fmla="*/ 9651 h 10000"/>
                <a:gd name="connsiteX17" fmla="*/ 9980 w 10000"/>
                <a:gd name="connsiteY17" fmla="*/ 9995 h 10000"/>
                <a:gd name="connsiteX18" fmla="*/ 9848 w 10000"/>
                <a:gd name="connsiteY18" fmla="*/ 9625 h 10000"/>
                <a:gd name="connsiteX19" fmla="*/ 9621 w 10000"/>
                <a:gd name="connsiteY19" fmla="*/ 8971 h 10000"/>
                <a:gd name="connsiteX20" fmla="*/ 9621 w 10000"/>
                <a:gd name="connsiteY20" fmla="*/ 8699 h 10000"/>
                <a:gd name="connsiteX0" fmla="*/ 0 w 9912"/>
                <a:gd name="connsiteY0" fmla="*/ 6408 h 10000"/>
                <a:gd name="connsiteX1" fmla="*/ 355 w 9912"/>
                <a:gd name="connsiteY1" fmla="*/ 4608 h 10000"/>
                <a:gd name="connsiteX2" fmla="*/ 994 w 9912"/>
                <a:gd name="connsiteY2" fmla="*/ 2951 h 10000"/>
                <a:gd name="connsiteX3" fmla="*/ 2036 w 9912"/>
                <a:gd name="connsiteY3" fmla="*/ 1375 h 10000"/>
                <a:gd name="connsiteX4" fmla="*/ 3277 w 9912"/>
                <a:gd name="connsiteY4" fmla="*/ 339 h 10000"/>
                <a:gd name="connsiteX5" fmla="*/ 4873 w 9912"/>
                <a:gd name="connsiteY5" fmla="*/ 57 h 10000"/>
                <a:gd name="connsiteX6" fmla="*/ 6793 w 9912"/>
                <a:gd name="connsiteY6" fmla="*/ 682 h 10000"/>
                <a:gd name="connsiteX7" fmla="*/ 8888 w 9912"/>
                <a:gd name="connsiteY7" fmla="*/ 2934 h 10000"/>
                <a:gd name="connsiteX8" fmla="*/ 9742 w 9912"/>
                <a:gd name="connsiteY8" fmla="*/ 5880 h 10000"/>
                <a:gd name="connsiteX9" fmla="*/ 9729 w 9912"/>
                <a:gd name="connsiteY9" fmla="*/ 7746 h 10000"/>
                <a:gd name="connsiteX10" fmla="*/ 9652 w 9912"/>
                <a:gd name="connsiteY10" fmla="*/ 8383 h 10000"/>
                <a:gd name="connsiteX11" fmla="*/ 9564 w 9912"/>
                <a:gd name="connsiteY11" fmla="*/ 8699 h 10000"/>
                <a:gd name="connsiteX12" fmla="*/ 9327 w 9912"/>
                <a:gd name="connsiteY12" fmla="*/ 8878 h 10000"/>
                <a:gd name="connsiteX13" fmla="*/ 9192 w 9912"/>
                <a:gd name="connsiteY13" fmla="*/ 9034 h 10000"/>
                <a:gd name="connsiteX14" fmla="*/ 9324 w 9912"/>
                <a:gd name="connsiteY14" fmla="*/ 9254 h 10000"/>
                <a:gd name="connsiteX15" fmla="*/ 9631 w 9912"/>
                <a:gd name="connsiteY15" fmla="*/ 9651 h 10000"/>
                <a:gd name="connsiteX16" fmla="*/ 9892 w 9912"/>
                <a:gd name="connsiteY16" fmla="*/ 9995 h 10000"/>
                <a:gd name="connsiteX17" fmla="*/ 9760 w 9912"/>
                <a:gd name="connsiteY17" fmla="*/ 9625 h 10000"/>
                <a:gd name="connsiteX18" fmla="*/ 9533 w 9912"/>
                <a:gd name="connsiteY18" fmla="*/ 8971 h 10000"/>
                <a:gd name="connsiteX19" fmla="*/ 9533 w 9912"/>
                <a:gd name="connsiteY19" fmla="*/ 8699 h 10000"/>
                <a:gd name="connsiteX0" fmla="*/ 0 w 9642"/>
                <a:gd name="connsiteY0" fmla="*/ 4608 h 10000"/>
                <a:gd name="connsiteX1" fmla="*/ 645 w 9642"/>
                <a:gd name="connsiteY1" fmla="*/ 2951 h 10000"/>
                <a:gd name="connsiteX2" fmla="*/ 1696 w 9642"/>
                <a:gd name="connsiteY2" fmla="*/ 1375 h 10000"/>
                <a:gd name="connsiteX3" fmla="*/ 2948 w 9642"/>
                <a:gd name="connsiteY3" fmla="*/ 339 h 10000"/>
                <a:gd name="connsiteX4" fmla="*/ 4558 w 9642"/>
                <a:gd name="connsiteY4" fmla="*/ 57 h 10000"/>
                <a:gd name="connsiteX5" fmla="*/ 6495 w 9642"/>
                <a:gd name="connsiteY5" fmla="*/ 682 h 10000"/>
                <a:gd name="connsiteX6" fmla="*/ 8609 w 9642"/>
                <a:gd name="connsiteY6" fmla="*/ 2934 h 10000"/>
                <a:gd name="connsiteX7" fmla="*/ 9470 w 9642"/>
                <a:gd name="connsiteY7" fmla="*/ 5880 h 10000"/>
                <a:gd name="connsiteX8" fmla="*/ 9457 w 9642"/>
                <a:gd name="connsiteY8" fmla="*/ 7746 h 10000"/>
                <a:gd name="connsiteX9" fmla="*/ 9380 w 9642"/>
                <a:gd name="connsiteY9" fmla="*/ 8383 h 10000"/>
                <a:gd name="connsiteX10" fmla="*/ 9291 w 9642"/>
                <a:gd name="connsiteY10" fmla="*/ 8699 h 10000"/>
                <a:gd name="connsiteX11" fmla="*/ 9052 w 9642"/>
                <a:gd name="connsiteY11" fmla="*/ 8878 h 10000"/>
                <a:gd name="connsiteX12" fmla="*/ 8916 w 9642"/>
                <a:gd name="connsiteY12" fmla="*/ 9034 h 10000"/>
                <a:gd name="connsiteX13" fmla="*/ 9049 w 9642"/>
                <a:gd name="connsiteY13" fmla="*/ 9254 h 10000"/>
                <a:gd name="connsiteX14" fmla="*/ 9359 w 9642"/>
                <a:gd name="connsiteY14" fmla="*/ 9651 h 10000"/>
                <a:gd name="connsiteX15" fmla="*/ 9622 w 9642"/>
                <a:gd name="connsiteY15" fmla="*/ 9995 h 10000"/>
                <a:gd name="connsiteX16" fmla="*/ 9489 w 9642"/>
                <a:gd name="connsiteY16" fmla="*/ 9625 h 10000"/>
                <a:gd name="connsiteX17" fmla="*/ 9260 w 9642"/>
                <a:gd name="connsiteY17" fmla="*/ 8971 h 10000"/>
                <a:gd name="connsiteX18" fmla="*/ 9260 w 9642"/>
                <a:gd name="connsiteY18" fmla="*/ 8699 h 10000"/>
                <a:gd name="connsiteX0" fmla="*/ 0 w 9331"/>
                <a:gd name="connsiteY0" fmla="*/ 2951 h 10000"/>
                <a:gd name="connsiteX1" fmla="*/ 1090 w 9331"/>
                <a:gd name="connsiteY1" fmla="*/ 1375 h 10000"/>
                <a:gd name="connsiteX2" fmla="*/ 2388 w 9331"/>
                <a:gd name="connsiteY2" fmla="*/ 339 h 10000"/>
                <a:gd name="connsiteX3" fmla="*/ 4058 w 9331"/>
                <a:gd name="connsiteY3" fmla="*/ 57 h 10000"/>
                <a:gd name="connsiteX4" fmla="*/ 6067 w 9331"/>
                <a:gd name="connsiteY4" fmla="*/ 682 h 10000"/>
                <a:gd name="connsiteX5" fmla="*/ 8260 w 9331"/>
                <a:gd name="connsiteY5" fmla="*/ 2934 h 10000"/>
                <a:gd name="connsiteX6" fmla="*/ 9153 w 9331"/>
                <a:gd name="connsiteY6" fmla="*/ 5880 h 10000"/>
                <a:gd name="connsiteX7" fmla="*/ 9139 w 9331"/>
                <a:gd name="connsiteY7" fmla="*/ 7746 h 10000"/>
                <a:gd name="connsiteX8" fmla="*/ 9059 w 9331"/>
                <a:gd name="connsiteY8" fmla="*/ 8383 h 10000"/>
                <a:gd name="connsiteX9" fmla="*/ 8967 w 9331"/>
                <a:gd name="connsiteY9" fmla="*/ 8699 h 10000"/>
                <a:gd name="connsiteX10" fmla="*/ 8719 w 9331"/>
                <a:gd name="connsiteY10" fmla="*/ 8878 h 10000"/>
                <a:gd name="connsiteX11" fmla="*/ 8578 w 9331"/>
                <a:gd name="connsiteY11" fmla="*/ 9034 h 10000"/>
                <a:gd name="connsiteX12" fmla="*/ 8716 w 9331"/>
                <a:gd name="connsiteY12" fmla="*/ 9254 h 10000"/>
                <a:gd name="connsiteX13" fmla="*/ 9037 w 9331"/>
                <a:gd name="connsiteY13" fmla="*/ 9651 h 10000"/>
                <a:gd name="connsiteX14" fmla="*/ 9310 w 9331"/>
                <a:gd name="connsiteY14" fmla="*/ 9995 h 10000"/>
                <a:gd name="connsiteX15" fmla="*/ 9172 w 9331"/>
                <a:gd name="connsiteY15" fmla="*/ 9625 h 10000"/>
                <a:gd name="connsiteX16" fmla="*/ 8935 w 9331"/>
                <a:gd name="connsiteY16" fmla="*/ 8971 h 10000"/>
                <a:gd name="connsiteX17" fmla="*/ 8935 w 9331"/>
                <a:gd name="connsiteY17" fmla="*/ 8699 h 10000"/>
                <a:gd name="connsiteX0" fmla="*/ 0 w 8832"/>
                <a:gd name="connsiteY0" fmla="*/ 1375 h 10000"/>
                <a:gd name="connsiteX1" fmla="*/ 1391 w 8832"/>
                <a:gd name="connsiteY1" fmla="*/ 339 h 10000"/>
                <a:gd name="connsiteX2" fmla="*/ 3181 w 8832"/>
                <a:gd name="connsiteY2" fmla="*/ 57 h 10000"/>
                <a:gd name="connsiteX3" fmla="*/ 5334 w 8832"/>
                <a:gd name="connsiteY3" fmla="*/ 682 h 10000"/>
                <a:gd name="connsiteX4" fmla="*/ 7684 w 8832"/>
                <a:gd name="connsiteY4" fmla="*/ 2934 h 10000"/>
                <a:gd name="connsiteX5" fmla="*/ 8641 w 8832"/>
                <a:gd name="connsiteY5" fmla="*/ 5880 h 10000"/>
                <a:gd name="connsiteX6" fmla="*/ 8626 w 8832"/>
                <a:gd name="connsiteY6" fmla="*/ 7746 h 10000"/>
                <a:gd name="connsiteX7" fmla="*/ 8540 w 8832"/>
                <a:gd name="connsiteY7" fmla="*/ 8383 h 10000"/>
                <a:gd name="connsiteX8" fmla="*/ 8442 w 8832"/>
                <a:gd name="connsiteY8" fmla="*/ 8699 h 10000"/>
                <a:gd name="connsiteX9" fmla="*/ 8176 w 8832"/>
                <a:gd name="connsiteY9" fmla="*/ 8878 h 10000"/>
                <a:gd name="connsiteX10" fmla="*/ 8025 w 8832"/>
                <a:gd name="connsiteY10" fmla="*/ 9034 h 10000"/>
                <a:gd name="connsiteX11" fmla="*/ 8173 w 8832"/>
                <a:gd name="connsiteY11" fmla="*/ 9254 h 10000"/>
                <a:gd name="connsiteX12" fmla="*/ 8517 w 8832"/>
                <a:gd name="connsiteY12" fmla="*/ 9651 h 10000"/>
                <a:gd name="connsiteX13" fmla="*/ 8809 w 8832"/>
                <a:gd name="connsiteY13" fmla="*/ 9995 h 10000"/>
                <a:gd name="connsiteX14" fmla="*/ 8662 w 8832"/>
                <a:gd name="connsiteY14" fmla="*/ 9625 h 10000"/>
                <a:gd name="connsiteX15" fmla="*/ 8408 w 8832"/>
                <a:gd name="connsiteY15" fmla="*/ 8971 h 10000"/>
                <a:gd name="connsiteX16" fmla="*/ 8408 w 8832"/>
                <a:gd name="connsiteY16" fmla="*/ 8699 h 10000"/>
                <a:gd name="connsiteX0" fmla="*/ 0 w 8425"/>
                <a:gd name="connsiteY0" fmla="*/ 339 h 10000"/>
                <a:gd name="connsiteX1" fmla="*/ 2027 w 8425"/>
                <a:gd name="connsiteY1" fmla="*/ 57 h 10000"/>
                <a:gd name="connsiteX2" fmla="*/ 4464 w 8425"/>
                <a:gd name="connsiteY2" fmla="*/ 682 h 10000"/>
                <a:gd name="connsiteX3" fmla="*/ 7125 w 8425"/>
                <a:gd name="connsiteY3" fmla="*/ 2934 h 10000"/>
                <a:gd name="connsiteX4" fmla="*/ 8209 w 8425"/>
                <a:gd name="connsiteY4" fmla="*/ 5880 h 10000"/>
                <a:gd name="connsiteX5" fmla="*/ 8192 w 8425"/>
                <a:gd name="connsiteY5" fmla="*/ 7746 h 10000"/>
                <a:gd name="connsiteX6" fmla="*/ 8094 w 8425"/>
                <a:gd name="connsiteY6" fmla="*/ 8383 h 10000"/>
                <a:gd name="connsiteX7" fmla="*/ 7983 w 8425"/>
                <a:gd name="connsiteY7" fmla="*/ 8699 h 10000"/>
                <a:gd name="connsiteX8" fmla="*/ 7682 w 8425"/>
                <a:gd name="connsiteY8" fmla="*/ 8878 h 10000"/>
                <a:gd name="connsiteX9" fmla="*/ 7511 w 8425"/>
                <a:gd name="connsiteY9" fmla="*/ 9034 h 10000"/>
                <a:gd name="connsiteX10" fmla="*/ 7679 w 8425"/>
                <a:gd name="connsiteY10" fmla="*/ 9254 h 10000"/>
                <a:gd name="connsiteX11" fmla="*/ 8068 w 8425"/>
                <a:gd name="connsiteY11" fmla="*/ 9651 h 10000"/>
                <a:gd name="connsiteX12" fmla="*/ 8399 w 8425"/>
                <a:gd name="connsiteY12" fmla="*/ 9995 h 10000"/>
                <a:gd name="connsiteX13" fmla="*/ 8233 w 8425"/>
                <a:gd name="connsiteY13" fmla="*/ 9625 h 10000"/>
                <a:gd name="connsiteX14" fmla="*/ 7945 w 8425"/>
                <a:gd name="connsiteY14" fmla="*/ 8971 h 10000"/>
                <a:gd name="connsiteX15" fmla="*/ 7945 w 8425"/>
                <a:gd name="connsiteY15" fmla="*/ 8699 h 10000"/>
                <a:gd name="connsiteX0" fmla="*/ 0 w 7594"/>
                <a:gd name="connsiteY0" fmla="*/ 0 h 9943"/>
                <a:gd name="connsiteX1" fmla="*/ 2893 w 7594"/>
                <a:gd name="connsiteY1" fmla="*/ 625 h 9943"/>
                <a:gd name="connsiteX2" fmla="*/ 6051 w 7594"/>
                <a:gd name="connsiteY2" fmla="*/ 2877 h 9943"/>
                <a:gd name="connsiteX3" fmla="*/ 7338 w 7594"/>
                <a:gd name="connsiteY3" fmla="*/ 5823 h 9943"/>
                <a:gd name="connsiteX4" fmla="*/ 7317 w 7594"/>
                <a:gd name="connsiteY4" fmla="*/ 7689 h 9943"/>
                <a:gd name="connsiteX5" fmla="*/ 7201 w 7594"/>
                <a:gd name="connsiteY5" fmla="*/ 8326 h 9943"/>
                <a:gd name="connsiteX6" fmla="*/ 7069 w 7594"/>
                <a:gd name="connsiteY6" fmla="*/ 8642 h 9943"/>
                <a:gd name="connsiteX7" fmla="*/ 6712 w 7594"/>
                <a:gd name="connsiteY7" fmla="*/ 8821 h 9943"/>
                <a:gd name="connsiteX8" fmla="*/ 6509 w 7594"/>
                <a:gd name="connsiteY8" fmla="*/ 8977 h 9943"/>
                <a:gd name="connsiteX9" fmla="*/ 6709 w 7594"/>
                <a:gd name="connsiteY9" fmla="*/ 9197 h 9943"/>
                <a:gd name="connsiteX10" fmla="*/ 7170 w 7594"/>
                <a:gd name="connsiteY10" fmla="*/ 9594 h 9943"/>
                <a:gd name="connsiteX11" fmla="*/ 7563 w 7594"/>
                <a:gd name="connsiteY11" fmla="*/ 9938 h 9943"/>
                <a:gd name="connsiteX12" fmla="*/ 7366 w 7594"/>
                <a:gd name="connsiteY12" fmla="*/ 9568 h 9943"/>
                <a:gd name="connsiteX13" fmla="*/ 7024 w 7594"/>
                <a:gd name="connsiteY13" fmla="*/ 8914 h 9943"/>
                <a:gd name="connsiteX14" fmla="*/ 7024 w 7594"/>
                <a:gd name="connsiteY14" fmla="*/ 8642 h 9943"/>
                <a:gd name="connsiteX0" fmla="*/ 0 w 6190"/>
                <a:gd name="connsiteY0" fmla="*/ 0 h 9371"/>
                <a:gd name="connsiteX1" fmla="*/ 4158 w 6190"/>
                <a:gd name="connsiteY1" fmla="*/ 2264 h 9371"/>
                <a:gd name="connsiteX2" fmla="*/ 5853 w 6190"/>
                <a:gd name="connsiteY2" fmla="*/ 5227 h 9371"/>
                <a:gd name="connsiteX3" fmla="*/ 5825 w 6190"/>
                <a:gd name="connsiteY3" fmla="*/ 7104 h 9371"/>
                <a:gd name="connsiteX4" fmla="*/ 5672 w 6190"/>
                <a:gd name="connsiteY4" fmla="*/ 7745 h 9371"/>
                <a:gd name="connsiteX5" fmla="*/ 5499 w 6190"/>
                <a:gd name="connsiteY5" fmla="*/ 8063 h 9371"/>
                <a:gd name="connsiteX6" fmla="*/ 5029 w 6190"/>
                <a:gd name="connsiteY6" fmla="*/ 8243 h 9371"/>
                <a:gd name="connsiteX7" fmla="*/ 4761 w 6190"/>
                <a:gd name="connsiteY7" fmla="*/ 8399 h 9371"/>
                <a:gd name="connsiteX8" fmla="*/ 5025 w 6190"/>
                <a:gd name="connsiteY8" fmla="*/ 8621 h 9371"/>
                <a:gd name="connsiteX9" fmla="*/ 5632 w 6190"/>
                <a:gd name="connsiteY9" fmla="*/ 9020 h 9371"/>
                <a:gd name="connsiteX10" fmla="*/ 6149 w 6190"/>
                <a:gd name="connsiteY10" fmla="*/ 9366 h 9371"/>
                <a:gd name="connsiteX11" fmla="*/ 5890 w 6190"/>
                <a:gd name="connsiteY11" fmla="*/ 8994 h 9371"/>
                <a:gd name="connsiteX12" fmla="*/ 5439 w 6190"/>
                <a:gd name="connsiteY12" fmla="*/ 8336 h 9371"/>
                <a:gd name="connsiteX13" fmla="*/ 5439 w 6190"/>
                <a:gd name="connsiteY13" fmla="*/ 8063 h 9371"/>
                <a:gd name="connsiteX0" fmla="*/ 0 w 3283"/>
                <a:gd name="connsiteY0" fmla="*/ 0 h 7584"/>
                <a:gd name="connsiteX1" fmla="*/ 2739 w 3283"/>
                <a:gd name="connsiteY1" fmla="*/ 3162 h 7584"/>
                <a:gd name="connsiteX2" fmla="*/ 2693 w 3283"/>
                <a:gd name="connsiteY2" fmla="*/ 5165 h 7584"/>
                <a:gd name="connsiteX3" fmla="*/ 2446 w 3283"/>
                <a:gd name="connsiteY3" fmla="*/ 5849 h 7584"/>
                <a:gd name="connsiteX4" fmla="*/ 2167 w 3283"/>
                <a:gd name="connsiteY4" fmla="*/ 6188 h 7584"/>
                <a:gd name="connsiteX5" fmla="*/ 1407 w 3283"/>
                <a:gd name="connsiteY5" fmla="*/ 6380 h 7584"/>
                <a:gd name="connsiteX6" fmla="*/ 974 w 3283"/>
                <a:gd name="connsiteY6" fmla="*/ 6547 h 7584"/>
                <a:gd name="connsiteX7" fmla="*/ 1401 w 3283"/>
                <a:gd name="connsiteY7" fmla="*/ 6784 h 7584"/>
                <a:gd name="connsiteX8" fmla="*/ 2382 w 3283"/>
                <a:gd name="connsiteY8" fmla="*/ 7209 h 7584"/>
                <a:gd name="connsiteX9" fmla="*/ 3217 w 3283"/>
                <a:gd name="connsiteY9" fmla="*/ 7579 h 7584"/>
                <a:gd name="connsiteX10" fmla="*/ 2798 w 3283"/>
                <a:gd name="connsiteY10" fmla="*/ 7182 h 7584"/>
                <a:gd name="connsiteX11" fmla="*/ 2070 w 3283"/>
                <a:gd name="connsiteY11" fmla="*/ 6480 h 7584"/>
                <a:gd name="connsiteX12" fmla="*/ 2070 w 3283"/>
                <a:gd name="connsiteY12" fmla="*/ 6188 h 7584"/>
                <a:gd name="connsiteX0" fmla="*/ 5376 w 7033"/>
                <a:gd name="connsiteY0" fmla="*/ 0 h 5831"/>
                <a:gd name="connsiteX1" fmla="*/ 5236 w 7033"/>
                <a:gd name="connsiteY1" fmla="*/ 2641 h 5831"/>
                <a:gd name="connsiteX2" fmla="*/ 4484 w 7033"/>
                <a:gd name="connsiteY2" fmla="*/ 3543 h 5831"/>
                <a:gd name="connsiteX3" fmla="*/ 3634 w 7033"/>
                <a:gd name="connsiteY3" fmla="*/ 3990 h 5831"/>
                <a:gd name="connsiteX4" fmla="*/ 1319 w 7033"/>
                <a:gd name="connsiteY4" fmla="*/ 4243 h 5831"/>
                <a:gd name="connsiteX5" fmla="*/ 0 w 7033"/>
                <a:gd name="connsiteY5" fmla="*/ 4464 h 5831"/>
                <a:gd name="connsiteX6" fmla="*/ 1300 w 7033"/>
                <a:gd name="connsiteY6" fmla="*/ 4776 h 5831"/>
                <a:gd name="connsiteX7" fmla="*/ 4289 w 7033"/>
                <a:gd name="connsiteY7" fmla="*/ 5337 h 5831"/>
                <a:gd name="connsiteX8" fmla="*/ 6832 w 7033"/>
                <a:gd name="connsiteY8" fmla="*/ 5824 h 5831"/>
                <a:gd name="connsiteX9" fmla="*/ 5556 w 7033"/>
                <a:gd name="connsiteY9" fmla="*/ 5301 h 5831"/>
                <a:gd name="connsiteX10" fmla="*/ 3338 w 7033"/>
                <a:gd name="connsiteY10" fmla="*/ 4375 h 5831"/>
                <a:gd name="connsiteX11" fmla="*/ 3338 w 7033"/>
                <a:gd name="connsiteY11" fmla="*/ 3990 h 5831"/>
                <a:gd name="connsiteX0" fmla="*/ 7644 w 10000"/>
                <a:gd name="connsiteY0" fmla="*/ 0 h 10000"/>
                <a:gd name="connsiteX1" fmla="*/ 7945 w 10000"/>
                <a:gd name="connsiteY1" fmla="*/ 4518 h 10000"/>
                <a:gd name="connsiteX2" fmla="*/ 6376 w 10000"/>
                <a:gd name="connsiteY2" fmla="*/ 6076 h 10000"/>
                <a:gd name="connsiteX3" fmla="*/ 5167 w 10000"/>
                <a:gd name="connsiteY3" fmla="*/ 6843 h 10000"/>
                <a:gd name="connsiteX4" fmla="*/ 1875 w 10000"/>
                <a:gd name="connsiteY4" fmla="*/ 7277 h 10000"/>
                <a:gd name="connsiteX5" fmla="*/ 0 w 10000"/>
                <a:gd name="connsiteY5" fmla="*/ 7656 h 10000"/>
                <a:gd name="connsiteX6" fmla="*/ 1848 w 10000"/>
                <a:gd name="connsiteY6" fmla="*/ 8191 h 10000"/>
                <a:gd name="connsiteX7" fmla="*/ 6098 w 10000"/>
                <a:gd name="connsiteY7" fmla="*/ 9153 h 10000"/>
                <a:gd name="connsiteX8" fmla="*/ 9714 w 10000"/>
                <a:gd name="connsiteY8" fmla="*/ 9988 h 10000"/>
                <a:gd name="connsiteX9" fmla="*/ 7900 w 10000"/>
                <a:gd name="connsiteY9" fmla="*/ 9091 h 10000"/>
                <a:gd name="connsiteX10" fmla="*/ 4746 w 10000"/>
                <a:gd name="connsiteY10" fmla="*/ 7503 h 10000"/>
                <a:gd name="connsiteX11" fmla="*/ 4746 w 10000"/>
                <a:gd name="connsiteY11" fmla="*/ 6843 h 10000"/>
                <a:gd name="connsiteX0" fmla="*/ 7644 w 10000"/>
                <a:gd name="connsiteY0" fmla="*/ 0 h 10000"/>
                <a:gd name="connsiteX1" fmla="*/ 7282 w 10000"/>
                <a:gd name="connsiteY1" fmla="*/ 1500 h 10000"/>
                <a:gd name="connsiteX2" fmla="*/ 7945 w 10000"/>
                <a:gd name="connsiteY2" fmla="*/ 4518 h 10000"/>
                <a:gd name="connsiteX3" fmla="*/ 6376 w 10000"/>
                <a:gd name="connsiteY3" fmla="*/ 6076 h 10000"/>
                <a:gd name="connsiteX4" fmla="*/ 5167 w 10000"/>
                <a:gd name="connsiteY4" fmla="*/ 6843 h 10000"/>
                <a:gd name="connsiteX5" fmla="*/ 1875 w 10000"/>
                <a:gd name="connsiteY5" fmla="*/ 7277 h 10000"/>
                <a:gd name="connsiteX6" fmla="*/ 0 w 10000"/>
                <a:gd name="connsiteY6" fmla="*/ 7656 h 10000"/>
                <a:gd name="connsiteX7" fmla="*/ 1848 w 10000"/>
                <a:gd name="connsiteY7" fmla="*/ 8191 h 10000"/>
                <a:gd name="connsiteX8" fmla="*/ 6098 w 10000"/>
                <a:gd name="connsiteY8" fmla="*/ 9153 h 10000"/>
                <a:gd name="connsiteX9" fmla="*/ 9714 w 10000"/>
                <a:gd name="connsiteY9" fmla="*/ 9988 h 10000"/>
                <a:gd name="connsiteX10" fmla="*/ 7900 w 10000"/>
                <a:gd name="connsiteY10" fmla="*/ 9091 h 10000"/>
                <a:gd name="connsiteX11" fmla="*/ 4746 w 10000"/>
                <a:gd name="connsiteY11" fmla="*/ 7503 h 10000"/>
                <a:gd name="connsiteX12" fmla="*/ 4746 w 10000"/>
                <a:gd name="connsiteY12" fmla="*/ 6843 h 10000"/>
                <a:gd name="connsiteX0" fmla="*/ 6749 w 10000"/>
                <a:gd name="connsiteY0" fmla="*/ 0 h 10327"/>
                <a:gd name="connsiteX1" fmla="*/ 7282 w 10000"/>
                <a:gd name="connsiteY1" fmla="*/ 1827 h 10327"/>
                <a:gd name="connsiteX2" fmla="*/ 7945 w 10000"/>
                <a:gd name="connsiteY2" fmla="*/ 4845 h 10327"/>
                <a:gd name="connsiteX3" fmla="*/ 6376 w 10000"/>
                <a:gd name="connsiteY3" fmla="*/ 6403 h 10327"/>
                <a:gd name="connsiteX4" fmla="*/ 5167 w 10000"/>
                <a:gd name="connsiteY4" fmla="*/ 7170 h 10327"/>
                <a:gd name="connsiteX5" fmla="*/ 1875 w 10000"/>
                <a:gd name="connsiteY5" fmla="*/ 7604 h 10327"/>
                <a:gd name="connsiteX6" fmla="*/ 0 w 10000"/>
                <a:gd name="connsiteY6" fmla="*/ 7983 h 10327"/>
                <a:gd name="connsiteX7" fmla="*/ 1848 w 10000"/>
                <a:gd name="connsiteY7" fmla="*/ 8518 h 10327"/>
                <a:gd name="connsiteX8" fmla="*/ 6098 w 10000"/>
                <a:gd name="connsiteY8" fmla="*/ 9480 h 10327"/>
                <a:gd name="connsiteX9" fmla="*/ 9714 w 10000"/>
                <a:gd name="connsiteY9" fmla="*/ 10315 h 10327"/>
                <a:gd name="connsiteX10" fmla="*/ 7900 w 10000"/>
                <a:gd name="connsiteY10" fmla="*/ 9418 h 10327"/>
                <a:gd name="connsiteX11" fmla="*/ 4746 w 10000"/>
                <a:gd name="connsiteY11" fmla="*/ 7830 h 10327"/>
                <a:gd name="connsiteX12" fmla="*/ 4746 w 10000"/>
                <a:gd name="connsiteY12" fmla="*/ 7170 h 10327"/>
                <a:gd name="connsiteX0" fmla="*/ 6749 w 10000"/>
                <a:gd name="connsiteY0" fmla="*/ 0 h 10327"/>
                <a:gd name="connsiteX1" fmla="*/ 7282 w 10000"/>
                <a:gd name="connsiteY1" fmla="*/ 1827 h 10327"/>
                <a:gd name="connsiteX2" fmla="*/ 7945 w 10000"/>
                <a:gd name="connsiteY2" fmla="*/ 4845 h 10327"/>
                <a:gd name="connsiteX3" fmla="*/ 6484 w 10000"/>
                <a:gd name="connsiteY3" fmla="*/ 6317 h 10327"/>
                <a:gd name="connsiteX4" fmla="*/ 5167 w 10000"/>
                <a:gd name="connsiteY4" fmla="*/ 7170 h 10327"/>
                <a:gd name="connsiteX5" fmla="*/ 1875 w 10000"/>
                <a:gd name="connsiteY5" fmla="*/ 7604 h 10327"/>
                <a:gd name="connsiteX6" fmla="*/ 0 w 10000"/>
                <a:gd name="connsiteY6" fmla="*/ 7983 h 10327"/>
                <a:gd name="connsiteX7" fmla="*/ 1848 w 10000"/>
                <a:gd name="connsiteY7" fmla="*/ 8518 h 10327"/>
                <a:gd name="connsiteX8" fmla="*/ 6098 w 10000"/>
                <a:gd name="connsiteY8" fmla="*/ 9480 h 10327"/>
                <a:gd name="connsiteX9" fmla="*/ 9714 w 10000"/>
                <a:gd name="connsiteY9" fmla="*/ 10315 h 10327"/>
                <a:gd name="connsiteX10" fmla="*/ 7900 w 10000"/>
                <a:gd name="connsiteY10" fmla="*/ 9418 h 10327"/>
                <a:gd name="connsiteX11" fmla="*/ 4746 w 10000"/>
                <a:gd name="connsiteY11" fmla="*/ 7830 h 10327"/>
                <a:gd name="connsiteX12" fmla="*/ 4746 w 10000"/>
                <a:gd name="connsiteY12" fmla="*/ 7170 h 10327"/>
                <a:gd name="connsiteX0" fmla="*/ 6749 w 10000"/>
                <a:gd name="connsiteY0" fmla="*/ 0 h 10327"/>
                <a:gd name="connsiteX1" fmla="*/ 7282 w 10000"/>
                <a:gd name="connsiteY1" fmla="*/ 1827 h 10327"/>
                <a:gd name="connsiteX2" fmla="*/ 7945 w 10000"/>
                <a:gd name="connsiteY2" fmla="*/ 4845 h 10327"/>
                <a:gd name="connsiteX3" fmla="*/ 6484 w 10000"/>
                <a:gd name="connsiteY3" fmla="*/ 6317 h 10327"/>
                <a:gd name="connsiteX4" fmla="*/ 5167 w 10000"/>
                <a:gd name="connsiteY4" fmla="*/ 7170 h 10327"/>
                <a:gd name="connsiteX5" fmla="*/ 1875 w 10000"/>
                <a:gd name="connsiteY5" fmla="*/ 7604 h 10327"/>
                <a:gd name="connsiteX6" fmla="*/ 0 w 10000"/>
                <a:gd name="connsiteY6" fmla="*/ 7983 h 10327"/>
                <a:gd name="connsiteX7" fmla="*/ 1848 w 10000"/>
                <a:gd name="connsiteY7" fmla="*/ 8518 h 10327"/>
                <a:gd name="connsiteX8" fmla="*/ 6098 w 10000"/>
                <a:gd name="connsiteY8" fmla="*/ 9480 h 10327"/>
                <a:gd name="connsiteX9" fmla="*/ 9714 w 10000"/>
                <a:gd name="connsiteY9" fmla="*/ 10315 h 10327"/>
                <a:gd name="connsiteX10" fmla="*/ 7900 w 10000"/>
                <a:gd name="connsiteY10" fmla="*/ 9418 h 10327"/>
                <a:gd name="connsiteX11" fmla="*/ 4746 w 10000"/>
                <a:gd name="connsiteY11" fmla="*/ 7830 h 10327"/>
                <a:gd name="connsiteX12" fmla="*/ 4746 w 10000"/>
                <a:gd name="connsiteY12" fmla="*/ 7170 h 10327"/>
                <a:gd name="connsiteX0" fmla="*/ 6749 w 13709"/>
                <a:gd name="connsiteY0" fmla="*/ 0 h 11485"/>
                <a:gd name="connsiteX1" fmla="*/ 7282 w 13709"/>
                <a:gd name="connsiteY1" fmla="*/ 1827 h 11485"/>
                <a:gd name="connsiteX2" fmla="*/ 7945 w 13709"/>
                <a:gd name="connsiteY2" fmla="*/ 4845 h 11485"/>
                <a:gd name="connsiteX3" fmla="*/ 6484 w 13709"/>
                <a:gd name="connsiteY3" fmla="*/ 6317 h 11485"/>
                <a:gd name="connsiteX4" fmla="*/ 5167 w 13709"/>
                <a:gd name="connsiteY4" fmla="*/ 7170 h 11485"/>
                <a:gd name="connsiteX5" fmla="*/ 1875 w 13709"/>
                <a:gd name="connsiteY5" fmla="*/ 7604 h 11485"/>
                <a:gd name="connsiteX6" fmla="*/ 0 w 13709"/>
                <a:gd name="connsiteY6" fmla="*/ 7983 h 11485"/>
                <a:gd name="connsiteX7" fmla="*/ 1848 w 13709"/>
                <a:gd name="connsiteY7" fmla="*/ 8518 h 11485"/>
                <a:gd name="connsiteX8" fmla="*/ 6098 w 13709"/>
                <a:gd name="connsiteY8" fmla="*/ 9480 h 11485"/>
                <a:gd name="connsiteX9" fmla="*/ 13423 w 13709"/>
                <a:gd name="connsiteY9" fmla="*/ 11473 h 11485"/>
                <a:gd name="connsiteX10" fmla="*/ 7900 w 13709"/>
                <a:gd name="connsiteY10" fmla="*/ 9418 h 11485"/>
                <a:gd name="connsiteX11" fmla="*/ 4746 w 13709"/>
                <a:gd name="connsiteY11" fmla="*/ 7830 h 11485"/>
                <a:gd name="connsiteX12" fmla="*/ 4746 w 13709"/>
                <a:gd name="connsiteY12" fmla="*/ 7170 h 11485"/>
                <a:gd name="connsiteX0" fmla="*/ 6749 w 13677"/>
                <a:gd name="connsiteY0" fmla="*/ 0 h 11514"/>
                <a:gd name="connsiteX1" fmla="*/ 7282 w 13677"/>
                <a:gd name="connsiteY1" fmla="*/ 1827 h 11514"/>
                <a:gd name="connsiteX2" fmla="*/ 7945 w 13677"/>
                <a:gd name="connsiteY2" fmla="*/ 4845 h 11514"/>
                <a:gd name="connsiteX3" fmla="*/ 6484 w 13677"/>
                <a:gd name="connsiteY3" fmla="*/ 6317 h 11514"/>
                <a:gd name="connsiteX4" fmla="*/ 5167 w 13677"/>
                <a:gd name="connsiteY4" fmla="*/ 7170 h 11514"/>
                <a:gd name="connsiteX5" fmla="*/ 1875 w 13677"/>
                <a:gd name="connsiteY5" fmla="*/ 7604 h 11514"/>
                <a:gd name="connsiteX6" fmla="*/ 0 w 13677"/>
                <a:gd name="connsiteY6" fmla="*/ 7983 h 11514"/>
                <a:gd name="connsiteX7" fmla="*/ 1848 w 13677"/>
                <a:gd name="connsiteY7" fmla="*/ 8518 h 11514"/>
                <a:gd name="connsiteX8" fmla="*/ 6375 w 13677"/>
                <a:gd name="connsiteY8" fmla="*/ 9662 h 11514"/>
                <a:gd name="connsiteX9" fmla="*/ 13423 w 13677"/>
                <a:gd name="connsiteY9" fmla="*/ 11473 h 11514"/>
                <a:gd name="connsiteX10" fmla="*/ 7900 w 13677"/>
                <a:gd name="connsiteY10" fmla="*/ 9418 h 11514"/>
                <a:gd name="connsiteX11" fmla="*/ 4746 w 13677"/>
                <a:gd name="connsiteY11" fmla="*/ 7830 h 11514"/>
                <a:gd name="connsiteX12" fmla="*/ 4746 w 13677"/>
                <a:gd name="connsiteY12" fmla="*/ 7170 h 11514"/>
                <a:gd name="connsiteX0" fmla="*/ 6749 w 13677"/>
                <a:gd name="connsiteY0" fmla="*/ 0 h 11514"/>
                <a:gd name="connsiteX1" fmla="*/ 7282 w 13677"/>
                <a:gd name="connsiteY1" fmla="*/ 1827 h 11514"/>
                <a:gd name="connsiteX2" fmla="*/ 7945 w 13677"/>
                <a:gd name="connsiteY2" fmla="*/ 4845 h 11514"/>
                <a:gd name="connsiteX3" fmla="*/ 6484 w 13677"/>
                <a:gd name="connsiteY3" fmla="*/ 6317 h 11514"/>
                <a:gd name="connsiteX4" fmla="*/ 5167 w 13677"/>
                <a:gd name="connsiteY4" fmla="*/ 7170 h 11514"/>
                <a:gd name="connsiteX5" fmla="*/ 1875 w 13677"/>
                <a:gd name="connsiteY5" fmla="*/ 7604 h 11514"/>
                <a:gd name="connsiteX6" fmla="*/ 0 w 13677"/>
                <a:gd name="connsiteY6" fmla="*/ 7983 h 11514"/>
                <a:gd name="connsiteX7" fmla="*/ 1848 w 13677"/>
                <a:gd name="connsiteY7" fmla="*/ 8518 h 11514"/>
                <a:gd name="connsiteX8" fmla="*/ 6375 w 13677"/>
                <a:gd name="connsiteY8" fmla="*/ 9662 h 11514"/>
                <a:gd name="connsiteX9" fmla="*/ 13423 w 13677"/>
                <a:gd name="connsiteY9" fmla="*/ 11473 h 11514"/>
                <a:gd name="connsiteX10" fmla="*/ 7900 w 13677"/>
                <a:gd name="connsiteY10" fmla="*/ 9418 h 11514"/>
                <a:gd name="connsiteX11" fmla="*/ 5497 w 13677"/>
                <a:gd name="connsiteY11" fmla="*/ 8088 h 11514"/>
                <a:gd name="connsiteX12" fmla="*/ 4746 w 13677"/>
                <a:gd name="connsiteY12" fmla="*/ 7170 h 11514"/>
                <a:gd name="connsiteX0" fmla="*/ 6749 w 13677"/>
                <a:gd name="connsiteY0" fmla="*/ 0 h 11514"/>
                <a:gd name="connsiteX1" fmla="*/ 7282 w 13677"/>
                <a:gd name="connsiteY1" fmla="*/ 1827 h 11514"/>
                <a:gd name="connsiteX2" fmla="*/ 7945 w 13677"/>
                <a:gd name="connsiteY2" fmla="*/ 4845 h 11514"/>
                <a:gd name="connsiteX3" fmla="*/ 6484 w 13677"/>
                <a:gd name="connsiteY3" fmla="*/ 6317 h 11514"/>
                <a:gd name="connsiteX4" fmla="*/ 5167 w 13677"/>
                <a:gd name="connsiteY4" fmla="*/ 7170 h 11514"/>
                <a:gd name="connsiteX5" fmla="*/ 1875 w 13677"/>
                <a:gd name="connsiteY5" fmla="*/ 7604 h 11514"/>
                <a:gd name="connsiteX6" fmla="*/ 0 w 13677"/>
                <a:gd name="connsiteY6" fmla="*/ 7983 h 11514"/>
                <a:gd name="connsiteX7" fmla="*/ 1848 w 13677"/>
                <a:gd name="connsiteY7" fmla="*/ 8518 h 11514"/>
                <a:gd name="connsiteX8" fmla="*/ 6375 w 13677"/>
                <a:gd name="connsiteY8" fmla="*/ 9662 h 11514"/>
                <a:gd name="connsiteX9" fmla="*/ 13423 w 13677"/>
                <a:gd name="connsiteY9" fmla="*/ 11473 h 11514"/>
                <a:gd name="connsiteX10" fmla="*/ 7900 w 13677"/>
                <a:gd name="connsiteY10" fmla="*/ 9418 h 11514"/>
                <a:gd name="connsiteX11" fmla="*/ 5430 w 13677"/>
                <a:gd name="connsiteY11" fmla="*/ 8313 h 11514"/>
                <a:gd name="connsiteX12" fmla="*/ 4746 w 13677"/>
                <a:gd name="connsiteY12" fmla="*/ 7170 h 11514"/>
                <a:gd name="connsiteX0" fmla="*/ 6749 w 12297"/>
                <a:gd name="connsiteY0" fmla="*/ 0 h 10949"/>
                <a:gd name="connsiteX1" fmla="*/ 7282 w 12297"/>
                <a:gd name="connsiteY1" fmla="*/ 1827 h 10949"/>
                <a:gd name="connsiteX2" fmla="*/ 7945 w 12297"/>
                <a:gd name="connsiteY2" fmla="*/ 4845 h 10949"/>
                <a:gd name="connsiteX3" fmla="*/ 6484 w 12297"/>
                <a:gd name="connsiteY3" fmla="*/ 6317 h 10949"/>
                <a:gd name="connsiteX4" fmla="*/ 5167 w 12297"/>
                <a:gd name="connsiteY4" fmla="*/ 7170 h 10949"/>
                <a:gd name="connsiteX5" fmla="*/ 1875 w 12297"/>
                <a:gd name="connsiteY5" fmla="*/ 7604 h 10949"/>
                <a:gd name="connsiteX6" fmla="*/ 0 w 12297"/>
                <a:gd name="connsiteY6" fmla="*/ 7983 h 10949"/>
                <a:gd name="connsiteX7" fmla="*/ 1848 w 12297"/>
                <a:gd name="connsiteY7" fmla="*/ 8518 h 10949"/>
                <a:gd name="connsiteX8" fmla="*/ 6375 w 12297"/>
                <a:gd name="connsiteY8" fmla="*/ 9662 h 10949"/>
                <a:gd name="connsiteX9" fmla="*/ 12043 w 12297"/>
                <a:gd name="connsiteY9" fmla="*/ 10908 h 10949"/>
                <a:gd name="connsiteX10" fmla="*/ 7900 w 12297"/>
                <a:gd name="connsiteY10" fmla="*/ 9418 h 10949"/>
                <a:gd name="connsiteX11" fmla="*/ 5430 w 12297"/>
                <a:gd name="connsiteY11" fmla="*/ 8313 h 10949"/>
                <a:gd name="connsiteX12" fmla="*/ 4746 w 12297"/>
                <a:gd name="connsiteY12" fmla="*/ 7170 h 10949"/>
                <a:gd name="connsiteX0" fmla="*/ 6749 w 12043"/>
                <a:gd name="connsiteY0" fmla="*/ 0 h 10949"/>
                <a:gd name="connsiteX1" fmla="*/ 7282 w 12043"/>
                <a:gd name="connsiteY1" fmla="*/ 1827 h 10949"/>
                <a:gd name="connsiteX2" fmla="*/ 7945 w 12043"/>
                <a:gd name="connsiteY2" fmla="*/ 4845 h 10949"/>
                <a:gd name="connsiteX3" fmla="*/ 6484 w 12043"/>
                <a:gd name="connsiteY3" fmla="*/ 6317 h 10949"/>
                <a:gd name="connsiteX4" fmla="*/ 5167 w 12043"/>
                <a:gd name="connsiteY4" fmla="*/ 7170 h 10949"/>
                <a:gd name="connsiteX5" fmla="*/ 1875 w 12043"/>
                <a:gd name="connsiteY5" fmla="*/ 7604 h 10949"/>
                <a:gd name="connsiteX6" fmla="*/ 0 w 12043"/>
                <a:gd name="connsiteY6" fmla="*/ 7983 h 10949"/>
                <a:gd name="connsiteX7" fmla="*/ 1848 w 12043"/>
                <a:gd name="connsiteY7" fmla="*/ 8518 h 10949"/>
                <a:gd name="connsiteX8" fmla="*/ 6375 w 12043"/>
                <a:gd name="connsiteY8" fmla="*/ 9662 h 10949"/>
                <a:gd name="connsiteX9" fmla="*/ 12043 w 12043"/>
                <a:gd name="connsiteY9" fmla="*/ 10908 h 10949"/>
                <a:gd name="connsiteX10" fmla="*/ 7900 w 12043"/>
                <a:gd name="connsiteY10" fmla="*/ 9418 h 10949"/>
                <a:gd name="connsiteX11" fmla="*/ 5430 w 12043"/>
                <a:gd name="connsiteY11" fmla="*/ 8313 h 10949"/>
                <a:gd name="connsiteX12" fmla="*/ 4746 w 12043"/>
                <a:gd name="connsiteY12" fmla="*/ 7170 h 10949"/>
                <a:gd name="connsiteX0" fmla="*/ 6749 w 12086"/>
                <a:gd name="connsiteY0" fmla="*/ 0 h 10806"/>
                <a:gd name="connsiteX1" fmla="*/ 7282 w 12086"/>
                <a:gd name="connsiteY1" fmla="*/ 1827 h 10806"/>
                <a:gd name="connsiteX2" fmla="*/ 7945 w 12086"/>
                <a:gd name="connsiteY2" fmla="*/ 4845 h 10806"/>
                <a:gd name="connsiteX3" fmla="*/ 6484 w 12086"/>
                <a:gd name="connsiteY3" fmla="*/ 6317 h 10806"/>
                <a:gd name="connsiteX4" fmla="*/ 5167 w 12086"/>
                <a:gd name="connsiteY4" fmla="*/ 7170 h 10806"/>
                <a:gd name="connsiteX5" fmla="*/ 1875 w 12086"/>
                <a:gd name="connsiteY5" fmla="*/ 7604 h 10806"/>
                <a:gd name="connsiteX6" fmla="*/ 0 w 12086"/>
                <a:gd name="connsiteY6" fmla="*/ 7983 h 10806"/>
                <a:gd name="connsiteX7" fmla="*/ 1848 w 12086"/>
                <a:gd name="connsiteY7" fmla="*/ 8518 h 10806"/>
                <a:gd name="connsiteX8" fmla="*/ 6375 w 12086"/>
                <a:gd name="connsiteY8" fmla="*/ 9662 h 10806"/>
                <a:gd name="connsiteX9" fmla="*/ 12086 w 12086"/>
                <a:gd name="connsiteY9" fmla="*/ 10765 h 10806"/>
                <a:gd name="connsiteX10" fmla="*/ 7900 w 12086"/>
                <a:gd name="connsiteY10" fmla="*/ 9418 h 10806"/>
                <a:gd name="connsiteX11" fmla="*/ 5430 w 12086"/>
                <a:gd name="connsiteY11" fmla="*/ 8313 h 10806"/>
                <a:gd name="connsiteX12" fmla="*/ 4746 w 12086"/>
                <a:gd name="connsiteY12" fmla="*/ 7170 h 10806"/>
                <a:gd name="connsiteX0" fmla="*/ 6749 w 12086"/>
                <a:gd name="connsiteY0" fmla="*/ 0 h 10765"/>
                <a:gd name="connsiteX1" fmla="*/ 7282 w 12086"/>
                <a:gd name="connsiteY1" fmla="*/ 1827 h 10765"/>
                <a:gd name="connsiteX2" fmla="*/ 7945 w 12086"/>
                <a:gd name="connsiteY2" fmla="*/ 4845 h 10765"/>
                <a:gd name="connsiteX3" fmla="*/ 6484 w 12086"/>
                <a:gd name="connsiteY3" fmla="*/ 6317 h 10765"/>
                <a:gd name="connsiteX4" fmla="*/ 5167 w 12086"/>
                <a:gd name="connsiteY4" fmla="*/ 7170 h 10765"/>
                <a:gd name="connsiteX5" fmla="*/ 1875 w 12086"/>
                <a:gd name="connsiteY5" fmla="*/ 7604 h 10765"/>
                <a:gd name="connsiteX6" fmla="*/ 0 w 12086"/>
                <a:gd name="connsiteY6" fmla="*/ 7983 h 10765"/>
                <a:gd name="connsiteX7" fmla="*/ 1848 w 12086"/>
                <a:gd name="connsiteY7" fmla="*/ 8518 h 10765"/>
                <a:gd name="connsiteX8" fmla="*/ 6375 w 12086"/>
                <a:gd name="connsiteY8" fmla="*/ 9662 h 10765"/>
                <a:gd name="connsiteX9" fmla="*/ 12086 w 12086"/>
                <a:gd name="connsiteY9" fmla="*/ 10765 h 10765"/>
                <a:gd name="connsiteX10" fmla="*/ 7900 w 12086"/>
                <a:gd name="connsiteY10" fmla="*/ 9418 h 10765"/>
                <a:gd name="connsiteX11" fmla="*/ 5430 w 12086"/>
                <a:gd name="connsiteY11" fmla="*/ 8313 h 10765"/>
                <a:gd name="connsiteX12" fmla="*/ 4746 w 12086"/>
                <a:gd name="connsiteY12" fmla="*/ 7170 h 10765"/>
                <a:gd name="connsiteX0" fmla="*/ 6749 w 12086"/>
                <a:gd name="connsiteY0" fmla="*/ 0 h 10765"/>
                <a:gd name="connsiteX1" fmla="*/ 7282 w 12086"/>
                <a:gd name="connsiteY1" fmla="*/ 1827 h 10765"/>
                <a:gd name="connsiteX2" fmla="*/ 7945 w 12086"/>
                <a:gd name="connsiteY2" fmla="*/ 4845 h 10765"/>
                <a:gd name="connsiteX3" fmla="*/ 6484 w 12086"/>
                <a:gd name="connsiteY3" fmla="*/ 6317 h 10765"/>
                <a:gd name="connsiteX4" fmla="*/ 5167 w 12086"/>
                <a:gd name="connsiteY4" fmla="*/ 7170 h 10765"/>
                <a:gd name="connsiteX5" fmla="*/ 1875 w 12086"/>
                <a:gd name="connsiteY5" fmla="*/ 7604 h 10765"/>
                <a:gd name="connsiteX6" fmla="*/ 0 w 12086"/>
                <a:gd name="connsiteY6" fmla="*/ 7983 h 10765"/>
                <a:gd name="connsiteX7" fmla="*/ 1848 w 12086"/>
                <a:gd name="connsiteY7" fmla="*/ 8518 h 10765"/>
                <a:gd name="connsiteX8" fmla="*/ 6357 w 12086"/>
                <a:gd name="connsiteY8" fmla="*/ 9723 h 10765"/>
                <a:gd name="connsiteX9" fmla="*/ 12086 w 12086"/>
                <a:gd name="connsiteY9" fmla="*/ 10765 h 10765"/>
                <a:gd name="connsiteX10" fmla="*/ 7900 w 12086"/>
                <a:gd name="connsiteY10" fmla="*/ 9418 h 10765"/>
                <a:gd name="connsiteX11" fmla="*/ 5430 w 12086"/>
                <a:gd name="connsiteY11" fmla="*/ 8313 h 10765"/>
                <a:gd name="connsiteX12" fmla="*/ 4746 w 12086"/>
                <a:gd name="connsiteY12" fmla="*/ 7170 h 10765"/>
                <a:gd name="connsiteX0" fmla="*/ 6749 w 12086"/>
                <a:gd name="connsiteY0" fmla="*/ 0 h 10765"/>
                <a:gd name="connsiteX1" fmla="*/ 7282 w 12086"/>
                <a:gd name="connsiteY1" fmla="*/ 1827 h 10765"/>
                <a:gd name="connsiteX2" fmla="*/ 7945 w 12086"/>
                <a:gd name="connsiteY2" fmla="*/ 4845 h 10765"/>
                <a:gd name="connsiteX3" fmla="*/ 6484 w 12086"/>
                <a:gd name="connsiteY3" fmla="*/ 6317 h 10765"/>
                <a:gd name="connsiteX4" fmla="*/ 5167 w 12086"/>
                <a:gd name="connsiteY4" fmla="*/ 7170 h 10765"/>
                <a:gd name="connsiteX5" fmla="*/ 1875 w 12086"/>
                <a:gd name="connsiteY5" fmla="*/ 7604 h 10765"/>
                <a:gd name="connsiteX6" fmla="*/ 0 w 12086"/>
                <a:gd name="connsiteY6" fmla="*/ 7983 h 10765"/>
                <a:gd name="connsiteX7" fmla="*/ 3077 w 12086"/>
                <a:gd name="connsiteY7" fmla="*/ 8812 h 10765"/>
                <a:gd name="connsiteX8" fmla="*/ 6357 w 12086"/>
                <a:gd name="connsiteY8" fmla="*/ 9723 h 10765"/>
                <a:gd name="connsiteX9" fmla="*/ 12086 w 12086"/>
                <a:gd name="connsiteY9" fmla="*/ 10765 h 10765"/>
                <a:gd name="connsiteX10" fmla="*/ 7900 w 12086"/>
                <a:gd name="connsiteY10" fmla="*/ 9418 h 10765"/>
                <a:gd name="connsiteX11" fmla="*/ 5430 w 12086"/>
                <a:gd name="connsiteY11" fmla="*/ 8313 h 10765"/>
                <a:gd name="connsiteX12" fmla="*/ 4746 w 12086"/>
                <a:gd name="connsiteY12" fmla="*/ 7170 h 10765"/>
                <a:gd name="connsiteX0" fmla="*/ 6749 w 12086"/>
                <a:gd name="connsiteY0" fmla="*/ 0 h 10765"/>
                <a:gd name="connsiteX1" fmla="*/ 7282 w 12086"/>
                <a:gd name="connsiteY1" fmla="*/ 1827 h 10765"/>
                <a:gd name="connsiteX2" fmla="*/ 7945 w 12086"/>
                <a:gd name="connsiteY2" fmla="*/ 4845 h 10765"/>
                <a:gd name="connsiteX3" fmla="*/ 6484 w 12086"/>
                <a:gd name="connsiteY3" fmla="*/ 6317 h 10765"/>
                <a:gd name="connsiteX4" fmla="*/ 5167 w 12086"/>
                <a:gd name="connsiteY4" fmla="*/ 7170 h 10765"/>
                <a:gd name="connsiteX5" fmla="*/ 1875 w 12086"/>
                <a:gd name="connsiteY5" fmla="*/ 7604 h 10765"/>
                <a:gd name="connsiteX6" fmla="*/ 0 w 12086"/>
                <a:gd name="connsiteY6" fmla="*/ 7983 h 10765"/>
                <a:gd name="connsiteX7" fmla="*/ 3077 w 12086"/>
                <a:gd name="connsiteY7" fmla="*/ 8812 h 10765"/>
                <a:gd name="connsiteX8" fmla="*/ 6357 w 12086"/>
                <a:gd name="connsiteY8" fmla="*/ 9723 h 10765"/>
                <a:gd name="connsiteX9" fmla="*/ 12086 w 12086"/>
                <a:gd name="connsiteY9" fmla="*/ 10765 h 10765"/>
                <a:gd name="connsiteX10" fmla="*/ 7900 w 12086"/>
                <a:gd name="connsiteY10" fmla="*/ 9418 h 10765"/>
                <a:gd name="connsiteX11" fmla="*/ 5430 w 12086"/>
                <a:gd name="connsiteY11" fmla="*/ 8313 h 10765"/>
                <a:gd name="connsiteX12" fmla="*/ 5128 w 12086"/>
                <a:gd name="connsiteY12" fmla="*/ 7446 h 10765"/>
                <a:gd name="connsiteX0" fmla="*/ 6749 w 12086"/>
                <a:gd name="connsiteY0" fmla="*/ 0 h 10765"/>
                <a:gd name="connsiteX1" fmla="*/ 7282 w 12086"/>
                <a:gd name="connsiteY1" fmla="*/ 1827 h 10765"/>
                <a:gd name="connsiteX2" fmla="*/ 7945 w 12086"/>
                <a:gd name="connsiteY2" fmla="*/ 4845 h 10765"/>
                <a:gd name="connsiteX3" fmla="*/ 6484 w 12086"/>
                <a:gd name="connsiteY3" fmla="*/ 6317 h 10765"/>
                <a:gd name="connsiteX4" fmla="*/ 5213 w 12086"/>
                <a:gd name="connsiteY4" fmla="*/ 7274 h 10765"/>
                <a:gd name="connsiteX5" fmla="*/ 1875 w 12086"/>
                <a:gd name="connsiteY5" fmla="*/ 7604 h 10765"/>
                <a:gd name="connsiteX6" fmla="*/ 0 w 12086"/>
                <a:gd name="connsiteY6" fmla="*/ 7983 h 10765"/>
                <a:gd name="connsiteX7" fmla="*/ 3077 w 12086"/>
                <a:gd name="connsiteY7" fmla="*/ 8812 h 10765"/>
                <a:gd name="connsiteX8" fmla="*/ 6357 w 12086"/>
                <a:gd name="connsiteY8" fmla="*/ 9723 h 10765"/>
                <a:gd name="connsiteX9" fmla="*/ 12086 w 12086"/>
                <a:gd name="connsiteY9" fmla="*/ 10765 h 10765"/>
                <a:gd name="connsiteX10" fmla="*/ 7900 w 12086"/>
                <a:gd name="connsiteY10" fmla="*/ 9418 h 10765"/>
                <a:gd name="connsiteX11" fmla="*/ 5430 w 12086"/>
                <a:gd name="connsiteY11" fmla="*/ 8313 h 10765"/>
                <a:gd name="connsiteX12" fmla="*/ 5128 w 12086"/>
                <a:gd name="connsiteY12" fmla="*/ 7446 h 10765"/>
                <a:gd name="connsiteX0" fmla="*/ 6749 w 12086"/>
                <a:gd name="connsiteY0" fmla="*/ 0 h 10765"/>
                <a:gd name="connsiteX1" fmla="*/ 7282 w 12086"/>
                <a:gd name="connsiteY1" fmla="*/ 1827 h 10765"/>
                <a:gd name="connsiteX2" fmla="*/ 7945 w 12086"/>
                <a:gd name="connsiteY2" fmla="*/ 4845 h 10765"/>
                <a:gd name="connsiteX3" fmla="*/ 6484 w 12086"/>
                <a:gd name="connsiteY3" fmla="*/ 6317 h 10765"/>
                <a:gd name="connsiteX4" fmla="*/ 5213 w 12086"/>
                <a:gd name="connsiteY4" fmla="*/ 7274 h 10765"/>
                <a:gd name="connsiteX5" fmla="*/ 1875 w 12086"/>
                <a:gd name="connsiteY5" fmla="*/ 7604 h 10765"/>
                <a:gd name="connsiteX6" fmla="*/ 0 w 12086"/>
                <a:gd name="connsiteY6" fmla="*/ 7983 h 10765"/>
                <a:gd name="connsiteX7" fmla="*/ 3077 w 12086"/>
                <a:gd name="connsiteY7" fmla="*/ 8812 h 10765"/>
                <a:gd name="connsiteX8" fmla="*/ 6357 w 12086"/>
                <a:gd name="connsiteY8" fmla="*/ 9723 h 10765"/>
                <a:gd name="connsiteX9" fmla="*/ 12086 w 12086"/>
                <a:gd name="connsiteY9" fmla="*/ 10765 h 10765"/>
                <a:gd name="connsiteX10" fmla="*/ 7900 w 12086"/>
                <a:gd name="connsiteY10" fmla="*/ 9418 h 10765"/>
                <a:gd name="connsiteX11" fmla="*/ 5430 w 12086"/>
                <a:gd name="connsiteY11" fmla="*/ 8313 h 10765"/>
                <a:gd name="connsiteX12" fmla="*/ 5128 w 12086"/>
                <a:gd name="connsiteY12" fmla="*/ 7446 h 1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86" h="10765">
                  <a:moveTo>
                    <a:pt x="6749" y="0"/>
                  </a:moveTo>
                  <a:cubicBezTo>
                    <a:pt x="6748" y="5"/>
                    <a:pt x="7083" y="1020"/>
                    <a:pt x="7282" y="1827"/>
                  </a:cubicBezTo>
                  <a:cubicBezTo>
                    <a:pt x="7481" y="2634"/>
                    <a:pt x="8155" y="3838"/>
                    <a:pt x="7945" y="4845"/>
                  </a:cubicBezTo>
                  <a:cubicBezTo>
                    <a:pt x="7771" y="5845"/>
                    <a:pt x="6939" y="5912"/>
                    <a:pt x="6484" y="6317"/>
                  </a:cubicBezTo>
                  <a:cubicBezTo>
                    <a:pt x="6029" y="6722"/>
                    <a:pt x="5446" y="6961"/>
                    <a:pt x="5213" y="7274"/>
                  </a:cubicBezTo>
                  <a:cubicBezTo>
                    <a:pt x="4980" y="7587"/>
                    <a:pt x="2744" y="7486"/>
                    <a:pt x="1875" y="7604"/>
                  </a:cubicBezTo>
                  <a:cubicBezTo>
                    <a:pt x="1006" y="7722"/>
                    <a:pt x="0" y="7830"/>
                    <a:pt x="0" y="7983"/>
                  </a:cubicBezTo>
                  <a:cubicBezTo>
                    <a:pt x="0" y="8132"/>
                    <a:pt x="2021" y="8561"/>
                    <a:pt x="3077" y="8812"/>
                  </a:cubicBezTo>
                  <a:lnTo>
                    <a:pt x="6357" y="9723"/>
                  </a:lnTo>
                  <a:cubicBezTo>
                    <a:pt x="7668" y="10025"/>
                    <a:pt x="10249" y="10401"/>
                    <a:pt x="12086" y="10765"/>
                  </a:cubicBezTo>
                  <a:cubicBezTo>
                    <a:pt x="10902" y="10096"/>
                    <a:pt x="8749" y="9830"/>
                    <a:pt x="7900" y="9418"/>
                  </a:cubicBezTo>
                  <a:cubicBezTo>
                    <a:pt x="7033" y="9005"/>
                    <a:pt x="5934" y="8687"/>
                    <a:pt x="5430" y="8313"/>
                  </a:cubicBezTo>
                  <a:cubicBezTo>
                    <a:pt x="4898" y="7936"/>
                    <a:pt x="5223" y="7643"/>
                    <a:pt x="5128" y="7446"/>
                  </a:cubicBezTo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21"/>
            <p:cNvSpPr>
              <a:spLocks/>
            </p:cNvSpPr>
            <p:nvPr/>
          </p:nvSpPr>
          <p:spPr bwMode="auto">
            <a:xfrm rot="21326996">
              <a:off x="3919061" y="2846602"/>
              <a:ext cx="229093" cy="1036727"/>
            </a:xfrm>
            <a:custGeom>
              <a:avLst/>
              <a:gdLst>
                <a:gd name="T0" fmla="*/ 42 w 87"/>
                <a:gd name="T1" fmla="*/ 250 h 259"/>
                <a:gd name="T2" fmla="*/ 56 w 87"/>
                <a:gd name="T3" fmla="*/ 168 h 259"/>
                <a:gd name="T4" fmla="*/ 80 w 87"/>
                <a:gd name="T5" fmla="*/ 94 h 259"/>
                <a:gd name="T6" fmla="*/ 85 w 87"/>
                <a:gd name="T7" fmla="*/ 38 h 259"/>
                <a:gd name="T8" fmla="*/ 68 w 87"/>
                <a:gd name="T9" fmla="*/ 5 h 259"/>
                <a:gd name="T10" fmla="*/ 35 w 87"/>
                <a:gd name="T11" fmla="*/ 7 h 259"/>
                <a:gd name="T12" fmla="*/ 13 w 87"/>
                <a:gd name="T13" fmla="*/ 31 h 259"/>
                <a:gd name="T14" fmla="*/ 1 w 87"/>
                <a:gd name="T15" fmla="*/ 106 h 259"/>
                <a:gd name="T16" fmla="*/ 18 w 87"/>
                <a:gd name="T17" fmla="*/ 185 h 259"/>
                <a:gd name="T18" fmla="*/ 35 w 87"/>
                <a:gd name="T19" fmla="*/ 221 h 259"/>
                <a:gd name="T20" fmla="*/ 42 w 87"/>
                <a:gd name="T21" fmla="*/ 250 h 2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259"/>
                <a:gd name="T35" fmla="*/ 87 w 87"/>
                <a:gd name="T36" fmla="*/ 259 h 259"/>
                <a:gd name="connsiteX0" fmla="*/ 7991 w 10000"/>
                <a:gd name="connsiteY0" fmla="*/ 11962 h 12309"/>
                <a:gd name="connsiteX1" fmla="*/ 6437 w 10000"/>
                <a:gd name="connsiteY1" fmla="*/ 6486 h 12309"/>
                <a:gd name="connsiteX2" fmla="*/ 9195 w 10000"/>
                <a:gd name="connsiteY2" fmla="*/ 3629 h 12309"/>
                <a:gd name="connsiteX3" fmla="*/ 9770 w 10000"/>
                <a:gd name="connsiteY3" fmla="*/ 1467 h 12309"/>
                <a:gd name="connsiteX4" fmla="*/ 7816 w 10000"/>
                <a:gd name="connsiteY4" fmla="*/ 193 h 12309"/>
                <a:gd name="connsiteX5" fmla="*/ 4023 w 10000"/>
                <a:gd name="connsiteY5" fmla="*/ 270 h 12309"/>
                <a:gd name="connsiteX6" fmla="*/ 1494 w 10000"/>
                <a:gd name="connsiteY6" fmla="*/ 1197 h 12309"/>
                <a:gd name="connsiteX7" fmla="*/ 115 w 10000"/>
                <a:gd name="connsiteY7" fmla="*/ 4093 h 12309"/>
                <a:gd name="connsiteX8" fmla="*/ 2069 w 10000"/>
                <a:gd name="connsiteY8" fmla="*/ 7143 h 12309"/>
                <a:gd name="connsiteX9" fmla="*/ 4023 w 10000"/>
                <a:gd name="connsiteY9" fmla="*/ 8533 h 12309"/>
                <a:gd name="connsiteX10" fmla="*/ 7991 w 10000"/>
                <a:gd name="connsiteY10" fmla="*/ 11962 h 12309"/>
                <a:gd name="connsiteX0" fmla="*/ 7991 w 10000"/>
                <a:gd name="connsiteY0" fmla="*/ 11962 h 12315"/>
                <a:gd name="connsiteX1" fmla="*/ 7504 w 10000"/>
                <a:gd name="connsiteY1" fmla="*/ 6414 h 12315"/>
                <a:gd name="connsiteX2" fmla="*/ 9195 w 10000"/>
                <a:gd name="connsiteY2" fmla="*/ 3629 h 12315"/>
                <a:gd name="connsiteX3" fmla="*/ 9770 w 10000"/>
                <a:gd name="connsiteY3" fmla="*/ 1467 h 12315"/>
                <a:gd name="connsiteX4" fmla="*/ 7816 w 10000"/>
                <a:gd name="connsiteY4" fmla="*/ 193 h 12315"/>
                <a:gd name="connsiteX5" fmla="*/ 4023 w 10000"/>
                <a:gd name="connsiteY5" fmla="*/ 270 h 12315"/>
                <a:gd name="connsiteX6" fmla="*/ 1494 w 10000"/>
                <a:gd name="connsiteY6" fmla="*/ 1197 h 12315"/>
                <a:gd name="connsiteX7" fmla="*/ 115 w 10000"/>
                <a:gd name="connsiteY7" fmla="*/ 4093 h 12315"/>
                <a:gd name="connsiteX8" fmla="*/ 2069 w 10000"/>
                <a:gd name="connsiteY8" fmla="*/ 7143 h 12315"/>
                <a:gd name="connsiteX9" fmla="*/ 4023 w 10000"/>
                <a:gd name="connsiteY9" fmla="*/ 8533 h 12315"/>
                <a:gd name="connsiteX10" fmla="*/ 7991 w 10000"/>
                <a:gd name="connsiteY10" fmla="*/ 11962 h 12315"/>
                <a:gd name="connsiteX0" fmla="*/ 7991 w 9884"/>
                <a:gd name="connsiteY0" fmla="*/ 11962 h 12315"/>
                <a:gd name="connsiteX1" fmla="*/ 7504 w 9884"/>
                <a:gd name="connsiteY1" fmla="*/ 6414 h 12315"/>
                <a:gd name="connsiteX2" fmla="*/ 8502 w 9884"/>
                <a:gd name="connsiteY2" fmla="*/ 3614 h 12315"/>
                <a:gd name="connsiteX3" fmla="*/ 9770 w 9884"/>
                <a:gd name="connsiteY3" fmla="*/ 1467 h 12315"/>
                <a:gd name="connsiteX4" fmla="*/ 7816 w 9884"/>
                <a:gd name="connsiteY4" fmla="*/ 193 h 12315"/>
                <a:gd name="connsiteX5" fmla="*/ 4023 w 9884"/>
                <a:gd name="connsiteY5" fmla="*/ 270 h 12315"/>
                <a:gd name="connsiteX6" fmla="*/ 1494 w 9884"/>
                <a:gd name="connsiteY6" fmla="*/ 1197 h 12315"/>
                <a:gd name="connsiteX7" fmla="*/ 115 w 9884"/>
                <a:gd name="connsiteY7" fmla="*/ 4093 h 12315"/>
                <a:gd name="connsiteX8" fmla="*/ 2069 w 9884"/>
                <a:gd name="connsiteY8" fmla="*/ 7143 h 12315"/>
                <a:gd name="connsiteX9" fmla="*/ 4023 w 9884"/>
                <a:gd name="connsiteY9" fmla="*/ 8533 h 12315"/>
                <a:gd name="connsiteX10" fmla="*/ 7991 w 9884"/>
                <a:gd name="connsiteY10" fmla="*/ 11962 h 12315"/>
                <a:gd name="connsiteX0" fmla="*/ 8085 w 10000"/>
                <a:gd name="connsiteY0" fmla="*/ 9713 h 10000"/>
                <a:gd name="connsiteX1" fmla="*/ 7592 w 10000"/>
                <a:gd name="connsiteY1" fmla="*/ 5208 h 10000"/>
                <a:gd name="connsiteX2" fmla="*/ 8602 w 10000"/>
                <a:gd name="connsiteY2" fmla="*/ 2935 h 10000"/>
                <a:gd name="connsiteX3" fmla="*/ 9885 w 10000"/>
                <a:gd name="connsiteY3" fmla="*/ 1191 h 10000"/>
                <a:gd name="connsiteX4" fmla="*/ 7908 w 10000"/>
                <a:gd name="connsiteY4" fmla="*/ 157 h 10000"/>
                <a:gd name="connsiteX5" fmla="*/ 4070 w 10000"/>
                <a:gd name="connsiteY5" fmla="*/ 219 h 10000"/>
                <a:gd name="connsiteX6" fmla="*/ 1512 w 10000"/>
                <a:gd name="connsiteY6" fmla="*/ 972 h 10000"/>
                <a:gd name="connsiteX7" fmla="*/ 116 w 10000"/>
                <a:gd name="connsiteY7" fmla="*/ 3324 h 10000"/>
                <a:gd name="connsiteX8" fmla="*/ 2491 w 10000"/>
                <a:gd name="connsiteY8" fmla="*/ 5188 h 10000"/>
                <a:gd name="connsiteX9" fmla="*/ 4070 w 10000"/>
                <a:gd name="connsiteY9" fmla="*/ 6929 h 10000"/>
                <a:gd name="connsiteX10" fmla="*/ 8085 w 10000"/>
                <a:gd name="connsiteY10" fmla="*/ 9713 h 10000"/>
                <a:gd name="connsiteX0" fmla="*/ 8085 w 10000"/>
                <a:gd name="connsiteY0" fmla="*/ 9713 h 9989"/>
                <a:gd name="connsiteX1" fmla="*/ 7592 w 10000"/>
                <a:gd name="connsiteY1" fmla="*/ 5208 h 9989"/>
                <a:gd name="connsiteX2" fmla="*/ 8602 w 10000"/>
                <a:gd name="connsiteY2" fmla="*/ 2935 h 9989"/>
                <a:gd name="connsiteX3" fmla="*/ 9885 w 10000"/>
                <a:gd name="connsiteY3" fmla="*/ 1191 h 9989"/>
                <a:gd name="connsiteX4" fmla="*/ 7908 w 10000"/>
                <a:gd name="connsiteY4" fmla="*/ 157 h 9989"/>
                <a:gd name="connsiteX5" fmla="*/ 4070 w 10000"/>
                <a:gd name="connsiteY5" fmla="*/ 219 h 9989"/>
                <a:gd name="connsiteX6" fmla="*/ 1512 w 10000"/>
                <a:gd name="connsiteY6" fmla="*/ 972 h 9989"/>
                <a:gd name="connsiteX7" fmla="*/ 116 w 10000"/>
                <a:gd name="connsiteY7" fmla="*/ 3324 h 9989"/>
                <a:gd name="connsiteX8" fmla="*/ 2491 w 10000"/>
                <a:gd name="connsiteY8" fmla="*/ 5188 h 9989"/>
                <a:gd name="connsiteX9" fmla="*/ 4624 w 10000"/>
                <a:gd name="connsiteY9" fmla="*/ 6861 h 9989"/>
                <a:gd name="connsiteX10" fmla="*/ 8085 w 10000"/>
                <a:gd name="connsiteY10" fmla="*/ 9713 h 9989"/>
                <a:gd name="connsiteX0" fmla="*/ 7195 w 9110"/>
                <a:gd name="connsiteY0" fmla="*/ 9724 h 10000"/>
                <a:gd name="connsiteX1" fmla="*/ 6702 w 9110"/>
                <a:gd name="connsiteY1" fmla="*/ 5214 h 10000"/>
                <a:gd name="connsiteX2" fmla="*/ 7712 w 9110"/>
                <a:gd name="connsiteY2" fmla="*/ 2938 h 10000"/>
                <a:gd name="connsiteX3" fmla="*/ 8995 w 9110"/>
                <a:gd name="connsiteY3" fmla="*/ 1192 h 10000"/>
                <a:gd name="connsiteX4" fmla="*/ 7018 w 9110"/>
                <a:gd name="connsiteY4" fmla="*/ 157 h 10000"/>
                <a:gd name="connsiteX5" fmla="*/ 3180 w 9110"/>
                <a:gd name="connsiteY5" fmla="*/ 219 h 10000"/>
                <a:gd name="connsiteX6" fmla="*/ 622 w 9110"/>
                <a:gd name="connsiteY6" fmla="*/ 973 h 10000"/>
                <a:gd name="connsiteX7" fmla="*/ 116 w 9110"/>
                <a:gd name="connsiteY7" fmla="*/ 3305 h 10000"/>
                <a:gd name="connsiteX8" fmla="*/ 1601 w 9110"/>
                <a:gd name="connsiteY8" fmla="*/ 5194 h 10000"/>
                <a:gd name="connsiteX9" fmla="*/ 3734 w 9110"/>
                <a:gd name="connsiteY9" fmla="*/ 6869 h 10000"/>
                <a:gd name="connsiteX10" fmla="*/ 7195 w 9110"/>
                <a:gd name="connsiteY10" fmla="*/ 9724 h 10000"/>
                <a:gd name="connsiteX0" fmla="*/ 8292 w 10394"/>
                <a:gd name="connsiteY0" fmla="*/ 9724 h 10000"/>
                <a:gd name="connsiteX1" fmla="*/ 7751 w 10394"/>
                <a:gd name="connsiteY1" fmla="*/ 5214 h 10000"/>
                <a:gd name="connsiteX2" fmla="*/ 8859 w 10394"/>
                <a:gd name="connsiteY2" fmla="*/ 2938 h 10000"/>
                <a:gd name="connsiteX3" fmla="*/ 10268 w 10394"/>
                <a:gd name="connsiteY3" fmla="*/ 1192 h 10000"/>
                <a:gd name="connsiteX4" fmla="*/ 8098 w 10394"/>
                <a:gd name="connsiteY4" fmla="*/ 157 h 10000"/>
                <a:gd name="connsiteX5" fmla="*/ 3885 w 10394"/>
                <a:gd name="connsiteY5" fmla="*/ 219 h 10000"/>
                <a:gd name="connsiteX6" fmla="*/ 561 w 10394"/>
                <a:gd name="connsiteY6" fmla="*/ 810 h 10000"/>
                <a:gd name="connsiteX7" fmla="*/ 521 w 10394"/>
                <a:gd name="connsiteY7" fmla="*/ 3305 h 10000"/>
                <a:gd name="connsiteX8" fmla="*/ 2151 w 10394"/>
                <a:gd name="connsiteY8" fmla="*/ 5194 h 10000"/>
                <a:gd name="connsiteX9" fmla="*/ 4493 w 10394"/>
                <a:gd name="connsiteY9" fmla="*/ 6869 h 10000"/>
                <a:gd name="connsiteX10" fmla="*/ 8292 w 10394"/>
                <a:gd name="connsiteY10" fmla="*/ 9724 h 10000"/>
                <a:gd name="connsiteX0" fmla="*/ 8334 w 10436"/>
                <a:gd name="connsiteY0" fmla="*/ 9765 h 10041"/>
                <a:gd name="connsiteX1" fmla="*/ 7793 w 10436"/>
                <a:gd name="connsiteY1" fmla="*/ 5255 h 10041"/>
                <a:gd name="connsiteX2" fmla="*/ 8901 w 10436"/>
                <a:gd name="connsiteY2" fmla="*/ 2979 h 10041"/>
                <a:gd name="connsiteX3" fmla="*/ 10310 w 10436"/>
                <a:gd name="connsiteY3" fmla="*/ 1233 h 10041"/>
                <a:gd name="connsiteX4" fmla="*/ 8140 w 10436"/>
                <a:gd name="connsiteY4" fmla="*/ 198 h 10041"/>
                <a:gd name="connsiteX5" fmla="*/ 4181 w 10436"/>
                <a:gd name="connsiteY5" fmla="*/ 109 h 10041"/>
                <a:gd name="connsiteX6" fmla="*/ 603 w 10436"/>
                <a:gd name="connsiteY6" fmla="*/ 851 h 10041"/>
                <a:gd name="connsiteX7" fmla="*/ 563 w 10436"/>
                <a:gd name="connsiteY7" fmla="*/ 3346 h 10041"/>
                <a:gd name="connsiteX8" fmla="*/ 2193 w 10436"/>
                <a:gd name="connsiteY8" fmla="*/ 5235 h 10041"/>
                <a:gd name="connsiteX9" fmla="*/ 4535 w 10436"/>
                <a:gd name="connsiteY9" fmla="*/ 6910 h 10041"/>
                <a:gd name="connsiteX10" fmla="*/ 8334 w 10436"/>
                <a:gd name="connsiteY10" fmla="*/ 9765 h 10041"/>
                <a:gd name="connsiteX0" fmla="*/ 4929 w 10436"/>
                <a:gd name="connsiteY0" fmla="*/ 8596 h 8872"/>
                <a:gd name="connsiteX1" fmla="*/ 7793 w 10436"/>
                <a:gd name="connsiteY1" fmla="*/ 5255 h 8872"/>
                <a:gd name="connsiteX2" fmla="*/ 8901 w 10436"/>
                <a:gd name="connsiteY2" fmla="*/ 2979 h 8872"/>
                <a:gd name="connsiteX3" fmla="*/ 10310 w 10436"/>
                <a:gd name="connsiteY3" fmla="*/ 1233 h 8872"/>
                <a:gd name="connsiteX4" fmla="*/ 8140 w 10436"/>
                <a:gd name="connsiteY4" fmla="*/ 198 h 8872"/>
                <a:gd name="connsiteX5" fmla="*/ 4181 w 10436"/>
                <a:gd name="connsiteY5" fmla="*/ 109 h 8872"/>
                <a:gd name="connsiteX6" fmla="*/ 603 w 10436"/>
                <a:gd name="connsiteY6" fmla="*/ 851 h 8872"/>
                <a:gd name="connsiteX7" fmla="*/ 563 w 10436"/>
                <a:gd name="connsiteY7" fmla="*/ 3346 h 8872"/>
                <a:gd name="connsiteX8" fmla="*/ 2193 w 10436"/>
                <a:gd name="connsiteY8" fmla="*/ 5235 h 8872"/>
                <a:gd name="connsiteX9" fmla="*/ 4535 w 10436"/>
                <a:gd name="connsiteY9" fmla="*/ 6910 h 8872"/>
                <a:gd name="connsiteX10" fmla="*/ 4929 w 10436"/>
                <a:gd name="connsiteY10" fmla="*/ 8596 h 8872"/>
                <a:gd name="connsiteX0" fmla="*/ 4723 w 10000"/>
                <a:gd name="connsiteY0" fmla="*/ 9689 h 10022"/>
                <a:gd name="connsiteX1" fmla="*/ 6028 w 10000"/>
                <a:gd name="connsiteY1" fmla="*/ 5791 h 10022"/>
                <a:gd name="connsiteX2" fmla="*/ 8529 w 10000"/>
                <a:gd name="connsiteY2" fmla="*/ 3358 h 10022"/>
                <a:gd name="connsiteX3" fmla="*/ 9879 w 10000"/>
                <a:gd name="connsiteY3" fmla="*/ 1390 h 10022"/>
                <a:gd name="connsiteX4" fmla="*/ 7800 w 10000"/>
                <a:gd name="connsiteY4" fmla="*/ 223 h 10022"/>
                <a:gd name="connsiteX5" fmla="*/ 4006 w 10000"/>
                <a:gd name="connsiteY5" fmla="*/ 123 h 10022"/>
                <a:gd name="connsiteX6" fmla="*/ 578 w 10000"/>
                <a:gd name="connsiteY6" fmla="*/ 959 h 10022"/>
                <a:gd name="connsiteX7" fmla="*/ 539 w 10000"/>
                <a:gd name="connsiteY7" fmla="*/ 3771 h 10022"/>
                <a:gd name="connsiteX8" fmla="*/ 2101 w 10000"/>
                <a:gd name="connsiteY8" fmla="*/ 5901 h 10022"/>
                <a:gd name="connsiteX9" fmla="*/ 4346 w 10000"/>
                <a:gd name="connsiteY9" fmla="*/ 7789 h 10022"/>
                <a:gd name="connsiteX10" fmla="*/ 4723 w 10000"/>
                <a:gd name="connsiteY10" fmla="*/ 9689 h 10022"/>
                <a:gd name="connsiteX0" fmla="*/ 4723 w 10000"/>
                <a:gd name="connsiteY0" fmla="*/ 9689 h 9967"/>
                <a:gd name="connsiteX1" fmla="*/ 6028 w 10000"/>
                <a:gd name="connsiteY1" fmla="*/ 5791 h 9967"/>
                <a:gd name="connsiteX2" fmla="*/ 8529 w 10000"/>
                <a:gd name="connsiteY2" fmla="*/ 3358 h 9967"/>
                <a:gd name="connsiteX3" fmla="*/ 9879 w 10000"/>
                <a:gd name="connsiteY3" fmla="*/ 1390 h 9967"/>
                <a:gd name="connsiteX4" fmla="*/ 7800 w 10000"/>
                <a:gd name="connsiteY4" fmla="*/ 223 h 9967"/>
                <a:gd name="connsiteX5" fmla="*/ 4006 w 10000"/>
                <a:gd name="connsiteY5" fmla="*/ 123 h 9967"/>
                <a:gd name="connsiteX6" fmla="*/ 578 w 10000"/>
                <a:gd name="connsiteY6" fmla="*/ 959 h 9967"/>
                <a:gd name="connsiteX7" fmla="*/ 539 w 10000"/>
                <a:gd name="connsiteY7" fmla="*/ 3771 h 9967"/>
                <a:gd name="connsiteX8" fmla="*/ 2101 w 10000"/>
                <a:gd name="connsiteY8" fmla="*/ 5901 h 9967"/>
                <a:gd name="connsiteX9" fmla="*/ 3420 w 10000"/>
                <a:gd name="connsiteY9" fmla="*/ 7457 h 9967"/>
                <a:gd name="connsiteX10" fmla="*/ 4723 w 10000"/>
                <a:gd name="connsiteY10" fmla="*/ 9689 h 9967"/>
                <a:gd name="connsiteX0" fmla="*/ 4581 w 9858"/>
                <a:gd name="connsiteY0" fmla="*/ 9797 h 10076"/>
                <a:gd name="connsiteX1" fmla="*/ 5886 w 9858"/>
                <a:gd name="connsiteY1" fmla="*/ 5886 h 10076"/>
                <a:gd name="connsiteX2" fmla="*/ 8387 w 9858"/>
                <a:gd name="connsiteY2" fmla="*/ 3445 h 10076"/>
                <a:gd name="connsiteX3" fmla="*/ 9737 w 9858"/>
                <a:gd name="connsiteY3" fmla="*/ 1471 h 10076"/>
                <a:gd name="connsiteX4" fmla="*/ 7658 w 9858"/>
                <a:gd name="connsiteY4" fmla="*/ 300 h 10076"/>
                <a:gd name="connsiteX5" fmla="*/ 3864 w 9858"/>
                <a:gd name="connsiteY5" fmla="*/ 199 h 10076"/>
                <a:gd name="connsiteX6" fmla="*/ 578 w 9858"/>
                <a:gd name="connsiteY6" fmla="*/ 1496 h 10076"/>
                <a:gd name="connsiteX7" fmla="*/ 397 w 9858"/>
                <a:gd name="connsiteY7" fmla="*/ 3859 h 10076"/>
                <a:gd name="connsiteX8" fmla="*/ 1959 w 9858"/>
                <a:gd name="connsiteY8" fmla="*/ 5997 h 10076"/>
                <a:gd name="connsiteX9" fmla="*/ 3278 w 9858"/>
                <a:gd name="connsiteY9" fmla="*/ 7558 h 10076"/>
                <a:gd name="connsiteX10" fmla="*/ 4581 w 9858"/>
                <a:gd name="connsiteY10" fmla="*/ 9797 h 10076"/>
                <a:gd name="connsiteX0" fmla="*/ 4625 w 9978"/>
                <a:gd name="connsiteY0" fmla="*/ 9572 h 9849"/>
                <a:gd name="connsiteX1" fmla="*/ 5949 w 9978"/>
                <a:gd name="connsiteY1" fmla="*/ 5691 h 9849"/>
                <a:gd name="connsiteX2" fmla="*/ 8486 w 9978"/>
                <a:gd name="connsiteY2" fmla="*/ 3268 h 9849"/>
                <a:gd name="connsiteX3" fmla="*/ 9855 w 9978"/>
                <a:gd name="connsiteY3" fmla="*/ 1309 h 9849"/>
                <a:gd name="connsiteX4" fmla="*/ 7746 w 9978"/>
                <a:gd name="connsiteY4" fmla="*/ 147 h 9849"/>
                <a:gd name="connsiteX5" fmla="*/ 3767 w 9978"/>
                <a:gd name="connsiteY5" fmla="*/ 426 h 9849"/>
                <a:gd name="connsiteX6" fmla="*/ 564 w 9978"/>
                <a:gd name="connsiteY6" fmla="*/ 1334 h 9849"/>
                <a:gd name="connsiteX7" fmla="*/ 381 w 9978"/>
                <a:gd name="connsiteY7" fmla="*/ 3679 h 9849"/>
                <a:gd name="connsiteX8" fmla="*/ 1965 w 9978"/>
                <a:gd name="connsiteY8" fmla="*/ 5801 h 9849"/>
                <a:gd name="connsiteX9" fmla="*/ 3303 w 9978"/>
                <a:gd name="connsiteY9" fmla="*/ 7350 h 9849"/>
                <a:gd name="connsiteX10" fmla="*/ 4625 w 9978"/>
                <a:gd name="connsiteY10" fmla="*/ 9572 h 9849"/>
                <a:gd name="connsiteX0" fmla="*/ 4635 w 10000"/>
                <a:gd name="connsiteY0" fmla="*/ 9387 h 9668"/>
                <a:gd name="connsiteX1" fmla="*/ 5962 w 10000"/>
                <a:gd name="connsiteY1" fmla="*/ 5446 h 9668"/>
                <a:gd name="connsiteX2" fmla="*/ 8505 w 10000"/>
                <a:gd name="connsiteY2" fmla="*/ 2986 h 9668"/>
                <a:gd name="connsiteX3" fmla="*/ 9877 w 10000"/>
                <a:gd name="connsiteY3" fmla="*/ 997 h 9668"/>
                <a:gd name="connsiteX4" fmla="*/ 7560 w 10000"/>
                <a:gd name="connsiteY4" fmla="*/ 413 h 9668"/>
                <a:gd name="connsiteX5" fmla="*/ 3775 w 10000"/>
                <a:gd name="connsiteY5" fmla="*/ 101 h 9668"/>
                <a:gd name="connsiteX6" fmla="*/ 565 w 10000"/>
                <a:gd name="connsiteY6" fmla="*/ 1022 h 9668"/>
                <a:gd name="connsiteX7" fmla="*/ 382 w 10000"/>
                <a:gd name="connsiteY7" fmla="*/ 3403 h 9668"/>
                <a:gd name="connsiteX8" fmla="*/ 1969 w 10000"/>
                <a:gd name="connsiteY8" fmla="*/ 5558 h 9668"/>
                <a:gd name="connsiteX9" fmla="*/ 3310 w 10000"/>
                <a:gd name="connsiteY9" fmla="*/ 7131 h 9668"/>
                <a:gd name="connsiteX10" fmla="*/ 4635 w 10000"/>
                <a:gd name="connsiteY10" fmla="*/ 9387 h 9668"/>
                <a:gd name="connsiteX0" fmla="*/ 4652 w 10017"/>
                <a:gd name="connsiteY0" fmla="*/ 9333 h 9624"/>
                <a:gd name="connsiteX1" fmla="*/ 5979 w 10017"/>
                <a:gd name="connsiteY1" fmla="*/ 5257 h 9624"/>
                <a:gd name="connsiteX2" fmla="*/ 8522 w 10017"/>
                <a:gd name="connsiteY2" fmla="*/ 2713 h 9624"/>
                <a:gd name="connsiteX3" fmla="*/ 9894 w 10017"/>
                <a:gd name="connsiteY3" fmla="*/ 655 h 9624"/>
                <a:gd name="connsiteX4" fmla="*/ 7577 w 10017"/>
                <a:gd name="connsiteY4" fmla="*/ 51 h 9624"/>
                <a:gd name="connsiteX5" fmla="*/ 3889 w 10017"/>
                <a:gd name="connsiteY5" fmla="*/ 351 h 9624"/>
                <a:gd name="connsiteX6" fmla="*/ 582 w 10017"/>
                <a:gd name="connsiteY6" fmla="*/ 681 h 9624"/>
                <a:gd name="connsiteX7" fmla="*/ 399 w 10017"/>
                <a:gd name="connsiteY7" fmla="*/ 3144 h 9624"/>
                <a:gd name="connsiteX8" fmla="*/ 1986 w 10017"/>
                <a:gd name="connsiteY8" fmla="*/ 5373 h 9624"/>
                <a:gd name="connsiteX9" fmla="*/ 3327 w 10017"/>
                <a:gd name="connsiteY9" fmla="*/ 7000 h 9624"/>
                <a:gd name="connsiteX10" fmla="*/ 4652 w 10017"/>
                <a:gd name="connsiteY10" fmla="*/ 9333 h 9624"/>
                <a:gd name="connsiteX0" fmla="*/ 4644 w 10000"/>
                <a:gd name="connsiteY0" fmla="*/ 9585 h 9887"/>
                <a:gd name="connsiteX1" fmla="*/ 5969 w 10000"/>
                <a:gd name="connsiteY1" fmla="*/ 5349 h 9887"/>
                <a:gd name="connsiteX2" fmla="*/ 8508 w 10000"/>
                <a:gd name="connsiteY2" fmla="*/ 2706 h 9887"/>
                <a:gd name="connsiteX3" fmla="*/ 9877 w 10000"/>
                <a:gd name="connsiteY3" fmla="*/ 568 h 9887"/>
                <a:gd name="connsiteX4" fmla="*/ 7756 w 10000"/>
                <a:gd name="connsiteY4" fmla="*/ 285 h 9887"/>
                <a:gd name="connsiteX5" fmla="*/ 3882 w 10000"/>
                <a:gd name="connsiteY5" fmla="*/ 252 h 9887"/>
                <a:gd name="connsiteX6" fmla="*/ 581 w 10000"/>
                <a:gd name="connsiteY6" fmla="*/ 595 h 9887"/>
                <a:gd name="connsiteX7" fmla="*/ 398 w 10000"/>
                <a:gd name="connsiteY7" fmla="*/ 3154 h 9887"/>
                <a:gd name="connsiteX8" fmla="*/ 1983 w 10000"/>
                <a:gd name="connsiteY8" fmla="*/ 5470 h 9887"/>
                <a:gd name="connsiteX9" fmla="*/ 3321 w 10000"/>
                <a:gd name="connsiteY9" fmla="*/ 7160 h 9887"/>
                <a:gd name="connsiteX10" fmla="*/ 4644 w 10000"/>
                <a:gd name="connsiteY10" fmla="*/ 9585 h 9887"/>
                <a:gd name="connsiteX0" fmla="*/ 4644 w 9439"/>
                <a:gd name="connsiteY0" fmla="*/ 9599 h 9904"/>
                <a:gd name="connsiteX1" fmla="*/ 5969 w 9439"/>
                <a:gd name="connsiteY1" fmla="*/ 5314 h 9904"/>
                <a:gd name="connsiteX2" fmla="*/ 8508 w 9439"/>
                <a:gd name="connsiteY2" fmla="*/ 2641 h 9904"/>
                <a:gd name="connsiteX3" fmla="*/ 9316 w 9439"/>
                <a:gd name="connsiteY3" fmla="*/ 1311 h 9904"/>
                <a:gd name="connsiteX4" fmla="*/ 7756 w 9439"/>
                <a:gd name="connsiteY4" fmla="*/ 192 h 9904"/>
                <a:gd name="connsiteX5" fmla="*/ 3882 w 9439"/>
                <a:gd name="connsiteY5" fmla="*/ 159 h 9904"/>
                <a:gd name="connsiteX6" fmla="*/ 581 w 9439"/>
                <a:gd name="connsiteY6" fmla="*/ 506 h 9904"/>
                <a:gd name="connsiteX7" fmla="*/ 398 w 9439"/>
                <a:gd name="connsiteY7" fmla="*/ 3094 h 9904"/>
                <a:gd name="connsiteX8" fmla="*/ 1983 w 9439"/>
                <a:gd name="connsiteY8" fmla="*/ 5437 h 9904"/>
                <a:gd name="connsiteX9" fmla="*/ 3321 w 9439"/>
                <a:gd name="connsiteY9" fmla="*/ 7146 h 9904"/>
                <a:gd name="connsiteX10" fmla="*/ 4644 w 9439"/>
                <a:gd name="connsiteY10" fmla="*/ 9599 h 9904"/>
                <a:gd name="connsiteX0" fmla="*/ 4920 w 10000"/>
                <a:gd name="connsiteY0" fmla="*/ 9692 h 10000"/>
                <a:gd name="connsiteX1" fmla="*/ 6324 w 10000"/>
                <a:gd name="connsiteY1" fmla="*/ 5366 h 10000"/>
                <a:gd name="connsiteX2" fmla="*/ 7721 w 10000"/>
                <a:gd name="connsiteY2" fmla="*/ 2719 h 10000"/>
                <a:gd name="connsiteX3" fmla="*/ 9870 w 10000"/>
                <a:gd name="connsiteY3" fmla="*/ 1324 h 10000"/>
                <a:gd name="connsiteX4" fmla="*/ 8217 w 10000"/>
                <a:gd name="connsiteY4" fmla="*/ 194 h 10000"/>
                <a:gd name="connsiteX5" fmla="*/ 4113 w 10000"/>
                <a:gd name="connsiteY5" fmla="*/ 161 h 10000"/>
                <a:gd name="connsiteX6" fmla="*/ 616 w 10000"/>
                <a:gd name="connsiteY6" fmla="*/ 511 h 10000"/>
                <a:gd name="connsiteX7" fmla="*/ 422 w 10000"/>
                <a:gd name="connsiteY7" fmla="*/ 3124 h 10000"/>
                <a:gd name="connsiteX8" fmla="*/ 2101 w 10000"/>
                <a:gd name="connsiteY8" fmla="*/ 5490 h 10000"/>
                <a:gd name="connsiteX9" fmla="*/ 3518 w 10000"/>
                <a:gd name="connsiteY9" fmla="*/ 7215 h 10000"/>
                <a:gd name="connsiteX10" fmla="*/ 4920 w 10000"/>
                <a:gd name="connsiteY10" fmla="*/ 9692 h 10000"/>
                <a:gd name="connsiteX0" fmla="*/ 4920 w 9512"/>
                <a:gd name="connsiteY0" fmla="*/ 9697 h 10005"/>
                <a:gd name="connsiteX1" fmla="*/ 6324 w 9512"/>
                <a:gd name="connsiteY1" fmla="*/ 5371 h 10005"/>
                <a:gd name="connsiteX2" fmla="*/ 7721 w 9512"/>
                <a:gd name="connsiteY2" fmla="*/ 2724 h 10005"/>
                <a:gd name="connsiteX3" fmla="*/ 9382 w 9512"/>
                <a:gd name="connsiteY3" fmla="*/ 1358 h 10005"/>
                <a:gd name="connsiteX4" fmla="*/ 8217 w 9512"/>
                <a:gd name="connsiteY4" fmla="*/ 199 h 10005"/>
                <a:gd name="connsiteX5" fmla="*/ 4113 w 9512"/>
                <a:gd name="connsiteY5" fmla="*/ 166 h 10005"/>
                <a:gd name="connsiteX6" fmla="*/ 616 w 9512"/>
                <a:gd name="connsiteY6" fmla="*/ 516 h 10005"/>
                <a:gd name="connsiteX7" fmla="*/ 422 w 9512"/>
                <a:gd name="connsiteY7" fmla="*/ 3129 h 10005"/>
                <a:gd name="connsiteX8" fmla="*/ 2101 w 9512"/>
                <a:gd name="connsiteY8" fmla="*/ 5495 h 10005"/>
                <a:gd name="connsiteX9" fmla="*/ 3518 w 9512"/>
                <a:gd name="connsiteY9" fmla="*/ 7220 h 10005"/>
                <a:gd name="connsiteX10" fmla="*/ 4920 w 9512"/>
                <a:gd name="connsiteY10" fmla="*/ 9697 h 10005"/>
                <a:gd name="connsiteX0" fmla="*/ 5172 w 10366"/>
                <a:gd name="connsiteY0" fmla="*/ 9692 h 10000"/>
                <a:gd name="connsiteX1" fmla="*/ 6648 w 10366"/>
                <a:gd name="connsiteY1" fmla="*/ 5368 h 10000"/>
                <a:gd name="connsiteX2" fmla="*/ 8117 w 10366"/>
                <a:gd name="connsiteY2" fmla="*/ 2723 h 10000"/>
                <a:gd name="connsiteX3" fmla="*/ 9863 w 10366"/>
                <a:gd name="connsiteY3" fmla="*/ 1357 h 10000"/>
                <a:gd name="connsiteX4" fmla="*/ 8639 w 10366"/>
                <a:gd name="connsiteY4" fmla="*/ 199 h 10000"/>
                <a:gd name="connsiteX5" fmla="*/ 4324 w 10366"/>
                <a:gd name="connsiteY5" fmla="*/ 166 h 10000"/>
                <a:gd name="connsiteX6" fmla="*/ 648 w 10366"/>
                <a:gd name="connsiteY6" fmla="*/ 516 h 10000"/>
                <a:gd name="connsiteX7" fmla="*/ 444 w 10366"/>
                <a:gd name="connsiteY7" fmla="*/ 3127 h 10000"/>
                <a:gd name="connsiteX8" fmla="*/ 2209 w 10366"/>
                <a:gd name="connsiteY8" fmla="*/ 5492 h 10000"/>
                <a:gd name="connsiteX9" fmla="*/ 3698 w 10366"/>
                <a:gd name="connsiteY9" fmla="*/ 7216 h 10000"/>
                <a:gd name="connsiteX10" fmla="*/ 5172 w 10366"/>
                <a:gd name="connsiteY10" fmla="*/ 9692 h 10000"/>
                <a:gd name="connsiteX0" fmla="*/ 5172 w 10366"/>
                <a:gd name="connsiteY0" fmla="*/ 9664 h 9972"/>
                <a:gd name="connsiteX1" fmla="*/ 6648 w 10366"/>
                <a:gd name="connsiteY1" fmla="*/ 5340 h 9972"/>
                <a:gd name="connsiteX2" fmla="*/ 8117 w 10366"/>
                <a:gd name="connsiteY2" fmla="*/ 2695 h 9972"/>
                <a:gd name="connsiteX3" fmla="*/ 9863 w 10366"/>
                <a:gd name="connsiteY3" fmla="*/ 1329 h 9972"/>
                <a:gd name="connsiteX4" fmla="*/ 8639 w 10366"/>
                <a:gd name="connsiteY4" fmla="*/ 171 h 9972"/>
                <a:gd name="connsiteX5" fmla="*/ 648 w 10366"/>
                <a:gd name="connsiteY5" fmla="*/ 488 h 9972"/>
                <a:gd name="connsiteX6" fmla="*/ 444 w 10366"/>
                <a:gd name="connsiteY6" fmla="*/ 3099 h 9972"/>
                <a:gd name="connsiteX7" fmla="*/ 2209 w 10366"/>
                <a:gd name="connsiteY7" fmla="*/ 5464 h 9972"/>
                <a:gd name="connsiteX8" fmla="*/ 3698 w 10366"/>
                <a:gd name="connsiteY8" fmla="*/ 7188 h 9972"/>
                <a:gd name="connsiteX9" fmla="*/ 5172 w 10366"/>
                <a:gd name="connsiteY9" fmla="*/ 9664 h 9972"/>
                <a:gd name="connsiteX0" fmla="*/ 4757 w 9768"/>
                <a:gd name="connsiteY0" fmla="*/ 9615 h 9924"/>
                <a:gd name="connsiteX1" fmla="*/ 6181 w 9768"/>
                <a:gd name="connsiteY1" fmla="*/ 5279 h 9924"/>
                <a:gd name="connsiteX2" fmla="*/ 7598 w 9768"/>
                <a:gd name="connsiteY2" fmla="*/ 2627 h 9924"/>
                <a:gd name="connsiteX3" fmla="*/ 9283 w 9768"/>
                <a:gd name="connsiteY3" fmla="*/ 1257 h 9924"/>
                <a:gd name="connsiteX4" fmla="*/ 8102 w 9768"/>
                <a:gd name="connsiteY4" fmla="*/ 95 h 9924"/>
                <a:gd name="connsiteX5" fmla="*/ 625 w 9768"/>
                <a:gd name="connsiteY5" fmla="*/ 689 h 9924"/>
                <a:gd name="connsiteX6" fmla="*/ 196 w 9768"/>
                <a:gd name="connsiteY6" fmla="*/ 3032 h 9924"/>
                <a:gd name="connsiteX7" fmla="*/ 1899 w 9768"/>
                <a:gd name="connsiteY7" fmla="*/ 5403 h 9924"/>
                <a:gd name="connsiteX8" fmla="*/ 3335 w 9768"/>
                <a:gd name="connsiteY8" fmla="*/ 7132 h 9924"/>
                <a:gd name="connsiteX9" fmla="*/ 4757 w 9768"/>
                <a:gd name="connsiteY9" fmla="*/ 9615 h 9924"/>
                <a:gd name="connsiteX0" fmla="*/ 4870 w 9921"/>
                <a:gd name="connsiteY0" fmla="*/ 10338 h 10649"/>
                <a:gd name="connsiteX1" fmla="*/ 6328 w 9921"/>
                <a:gd name="connsiteY1" fmla="*/ 5968 h 10649"/>
                <a:gd name="connsiteX2" fmla="*/ 7778 w 9921"/>
                <a:gd name="connsiteY2" fmla="*/ 3296 h 10649"/>
                <a:gd name="connsiteX3" fmla="*/ 9503 w 9921"/>
                <a:gd name="connsiteY3" fmla="*/ 1916 h 10649"/>
                <a:gd name="connsiteX4" fmla="*/ 5271 w 9921"/>
                <a:gd name="connsiteY4" fmla="*/ 96 h 10649"/>
                <a:gd name="connsiteX5" fmla="*/ 640 w 9921"/>
                <a:gd name="connsiteY5" fmla="*/ 1343 h 10649"/>
                <a:gd name="connsiteX6" fmla="*/ 201 w 9921"/>
                <a:gd name="connsiteY6" fmla="*/ 3704 h 10649"/>
                <a:gd name="connsiteX7" fmla="*/ 1944 w 9921"/>
                <a:gd name="connsiteY7" fmla="*/ 6093 h 10649"/>
                <a:gd name="connsiteX8" fmla="*/ 3414 w 9921"/>
                <a:gd name="connsiteY8" fmla="*/ 7836 h 10649"/>
                <a:gd name="connsiteX9" fmla="*/ 4870 w 9921"/>
                <a:gd name="connsiteY9" fmla="*/ 10338 h 10649"/>
                <a:gd name="connsiteX0" fmla="*/ 4909 w 10000"/>
                <a:gd name="connsiteY0" fmla="*/ 9771 h 10063"/>
                <a:gd name="connsiteX1" fmla="*/ 6378 w 10000"/>
                <a:gd name="connsiteY1" fmla="*/ 5667 h 10063"/>
                <a:gd name="connsiteX2" fmla="*/ 7840 w 10000"/>
                <a:gd name="connsiteY2" fmla="*/ 3158 h 10063"/>
                <a:gd name="connsiteX3" fmla="*/ 9579 w 10000"/>
                <a:gd name="connsiteY3" fmla="*/ 1862 h 10063"/>
                <a:gd name="connsiteX4" fmla="*/ 5313 w 10000"/>
                <a:gd name="connsiteY4" fmla="*/ 153 h 10063"/>
                <a:gd name="connsiteX5" fmla="*/ 645 w 10000"/>
                <a:gd name="connsiteY5" fmla="*/ 1324 h 10063"/>
                <a:gd name="connsiteX6" fmla="*/ 203 w 10000"/>
                <a:gd name="connsiteY6" fmla="*/ 3541 h 10063"/>
                <a:gd name="connsiteX7" fmla="*/ 1959 w 10000"/>
                <a:gd name="connsiteY7" fmla="*/ 5785 h 10063"/>
                <a:gd name="connsiteX8" fmla="*/ 3441 w 10000"/>
                <a:gd name="connsiteY8" fmla="*/ 7421 h 10063"/>
                <a:gd name="connsiteX9" fmla="*/ 4909 w 10000"/>
                <a:gd name="connsiteY9" fmla="*/ 9771 h 10063"/>
                <a:gd name="connsiteX0" fmla="*/ 4909 w 9965"/>
                <a:gd name="connsiteY0" fmla="*/ 9538 h 9830"/>
                <a:gd name="connsiteX1" fmla="*/ 6378 w 9965"/>
                <a:gd name="connsiteY1" fmla="*/ 5434 h 9830"/>
                <a:gd name="connsiteX2" fmla="*/ 7840 w 9965"/>
                <a:gd name="connsiteY2" fmla="*/ 2925 h 9830"/>
                <a:gd name="connsiteX3" fmla="*/ 9579 w 9965"/>
                <a:gd name="connsiteY3" fmla="*/ 1629 h 9830"/>
                <a:gd name="connsiteX4" fmla="*/ 5526 w 9965"/>
                <a:gd name="connsiteY4" fmla="*/ 153 h 9830"/>
                <a:gd name="connsiteX5" fmla="*/ 645 w 9965"/>
                <a:gd name="connsiteY5" fmla="*/ 1091 h 9830"/>
                <a:gd name="connsiteX6" fmla="*/ 203 w 9965"/>
                <a:gd name="connsiteY6" fmla="*/ 3308 h 9830"/>
                <a:gd name="connsiteX7" fmla="*/ 1959 w 9965"/>
                <a:gd name="connsiteY7" fmla="*/ 5552 h 9830"/>
                <a:gd name="connsiteX8" fmla="*/ 3441 w 9965"/>
                <a:gd name="connsiteY8" fmla="*/ 7188 h 9830"/>
                <a:gd name="connsiteX9" fmla="*/ 4909 w 9965"/>
                <a:gd name="connsiteY9" fmla="*/ 9538 h 9830"/>
                <a:gd name="connsiteX0" fmla="*/ 4926 w 9923"/>
                <a:gd name="connsiteY0" fmla="*/ 9605 h 9902"/>
                <a:gd name="connsiteX1" fmla="*/ 6400 w 9923"/>
                <a:gd name="connsiteY1" fmla="*/ 5430 h 9902"/>
                <a:gd name="connsiteX2" fmla="*/ 7868 w 9923"/>
                <a:gd name="connsiteY2" fmla="*/ 2878 h 9902"/>
                <a:gd name="connsiteX3" fmla="*/ 9536 w 9923"/>
                <a:gd name="connsiteY3" fmla="*/ 1358 h 9902"/>
                <a:gd name="connsiteX4" fmla="*/ 5545 w 9923"/>
                <a:gd name="connsiteY4" fmla="*/ 58 h 9902"/>
                <a:gd name="connsiteX5" fmla="*/ 647 w 9923"/>
                <a:gd name="connsiteY5" fmla="*/ 1012 h 9902"/>
                <a:gd name="connsiteX6" fmla="*/ 204 w 9923"/>
                <a:gd name="connsiteY6" fmla="*/ 3267 h 9902"/>
                <a:gd name="connsiteX7" fmla="*/ 1966 w 9923"/>
                <a:gd name="connsiteY7" fmla="*/ 5550 h 9902"/>
                <a:gd name="connsiteX8" fmla="*/ 3453 w 9923"/>
                <a:gd name="connsiteY8" fmla="*/ 7214 h 9902"/>
                <a:gd name="connsiteX9" fmla="*/ 4926 w 9923"/>
                <a:gd name="connsiteY9" fmla="*/ 9605 h 9902"/>
                <a:gd name="connsiteX0" fmla="*/ 4964 w 9865"/>
                <a:gd name="connsiteY0" fmla="*/ 9700 h 10000"/>
                <a:gd name="connsiteX1" fmla="*/ 6450 w 9865"/>
                <a:gd name="connsiteY1" fmla="*/ 5484 h 10000"/>
                <a:gd name="connsiteX2" fmla="*/ 7929 w 9865"/>
                <a:gd name="connsiteY2" fmla="*/ 2906 h 10000"/>
                <a:gd name="connsiteX3" fmla="*/ 9610 w 9865"/>
                <a:gd name="connsiteY3" fmla="*/ 1371 h 10000"/>
                <a:gd name="connsiteX4" fmla="*/ 5588 w 9865"/>
                <a:gd name="connsiteY4" fmla="*/ 59 h 10000"/>
                <a:gd name="connsiteX5" fmla="*/ 652 w 9865"/>
                <a:gd name="connsiteY5" fmla="*/ 1022 h 10000"/>
                <a:gd name="connsiteX6" fmla="*/ 206 w 9865"/>
                <a:gd name="connsiteY6" fmla="*/ 3299 h 10000"/>
                <a:gd name="connsiteX7" fmla="*/ 1981 w 9865"/>
                <a:gd name="connsiteY7" fmla="*/ 5605 h 10000"/>
                <a:gd name="connsiteX8" fmla="*/ 3480 w 9865"/>
                <a:gd name="connsiteY8" fmla="*/ 7285 h 10000"/>
                <a:gd name="connsiteX9" fmla="*/ 4964 w 9865"/>
                <a:gd name="connsiteY9" fmla="*/ 9700 h 10000"/>
                <a:gd name="connsiteX0" fmla="*/ 5032 w 10000"/>
                <a:gd name="connsiteY0" fmla="*/ 9684 h 9984"/>
                <a:gd name="connsiteX1" fmla="*/ 6538 w 10000"/>
                <a:gd name="connsiteY1" fmla="*/ 5468 h 9984"/>
                <a:gd name="connsiteX2" fmla="*/ 8038 w 10000"/>
                <a:gd name="connsiteY2" fmla="*/ 2890 h 9984"/>
                <a:gd name="connsiteX3" fmla="*/ 9742 w 10000"/>
                <a:gd name="connsiteY3" fmla="*/ 1355 h 9984"/>
                <a:gd name="connsiteX4" fmla="*/ 5664 w 10000"/>
                <a:gd name="connsiteY4" fmla="*/ 43 h 9984"/>
                <a:gd name="connsiteX5" fmla="*/ 661 w 10000"/>
                <a:gd name="connsiteY5" fmla="*/ 1006 h 9984"/>
                <a:gd name="connsiteX6" fmla="*/ 209 w 10000"/>
                <a:gd name="connsiteY6" fmla="*/ 3283 h 9984"/>
                <a:gd name="connsiteX7" fmla="*/ 2008 w 10000"/>
                <a:gd name="connsiteY7" fmla="*/ 5589 h 9984"/>
                <a:gd name="connsiteX8" fmla="*/ 3528 w 10000"/>
                <a:gd name="connsiteY8" fmla="*/ 7269 h 9984"/>
                <a:gd name="connsiteX9" fmla="*/ 5032 w 10000"/>
                <a:gd name="connsiteY9" fmla="*/ 9684 h 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9984">
                  <a:moveTo>
                    <a:pt x="5032" y="9684"/>
                  </a:moveTo>
                  <a:cubicBezTo>
                    <a:pt x="5534" y="9382"/>
                    <a:pt x="6433" y="6846"/>
                    <a:pt x="6538" y="5468"/>
                  </a:cubicBezTo>
                  <a:cubicBezTo>
                    <a:pt x="6642" y="4090"/>
                    <a:pt x="7503" y="3576"/>
                    <a:pt x="8038" y="2890"/>
                  </a:cubicBezTo>
                  <a:cubicBezTo>
                    <a:pt x="8572" y="2205"/>
                    <a:pt x="9483" y="1953"/>
                    <a:pt x="9742" y="1355"/>
                  </a:cubicBezTo>
                  <a:cubicBezTo>
                    <a:pt x="10000" y="757"/>
                    <a:pt x="8249" y="86"/>
                    <a:pt x="5664" y="43"/>
                  </a:cubicBezTo>
                  <a:cubicBezTo>
                    <a:pt x="3079" y="0"/>
                    <a:pt x="2056" y="531"/>
                    <a:pt x="661" y="1006"/>
                  </a:cubicBezTo>
                  <a:cubicBezTo>
                    <a:pt x="0" y="1487"/>
                    <a:pt x="69" y="2289"/>
                    <a:pt x="209" y="3283"/>
                  </a:cubicBezTo>
                  <a:cubicBezTo>
                    <a:pt x="350" y="4279"/>
                    <a:pt x="1454" y="4925"/>
                    <a:pt x="2008" y="5589"/>
                  </a:cubicBezTo>
                  <a:cubicBezTo>
                    <a:pt x="2563" y="6251"/>
                    <a:pt x="3025" y="6589"/>
                    <a:pt x="3528" y="7269"/>
                  </a:cubicBezTo>
                  <a:cubicBezTo>
                    <a:pt x="4034" y="7952"/>
                    <a:pt x="4532" y="9984"/>
                    <a:pt x="5032" y="9684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auto">
            <a:xfrm rot="21326996">
              <a:off x="5021939" y="2109828"/>
              <a:ext cx="422198" cy="1077618"/>
            </a:xfrm>
            <a:custGeom>
              <a:avLst/>
              <a:gdLst>
                <a:gd name="T0" fmla="*/ 130 w 130"/>
                <a:gd name="T1" fmla="*/ 202 h 262"/>
                <a:gd name="T2" fmla="*/ 108 w 130"/>
                <a:gd name="T3" fmla="*/ 248 h 262"/>
                <a:gd name="T4" fmla="*/ 53 w 130"/>
                <a:gd name="T5" fmla="*/ 248 h 262"/>
                <a:gd name="T6" fmla="*/ 7 w 130"/>
                <a:gd name="T7" fmla="*/ 161 h 262"/>
                <a:gd name="T8" fmla="*/ 12 w 130"/>
                <a:gd name="T9" fmla="*/ 0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262"/>
                <a:gd name="T17" fmla="*/ 130 w 130"/>
                <a:gd name="T18" fmla="*/ 262 h 262"/>
                <a:gd name="connsiteX0" fmla="*/ 9957 w 9957"/>
                <a:gd name="connsiteY0" fmla="*/ 7710 h 11153"/>
                <a:gd name="connsiteX1" fmla="*/ 8265 w 9957"/>
                <a:gd name="connsiteY1" fmla="*/ 9466 h 11153"/>
                <a:gd name="connsiteX2" fmla="*/ 3849 w 9957"/>
                <a:gd name="connsiteY2" fmla="*/ 10619 h 11153"/>
                <a:gd name="connsiteX3" fmla="*/ 495 w 9957"/>
                <a:gd name="connsiteY3" fmla="*/ 6145 h 11153"/>
                <a:gd name="connsiteX4" fmla="*/ 880 w 9957"/>
                <a:gd name="connsiteY4" fmla="*/ 0 h 11153"/>
                <a:gd name="connsiteX0" fmla="*/ 10000 w 10000"/>
                <a:gd name="connsiteY0" fmla="*/ 6913 h 9755"/>
                <a:gd name="connsiteX1" fmla="*/ 3866 w 10000"/>
                <a:gd name="connsiteY1" fmla="*/ 9521 h 9755"/>
                <a:gd name="connsiteX2" fmla="*/ 497 w 10000"/>
                <a:gd name="connsiteY2" fmla="*/ 5510 h 9755"/>
                <a:gd name="connsiteX3" fmla="*/ 884 w 10000"/>
                <a:gd name="connsiteY3" fmla="*/ 0 h 9755"/>
                <a:gd name="connsiteX0" fmla="*/ 10006 w 10006"/>
                <a:gd name="connsiteY0" fmla="*/ 7087 h 10825"/>
                <a:gd name="connsiteX1" fmla="*/ 3909 w 10006"/>
                <a:gd name="connsiteY1" fmla="*/ 10585 h 10825"/>
                <a:gd name="connsiteX2" fmla="*/ 503 w 10006"/>
                <a:gd name="connsiteY2" fmla="*/ 5648 h 10825"/>
                <a:gd name="connsiteX3" fmla="*/ 890 w 10006"/>
                <a:gd name="connsiteY3" fmla="*/ 0 h 10825"/>
                <a:gd name="connsiteX0" fmla="*/ 10006 w 10006"/>
                <a:gd name="connsiteY0" fmla="*/ 7087 h 10946"/>
                <a:gd name="connsiteX1" fmla="*/ 3909 w 10006"/>
                <a:gd name="connsiteY1" fmla="*/ 10585 h 10946"/>
                <a:gd name="connsiteX2" fmla="*/ 503 w 10006"/>
                <a:gd name="connsiteY2" fmla="*/ 5648 h 10946"/>
                <a:gd name="connsiteX3" fmla="*/ 890 w 10006"/>
                <a:gd name="connsiteY3" fmla="*/ 0 h 10946"/>
                <a:gd name="connsiteX0" fmla="*/ 9857 w 9857"/>
                <a:gd name="connsiteY0" fmla="*/ 10104 h 13963"/>
                <a:gd name="connsiteX1" fmla="*/ 3760 w 9857"/>
                <a:gd name="connsiteY1" fmla="*/ 13602 h 13963"/>
                <a:gd name="connsiteX2" fmla="*/ 354 w 9857"/>
                <a:gd name="connsiteY2" fmla="*/ 8665 h 13963"/>
                <a:gd name="connsiteX3" fmla="*/ 1633 w 9857"/>
                <a:gd name="connsiteY3" fmla="*/ 0 h 13963"/>
                <a:gd name="connsiteX0" fmla="*/ 11749 w 11749"/>
                <a:gd name="connsiteY0" fmla="*/ 9096 h 10223"/>
                <a:gd name="connsiteX1" fmla="*/ 3815 w 11749"/>
                <a:gd name="connsiteY1" fmla="*/ 9741 h 10223"/>
                <a:gd name="connsiteX2" fmla="*/ 359 w 11749"/>
                <a:gd name="connsiteY2" fmla="*/ 6206 h 10223"/>
                <a:gd name="connsiteX3" fmla="*/ 1657 w 11749"/>
                <a:gd name="connsiteY3" fmla="*/ 0 h 10223"/>
                <a:gd name="connsiteX0" fmla="*/ 11895 w 11895"/>
                <a:gd name="connsiteY0" fmla="*/ 9096 h 9494"/>
                <a:gd name="connsiteX1" fmla="*/ 4833 w 11895"/>
                <a:gd name="connsiteY1" fmla="*/ 9010 h 9494"/>
                <a:gd name="connsiteX2" fmla="*/ 505 w 11895"/>
                <a:gd name="connsiteY2" fmla="*/ 6206 h 9494"/>
                <a:gd name="connsiteX3" fmla="*/ 1803 w 11895"/>
                <a:gd name="connsiteY3" fmla="*/ 0 h 9494"/>
                <a:gd name="connsiteX0" fmla="*/ 9994 w 9994"/>
                <a:gd name="connsiteY0" fmla="*/ 9581 h 10000"/>
                <a:gd name="connsiteX1" fmla="*/ 4024 w 9994"/>
                <a:gd name="connsiteY1" fmla="*/ 9069 h 10000"/>
                <a:gd name="connsiteX2" fmla="*/ 419 w 9994"/>
                <a:gd name="connsiteY2" fmla="*/ 6537 h 10000"/>
                <a:gd name="connsiteX3" fmla="*/ 1510 w 9994"/>
                <a:gd name="connsiteY3" fmla="*/ 0 h 10000"/>
                <a:gd name="connsiteX0" fmla="*/ 9423 w 9423"/>
                <a:gd name="connsiteY0" fmla="*/ 9581 h 10000"/>
                <a:gd name="connsiteX1" fmla="*/ 3449 w 9423"/>
                <a:gd name="connsiteY1" fmla="*/ 9069 h 10000"/>
                <a:gd name="connsiteX2" fmla="*/ 419 w 9423"/>
                <a:gd name="connsiteY2" fmla="*/ 6555 h 10000"/>
                <a:gd name="connsiteX3" fmla="*/ 934 w 9423"/>
                <a:gd name="connsiteY3" fmla="*/ 0 h 10000"/>
                <a:gd name="connsiteX0" fmla="*/ 9600 w 9600"/>
                <a:gd name="connsiteY0" fmla="*/ 9835 h 10254"/>
                <a:gd name="connsiteX1" fmla="*/ 3260 w 9600"/>
                <a:gd name="connsiteY1" fmla="*/ 9323 h 10254"/>
                <a:gd name="connsiteX2" fmla="*/ 45 w 9600"/>
                <a:gd name="connsiteY2" fmla="*/ 6809 h 10254"/>
                <a:gd name="connsiteX3" fmla="*/ 2988 w 9600"/>
                <a:gd name="connsiteY3" fmla="*/ 0 h 10254"/>
                <a:gd name="connsiteX0" fmla="*/ 11064 w 11064"/>
                <a:gd name="connsiteY0" fmla="*/ 9591 h 10000"/>
                <a:gd name="connsiteX1" fmla="*/ 4460 w 11064"/>
                <a:gd name="connsiteY1" fmla="*/ 9092 h 10000"/>
                <a:gd name="connsiteX2" fmla="*/ 1111 w 11064"/>
                <a:gd name="connsiteY2" fmla="*/ 6640 h 10000"/>
                <a:gd name="connsiteX3" fmla="*/ 4177 w 11064"/>
                <a:gd name="connsiteY3" fmla="*/ 0 h 10000"/>
                <a:gd name="connsiteX0" fmla="*/ 11064 w 11064"/>
                <a:gd name="connsiteY0" fmla="*/ 9591 h 10000"/>
                <a:gd name="connsiteX1" fmla="*/ 4460 w 11064"/>
                <a:gd name="connsiteY1" fmla="*/ 9092 h 10000"/>
                <a:gd name="connsiteX2" fmla="*/ 1111 w 11064"/>
                <a:gd name="connsiteY2" fmla="*/ 6640 h 10000"/>
                <a:gd name="connsiteX3" fmla="*/ 4177 w 11064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4" h="10000">
                  <a:moveTo>
                    <a:pt x="11064" y="9591"/>
                  </a:moveTo>
                  <a:cubicBezTo>
                    <a:pt x="9858" y="10000"/>
                    <a:pt x="6119" y="9584"/>
                    <a:pt x="4460" y="9092"/>
                  </a:cubicBezTo>
                  <a:cubicBezTo>
                    <a:pt x="2800" y="8601"/>
                    <a:pt x="1796" y="8174"/>
                    <a:pt x="1111" y="6640"/>
                  </a:cubicBezTo>
                  <a:cubicBezTo>
                    <a:pt x="426" y="5106"/>
                    <a:pt x="0" y="3900"/>
                    <a:pt x="4177" y="0"/>
                  </a:cubicBezTo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7"/>
            <p:cNvSpPr/>
            <p:nvPr/>
          </p:nvSpPr>
          <p:spPr>
            <a:xfrm rot="21326996">
              <a:off x="5870039" y="489301"/>
              <a:ext cx="1020122" cy="4375863"/>
            </a:xfrm>
            <a:custGeom>
              <a:avLst/>
              <a:gdLst>
                <a:gd name="connsiteX0" fmla="*/ 198408 w 552091"/>
                <a:gd name="connsiteY0" fmla="*/ 0 h 2329132"/>
                <a:gd name="connsiteX1" fmla="*/ 172529 w 552091"/>
                <a:gd name="connsiteY1" fmla="*/ 439947 h 2329132"/>
                <a:gd name="connsiteX2" fmla="*/ 69012 w 552091"/>
                <a:gd name="connsiteY2" fmla="*/ 698740 h 2329132"/>
                <a:gd name="connsiteX3" fmla="*/ 336431 w 552091"/>
                <a:gd name="connsiteY3" fmla="*/ 1199072 h 2329132"/>
                <a:gd name="connsiteX4" fmla="*/ 552091 w 552091"/>
                <a:gd name="connsiteY4" fmla="*/ 1716657 h 2329132"/>
                <a:gd name="connsiteX5" fmla="*/ 345057 w 552091"/>
                <a:gd name="connsiteY5" fmla="*/ 1837427 h 2329132"/>
                <a:gd name="connsiteX6" fmla="*/ 103517 w 552091"/>
                <a:gd name="connsiteY6" fmla="*/ 1846053 h 2329132"/>
                <a:gd name="connsiteX7" fmla="*/ 43133 w 552091"/>
                <a:gd name="connsiteY7" fmla="*/ 2044461 h 2329132"/>
                <a:gd name="connsiteX8" fmla="*/ 172529 w 552091"/>
                <a:gd name="connsiteY8" fmla="*/ 2234242 h 2329132"/>
                <a:gd name="connsiteX9" fmla="*/ 0 w 552091"/>
                <a:gd name="connsiteY9" fmla="*/ 2329132 h 2329132"/>
                <a:gd name="connsiteX0" fmla="*/ 198408 w 552091"/>
                <a:gd name="connsiteY0" fmla="*/ 0 h 2329132"/>
                <a:gd name="connsiteX1" fmla="*/ 172529 w 552091"/>
                <a:gd name="connsiteY1" fmla="*/ 439947 h 2329132"/>
                <a:gd name="connsiteX2" fmla="*/ 69012 w 552091"/>
                <a:gd name="connsiteY2" fmla="*/ 698740 h 2329132"/>
                <a:gd name="connsiteX3" fmla="*/ 336431 w 552091"/>
                <a:gd name="connsiteY3" fmla="*/ 1199072 h 2329132"/>
                <a:gd name="connsiteX4" fmla="*/ 552091 w 552091"/>
                <a:gd name="connsiteY4" fmla="*/ 1716657 h 2329132"/>
                <a:gd name="connsiteX5" fmla="*/ 345057 w 552091"/>
                <a:gd name="connsiteY5" fmla="*/ 1837427 h 2329132"/>
                <a:gd name="connsiteX6" fmla="*/ 103517 w 552091"/>
                <a:gd name="connsiteY6" fmla="*/ 1846053 h 2329132"/>
                <a:gd name="connsiteX7" fmla="*/ 43133 w 552091"/>
                <a:gd name="connsiteY7" fmla="*/ 2044461 h 2329132"/>
                <a:gd name="connsiteX8" fmla="*/ 172529 w 552091"/>
                <a:gd name="connsiteY8" fmla="*/ 2234242 h 2329132"/>
                <a:gd name="connsiteX9" fmla="*/ 0 w 552091"/>
                <a:gd name="connsiteY9" fmla="*/ 2329132 h 2329132"/>
                <a:gd name="connsiteX0" fmla="*/ 198408 w 552091"/>
                <a:gd name="connsiteY0" fmla="*/ 0 h 2329132"/>
                <a:gd name="connsiteX1" fmla="*/ 172529 w 552091"/>
                <a:gd name="connsiteY1" fmla="*/ 439947 h 2329132"/>
                <a:gd name="connsiteX2" fmla="*/ 69012 w 552091"/>
                <a:gd name="connsiteY2" fmla="*/ 698740 h 2329132"/>
                <a:gd name="connsiteX3" fmla="*/ 336431 w 552091"/>
                <a:gd name="connsiteY3" fmla="*/ 1199072 h 2329132"/>
                <a:gd name="connsiteX4" fmla="*/ 552091 w 552091"/>
                <a:gd name="connsiteY4" fmla="*/ 1716657 h 2329132"/>
                <a:gd name="connsiteX5" fmla="*/ 345057 w 552091"/>
                <a:gd name="connsiteY5" fmla="*/ 1837427 h 2329132"/>
                <a:gd name="connsiteX6" fmla="*/ 103517 w 552091"/>
                <a:gd name="connsiteY6" fmla="*/ 1846053 h 2329132"/>
                <a:gd name="connsiteX7" fmla="*/ 43133 w 552091"/>
                <a:gd name="connsiteY7" fmla="*/ 2044461 h 2329132"/>
                <a:gd name="connsiteX8" fmla="*/ 172529 w 552091"/>
                <a:gd name="connsiteY8" fmla="*/ 2234242 h 2329132"/>
                <a:gd name="connsiteX9" fmla="*/ 0 w 552091"/>
                <a:gd name="connsiteY9" fmla="*/ 2329132 h 2329132"/>
                <a:gd name="connsiteX0" fmla="*/ 198408 w 553529"/>
                <a:gd name="connsiteY0" fmla="*/ 0 h 2329132"/>
                <a:gd name="connsiteX1" fmla="*/ 172529 w 553529"/>
                <a:gd name="connsiteY1" fmla="*/ 439947 h 2329132"/>
                <a:gd name="connsiteX2" fmla="*/ 69012 w 553529"/>
                <a:gd name="connsiteY2" fmla="*/ 698740 h 2329132"/>
                <a:gd name="connsiteX3" fmla="*/ 336431 w 553529"/>
                <a:gd name="connsiteY3" fmla="*/ 1199072 h 2329132"/>
                <a:gd name="connsiteX4" fmla="*/ 552091 w 553529"/>
                <a:gd name="connsiteY4" fmla="*/ 1716657 h 2329132"/>
                <a:gd name="connsiteX5" fmla="*/ 345057 w 553529"/>
                <a:gd name="connsiteY5" fmla="*/ 1837427 h 2329132"/>
                <a:gd name="connsiteX6" fmla="*/ 103517 w 553529"/>
                <a:gd name="connsiteY6" fmla="*/ 1846053 h 2329132"/>
                <a:gd name="connsiteX7" fmla="*/ 43133 w 553529"/>
                <a:gd name="connsiteY7" fmla="*/ 2044461 h 2329132"/>
                <a:gd name="connsiteX8" fmla="*/ 172529 w 553529"/>
                <a:gd name="connsiteY8" fmla="*/ 2234242 h 2329132"/>
                <a:gd name="connsiteX9" fmla="*/ 0 w 553529"/>
                <a:gd name="connsiteY9" fmla="*/ 2329132 h 2329132"/>
                <a:gd name="connsiteX0" fmla="*/ 198408 w 553529"/>
                <a:gd name="connsiteY0" fmla="*/ 0 h 2329132"/>
                <a:gd name="connsiteX1" fmla="*/ 172529 w 553529"/>
                <a:gd name="connsiteY1" fmla="*/ 439947 h 2329132"/>
                <a:gd name="connsiteX2" fmla="*/ 69012 w 553529"/>
                <a:gd name="connsiteY2" fmla="*/ 698740 h 2329132"/>
                <a:gd name="connsiteX3" fmla="*/ 336431 w 553529"/>
                <a:gd name="connsiteY3" fmla="*/ 1199072 h 2329132"/>
                <a:gd name="connsiteX4" fmla="*/ 552091 w 553529"/>
                <a:gd name="connsiteY4" fmla="*/ 1716657 h 2329132"/>
                <a:gd name="connsiteX5" fmla="*/ 345057 w 553529"/>
                <a:gd name="connsiteY5" fmla="*/ 1837427 h 2329132"/>
                <a:gd name="connsiteX6" fmla="*/ 103517 w 553529"/>
                <a:gd name="connsiteY6" fmla="*/ 1846053 h 2329132"/>
                <a:gd name="connsiteX7" fmla="*/ 43133 w 553529"/>
                <a:gd name="connsiteY7" fmla="*/ 2044461 h 2329132"/>
                <a:gd name="connsiteX8" fmla="*/ 172529 w 553529"/>
                <a:gd name="connsiteY8" fmla="*/ 2234242 h 2329132"/>
                <a:gd name="connsiteX9" fmla="*/ 0 w 553529"/>
                <a:gd name="connsiteY9" fmla="*/ 2329132 h 2329132"/>
                <a:gd name="connsiteX0" fmla="*/ 198408 w 553529"/>
                <a:gd name="connsiteY0" fmla="*/ 0 h 2329132"/>
                <a:gd name="connsiteX1" fmla="*/ 172529 w 553529"/>
                <a:gd name="connsiteY1" fmla="*/ 439947 h 2329132"/>
                <a:gd name="connsiteX2" fmla="*/ 69012 w 553529"/>
                <a:gd name="connsiteY2" fmla="*/ 698740 h 2329132"/>
                <a:gd name="connsiteX3" fmla="*/ 336431 w 553529"/>
                <a:gd name="connsiteY3" fmla="*/ 1199072 h 2329132"/>
                <a:gd name="connsiteX4" fmla="*/ 552091 w 553529"/>
                <a:gd name="connsiteY4" fmla="*/ 1716657 h 2329132"/>
                <a:gd name="connsiteX5" fmla="*/ 345057 w 553529"/>
                <a:gd name="connsiteY5" fmla="*/ 1837427 h 2329132"/>
                <a:gd name="connsiteX6" fmla="*/ 103517 w 553529"/>
                <a:gd name="connsiteY6" fmla="*/ 1846053 h 2329132"/>
                <a:gd name="connsiteX7" fmla="*/ 43133 w 553529"/>
                <a:gd name="connsiteY7" fmla="*/ 2044461 h 2329132"/>
                <a:gd name="connsiteX8" fmla="*/ 172529 w 553529"/>
                <a:gd name="connsiteY8" fmla="*/ 2234242 h 2329132"/>
                <a:gd name="connsiteX9" fmla="*/ 0 w 553529"/>
                <a:gd name="connsiteY9" fmla="*/ 2329132 h 2329132"/>
                <a:gd name="connsiteX0" fmla="*/ 198408 w 553529"/>
                <a:gd name="connsiteY0" fmla="*/ 0 h 2329132"/>
                <a:gd name="connsiteX1" fmla="*/ 172529 w 553529"/>
                <a:gd name="connsiteY1" fmla="*/ 439947 h 2329132"/>
                <a:gd name="connsiteX2" fmla="*/ 69012 w 553529"/>
                <a:gd name="connsiteY2" fmla="*/ 698740 h 2329132"/>
                <a:gd name="connsiteX3" fmla="*/ 336431 w 553529"/>
                <a:gd name="connsiteY3" fmla="*/ 1199072 h 2329132"/>
                <a:gd name="connsiteX4" fmla="*/ 552091 w 553529"/>
                <a:gd name="connsiteY4" fmla="*/ 1716657 h 2329132"/>
                <a:gd name="connsiteX5" fmla="*/ 345057 w 553529"/>
                <a:gd name="connsiteY5" fmla="*/ 1837427 h 2329132"/>
                <a:gd name="connsiteX6" fmla="*/ 103517 w 553529"/>
                <a:gd name="connsiteY6" fmla="*/ 1846053 h 2329132"/>
                <a:gd name="connsiteX7" fmla="*/ 43133 w 553529"/>
                <a:gd name="connsiteY7" fmla="*/ 2044461 h 2329132"/>
                <a:gd name="connsiteX8" fmla="*/ 172529 w 553529"/>
                <a:gd name="connsiteY8" fmla="*/ 2234242 h 2329132"/>
                <a:gd name="connsiteX9" fmla="*/ 0 w 553529"/>
                <a:gd name="connsiteY9" fmla="*/ 2329132 h 2329132"/>
                <a:gd name="connsiteX0" fmla="*/ 198408 w 553529"/>
                <a:gd name="connsiteY0" fmla="*/ 0 h 2329132"/>
                <a:gd name="connsiteX1" fmla="*/ 172529 w 553529"/>
                <a:gd name="connsiteY1" fmla="*/ 439947 h 2329132"/>
                <a:gd name="connsiteX2" fmla="*/ 69012 w 553529"/>
                <a:gd name="connsiteY2" fmla="*/ 698740 h 2329132"/>
                <a:gd name="connsiteX3" fmla="*/ 336431 w 553529"/>
                <a:gd name="connsiteY3" fmla="*/ 1199072 h 2329132"/>
                <a:gd name="connsiteX4" fmla="*/ 552091 w 553529"/>
                <a:gd name="connsiteY4" fmla="*/ 1716657 h 2329132"/>
                <a:gd name="connsiteX5" fmla="*/ 345057 w 553529"/>
                <a:gd name="connsiteY5" fmla="*/ 1837427 h 2329132"/>
                <a:gd name="connsiteX6" fmla="*/ 103517 w 553529"/>
                <a:gd name="connsiteY6" fmla="*/ 1846053 h 2329132"/>
                <a:gd name="connsiteX7" fmla="*/ 43133 w 553529"/>
                <a:gd name="connsiteY7" fmla="*/ 2044461 h 2329132"/>
                <a:gd name="connsiteX8" fmla="*/ 172529 w 553529"/>
                <a:gd name="connsiteY8" fmla="*/ 2234242 h 2329132"/>
                <a:gd name="connsiteX9" fmla="*/ 0 w 553529"/>
                <a:gd name="connsiteY9" fmla="*/ 2329132 h 2329132"/>
                <a:gd name="connsiteX0" fmla="*/ 206360 w 561481"/>
                <a:gd name="connsiteY0" fmla="*/ 0 h 2352986"/>
                <a:gd name="connsiteX1" fmla="*/ 180481 w 561481"/>
                <a:gd name="connsiteY1" fmla="*/ 439947 h 2352986"/>
                <a:gd name="connsiteX2" fmla="*/ 76964 w 561481"/>
                <a:gd name="connsiteY2" fmla="*/ 698740 h 2352986"/>
                <a:gd name="connsiteX3" fmla="*/ 344383 w 561481"/>
                <a:gd name="connsiteY3" fmla="*/ 1199072 h 2352986"/>
                <a:gd name="connsiteX4" fmla="*/ 560043 w 561481"/>
                <a:gd name="connsiteY4" fmla="*/ 1716657 h 2352986"/>
                <a:gd name="connsiteX5" fmla="*/ 353009 w 561481"/>
                <a:gd name="connsiteY5" fmla="*/ 1837427 h 2352986"/>
                <a:gd name="connsiteX6" fmla="*/ 111469 w 561481"/>
                <a:gd name="connsiteY6" fmla="*/ 1846053 h 2352986"/>
                <a:gd name="connsiteX7" fmla="*/ 51085 w 561481"/>
                <a:gd name="connsiteY7" fmla="*/ 2044461 h 2352986"/>
                <a:gd name="connsiteX8" fmla="*/ 180481 w 561481"/>
                <a:gd name="connsiteY8" fmla="*/ 2234242 h 2352986"/>
                <a:gd name="connsiteX9" fmla="*/ 0 w 561481"/>
                <a:gd name="connsiteY9" fmla="*/ 2352986 h 2352986"/>
                <a:gd name="connsiteX0" fmla="*/ 206360 w 561481"/>
                <a:gd name="connsiteY0" fmla="*/ 0 h 2352986"/>
                <a:gd name="connsiteX1" fmla="*/ 180481 w 561481"/>
                <a:gd name="connsiteY1" fmla="*/ 439947 h 2352986"/>
                <a:gd name="connsiteX2" fmla="*/ 76964 w 561481"/>
                <a:gd name="connsiteY2" fmla="*/ 698740 h 2352986"/>
                <a:gd name="connsiteX3" fmla="*/ 344383 w 561481"/>
                <a:gd name="connsiteY3" fmla="*/ 1199072 h 2352986"/>
                <a:gd name="connsiteX4" fmla="*/ 560043 w 561481"/>
                <a:gd name="connsiteY4" fmla="*/ 1716657 h 2352986"/>
                <a:gd name="connsiteX5" fmla="*/ 353009 w 561481"/>
                <a:gd name="connsiteY5" fmla="*/ 1837427 h 2352986"/>
                <a:gd name="connsiteX6" fmla="*/ 111469 w 561481"/>
                <a:gd name="connsiteY6" fmla="*/ 1846053 h 2352986"/>
                <a:gd name="connsiteX7" fmla="*/ 51085 w 561481"/>
                <a:gd name="connsiteY7" fmla="*/ 2044461 h 2352986"/>
                <a:gd name="connsiteX8" fmla="*/ 152651 w 561481"/>
                <a:gd name="connsiteY8" fmla="*/ 2210388 h 2352986"/>
                <a:gd name="connsiteX9" fmla="*/ 0 w 561481"/>
                <a:gd name="connsiteY9" fmla="*/ 2352986 h 2352986"/>
                <a:gd name="connsiteX0" fmla="*/ 206360 w 561481"/>
                <a:gd name="connsiteY0" fmla="*/ 0 h 2352986"/>
                <a:gd name="connsiteX1" fmla="*/ 180481 w 561481"/>
                <a:gd name="connsiteY1" fmla="*/ 439947 h 2352986"/>
                <a:gd name="connsiteX2" fmla="*/ 76964 w 561481"/>
                <a:gd name="connsiteY2" fmla="*/ 698740 h 2352986"/>
                <a:gd name="connsiteX3" fmla="*/ 344383 w 561481"/>
                <a:gd name="connsiteY3" fmla="*/ 1199072 h 2352986"/>
                <a:gd name="connsiteX4" fmla="*/ 560043 w 561481"/>
                <a:gd name="connsiteY4" fmla="*/ 1716657 h 2352986"/>
                <a:gd name="connsiteX5" fmla="*/ 353009 w 561481"/>
                <a:gd name="connsiteY5" fmla="*/ 1837427 h 2352986"/>
                <a:gd name="connsiteX6" fmla="*/ 111469 w 561481"/>
                <a:gd name="connsiteY6" fmla="*/ 1846053 h 2352986"/>
                <a:gd name="connsiteX7" fmla="*/ 51085 w 561481"/>
                <a:gd name="connsiteY7" fmla="*/ 2044461 h 2352986"/>
                <a:gd name="connsiteX8" fmla="*/ 152651 w 561481"/>
                <a:gd name="connsiteY8" fmla="*/ 2210388 h 2352986"/>
                <a:gd name="connsiteX9" fmla="*/ 0 w 561481"/>
                <a:gd name="connsiteY9" fmla="*/ 2352986 h 2352986"/>
                <a:gd name="connsiteX0" fmla="*/ 206360 w 561481"/>
                <a:gd name="connsiteY0" fmla="*/ 0 h 2352986"/>
                <a:gd name="connsiteX1" fmla="*/ 180481 w 561481"/>
                <a:gd name="connsiteY1" fmla="*/ 439947 h 2352986"/>
                <a:gd name="connsiteX2" fmla="*/ 76964 w 561481"/>
                <a:gd name="connsiteY2" fmla="*/ 698740 h 2352986"/>
                <a:gd name="connsiteX3" fmla="*/ 344383 w 561481"/>
                <a:gd name="connsiteY3" fmla="*/ 1199072 h 2352986"/>
                <a:gd name="connsiteX4" fmla="*/ 560043 w 561481"/>
                <a:gd name="connsiteY4" fmla="*/ 1716657 h 2352986"/>
                <a:gd name="connsiteX5" fmla="*/ 353009 w 561481"/>
                <a:gd name="connsiteY5" fmla="*/ 1837427 h 2352986"/>
                <a:gd name="connsiteX6" fmla="*/ 111469 w 561481"/>
                <a:gd name="connsiteY6" fmla="*/ 1846053 h 2352986"/>
                <a:gd name="connsiteX7" fmla="*/ 78915 w 561481"/>
                <a:gd name="connsiteY7" fmla="*/ 2044461 h 2352986"/>
                <a:gd name="connsiteX8" fmla="*/ 152651 w 561481"/>
                <a:gd name="connsiteY8" fmla="*/ 2210388 h 2352986"/>
                <a:gd name="connsiteX9" fmla="*/ 0 w 561481"/>
                <a:gd name="connsiteY9" fmla="*/ 2352986 h 2352986"/>
                <a:gd name="connsiteX0" fmla="*/ 206360 w 561481"/>
                <a:gd name="connsiteY0" fmla="*/ 0 h 2352986"/>
                <a:gd name="connsiteX1" fmla="*/ 180481 w 561481"/>
                <a:gd name="connsiteY1" fmla="*/ 439947 h 2352986"/>
                <a:gd name="connsiteX2" fmla="*/ 76964 w 561481"/>
                <a:gd name="connsiteY2" fmla="*/ 698740 h 2352986"/>
                <a:gd name="connsiteX3" fmla="*/ 344383 w 561481"/>
                <a:gd name="connsiteY3" fmla="*/ 1199072 h 2352986"/>
                <a:gd name="connsiteX4" fmla="*/ 560043 w 561481"/>
                <a:gd name="connsiteY4" fmla="*/ 1716657 h 2352986"/>
                <a:gd name="connsiteX5" fmla="*/ 353009 w 561481"/>
                <a:gd name="connsiteY5" fmla="*/ 1837427 h 2352986"/>
                <a:gd name="connsiteX6" fmla="*/ 135323 w 561481"/>
                <a:gd name="connsiteY6" fmla="*/ 1857980 h 2352986"/>
                <a:gd name="connsiteX7" fmla="*/ 78915 w 561481"/>
                <a:gd name="connsiteY7" fmla="*/ 2044461 h 2352986"/>
                <a:gd name="connsiteX8" fmla="*/ 152651 w 561481"/>
                <a:gd name="connsiteY8" fmla="*/ 2210388 h 2352986"/>
                <a:gd name="connsiteX9" fmla="*/ 0 w 561481"/>
                <a:gd name="connsiteY9" fmla="*/ 2352986 h 2352986"/>
                <a:gd name="connsiteX0" fmla="*/ 206360 w 594886"/>
                <a:gd name="connsiteY0" fmla="*/ 0 h 2352986"/>
                <a:gd name="connsiteX1" fmla="*/ 180481 w 594886"/>
                <a:gd name="connsiteY1" fmla="*/ 439947 h 2352986"/>
                <a:gd name="connsiteX2" fmla="*/ 76964 w 594886"/>
                <a:gd name="connsiteY2" fmla="*/ 698740 h 2352986"/>
                <a:gd name="connsiteX3" fmla="*/ 344383 w 594886"/>
                <a:gd name="connsiteY3" fmla="*/ 1199072 h 2352986"/>
                <a:gd name="connsiteX4" fmla="*/ 560043 w 594886"/>
                <a:gd name="connsiteY4" fmla="*/ 1716657 h 2352986"/>
                <a:gd name="connsiteX5" fmla="*/ 135323 w 594886"/>
                <a:gd name="connsiteY5" fmla="*/ 1857980 h 2352986"/>
                <a:gd name="connsiteX6" fmla="*/ 78915 w 594886"/>
                <a:gd name="connsiteY6" fmla="*/ 2044461 h 2352986"/>
                <a:gd name="connsiteX7" fmla="*/ 152651 w 594886"/>
                <a:gd name="connsiteY7" fmla="*/ 2210388 h 2352986"/>
                <a:gd name="connsiteX8" fmla="*/ 0 w 594886"/>
                <a:gd name="connsiteY8" fmla="*/ 2352986 h 2352986"/>
                <a:gd name="connsiteX0" fmla="*/ 206360 w 499470"/>
                <a:gd name="connsiteY0" fmla="*/ 0 h 2352986"/>
                <a:gd name="connsiteX1" fmla="*/ 180481 w 499470"/>
                <a:gd name="connsiteY1" fmla="*/ 439947 h 2352986"/>
                <a:gd name="connsiteX2" fmla="*/ 76964 w 499470"/>
                <a:gd name="connsiteY2" fmla="*/ 698740 h 2352986"/>
                <a:gd name="connsiteX3" fmla="*/ 344383 w 499470"/>
                <a:gd name="connsiteY3" fmla="*/ 1199072 h 2352986"/>
                <a:gd name="connsiteX4" fmla="*/ 464627 w 499470"/>
                <a:gd name="connsiteY4" fmla="*/ 1704730 h 2352986"/>
                <a:gd name="connsiteX5" fmla="*/ 135323 w 499470"/>
                <a:gd name="connsiteY5" fmla="*/ 1857980 h 2352986"/>
                <a:gd name="connsiteX6" fmla="*/ 78915 w 499470"/>
                <a:gd name="connsiteY6" fmla="*/ 2044461 h 2352986"/>
                <a:gd name="connsiteX7" fmla="*/ 152651 w 499470"/>
                <a:gd name="connsiteY7" fmla="*/ 2210388 h 2352986"/>
                <a:gd name="connsiteX8" fmla="*/ 0 w 499470"/>
                <a:gd name="connsiteY8" fmla="*/ 2352986 h 2352986"/>
                <a:gd name="connsiteX0" fmla="*/ 206360 w 499470"/>
                <a:gd name="connsiteY0" fmla="*/ 0 h 2352986"/>
                <a:gd name="connsiteX1" fmla="*/ 180481 w 499470"/>
                <a:gd name="connsiteY1" fmla="*/ 439947 h 2352986"/>
                <a:gd name="connsiteX2" fmla="*/ 96842 w 499470"/>
                <a:gd name="connsiteY2" fmla="*/ 754399 h 2352986"/>
                <a:gd name="connsiteX3" fmla="*/ 344383 w 499470"/>
                <a:gd name="connsiteY3" fmla="*/ 1199072 h 2352986"/>
                <a:gd name="connsiteX4" fmla="*/ 464627 w 499470"/>
                <a:gd name="connsiteY4" fmla="*/ 1704730 h 2352986"/>
                <a:gd name="connsiteX5" fmla="*/ 135323 w 499470"/>
                <a:gd name="connsiteY5" fmla="*/ 1857980 h 2352986"/>
                <a:gd name="connsiteX6" fmla="*/ 78915 w 499470"/>
                <a:gd name="connsiteY6" fmla="*/ 2044461 h 2352986"/>
                <a:gd name="connsiteX7" fmla="*/ 152651 w 499470"/>
                <a:gd name="connsiteY7" fmla="*/ 2210388 h 2352986"/>
                <a:gd name="connsiteX8" fmla="*/ 0 w 499470"/>
                <a:gd name="connsiteY8" fmla="*/ 2352986 h 2352986"/>
                <a:gd name="connsiteX0" fmla="*/ 206360 w 499470"/>
                <a:gd name="connsiteY0" fmla="*/ 0 h 2352986"/>
                <a:gd name="connsiteX1" fmla="*/ 180481 w 499470"/>
                <a:gd name="connsiteY1" fmla="*/ 439947 h 2352986"/>
                <a:gd name="connsiteX2" fmla="*/ 96842 w 499470"/>
                <a:gd name="connsiteY2" fmla="*/ 754399 h 2352986"/>
                <a:gd name="connsiteX3" fmla="*/ 344383 w 499470"/>
                <a:gd name="connsiteY3" fmla="*/ 1199072 h 2352986"/>
                <a:gd name="connsiteX4" fmla="*/ 464627 w 499470"/>
                <a:gd name="connsiteY4" fmla="*/ 1704730 h 2352986"/>
                <a:gd name="connsiteX5" fmla="*/ 135323 w 499470"/>
                <a:gd name="connsiteY5" fmla="*/ 1857980 h 2352986"/>
                <a:gd name="connsiteX6" fmla="*/ 78915 w 499470"/>
                <a:gd name="connsiteY6" fmla="*/ 2044461 h 2352986"/>
                <a:gd name="connsiteX7" fmla="*/ 152651 w 499470"/>
                <a:gd name="connsiteY7" fmla="*/ 2210388 h 2352986"/>
                <a:gd name="connsiteX8" fmla="*/ 0 w 499470"/>
                <a:gd name="connsiteY8" fmla="*/ 2352986 h 2352986"/>
                <a:gd name="connsiteX0" fmla="*/ 218287 w 499470"/>
                <a:gd name="connsiteY0" fmla="*/ 0 h 2531890"/>
                <a:gd name="connsiteX1" fmla="*/ 180481 w 499470"/>
                <a:gd name="connsiteY1" fmla="*/ 618851 h 2531890"/>
                <a:gd name="connsiteX2" fmla="*/ 96842 w 499470"/>
                <a:gd name="connsiteY2" fmla="*/ 933303 h 2531890"/>
                <a:gd name="connsiteX3" fmla="*/ 344383 w 499470"/>
                <a:gd name="connsiteY3" fmla="*/ 1377976 h 2531890"/>
                <a:gd name="connsiteX4" fmla="*/ 464627 w 499470"/>
                <a:gd name="connsiteY4" fmla="*/ 1883634 h 2531890"/>
                <a:gd name="connsiteX5" fmla="*/ 135323 w 499470"/>
                <a:gd name="connsiteY5" fmla="*/ 2036884 h 2531890"/>
                <a:gd name="connsiteX6" fmla="*/ 78915 w 499470"/>
                <a:gd name="connsiteY6" fmla="*/ 2223365 h 2531890"/>
                <a:gd name="connsiteX7" fmla="*/ 152651 w 499470"/>
                <a:gd name="connsiteY7" fmla="*/ 2389292 h 2531890"/>
                <a:gd name="connsiteX8" fmla="*/ 0 w 499470"/>
                <a:gd name="connsiteY8" fmla="*/ 2531890 h 2531890"/>
                <a:gd name="connsiteX0" fmla="*/ 218287 w 499470"/>
                <a:gd name="connsiteY0" fmla="*/ 0 h 2531890"/>
                <a:gd name="connsiteX1" fmla="*/ 180481 w 499470"/>
                <a:gd name="connsiteY1" fmla="*/ 618851 h 2531890"/>
                <a:gd name="connsiteX2" fmla="*/ 96842 w 499470"/>
                <a:gd name="connsiteY2" fmla="*/ 933303 h 2531890"/>
                <a:gd name="connsiteX3" fmla="*/ 344383 w 499470"/>
                <a:gd name="connsiteY3" fmla="*/ 1377976 h 2531890"/>
                <a:gd name="connsiteX4" fmla="*/ 464627 w 499470"/>
                <a:gd name="connsiteY4" fmla="*/ 1883634 h 2531890"/>
                <a:gd name="connsiteX5" fmla="*/ 135323 w 499470"/>
                <a:gd name="connsiteY5" fmla="*/ 2036884 h 2531890"/>
                <a:gd name="connsiteX6" fmla="*/ 78915 w 499470"/>
                <a:gd name="connsiteY6" fmla="*/ 2223365 h 2531890"/>
                <a:gd name="connsiteX7" fmla="*/ 152651 w 499470"/>
                <a:gd name="connsiteY7" fmla="*/ 2389292 h 2531890"/>
                <a:gd name="connsiteX8" fmla="*/ 0 w 499470"/>
                <a:gd name="connsiteY8" fmla="*/ 2531890 h 2531890"/>
                <a:gd name="connsiteX0" fmla="*/ 218287 w 551153"/>
                <a:gd name="connsiteY0" fmla="*/ 0 h 2531890"/>
                <a:gd name="connsiteX1" fmla="*/ 180481 w 551153"/>
                <a:gd name="connsiteY1" fmla="*/ 618851 h 2531890"/>
                <a:gd name="connsiteX2" fmla="*/ 96842 w 551153"/>
                <a:gd name="connsiteY2" fmla="*/ 933303 h 2531890"/>
                <a:gd name="connsiteX3" fmla="*/ 344383 w 551153"/>
                <a:gd name="connsiteY3" fmla="*/ 1377976 h 2531890"/>
                <a:gd name="connsiteX4" fmla="*/ 516310 w 551153"/>
                <a:gd name="connsiteY4" fmla="*/ 1879659 h 2531890"/>
                <a:gd name="connsiteX5" fmla="*/ 135323 w 551153"/>
                <a:gd name="connsiteY5" fmla="*/ 2036884 h 2531890"/>
                <a:gd name="connsiteX6" fmla="*/ 78915 w 551153"/>
                <a:gd name="connsiteY6" fmla="*/ 2223365 h 2531890"/>
                <a:gd name="connsiteX7" fmla="*/ 152651 w 551153"/>
                <a:gd name="connsiteY7" fmla="*/ 2389292 h 2531890"/>
                <a:gd name="connsiteX8" fmla="*/ 0 w 551153"/>
                <a:gd name="connsiteY8" fmla="*/ 2531890 h 2531890"/>
                <a:gd name="connsiteX0" fmla="*/ 218287 w 531275"/>
                <a:gd name="connsiteY0" fmla="*/ 0 h 2531890"/>
                <a:gd name="connsiteX1" fmla="*/ 180481 w 531275"/>
                <a:gd name="connsiteY1" fmla="*/ 618851 h 2531890"/>
                <a:gd name="connsiteX2" fmla="*/ 96842 w 531275"/>
                <a:gd name="connsiteY2" fmla="*/ 933303 h 2531890"/>
                <a:gd name="connsiteX3" fmla="*/ 344383 w 531275"/>
                <a:gd name="connsiteY3" fmla="*/ 1377976 h 2531890"/>
                <a:gd name="connsiteX4" fmla="*/ 516310 w 531275"/>
                <a:gd name="connsiteY4" fmla="*/ 1879659 h 2531890"/>
                <a:gd name="connsiteX5" fmla="*/ 135323 w 531275"/>
                <a:gd name="connsiteY5" fmla="*/ 2036884 h 2531890"/>
                <a:gd name="connsiteX6" fmla="*/ 78915 w 531275"/>
                <a:gd name="connsiteY6" fmla="*/ 2223365 h 2531890"/>
                <a:gd name="connsiteX7" fmla="*/ 152651 w 531275"/>
                <a:gd name="connsiteY7" fmla="*/ 2389292 h 2531890"/>
                <a:gd name="connsiteX8" fmla="*/ 0 w 531275"/>
                <a:gd name="connsiteY8" fmla="*/ 2531890 h 2531890"/>
                <a:gd name="connsiteX0" fmla="*/ 218287 w 548503"/>
                <a:gd name="connsiteY0" fmla="*/ 0 h 2531890"/>
                <a:gd name="connsiteX1" fmla="*/ 180481 w 548503"/>
                <a:gd name="connsiteY1" fmla="*/ 618851 h 2531890"/>
                <a:gd name="connsiteX2" fmla="*/ 96842 w 548503"/>
                <a:gd name="connsiteY2" fmla="*/ 933303 h 2531890"/>
                <a:gd name="connsiteX3" fmla="*/ 328480 w 548503"/>
                <a:gd name="connsiteY3" fmla="*/ 1385928 h 2531890"/>
                <a:gd name="connsiteX4" fmla="*/ 516310 w 548503"/>
                <a:gd name="connsiteY4" fmla="*/ 1879659 h 2531890"/>
                <a:gd name="connsiteX5" fmla="*/ 135323 w 548503"/>
                <a:gd name="connsiteY5" fmla="*/ 2036884 h 2531890"/>
                <a:gd name="connsiteX6" fmla="*/ 78915 w 548503"/>
                <a:gd name="connsiteY6" fmla="*/ 2223365 h 2531890"/>
                <a:gd name="connsiteX7" fmla="*/ 152651 w 548503"/>
                <a:gd name="connsiteY7" fmla="*/ 2389292 h 2531890"/>
                <a:gd name="connsiteX8" fmla="*/ 0 w 548503"/>
                <a:gd name="connsiteY8" fmla="*/ 2531890 h 2531890"/>
                <a:gd name="connsiteX0" fmla="*/ 218287 w 548503"/>
                <a:gd name="connsiteY0" fmla="*/ 0 h 2531890"/>
                <a:gd name="connsiteX1" fmla="*/ 180481 w 548503"/>
                <a:gd name="connsiteY1" fmla="*/ 618851 h 2531890"/>
                <a:gd name="connsiteX2" fmla="*/ 96842 w 548503"/>
                <a:gd name="connsiteY2" fmla="*/ 933303 h 2531890"/>
                <a:gd name="connsiteX3" fmla="*/ 328480 w 548503"/>
                <a:gd name="connsiteY3" fmla="*/ 1385928 h 2531890"/>
                <a:gd name="connsiteX4" fmla="*/ 516310 w 548503"/>
                <a:gd name="connsiteY4" fmla="*/ 1879659 h 2531890"/>
                <a:gd name="connsiteX5" fmla="*/ 135323 w 548503"/>
                <a:gd name="connsiteY5" fmla="*/ 2036884 h 2531890"/>
                <a:gd name="connsiteX6" fmla="*/ 78915 w 548503"/>
                <a:gd name="connsiteY6" fmla="*/ 2223365 h 2531890"/>
                <a:gd name="connsiteX7" fmla="*/ 152651 w 548503"/>
                <a:gd name="connsiteY7" fmla="*/ 2389292 h 2531890"/>
                <a:gd name="connsiteX8" fmla="*/ 0 w 548503"/>
                <a:gd name="connsiteY8" fmla="*/ 2531890 h 2531890"/>
                <a:gd name="connsiteX0" fmla="*/ 218287 w 520673"/>
                <a:gd name="connsiteY0" fmla="*/ 0 h 2531890"/>
                <a:gd name="connsiteX1" fmla="*/ 180481 w 520673"/>
                <a:gd name="connsiteY1" fmla="*/ 618851 h 2531890"/>
                <a:gd name="connsiteX2" fmla="*/ 96842 w 520673"/>
                <a:gd name="connsiteY2" fmla="*/ 933303 h 2531890"/>
                <a:gd name="connsiteX3" fmla="*/ 328480 w 520673"/>
                <a:gd name="connsiteY3" fmla="*/ 1385928 h 2531890"/>
                <a:gd name="connsiteX4" fmla="*/ 488480 w 520673"/>
                <a:gd name="connsiteY4" fmla="*/ 1867732 h 2531890"/>
                <a:gd name="connsiteX5" fmla="*/ 135323 w 520673"/>
                <a:gd name="connsiteY5" fmla="*/ 2036884 h 2531890"/>
                <a:gd name="connsiteX6" fmla="*/ 78915 w 520673"/>
                <a:gd name="connsiteY6" fmla="*/ 2223365 h 2531890"/>
                <a:gd name="connsiteX7" fmla="*/ 152651 w 520673"/>
                <a:gd name="connsiteY7" fmla="*/ 2389292 h 2531890"/>
                <a:gd name="connsiteX8" fmla="*/ 0 w 520673"/>
                <a:gd name="connsiteY8" fmla="*/ 2531890 h 2531890"/>
                <a:gd name="connsiteX0" fmla="*/ 218287 w 520673"/>
                <a:gd name="connsiteY0" fmla="*/ 0 h 2531890"/>
                <a:gd name="connsiteX1" fmla="*/ 180481 w 520673"/>
                <a:gd name="connsiteY1" fmla="*/ 618851 h 2531890"/>
                <a:gd name="connsiteX2" fmla="*/ 44356 w 520673"/>
                <a:gd name="connsiteY2" fmla="*/ 959907 h 2531890"/>
                <a:gd name="connsiteX3" fmla="*/ 328480 w 520673"/>
                <a:gd name="connsiteY3" fmla="*/ 1385928 h 2531890"/>
                <a:gd name="connsiteX4" fmla="*/ 488480 w 520673"/>
                <a:gd name="connsiteY4" fmla="*/ 1867732 h 2531890"/>
                <a:gd name="connsiteX5" fmla="*/ 135323 w 520673"/>
                <a:gd name="connsiteY5" fmla="*/ 2036884 h 2531890"/>
                <a:gd name="connsiteX6" fmla="*/ 78915 w 520673"/>
                <a:gd name="connsiteY6" fmla="*/ 2223365 h 2531890"/>
                <a:gd name="connsiteX7" fmla="*/ 152651 w 520673"/>
                <a:gd name="connsiteY7" fmla="*/ 2389292 h 2531890"/>
                <a:gd name="connsiteX8" fmla="*/ 0 w 520673"/>
                <a:gd name="connsiteY8" fmla="*/ 2531890 h 2531890"/>
                <a:gd name="connsiteX0" fmla="*/ 218287 w 520673"/>
                <a:gd name="connsiteY0" fmla="*/ 0 h 2531890"/>
                <a:gd name="connsiteX1" fmla="*/ 160574 w 520673"/>
                <a:gd name="connsiteY1" fmla="*/ 622863 h 2531890"/>
                <a:gd name="connsiteX2" fmla="*/ 44356 w 520673"/>
                <a:gd name="connsiteY2" fmla="*/ 959907 h 2531890"/>
                <a:gd name="connsiteX3" fmla="*/ 328480 w 520673"/>
                <a:gd name="connsiteY3" fmla="*/ 1385928 h 2531890"/>
                <a:gd name="connsiteX4" fmla="*/ 488480 w 520673"/>
                <a:gd name="connsiteY4" fmla="*/ 1867732 h 2531890"/>
                <a:gd name="connsiteX5" fmla="*/ 135323 w 520673"/>
                <a:gd name="connsiteY5" fmla="*/ 2036884 h 2531890"/>
                <a:gd name="connsiteX6" fmla="*/ 78915 w 520673"/>
                <a:gd name="connsiteY6" fmla="*/ 2223365 h 2531890"/>
                <a:gd name="connsiteX7" fmla="*/ 152651 w 520673"/>
                <a:gd name="connsiteY7" fmla="*/ 2389292 h 2531890"/>
                <a:gd name="connsiteX8" fmla="*/ 0 w 520673"/>
                <a:gd name="connsiteY8" fmla="*/ 2531890 h 2531890"/>
                <a:gd name="connsiteX0" fmla="*/ 79915 w 520673"/>
                <a:gd name="connsiteY0" fmla="*/ 0 h 2551297"/>
                <a:gd name="connsiteX1" fmla="*/ 160574 w 520673"/>
                <a:gd name="connsiteY1" fmla="*/ 642270 h 2551297"/>
                <a:gd name="connsiteX2" fmla="*/ 44356 w 520673"/>
                <a:gd name="connsiteY2" fmla="*/ 979314 h 2551297"/>
                <a:gd name="connsiteX3" fmla="*/ 328480 w 520673"/>
                <a:gd name="connsiteY3" fmla="*/ 1405335 h 2551297"/>
                <a:gd name="connsiteX4" fmla="*/ 488480 w 520673"/>
                <a:gd name="connsiteY4" fmla="*/ 1887139 h 2551297"/>
                <a:gd name="connsiteX5" fmla="*/ 135323 w 520673"/>
                <a:gd name="connsiteY5" fmla="*/ 2056291 h 2551297"/>
                <a:gd name="connsiteX6" fmla="*/ 78915 w 520673"/>
                <a:gd name="connsiteY6" fmla="*/ 2242772 h 2551297"/>
                <a:gd name="connsiteX7" fmla="*/ 152651 w 520673"/>
                <a:gd name="connsiteY7" fmla="*/ 2408699 h 2551297"/>
                <a:gd name="connsiteX8" fmla="*/ 0 w 520673"/>
                <a:gd name="connsiteY8" fmla="*/ 2551297 h 2551297"/>
                <a:gd name="connsiteX0" fmla="*/ 79915 w 520673"/>
                <a:gd name="connsiteY0" fmla="*/ 0 h 2551297"/>
                <a:gd name="connsiteX1" fmla="*/ 160574 w 520673"/>
                <a:gd name="connsiteY1" fmla="*/ 642270 h 2551297"/>
                <a:gd name="connsiteX2" fmla="*/ 32126 w 520673"/>
                <a:gd name="connsiteY2" fmla="*/ 992332 h 2551297"/>
                <a:gd name="connsiteX3" fmla="*/ 328480 w 520673"/>
                <a:gd name="connsiteY3" fmla="*/ 1405335 h 2551297"/>
                <a:gd name="connsiteX4" fmla="*/ 488480 w 520673"/>
                <a:gd name="connsiteY4" fmla="*/ 1887139 h 2551297"/>
                <a:gd name="connsiteX5" fmla="*/ 135323 w 520673"/>
                <a:gd name="connsiteY5" fmla="*/ 2056291 h 2551297"/>
                <a:gd name="connsiteX6" fmla="*/ 78915 w 520673"/>
                <a:gd name="connsiteY6" fmla="*/ 2242772 h 2551297"/>
                <a:gd name="connsiteX7" fmla="*/ 152651 w 520673"/>
                <a:gd name="connsiteY7" fmla="*/ 2408699 h 2551297"/>
                <a:gd name="connsiteX8" fmla="*/ 0 w 520673"/>
                <a:gd name="connsiteY8" fmla="*/ 2551297 h 2551297"/>
                <a:gd name="connsiteX0" fmla="*/ 79915 w 520673"/>
                <a:gd name="connsiteY0" fmla="*/ 0 h 2551297"/>
                <a:gd name="connsiteX1" fmla="*/ 160574 w 520673"/>
                <a:gd name="connsiteY1" fmla="*/ 642270 h 2551297"/>
                <a:gd name="connsiteX2" fmla="*/ 32126 w 520673"/>
                <a:gd name="connsiteY2" fmla="*/ 992332 h 2551297"/>
                <a:gd name="connsiteX3" fmla="*/ 328480 w 520673"/>
                <a:gd name="connsiteY3" fmla="*/ 1405335 h 2551297"/>
                <a:gd name="connsiteX4" fmla="*/ 488480 w 520673"/>
                <a:gd name="connsiteY4" fmla="*/ 1887139 h 2551297"/>
                <a:gd name="connsiteX5" fmla="*/ 135323 w 520673"/>
                <a:gd name="connsiteY5" fmla="*/ 2056291 h 2551297"/>
                <a:gd name="connsiteX6" fmla="*/ 78915 w 520673"/>
                <a:gd name="connsiteY6" fmla="*/ 2242772 h 2551297"/>
                <a:gd name="connsiteX7" fmla="*/ 152651 w 520673"/>
                <a:gd name="connsiteY7" fmla="*/ 2408699 h 2551297"/>
                <a:gd name="connsiteX8" fmla="*/ 0 w 520673"/>
                <a:gd name="connsiteY8" fmla="*/ 2551297 h 2551297"/>
                <a:gd name="connsiteX0" fmla="*/ 79915 w 518282"/>
                <a:gd name="connsiteY0" fmla="*/ 0 h 2551297"/>
                <a:gd name="connsiteX1" fmla="*/ 160574 w 518282"/>
                <a:gd name="connsiteY1" fmla="*/ 642270 h 2551297"/>
                <a:gd name="connsiteX2" fmla="*/ 32126 w 518282"/>
                <a:gd name="connsiteY2" fmla="*/ 992332 h 2551297"/>
                <a:gd name="connsiteX3" fmla="*/ 314134 w 518282"/>
                <a:gd name="connsiteY3" fmla="*/ 1409790 h 2551297"/>
                <a:gd name="connsiteX4" fmla="*/ 488480 w 518282"/>
                <a:gd name="connsiteY4" fmla="*/ 1887139 h 2551297"/>
                <a:gd name="connsiteX5" fmla="*/ 135323 w 518282"/>
                <a:gd name="connsiteY5" fmla="*/ 2056291 h 2551297"/>
                <a:gd name="connsiteX6" fmla="*/ 78915 w 518282"/>
                <a:gd name="connsiteY6" fmla="*/ 2242772 h 2551297"/>
                <a:gd name="connsiteX7" fmla="*/ 152651 w 518282"/>
                <a:gd name="connsiteY7" fmla="*/ 2408699 h 2551297"/>
                <a:gd name="connsiteX8" fmla="*/ 0 w 518282"/>
                <a:gd name="connsiteY8" fmla="*/ 2551297 h 2551297"/>
                <a:gd name="connsiteX0" fmla="*/ 79915 w 504489"/>
                <a:gd name="connsiteY0" fmla="*/ 0 h 2551297"/>
                <a:gd name="connsiteX1" fmla="*/ 160574 w 504489"/>
                <a:gd name="connsiteY1" fmla="*/ 642270 h 2551297"/>
                <a:gd name="connsiteX2" fmla="*/ 32126 w 504489"/>
                <a:gd name="connsiteY2" fmla="*/ 992332 h 2551297"/>
                <a:gd name="connsiteX3" fmla="*/ 314134 w 504489"/>
                <a:gd name="connsiteY3" fmla="*/ 1409790 h 2551297"/>
                <a:gd name="connsiteX4" fmla="*/ 488480 w 504489"/>
                <a:gd name="connsiteY4" fmla="*/ 1887139 h 2551297"/>
                <a:gd name="connsiteX5" fmla="*/ 218080 w 504489"/>
                <a:gd name="connsiteY5" fmla="*/ 2071272 h 2551297"/>
                <a:gd name="connsiteX6" fmla="*/ 78915 w 504489"/>
                <a:gd name="connsiteY6" fmla="*/ 2242772 h 2551297"/>
                <a:gd name="connsiteX7" fmla="*/ 152651 w 504489"/>
                <a:gd name="connsiteY7" fmla="*/ 2408699 h 2551297"/>
                <a:gd name="connsiteX8" fmla="*/ 0 w 504489"/>
                <a:gd name="connsiteY8" fmla="*/ 2551297 h 2551297"/>
                <a:gd name="connsiteX0" fmla="*/ 79915 w 504489"/>
                <a:gd name="connsiteY0" fmla="*/ 0 h 2551297"/>
                <a:gd name="connsiteX1" fmla="*/ 160574 w 504489"/>
                <a:gd name="connsiteY1" fmla="*/ 642270 h 2551297"/>
                <a:gd name="connsiteX2" fmla="*/ 32126 w 504489"/>
                <a:gd name="connsiteY2" fmla="*/ 992332 h 2551297"/>
                <a:gd name="connsiteX3" fmla="*/ 314134 w 504489"/>
                <a:gd name="connsiteY3" fmla="*/ 1409790 h 2551297"/>
                <a:gd name="connsiteX4" fmla="*/ 488480 w 504489"/>
                <a:gd name="connsiteY4" fmla="*/ 1887139 h 2551297"/>
                <a:gd name="connsiteX5" fmla="*/ 218080 w 504489"/>
                <a:gd name="connsiteY5" fmla="*/ 2071272 h 2551297"/>
                <a:gd name="connsiteX6" fmla="*/ 135762 w 504489"/>
                <a:gd name="connsiteY6" fmla="*/ 2266884 h 2551297"/>
                <a:gd name="connsiteX7" fmla="*/ 152651 w 504489"/>
                <a:gd name="connsiteY7" fmla="*/ 2408699 h 2551297"/>
                <a:gd name="connsiteX8" fmla="*/ 0 w 504489"/>
                <a:gd name="connsiteY8" fmla="*/ 2551297 h 2551297"/>
                <a:gd name="connsiteX0" fmla="*/ 79915 w 504489"/>
                <a:gd name="connsiteY0" fmla="*/ 0 h 2551297"/>
                <a:gd name="connsiteX1" fmla="*/ 160574 w 504489"/>
                <a:gd name="connsiteY1" fmla="*/ 642270 h 2551297"/>
                <a:gd name="connsiteX2" fmla="*/ 32126 w 504489"/>
                <a:gd name="connsiteY2" fmla="*/ 992332 h 2551297"/>
                <a:gd name="connsiteX3" fmla="*/ 314134 w 504489"/>
                <a:gd name="connsiteY3" fmla="*/ 1409790 h 2551297"/>
                <a:gd name="connsiteX4" fmla="*/ 488480 w 504489"/>
                <a:gd name="connsiteY4" fmla="*/ 1887139 h 2551297"/>
                <a:gd name="connsiteX5" fmla="*/ 218080 w 504489"/>
                <a:gd name="connsiteY5" fmla="*/ 2071272 h 2551297"/>
                <a:gd name="connsiteX6" fmla="*/ 135762 w 504489"/>
                <a:gd name="connsiteY6" fmla="*/ 2266884 h 2551297"/>
                <a:gd name="connsiteX7" fmla="*/ 162985 w 504489"/>
                <a:gd name="connsiteY7" fmla="*/ 2384337 h 2551297"/>
                <a:gd name="connsiteX8" fmla="*/ 0 w 504489"/>
                <a:gd name="connsiteY8" fmla="*/ 2551297 h 2551297"/>
                <a:gd name="connsiteX0" fmla="*/ 79915 w 504489"/>
                <a:gd name="connsiteY0" fmla="*/ 0 h 2551297"/>
                <a:gd name="connsiteX1" fmla="*/ 160574 w 504489"/>
                <a:gd name="connsiteY1" fmla="*/ 642270 h 2551297"/>
                <a:gd name="connsiteX2" fmla="*/ 32126 w 504489"/>
                <a:gd name="connsiteY2" fmla="*/ 992332 h 2551297"/>
                <a:gd name="connsiteX3" fmla="*/ 314134 w 504489"/>
                <a:gd name="connsiteY3" fmla="*/ 1409790 h 2551297"/>
                <a:gd name="connsiteX4" fmla="*/ 488480 w 504489"/>
                <a:gd name="connsiteY4" fmla="*/ 1887139 h 2551297"/>
                <a:gd name="connsiteX5" fmla="*/ 218080 w 504489"/>
                <a:gd name="connsiteY5" fmla="*/ 2071272 h 2551297"/>
                <a:gd name="connsiteX6" fmla="*/ 135762 w 504489"/>
                <a:gd name="connsiteY6" fmla="*/ 2266884 h 2551297"/>
                <a:gd name="connsiteX7" fmla="*/ 162985 w 504489"/>
                <a:gd name="connsiteY7" fmla="*/ 2384337 h 2551297"/>
                <a:gd name="connsiteX8" fmla="*/ 0 w 504489"/>
                <a:gd name="connsiteY8" fmla="*/ 2551297 h 2551297"/>
                <a:gd name="connsiteX0" fmla="*/ 97859 w 522433"/>
                <a:gd name="connsiteY0" fmla="*/ 0 h 2460324"/>
                <a:gd name="connsiteX1" fmla="*/ 178518 w 522433"/>
                <a:gd name="connsiteY1" fmla="*/ 642270 h 2460324"/>
                <a:gd name="connsiteX2" fmla="*/ 50070 w 522433"/>
                <a:gd name="connsiteY2" fmla="*/ 992332 h 2460324"/>
                <a:gd name="connsiteX3" fmla="*/ 332078 w 522433"/>
                <a:gd name="connsiteY3" fmla="*/ 1409790 h 2460324"/>
                <a:gd name="connsiteX4" fmla="*/ 506424 w 522433"/>
                <a:gd name="connsiteY4" fmla="*/ 1887139 h 2460324"/>
                <a:gd name="connsiteX5" fmla="*/ 236024 w 522433"/>
                <a:gd name="connsiteY5" fmla="*/ 2071272 h 2460324"/>
                <a:gd name="connsiteX6" fmla="*/ 153706 w 522433"/>
                <a:gd name="connsiteY6" fmla="*/ 2266884 h 2460324"/>
                <a:gd name="connsiteX7" fmla="*/ 180929 w 522433"/>
                <a:gd name="connsiteY7" fmla="*/ 2384337 h 2460324"/>
                <a:gd name="connsiteX8" fmla="*/ 0 w 522433"/>
                <a:gd name="connsiteY8" fmla="*/ 2460324 h 2460324"/>
                <a:gd name="connsiteX0" fmla="*/ 97859 w 522433"/>
                <a:gd name="connsiteY0" fmla="*/ 0 h 2524758"/>
                <a:gd name="connsiteX1" fmla="*/ 178518 w 522433"/>
                <a:gd name="connsiteY1" fmla="*/ 642270 h 2524758"/>
                <a:gd name="connsiteX2" fmla="*/ 50070 w 522433"/>
                <a:gd name="connsiteY2" fmla="*/ 992332 h 2524758"/>
                <a:gd name="connsiteX3" fmla="*/ 332078 w 522433"/>
                <a:gd name="connsiteY3" fmla="*/ 1409790 h 2524758"/>
                <a:gd name="connsiteX4" fmla="*/ 506424 w 522433"/>
                <a:gd name="connsiteY4" fmla="*/ 1887139 h 2524758"/>
                <a:gd name="connsiteX5" fmla="*/ 236024 w 522433"/>
                <a:gd name="connsiteY5" fmla="*/ 2071272 h 2524758"/>
                <a:gd name="connsiteX6" fmla="*/ 153706 w 522433"/>
                <a:gd name="connsiteY6" fmla="*/ 2266884 h 2524758"/>
                <a:gd name="connsiteX7" fmla="*/ 180929 w 522433"/>
                <a:gd name="connsiteY7" fmla="*/ 2384337 h 2524758"/>
                <a:gd name="connsiteX8" fmla="*/ 0 w 522433"/>
                <a:gd name="connsiteY8" fmla="*/ 2460324 h 2524758"/>
                <a:gd name="connsiteX0" fmla="*/ 97859 w 522433"/>
                <a:gd name="connsiteY0" fmla="*/ 0 h 2514078"/>
                <a:gd name="connsiteX1" fmla="*/ 178518 w 522433"/>
                <a:gd name="connsiteY1" fmla="*/ 642270 h 2514078"/>
                <a:gd name="connsiteX2" fmla="*/ 50070 w 522433"/>
                <a:gd name="connsiteY2" fmla="*/ 992332 h 2514078"/>
                <a:gd name="connsiteX3" fmla="*/ 332078 w 522433"/>
                <a:gd name="connsiteY3" fmla="*/ 1409790 h 2514078"/>
                <a:gd name="connsiteX4" fmla="*/ 506424 w 522433"/>
                <a:gd name="connsiteY4" fmla="*/ 1887139 h 2514078"/>
                <a:gd name="connsiteX5" fmla="*/ 236024 w 522433"/>
                <a:gd name="connsiteY5" fmla="*/ 2071272 h 2514078"/>
                <a:gd name="connsiteX6" fmla="*/ 153706 w 522433"/>
                <a:gd name="connsiteY6" fmla="*/ 2266884 h 2514078"/>
                <a:gd name="connsiteX7" fmla="*/ 180929 w 522433"/>
                <a:gd name="connsiteY7" fmla="*/ 2384337 h 2514078"/>
                <a:gd name="connsiteX8" fmla="*/ 0 w 522433"/>
                <a:gd name="connsiteY8" fmla="*/ 2460324 h 2514078"/>
                <a:gd name="connsiteX0" fmla="*/ 97859 w 522433"/>
                <a:gd name="connsiteY0" fmla="*/ 0 h 2514078"/>
                <a:gd name="connsiteX1" fmla="*/ 178518 w 522433"/>
                <a:gd name="connsiteY1" fmla="*/ 642270 h 2514078"/>
                <a:gd name="connsiteX2" fmla="*/ 50070 w 522433"/>
                <a:gd name="connsiteY2" fmla="*/ 992332 h 2514078"/>
                <a:gd name="connsiteX3" fmla="*/ 332078 w 522433"/>
                <a:gd name="connsiteY3" fmla="*/ 1409790 h 2514078"/>
                <a:gd name="connsiteX4" fmla="*/ 506424 w 522433"/>
                <a:gd name="connsiteY4" fmla="*/ 1887139 h 2514078"/>
                <a:gd name="connsiteX5" fmla="*/ 236024 w 522433"/>
                <a:gd name="connsiteY5" fmla="*/ 2071272 h 2514078"/>
                <a:gd name="connsiteX6" fmla="*/ 153706 w 522433"/>
                <a:gd name="connsiteY6" fmla="*/ 2266884 h 2514078"/>
                <a:gd name="connsiteX7" fmla="*/ 180929 w 522433"/>
                <a:gd name="connsiteY7" fmla="*/ 2384337 h 2514078"/>
                <a:gd name="connsiteX8" fmla="*/ 0 w 522433"/>
                <a:gd name="connsiteY8" fmla="*/ 2460324 h 2514078"/>
                <a:gd name="connsiteX0" fmla="*/ 97859 w 522433"/>
                <a:gd name="connsiteY0" fmla="*/ 0 h 2514078"/>
                <a:gd name="connsiteX1" fmla="*/ 178518 w 522433"/>
                <a:gd name="connsiteY1" fmla="*/ 642270 h 2514078"/>
                <a:gd name="connsiteX2" fmla="*/ 50070 w 522433"/>
                <a:gd name="connsiteY2" fmla="*/ 992332 h 2514078"/>
                <a:gd name="connsiteX3" fmla="*/ 332078 w 522433"/>
                <a:gd name="connsiteY3" fmla="*/ 1409790 h 2514078"/>
                <a:gd name="connsiteX4" fmla="*/ 506424 w 522433"/>
                <a:gd name="connsiteY4" fmla="*/ 1887139 h 2514078"/>
                <a:gd name="connsiteX5" fmla="*/ 236024 w 522433"/>
                <a:gd name="connsiteY5" fmla="*/ 2071272 h 2514078"/>
                <a:gd name="connsiteX6" fmla="*/ 153706 w 522433"/>
                <a:gd name="connsiteY6" fmla="*/ 2266884 h 2514078"/>
                <a:gd name="connsiteX7" fmla="*/ 182479 w 522433"/>
                <a:gd name="connsiteY7" fmla="*/ 2364872 h 2514078"/>
                <a:gd name="connsiteX8" fmla="*/ 0 w 522433"/>
                <a:gd name="connsiteY8" fmla="*/ 2460324 h 2514078"/>
                <a:gd name="connsiteX0" fmla="*/ 97859 w 506856"/>
                <a:gd name="connsiteY0" fmla="*/ 0 h 2514078"/>
                <a:gd name="connsiteX1" fmla="*/ 178518 w 506856"/>
                <a:gd name="connsiteY1" fmla="*/ 642270 h 2514078"/>
                <a:gd name="connsiteX2" fmla="*/ 50070 w 506856"/>
                <a:gd name="connsiteY2" fmla="*/ 992332 h 2514078"/>
                <a:gd name="connsiteX3" fmla="*/ 332078 w 506856"/>
                <a:gd name="connsiteY3" fmla="*/ 1409790 h 2514078"/>
                <a:gd name="connsiteX4" fmla="*/ 490847 w 506856"/>
                <a:gd name="connsiteY4" fmla="*/ 1871907 h 2514078"/>
                <a:gd name="connsiteX5" fmla="*/ 236024 w 506856"/>
                <a:gd name="connsiteY5" fmla="*/ 2071272 h 2514078"/>
                <a:gd name="connsiteX6" fmla="*/ 153706 w 506856"/>
                <a:gd name="connsiteY6" fmla="*/ 2266884 h 2514078"/>
                <a:gd name="connsiteX7" fmla="*/ 182479 w 506856"/>
                <a:gd name="connsiteY7" fmla="*/ 2364872 h 2514078"/>
                <a:gd name="connsiteX8" fmla="*/ 0 w 506856"/>
                <a:gd name="connsiteY8" fmla="*/ 2460324 h 2514078"/>
                <a:gd name="connsiteX0" fmla="*/ 97859 w 500505"/>
                <a:gd name="connsiteY0" fmla="*/ 0 h 2514078"/>
                <a:gd name="connsiteX1" fmla="*/ 178518 w 500505"/>
                <a:gd name="connsiteY1" fmla="*/ 642270 h 2514078"/>
                <a:gd name="connsiteX2" fmla="*/ 50070 w 500505"/>
                <a:gd name="connsiteY2" fmla="*/ 992332 h 2514078"/>
                <a:gd name="connsiteX3" fmla="*/ 332078 w 500505"/>
                <a:gd name="connsiteY3" fmla="*/ 1409790 h 2514078"/>
                <a:gd name="connsiteX4" fmla="*/ 490847 w 500505"/>
                <a:gd name="connsiteY4" fmla="*/ 1871907 h 2514078"/>
                <a:gd name="connsiteX5" fmla="*/ 236024 w 500505"/>
                <a:gd name="connsiteY5" fmla="*/ 2071272 h 2514078"/>
                <a:gd name="connsiteX6" fmla="*/ 153706 w 500505"/>
                <a:gd name="connsiteY6" fmla="*/ 2266884 h 2514078"/>
                <a:gd name="connsiteX7" fmla="*/ 182479 w 500505"/>
                <a:gd name="connsiteY7" fmla="*/ 2364872 h 2514078"/>
                <a:gd name="connsiteX8" fmla="*/ 0 w 500505"/>
                <a:gd name="connsiteY8" fmla="*/ 2460324 h 2514078"/>
                <a:gd name="connsiteX0" fmla="*/ 97859 w 499841"/>
                <a:gd name="connsiteY0" fmla="*/ 0 h 2514078"/>
                <a:gd name="connsiteX1" fmla="*/ 178518 w 499841"/>
                <a:gd name="connsiteY1" fmla="*/ 642270 h 2514078"/>
                <a:gd name="connsiteX2" fmla="*/ 50070 w 499841"/>
                <a:gd name="connsiteY2" fmla="*/ 992332 h 2514078"/>
                <a:gd name="connsiteX3" fmla="*/ 332078 w 499841"/>
                <a:gd name="connsiteY3" fmla="*/ 1409790 h 2514078"/>
                <a:gd name="connsiteX4" fmla="*/ 490847 w 499841"/>
                <a:gd name="connsiteY4" fmla="*/ 1871907 h 2514078"/>
                <a:gd name="connsiteX5" fmla="*/ 236024 w 499841"/>
                <a:gd name="connsiteY5" fmla="*/ 2071272 h 2514078"/>
                <a:gd name="connsiteX6" fmla="*/ 153706 w 499841"/>
                <a:gd name="connsiteY6" fmla="*/ 2266884 h 2514078"/>
                <a:gd name="connsiteX7" fmla="*/ 182479 w 499841"/>
                <a:gd name="connsiteY7" fmla="*/ 2364872 h 2514078"/>
                <a:gd name="connsiteX8" fmla="*/ 0 w 499841"/>
                <a:gd name="connsiteY8" fmla="*/ 2460324 h 2514078"/>
                <a:gd name="connsiteX0" fmla="*/ 97859 w 499841"/>
                <a:gd name="connsiteY0" fmla="*/ 0 h 2514078"/>
                <a:gd name="connsiteX1" fmla="*/ 178518 w 499841"/>
                <a:gd name="connsiteY1" fmla="*/ 642270 h 2514078"/>
                <a:gd name="connsiteX2" fmla="*/ 50070 w 499841"/>
                <a:gd name="connsiteY2" fmla="*/ 992332 h 2514078"/>
                <a:gd name="connsiteX3" fmla="*/ 332078 w 499841"/>
                <a:gd name="connsiteY3" fmla="*/ 1409790 h 2514078"/>
                <a:gd name="connsiteX4" fmla="*/ 490847 w 499841"/>
                <a:gd name="connsiteY4" fmla="*/ 1871907 h 2514078"/>
                <a:gd name="connsiteX5" fmla="*/ 236024 w 499841"/>
                <a:gd name="connsiteY5" fmla="*/ 2071272 h 2514078"/>
                <a:gd name="connsiteX6" fmla="*/ 153706 w 499841"/>
                <a:gd name="connsiteY6" fmla="*/ 2266884 h 2514078"/>
                <a:gd name="connsiteX7" fmla="*/ 182479 w 499841"/>
                <a:gd name="connsiteY7" fmla="*/ 2364872 h 2514078"/>
                <a:gd name="connsiteX8" fmla="*/ 0 w 499841"/>
                <a:gd name="connsiteY8" fmla="*/ 2460324 h 2514078"/>
                <a:gd name="connsiteX0" fmla="*/ 101090 w 503072"/>
                <a:gd name="connsiteY0" fmla="*/ 0 h 2554688"/>
                <a:gd name="connsiteX1" fmla="*/ 181749 w 503072"/>
                <a:gd name="connsiteY1" fmla="*/ 642270 h 2554688"/>
                <a:gd name="connsiteX2" fmla="*/ 53301 w 503072"/>
                <a:gd name="connsiteY2" fmla="*/ 992332 h 2554688"/>
                <a:gd name="connsiteX3" fmla="*/ 335309 w 503072"/>
                <a:gd name="connsiteY3" fmla="*/ 1409790 h 2554688"/>
                <a:gd name="connsiteX4" fmla="*/ 494078 w 503072"/>
                <a:gd name="connsiteY4" fmla="*/ 1871907 h 2554688"/>
                <a:gd name="connsiteX5" fmla="*/ 239255 w 503072"/>
                <a:gd name="connsiteY5" fmla="*/ 2071272 h 2554688"/>
                <a:gd name="connsiteX6" fmla="*/ 156937 w 503072"/>
                <a:gd name="connsiteY6" fmla="*/ 2266884 h 2554688"/>
                <a:gd name="connsiteX7" fmla="*/ 185710 w 503072"/>
                <a:gd name="connsiteY7" fmla="*/ 2364872 h 2554688"/>
                <a:gd name="connsiteX8" fmla="*/ 0 w 503072"/>
                <a:gd name="connsiteY8" fmla="*/ 2500934 h 2554688"/>
                <a:gd name="connsiteX0" fmla="*/ 101090 w 503072"/>
                <a:gd name="connsiteY0" fmla="*/ 0 h 2516415"/>
                <a:gd name="connsiteX1" fmla="*/ 181749 w 503072"/>
                <a:gd name="connsiteY1" fmla="*/ 642270 h 2516415"/>
                <a:gd name="connsiteX2" fmla="*/ 53301 w 503072"/>
                <a:gd name="connsiteY2" fmla="*/ 992332 h 2516415"/>
                <a:gd name="connsiteX3" fmla="*/ 335309 w 503072"/>
                <a:gd name="connsiteY3" fmla="*/ 1409790 h 2516415"/>
                <a:gd name="connsiteX4" fmla="*/ 494078 w 503072"/>
                <a:gd name="connsiteY4" fmla="*/ 1871907 h 2516415"/>
                <a:gd name="connsiteX5" fmla="*/ 239255 w 503072"/>
                <a:gd name="connsiteY5" fmla="*/ 2071272 h 2516415"/>
                <a:gd name="connsiteX6" fmla="*/ 156937 w 503072"/>
                <a:gd name="connsiteY6" fmla="*/ 2266884 h 2516415"/>
                <a:gd name="connsiteX7" fmla="*/ 185710 w 503072"/>
                <a:gd name="connsiteY7" fmla="*/ 2364872 h 2516415"/>
                <a:gd name="connsiteX8" fmla="*/ 0 w 503072"/>
                <a:gd name="connsiteY8" fmla="*/ 2500934 h 2516415"/>
                <a:gd name="connsiteX0" fmla="*/ 101090 w 503072"/>
                <a:gd name="connsiteY0" fmla="*/ 0 h 2516415"/>
                <a:gd name="connsiteX1" fmla="*/ 181749 w 503072"/>
                <a:gd name="connsiteY1" fmla="*/ 642270 h 2516415"/>
                <a:gd name="connsiteX2" fmla="*/ 53301 w 503072"/>
                <a:gd name="connsiteY2" fmla="*/ 992332 h 2516415"/>
                <a:gd name="connsiteX3" fmla="*/ 335309 w 503072"/>
                <a:gd name="connsiteY3" fmla="*/ 1409790 h 2516415"/>
                <a:gd name="connsiteX4" fmla="*/ 494078 w 503072"/>
                <a:gd name="connsiteY4" fmla="*/ 1871907 h 2516415"/>
                <a:gd name="connsiteX5" fmla="*/ 239255 w 503072"/>
                <a:gd name="connsiteY5" fmla="*/ 2071272 h 2516415"/>
                <a:gd name="connsiteX6" fmla="*/ 156937 w 503072"/>
                <a:gd name="connsiteY6" fmla="*/ 2266884 h 2516415"/>
                <a:gd name="connsiteX7" fmla="*/ 188363 w 503072"/>
                <a:gd name="connsiteY7" fmla="*/ 2395733 h 2516415"/>
                <a:gd name="connsiteX8" fmla="*/ 0 w 503072"/>
                <a:gd name="connsiteY8" fmla="*/ 2500934 h 2516415"/>
                <a:gd name="connsiteX0" fmla="*/ 101090 w 503072"/>
                <a:gd name="connsiteY0" fmla="*/ 0 h 2516415"/>
                <a:gd name="connsiteX1" fmla="*/ 181749 w 503072"/>
                <a:gd name="connsiteY1" fmla="*/ 642270 h 2516415"/>
                <a:gd name="connsiteX2" fmla="*/ 53301 w 503072"/>
                <a:gd name="connsiteY2" fmla="*/ 992332 h 2516415"/>
                <a:gd name="connsiteX3" fmla="*/ 335309 w 503072"/>
                <a:gd name="connsiteY3" fmla="*/ 1409790 h 2516415"/>
                <a:gd name="connsiteX4" fmla="*/ 494078 w 503072"/>
                <a:gd name="connsiteY4" fmla="*/ 1871907 h 2516415"/>
                <a:gd name="connsiteX5" fmla="*/ 239255 w 503072"/>
                <a:gd name="connsiteY5" fmla="*/ 2071272 h 2516415"/>
                <a:gd name="connsiteX6" fmla="*/ 156937 w 503072"/>
                <a:gd name="connsiteY6" fmla="*/ 2266884 h 2516415"/>
                <a:gd name="connsiteX7" fmla="*/ 188363 w 503072"/>
                <a:gd name="connsiteY7" fmla="*/ 2395733 h 2516415"/>
                <a:gd name="connsiteX8" fmla="*/ 0 w 503072"/>
                <a:gd name="connsiteY8" fmla="*/ 2500934 h 2516415"/>
                <a:gd name="connsiteX0" fmla="*/ 101090 w 506280"/>
                <a:gd name="connsiteY0" fmla="*/ 0 h 2516415"/>
                <a:gd name="connsiteX1" fmla="*/ 181749 w 506280"/>
                <a:gd name="connsiteY1" fmla="*/ 642270 h 2516415"/>
                <a:gd name="connsiteX2" fmla="*/ 53301 w 506280"/>
                <a:gd name="connsiteY2" fmla="*/ 992332 h 2516415"/>
                <a:gd name="connsiteX3" fmla="*/ 335309 w 506280"/>
                <a:gd name="connsiteY3" fmla="*/ 1409790 h 2516415"/>
                <a:gd name="connsiteX4" fmla="*/ 494078 w 506280"/>
                <a:gd name="connsiteY4" fmla="*/ 1871907 h 2516415"/>
                <a:gd name="connsiteX5" fmla="*/ 262097 w 506280"/>
                <a:gd name="connsiteY5" fmla="*/ 2073090 h 2516415"/>
                <a:gd name="connsiteX6" fmla="*/ 156937 w 506280"/>
                <a:gd name="connsiteY6" fmla="*/ 2266884 h 2516415"/>
                <a:gd name="connsiteX7" fmla="*/ 188363 w 506280"/>
                <a:gd name="connsiteY7" fmla="*/ 2395733 h 2516415"/>
                <a:gd name="connsiteX8" fmla="*/ 0 w 506280"/>
                <a:gd name="connsiteY8" fmla="*/ 2500934 h 2516415"/>
                <a:gd name="connsiteX0" fmla="*/ 101090 w 506280"/>
                <a:gd name="connsiteY0" fmla="*/ 0 h 2516415"/>
                <a:gd name="connsiteX1" fmla="*/ 181749 w 506280"/>
                <a:gd name="connsiteY1" fmla="*/ 642270 h 2516415"/>
                <a:gd name="connsiteX2" fmla="*/ 53301 w 506280"/>
                <a:gd name="connsiteY2" fmla="*/ 992332 h 2516415"/>
                <a:gd name="connsiteX3" fmla="*/ 335309 w 506280"/>
                <a:gd name="connsiteY3" fmla="*/ 1409790 h 2516415"/>
                <a:gd name="connsiteX4" fmla="*/ 494078 w 506280"/>
                <a:gd name="connsiteY4" fmla="*/ 1871907 h 2516415"/>
                <a:gd name="connsiteX5" fmla="*/ 262097 w 506280"/>
                <a:gd name="connsiteY5" fmla="*/ 2073090 h 2516415"/>
                <a:gd name="connsiteX6" fmla="*/ 164955 w 506280"/>
                <a:gd name="connsiteY6" fmla="*/ 2262414 h 2516415"/>
                <a:gd name="connsiteX7" fmla="*/ 188363 w 506280"/>
                <a:gd name="connsiteY7" fmla="*/ 2395733 h 2516415"/>
                <a:gd name="connsiteX8" fmla="*/ 0 w 506280"/>
                <a:gd name="connsiteY8" fmla="*/ 2500934 h 2516415"/>
                <a:gd name="connsiteX0" fmla="*/ 101090 w 506280"/>
                <a:gd name="connsiteY0" fmla="*/ 0 h 2516415"/>
                <a:gd name="connsiteX1" fmla="*/ 181749 w 506280"/>
                <a:gd name="connsiteY1" fmla="*/ 642270 h 2516415"/>
                <a:gd name="connsiteX2" fmla="*/ 53301 w 506280"/>
                <a:gd name="connsiteY2" fmla="*/ 992332 h 2516415"/>
                <a:gd name="connsiteX3" fmla="*/ 335309 w 506280"/>
                <a:gd name="connsiteY3" fmla="*/ 1409790 h 2516415"/>
                <a:gd name="connsiteX4" fmla="*/ 494078 w 506280"/>
                <a:gd name="connsiteY4" fmla="*/ 1871907 h 2516415"/>
                <a:gd name="connsiteX5" fmla="*/ 262097 w 506280"/>
                <a:gd name="connsiteY5" fmla="*/ 2073090 h 2516415"/>
                <a:gd name="connsiteX6" fmla="*/ 164955 w 506280"/>
                <a:gd name="connsiteY6" fmla="*/ 2262414 h 2516415"/>
                <a:gd name="connsiteX7" fmla="*/ 188363 w 506280"/>
                <a:gd name="connsiteY7" fmla="*/ 2395733 h 2516415"/>
                <a:gd name="connsiteX8" fmla="*/ 0 w 506280"/>
                <a:gd name="connsiteY8" fmla="*/ 2500934 h 2516415"/>
                <a:gd name="connsiteX0" fmla="*/ 101090 w 506280"/>
                <a:gd name="connsiteY0" fmla="*/ 0 h 2516415"/>
                <a:gd name="connsiteX1" fmla="*/ 181749 w 506280"/>
                <a:gd name="connsiteY1" fmla="*/ 642270 h 2516415"/>
                <a:gd name="connsiteX2" fmla="*/ 53301 w 506280"/>
                <a:gd name="connsiteY2" fmla="*/ 992332 h 2516415"/>
                <a:gd name="connsiteX3" fmla="*/ 335309 w 506280"/>
                <a:gd name="connsiteY3" fmla="*/ 1409790 h 2516415"/>
                <a:gd name="connsiteX4" fmla="*/ 494078 w 506280"/>
                <a:gd name="connsiteY4" fmla="*/ 1871907 h 2516415"/>
                <a:gd name="connsiteX5" fmla="*/ 262097 w 506280"/>
                <a:gd name="connsiteY5" fmla="*/ 2073090 h 2516415"/>
                <a:gd name="connsiteX6" fmla="*/ 164955 w 506280"/>
                <a:gd name="connsiteY6" fmla="*/ 2262414 h 2516415"/>
                <a:gd name="connsiteX7" fmla="*/ 187757 w 506280"/>
                <a:gd name="connsiteY7" fmla="*/ 2403347 h 2516415"/>
                <a:gd name="connsiteX8" fmla="*/ 0 w 506280"/>
                <a:gd name="connsiteY8" fmla="*/ 2500934 h 2516415"/>
                <a:gd name="connsiteX0" fmla="*/ 101090 w 506280"/>
                <a:gd name="connsiteY0" fmla="*/ 0 h 2516415"/>
                <a:gd name="connsiteX1" fmla="*/ 181749 w 506280"/>
                <a:gd name="connsiteY1" fmla="*/ 642270 h 2516415"/>
                <a:gd name="connsiteX2" fmla="*/ 53301 w 506280"/>
                <a:gd name="connsiteY2" fmla="*/ 992332 h 2516415"/>
                <a:gd name="connsiteX3" fmla="*/ 335309 w 506280"/>
                <a:gd name="connsiteY3" fmla="*/ 1409790 h 2516415"/>
                <a:gd name="connsiteX4" fmla="*/ 494078 w 506280"/>
                <a:gd name="connsiteY4" fmla="*/ 1871907 h 2516415"/>
                <a:gd name="connsiteX5" fmla="*/ 262097 w 506280"/>
                <a:gd name="connsiteY5" fmla="*/ 2073090 h 2516415"/>
                <a:gd name="connsiteX6" fmla="*/ 164955 w 506280"/>
                <a:gd name="connsiteY6" fmla="*/ 2262414 h 2516415"/>
                <a:gd name="connsiteX7" fmla="*/ 187757 w 506280"/>
                <a:gd name="connsiteY7" fmla="*/ 2403347 h 2516415"/>
                <a:gd name="connsiteX8" fmla="*/ 0 w 506280"/>
                <a:gd name="connsiteY8" fmla="*/ 2500934 h 2516415"/>
                <a:gd name="connsiteX0" fmla="*/ 101090 w 574491"/>
                <a:gd name="connsiteY0" fmla="*/ 0 h 2516415"/>
                <a:gd name="connsiteX1" fmla="*/ 181749 w 574491"/>
                <a:gd name="connsiteY1" fmla="*/ 642270 h 2516415"/>
                <a:gd name="connsiteX2" fmla="*/ 53301 w 574491"/>
                <a:gd name="connsiteY2" fmla="*/ 992332 h 2516415"/>
                <a:gd name="connsiteX3" fmla="*/ 335309 w 574491"/>
                <a:gd name="connsiteY3" fmla="*/ 1409790 h 2516415"/>
                <a:gd name="connsiteX4" fmla="*/ 562289 w 574491"/>
                <a:gd name="connsiteY4" fmla="*/ 1849240 h 2516415"/>
                <a:gd name="connsiteX5" fmla="*/ 262097 w 574491"/>
                <a:gd name="connsiteY5" fmla="*/ 2073090 h 2516415"/>
                <a:gd name="connsiteX6" fmla="*/ 164955 w 574491"/>
                <a:gd name="connsiteY6" fmla="*/ 2262414 h 2516415"/>
                <a:gd name="connsiteX7" fmla="*/ 187757 w 574491"/>
                <a:gd name="connsiteY7" fmla="*/ 2403347 h 2516415"/>
                <a:gd name="connsiteX8" fmla="*/ 0 w 574491"/>
                <a:gd name="connsiteY8" fmla="*/ 2500934 h 2516415"/>
                <a:gd name="connsiteX0" fmla="*/ 101090 w 573973"/>
                <a:gd name="connsiteY0" fmla="*/ 0 h 2516415"/>
                <a:gd name="connsiteX1" fmla="*/ 181749 w 573973"/>
                <a:gd name="connsiteY1" fmla="*/ 642270 h 2516415"/>
                <a:gd name="connsiteX2" fmla="*/ 53301 w 573973"/>
                <a:gd name="connsiteY2" fmla="*/ 992332 h 2516415"/>
                <a:gd name="connsiteX3" fmla="*/ 335309 w 573973"/>
                <a:gd name="connsiteY3" fmla="*/ 1409790 h 2516415"/>
                <a:gd name="connsiteX4" fmla="*/ 562289 w 573973"/>
                <a:gd name="connsiteY4" fmla="*/ 1849240 h 2516415"/>
                <a:gd name="connsiteX5" fmla="*/ 262097 w 573973"/>
                <a:gd name="connsiteY5" fmla="*/ 2073090 h 2516415"/>
                <a:gd name="connsiteX6" fmla="*/ 164955 w 573973"/>
                <a:gd name="connsiteY6" fmla="*/ 2262414 h 2516415"/>
                <a:gd name="connsiteX7" fmla="*/ 187757 w 573973"/>
                <a:gd name="connsiteY7" fmla="*/ 2403347 h 2516415"/>
                <a:gd name="connsiteX8" fmla="*/ 0 w 573973"/>
                <a:gd name="connsiteY8" fmla="*/ 2500934 h 2516415"/>
                <a:gd name="connsiteX0" fmla="*/ 101090 w 573973"/>
                <a:gd name="connsiteY0" fmla="*/ 0 h 2516415"/>
                <a:gd name="connsiteX1" fmla="*/ 181749 w 573973"/>
                <a:gd name="connsiteY1" fmla="*/ 642270 h 2516415"/>
                <a:gd name="connsiteX2" fmla="*/ 53301 w 573973"/>
                <a:gd name="connsiteY2" fmla="*/ 992332 h 2516415"/>
                <a:gd name="connsiteX3" fmla="*/ 335309 w 573973"/>
                <a:gd name="connsiteY3" fmla="*/ 1409790 h 2516415"/>
                <a:gd name="connsiteX4" fmla="*/ 562289 w 573973"/>
                <a:gd name="connsiteY4" fmla="*/ 1849240 h 2516415"/>
                <a:gd name="connsiteX5" fmla="*/ 262097 w 573973"/>
                <a:gd name="connsiteY5" fmla="*/ 2073090 h 2516415"/>
                <a:gd name="connsiteX6" fmla="*/ 164955 w 573973"/>
                <a:gd name="connsiteY6" fmla="*/ 2262414 h 2516415"/>
                <a:gd name="connsiteX7" fmla="*/ 187757 w 573973"/>
                <a:gd name="connsiteY7" fmla="*/ 2403347 h 2516415"/>
                <a:gd name="connsiteX8" fmla="*/ 0 w 573973"/>
                <a:gd name="connsiteY8" fmla="*/ 2500934 h 2516415"/>
                <a:gd name="connsiteX0" fmla="*/ 101090 w 574592"/>
                <a:gd name="connsiteY0" fmla="*/ 0 h 2516415"/>
                <a:gd name="connsiteX1" fmla="*/ 181749 w 574592"/>
                <a:gd name="connsiteY1" fmla="*/ 642270 h 2516415"/>
                <a:gd name="connsiteX2" fmla="*/ 53301 w 574592"/>
                <a:gd name="connsiteY2" fmla="*/ 992332 h 2516415"/>
                <a:gd name="connsiteX3" fmla="*/ 335309 w 574592"/>
                <a:gd name="connsiteY3" fmla="*/ 1409790 h 2516415"/>
                <a:gd name="connsiteX4" fmla="*/ 562289 w 574592"/>
                <a:gd name="connsiteY4" fmla="*/ 1849240 h 2516415"/>
                <a:gd name="connsiteX5" fmla="*/ 261491 w 574592"/>
                <a:gd name="connsiteY5" fmla="*/ 2080704 h 2516415"/>
                <a:gd name="connsiteX6" fmla="*/ 164955 w 574592"/>
                <a:gd name="connsiteY6" fmla="*/ 2262414 h 2516415"/>
                <a:gd name="connsiteX7" fmla="*/ 187757 w 574592"/>
                <a:gd name="connsiteY7" fmla="*/ 2403347 h 2516415"/>
                <a:gd name="connsiteX8" fmla="*/ 0 w 574592"/>
                <a:gd name="connsiteY8" fmla="*/ 2500934 h 2516415"/>
                <a:gd name="connsiteX0" fmla="*/ 101090 w 574592"/>
                <a:gd name="connsiteY0" fmla="*/ 0 h 2516415"/>
                <a:gd name="connsiteX1" fmla="*/ 181749 w 574592"/>
                <a:gd name="connsiteY1" fmla="*/ 642270 h 2516415"/>
                <a:gd name="connsiteX2" fmla="*/ 53301 w 574592"/>
                <a:gd name="connsiteY2" fmla="*/ 992332 h 2516415"/>
                <a:gd name="connsiteX3" fmla="*/ 335309 w 574592"/>
                <a:gd name="connsiteY3" fmla="*/ 1409790 h 2516415"/>
                <a:gd name="connsiteX4" fmla="*/ 562289 w 574592"/>
                <a:gd name="connsiteY4" fmla="*/ 1849240 h 2516415"/>
                <a:gd name="connsiteX5" fmla="*/ 261491 w 574592"/>
                <a:gd name="connsiteY5" fmla="*/ 2080704 h 2516415"/>
                <a:gd name="connsiteX6" fmla="*/ 164955 w 574592"/>
                <a:gd name="connsiteY6" fmla="*/ 2262414 h 2516415"/>
                <a:gd name="connsiteX7" fmla="*/ 187757 w 574592"/>
                <a:gd name="connsiteY7" fmla="*/ 2403347 h 2516415"/>
                <a:gd name="connsiteX8" fmla="*/ 0 w 574592"/>
                <a:gd name="connsiteY8" fmla="*/ 2500934 h 2516415"/>
                <a:gd name="connsiteX0" fmla="*/ 101090 w 587976"/>
                <a:gd name="connsiteY0" fmla="*/ 0 h 2516415"/>
                <a:gd name="connsiteX1" fmla="*/ 181749 w 587976"/>
                <a:gd name="connsiteY1" fmla="*/ 642270 h 2516415"/>
                <a:gd name="connsiteX2" fmla="*/ 53301 w 587976"/>
                <a:gd name="connsiteY2" fmla="*/ 992332 h 2516415"/>
                <a:gd name="connsiteX3" fmla="*/ 335309 w 587976"/>
                <a:gd name="connsiteY3" fmla="*/ 1409790 h 2516415"/>
                <a:gd name="connsiteX4" fmla="*/ 562289 w 587976"/>
                <a:gd name="connsiteY4" fmla="*/ 1849240 h 2516415"/>
                <a:gd name="connsiteX5" fmla="*/ 261491 w 587976"/>
                <a:gd name="connsiteY5" fmla="*/ 2080704 h 2516415"/>
                <a:gd name="connsiteX6" fmla="*/ 164955 w 587976"/>
                <a:gd name="connsiteY6" fmla="*/ 2262414 h 2516415"/>
                <a:gd name="connsiteX7" fmla="*/ 187757 w 587976"/>
                <a:gd name="connsiteY7" fmla="*/ 2403347 h 2516415"/>
                <a:gd name="connsiteX8" fmla="*/ 0 w 587976"/>
                <a:gd name="connsiteY8" fmla="*/ 2500934 h 2516415"/>
                <a:gd name="connsiteX0" fmla="*/ 101090 w 582294"/>
                <a:gd name="connsiteY0" fmla="*/ 0 h 2516415"/>
                <a:gd name="connsiteX1" fmla="*/ 181749 w 582294"/>
                <a:gd name="connsiteY1" fmla="*/ 642270 h 2516415"/>
                <a:gd name="connsiteX2" fmla="*/ 53301 w 582294"/>
                <a:gd name="connsiteY2" fmla="*/ 992332 h 2516415"/>
                <a:gd name="connsiteX3" fmla="*/ 335309 w 582294"/>
                <a:gd name="connsiteY3" fmla="*/ 1409790 h 2516415"/>
                <a:gd name="connsiteX4" fmla="*/ 556607 w 582294"/>
                <a:gd name="connsiteY4" fmla="*/ 1856451 h 2516415"/>
                <a:gd name="connsiteX5" fmla="*/ 261491 w 582294"/>
                <a:gd name="connsiteY5" fmla="*/ 2080704 h 2516415"/>
                <a:gd name="connsiteX6" fmla="*/ 164955 w 582294"/>
                <a:gd name="connsiteY6" fmla="*/ 2262414 h 2516415"/>
                <a:gd name="connsiteX7" fmla="*/ 187757 w 582294"/>
                <a:gd name="connsiteY7" fmla="*/ 2403347 h 2516415"/>
                <a:gd name="connsiteX8" fmla="*/ 0 w 582294"/>
                <a:gd name="connsiteY8" fmla="*/ 2500934 h 2516415"/>
                <a:gd name="connsiteX0" fmla="*/ 101090 w 582294"/>
                <a:gd name="connsiteY0" fmla="*/ 0 h 2516415"/>
                <a:gd name="connsiteX1" fmla="*/ 181749 w 582294"/>
                <a:gd name="connsiteY1" fmla="*/ 642270 h 2516415"/>
                <a:gd name="connsiteX2" fmla="*/ 53301 w 582294"/>
                <a:gd name="connsiteY2" fmla="*/ 992332 h 2516415"/>
                <a:gd name="connsiteX3" fmla="*/ 335309 w 582294"/>
                <a:gd name="connsiteY3" fmla="*/ 1409790 h 2516415"/>
                <a:gd name="connsiteX4" fmla="*/ 556607 w 582294"/>
                <a:gd name="connsiteY4" fmla="*/ 1856451 h 2516415"/>
                <a:gd name="connsiteX5" fmla="*/ 261491 w 582294"/>
                <a:gd name="connsiteY5" fmla="*/ 2080704 h 2516415"/>
                <a:gd name="connsiteX6" fmla="*/ 164955 w 582294"/>
                <a:gd name="connsiteY6" fmla="*/ 2262414 h 2516415"/>
                <a:gd name="connsiteX7" fmla="*/ 187757 w 582294"/>
                <a:gd name="connsiteY7" fmla="*/ 2403347 h 2516415"/>
                <a:gd name="connsiteX8" fmla="*/ 0 w 582294"/>
                <a:gd name="connsiteY8" fmla="*/ 2500934 h 2516415"/>
                <a:gd name="connsiteX0" fmla="*/ 101090 w 582294"/>
                <a:gd name="connsiteY0" fmla="*/ 0 h 2516415"/>
                <a:gd name="connsiteX1" fmla="*/ 181749 w 582294"/>
                <a:gd name="connsiteY1" fmla="*/ 642270 h 2516415"/>
                <a:gd name="connsiteX2" fmla="*/ 53301 w 582294"/>
                <a:gd name="connsiteY2" fmla="*/ 992332 h 2516415"/>
                <a:gd name="connsiteX3" fmla="*/ 345866 w 582294"/>
                <a:gd name="connsiteY3" fmla="*/ 1405522 h 2516415"/>
                <a:gd name="connsiteX4" fmla="*/ 556607 w 582294"/>
                <a:gd name="connsiteY4" fmla="*/ 1856451 h 2516415"/>
                <a:gd name="connsiteX5" fmla="*/ 261491 w 582294"/>
                <a:gd name="connsiteY5" fmla="*/ 2080704 h 2516415"/>
                <a:gd name="connsiteX6" fmla="*/ 164955 w 582294"/>
                <a:gd name="connsiteY6" fmla="*/ 2262414 h 2516415"/>
                <a:gd name="connsiteX7" fmla="*/ 187757 w 582294"/>
                <a:gd name="connsiteY7" fmla="*/ 2403347 h 2516415"/>
                <a:gd name="connsiteX8" fmla="*/ 0 w 582294"/>
                <a:gd name="connsiteY8" fmla="*/ 2500934 h 2516415"/>
                <a:gd name="connsiteX0" fmla="*/ 101090 w 582294"/>
                <a:gd name="connsiteY0" fmla="*/ 0 h 2516415"/>
                <a:gd name="connsiteX1" fmla="*/ 181749 w 582294"/>
                <a:gd name="connsiteY1" fmla="*/ 642270 h 2516415"/>
                <a:gd name="connsiteX2" fmla="*/ 53301 w 582294"/>
                <a:gd name="connsiteY2" fmla="*/ 992332 h 2516415"/>
                <a:gd name="connsiteX3" fmla="*/ 345866 w 582294"/>
                <a:gd name="connsiteY3" fmla="*/ 1405522 h 2516415"/>
                <a:gd name="connsiteX4" fmla="*/ 556607 w 582294"/>
                <a:gd name="connsiteY4" fmla="*/ 1856451 h 2516415"/>
                <a:gd name="connsiteX5" fmla="*/ 261491 w 582294"/>
                <a:gd name="connsiteY5" fmla="*/ 2080704 h 2516415"/>
                <a:gd name="connsiteX6" fmla="*/ 164955 w 582294"/>
                <a:gd name="connsiteY6" fmla="*/ 2262414 h 2516415"/>
                <a:gd name="connsiteX7" fmla="*/ 187757 w 582294"/>
                <a:gd name="connsiteY7" fmla="*/ 2403347 h 2516415"/>
                <a:gd name="connsiteX8" fmla="*/ 0 w 582294"/>
                <a:gd name="connsiteY8" fmla="*/ 2500934 h 2516415"/>
                <a:gd name="connsiteX0" fmla="*/ 101090 w 582294"/>
                <a:gd name="connsiteY0" fmla="*/ 0 h 2516415"/>
                <a:gd name="connsiteX1" fmla="*/ 181749 w 582294"/>
                <a:gd name="connsiteY1" fmla="*/ 642270 h 2516415"/>
                <a:gd name="connsiteX2" fmla="*/ 134492 w 582294"/>
                <a:gd name="connsiteY2" fmla="*/ 934940 h 2516415"/>
                <a:gd name="connsiteX3" fmla="*/ 345866 w 582294"/>
                <a:gd name="connsiteY3" fmla="*/ 1405522 h 2516415"/>
                <a:gd name="connsiteX4" fmla="*/ 556607 w 582294"/>
                <a:gd name="connsiteY4" fmla="*/ 1856451 h 2516415"/>
                <a:gd name="connsiteX5" fmla="*/ 261491 w 582294"/>
                <a:gd name="connsiteY5" fmla="*/ 2080704 h 2516415"/>
                <a:gd name="connsiteX6" fmla="*/ 164955 w 582294"/>
                <a:gd name="connsiteY6" fmla="*/ 2262414 h 2516415"/>
                <a:gd name="connsiteX7" fmla="*/ 187757 w 582294"/>
                <a:gd name="connsiteY7" fmla="*/ 2403347 h 2516415"/>
                <a:gd name="connsiteX8" fmla="*/ 0 w 582294"/>
                <a:gd name="connsiteY8" fmla="*/ 2500934 h 2516415"/>
                <a:gd name="connsiteX0" fmla="*/ 101090 w 582294"/>
                <a:gd name="connsiteY0" fmla="*/ 0 h 2516415"/>
                <a:gd name="connsiteX1" fmla="*/ 181749 w 582294"/>
                <a:gd name="connsiteY1" fmla="*/ 642270 h 2516415"/>
                <a:gd name="connsiteX2" fmla="*/ 134492 w 582294"/>
                <a:gd name="connsiteY2" fmla="*/ 934940 h 2516415"/>
                <a:gd name="connsiteX3" fmla="*/ 345866 w 582294"/>
                <a:gd name="connsiteY3" fmla="*/ 1405522 h 2516415"/>
                <a:gd name="connsiteX4" fmla="*/ 556607 w 582294"/>
                <a:gd name="connsiteY4" fmla="*/ 1856451 h 2516415"/>
                <a:gd name="connsiteX5" fmla="*/ 261491 w 582294"/>
                <a:gd name="connsiteY5" fmla="*/ 2080704 h 2516415"/>
                <a:gd name="connsiteX6" fmla="*/ 164955 w 582294"/>
                <a:gd name="connsiteY6" fmla="*/ 2262414 h 2516415"/>
                <a:gd name="connsiteX7" fmla="*/ 187757 w 582294"/>
                <a:gd name="connsiteY7" fmla="*/ 2403347 h 2516415"/>
                <a:gd name="connsiteX8" fmla="*/ 0 w 582294"/>
                <a:gd name="connsiteY8" fmla="*/ 2500934 h 2516415"/>
                <a:gd name="connsiteX0" fmla="*/ 101090 w 582294"/>
                <a:gd name="connsiteY0" fmla="*/ 0 h 2516415"/>
                <a:gd name="connsiteX1" fmla="*/ 258901 w 582294"/>
                <a:gd name="connsiteY1" fmla="*/ 635639 h 2516415"/>
                <a:gd name="connsiteX2" fmla="*/ 134492 w 582294"/>
                <a:gd name="connsiteY2" fmla="*/ 934940 h 2516415"/>
                <a:gd name="connsiteX3" fmla="*/ 345866 w 582294"/>
                <a:gd name="connsiteY3" fmla="*/ 1405522 h 2516415"/>
                <a:gd name="connsiteX4" fmla="*/ 556607 w 582294"/>
                <a:gd name="connsiteY4" fmla="*/ 1856451 h 2516415"/>
                <a:gd name="connsiteX5" fmla="*/ 261491 w 582294"/>
                <a:gd name="connsiteY5" fmla="*/ 2080704 h 2516415"/>
                <a:gd name="connsiteX6" fmla="*/ 164955 w 582294"/>
                <a:gd name="connsiteY6" fmla="*/ 2262414 h 2516415"/>
                <a:gd name="connsiteX7" fmla="*/ 187757 w 582294"/>
                <a:gd name="connsiteY7" fmla="*/ 2403347 h 2516415"/>
                <a:gd name="connsiteX8" fmla="*/ 0 w 582294"/>
                <a:gd name="connsiteY8" fmla="*/ 2500934 h 2516415"/>
                <a:gd name="connsiteX0" fmla="*/ 206880 w 582294"/>
                <a:gd name="connsiteY0" fmla="*/ 0 h 2497780"/>
                <a:gd name="connsiteX1" fmla="*/ 258901 w 582294"/>
                <a:gd name="connsiteY1" fmla="*/ 617004 h 2497780"/>
                <a:gd name="connsiteX2" fmla="*/ 134492 w 582294"/>
                <a:gd name="connsiteY2" fmla="*/ 916305 h 2497780"/>
                <a:gd name="connsiteX3" fmla="*/ 345866 w 582294"/>
                <a:gd name="connsiteY3" fmla="*/ 1386887 h 2497780"/>
                <a:gd name="connsiteX4" fmla="*/ 556607 w 582294"/>
                <a:gd name="connsiteY4" fmla="*/ 1837816 h 2497780"/>
                <a:gd name="connsiteX5" fmla="*/ 261491 w 582294"/>
                <a:gd name="connsiteY5" fmla="*/ 2062069 h 2497780"/>
                <a:gd name="connsiteX6" fmla="*/ 164955 w 582294"/>
                <a:gd name="connsiteY6" fmla="*/ 2243779 h 2497780"/>
                <a:gd name="connsiteX7" fmla="*/ 187757 w 582294"/>
                <a:gd name="connsiteY7" fmla="*/ 2384712 h 2497780"/>
                <a:gd name="connsiteX8" fmla="*/ 0 w 582294"/>
                <a:gd name="connsiteY8" fmla="*/ 2482299 h 2497780"/>
                <a:gd name="connsiteX0" fmla="*/ 206880 w 582294"/>
                <a:gd name="connsiteY0" fmla="*/ 0 h 2497780"/>
                <a:gd name="connsiteX1" fmla="*/ 258901 w 582294"/>
                <a:gd name="connsiteY1" fmla="*/ 617004 h 2497780"/>
                <a:gd name="connsiteX2" fmla="*/ 134492 w 582294"/>
                <a:gd name="connsiteY2" fmla="*/ 916305 h 2497780"/>
                <a:gd name="connsiteX3" fmla="*/ 345866 w 582294"/>
                <a:gd name="connsiteY3" fmla="*/ 1386887 h 2497780"/>
                <a:gd name="connsiteX4" fmla="*/ 556607 w 582294"/>
                <a:gd name="connsiteY4" fmla="*/ 1837816 h 2497780"/>
                <a:gd name="connsiteX5" fmla="*/ 261491 w 582294"/>
                <a:gd name="connsiteY5" fmla="*/ 2062069 h 2497780"/>
                <a:gd name="connsiteX6" fmla="*/ 164955 w 582294"/>
                <a:gd name="connsiteY6" fmla="*/ 2243779 h 2497780"/>
                <a:gd name="connsiteX7" fmla="*/ 187757 w 582294"/>
                <a:gd name="connsiteY7" fmla="*/ 2384712 h 2497780"/>
                <a:gd name="connsiteX8" fmla="*/ 0 w 582294"/>
                <a:gd name="connsiteY8" fmla="*/ 2482299 h 2497780"/>
                <a:gd name="connsiteX0" fmla="*/ 206880 w 582294"/>
                <a:gd name="connsiteY0" fmla="*/ 0 h 2497780"/>
                <a:gd name="connsiteX1" fmla="*/ 258901 w 582294"/>
                <a:gd name="connsiteY1" fmla="*/ 617004 h 2497780"/>
                <a:gd name="connsiteX2" fmla="*/ 134492 w 582294"/>
                <a:gd name="connsiteY2" fmla="*/ 916305 h 2497780"/>
                <a:gd name="connsiteX3" fmla="*/ 345866 w 582294"/>
                <a:gd name="connsiteY3" fmla="*/ 1386887 h 2497780"/>
                <a:gd name="connsiteX4" fmla="*/ 556607 w 582294"/>
                <a:gd name="connsiteY4" fmla="*/ 1837816 h 2497780"/>
                <a:gd name="connsiteX5" fmla="*/ 261491 w 582294"/>
                <a:gd name="connsiteY5" fmla="*/ 2062069 h 2497780"/>
                <a:gd name="connsiteX6" fmla="*/ 164955 w 582294"/>
                <a:gd name="connsiteY6" fmla="*/ 2243779 h 2497780"/>
                <a:gd name="connsiteX7" fmla="*/ 187757 w 582294"/>
                <a:gd name="connsiteY7" fmla="*/ 2384712 h 2497780"/>
                <a:gd name="connsiteX8" fmla="*/ 0 w 582294"/>
                <a:gd name="connsiteY8" fmla="*/ 2482299 h 2497780"/>
                <a:gd name="connsiteX0" fmla="*/ 206880 w 582294"/>
                <a:gd name="connsiteY0" fmla="*/ 0 h 2497780"/>
                <a:gd name="connsiteX1" fmla="*/ 258901 w 582294"/>
                <a:gd name="connsiteY1" fmla="*/ 617004 h 2497780"/>
                <a:gd name="connsiteX2" fmla="*/ 134492 w 582294"/>
                <a:gd name="connsiteY2" fmla="*/ 916305 h 2497780"/>
                <a:gd name="connsiteX3" fmla="*/ 345866 w 582294"/>
                <a:gd name="connsiteY3" fmla="*/ 1386887 h 2497780"/>
                <a:gd name="connsiteX4" fmla="*/ 556607 w 582294"/>
                <a:gd name="connsiteY4" fmla="*/ 1837816 h 2497780"/>
                <a:gd name="connsiteX5" fmla="*/ 261491 w 582294"/>
                <a:gd name="connsiteY5" fmla="*/ 2062069 h 2497780"/>
                <a:gd name="connsiteX6" fmla="*/ 164955 w 582294"/>
                <a:gd name="connsiteY6" fmla="*/ 2243779 h 2497780"/>
                <a:gd name="connsiteX7" fmla="*/ 187757 w 582294"/>
                <a:gd name="connsiteY7" fmla="*/ 2384712 h 2497780"/>
                <a:gd name="connsiteX8" fmla="*/ 0 w 582294"/>
                <a:gd name="connsiteY8" fmla="*/ 2482299 h 249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2294" h="2497780">
                  <a:moveTo>
                    <a:pt x="206880" y="0"/>
                  </a:moveTo>
                  <a:cubicBezTo>
                    <a:pt x="240170" y="200934"/>
                    <a:pt x="270966" y="464287"/>
                    <a:pt x="258901" y="617004"/>
                  </a:cubicBezTo>
                  <a:cubicBezTo>
                    <a:pt x="246836" y="769721"/>
                    <a:pt x="136150" y="809709"/>
                    <a:pt x="134492" y="916305"/>
                  </a:cubicBezTo>
                  <a:cubicBezTo>
                    <a:pt x="132834" y="1022901"/>
                    <a:pt x="261982" y="1242867"/>
                    <a:pt x="345866" y="1386887"/>
                  </a:cubicBezTo>
                  <a:cubicBezTo>
                    <a:pt x="420318" y="1553144"/>
                    <a:pt x="582294" y="1686197"/>
                    <a:pt x="556607" y="1837816"/>
                  </a:cubicBezTo>
                  <a:cubicBezTo>
                    <a:pt x="508394" y="2015738"/>
                    <a:pt x="326766" y="1994409"/>
                    <a:pt x="261491" y="2062069"/>
                  </a:cubicBezTo>
                  <a:cubicBezTo>
                    <a:pt x="196216" y="2129729"/>
                    <a:pt x="177244" y="2190005"/>
                    <a:pt x="164955" y="2243779"/>
                  </a:cubicBezTo>
                  <a:cubicBezTo>
                    <a:pt x="152666" y="2297553"/>
                    <a:pt x="205097" y="2344152"/>
                    <a:pt x="187757" y="2384712"/>
                  </a:cubicBezTo>
                  <a:cubicBezTo>
                    <a:pt x="170417" y="2425272"/>
                    <a:pt x="146349" y="2497780"/>
                    <a:pt x="0" y="2482299"/>
                  </a:cubicBezTo>
                </a:path>
              </a:pathLst>
            </a:custGeom>
            <a:noFill/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Freeform 8"/>
            <p:cNvSpPr/>
            <p:nvPr/>
          </p:nvSpPr>
          <p:spPr>
            <a:xfrm rot="20537358">
              <a:off x="4192922" y="5163437"/>
              <a:ext cx="2243183" cy="1293056"/>
            </a:xfrm>
            <a:custGeom>
              <a:avLst/>
              <a:gdLst>
                <a:gd name="connsiteX0" fmla="*/ 946205 w 1073426"/>
                <a:gd name="connsiteY0" fmla="*/ 0 h 970059"/>
                <a:gd name="connsiteX1" fmla="*/ 1073426 w 1073426"/>
                <a:gd name="connsiteY1" fmla="*/ 123246 h 970059"/>
                <a:gd name="connsiteX2" fmla="*/ 1033670 w 1073426"/>
                <a:gd name="connsiteY2" fmla="*/ 302150 h 970059"/>
                <a:gd name="connsiteX3" fmla="*/ 683812 w 1073426"/>
                <a:gd name="connsiteY3" fmla="*/ 950181 h 970059"/>
                <a:gd name="connsiteX4" fmla="*/ 0 w 1073426"/>
                <a:gd name="connsiteY4" fmla="*/ 970059 h 970059"/>
                <a:gd name="connsiteX0" fmla="*/ 946205 w 1098606"/>
                <a:gd name="connsiteY0" fmla="*/ 0 h 970059"/>
                <a:gd name="connsiteX1" fmla="*/ 1073426 w 1098606"/>
                <a:gd name="connsiteY1" fmla="*/ 123246 h 970059"/>
                <a:gd name="connsiteX2" fmla="*/ 1033670 w 1098606"/>
                <a:gd name="connsiteY2" fmla="*/ 302150 h 970059"/>
                <a:gd name="connsiteX3" fmla="*/ 683812 w 1098606"/>
                <a:gd name="connsiteY3" fmla="*/ 950181 h 970059"/>
                <a:gd name="connsiteX4" fmla="*/ 0 w 1098606"/>
                <a:gd name="connsiteY4" fmla="*/ 970059 h 970059"/>
                <a:gd name="connsiteX0" fmla="*/ 946205 w 1098606"/>
                <a:gd name="connsiteY0" fmla="*/ 0 h 970059"/>
                <a:gd name="connsiteX1" fmla="*/ 1073426 w 1098606"/>
                <a:gd name="connsiteY1" fmla="*/ 123246 h 970059"/>
                <a:gd name="connsiteX2" fmla="*/ 1033670 w 1098606"/>
                <a:gd name="connsiteY2" fmla="*/ 302150 h 970059"/>
                <a:gd name="connsiteX3" fmla="*/ 683812 w 1098606"/>
                <a:gd name="connsiteY3" fmla="*/ 950181 h 970059"/>
                <a:gd name="connsiteX4" fmla="*/ 0 w 1098606"/>
                <a:gd name="connsiteY4" fmla="*/ 970059 h 970059"/>
                <a:gd name="connsiteX0" fmla="*/ 946205 w 1088003"/>
                <a:gd name="connsiteY0" fmla="*/ 0 h 970059"/>
                <a:gd name="connsiteX1" fmla="*/ 1073426 w 1088003"/>
                <a:gd name="connsiteY1" fmla="*/ 123246 h 970059"/>
                <a:gd name="connsiteX2" fmla="*/ 1033670 w 1088003"/>
                <a:gd name="connsiteY2" fmla="*/ 302150 h 970059"/>
                <a:gd name="connsiteX3" fmla="*/ 683812 w 1088003"/>
                <a:gd name="connsiteY3" fmla="*/ 950181 h 970059"/>
                <a:gd name="connsiteX4" fmla="*/ 0 w 1088003"/>
                <a:gd name="connsiteY4" fmla="*/ 970059 h 970059"/>
                <a:gd name="connsiteX0" fmla="*/ 946205 w 1100593"/>
                <a:gd name="connsiteY0" fmla="*/ 0 h 970059"/>
                <a:gd name="connsiteX1" fmla="*/ 1073426 w 1100593"/>
                <a:gd name="connsiteY1" fmla="*/ 123246 h 970059"/>
                <a:gd name="connsiteX2" fmla="*/ 783204 w 1100593"/>
                <a:gd name="connsiteY2" fmla="*/ 457200 h 970059"/>
                <a:gd name="connsiteX3" fmla="*/ 683812 w 1100593"/>
                <a:gd name="connsiteY3" fmla="*/ 950181 h 970059"/>
                <a:gd name="connsiteX4" fmla="*/ 0 w 1100593"/>
                <a:gd name="connsiteY4" fmla="*/ 970059 h 970059"/>
                <a:gd name="connsiteX0" fmla="*/ 946205 w 1036983"/>
                <a:gd name="connsiteY0" fmla="*/ 0 h 970059"/>
                <a:gd name="connsiteX1" fmla="*/ 1009816 w 1036983"/>
                <a:gd name="connsiteY1" fmla="*/ 174929 h 970059"/>
                <a:gd name="connsiteX2" fmla="*/ 783204 w 1036983"/>
                <a:gd name="connsiteY2" fmla="*/ 457200 h 970059"/>
                <a:gd name="connsiteX3" fmla="*/ 683812 w 1036983"/>
                <a:gd name="connsiteY3" fmla="*/ 950181 h 970059"/>
                <a:gd name="connsiteX4" fmla="*/ 0 w 1036983"/>
                <a:gd name="connsiteY4" fmla="*/ 970059 h 970059"/>
                <a:gd name="connsiteX0" fmla="*/ 946205 w 1033007"/>
                <a:gd name="connsiteY0" fmla="*/ 0 h 970059"/>
                <a:gd name="connsiteX1" fmla="*/ 1009816 w 1033007"/>
                <a:gd name="connsiteY1" fmla="*/ 174929 h 970059"/>
                <a:gd name="connsiteX2" fmla="*/ 783204 w 1033007"/>
                <a:gd name="connsiteY2" fmla="*/ 457200 h 970059"/>
                <a:gd name="connsiteX3" fmla="*/ 683812 w 1033007"/>
                <a:gd name="connsiteY3" fmla="*/ 950181 h 970059"/>
                <a:gd name="connsiteX4" fmla="*/ 0 w 1033007"/>
                <a:gd name="connsiteY4" fmla="*/ 970059 h 970059"/>
                <a:gd name="connsiteX0" fmla="*/ 946205 w 1033007"/>
                <a:gd name="connsiteY0" fmla="*/ 0 h 970059"/>
                <a:gd name="connsiteX1" fmla="*/ 1009816 w 1033007"/>
                <a:gd name="connsiteY1" fmla="*/ 174929 h 970059"/>
                <a:gd name="connsiteX2" fmla="*/ 783204 w 1033007"/>
                <a:gd name="connsiteY2" fmla="*/ 457200 h 970059"/>
                <a:gd name="connsiteX3" fmla="*/ 552616 w 1033007"/>
                <a:gd name="connsiteY3" fmla="*/ 962108 h 970059"/>
                <a:gd name="connsiteX4" fmla="*/ 0 w 1033007"/>
                <a:gd name="connsiteY4" fmla="*/ 970059 h 970059"/>
                <a:gd name="connsiteX0" fmla="*/ 946205 w 1033007"/>
                <a:gd name="connsiteY0" fmla="*/ 0 h 1069451"/>
                <a:gd name="connsiteX1" fmla="*/ 1009816 w 1033007"/>
                <a:gd name="connsiteY1" fmla="*/ 174929 h 1069451"/>
                <a:gd name="connsiteX2" fmla="*/ 783204 w 1033007"/>
                <a:gd name="connsiteY2" fmla="*/ 457200 h 1069451"/>
                <a:gd name="connsiteX3" fmla="*/ 552616 w 1033007"/>
                <a:gd name="connsiteY3" fmla="*/ 962108 h 1069451"/>
                <a:gd name="connsiteX4" fmla="*/ 0 w 1033007"/>
                <a:gd name="connsiteY4" fmla="*/ 970059 h 1069451"/>
                <a:gd name="connsiteX0" fmla="*/ 1327868 w 1414670"/>
                <a:gd name="connsiteY0" fmla="*/ 0 h 1027044"/>
                <a:gd name="connsiteX1" fmla="*/ 1391479 w 1414670"/>
                <a:gd name="connsiteY1" fmla="*/ 174929 h 1027044"/>
                <a:gd name="connsiteX2" fmla="*/ 1164867 w 1414670"/>
                <a:gd name="connsiteY2" fmla="*/ 457200 h 1027044"/>
                <a:gd name="connsiteX3" fmla="*/ 934279 w 1414670"/>
                <a:gd name="connsiteY3" fmla="*/ 962108 h 1027044"/>
                <a:gd name="connsiteX4" fmla="*/ 0 w 1414670"/>
                <a:gd name="connsiteY4" fmla="*/ 846814 h 1027044"/>
                <a:gd name="connsiteX0" fmla="*/ 1375576 w 1462378"/>
                <a:gd name="connsiteY0" fmla="*/ 0 h 1038308"/>
                <a:gd name="connsiteX1" fmla="*/ 1439187 w 1462378"/>
                <a:gd name="connsiteY1" fmla="*/ 174929 h 1038308"/>
                <a:gd name="connsiteX2" fmla="*/ 1212575 w 1462378"/>
                <a:gd name="connsiteY2" fmla="*/ 457200 h 1038308"/>
                <a:gd name="connsiteX3" fmla="*/ 981987 w 1462378"/>
                <a:gd name="connsiteY3" fmla="*/ 962108 h 1038308"/>
                <a:gd name="connsiteX4" fmla="*/ 0 w 1462378"/>
                <a:gd name="connsiteY4" fmla="*/ 914400 h 1038308"/>
                <a:gd name="connsiteX0" fmla="*/ 1375576 w 1462378"/>
                <a:gd name="connsiteY0" fmla="*/ 0 h 1038308"/>
                <a:gd name="connsiteX1" fmla="*/ 1439187 w 1462378"/>
                <a:gd name="connsiteY1" fmla="*/ 174929 h 1038308"/>
                <a:gd name="connsiteX2" fmla="*/ 1212575 w 1462378"/>
                <a:gd name="connsiteY2" fmla="*/ 457200 h 1038308"/>
                <a:gd name="connsiteX3" fmla="*/ 981987 w 1462378"/>
                <a:gd name="connsiteY3" fmla="*/ 962108 h 1038308"/>
                <a:gd name="connsiteX4" fmla="*/ 0 w 1462378"/>
                <a:gd name="connsiteY4" fmla="*/ 914400 h 1038308"/>
                <a:gd name="connsiteX0" fmla="*/ 1375576 w 1462378"/>
                <a:gd name="connsiteY0" fmla="*/ 0 h 1046259"/>
                <a:gd name="connsiteX1" fmla="*/ 1439187 w 1462378"/>
                <a:gd name="connsiteY1" fmla="*/ 174929 h 1046259"/>
                <a:gd name="connsiteX2" fmla="*/ 1212575 w 1462378"/>
                <a:gd name="connsiteY2" fmla="*/ 457200 h 1046259"/>
                <a:gd name="connsiteX3" fmla="*/ 922352 w 1462378"/>
                <a:gd name="connsiteY3" fmla="*/ 970059 h 1046259"/>
                <a:gd name="connsiteX4" fmla="*/ 0 w 1462378"/>
                <a:gd name="connsiteY4" fmla="*/ 914400 h 1046259"/>
                <a:gd name="connsiteX0" fmla="*/ 1375576 w 1467679"/>
                <a:gd name="connsiteY0" fmla="*/ 0 h 1052885"/>
                <a:gd name="connsiteX1" fmla="*/ 1439187 w 1467679"/>
                <a:gd name="connsiteY1" fmla="*/ 174929 h 1052885"/>
                <a:gd name="connsiteX2" fmla="*/ 1204624 w 1467679"/>
                <a:gd name="connsiteY2" fmla="*/ 417443 h 1052885"/>
                <a:gd name="connsiteX3" fmla="*/ 922352 w 1467679"/>
                <a:gd name="connsiteY3" fmla="*/ 970059 h 1052885"/>
                <a:gd name="connsiteX4" fmla="*/ 0 w 1467679"/>
                <a:gd name="connsiteY4" fmla="*/ 914400 h 1052885"/>
                <a:gd name="connsiteX0" fmla="*/ 1375576 w 1467679"/>
                <a:gd name="connsiteY0" fmla="*/ 0 h 1052885"/>
                <a:gd name="connsiteX1" fmla="*/ 1439187 w 1467679"/>
                <a:gd name="connsiteY1" fmla="*/ 174929 h 1052885"/>
                <a:gd name="connsiteX2" fmla="*/ 1204624 w 1467679"/>
                <a:gd name="connsiteY2" fmla="*/ 417443 h 1052885"/>
                <a:gd name="connsiteX3" fmla="*/ 922352 w 1467679"/>
                <a:gd name="connsiteY3" fmla="*/ 970059 h 1052885"/>
                <a:gd name="connsiteX4" fmla="*/ 0 w 1467679"/>
                <a:gd name="connsiteY4" fmla="*/ 914400 h 1052885"/>
                <a:gd name="connsiteX0" fmla="*/ 1384981 w 1469246"/>
                <a:gd name="connsiteY0" fmla="*/ 0 h 1010621"/>
                <a:gd name="connsiteX1" fmla="*/ 1439187 w 1469246"/>
                <a:gd name="connsiteY1" fmla="*/ 132665 h 1010621"/>
                <a:gd name="connsiteX2" fmla="*/ 1204624 w 1469246"/>
                <a:gd name="connsiteY2" fmla="*/ 375179 h 1010621"/>
                <a:gd name="connsiteX3" fmla="*/ 922352 w 1469246"/>
                <a:gd name="connsiteY3" fmla="*/ 927795 h 1010621"/>
                <a:gd name="connsiteX4" fmla="*/ 0 w 1469246"/>
                <a:gd name="connsiteY4" fmla="*/ 872136 h 1010621"/>
                <a:gd name="connsiteX0" fmla="*/ 1384981 w 1437087"/>
                <a:gd name="connsiteY0" fmla="*/ 0 h 1010621"/>
                <a:gd name="connsiteX1" fmla="*/ 1407028 w 1437087"/>
                <a:gd name="connsiteY1" fmla="*/ 161655 h 1010621"/>
                <a:gd name="connsiteX2" fmla="*/ 1204624 w 1437087"/>
                <a:gd name="connsiteY2" fmla="*/ 375179 h 1010621"/>
                <a:gd name="connsiteX3" fmla="*/ 922352 w 1437087"/>
                <a:gd name="connsiteY3" fmla="*/ 927795 h 1010621"/>
                <a:gd name="connsiteX4" fmla="*/ 0 w 1437087"/>
                <a:gd name="connsiteY4" fmla="*/ 872136 h 1010621"/>
                <a:gd name="connsiteX0" fmla="*/ 1384981 w 1434759"/>
                <a:gd name="connsiteY0" fmla="*/ 0 h 1021328"/>
                <a:gd name="connsiteX1" fmla="*/ 1407028 w 1434759"/>
                <a:gd name="connsiteY1" fmla="*/ 161655 h 1021328"/>
                <a:gd name="connsiteX2" fmla="*/ 1218596 w 1434759"/>
                <a:gd name="connsiteY2" fmla="*/ 310936 h 1021328"/>
                <a:gd name="connsiteX3" fmla="*/ 922352 w 1434759"/>
                <a:gd name="connsiteY3" fmla="*/ 927795 h 1021328"/>
                <a:gd name="connsiteX4" fmla="*/ 0 w 1434759"/>
                <a:gd name="connsiteY4" fmla="*/ 872136 h 1021328"/>
                <a:gd name="connsiteX0" fmla="*/ 1384981 w 1434759"/>
                <a:gd name="connsiteY0" fmla="*/ 0 h 1021328"/>
                <a:gd name="connsiteX1" fmla="*/ 1407028 w 1434759"/>
                <a:gd name="connsiteY1" fmla="*/ 161655 h 1021328"/>
                <a:gd name="connsiteX2" fmla="*/ 1218596 w 1434759"/>
                <a:gd name="connsiteY2" fmla="*/ 310936 h 1021328"/>
                <a:gd name="connsiteX3" fmla="*/ 922352 w 1434759"/>
                <a:gd name="connsiteY3" fmla="*/ 927795 h 1021328"/>
                <a:gd name="connsiteX4" fmla="*/ 0 w 1434759"/>
                <a:gd name="connsiteY4" fmla="*/ 872136 h 1021328"/>
                <a:gd name="connsiteX0" fmla="*/ 1384981 w 1434759"/>
                <a:gd name="connsiteY0" fmla="*/ 0 h 964622"/>
                <a:gd name="connsiteX1" fmla="*/ 1407028 w 1434759"/>
                <a:gd name="connsiteY1" fmla="*/ 161655 h 964622"/>
                <a:gd name="connsiteX2" fmla="*/ 1218596 w 1434759"/>
                <a:gd name="connsiteY2" fmla="*/ 310936 h 964622"/>
                <a:gd name="connsiteX3" fmla="*/ 1041884 w 1434759"/>
                <a:gd name="connsiteY3" fmla="*/ 871089 h 964622"/>
                <a:gd name="connsiteX4" fmla="*/ 0 w 1434759"/>
                <a:gd name="connsiteY4" fmla="*/ 872136 h 964622"/>
                <a:gd name="connsiteX0" fmla="*/ 1384981 w 1434759"/>
                <a:gd name="connsiteY0" fmla="*/ 0 h 1103711"/>
                <a:gd name="connsiteX1" fmla="*/ 1407028 w 1434759"/>
                <a:gd name="connsiteY1" fmla="*/ 161655 h 1103711"/>
                <a:gd name="connsiteX2" fmla="*/ 1218596 w 1434759"/>
                <a:gd name="connsiteY2" fmla="*/ 310936 h 1103711"/>
                <a:gd name="connsiteX3" fmla="*/ 1041884 w 1434759"/>
                <a:gd name="connsiteY3" fmla="*/ 871089 h 1103711"/>
                <a:gd name="connsiteX4" fmla="*/ 0 w 1434759"/>
                <a:gd name="connsiteY4" fmla="*/ 872136 h 1103711"/>
                <a:gd name="connsiteX0" fmla="*/ 1345361 w 1395139"/>
                <a:gd name="connsiteY0" fmla="*/ 0 h 954190"/>
                <a:gd name="connsiteX1" fmla="*/ 1367408 w 1395139"/>
                <a:gd name="connsiteY1" fmla="*/ 161655 h 954190"/>
                <a:gd name="connsiteX2" fmla="*/ 1178976 w 1395139"/>
                <a:gd name="connsiteY2" fmla="*/ 310936 h 954190"/>
                <a:gd name="connsiteX3" fmla="*/ 1002264 w 1395139"/>
                <a:gd name="connsiteY3" fmla="*/ 871089 h 954190"/>
                <a:gd name="connsiteX4" fmla="*/ 0 w 1395139"/>
                <a:gd name="connsiteY4" fmla="*/ 809539 h 954190"/>
                <a:gd name="connsiteX0" fmla="*/ 1345361 w 1395139"/>
                <a:gd name="connsiteY0" fmla="*/ 0 h 954190"/>
                <a:gd name="connsiteX1" fmla="*/ 1367408 w 1395139"/>
                <a:gd name="connsiteY1" fmla="*/ 161655 h 954190"/>
                <a:gd name="connsiteX2" fmla="*/ 1178976 w 1395139"/>
                <a:gd name="connsiteY2" fmla="*/ 310936 h 954190"/>
                <a:gd name="connsiteX3" fmla="*/ 1002264 w 1395139"/>
                <a:gd name="connsiteY3" fmla="*/ 871089 h 954190"/>
                <a:gd name="connsiteX4" fmla="*/ 0 w 1395139"/>
                <a:gd name="connsiteY4" fmla="*/ 809539 h 954190"/>
                <a:gd name="connsiteX0" fmla="*/ 1345361 w 1395139"/>
                <a:gd name="connsiteY0" fmla="*/ 0 h 901600"/>
                <a:gd name="connsiteX1" fmla="*/ 1367408 w 1395139"/>
                <a:gd name="connsiteY1" fmla="*/ 161655 h 901600"/>
                <a:gd name="connsiteX2" fmla="*/ 1178976 w 1395139"/>
                <a:gd name="connsiteY2" fmla="*/ 310936 h 901600"/>
                <a:gd name="connsiteX3" fmla="*/ 1140917 w 1395139"/>
                <a:gd name="connsiteY3" fmla="*/ 626471 h 901600"/>
                <a:gd name="connsiteX4" fmla="*/ 1002264 w 1395139"/>
                <a:gd name="connsiteY4" fmla="*/ 871089 h 901600"/>
                <a:gd name="connsiteX5" fmla="*/ 0 w 1395139"/>
                <a:gd name="connsiteY5" fmla="*/ 809539 h 901600"/>
                <a:gd name="connsiteX0" fmla="*/ 1345361 w 1395139"/>
                <a:gd name="connsiteY0" fmla="*/ 0 h 903800"/>
                <a:gd name="connsiteX1" fmla="*/ 1367408 w 1395139"/>
                <a:gd name="connsiteY1" fmla="*/ 161655 h 903800"/>
                <a:gd name="connsiteX2" fmla="*/ 1178976 w 1395139"/>
                <a:gd name="connsiteY2" fmla="*/ 310936 h 903800"/>
                <a:gd name="connsiteX3" fmla="*/ 1171305 w 1395139"/>
                <a:gd name="connsiteY3" fmla="*/ 613272 h 903800"/>
                <a:gd name="connsiteX4" fmla="*/ 1002264 w 1395139"/>
                <a:gd name="connsiteY4" fmla="*/ 871089 h 903800"/>
                <a:gd name="connsiteX5" fmla="*/ 0 w 1395139"/>
                <a:gd name="connsiteY5" fmla="*/ 809539 h 903800"/>
                <a:gd name="connsiteX0" fmla="*/ 1345361 w 1395139"/>
                <a:gd name="connsiteY0" fmla="*/ 0 h 903800"/>
                <a:gd name="connsiteX1" fmla="*/ 1367408 w 1395139"/>
                <a:gd name="connsiteY1" fmla="*/ 161655 h 903800"/>
                <a:gd name="connsiteX2" fmla="*/ 1178976 w 1395139"/>
                <a:gd name="connsiteY2" fmla="*/ 310936 h 903800"/>
                <a:gd name="connsiteX3" fmla="*/ 1171305 w 1395139"/>
                <a:gd name="connsiteY3" fmla="*/ 613272 h 903800"/>
                <a:gd name="connsiteX4" fmla="*/ 1002264 w 1395139"/>
                <a:gd name="connsiteY4" fmla="*/ 871089 h 903800"/>
                <a:gd name="connsiteX5" fmla="*/ 0 w 1395139"/>
                <a:gd name="connsiteY5" fmla="*/ 809539 h 903800"/>
                <a:gd name="connsiteX0" fmla="*/ 1345361 w 1395139"/>
                <a:gd name="connsiteY0" fmla="*/ 0 h 919420"/>
                <a:gd name="connsiteX1" fmla="*/ 1367408 w 1395139"/>
                <a:gd name="connsiteY1" fmla="*/ 161655 h 919420"/>
                <a:gd name="connsiteX2" fmla="*/ 1178976 w 1395139"/>
                <a:gd name="connsiteY2" fmla="*/ 310936 h 919420"/>
                <a:gd name="connsiteX3" fmla="*/ 1171305 w 1395139"/>
                <a:gd name="connsiteY3" fmla="*/ 613272 h 919420"/>
                <a:gd name="connsiteX4" fmla="*/ 1002264 w 1395139"/>
                <a:gd name="connsiteY4" fmla="*/ 871089 h 919420"/>
                <a:gd name="connsiteX5" fmla="*/ 0 w 1395139"/>
                <a:gd name="connsiteY5" fmla="*/ 809539 h 919420"/>
                <a:gd name="connsiteX0" fmla="*/ 1345361 w 1395139"/>
                <a:gd name="connsiteY0" fmla="*/ 0 h 899704"/>
                <a:gd name="connsiteX1" fmla="*/ 1367408 w 1395139"/>
                <a:gd name="connsiteY1" fmla="*/ 161655 h 899704"/>
                <a:gd name="connsiteX2" fmla="*/ 1178976 w 1395139"/>
                <a:gd name="connsiteY2" fmla="*/ 310936 h 899704"/>
                <a:gd name="connsiteX3" fmla="*/ 1176544 w 1395139"/>
                <a:gd name="connsiteY3" fmla="*/ 637847 h 899704"/>
                <a:gd name="connsiteX4" fmla="*/ 1002264 w 1395139"/>
                <a:gd name="connsiteY4" fmla="*/ 871089 h 899704"/>
                <a:gd name="connsiteX5" fmla="*/ 0 w 1395139"/>
                <a:gd name="connsiteY5" fmla="*/ 809539 h 899704"/>
                <a:gd name="connsiteX0" fmla="*/ 1345361 w 1395139"/>
                <a:gd name="connsiteY0" fmla="*/ 0 h 899704"/>
                <a:gd name="connsiteX1" fmla="*/ 1367408 w 1395139"/>
                <a:gd name="connsiteY1" fmla="*/ 161655 h 899704"/>
                <a:gd name="connsiteX2" fmla="*/ 1178976 w 1395139"/>
                <a:gd name="connsiteY2" fmla="*/ 310936 h 899704"/>
                <a:gd name="connsiteX3" fmla="*/ 1176544 w 1395139"/>
                <a:gd name="connsiteY3" fmla="*/ 637847 h 899704"/>
                <a:gd name="connsiteX4" fmla="*/ 1002264 w 1395139"/>
                <a:gd name="connsiteY4" fmla="*/ 871089 h 899704"/>
                <a:gd name="connsiteX5" fmla="*/ 0 w 1395139"/>
                <a:gd name="connsiteY5" fmla="*/ 809539 h 899704"/>
                <a:gd name="connsiteX0" fmla="*/ 1345361 w 1395139"/>
                <a:gd name="connsiteY0" fmla="*/ 0 h 884438"/>
                <a:gd name="connsiteX1" fmla="*/ 1367408 w 1395139"/>
                <a:gd name="connsiteY1" fmla="*/ 161655 h 884438"/>
                <a:gd name="connsiteX2" fmla="*/ 1178976 w 1395139"/>
                <a:gd name="connsiteY2" fmla="*/ 310936 h 884438"/>
                <a:gd name="connsiteX3" fmla="*/ 1176544 w 1395139"/>
                <a:gd name="connsiteY3" fmla="*/ 637847 h 884438"/>
                <a:gd name="connsiteX4" fmla="*/ 1002264 w 1395139"/>
                <a:gd name="connsiteY4" fmla="*/ 871089 h 884438"/>
                <a:gd name="connsiteX5" fmla="*/ 0 w 1395139"/>
                <a:gd name="connsiteY5" fmla="*/ 809539 h 884438"/>
                <a:gd name="connsiteX0" fmla="*/ 1345361 w 1395139"/>
                <a:gd name="connsiteY0" fmla="*/ 0 h 884438"/>
                <a:gd name="connsiteX1" fmla="*/ 1367408 w 1395139"/>
                <a:gd name="connsiteY1" fmla="*/ 161655 h 884438"/>
                <a:gd name="connsiteX2" fmla="*/ 1178976 w 1395139"/>
                <a:gd name="connsiteY2" fmla="*/ 310936 h 884438"/>
                <a:gd name="connsiteX3" fmla="*/ 1176544 w 1395139"/>
                <a:gd name="connsiteY3" fmla="*/ 637847 h 884438"/>
                <a:gd name="connsiteX4" fmla="*/ 1002264 w 1395139"/>
                <a:gd name="connsiteY4" fmla="*/ 871089 h 884438"/>
                <a:gd name="connsiteX5" fmla="*/ 0 w 1395139"/>
                <a:gd name="connsiteY5" fmla="*/ 809539 h 884438"/>
                <a:gd name="connsiteX0" fmla="*/ 1345361 w 1395139"/>
                <a:gd name="connsiteY0" fmla="*/ 0 h 905904"/>
                <a:gd name="connsiteX1" fmla="*/ 1367408 w 1395139"/>
                <a:gd name="connsiteY1" fmla="*/ 161655 h 905904"/>
                <a:gd name="connsiteX2" fmla="*/ 1178976 w 1395139"/>
                <a:gd name="connsiteY2" fmla="*/ 310936 h 905904"/>
                <a:gd name="connsiteX3" fmla="*/ 1176544 w 1395139"/>
                <a:gd name="connsiteY3" fmla="*/ 637847 h 905904"/>
                <a:gd name="connsiteX4" fmla="*/ 1002264 w 1395139"/>
                <a:gd name="connsiteY4" fmla="*/ 871089 h 905904"/>
                <a:gd name="connsiteX5" fmla="*/ 713961 w 1395139"/>
                <a:gd name="connsiteY5" fmla="*/ 846737 h 905904"/>
                <a:gd name="connsiteX6" fmla="*/ 0 w 1395139"/>
                <a:gd name="connsiteY6" fmla="*/ 809539 h 905904"/>
                <a:gd name="connsiteX0" fmla="*/ 1345361 w 1395139"/>
                <a:gd name="connsiteY0" fmla="*/ 0 h 913189"/>
                <a:gd name="connsiteX1" fmla="*/ 1367408 w 1395139"/>
                <a:gd name="connsiteY1" fmla="*/ 161655 h 913189"/>
                <a:gd name="connsiteX2" fmla="*/ 1178976 w 1395139"/>
                <a:gd name="connsiteY2" fmla="*/ 310936 h 913189"/>
                <a:gd name="connsiteX3" fmla="*/ 1176544 w 1395139"/>
                <a:gd name="connsiteY3" fmla="*/ 637847 h 913189"/>
                <a:gd name="connsiteX4" fmla="*/ 1002264 w 1395139"/>
                <a:gd name="connsiteY4" fmla="*/ 871089 h 913189"/>
                <a:gd name="connsiteX5" fmla="*/ 686916 w 1395139"/>
                <a:gd name="connsiteY5" fmla="*/ 890447 h 913189"/>
                <a:gd name="connsiteX6" fmla="*/ 0 w 1395139"/>
                <a:gd name="connsiteY6" fmla="*/ 809539 h 913189"/>
                <a:gd name="connsiteX0" fmla="*/ 1345361 w 1395139"/>
                <a:gd name="connsiteY0" fmla="*/ 0 h 933239"/>
                <a:gd name="connsiteX1" fmla="*/ 1367408 w 1395139"/>
                <a:gd name="connsiteY1" fmla="*/ 161655 h 933239"/>
                <a:gd name="connsiteX2" fmla="*/ 1178976 w 1395139"/>
                <a:gd name="connsiteY2" fmla="*/ 310936 h 933239"/>
                <a:gd name="connsiteX3" fmla="*/ 1176544 w 1395139"/>
                <a:gd name="connsiteY3" fmla="*/ 637847 h 933239"/>
                <a:gd name="connsiteX4" fmla="*/ 1002264 w 1395139"/>
                <a:gd name="connsiteY4" fmla="*/ 871089 h 933239"/>
                <a:gd name="connsiteX5" fmla="*/ 686916 w 1395139"/>
                <a:gd name="connsiteY5" fmla="*/ 890447 h 933239"/>
                <a:gd name="connsiteX6" fmla="*/ 0 w 1395139"/>
                <a:gd name="connsiteY6" fmla="*/ 809539 h 933239"/>
                <a:gd name="connsiteX0" fmla="*/ 1345361 w 1395139"/>
                <a:gd name="connsiteY0" fmla="*/ 0 h 917821"/>
                <a:gd name="connsiteX1" fmla="*/ 1367408 w 1395139"/>
                <a:gd name="connsiteY1" fmla="*/ 161655 h 917821"/>
                <a:gd name="connsiteX2" fmla="*/ 1178976 w 1395139"/>
                <a:gd name="connsiteY2" fmla="*/ 310936 h 917821"/>
                <a:gd name="connsiteX3" fmla="*/ 1176544 w 1395139"/>
                <a:gd name="connsiteY3" fmla="*/ 637847 h 917821"/>
                <a:gd name="connsiteX4" fmla="*/ 1002264 w 1395139"/>
                <a:gd name="connsiteY4" fmla="*/ 871089 h 917821"/>
                <a:gd name="connsiteX5" fmla="*/ 686916 w 1395139"/>
                <a:gd name="connsiteY5" fmla="*/ 890447 h 917821"/>
                <a:gd name="connsiteX6" fmla="*/ 0 w 1395139"/>
                <a:gd name="connsiteY6" fmla="*/ 809539 h 917821"/>
                <a:gd name="connsiteX0" fmla="*/ 1345361 w 1395139"/>
                <a:gd name="connsiteY0" fmla="*/ 0 h 917821"/>
                <a:gd name="connsiteX1" fmla="*/ 1367408 w 1395139"/>
                <a:gd name="connsiteY1" fmla="*/ 161655 h 917821"/>
                <a:gd name="connsiteX2" fmla="*/ 1178976 w 1395139"/>
                <a:gd name="connsiteY2" fmla="*/ 310936 h 917821"/>
                <a:gd name="connsiteX3" fmla="*/ 1176544 w 1395139"/>
                <a:gd name="connsiteY3" fmla="*/ 637847 h 917821"/>
                <a:gd name="connsiteX4" fmla="*/ 1002264 w 1395139"/>
                <a:gd name="connsiteY4" fmla="*/ 871089 h 917821"/>
                <a:gd name="connsiteX5" fmla="*/ 686916 w 1395139"/>
                <a:gd name="connsiteY5" fmla="*/ 890447 h 917821"/>
                <a:gd name="connsiteX6" fmla="*/ 0 w 1395139"/>
                <a:gd name="connsiteY6" fmla="*/ 809539 h 917821"/>
                <a:gd name="connsiteX0" fmla="*/ 1345361 w 1395139"/>
                <a:gd name="connsiteY0" fmla="*/ 0 h 917821"/>
                <a:gd name="connsiteX1" fmla="*/ 1367408 w 1395139"/>
                <a:gd name="connsiteY1" fmla="*/ 161655 h 917821"/>
                <a:gd name="connsiteX2" fmla="*/ 1178976 w 1395139"/>
                <a:gd name="connsiteY2" fmla="*/ 310936 h 917821"/>
                <a:gd name="connsiteX3" fmla="*/ 1176544 w 1395139"/>
                <a:gd name="connsiteY3" fmla="*/ 637847 h 917821"/>
                <a:gd name="connsiteX4" fmla="*/ 1002264 w 1395139"/>
                <a:gd name="connsiteY4" fmla="*/ 871089 h 917821"/>
                <a:gd name="connsiteX5" fmla="*/ 686916 w 1395139"/>
                <a:gd name="connsiteY5" fmla="*/ 890447 h 917821"/>
                <a:gd name="connsiteX6" fmla="*/ 0 w 1395139"/>
                <a:gd name="connsiteY6" fmla="*/ 809539 h 917821"/>
                <a:gd name="connsiteX0" fmla="*/ 1345361 w 1387768"/>
                <a:gd name="connsiteY0" fmla="*/ 0 h 917821"/>
                <a:gd name="connsiteX1" fmla="*/ 1358750 w 1387768"/>
                <a:gd name="connsiteY1" fmla="*/ 178521 h 917821"/>
                <a:gd name="connsiteX2" fmla="*/ 1178976 w 1387768"/>
                <a:gd name="connsiteY2" fmla="*/ 310936 h 917821"/>
                <a:gd name="connsiteX3" fmla="*/ 1176544 w 1387768"/>
                <a:gd name="connsiteY3" fmla="*/ 637847 h 917821"/>
                <a:gd name="connsiteX4" fmla="*/ 1002264 w 1387768"/>
                <a:gd name="connsiteY4" fmla="*/ 871089 h 917821"/>
                <a:gd name="connsiteX5" fmla="*/ 686916 w 1387768"/>
                <a:gd name="connsiteY5" fmla="*/ 890447 h 917821"/>
                <a:gd name="connsiteX6" fmla="*/ 0 w 1387768"/>
                <a:gd name="connsiteY6" fmla="*/ 809539 h 917821"/>
                <a:gd name="connsiteX0" fmla="*/ 1370090 w 1412497"/>
                <a:gd name="connsiteY0" fmla="*/ 0 h 883048"/>
                <a:gd name="connsiteX1" fmla="*/ 1358750 w 1412497"/>
                <a:gd name="connsiteY1" fmla="*/ 143748 h 883048"/>
                <a:gd name="connsiteX2" fmla="*/ 1178976 w 1412497"/>
                <a:gd name="connsiteY2" fmla="*/ 276163 h 883048"/>
                <a:gd name="connsiteX3" fmla="*/ 1176544 w 1412497"/>
                <a:gd name="connsiteY3" fmla="*/ 603074 h 883048"/>
                <a:gd name="connsiteX4" fmla="*/ 1002264 w 1412497"/>
                <a:gd name="connsiteY4" fmla="*/ 836316 h 883048"/>
                <a:gd name="connsiteX5" fmla="*/ 686916 w 1412497"/>
                <a:gd name="connsiteY5" fmla="*/ 855674 h 883048"/>
                <a:gd name="connsiteX6" fmla="*/ 0 w 1412497"/>
                <a:gd name="connsiteY6" fmla="*/ 774766 h 883048"/>
                <a:gd name="connsiteX0" fmla="*/ 1370090 w 1446871"/>
                <a:gd name="connsiteY0" fmla="*/ 0 h 883048"/>
                <a:gd name="connsiteX1" fmla="*/ 1415019 w 1446871"/>
                <a:gd name="connsiteY1" fmla="*/ 182620 h 883048"/>
                <a:gd name="connsiteX2" fmla="*/ 1178976 w 1446871"/>
                <a:gd name="connsiteY2" fmla="*/ 276163 h 883048"/>
                <a:gd name="connsiteX3" fmla="*/ 1176544 w 1446871"/>
                <a:gd name="connsiteY3" fmla="*/ 603074 h 883048"/>
                <a:gd name="connsiteX4" fmla="*/ 1002264 w 1446871"/>
                <a:gd name="connsiteY4" fmla="*/ 836316 h 883048"/>
                <a:gd name="connsiteX5" fmla="*/ 686916 w 1446871"/>
                <a:gd name="connsiteY5" fmla="*/ 855674 h 883048"/>
                <a:gd name="connsiteX6" fmla="*/ 0 w 1446871"/>
                <a:gd name="connsiteY6" fmla="*/ 774766 h 883048"/>
                <a:gd name="connsiteX0" fmla="*/ 1370090 w 1454455"/>
                <a:gd name="connsiteY0" fmla="*/ 0 h 883048"/>
                <a:gd name="connsiteX1" fmla="*/ 1415019 w 1454455"/>
                <a:gd name="connsiteY1" fmla="*/ 182620 h 883048"/>
                <a:gd name="connsiteX2" fmla="*/ 1133476 w 1454455"/>
                <a:gd name="connsiteY2" fmla="*/ 306427 h 883048"/>
                <a:gd name="connsiteX3" fmla="*/ 1176544 w 1454455"/>
                <a:gd name="connsiteY3" fmla="*/ 603074 h 883048"/>
                <a:gd name="connsiteX4" fmla="*/ 1002264 w 1454455"/>
                <a:gd name="connsiteY4" fmla="*/ 836316 h 883048"/>
                <a:gd name="connsiteX5" fmla="*/ 686916 w 1454455"/>
                <a:gd name="connsiteY5" fmla="*/ 855674 h 883048"/>
                <a:gd name="connsiteX6" fmla="*/ 0 w 1454455"/>
                <a:gd name="connsiteY6" fmla="*/ 774766 h 883048"/>
                <a:gd name="connsiteX0" fmla="*/ 1370090 w 1447715"/>
                <a:gd name="connsiteY0" fmla="*/ 0 h 883048"/>
                <a:gd name="connsiteX1" fmla="*/ 1415019 w 1447715"/>
                <a:gd name="connsiteY1" fmla="*/ 182620 h 883048"/>
                <a:gd name="connsiteX2" fmla="*/ 1133476 w 1447715"/>
                <a:gd name="connsiteY2" fmla="*/ 306427 h 883048"/>
                <a:gd name="connsiteX3" fmla="*/ 1176544 w 1447715"/>
                <a:gd name="connsiteY3" fmla="*/ 603074 h 883048"/>
                <a:gd name="connsiteX4" fmla="*/ 1002264 w 1447715"/>
                <a:gd name="connsiteY4" fmla="*/ 836316 h 883048"/>
                <a:gd name="connsiteX5" fmla="*/ 686916 w 1447715"/>
                <a:gd name="connsiteY5" fmla="*/ 855674 h 883048"/>
                <a:gd name="connsiteX6" fmla="*/ 0 w 1447715"/>
                <a:gd name="connsiteY6" fmla="*/ 774766 h 883048"/>
                <a:gd name="connsiteX0" fmla="*/ 1370090 w 1458099"/>
                <a:gd name="connsiteY0" fmla="*/ 0 h 883048"/>
                <a:gd name="connsiteX1" fmla="*/ 1415019 w 1458099"/>
                <a:gd name="connsiteY1" fmla="*/ 182620 h 883048"/>
                <a:gd name="connsiteX2" fmla="*/ 1133476 w 1458099"/>
                <a:gd name="connsiteY2" fmla="*/ 306427 h 883048"/>
                <a:gd name="connsiteX3" fmla="*/ 1176544 w 1458099"/>
                <a:gd name="connsiteY3" fmla="*/ 603074 h 883048"/>
                <a:gd name="connsiteX4" fmla="*/ 1002264 w 1458099"/>
                <a:gd name="connsiteY4" fmla="*/ 836316 h 883048"/>
                <a:gd name="connsiteX5" fmla="*/ 686916 w 1458099"/>
                <a:gd name="connsiteY5" fmla="*/ 855674 h 883048"/>
                <a:gd name="connsiteX6" fmla="*/ 0 w 1458099"/>
                <a:gd name="connsiteY6" fmla="*/ 774766 h 883048"/>
                <a:gd name="connsiteX0" fmla="*/ 1370090 w 1458099"/>
                <a:gd name="connsiteY0" fmla="*/ 0 h 883048"/>
                <a:gd name="connsiteX1" fmla="*/ 1415019 w 1458099"/>
                <a:gd name="connsiteY1" fmla="*/ 182620 h 883048"/>
                <a:gd name="connsiteX2" fmla="*/ 1265590 w 1458099"/>
                <a:gd name="connsiteY2" fmla="*/ 261446 h 883048"/>
                <a:gd name="connsiteX3" fmla="*/ 1133476 w 1458099"/>
                <a:gd name="connsiteY3" fmla="*/ 306427 h 883048"/>
                <a:gd name="connsiteX4" fmla="*/ 1176544 w 1458099"/>
                <a:gd name="connsiteY4" fmla="*/ 603074 h 883048"/>
                <a:gd name="connsiteX5" fmla="*/ 1002264 w 1458099"/>
                <a:gd name="connsiteY5" fmla="*/ 836316 h 883048"/>
                <a:gd name="connsiteX6" fmla="*/ 686916 w 1458099"/>
                <a:gd name="connsiteY6" fmla="*/ 855674 h 883048"/>
                <a:gd name="connsiteX7" fmla="*/ 0 w 1458099"/>
                <a:gd name="connsiteY7" fmla="*/ 774766 h 883048"/>
                <a:gd name="connsiteX0" fmla="*/ 1370090 w 1458099"/>
                <a:gd name="connsiteY0" fmla="*/ 0 h 883048"/>
                <a:gd name="connsiteX1" fmla="*/ 1415019 w 1458099"/>
                <a:gd name="connsiteY1" fmla="*/ 182620 h 883048"/>
                <a:gd name="connsiteX2" fmla="*/ 1272513 w 1458099"/>
                <a:gd name="connsiteY2" fmla="*/ 239766 h 883048"/>
                <a:gd name="connsiteX3" fmla="*/ 1133476 w 1458099"/>
                <a:gd name="connsiteY3" fmla="*/ 306427 h 883048"/>
                <a:gd name="connsiteX4" fmla="*/ 1176544 w 1458099"/>
                <a:gd name="connsiteY4" fmla="*/ 603074 h 883048"/>
                <a:gd name="connsiteX5" fmla="*/ 1002264 w 1458099"/>
                <a:gd name="connsiteY5" fmla="*/ 836316 h 883048"/>
                <a:gd name="connsiteX6" fmla="*/ 686916 w 1458099"/>
                <a:gd name="connsiteY6" fmla="*/ 855674 h 883048"/>
                <a:gd name="connsiteX7" fmla="*/ 0 w 1458099"/>
                <a:gd name="connsiteY7" fmla="*/ 774766 h 883048"/>
                <a:gd name="connsiteX0" fmla="*/ 1370090 w 1458099"/>
                <a:gd name="connsiteY0" fmla="*/ 0 h 883048"/>
                <a:gd name="connsiteX1" fmla="*/ 1415019 w 1458099"/>
                <a:gd name="connsiteY1" fmla="*/ 182620 h 883048"/>
                <a:gd name="connsiteX2" fmla="*/ 1272513 w 1458099"/>
                <a:gd name="connsiteY2" fmla="*/ 239766 h 883048"/>
                <a:gd name="connsiteX3" fmla="*/ 1133476 w 1458099"/>
                <a:gd name="connsiteY3" fmla="*/ 306427 h 883048"/>
                <a:gd name="connsiteX4" fmla="*/ 1176544 w 1458099"/>
                <a:gd name="connsiteY4" fmla="*/ 603074 h 883048"/>
                <a:gd name="connsiteX5" fmla="*/ 1002264 w 1458099"/>
                <a:gd name="connsiteY5" fmla="*/ 836316 h 883048"/>
                <a:gd name="connsiteX6" fmla="*/ 686916 w 1458099"/>
                <a:gd name="connsiteY6" fmla="*/ 855674 h 883048"/>
                <a:gd name="connsiteX7" fmla="*/ 0 w 1458099"/>
                <a:gd name="connsiteY7" fmla="*/ 774766 h 883048"/>
                <a:gd name="connsiteX0" fmla="*/ 1370090 w 1458099"/>
                <a:gd name="connsiteY0" fmla="*/ 0 h 883048"/>
                <a:gd name="connsiteX1" fmla="*/ 1415019 w 1458099"/>
                <a:gd name="connsiteY1" fmla="*/ 182620 h 883048"/>
                <a:gd name="connsiteX2" fmla="*/ 1299611 w 1458099"/>
                <a:gd name="connsiteY2" fmla="*/ 248420 h 883048"/>
                <a:gd name="connsiteX3" fmla="*/ 1133476 w 1458099"/>
                <a:gd name="connsiteY3" fmla="*/ 306427 h 883048"/>
                <a:gd name="connsiteX4" fmla="*/ 1176544 w 1458099"/>
                <a:gd name="connsiteY4" fmla="*/ 603074 h 883048"/>
                <a:gd name="connsiteX5" fmla="*/ 1002264 w 1458099"/>
                <a:gd name="connsiteY5" fmla="*/ 836316 h 883048"/>
                <a:gd name="connsiteX6" fmla="*/ 686916 w 1458099"/>
                <a:gd name="connsiteY6" fmla="*/ 855674 h 883048"/>
                <a:gd name="connsiteX7" fmla="*/ 0 w 1458099"/>
                <a:gd name="connsiteY7" fmla="*/ 774766 h 883048"/>
                <a:gd name="connsiteX0" fmla="*/ 1370090 w 1458099"/>
                <a:gd name="connsiteY0" fmla="*/ 0 h 883048"/>
                <a:gd name="connsiteX1" fmla="*/ 1415019 w 1458099"/>
                <a:gd name="connsiteY1" fmla="*/ 182620 h 883048"/>
                <a:gd name="connsiteX2" fmla="*/ 1299611 w 1458099"/>
                <a:gd name="connsiteY2" fmla="*/ 248420 h 883048"/>
                <a:gd name="connsiteX3" fmla="*/ 1131859 w 1458099"/>
                <a:gd name="connsiteY3" fmla="*/ 320842 h 883048"/>
                <a:gd name="connsiteX4" fmla="*/ 1176544 w 1458099"/>
                <a:gd name="connsiteY4" fmla="*/ 603074 h 883048"/>
                <a:gd name="connsiteX5" fmla="*/ 1002264 w 1458099"/>
                <a:gd name="connsiteY5" fmla="*/ 836316 h 883048"/>
                <a:gd name="connsiteX6" fmla="*/ 686916 w 1458099"/>
                <a:gd name="connsiteY6" fmla="*/ 855674 h 883048"/>
                <a:gd name="connsiteX7" fmla="*/ 0 w 1458099"/>
                <a:gd name="connsiteY7" fmla="*/ 774766 h 883048"/>
                <a:gd name="connsiteX0" fmla="*/ 1370090 w 1458099"/>
                <a:gd name="connsiteY0" fmla="*/ 0 h 883048"/>
                <a:gd name="connsiteX1" fmla="*/ 1415019 w 1458099"/>
                <a:gd name="connsiteY1" fmla="*/ 182620 h 883048"/>
                <a:gd name="connsiteX2" fmla="*/ 1299611 w 1458099"/>
                <a:gd name="connsiteY2" fmla="*/ 248420 h 883048"/>
                <a:gd name="connsiteX3" fmla="*/ 1131859 w 1458099"/>
                <a:gd name="connsiteY3" fmla="*/ 320842 h 883048"/>
                <a:gd name="connsiteX4" fmla="*/ 1176544 w 1458099"/>
                <a:gd name="connsiteY4" fmla="*/ 603074 h 883048"/>
                <a:gd name="connsiteX5" fmla="*/ 1002264 w 1458099"/>
                <a:gd name="connsiteY5" fmla="*/ 836316 h 883048"/>
                <a:gd name="connsiteX6" fmla="*/ 686916 w 1458099"/>
                <a:gd name="connsiteY6" fmla="*/ 855674 h 883048"/>
                <a:gd name="connsiteX7" fmla="*/ 0 w 1458099"/>
                <a:gd name="connsiteY7" fmla="*/ 774766 h 883048"/>
                <a:gd name="connsiteX0" fmla="*/ 1370090 w 1458099"/>
                <a:gd name="connsiteY0" fmla="*/ 0 h 883048"/>
                <a:gd name="connsiteX1" fmla="*/ 1415019 w 1458099"/>
                <a:gd name="connsiteY1" fmla="*/ 182620 h 883048"/>
                <a:gd name="connsiteX2" fmla="*/ 1299611 w 1458099"/>
                <a:gd name="connsiteY2" fmla="*/ 248420 h 883048"/>
                <a:gd name="connsiteX3" fmla="*/ 1131859 w 1458099"/>
                <a:gd name="connsiteY3" fmla="*/ 320842 h 883048"/>
                <a:gd name="connsiteX4" fmla="*/ 1176544 w 1458099"/>
                <a:gd name="connsiteY4" fmla="*/ 603074 h 883048"/>
                <a:gd name="connsiteX5" fmla="*/ 1002264 w 1458099"/>
                <a:gd name="connsiteY5" fmla="*/ 836316 h 883048"/>
                <a:gd name="connsiteX6" fmla="*/ 686916 w 1458099"/>
                <a:gd name="connsiteY6" fmla="*/ 855674 h 883048"/>
                <a:gd name="connsiteX7" fmla="*/ 0 w 1458099"/>
                <a:gd name="connsiteY7" fmla="*/ 774766 h 883048"/>
                <a:gd name="connsiteX0" fmla="*/ 1370090 w 1438380"/>
                <a:gd name="connsiteY0" fmla="*/ 0 h 883048"/>
                <a:gd name="connsiteX1" fmla="*/ 1415019 w 1438380"/>
                <a:gd name="connsiteY1" fmla="*/ 182620 h 883048"/>
                <a:gd name="connsiteX2" fmla="*/ 1299611 w 1438380"/>
                <a:gd name="connsiteY2" fmla="*/ 248420 h 883048"/>
                <a:gd name="connsiteX3" fmla="*/ 1131859 w 1438380"/>
                <a:gd name="connsiteY3" fmla="*/ 320842 h 883048"/>
                <a:gd name="connsiteX4" fmla="*/ 1176544 w 1438380"/>
                <a:gd name="connsiteY4" fmla="*/ 603074 h 883048"/>
                <a:gd name="connsiteX5" fmla="*/ 1002264 w 1438380"/>
                <a:gd name="connsiteY5" fmla="*/ 836316 h 883048"/>
                <a:gd name="connsiteX6" fmla="*/ 686916 w 1438380"/>
                <a:gd name="connsiteY6" fmla="*/ 855674 h 883048"/>
                <a:gd name="connsiteX7" fmla="*/ 0 w 1438380"/>
                <a:gd name="connsiteY7" fmla="*/ 774766 h 883048"/>
                <a:gd name="connsiteX0" fmla="*/ 1370090 w 1438380"/>
                <a:gd name="connsiteY0" fmla="*/ 0 h 883048"/>
                <a:gd name="connsiteX1" fmla="*/ 1415019 w 1438380"/>
                <a:gd name="connsiteY1" fmla="*/ 182620 h 883048"/>
                <a:gd name="connsiteX2" fmla="*/ 1299611 w 1438380"/>
                <a:gd name="connsiteY2" fmla="*/ 248420 h 883048"/>
                <a:gd name="connsiteX3" fmla="*/ 1131859 w 1438380"/>
                <a:gd name="connsiteY3" fmla="*/ 320842 h 883048"/>
                <a:gd name="connsiteX4" fmla="*/ 1097958 w 1438380"/>
                <a:gd name="connsiteY4" fmla="*/ 577979 h 883048"/>
                <a:gd name="connsiteX5" fmla="*/ 1002264 w 1438380"/>
                <a:gd name="connsiteY5" fmla="*/ 836316 h 883048"/>
                <a:gd name="connsiteX6" fmla="*/ 686916 w 1438380"/>
                <a:gd name="connsiteY6" fmla="*/ 855674 h 883048"/>
                <a:gd name="connsiteX7" fmla="*/ 0 w 1438380"/>
                <a:gd name="connsiteY7" fmla="*/ 774766 h 883048"/>
                <a:gd name="connsiteX0" fmla="*/ 1370090 w 1438380"/>
                <a:gd name="connsiteY0" fmla="*/ 0 h 858362"/>
                <a:gd name="connsiteX1" fmla="*/ 1415019 w 1438380"/>
                <a:gd name="connsiteY1" fmla="*/ 182620 h 858362"/>
                <a:gd name="connsiteX2" fmla="*/ 1299611 w 1438380"/>
                <a:gd name="connsiteY2" fmla="*/ 248420 h 858362"/>
                <a:gd name="connsiteX3" fmla="*/ 1131859 w 1438380"/>
                <a:gd name="connsiteY3" fmla="*/ 320842 h 858362"/>
                <a:gd name="connsiteX4" fmla="*/ 1097958 w 1438380"/>
                <a:gd name="connsiteY4" fmla="*/ 577979 h 858362"/>
                <a:gd name="connsiteX5" fmla="*/ 955401 w 1438380"/>
                <a:gd name="connsiteY5" fmla="*/ 758640 h 858362"/>
                <a:gd name="connsiteX6" fmla="*/ 686916 w 1438380"/>
                <a:gd name="connsiteY6" fmla="*/ 855674 h 858362"/>
                <a:gd name="connsiteX7" fmla="*/ 0 w 1438380"/>
                <a:gd name="connsiteY7" fmla="*/ 774766 h 858362"/>
                <a:gd name="connsiteX0" fmla="*/ 1370090 w 1438380"/>
                <a:gd name="connsiteY0" fmla="*/ 0 h 825958"/>
                <a:gd name="connsiteX1" fmla="*/ 1415019 w 1438380"/>
                <a:gd name="connsiteY1" fmla="*/ 182620 h 825958"/>
                <a:gd name="connsiteX2" fmla="*/ 1299611 w 1438380"/>
                <a:gd name="connsiteY2" fmla="*/ 248420 h 825958"/>
                <a:gd name="connsiteX3" fmla="*/ 1131859 w 1438380"/>
                <a:gd name="connsiteY3" fmla="*/ 320842 h 825958"/>
                <a:gd name="connsiteX4" fmla="*/ 1097958 w 1438380"/>
                <a:gd name="connsiteY4" fmla="*/ 577979 h 825958"/>
                <a:gd name="connsiteX5" fmla="*/ 955401 w 1438380"/>
                <a:gd name="connsiteY5" fmla="*/ 758640 h 825958"/>
                <a:gd name="connsiteX6" fmla="*/ 688306 w 1438380"/>
                <a:gd name="connsiteY6" fmla="*/ 823270 h 825958"/>
                <a:gd name="connsiteX7" fmla="*/ 0 w 1438380"/>
                <a:gd name="connsiteY7" fmla="*/ 774766 h 825958"/>
                <a:gd name="connsiteX0" fmla="*/ 1362302 w 1430592"/>
                <a:gd name="connsiteY0" fmla="*/ 0 h 824647"/>
                <a:gd name="connsiteX1" fmla="*/ 1407231 w 1430592"/>
                <a:gd name="connsiteY1" fmla="*/ 182620 h 824647"/>
                <a:gd name="connsiteX2" fmla="*/ 1291823 w 1430592"/>
                <a:gd name="connsiteY2" fmla="*/ 248420 h 824647"/>
                <a:gd name="connsiteX3" fmla="*/ 1124071 w 1430592"/>
                <a:gd name="connsiteY3" fmla="*/ 320842 h 824647"/>
                <a:gd name="connsiteX4" fmla="*/ 1090170 w 1430592"/>
                <a:gd name="connsiteY4" fmla="*/ 577979 h 824647"/>
                <a:gd name="connsiteX5" fmla="*/ 947613 w 1430592"/>
                <a:gd name="connsiteY5" fmla="*/ 758640 h 824647"/>
                <a:gd name="connsiteX6" fmla="*/ 680518 w 1430592"/>
                <a:gd name="connsiteY6" fmla="*/ 823270 h 824647"/>
                <a:gd name="connsiteX7" fmla="*/ 0 w 1430592"/>
                <a:gd name="connsiteY7" fmla="*/ 750378 h 824647"/>
                <a:gd name="connsiteX0" fmla="*/ 1362302 w 1430592"/>
                <a:gd name="connsiteY0" fmla="*/ 0 h 824647"/>
                <a:gd name="connsiteX1" fmla="*/ 1407231 w 1430592"/>
                <a:gd name="connsiteY1" fmla="*/ 182620 h 824647"/>
                <a:gd name="connsiteX2" fmla="*/ 1291823 w 1430592"/>
                <a:gd name="connsiteY2" fmla="*/ 248420 h 824647"/>
                <a:gd name="connsiteX3" fmla="*/ 1124071 w 1430592"/>
                <a:gd name="connsiteY3" fmla="*/ 320842 h 824647"/>
                <a:gd name="connsiteX4" fmla="*/ 1090170 w 1430592"/>
                <a:gd name="connsiteY4" fmla="*/ 577979 h 824647"/>
                <a:gd name="connsiteX5" fmla="*/ 947613 w 1430592"/>
                <a:gd name="connsiteY5" fmla="*/ 758640 h 824647"/>
                <a:gd name="connsiteX6" fmla="*/ 680518 w 1430592"/>
                <a:gd name="connsiteY6" fmla="*/ 823270 h 824647"/>
                <a:gd name="connsiteX7" fmla="*/ 0 w 1430592"/>
                <a:gd name="connsiteY7" fmla="*/ 750378 h 824647"/>
                <a:gd name="connsiteX0" fmla="*/ 1362302 w 1430592"/>
                <a:gd name="connsiteY0" fmla="*/ 0 h 824647"/>
                <a:gd name="connsiteX1" fmla="*/ 1407231 w 1430592"/>
                <a:gd name="connsiteY1" fmla="*/ 182620 h 824647"/>
                <a:gd name="connsiteX2" fmla="*/ 1291823 w 1430592"/>
                <a:gd name="connsiteY2" fmla="*/ 248420 h 824647"/>
                <a:gd name="connsiteX3" fmla="*/ 1124071 w 1430592"/>
                <a:gd name="connsiteY3" fmla="*/ 320842 h 824647"/>
                <a:gd name="connsiteX4" fmla="*/ 1083885 w 1430592"/>
                <a:gd name="connsiteY4" fmla="*/ 578959 h 824647"/>
                <a:gd name="connsiteX5" fmla="*/ 947613 w 1430592"/>
                <a:gd name="connsiteY5" fmla="*/ 758640 h 824647"/>
                <a:gd name="connsiteX6" fmla="*/ 680518 w 1430592"/>
                <a:gd name="connsiteY6" fmla="*/ 823270 h 824647"/>
                <a:gd name="connsiteX7" fmla="*/ 0 w 1430592"/>
                <a:gd name="connsiteY7" fmla="*/ 750378 h 82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0592" h="824647">
                  <a:moveTo>
                    <a:pt x="1362302" y="0"/>
                  </a:moveTo>
                  <a:cubicBezTo>
                    <a:pt x="1404709" y="41082"/>
                    <a:pt x="1430592" y="111082"/>
                    <a:pt x="1407231" y="182620"/>
                  </a:cubicBezTo>
                  <a:cubicBezTo>
                    <a:pt x="1383870" y="254158"/>
                    <a:pt x="1316926" y="257150"/>
                    <a:pt x="1291823" y="248420"/>
                  </a:cubicBezTo>
                  <a:cubicBezTo>
                    <a:pt x="1266720" y="239690"/>
                    <a:pt x="1158727" y="265752"/>
                    <a:pt x="1124071" y="320842"/>
                  </a:cubicBezTo>
                  <a:cubicBezTo>
                    <a:pt x="1089415" y="375932"/>
                    <a:pt x="1113295" y="505993"/>
                    <a:pt x="1083885" y="578959"/>
                  </a:cubicBezTo>
                  <a:cubicBezTo>
                    <a:pt x="1054475" y="651925"/>
                    <a:pt x="1014841" y="717922"/>
                    <a:pt x="947613" y="758640"/>
                  </a:cubicBezTo>
                  <a:cubicBezTo>
                    <a:pt x="880385" y="799358"/>
                    <a:pt x="838453" y="824647"/>
                    <a:pt x="680518" y="823270"/>
                  </a:cubicBezTo>
                  <a:cubicBezTo>
                    <a:pt x="522583" y="821893"/>
                    <a:pt x="267731" y="712083"/>
                    <a:pt x="0" y="750378"/>
                  </a:cubicBezTo>
                </a:path>
              </a:pathLst>
            </a:custGeom>
            <a:noFill/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Oval 9"/>
            <p:cNvSpPr/>
            <p:nvPr/>
          </p:nvSpPr>
          <p:spPr>
            <a:xfrm>
              <a:off x="2307274" y="3034922"/>
              <a:ext cx="269801" cy="269800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 rot="21419220">
              <a:off x="4112986" y="3818119"/>
              <a:ext cx="1932658" cy="812496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  <a:gd name="connsiteX0" fmla="*/ 8861 w 10000"/>
                <a:gd name="connsiteY0" fmla="*/ 8734 h 8913"/>
                <a:gd name="connsiteX1" fmla="*/ 7109 w 10000"/>
                <a:gd name="connsiteY1" fmla="*/ 7175 h 8913"/>
                <a:gd name="connsiteX2" fmla="*/ 6131 w 10000"/>
                <a:gd name="connsiteY2" fmla="*/ 5000 h 8913"/>
                <a:gd name="connsiteX3" fmla="*/ 4774 w 10000"/>
                <a:gd name="connsiteY3" fmla="*/ 3279 h 8913"/>
                <a:gd name="connsiteX4" fmla="*/ 3197 w 10000"/>
                <a:gd name="connsiteY4" fmla="*/ 2110 h 8913"/>
                <a:gd name="connsiteX5" fmla="*/ 1796 w 10000"/>
                <a:gd name="connsiteY5" fmla="*/ 1266 h 8913"/>
                <a:gd name="connsiteX6" fmla="*/ 526 w 10000"/>
                <a:gd name="connsiteY6" fmla="*/ 552 h 8913"/>
                <a:gd name="connsiteX7" fmla="*/ 146 w 10000"/>
                <a:gd name="connsiteY7" fmla="*/ 162 h 8913"/>
                <a:gd name="connsiteX8" fmla="*/ 1445 w 10000"/>
                <a:gd name="connsiteY8" fmla="*/ 97 h 8913"/>
                <a:gd name="connsiteX9" fmla="*/ 3255 w 10000"/>
                <a:gd name="connsiteY9" fmla="*/ 714 h 8913"/>
                <a:gd name="connsiteX10" fmla="*/ 4599 w 10000"/>
                <a:gd name="connsiteY10" fmla="*/ 1104 h 8913"/>
                <a:gd name="connsiteX11" fmla="*/ 5956 w 10000"/>
                <a:gd name="connsiteY11" fmla="*/ 1169 h 8913"/>
                <a:gd name="connsiteX12" fmla="*/ 7635 w 10000"/>
                <a:gd name="connsiteY12" fmla="*/ 877 h 8913"/>
                <a:gd name="connsiteX13" fmla="*/ 8730 w 10000"/>
                <a:gd name="connsiteY13" fmla="*/ 1331 h 8913"/>
                <a:gd name="connsiteX14" fmla="*/ 9854 w 10000"/>
                <a:gd name="connsiteY14" fmla="*/ 1883 h 8913"/>
                <a:gd name="connsiteX15" fmla="*/ 9606 w 10000"/>
                <a:gd name="connsiteY15" fmla="*/ 2208 h 8913"/>
                <a:gd name="connsiteX16" fmla="*/ 9285 w 10000"/>
                <a:gd name="connsiteY16" fmla="*/ 2987 h 8913"/>
                <a:gd name="connsiteX17" fmla="*/ 8934 w 10000"/>
                <a:gd name="connsiteY17" fmla="*/ 5065 h 8913"/>
                <a:gd name="connsiteX18" fmla="*/ 8861 w 10000"/>
                <a:gd name="connsiteY18" fmla="*/ 6104 h 8913"/>
                <a:gd name="connsiteX19" fmla="*/ 8861 w 10000"/>
                <a:gd name="connsiteY19" fmla="*/ 8734 h 8913"/>
                <a:gd name="connsiteX0" fmla="*/ 8861 w 10000"/>
                <a:gd name="connsiteY0" fmla="*/ 9799 h 11041"/>
                <a:gd name="connsiteX1" fmla="*/ 7109 w 10000"/>
                <a:gd name="connsiteY1" fmla="*/ 8050 h 11041"/>
                <a:gd name="connsiteX2" fmla="*/ 6131 w 10000"/>
                <a:gd name="connsiteY2" fmla="*/ 5610 h 11041"/>
                <a:gd name="connsiteX3" fmla="*/ 4774 w 10000"/>
                <a:gd name="connsiteY3" fmla="*/ 3679 h 11041"/>
                <a:gd name="connsiteX4" fmla="*/ 3197 w 10000"/>
                <a:gd name="connsiteY4" fmla="*/ 2367 h 11041"/>
                <a:gd name="connsiteX5" fmla="*/ 1796 w 10000"/>
                <a:gd name="connsiteY5" fmla="*/ 1420 h 11041"/>
                <a:gd name="connsiteX6" fmla="*/ 526 w 10000"/>
                <a:gd name="connsiteY6" fmla="*/ 619 h 11041"/>
                <a:gd name="connsiteX7" fmla="*/ 146 w 10000"/>
                <a:gd name="connsiteY7" fmla="*/ 182 h 11041"/>
                <a:gd name="connsiteX8" fmla="*/ 1445 w 10000"/>
                <a:gd name="connsiteY8" fmla="*/ 109 h 11041"/>
                <a:gd name="connsiteX9" fmla="*/ 3255 w 10000"/>
                <a:gd name="connsiteY9" fmla="*/ 801 h 11041"/>
                <a:gd name="connsiteX10" fmla="*/ 4599 w 10000"/>
                <a:gd name="connsiteY10" fmla="*/ 1239 h 11041"/>
                <a:gd name="connsiteX11" fmla="*/ 5956 w 10000"/>
                <a:gd name="connsiteY11" fmla="*/ 1312 h 11041"/>
                <a:gd name="connsiteX12" fmla="*/ 7635 w 10000"/>
                <a:gd name="connsiteY12" fmla="*/ 984 h 11041"/>
                <a:gd name="connsiteX13" fmla="*/ 8730 w 10000"/>
                <a:gd name="connsiteY13" fmla="*/ 1493 h 11041"/>
                <a:gd name="connsiteX14" fmla="*/ 9854 w 10000"/>
                <a:gd name="connsiteY14" fmla="*/ 2113 h 11041"/>
                <a:gd name="connsiteX15" fmla="*/ 9606 w 10000"/>
                <a:gd name="connsiteY15" fmla="*/ 2477 h 11041"/>
                <a:gd name="connsiteX16" fmla="*/ 9285 w 10000"/>
                <a:gd name="connsiteY16" fmla="*/ 3351 h 11041"/>
                <a:gd name="connsiteX17" fmla="*/ 8934 w 10000"/>
                <a:gd name="connsiteY17" fmla="*/ 5683 h 11041"/>
                <a:gd name="connsiteX18" fmla="*/ 8861 w 10000"/>
                <a:gd name="connsiteY18" fmla="*/ 6848 h 11041"/>
                <a:gd name="connsiteX19" fmla="*/ 9359 w 10000"/>
                <a:gd name="connsiteY19" fmla="*/ 11041 h 11041"/>
                <a:gd name="connsiteX0" fmla="*/ 8861 w 10000"/>
                <a:gd name="connsiteY0" fmla="*/ 9799 h 11041"/>
                <a:gd name="connsiteX1" fmla="*/ 7467 w 10000"/>
                <a:gd name="connsiteY1" fmla="*/ 9823 h 11041"/>
                <a:gd name="connsiteX2" fmla="*/ 7109 w 10000"/>
                <a:gd name="connsiteY2" fmla="*/ 8050 h 11041"/>
                <a:gd name="connsiteX3" fmla="*/ 6131 w 10000"/>
                <a:gd name="connsiteY3" fmla="*/ 5610 h 11041"/>
                <a:gd name="connsiteX4" fmla="*/ 4774 w 10000"/>
                <a:gd name="connsiteY4" fmla="*/ 3679 h 11041"/>
                <a:gd name="connsiteX5" fmla="*/ 3197 w 10000"/>
                <a:gd name="connsiteY5" fmla="*/ 2367 h 11041"/>
                <a:gd name="connsiteX6" fmla="*/ 1796 w 10000"/>
                <a:gd name="connsiteY6" fmla="*/ 1420 h 11041"/>
                <a:gd name="connsiteX7" fmla="*/ 526 w 10000"/>
                <a:gd name="connsiteY7" fmla="*/ 619 h 11041"/>
                <a:gd name="connsiteX8" fmla="*/ 146 w 10000"/>
                <a:gd name="connsiteY8" fmla="*/ 182 h 11041"/>
                <a:gd name="connsiteX9" fmla="*/ 1445 w 10000"/>
                <a:gd name="connsiteY9" fmla="*/ 109 h 11041"/>
                <a:gd name="connsiteX10" fmla="*/ 3255 w 10000"/>
                <a:gd name="connsiteY10" fmla="*/ 801 h 11041"/>
                <a:gd name="connsiteX11" fmla="*/ 4599 w 10000"/>
                <a:gd name="connsiteY11" fmla="*/ 1239 h 11041"/>
                <a:gd name="connsiteX12" fmla="*/ 5956 w 10000"/>
                <a:gd name="connsiteY12" fmla="*/ 1312 h 11041"/>
                <a:gd name="connsiteX13" fmla="*/ 7635 w 10000"/>
                <a:gd name="connsiteY13" fmla="*/ 984 h 11041"/>
                <a:gd name="connsiteX14" fmla="*/ 8730 w 10000"/>
                <a:gd name="connsiteY14" fmla="*/ 1493 h 11041"/>
                <a:gd name="connsiteX15" fmla="*/ 9854 w 10000"/>
                <a:gd name="connsiteY15" fmla="*/ 2113 h 11041"/>
                <a:gd name="connsiteX16" fmla="*/ 9606 w 10000"/>
                <a:gd name="connsiteY16" fmla="*/ 2477 h 11041"/>
                <a:gd name="connsiteX17" fmla="*/ 9285 w 10000"/>
                <a:gd name="connsiteY17" fmla="*/ 3351 h 11041"/>
                <a:gd name="connsiteX18" fmla="*/ 8934 w 10000"/>
                <a:gd name="connsiteY18" fmla="*/ 5683 h 11041"/>
                <a:gd name="connsiteX19" fmla="*/ 8861 w 10000"/>
                <a:gd name="connsiteY19" fmla="*/ 6848 h 11041"/>
                <a:gd name="connsiteX20" fmla="*/ 9359 w 10000"/>
                <a:gd name="connsiteY20" fmla="*/ 11041 h 11041"/>
                <a:gd name="connsiteX0" fmla="*/ 8861 w 10000"/>
                <a:gd name="connsiteY0" fmla="*/ 9799 h 11041"/>
                <a:gd name="connsiteX1" fmla="*/ 7109 w 10000"/>
                <a:gd name="connsiteY1" fmla="*/ 8050 h 11041"/>
                <a:gd name="connsiteX2" fmla="*/ 6131 w 10000"/>
                <a:gd name="connsiteY2" fmla="*/ 5610 h 11041"/>
                <a:gd name="connsiteX3" fmla="*/ 4774 w 10000"/>
                <a:gd name="connsiteY3" fmla="*/ 3679 h 11041"/>
                <a:gd name="connsiteX4" fmla="*/ 3197 w 10000"/>
                <a:gd name="connsiteY4" fmla="*/ 2367 h 11041"/>
                <a:gd name="connsiteX5" fmla="*/ 1796 w 10000"/>
                <a:gd name="connsiteY5" fmla="*/ 1420 h 11041"/>
                <a:gd name="connsiteX6" fmla="*/ 526 w 10000"/>
                <a:gd name="connsiteY6" fmla="*/ 619 h 11041"/>
                <a:gd name="connsiteX7" fmla="*/ 146 w 10000"/>
                <a:gd name="connsiteY7" fmla="*/ 182 h 11041"/>
                <a:gd name="connsiteX8" fmla="*/ 1445 w 10000"/>
                <a:gd name="connsiteY8" fmla="*/ 109 h 11041"/>
                <a:gd name="connsiteX9" fmla="*/ 3255 w 10000"/>
                <a:gd name="connsiteY9" fmla="*/ 801 h 11041"/>
                <a:gd name="connsiteX10" fmla="*/ 4599 w 10000"/>
                <a:gd name="connsiteY10" fmla="*/ 1239 h 11041"/>
                <a:gd name="connsiteX11" fmla="*/ 5956 w 10000"/>
                <a:gd name="connsiteY11" fmla="*/ 1312 h 11041"/>
                <a:gd name="connsiteX12" fmla="*/ 7635 w 10000"/>
                <a:gd name="connsiteY12" fmla="*/ 984 h 11041"/>
                <a:gd name="connsiteX13" fmla="*/ 8730 w 10000"/>
                <a:gd name="connsiteY13" fmla="*/ 1493 h 11041"/>
                <a:gd name="connsiteX14" fmla="*/ 9854 w 10000"/>
                <a:gd name="connsiteY14" fmla="*/ 2113 h 11041"/>
                <a:gd name="connsiteX15" fmla="*/ 9606 w 10000"/>
                <a:gd name="connsiteY15" fmla="*/ 2477 h 11041"/>
                <a:gd name="connsiteX16" fmla="*/ 9285 w 10000"/>
                <a:gd name="connsiteY16" fmla="*/ 3351 h 11041"/>
                <a:gd name="connsiteX17" fmla="*/ 8934 w 10000"/>
                <a:gd name="connsiteY17" fmla="*/ 5683 h 11041"/>
                <a:gd name="connsiteX18" fmla="*/ 8861 w 10000"/>
                <a:gd name="connsiteY18" fmla="*/ 6848 h 11041"/>
                <a:gd name="connsiteX19" fmla="*/ 9359 w 10000"/>
                <a:gd name="connsiteY19" fmla="*/ 11041 h 11041"/>
                <a:gd name="connsiteX0" fmla="*/ 8861 w 10000"/>
                <a:gd name="connsiteY0" fmla="*/ 9799 h 11041"/>
                <a:gd name="connsiteX1" fmla="*/ 7299 w 10000"/>
                <a:gd name="connsiteY1" fmla="*/ 9059 h 11041"/>
                <a:gd name="connsiteX2" fmla="*/ 7109 w 10000"/>
                <a:gd name="connsiteY2" fmla="*/ 8050 h 11041"/>
                <a:gd name="connsiteX3" fmla="*/ 6131 w 10000"/>
                <a:gd name="connsiteY3" fmla="*/ 5610 h 11041"/>
                <a:gd name="connsiteX4" fmla="*/ 4774 w 10000"/>
                <a:gd name="connsiteY4" fmla="*/ 3679 h 11041"/>
                <a:gd name="connsiteX5" fmla="*/ 3197 w 10000"/>
                <a:gd name="connsiteY5" fmla="*/ 2367 h 11041"/>
                <a:gd name="connsiteX6" fmla="*/ 1796 w 10000"/>
                <a:gd name="connsiteY6" fmla="*/ 1420 h 11041"/>
                <a:gd name="connsiteX7" fmla="*/ 526 w 10000"/>
                <a:gd name="connsiteY7" fmla="*/ 619 h 11041"/>
                <a:gd name="connsiteX8" fmla="*/ 146 w 10000"/>
                <a:gd name="connsiteY8" fmla="*/ 182 h 11041"/>
                <a:gd name="connsiteX9" fmla="*/ 1445 w 10000"/>
                <a:gd name="connsiteY9" fmla="*/ 109 h 11041"/>
                <a:gd name="connsiteX10" fmla="*/ 3255 w 10000"/>
                <a:gd name="connsiteY10" fmla="*/ 801 h 11041"/>
                <a:gd name="connsiteX11" fmla="*/ 4599 w 10000"/>
                <a:gd name="connsiteY11" fmla="*/ 1239 h 11041"/>
                <a:gd name="connsiteX12" fmla="*/ 5956 w 10000"/>
                <a:gd name="connsiteY12" fmla="*/ 1312 h 11041"/>
                <a:gd name="connsiteX13" fmla="*/ 7635 w 10000"/>
                <a:gd name="connsiteY13" fmla="*/ 984 h 11041"/>
                <a:gd name="connsiteX14" fmla="*/ 8730 w 10000"/>
                <a:gd name="connsiteY14" fmla="*/ 1493 h 11041"/>
                <a:gd name="connsiteX15" fmla="*/ 9854 w 10000"/>
                <a:gd name="connsiteY15" fmla="*/ 2113 h 11041"/>
                <a:gd name="connsiteX16" fmla="*/ 9606 w 10000"/>
                <a:gd name="connsiteY16" fmla="*/ 2477 h 11041"/>
                <a:gd name="connsiteX17" fmla="*/ 9285 w 10000"/>
                <a:gd name="connsiteY17" fmla="*/ 3351 h 11041"/>
                <a:gd name="connsiteX18" fmla="*/ 8934 w 10000"/>
                <a:gd name="connsiteY18" fmla="*/ 5683 h 11041"/>
                <a:gd name="connsiteX19" fmla="*/ 8861 w 10000"/>
                <a:gd name="connsiteY19" fmla="*/ 6848 h 11041"/>
                <a:gd name="connsiteX20" fmla="*/ 9359 w 10000"/>
                <a:gd name="connsiteY20" fmla="*/ 11041 h 11041"/>
                <a:gd name="connsiteX0" fmla="*/ 7299 w 10000"/>
                <a:gd name="connsiteY0" fmla="*/ 9059 h 11041"/>
                <a:gd name="connsiteX1" fmla="*/ 7109 w 10000"/>
                <a:gd name="connsiteY1" fmla="*/ 8050 h 11041"/>
                <a:gd name="connsiteX2" fmla="*/ 6131 w 10000"/>
                <a:gd name="connsiteY2" fmla="*/ 5610 h 11041"/>
                <a:gd name="connsiteX3" fmla="*/ 4774 w 10000"/>
                <a:gd name="connsiteY3" fmla="*/ 3679 h 11041"/>
                <a:gd name="connsiteX4" fmla="*/ 3197 w 10000"/>
                <a:gd name="connsiteY4" fmla="*/ 2367 h 11041"/>
                <a:gd name="connsiteX5" fmla="*/ 1796 w 10000"/>
                <a:gd name="connsiteY5" fmla="*/ 1420 h 11041"/>
                <a:gd name="connsiteX6" fmla="*/ 526 w 10000"/>
                <a:gd name="connsiteY6" fmla="*/ 619 h 11041"/>
                <a:gd name="connsiteX7" fmla="*/ 146 w 10000"/>
                <a:gd name="connsiteY7" fmla="*/ 182 h 11041"/>
                <a:gd name="connsiteX8" fmla="*/ 1445 w 10000"/>
                <a:gd name="connsiteY8" fmla="*/ 109 h 11041"/>
                <a:gd name="connsiteX9" fmla="*/ 3255 w 10000"/>
                <a:gd name="connsiteY9" fmla="*/ 801 h 11041"/>
                <a:gd name="connsiteX10" fmla="*/ 4599 w 10000"/>
                <a:gd name="connsiteY10" fmla="*/ 1239 h 11041"/>
                <a:gd name="connsiteX11" fmla="*/ 5956 w 10000"/>
                <a:gd name="connsiteY11" fmla="*/ 1312 h 11041"/>
                <a:gd name="connsiteX12" fmla="*/ 7635 w 10000"/>
                <a:gd name="connsiteY12" fmla="*/ 984 h 11041"/>
                <a:gd name="connsiteX13" fmla="*/ 8730 w 10000"/>
                <a:gd name="connsiteY13" fmla="*/ 1493 h 11041"/>
                <a:gd name="connsiteX14" fmla="*/ 9854 w 10000"/>
                <a:gd name="connsiteY14" fmla="*/ 2113 h 11041"/>
                <a:gd name="connsiteX15" fmla="*/ 9606 w 10000"/>
                <a:gd name="connsiteY15" fmla="*/ 2477 h 11041"/>
                <a:gd name="connsiteX16" fmla="*/ 9285 w 10000"/>
                <a:gd name="connsiteY16" fmla="*/ 3351 h 11041"/>
                <a:gd name="connsiteX17" fmla="*/ 8934 w 10000"/>
                <a:gd name="connsiteY17" fmla="*/ 5683 h 11041"/>
                <a:gd name="connsiteX18" fmla="*/ 8861 w 10000"/>
                <a:gd name="connsiteY18" fmla="*/ 6848 h 11041"/>
                <a:gd name="connsiteX19" fmla="*/ 9359 w 10000"/>
                <a:gd name="connsiteY19" fmla="*/ 11041 h 11041"/>
                <a:gd name="connsiteX0" fmla="*/ 7447 w 10000"/>
                <a:gd name="connsiteY0" fmla="*/ 10203 h 11041"/>
                <a:gd name="connsiteX1" fmla="*/ 7109 w 10000"/>
                <a:gd name="connsiteY1" fmla="*/ 8050 h 11041"/>
                <a:gd name="connsiteX2" fmla="*/ 6131 w 10000"/>
                <a:gd name="connsiteY2" fmla="*/ 5610 h 11041"/>
                <a:gd name="connsiteX3" fmla="*/ 4774 w 10000"/>
                <a:gd name="connsiteY3" fmla="*/ 3679 h 11041"/>
                <a:gd name="connsiteX4" fmla="*/ 3197 w 10000"/>
                <a:gd name="connsiteY4" fmla="*/ 2367 h 11041"/>
                <a:gd name="connsiteX5" fmla="*/ 1796 w 10000"/>
                <a:gd name="connsiteY5" fmla="*/ 1420 h 11041"/>
                <a:gd name="connsiteX6" fmla="*/ 526 w 10000"/>
                <a:gd name="connsiteY6" fmla="*/ 619 h 11041"/>
                <a:gd name="connsiteX7" fmla="*/ 146 w 10000"/>
                <a:gd name="connsiteY7" fmla="*/ 182 h 11041"/>
                <a:gd name="connsiteX8" fmla="*/ 1445 w 10000"/>
                <a:gd name="connsiteY8" fmla="*/ 109 h 11041"/>
                <a:gd name="connsiteX9" fmla="*/ 3255 w 10000"/>
                <a:gd name="connsiteY9" fmla="*/ 801 h 11041"/>
                <a:gd name="connsiteX10" fmla="*/ 4599 w 10000"/>
                <a:gd name="connsiteY10" fmla="*/ 1239 h 11041"/>
                <a:gd name="connsiteX11" fmla="*/ 5956 w 10000"/>
                <a:gd name="connsiteY11" fmla="*/ 1312 h 11041"/>
                <a:gd name="connsiteX12" fmla="*/ 7635 w 10000"/>
                <a:gd name="connsiteY12" fmla="*/ 984 h 11041"/>
                <a:gd name="connsiteX13" fmla="*/ 8730 w 10000"/>
                <a:gd name="connsiteY13" fmla="*/ 1493 h 11041"/>
                <a:gd name="connsiteX14" fmla="*/ 9854 w 10000"/>
                <a:gd name="connsiteY14" fmla="*/ 2113 h 11041"/>
                <a:gd name="connsiteX15" fmla="*/ 9606 w 10000"/>
                <a:gd name="connsiteY15" fmla="*/ 2477 h 11041"/>
                <a:gd name="connsiteX16" fmla="*/ 9285 w 10000"/>
                <a:gd name="connsiteY16" fmla="*/ 3351 h 11041"/>
                <a:gd name="connsiteX17" fmla="*/ 8934 w 10000"/>
                <a:gd name="connsiteY17" fmla="*/ 5683 h 11041"/>
                <a:gd name="connsiteX18" fmla="*/ 8861 w 10000"/>
                <a:gd name="connsiteY18" fmla="*/ 6848 h 11041"/>
                <a:gd name="connsiteX19" fmla="*/ 9359 w 10000"/>
                <a:gd name="connsiteY19" fmla="*/ 11041 h 11041"/>
                <a:gd name="connsiteX0" fmla="*/ 7447 w 10000"/>
                <a:gd name="connsiteY0" fmla="*/ 10203 h 11041"/>
                <a:gd name="connsiteX1" fmla="*/ 7109 w 10000"/>
                <a:gd name="connsiteY1" fmla="*/ 8050 h 11041"/>
                <a:gd name="connsiteX2" fmla="*/ 6131 w 10000"/>
                <a:gd name="connsiteY2" fmla="*/ 5610 h 11041"/>
                <a:gd name="connsiteX3" fmla="*/ 4774 w 10000"/>
                <a:gd name="connsiteY3" fmla="*/ 3679 h 11041"/>
                <a:gd name="connsiteX4" fmla="*/ 3197 w 10000"/>
                <a:gd name="connsiteY4" fmla="*/ 2367 h 11041"/>
                <a:gd name="connsiteX5" fmla="*/ 1796 w 10000"/>
                <a:gd name="connsiteY5" fmla="*/ 1420 h 11041"/>
                <a:gd name="connsiteX6" fmla="*/ 526 w 10000"/>
                <a:gd name="connsiteY6" fmla="*/ 619 h 11041"/>
                <a:gd name="connsiteX7" fmla="*/ 146 w 10000"/>
                <a:gd name="connsiteY7" fmla="*/ 182 h 11041"/>
                <a:gd name="connsiteX8" fmla="*/ 1445 w 10000"/>
                <a:gd name="connsiteY8" fmla="*/ 109 h 11041"/>
                <a:gd name="connsiteX9" fmla="*/ 3255 w 10000"/>
                <a:gd name="connsiteY9" fmla="*/ 801 h 11041"/>
                <a:gd name="connsiteX10" fmla="*/ 4599 w 10000"/>
                <a:gd name="connsiteY10" fmla="*/ 1239 h 11041"/>
                <a:gd name="connsiteX11" fmla="*/ 5956 w 10000"/>
                <a:gd name="connsiteY11" fmla="*/ 1312 h 11041"/>
                <a:gd name="connsiteX12" fmla="*/ 7635 w 10000"/>
                <a:gd name="connsiteY12" fmla="*/ 984 h 11041"/>
                <a:gd name="connsiteX13" fmla="*/ 8730 w 10000"/>
                <a:gd name="connsiteY13" fmla="*/ 1493 h 11041"/>
                <a:gd name="connsiteX14" fmla="*/ 9854 w 10000"/>
                <a:gd name="connsiteY14" fmla="*/ 2113 h 11041"/>
                <a:gd name="connsiteX15" fmla="*/ 9606 w 10000"/>
                <a:gd name="connsiteY15" fmla="*/ 2477 h 11041"/>
                <a:gd name="connsiteX16" fmla="*/ 9285 w 10000"/>
                <a:gd name="connsiteY16" fmla="*/ 3351 h 11041"/>
                <a:gd name="connsiteX17" fmla="*/ 8934 w 10000"/>
                <a:gd name="connsiteY17" fmla="*/ 5683 h 11041"/>
                <a:gd name="connsiteX18" fmla="*/ 8861 w 10000"/>
                <a:gd name="connsiteY18" fmla="*/ 6848 h 11041"/>
                <a:gd name="connsiteX19" fmla="*/ 9359 w 10000"/>
                <a:gd name="connsiteY19" fmla="*/ 11041 h 11041"/>
                <a:gd name="connsiteX0" fmla="*/ 7565 w 10118"/>
                <a:gd name="connsiteY0" fmla="*/ 10150 h 10988"/>
                <a:gd name="connsiteX1" fmla="*/ 7227 w 10118"/>
                <a:gd name="connsiteY1" fmla="*/ 7997 h 10988"/>
                <a:gd name="connsiteX2" fmla="*/ 6249 w 10118"/>
                <a:gd name="connsiteY2" fmla="*/ 5557 h 10988"/>
                <a:gd name="connsiteX3" fmla="*/ 4892 w 10118"/>
                <a:gd name="connsiteY3" fmla="*/ 3626 h 10988"/>
                <a:gd name="connsiteX4" fmla="*/ 3315 w 10118"/>
                <a:gd name="connsiteY4" fmla="*/ 2314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17 w 10118"/>
                <a:gd name="connsiteY10" fmla="*/ 1186 h 10988"/>
                <a:gd name="connsiteX11" fmla="*/ 6074 w 10118"/>
                <a:gd name="connsiteY11" fmla="*/ 1259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565 w 10118"/>
                <a:gd name="connsiteY0" fmla="*/ 10150 h 10988"/>
                <a:gd name="connsiteX1" fmla="*/ 7227 w 10118"/>
                <a:gd name="connsiteY1" fmla="*/ 7997 h 10988"/>
                <a:gd name="connsiteX2" fmla="*/ 6249 w 10118"/>
                <a:gd name="connsiteY2" fmla="*/ 5557 h 10988"/>
                <a:gd name="connsiteX3" fmla="*/ 4892 w 10118"/>
                <a:gd name="connsiteY3" fmla="*/ 3626 h 10988"/>
                <a:gd name="connsiteX4" fmla="*/ 3315 w 10118"/>
                <a:gd name="connsiteY4" fmla="*/ 2314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17 w 10118"/>
                <a:gd name="connsiteY10" fmla="*/ 1186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565 w 10118"/>
                <a:gd name="connsiteY0" fmla="*/ 10150 h 10988"/>
                <a:gd name="connsiteX1" fmla="*/ 7227 w 10118"/>
                <a:gd name="connsiteY1" fmla="*/ 7997 h 10988"/>
                <a:gd name="connsiteX2" fmla="*/ 6249 w 10118"/>
                <a:gd name="connsiteY2" fmla="*/ 5557 h 10988"/>
                <a:gd name="connsiteX3" fmla="*/ 4892 w 10118"/>
                <a:gd name="connsiteY3" fmla="*/ 3626 h 10988"/>
                <a:gd name="connsiteX4" fmla="*/ 3315 w 10118"/>
                <a:gd name="connsiteY4" fmla="*/ 2314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55 w 10118"/>
                <a:gd name="connsiteY10" fmla="*/ 940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565 w 10118"/>
                <a:gd name="connsiteY0" fmla="*/ 10150 h 10988"/>
                <a:gd name="connsiteX1" fmla="*/ 7227 w 10118"/>
                <a:gd name="connsiteY1" fmla="*/ 7997 h 10988"/>
                <a:gd name="connsiteX2" fmla="*/ 6249 w 10118"/>
                <a:gd name="connsiteY2" fmla="*/ 5557 h 10988"/>
                <a:gd name="connsiteX3" fmla="*/ 4928 w 10118"/>
                <a:gd name="connsiteY3" fmla="*/ 2412 h 10988"/>
                <a:gd name="connsiteX4" fmla="*/ 3315 w 10118"/>
                <a:gd name="connsiteY4" fmla="*/ 2314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55 w 10118"/>
                <a:gd name="connsiteY10" fmla="*/ 940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565 w 10118"/>
                <a:gd name="connsiteY0" fmla="*/ 10150 h 10988"/>
                <a:gd name="connsiteX1" fmla="*/ 7227 w 10118"/>
                <a:gd name="connsiteY1" fmla="*/ 7997 h 10988"/>
                <a:gd name="connsiteX2" fmla="*/ 6249 w 10118"/>
                <a:gd name="connsiteY2" fmla="*/ 5557 h 10988"/>
                <a:gd name="connsiteX3" fmla="*/ 4928 w 10118"/>
                <a:gd name="connsiteY3" fmla="*/ 2412 h 10988"/>
                <a:gd name="connsiteX4" fmla="*/ 3338 w 10118"/>
                <a:gd name="connsiteY4" fmla="*/ 1870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55 w 10118"/>
                <a:gd name="connsiteY10" fmla="*/ 940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565 w 10118"/>
                <a:gd name="connsiteY0" fmla="*/ 10150 h 10988"/>
                <a:gd name="connsiteX1" fmla="*/ 7227 w 10118"/>
                <a:gd name="connsiteY1" fmla="*/ 7997 h 10988"/>
                <a:gd name="connsiteX2" fmla="*/ 6192 w 10118"/>
                <a:gd name="connsiteY2" fmla="*/ 5152 h 10988"/>
                <a:gd name="connsiteX3" fmla="*/ 4928 w 10118"/>
                <a:gd name="connsiteY3" fmla="*/ 2412 h 10988"/>
                <a:gd name="connsiteX4" fmla="*/ 3338 w 10118"/>
                <a:gd name="connsiteY4" fmla="*/ 1870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55 w 10118"/>
                <a:gd name="connsiteY10" fmla="*/ 940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565 w 10118"/>
                <a:gd name="connsiteY0" fmla="*/ 10150 h 10988"/>
                <a:gd name="connsiteX1" fmla="*/ 6728 w 10118"/>
                <a:gd name="connsiteY1" fmla="*/ 7644 h 10988"/>
                <a:gd name="connsiteX2" fmla="*/ 6192 w 10118"/>
                <a:gd name="connsiteY2" fmla="*/ 5152 h 10988"/>
                <a:gd name="connsiteX3" fmla="*/ 4928 w 10118"/>
                <a:gd name="connsiteY3" fmla="*/ 2412 h 10988"/>
                <a:gd name="connsiteX4" fmla="*/ 3338 w 10118"/>
                <a:gd name="connsiteY4" fmla="*/ 1870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55 w 10118"/>
                <a:gd name="connsiteY10" fmla="*/ 940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565 w 10118"/>
                <a:gd name="connsiteY0" fmla="*/ 10150 h 10988"/>
                <a:gd name="connsiteX1" fmla="*/ 6728 w 10118"/>
                <a:gd name="connsiteY1" fmla="*/ 7644 h 10988"/>
                <a:gd name="connsiteX2" fmla="*/ 5947 w 10118"/>
                <a:gd name="connsiteY2" fmla="*/ 4880 h 10988"/>
                <a:gd name="connsiteX3" fmla="*/ 4928 w 10118"/>
                <a:gd name="connsiteY3" fmla="*/ 2412 h 10988"/>
                <a:gd name="connsiteX4" fmla="*/ 3338 w 10118"/>
                <a:gd name="connsiteY4" fmla="*/ 1870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55 w 10118"/>
                <a:gd name="connsiteY10" fmla="*/ 940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429 w 10118"/>
                <a:gd name="connsiteY0" fmla="*/ 9784 h 10988"/>
                <a:gd name="connsiteX1" fmla="*/ 6728 w 10118"/>
                <a:gd name="connsiteY1" fmla="*/ 7644 h 10988"/>
                <a:gd name="connsiteX2" fmla="*/ 5947 w 10118"/>
                <a:gd name="connsiteY2" fmla="*/ 4880 h 10988"/>
                <a:gd name="connsiteX3" fmla="*/ 4928 w 10118"/>
                <a:gd name="connsiteY3" fmla="*/ 2412 h 10988"/>
                <a:gd name="connsiteX4" fmla="*/ 3338 w 10118"/>
                <a:gd name="connsiteY4" fmla="*/ 1870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55 w 10118"/>
                <a:gd name="connsiteY10" fmla="*/ 940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429 w 10453"/>
                <a:gd name="connsiteY0" fmla="*/ 9784 h 10988"/>
                <a:gd name="connsiteX1" fmla="*/ 6728 w 10453"/>
                <a:gd name="connsiteY1" fmla="*/ 7644 h 10988"/>
                <a:gd name="connsiteX2" fmla="*/ 5947 w 10453"/>
                <a:gd name="connsiteY2" fmla="*/ 4880 h 10988"/>
                <a:gd name="connsiteX3" fmla="*/ 4928 w 10453"/>
                <a:gd name="connsiteY3" fmla="*/ 2412 h 10988"/>
                <a:gd name="connsiteX4" fmla="*/ 3338 w 10453"/>
                <a:gd name="connsiteY4" fmla="*/ 1870 h 10988"/>
                <a:gd name="connsiteX5" fmla="*/ 1914 w 10453"/>
                <a:gd name="connsiteY5" fmla="*/ 1367 h 10988"/>
                <a:gd name="connsiteX6" fmla="*/ 644 w 10453"/>
                <a:gd name="connsiteY6" fmla="*/ 566 h 10988"/>
                <a:gd name="connsiteX7" fmla="*/ 146 w 10453"/>
                <a:gd name="connsiteY7" fmla="*/ 414 h 10988"/>
                <a:gd name="connsiteX8" fmla="*/ 1563 w 10453"/>
                <a:gd name="connsiteY8" fmla="*/ 56 h 10988"/>
                <a:gd name="connsiteX9" fmla="*/ 3373 w 10453"/>
                <a:gd name="connsiteY9" fmla="*/ 748 h 10988"/>
                <a:gd name="connsiteX10" fmla="*/ 4755 w 10453"/>
                <a:gd name="connsiteY10" fmla="*/ 940 h 10988"/>
                <a:gd name="connsiteX11" fmla="*/ 6075 w 10453"/>
                <a:gd name="connsiteY11" fmla="*/ 743 h 10988"/>
                <a:gd name="connsiteX12" fmla="*/ 7753 w 10453"/>
                <a:gd name="connsiteY12" fmla="*/ 931 h 10988"/>
                <a:gd name="connsiteX13" fmla="*/ 8848 w 10453"/>
                <a:gd name="connsiteY13" fmla="*/ 1440 h 10988"/>
                <a:gd name="connsiteX14" fmla="*/ 10307 w 10453"/>
                <a:gd name="connsiteY14" fmla="*/ 1586 h 10988"/>
                <a:gd name="connsiteX15" fmla="*/ 9724 w 10453"/>
                <a:gd name="connsiteY15" fmla="*/ 2424 h 10988"/>
                <a:gd name="connsiteX16" fmla="*/ 9403 w 10453"/>
                <a:gd name="connsiteY16" fmla="*/ 3298 h 10988"/>
                <a:gd name="connsiteX17" fmla="*/ 9052 w 10453"/>
                <a:gd name="connsiteY17" fmla="*/ 5630 h 10988"/>
                <a:gd name="connsiteX18" fmla="*/ 8979 w 10453"/>
                <a:gd name="connsiteY18" fmla="*/ 6795 h 10988"/>
                <a:gd name="connsiteX19" fmla="*/ 9477 w 10453"/>
                <a:gd name="connsiteY19" fmla="*/ 10988 h 10988"/>
                <a:gd name="connsiteX0" fmla="*/ 7429 w 10461"/>
                <a:gd name="connsiteY0" fmla="*/ 9784 h 10988"/>
                <a:gd name="connsiteX1" fmla="*/ 6728 w 10461"/>
                <a:gd name="connsiteY1" fmla="*/ 7644 h 10988"/>
                <a:gd name="connsiteX2" fmla="*/ 5947 w 10461"/>
                <a:gd name="connsiteY2" fmla="*/ 4880 h 10988"/>
                <a:gd name="connsiteX3" fmla="*/ 4928 w 10461"/>
                <a:gd name="connsiteY3" fmla="*/ 2412 h 10988"/>
                <a:gd name="connsiteX4" fmla="*/ 3338 w 10461"/>
                <a:gd name="connsiteY4" fmla="*/ 1870 h 10988"/>
                <a:gd name="connsiteX5" fmla="*/ 1914 w 10461"/>
                <a:gd name="connsiteY5" fmla="*/ 1367 h 10988"/>
                <a:gd name="connsiteX6" fmla="*/ 644 w 10461"/>
                <a:gd name="connsiteY6" fmla="*/ 566 h 10988"/>
                <a:gd name="connsiteX7" fmla="*/ 146 w 10461"/>
                <a:gd name="connsiteY7" fmla="*/ 414 h 10988"/>
                <a:gd name="connsiteX8" fmla="*/ 1563 w 10461"/>
                <a:gd name="connsiteY8" fmla="*/ 56 h 10988"/>
                <a:gd name="connsiteX9" fmla="*/ 3373 w 10461"/>
                <a:gd name="connsiteY9" fmla="*/ 748 h 10988"/>
                <a:gd name="connsiteX10" fmla="*/ 4755 w 10461"/>
                <a:gd name="connsiteY10" fmla="*/ 940 h 10988"/>
                <a:gd name="connsiteX11" fmla="*/ 6075 w 10461"/>
                <a:gd name="connsiteY11" fmla="*/ 743 h 10988"/>
                <a:gd name="connsiteX12" fmla="*/ 7753 w 10461"/>
                <a:gd name="connsiteY12" fmla="*/ 931 h 10988"/>
                <a:gd name="connsiteX13" fmla="*/ 8797 w 10461"/>
                <a:gd name="connsiteY13" fmla="*/ 1424 h 10988"/>
                <a:gd name="connsiteX14" fmla="*/ 10307 w 10461"/>
                <a:gd name="connsiteY14" fmla="*/ 1586 h 10988"/>
                <a:gd name="connsiteX15" fmla="*/ 9724 w 10461"/>
                <a:gd name="connsiteY15" fmla="*/ 2424 h 10988"/>
                <a:gd name="connsiteX16" fmla="*/ 9403 w 10461"/>
                <a:gd name="connsiteY16" fmla="*/ 3298 h 10988"/>
                <a:gd name="connsiteX17" fmla="*/ 9052 w 10461"/>
                <a:gd name="connsiteY17" fmla="*/ 5630 h 10988"/>
                <a:gd name="connsiteX18" fmla="*/ 8979 w 10461"/>
                <a:gd name="connsiteY18" fmla="*/ 6795 h 10988"/>
                <a:gd name="connsiteX19" fmla="*/ 9477 w 10461"/>
                <a:gd name="connsiteY19" fmla="*/ 10988 h 10988"/>
                <a:gd name="connsiteX0" fmla="*/ 7429 w 10461"/>
                <a:gd name="connsiteY0" fmla="*/ 9784 h 10988"/>
                <a:gd name="connsiteX1" fmla="*/ 6728 w 10461"/>
                <a:gd name="connsiteY1" fmla="*/ 7644 h 10988"/>
                <a:gd name="connsiteX2" fmla="*/ 5947 w 10461"/>
                <a:gd name="connsiteY2" fmla="*/ 4880 h 10988"/>
                <a:gd name="connsiteX3" fmla="*/ 4928 w 10461"/>
                <a:gd name="connsiteY3" fmla="*/ 2412 h 10988"/>
                <a:gd name="connsiteX4" fmla="*/ 3338 w 10461"/>
                <a:gd name="connsiteY4" fmla="*/ 1870 h 10988"/>
                <a:gd name="connsiteX5" fmla="*/ 1914 w 10461"/>
                <a:gd name="connsiteY5" fmla="*/ 1367 h 10988"/>
                <a:gd name="connsiteX6" fmla="*/ 644 w 10461"/>
                <a:gd name="connsiteY6" fmla="*/ 566 h 10988"/>
                <a:gd name="connsiteX7" fmla="*/ 146 w 10461"/>
                <a:gd name="connsiteY7" fmla="*/ 414 h 10988"/>
                <a:gd name="connsiteX8" fmla="*/ 1563 w 10461"/>
                <a:gd name="connsiteY8" fmla="*/ 56 h 10988"/>
                <a:gd name="connsiteX9" fmla="*/ 3373 w 10461"/>
                <a:gd name="connsiteY9" fmla="*/ 748 h 10988"/>
                <a:gd name="connsiteX10" fmla="*/ 4755 w 10461"/>
                <a:gd name="connsiteY10" fmla="*/ 940 h 10988"/>
                <a:gd name="connsiteX11" fmla="*/ 6075 w 10461"/>
                <a:gd name="connsiteY11" fmla="*/ 743 h 10988"/>
                <a:gd name="connsiteX12" fmla="*/ 7842 w 10461"/>
                <a:gd name="connsiteY12" fmla="*/ 701 h 10988"/>
                <a:gd name="connsiteX13" fmla="*/ 8797 w 10461"/>
                <a:gd name="connsiteY13" fmla="*/ 1424 h 10988"/>
                <a:gd name="connsiteX14" fmla="*/ 10307 w 10461"/>
                <a:gd name="connsiteY14" fmla="*/ 1586 h 10988"/>
                <a:gd name="connsiteX15" fmla="*/ 9724 w 10461"/>
                <a:gd name="connsiteY15" fmla="*/ 2424 h 10988"/>
                <a:gd name="connsiteX16" fmla="*/ 9403 w 10461"/>
                <a:gd name="connsiteY16" fmla="*/ 3298 h 10988"/>
                <a:gd name="connsiteX17" fmla="*/ 9052 w 10461"/>
                <a:gd name="connsiteY17" fmla="*/ 5630 h 10988"/>
                <a:gd name="connsiteX18" fmla="*/ 8979 w 10461"/>
                <a:gd name="connsiteY18" fmla="*/ 6795 h 10988"/>
                <a:gd name="connsiteX19" fmla="*/ 9477 w 10461"/>
                <a:gd name="connsiteY19" fmla="*/ 10988 h 10988"/>
                <a:gd name="connsiteX0" fmla="*/ 7429 w 10461"/>
                <a:gd name="connsiteY0" fmla="*/ 9784 h 10988"/>
                <a:gd name="connsiteX1" fmla="*/ 6728 w 10461"/>
                <a:gd name="connsiteY1" fmla="*/ 7644 h 10988"/>
                <a:gd name="connsiteX2" fmla="*/ 5947 w 10461"/>
                <a:gd name="connsiteY2" fmla="*/ 4880 h 10988"/>
                <a:gd name="connsiteX3" fmla="*/ 4928 w 10461"/>
                <a:gd name="connsiteY3" fmla="*/ 2412 h 10988"/>
                <a:gd name="connsiteX4" fmla="*/ 3338 w 10461"/>
                <a:gd name="connsiteY4" fmla="*/ 1870 h 10988"/>
                <a:gd name="connsiteX5" fmla="*/ 1914 w 10461"/>
                <a:gd name="connsiteY5" fmla="*/ 1367 h 10988"/>
                <a:gd name="connsiteX6" fmla="*/ 644 w 10461"/>
                <a:gd name="connsiteY6" fmla="*/ 566 h 10988"/>
                <a:gd name="connsiteX7" fmla="*/ 146 w 10461"/>
                <a:gd name="connsiteY7" fmla="*/ 414 h 10988"/>
                <a:gd name="connsiteX8" fmla="*/ 1563 w 10461"/>
                <a:gd name="connsiteY8" fmla="*/ 56 h 10988"/>
                <a:gd name="connsiteX9" fmla="*/ 3373 w 10461"/>
                <a:gd name="connsiteY9" fmla="*/ 748 h 10988"/>
                <a:gd name="connsiteX10" fmla="*/ 4755 w 10461"/>
                <a:gd name="connsiteY10" fmla="*/ 940 h 10988"/>
                <a:gd name="connsiteX11" fmla="*/ 6447 w 10461"/>
                <a:gd name="connsiteY11" fmla="*/ 1055 h 10988"/>
                <a:gd name="connsiteX12" fmla="*/ 7842 w 10461"/>
                <a:gd name="connsiteY12" fmla="*/ 701 h 10988"/>
                <a:gd name="connsiteX13" fmla="*/ 8797 w 10461"/>
                <a:gd name="connsiteY13" fmla="*/ 1424 h 10988"/>
                <a:gd name="connsiteX14" fmla="*/ 10307 w 10461"/>
                <a:gd name="connsiteY14" fmla="*/ 1586 h 10988"/>
                <a:gd name="connsiteX15" fmla="*/ 9724 w 10461"/>
                <a:gd name="connsiteY15" fmla="*/ 2424 h 10988"/>
                <a:gd name="connsiteX16" fmla="*/ 9403 w 10461"/>
                <a:gd name="connsiteY16" fmla="*/ 3298 h 10988"/>
                <a:gd name="connsiteX17" fmla="*/ 9052 w 10461"/>
                <a:gd name="connsiteY17" fmla="*/ 5630 h 10988"/>
                <a:gd name="connsiteX18" fmla="*/ 8979 w 10461"/>
                <a:gd name="connsiteY18" fmla="*/ 6795 h 10988"/>
                <a:gd name="connsiteX19" fmla="*/ 9477 w 10461"/>
                <a:gd name="connsiteY19" fmla="*/ 10988 h 10988"/>
                <a:gd name="connsiteX0" fmla="*/ 7429 w 10461"/>
                <a:gd name="connsiteY0" fmla="*/ 9784 h 10988"/>
                <a:gd name="connsiteX1" fmla="*/ 6728 w 10461"/>
                <a:gd name="connsiteY1" fmla="*/ 7644 h 10988"/>
                <a:gd name="connsiteX2" fmla="*/ 5947 w 10461"/>
                <a:gd name="connsiteY2" fmla="*/ 4880 h 10988"/>
                <a:gd name="connsiteX3" fmla="*/ 4928 w 10461"/>
                <a:gd name="connsiteY3" fmla="*/ 2412 h 10988"/>
                <a:gd name="connsiteX4" fmla="*/ 3338 w 10461"/>
                <a:gd name="connsiteY4" fmla="*/ 1870 h 10988"/>
                <a:gd name="connsiteX5" fmla="*/ 1914 w 10461"/>
                <a:gd name="connsiteY5" fmla="*/ 1367 h 10988"/>
                <a:gd name="connsiteX6" fmla="*/ 644 w 10461"/>
                <a:gd name="connsiteY6" fmla="*/ 566 h 10988"/>
                <a:gd name="connsiteX7" fmla="*/ 146 w 10461"/>
                <a:gd name="connsiteY7" fmla="*/ 414 h 10988"/>
                <a:gd name="connsiteX8" fmla="*/ 1563 w 10461"/>
                <a:gd name="connsiteY8" fmla="*/ 56 h 10988"/>
                <a:gd name="connsiteX9" fmla="*/ 3373 w 10461"/>
                <a:gd name="connsiteY9" fmla="*/ 748 h 10988"/>
                <a:gd name="connsiteX10" fmla="*/ 4755 w 10461"/>
                <a:gd name="connsiteY10" fmla="*/ 940 h 10988"/>
                <a:gd name="connsiteX11" fmla="*/ 6447 w 10461"/>
                <a:gd name="connsiteY11" fmla="*/ 1055 h 10988"/>
                <a:gd name="connsiteX12" fmla="*/ 7842 w 10461"/>
                <a:gd name="connsiteY12" fmla="*/ 701 h 10988"/>
                <a:gd name="connsiteX13" fmla="*/ 8797 w 10461"/>
                <a:gd name="connsiteY13" fmla="*/ 1424 h 10988"/>
                <a:gd name="connsiteX14" fmla="*/ 10307 w 10461"/>
                <a:gd name="connsiteY14" fmla="*/ 1586 h 10988"/>
                <a:gd name="connsiteX15" fmla="*/ 9724 w 10461"/>
                <a:gd name="connsiteY15" fmla="*/ 2424 h 10988"/>
                <a:gd name="connsiteX16" fmla="*/ 9052 w 10461"/>
                <a:gd name="connsiteY16" fmla="*/ 5630 h 10988"/>
                <a:gd name="connsiteX17" fmla="*/ 8979 w 10461"/>
                <a:gd name="connsiteY17" fmla="*/ 6795 h 10988"/>
                <a:gd name="connsiteX18" fmla="*/ 9477 w 10461"/>
                <a:gd name="connsiteY18" fmla="*/ 10988 h 10988"/>
                <a:gd name="connsiteX0" fmla="*/ 7429 w 10461"/>
                <a:gd name="connsiteY0" fmla="*/ 9784 h 10988"/>
                <a:gd name="connsiteX1" fmla="*/ 6728 w 10461"/>
                <a:gd name="connsiteY1" fmla="*/ 7644 h 10988"/>
                <a:gd name="connsiteX2" fmla="*/ 5947 w 10461"/>
                <a:gd name="connsiteY2" fmla="*/ 4880 h 10988"/>
                <a:gd name="connsiteX3" fmla="*/ 4928 w 10461"/>
                <a:gd name="connsiteY3" fmla="*/ 2412 h 10988"/>
                <a:gd name="connsiteX4" fmla="*/ 3338 w 10461"/>
                <a:gd name="connsiteY4" fmla="*/ 1870 h 10988"/>
                <a:gd name="connsiteX5" fmla="*/ 1914 w 10461"/>
                <a:gd name="connsiteY5" fmla="*/ 1367 h 10988"/>
                <a:gd name="connsiteX6" fmla="*/ 644 w 10461"/>
                <a:gd name="connsiteY6" fmla="*/ 566 h 10988"/>
                <a:gd name="connsiteX7" fmla="*/ 146 w 10461"/>
                <a:gd name="connsiteY7" fmla="*/ 414 h 10988"/>
                <a:gd name="connsiteX8" fmla="*/ 1563 w 10461"/>
                <a:gd name="connsiteY8" fmla="*/ 56 h 10988"/>
                <a:gd name="connsiteX9" fmla="*/ 3373 w 10461"/>
                <a:gd name="connsiteY9" fmla="*/ 748 h 10988"/>
                <a:gd name="connsiteX10" fmla="*/ 4755 w 10461"/>
                <a:gd name="connsiteY10" fmla="*/ 940 h 10988"/>
                <a:gd name="connsiteX11" fmla="*/ 6447 w 10461"/>
                <a:gd name="connsiteY11" fmla="*/ 1055 h 10988"/>
                <a:gd name="connsiteX12" fmla="*/ 7842 w 10461"/>
                <a:gd name="connsiteY12" fmla="*/ 701 h 10988"/>
                <a:gd name="connsiteX13" fmla="*/ 8797 w 10461"/>
                <a:gd name="connsiteY13" fmla="*/ 1424 h 10988"/>
                <a:gd name="connsiteX14" fmla="*/ 10307 w 10461"/>
                <a:gd name="connsiteY14" fmla="*/ 1586 h 10988"/>
                <a:gd name="connsiteX15" fmla="*/ 9724 w 10461"/>
                <a:gd name="connsiteY15" fmla="*/ 2424 h 10988"/>
                <a:gd name="connsiteX16" fmla="*/ 8979 w 10461"/>
                <a:gd name="connsiteY16" fmla="*/ 6795 h 10988"/>
                <a:gd name="connsiteX17" fmla="*/ 9477 w 10461"/>
                <a:gd name="connsiteY17" fmla="*/ 10988 h 10988"/>
                <a:gd name="connsiteX0" fmla="*/ 7429 w 10461"/>
                <a:gd name="connsiteY0" fmla="*/ 9784 h 10988"/>
                <a:gd name="connsiteX1" fmla="*/ 6728 w 10461"/>
                <a:gd name="connsiteY1" fmla="*/ 7644 h 10988"/>
                <a:gd name="connsiteX2" fmla="*/ 5947 w 10461"/>
                <a:gd name="connsiteY2" fmla="*/ 4880 h 10988"/>
                <a:gd name="connsiteX3" fmla="*/ 4928 w 10461"/>
                <a:gd name="connsiteY3" fmla="*/ 2412 h 10988"/>
                <a:gd name="connsiteX4" fmla="*/ 3338 w 10461"/>
                <a:gd name="connsiteY4" fmla="*/ 1870 h 10988"/>
                <a:gd name="connsiteX5" fmla="*/ 1914 w 10461"/>
                <a:gd name="connsiteY5" fmla="*/ 1367 h 10988"/>
                <a:gd name="connsiteX6" fmla="*/ 644 w 10461"/>
                <a:gd name="connsiteY6" fmla="*/ 566 h 10988"/>
                <a:gd name="connsiteX7" fmla="*/ 146 w 10461"/>
                <a:gd name="connsiteY7" fmla="*/ 414 h 10988"/>
                <a:gd name="connsiteX8" fmla="*/ 1563 w 10461"/>
                <a:gd name="connsiteY8" fmla="*/ 56 h 10988"/>
                <a:gd name="connsiteX9" fmla="*/ 3373 w 10461"/>
                <a:gd name="connsiteY9" fmla="*/ 748 h 10988"/>
                <a:gd name="connsiteX10" fmla="*/ 4755 w 10461"/>
                <a:gd name="connsiteY10" fmla="*/ 940 h 10988"/>
                <a:gd name="connsiteX11" fmla="*/ 6447 w 10461"/>
                <a:gd name="connsiteY11" fmla="*/ 1055 h 10988"/>
                <a:gd name="connsiteX12" fmla="*/ 7842 w 10461"/>
                <a:gd name="connsiteY12" fmla="*/ 701 h 10988"/>
                <a:gd name="connsiteX13" fmla="*/ 8797 w 10461"/>
                <a:gd name="connsiteY13" fmla="*/ 1424 h 10988"/>
                <a:gd name="connsiteX14" fmla="*/ 10307 w 10461"/>
                <a:gd name="connsiteY14" fmla="*/ 1586 h 10988"/>
                <a:gd name="connsiteX15" fmla="*/ 9724 w 10461"/>
                <a:gd name="connsiteY15" fmla="*/ 2424 h 10988"/>
                <a:gd name="connsiteX16" fmla="*/ 8914 w 10461"/>
                <a:gd name="connsiteY16" fmla="*/ 5032 h 10988"/>
                <a:gd name="connsiteX17" fmla="*/ 9477 w 10461"/>
                <a:gd name="connsiteY17" fmla="*/ 10988 h 10988"/>
                <a:gd name="connsiteX0" fmla="*/ 7429 w 10461"/>
                <a:gd name="connsiteY0" fmla="*/ 9784 h 9784"/>
                <a:gd name="connsiteX1" fmla="*/ 6728 w 10461"/>
                <a:gd name="connsiteY1" fmla="*/ 7644 h 9784"/>
                <a:gd name="connsiteX2" fmla="*/ 5947 w 10461"/>
                <a:gd name="connsiteY2" fmla="*/ 4880 h 9784"/>
                <a:gd name="connsiteX3" fmla="*/ 4928 w 10461"/>
                <a:gd name="connsiteY3" fmla="*/ 2412 h 9784"/>
                <a:gd name="connsiteX4" fmla="*/ 3338 w 10461"/>
                <a:gd name="connsiteY4" fmla="*/ 1870 h 9784"/>
                <a:gd name="connsiteX5" fmla="*/ 1914 w 10461"/>
                <a:gd name="connsiteY5" fmla="*/ 1367 h 9784"/>
                <a:gd name="connsiteX6" fmla="*/ 644 w 10461"/>
                <a:gd name="connsiteY6" fmla="*/ 566 h 9784"/>
                <a:gd name="connsiteX7" fmla="*/ 146 w 10461"/>
                <a:gd name="connsiteY7" fmla="*/ 414 h 9784"/>
                <a:gd name="connsiteX8" fmla="*/ 1563 w 10461"/>
                <a:gd name="connsiteY8" fmla="*/ 56 h 9784"/>
                <a:gd name="connsiteX9" fmla="*/ 3373 w 10461"/>
                <a:gd name="connsiteY9" fmla="*/ 748 h 9784"/>
                <a:gd name="connsiteX10" fmla="*/ 4755 w 10461"/>
                <a:gd name="connsiteY10" fmla="*/ 940 h 9784"/>
                <a:gd name="connsiteX11" fmla="*/ 6447 w 10461"/>
                <a:gd name="connsiteY11" fmla="*/ 1055 h 9784"/>
                <a:gd name="connsiteX12" fmla="*/ 7842 w 10461"/>
                <a:gd name="connsiteY12" fmla="*/ 701 h 9784"/>
                <a:gd name="connsiteX13" fmla="*/ 8797 w 10461"/>
                <a:gd name="connsiteY13" fmla="*/ 1424 h 9784"/>
                <a:gd name="connsiteX14" fmla="*/ 10307 w 10461"/>
                <a:gd name="connsiteY14" fmla="*/ 1586 h 9784"/>
                <a:gd name="connsiteX15" fmla="*/ 9724 w 10461"/>
                <a:gd name="connsiteY15" fmla="*/ 2424 h 9784"/>
                <a:gd name="connsiteX16" fmla="*/ 8914 w 10461"/>
                <a:gd name="connsiteY16" fmla="*/ 5032 h 9784"/>
                <a:gd name="connsiteX17" fmla="*/ 8986 w 10461"/>
                <a:gd name="connsiteY17" fmla="*/ 8960 h 9784"/>
                <a:gd name="connsiteX0" fmla="*/ 7102 w 10000"/>
                <a:gd name="connsiteY0" fmla="*/ 10000 h 10000"/>
                <a:gd name="connsiteX1" fmla="*/ 6432 w 10000"/>
                <a:gd name="connsiteY1" fmla="*/ 7813 h 10000"/>
                <a:gd name="connsiteX2" fmla="*/ 5685 w 10000"/>
                <a:gd name="connsiteY2" fmla="*/ 4988 h 10000"/>
                <a:gd name="connsiteX3" fmla="*/ 4711 w 10000"/>
                <a:gd name="connsiteY3" fmla="*/ 2465 h 10000"/>
                <a:gd name="connsiteX4" fmla="*/ 3191 w 10000"/>
                <a:gd name="connsiteY4" fmla="*/ 1911 h 10000"/>
                <a:gd name="connsiteX5" fmla="*/ 1830 w 10000"/>
                <a:gd name="connsiteY5" fmla="*/ 1397 h 10000"/>
                <a:gd name="connsiteX6" fmla="*/ 616 w 10000"/>
                <a:gd name="connsiteY6" fmla="*/ 578 h 10000"/>
                <a:gd name="connsiteX7" fmla="*/ 140 w 10000"/>
                <a:gd name="connsiteY7" fmla="*/ 423 h 10000"/>
                <a:gd name="connsiteX8" fmla="*/ 1494 w 10000"/>
                <a:gd name="connsiteY8" fmla="*/ 57 h 10000"/>
                <a:gd name="connsiteX9" fmla="*/ 3224 w 10000"/>
                <a:gd name="connsiteY9" fmla="*/ 765 h 10000"/>
                <a:gd name="connsiteX10" fmla="*/ 4545 w 10000"/>
                <a:gd name="connsiteY10" fmla="*/ 961 h 10000"/>
                <a:gd name="connsiteX11" fmla="*/ 6163 w 10000"/>
                <a:gd name="connsiteY11" fmla="*/ 1078 h 10000"/>
                <a:gd name="connsiteX12" fmla="*/ 7496 w 10000"/>
                <a:gd name="connsiteY12" fmla="*/ 716 h 10000"/>
                <a:gd name="connsiteX13" fmla="*/ 8409 w 10000"/>
                <a:gd name="connsiteY13" fmla="*/ 1455 h 10000"/>
                <a:gd name="connsiteX14" fmla="*/ 9853 w 10000"/>
                <a:gd name="connsiteY14" fmla="*/ 1621 h 10000"/>
                <a:gd name="connsiteX15" fmla="*/ 9295 w 10000"/>
                <a:gd name="connsiteY15" fmla="*/ 2478 h 10000"/>
                <a:gd name="connsiteX16" fmla="*/ 8521 w 10000"/>
                <a:gd name="connsiteY16" fmla="*/ 5143 h 10000"/>
                <a:gd name="connsiteX17" fmla="*/ 8590 w 10000"/>
                <a:gd name="connsiteY17" fmla="*/ 9158 h 10000"/>
                <a:gd name="connsiteX0" fmla="*/ 7102 w 10000"/>
                <a:gd name="connsiteY0" fmla="*/ 10000 h 10000"/>
                <a:gd name="connsiteX1" fmla="*/ 6432 w 10000"/>
                <a:gd name="connsiteY1" fmla="*/ 7813 h 10000"/>
                <a:gd name="connsiteX2" fmla="*/ 5685 w 10000"/>
                <a:gd name="connsiteY2" fmla="*/ 4988 h 10000"/>
                <a:gd name="connsiteX3" fmla="*/ 4711 w 10000"/>
                <a:gd name="connsiteY3" fmla="*/ 2465 h 10000"/>
                <a:gd name="connsiteX4" fmla="*/ 3191 w 10000"/>
                <a:gd name="connsiteY4" fmla="*/ 1911 h 10000"/>
                <a:gd name="connsiteX5" fmla="*/ 1830 w 10000"/>
                <a:gd name="connsiteY5" fmla="*/ 1397 h 10000"/>
                <a:gd name="connsiteX6" fmla="*/ 616 w 10000"/>
                <a:gd name="connsiteY6" fmla="*/ 578 h 10000"/>
                <a:gd name="connsiteX7" fmla="*/ 140 w 10000"/>
                <a:gd name="connsiteY7" fmla="*/ 423 h 10000"/>
                <a:gd name="connsiteX8" fmla="*/ 1494 w 10000"/>
                <a:gd name="connsiteY8" fmla="*/ 57 h 10000"/>
                <a:gd name="connsiteX9" fmla="*/ 3224 w 10000"/>
                <a:gd name="connsiteY9" fmla="*/ 765 h 10000"/>
                <a:gd name="connsiteX10" fmla="*/ 4545 w 10000"/>
                <a:gd name="connsiteY10" fmla="*/ 961 h 10000"/>
                <a:gd name="connsiteX11" fmla="*/ 6163 w 10000"/>
                <a:gd name="connsiteY11" fmla="*/ 1078 h 10000"/>
                <a:gd name="connsiteX12" fmla="*/ 7496 w 10000"/>
                <a:gd name="connsiteY12" fmla="*/ 716 h 10000"/>
                <a:gd name="connsiteX13" fmla="*/ 8409 w 10000"/>
                <a:gd name="connsiteY13" fmla="*/ 1455 h 10000"/>
                <a:gd name="connsiteX14" fmla="*/ 9853 w 10000"/>
                <a:gd name="connsiteY14" fmla="*/ 1621 h 10000"/>
                <a:gd name="connsiteX15" fmla="*/ 9295 w 10000"/>
                <a:gd name="connsiteY15" fmla="*/ 2478 h 10000"/>
                <a:gd name="connsiteX16" fmla="*/ 8521 w 10000"/>
                <a:gd name="connsiteY16" fmla="*/ 5143 h 10000"/>
                <a:gd name="connsiteX17" fmla="*/ 8590 w 10000"/>
                <a:gd name="connsiteY17" fmla="*/ 9158 h 10000"/>
                <a:gd name="connsiteX0" fmla="*/ 7102 w 10000"/>
                <a:gd name="connsiteY0" fmla="*/ 10969 h 10969"/>
                <a:gd name="connsiteX1" fmla="*/ 6432 w 10000"/>
                <a:gd name="connsiteY1" fmla="*/ 8782 h 10969"/>
                <a:gd name="connsiteX2" fmla="*/ 5685 w 10000"/>
                <a:gd name="connsiteY2" fmla="*/ 5957 h 10969"/>
                <a:gd name="connsiteX3" fmla="*/ 4711 w 10000"/>
                <a:gd name="connsiteY3" fmla="*/ 3434 h 10969"/>
                <a:gd name="connsiteX4" fmla="*/ 3191 w 10000"/>
                <a:gd name="connsiteY4" fmla="*/ 2880 h 10969"/>
                <a:gd name="connsiteX5" fmla="*/ 1830 w 10000"/>
                <a:gd name="connsiteY5" fmla="*/ 2366 h 10969"/>
                <a:gd name="connsiteX6" fmla="*/ 616 w 10000"/>
                <a:gd name="connsiteY6" fmla="*/ 1547 h 10969"/>
                <a:gd name="connsiteX7" fmla="*/ 140 w 10000"/>
                <a:gd name="connsiteY7" fmla="*/ 1392 h 10969"/>
                <a:gd name="connsiteX8" fmla="*/ 1494 w 10000"/>
                <a:gd name="connsiteY8" fmla="*/ 1026 h 10969"/>
                <a:gd name="connsiteX9" fmla="*/ 3224 w 10000"/>
                <a:gd name="connsiteY9" fmla="*/ 1734 h 10969"/>
                <a:gd name="connsiteX10" fmla="*/ 4545 w 10000"/>
                <a:gd name="connsiteY10" fmla="*/ 1930 h 10969"/>
                <a:gd name="connsiteX11" fmla="*/ 6163 w 10000"/>
                <a:gd name="connsiteY11" fmla="*/ 2047 h 10969"/>
                <a:gd name="connsiteX12" fmla="*/ 7438 w 10000"/>
                <a:gd name="connsiteY12" fmla="*/ 62 h 10969"/>
                <a:gd name="connsiteX13" fmla="*/ 8409 w 10000"/>
                <a:gd name="connsiteY13" fmla="*/ 2424 h 10969"/>
                <a:gd name="connsiteX14" fmla="*/ 9853 w 10000"/>
                <a:gd name="connsiteY14" fmla="*/ 2590 h 10969"/>
                <a:gd name="connsiteX15" fmla="*/ 9295 w 10000"/>
                <a:gd name="connsiteY15" fmla="*/ 3447 h 10969"/>
                <a:gd name="connsiteX16" fmla="*/ 8521 w 10000"/>
                <a:gd name="connsiteY16" fmla="*/ 6112 h 10969"/>
                <a:gd name="connsiteX17" fmla="*/ 8590 w 10000"/>
                <a:gd name="connsiteY17" fmla="*/ 10127 h 10969"/>
                <a:gd name="connsiteX0" fmla="*/ 7102 w 9976"/>
                <a:gd name="connsiteY0" fmla="*/ 10970 h 10970"/>
                <a:gd name="connsiteX1" fmla="*/ 6432 w 9976"/>
                <a:gd name="connsiteY1" fmla="*/ 8783 h 10970"/>
                <a:gd name="connsiteX2" fmla="*/ 5685 w 9976"/>
                <a:gd name="connsiteY2" fmla="*/ 5958 h 10970"/>
                <a:gd name="connsiteX3" fmla="*/ 4711 w 9976"/>
                <a:gd name="connsiteY3" fmla="*/ 3435 h 10970"/>
                <a:gd name="connsiteX4" fmla="*/ 3191 w 9976"/>
                <a:gd name="connsiteY4" fmla="*/ 2881 h 10970"/>
                <a:gd name="connsiteX5" fmla="*/ 1830 w 9976"/>
                <a:gd name="connsiteY5" fmla="*/ 2367 h 10970"/>
                <a:gd name="connsiteX6" fmla="*/ 616 w 9976"/>
                <a:gd name="connsiteY6" fmla="*/ 1548 h 10970"/>
                <a:gd name="connsiteX7" fmla="*/ 140 w 9976"/>
                <a:gd name="connsiteY7" fmla="*/ 1393 h 10970"/>
                <a:gd name="connsiteX8" fmla="*/ 1494 w 9976"/>
                <a:gd name="connsiteY8" fmla="*/ 1027 h 10970"/>
                <a:gd name="connsiteX9" fmla="*/ 3224 w 9976"/>
                <a:gd name="connsiteY9" fmla="*/ 1735 h 10970"/>
                <a:gd name="connsiteX10" fmla="*/ 4545 w 9976"/>
                <a:gd name="connsiteY10" fmla="*/ 1931 h 10970"/>
                <a:gd name="connsiteX11" fmla="*/ 6163 w 9976"/>
                <a:gd name="connsiteY11" fmla="*/ 2048 h 10970"/>
                <a:gd name="connsiteX12" fmla="*/ 7438 w 9976"/>
                <a:gd name="connsiteY12" fmla="*/ 63 h 10970"/>
                <a:gd name="connsiteX13" fmla="*/ 8558 w 9976"/>
                <a:gd name="connsiteY13" fmla="*/ 1669 h 10970"/>
                <a:gd name="connsiteX14" fmla="*/ 9853 w 9976"/>
                <a:gd name="connsiteY14" fmla="*/ 2591 h 10970"/>
                <a:gd name="connsiteX15" fmla="*/ 9295 w 9976"/>
                <a:gd name="connsiteY15" fmla="*/ 3448 h 10970"/>
                <a:gd name="connsiteX16" fmla="*/ 8521 w 9976"/>
                <a:gd name="connsiteY16" fmla="*/ 6113 h 10970"/>
                <a:gd name="connsiteX17" fmla="*/ 8590 w 9976"/>
                <a:gd name="connsiteY17" fmla="*/ 10128 h 10970"/>
                <a:gd name="connsiteX0" fmla="*/ 7119 w 10000"/>
                <a:gd name="connsiteY0" fmla="*/ 9967 h 9967"/>
                <a:gd name="connsiteX1" fmla="*/ 6447 w 10000"/>
                <a:gd name="connsiteY1" fmla="*/ 7973 h 9967"/>
                <a:gd name="connsiteX2" fmla="*/ 5699 w 10000"/>
                <a:gd name="connsiteY2" fmla="*/ 5398 h 9967"/>
                <a:gd name="connsiteX3" fmla="*/ 4722 w 10000"/>
                <a:gd name="connsiteY3" fmla="*/ 3098 h 9967"/>
                <a:gd name="connsiteX4" fmla="*/ 3199 w 10000"/>
                <a:gd name="connsiteY4" fmla="*/ 2593 h 9967"/>
                <a:gd name="connsiteX5" fmla="*/ 1834 w 10000"/>
                <a:gd name="connsiteY5" fmla="*/ 2125 h 9967"/>
                <a:gd name="connsiteX6" fmla="*/ 617 w 10000"/>
                <a:gd name="connsiteY6" fmla="*/ 1378 h 9967"/>
                <a:gd name="connsiteX7" fmla="*/ 140 w 10000"/>
                <a:gd name="connsiteY7" fmla="*/ 1237 h 9967"/>
                <a:gd name="connsiteX8" fmla="*/ 1498 w 10000"/>
                <a:gd name="connsiteY8" fmla="*/ 903 h 9967"/>
                <a:gd name="connsiteX9" fmla="*/ 3232 w 10000"/>
                <a:gd name="connsiteY9" fmla="*/ 1549 h 9967"/>
                <a:gd name="connsiteX10" fmla="*/ 4556 w 10000"/>
                <a:gd name="connsiteY10" fmla="*/ 1727 h 9967"/>
                <a:gd name="connsiteX11" fmla="*/ 6189 w 10000"/>
                <a:gd name="connsiteY11" fmla="*/ 1345 h 9967"/>
                <a:gd name="connsiteX12" fmla="*/ 7456 w 10000"/>
                <a:gd name="connsiteY12" fmla="*/ 24 h 9967"/>
                <a:gd name="connsiteX13" fmla="*/ 8579 w 10000"/>
                <a:gd name="connsiteY13" fmla="*/ 1488 h 9967"/>
                <a:gd name="connsiteX14" fmla="*/ 9877 w 10000"/>
                <a:gd name="connsiteY14" fmla="*/ 2329 h 9967"/>
                <a:gd name="connsiteX15" fmla="*/ 9317 w 10000"/>
                <a:gd name="connsiteY15" fmla="*/ 3110 h 9967"/>
                <a:gd name="connsiteX16" fmla="*/ 8541 w 10000"/>
                <a:gd name="connsiteY16" fmla="*/ 5539 h 9967"/>
                <a:gd name="connsiteX17" fmla="*/ 8611 w 10000"/>
                <a:gd name="connsiteY17" fmla="*/ 9199 h 9967"/>
                <a:gd name="connsiteX0" fmla="*/ 7119 w 10000"/>
                <a:gd name="connsiteY0" fmla="*/ 10000 h 10000"/>
                <a:gd name="connsiteX1" fmla="*/ 6447 w 10000"/>
                <a:gd name="connsiteY1" fmla="*/ 7999 h 10000"/>
                <a:gd name="connsiteX2" fmla="*/ 5699 w 10000"/>
                <a:gd name="connsiteY2" fmla="*/ 5416 h 10000"/>
                <a:gd name="connsiteX3" fmla="*/ 4722 w 10000"/>
                <a:gd name="connsiteY3" fmla="*/ 3108 h 10000"/>
                <a:gd name="connsiteX4" fmla="*/ 3199 w 10000"/>
                <a:gd name="connsiteY4" fmla="*/ 2602 h 10000"/>
                <a:gd name="connsiteX5" fmla="*/ 1834 w 10000"/>
                <a:gd name="connsiteY5" fmla="*/ 2132 h 10000"/>
                <a:gd name="connsiteX6" fmla="*/ 617 w 10000"/>
                <a:gd name="connsiteY6" fmla="*/ 1383 h 10000"/>
                <a:gd name="connsiteX7" fmla="*/ 140 w 10000"/>
                <a:gd name="connsiteY7" fmla="*/ 1241 h 10000"/>
                <a:gd name="connsiteX8" fmla="*/ 1498 w 10000"/>
                <a:gd name="connsiteY8" fmla="*/ 906 h 10000"/>
                <a:gd name="connsiteX9" fmla="*/ 3232 w 10000"/>
                <a:gd name="connsiteY9" fmla="*/ 1554 h 10000"/>
                <a:gd name="connsiteX10" fmla="*/ 4608 w 10000"/>
                <a:gd name="connsiteY10" fmla="*/ 1412 h 10000"/>
                <a:gd name="connsiteX11" fmla="*/ 6189 w 10000"/>
                <a:gd name="connsiteY11" fmla="*/ 1349 h 10000"/>
                <a:gd name="connsiteX12" fmla="*/ 7456 w 10000"/>
                <a:gd name="connsiteY12" fmla="*/ 24 h 10000"/>
                <a:gd name="connsiteX13" fmla="*/ 8579 w 10000"/>
                <a:gd name="connsiteY13" fmla="*/ 1493 h 10000"/>
                <a:gd name="connsiteX14" fmla="*/ 9877 w 10000"/>
                <a:gd name="connsiteY14" fmla="*/ 2337 h 10000"/>
                <a:gd name="connsiteX15" fmla="*/ 9317 w 10000"/>
                <a:gd name="connsiteY15" fmla="*/ 3120 h 10000"/>
                <a:gd name="connsiteX16" fmla="*/ 8541 w 10000"/>
                <a:gd name="connsiteY16" fmla="*/ 5557 h 10000"/>
                <a:gd name="connsiteX17" fmla="*/ 8611 w 10000"/>
                <a:gd name="connsiteY17" fmla="*/ 9229 h 10000"/>
                <a:gd name="connsiteX0" fmla="*/ 7119 w 10000"/>
                <a:gd name="connsiteY0" fmla="*/ 10000 h 10000"/>
                <a:gd name="connsiteX1" fmla="*/ 6447 w 10000"/>
                <a:gd name="connsiteY1" fmla="*/ 7999 h 10000"/>
                <a:gd name="connsiteX2" fmla="*/ 5699 w 10000"/>
                <a:gd name="connsiteY2" fmla="*/ 5416 h 10000"/>
                <a:gd name="connsiteX3" fmla="*/ 4722 w 10000"/>
                <a:gd name="connsiteY3" fmla="*/ 3108 h 10000"/>
                <a:gd name="connsiteX4" fmla="*/ 3199 w 10000"/>
                <a:gd name="connsiteY4" fmla="*/ 2602 h 10000"/>
                <a:gd name="connsiteX5" fmla="*/ 1834 w 10000"/>
                <a:gd name="connsiteY5" fmla="*/ 2132 h 10000"/>
                <a:gd name="connsiteX6" fmla="*/ 617 w 10000"/>
                <a:gd name="connsiteY6" fmla="*/ 1383 h 10000"/>
                <a:gd name="connsiteX7" fmla="*/ 140 w 10000"/>
                <a:gd name="connsiteY7" fmla="*/ 1241 h 10000"/>
                <a:gd name="connsiteX8" fmla="*/ 1498 w 10000"/>
                <a:gd name="connsiteY8" fmla="*/ 906 h 10000"/>
                <a:gd name="connsiteX9" fmla="*/ 3238 w 10000"/>
                <a:gd name="connsiteY9" fmla="*/ 1281 h 10000"/>
                <a:gd name="connsiteX10" fmla="*/ 4608 w 10000"/>
                <a:gd name="connsiteY10" fmla="*/ 1412 h 10000"/>
                <a:gd name="connsiteX11" fmla="*/ 6189 w 10000"/>
                <a:gd name="connsiteY11" fmla="*/ 1349 h 10000"/>
                <a:gd name="connsiteX12" fmla="*/ 7456 w 10000"/>
                <a:gd name="connsiteY12" fmla="*/ 24 h 10000"/>
                <a:gd name="connsiteX13" fmla="*/ 8579 w 10000"/>
                <a:gd name="connsiteY13" fmla="*/ 1493 h 10000"/>
                <a:gd name="connsiteX14" fmla="*/ 9877 w 10000"/>
                <a:gd name="connsiteY14" fmla="*/ 2337 h 10000"/>
                <a:gd name="connsiteX15" fmla="*/ 9317 w 10000"/>
                <a:gd name="connsiteY15" fmla="*/ 3120 h 10000"/>
                <a:gd name="connsiteX16" fmla="*/ 8541 w 10000"/>
                <a:gd name="connsiteY16" fmla="*/ 5557 h 10000"/>
                <a:gd name="connsiteX17" fmla="*/ 8611 w 10000"/>
                <a:gd name="connsiteY17" fmla="*/ 9229 h 10000"/>
                <a:gd name="connsiteX0" fmla="*/ 6937 w 9818"/>
                <a:gd name="connsiteY0" fmla="*/ 10000 h 10000"/>
                <a:gd name="connsiteX1" fmla="*/ 6265 w 9818"/>
                <a:gd name="connsiteY1" fmla="*/ 7999 h 10000"/>
                <a:gd name="connsiteX2" fmla="*/ 5517 w 9818"/>
                <a:gd name="connsiteY2" fmla="*/ 5416 h 10000"/>
                <a:gd name="connsiteX3" fmla="*/ 4540 w 9818"/>
                <a:gd name="connsiteY3" fmla="*/ 3108 h 10000"/>
                <a:gd name="connsiteX4" fmla="*/ 3017 w 9818"/>
                <a:gd name="connsiteY4" fmla="*/ 2602 h 10000"/>
                <a:gd name="connsiteX5" fmla="*/ 1652 w 9818"/>
                <a:gd name="connsiteY5" fmla="*/ 2132 h 10000"/>
                <a:gd name="connsiteX6" fmla="*/ 435 w 9818"/>
                <a:gd name="connsiteY6" fmla="*/ 1383 h 10000"/>
                <a:gd name="connsiteX7" fmla="*/ 140 w 9818"/>
                <a:gd name="connsiteY7" fmla="*/ 1155 h 10000"/>
                <a:gd name="connsiteX8" fmla="*/ 1316 w 9818"/>
                <a:gd name="connsiteY8" fmla="*/ 906 h 10000"/>
                <a:gd name="connsiteX9" fmla="*/ 3056 w 9818"/>
                <a:gd name="connsiteY9" fmla="*/ 1281 h 10000"/>
                <a:gd name="connsiteX10" fmla="*/ 4426 w 9818"/>
                <a:gd name="connsiteY10" fmla="*/ 1412 h 10000"/>
                <a:gd name="connsiteX11" fmla="*/ 6007 w 9818"/>
                <a:gd name="connsiteY11" fmla="*/ 1349 h 10000"/>
                <a:gd name="connsiteX12" fmla="*/ 7274 w 9818"/>
                <a:gd name="connsiteY12" fmla="*/ 24 h 10000"/>
                <a:gd name="connsiteX13" fmla="*/ 8397 w 9818"/>
                <a:gd name="connsiteY13" fmla="*/ 1493 h 10000"/>
                <a:gd name="connsiteX14" fmla="*/ 9695 w 9818"/>
                <a:gd name="connsiteY14" fmla="*/ 2337 h 10000"/>
                <a:gd name="connsiteX15" fmla="*/ 9135 w 9818"/>
                <a:gd name="connsiteY15" fmla="*/ 3120 h 10000"/>
                <a:gd name="connsiteX16" fmla="*/ 8359 w 9818"/>
                <a:gd name="connsiteY16" fmla="*/ 5557 h 10000"/>
                <a:gd name="connsiteX17" fmla="*/ 8429 w 9818"/>
                <a:gd name="connsiteY17" fmla="*/ 9229 h 10000"/>
                <a:gd name="connsiteX0" fmla="*/ 6975 w 9909"/>
                <a:gd name="connsiteY0" fmla="*/ 10000 h 10000"/>
                <a:gd name="connsiteX1" fmla="*/ 6290 w 9909"/>
                <a:gd name="connsiteY1" fmla="*/ 7999 h 10000"/>
                <a:gd name="connsiteX2" fmla="*/ 5528 w 9909"/>
                <a:gd name="connsiteY2" fmla="*/ 5416 h 10000"/>
                <a:gd name="connsiteX3" fmla="*/ 4533 w 9909"/>
                <a:gd name="connsiteY3" fmla="*/ 3108 h 10000"/>
                <a:gd name="connsiteX4" fmla="*/ 2982 w 9909"/>
                <a:gd name="connsiteY4" fmla="*/ 2602 h 10000"/>
                <a:gd name="connsiteX5" fmla="*/ 1592 w 9909"/>
                <a:gd name="connsiteY5" fmla="*/ 2132 h 10000"/>
                <a:gd name="connsiteX6" fmla="*/ 938 w 9909"/>
                <a:gd name="connsiteY6" fmla="*/ 1785 h 10000"/>
                <a:gd name="connsiteX7" fmla="*/ 52 w 9909"/>
                <a:gd name="connsiteY7" fmla="*/ 1155 h 10000"/>
                <a:gd name="connsiteX8" fmla="*/ 1249 w 9909"/>
                <a:gd name="connsiteY8" fmla="*/ 906 h 10000"/>
                <a:gd name="connsiteX9" fmla="*/ 3022 w 9909"/>
                <a:gd name="connsiteY9" fmla="*/ 1281 h 10000"/>
                <a:gd name="connsiteX10" fmla="*/ 4417 w 9909"/>
                <a:gd name="connsiteY10" fmla="*/ 1412 h 10000"/>
                <a:gd name="connsiteX11" fmla="*/ 6027 w 9909"/>
                <a:gd name="connsiteY11" fmla="*/ 1349 h 10000"/>
                <a:gd name="connsiteX12" fmla="*/ 7318 w 9909"/>
                <a:gd name="connsiteY12" fmla="*/ 24 h 10000"/>
                <a:gd name="connsiteX13" fmla="*/ 8462 w 9909"/>
                <a:gd name="connsiteY13" fmla="*/ 1493 h 10000"/>
                <a:gd name="connsiteX14" fmla="*/ 9784 w 9909"/>
                <a:gd name="connsiteY14" fmla="*/ 2337 h 10000"/>
                <a:gd name="connsiteX15" fmla="*/ 9213 w 9909"/>
                <a:gd name="connsiteY15" fmla="*/ 3120 h 10000"/>
                <a:gd name="connsiteX16" fmla="*/ 8423 w 9909"/>
                <a:gd name="connsiteY16" fmla="*/ 5557 h 10000"/>
                <a:gd name="connsiteX17" fmla="*/ 8494 w 9909"/>
                <a:gd name="connsiteY17" fmla="*/ 9229 h 10000"/>
                <a:gd name="connsiteX0" fmla="*/ 6900 w 9861"/>
                <a:gd name="connsiteY0" fmla="*/ 10000 h 10000"/>
                <a:gd name="connsiteX1" fmla="*/ 6209 w 9861"/>
                <a:gd name="connsiteY1" fmla="*/ 7999 h 10000"/>
                <a:gd name="connsiteX2" fmla="*/ 5440 w 9861"/>
                <a:gd name="connsiteY2" fmla="*/ 5416 h 10000"/>
                <a:gd name="connsiteX3" fmla="*/ 4436 w 9861"/>
                <a:gd name="connsiteY3" fmla="*/ 3108 h 10000"/>
                <a:gd name="connsiteX4" fmla="*/ 2870 w 9861"/>
                <a:gd name="connsiteY4" fmla="*/ 2602 h 10000"/>
                <a:gd name="connsiteX5" fmla="*/ 1468 w 9861"/>
                <a:gd name="connsiteY5" fmla="*/ 2132 h 10000"/>
                <a:gd name="connsiteX6" fmla="*/ 808 w 9861"/>
                <a:gd name="connsiteY6" fmla="*/ 1785 h 10000"/>
                <a:gd name="connsiteX7" fmla="*/ 52 w 9861"/>
                <a:gd name="connsiteY7" fmla="*/ 1118 h 10000"/>
                <a:gd name="connsiteX8" fmla="*/ 1121 w 9861"/>
                <a:gd name="connsiteY8" fmla="*/ 906 h 10000"/>
                <a:gd name="connsiteX9" fmla="*/ 2911 w 9861"/>
                <a:gd name="connsiteY9" fmla="*/ 1281 h 10000"/>
                <a:gd name="connsiteX10" fmla="*/ 4319 w 9861"/>
                <a:gd name="connsiteY10" fmla="*/ 1412 h 10000"/>
                <a:gd name="connsiteX11" fmla="*/ 5943 w 9861"/>
                <a:gd name="connsiteY11" fmla="*/ 1349 h 10000"/>
                <a:gd name="connsiteX12" fmla="*/ 7246 w 9861"/>
                <a:gd name="connsiteY12" fmla="*/ 24 h 10000"/>
                <a:gd name="connsiteX13" fmla="*/ 8401 w 9861"/>
                <a:gd name="connsiteY13" fmla="*/ 1493 h 10000"/>
                <a:gd name="connsiteX14" fmla="*/ 9735 w 9861"/>
                <a:gd name="connsiteY14" fmla="*/ 2337 h 10000"/>
                <a:gd name="connsiteX15" fmla="*/ 9159 w 9861"/>
                <a:gd name="connsiteY15" fmla="*/ 3120 h 10000"/>
                <a:gd name="connsiteX16" fmla="*/ 8361 w 9861"/>
                <a:gd name="connsiteY16" fmla="*/ 5557 h 10000"/>
                <a:gd name="connsiteX17" fmla="*/ 8433 w 9861"/>
                <a:gd name="connsiteY17" fmla="*/ 9229 h 10000"/>
                <a:gd name="connsiteX0" fmla="*/ 6997 w 10000"/>
                <a:gd name="connsiteY0" fmla="*/ 10000 h 10000"/>
                <a:gd name="connsiteX1" fmla="*/ 6297 w 10000"/>
                <a:gd name="connsiteY1" fmla="*/ 7999 h 10000"/>
                <a:gd name="connsiteX2" fmla="*/ 5517 w 10000"/>
                <a:gd name="connsiteY2" fmla="*/ 5416 h 10000"/>
                <a:gd name="connsiteX3" fmla="*/ 4499 w 10000"/>
                <a:gd name="connsiteY3" fmla="*/ 3108 h 10000"/>
                <a:gd name="connsiteX4" fmla="*/ 2916 w 10000"/>
                <a:gd name="connsiteY4" fmla="*/ 2329 h 10000"/>
                <a:gd name="connsiteX5" fmla="*/ 1489 w 10000"/>
                <a:gd name="connsiteY5" fmla="*/ 2132 h 10000"/>
                <a:gd name="connsiteX6" fmla="*/ 819 w 10000"/>
                <a:gd name="connsiteY6" fmla="*/ 1785 h 10000"/>
                <a:gd name="connsiteX7" fmla="*/ 53 w 10000"/>
                <a:gd name="connsiteY7" fmla="*/ 1118 h 10000"/>
                <a:gd name="connsiteX8" fmla="*/ 1137 w 10000"/>
                <a:gd name="connsiteY8" fmla="*/ 906 h 10000"/>
                <a:gd name="connsiteX9" fmla="*/ 2952 w 10000"/>
                <a:gd name="connsiteY9" fmla="*/ 1281 h 10000"/>
                <a:gd name="connsiteX10" fmla="*/ 4380 w 10000"/>
                <a:gd name="connsiteY10" fmla="*/ 1412 h 10000"/>
                <a:gd name="connsiteX11" fmla="*/ 6027 w 10000"/>
                <a:gd name="connsiteY11" fmla="*/ 1349 h 10000"/>
                <a:gd name="connsiteX12" fmla="*/ 7348 w 10000"/>
                <a:gd name="connsiteY12" fmla="*/ 24 h 10000"/>
                <a:gd name="connsiteX13" fmla="*/ 8519 w 10000"/>
                <a:gd name="connsiteY13" fmla="*/ 1493 h 10000"/>
                <a:gd name="connsiteX14" fmla="*/ 9872 w 10000"/>
                <a:gd name="connsiteY14" fmla="*/ 2337 h 10000"/>
                <a:gd name="connsiteX15" fmla="*/ 9288 w 10000"/>
                <a:gd name="connsiteY15" fmla="*/ 3120 h 10000"/>
                <a:gd name="connsiteX16" fmla="*/ 8479 w 10000"/>
                <a:gd name="connsiteY16" fmla="*/ 5557 h 10000"/>
                <a:gd name="connsiteX17" fmla="*/ 8552 w 10000"/>
                <a:gd name="connsiteY17" fmla="*/ 9229 h 10000"/>
                <a:gd name="connsiteX0" fmla="*/ 6997 w 10000"/>
                <a:gd name="connsiteY0" fmla="*/ 10000 h 10000"/>
                <a:gd name="connsiteX1" fmla="*/ 6297 w 10000"/>
                <a:gd name="connsiteY1" fmla="*/ 7999 h 10000"/>
                <a:gd name="connsiteX2" fmla="*/ 5517 w 10000"/>
                <a:gd name="connsiteY2" fmla="*/ 5416 h 10000"/>
                <a:gd name="connsiteX3" fmla="*/ 4599 w 10000"/>
                <a:gd name="connsiteY3" fmla="*/ 2847 h 10000"/>
                <a:gd name="connsiteX4" fmla="*/ 2916 w 10000"/>
                <a:gd name="connsiteY4" fmla="*/ 2329 h 10000"/>
                <a:gd name="connsiteX5" fmla="*/ 1489 w 10000"/>
                <a:gd name="connsiteY5" fmla="*/ 2132 h 10000"/>
                <a:gd name="connsiteX6" fmla="*/ 819 w 10000"/>
                <a:gd name="connsiteY6" fmla="*/ 1785 h 10000"/>
                <a:gd name="connsiteX7" fmla="*/ 53 w 10000"/>
                <a:gd name="connsiteY7" fmla="*/ 1118 h 10000"/>
                <a:gd name="connsiteX8" fmla="*/ 1137 w 10000"/>
                <a:gd name="connsiteY8" fmla="*/ 906 h 10000"/>
                <a:gd name="connsiteX9" fmla="*/ 2952 w 10000"/>
                <a:gd name="connsiteY9" fmla="*/ 1281 h 10000"/>
                <a:gd name="connsiteX10" fmla="*/ 4380 w 10000"/>
                <a:gd name="connsiteY10" fmla="*/ 1412 h 10000"/>
                <a:gd name="connsiteX11" fmla="*/ 6027 w 10000"/>
                <a:gd name="connsiteY11" fmla="*/ 1349 h 10000"/>
                <a:gd name="connsiteX12" fmla="*/ 7348 w 10000"/>
                <a:gd name="connsiteY12" fmla="*/ 24 h 10000"/>
                <a:gd name="connsiteX13" fmla="*/ 8519 w 10000"/>
                <a:gd name="connsiteY13" fmla="*/ 1493 h 10000"/>
                <a:gd name="connsiteX14" fmla="*/ 9872 w 10000"/>
                <a:gd name="connsiteY14" fmla="*/ 2337 h 10000"/>
                <a:gd name="connsiteX15" fmla="*/ 9288 w 10000"/>
                <a:gd name="connsiteY15" fmla="*/ 3120 h 10000"/>
                <a:gd name="connsiteX16" fmla="*/ 8479 w 10000"/>
                <a:gd name="connsiteY16" fmla="*/ 5557 h 10000"/>
                <a:gd name="connsiteX17" fmla="*/ 8552 w 10000"/>
                <a:gd name="connsiteY17" fmla="*/ 9229 h 10000"/>
                <a:gd name="connsiteX0" fmla="*/ 6997 w 10000"/>
                <a:gd name="connsiteY0" fmla="*/ 10000 h 10000"/>
                <a:gd name="connsiteX1" fmla="*/ 6297 w 10000"/>
                <a:gd name="connsiteY1" fmla="*/ 7999 h 10000"/>
                <a:gd name="connsiteX2" fmla="*/ 6125 w 10000"/>
                <a:gd name="connsiteY2" fmla="*/ 4397 h 10000"/>
                <a:gd name="connsiteX3" fmla="*/ 4599 w 10000"/>
                <a:gd name="connsiteY3" fmla="*/ 2847 h 10000"/>
                <a:gd name="connsiteX4" fmla="*/ 2916 w 10000"/>
                <a:gd name="connsiteY4" fmla="*/ 2329 h 10000"/>
                <a:gd name="connsiteX5" fmla="*/ 1489 w 10000"/>
                <a:gd name="connsiteY5" fmla="*/ 2132 h 10000"/>
                <a:gd name="connsiteX6" fmla="*/ 819 w 10000"/>
                <a:gd name="connsiteY6" fmla="*/ 1785 h 10000"/>
                <a:gd name="connsiteX7" fmla="*/ 53 w 10000"/>
                <a:gd name="connsiteY7" fmla="*/ 1118 h 10000"/>
                <a:gd name="connsiteX8" fmla="*/ 1137 w 10000"/>
                <a:gd name="connsiteY8" fmla="*/ 906 h 10000"/>
                <a:gd name="connsiteX9" fmla="*/ 2952 w 10000"/>
                <a:gd name="connsiteY9" fmla="*/ 1281 h 10000"/>
                <a:gd name="connsiteX10" fmla="*/ 4380 w 10000"/>
                <a:gd name="connsiteY10" fmla="*/ 1412 h 10000"/>
                <a:gd name="connsiteX11" fmla="*/ 6027 w 10000"/>
                <a:gd name="connsiteY11" fmla="*/ 1349 h 10000"/>
                <a:gd name="connsiteX12" fmla="*/ 7348 w 10000"/>
                <a:gd name="connsiteY12" fmla="*/ 24 h 10000"/>
                <a:gd name="connsiteX13" fmla="*/ 8519 w 10000"/>
                <a:gd name="connsiteY13" fmla="*/ 1493 h 10000"/>
                <a:gd name="connsiteX14" fmla="*/ 9872 w 10000"/>
                <a:gd name="connsiteY14" fmla="*/ 2337 h 10000"/>
                <a:gd name="connsiteX15" fmla="*/ 9288 w 10000"/>
                <a:gd name="connsiteY15" fmla="*/ 3120 h 10000"/>
                <a:gd name="connsiteX16" fmla="*/ 8479 w 10000"/>
                <a:gd name="connsiteY16" fmla="*/ 5557 h 10000"/>
                <a:gd name="connsiteX17" fmla="*/ 8552 w 10000"/>
                <a:gd name="connsiteY17" fmla="*/ 9229 h 10000"/>
                <a:gd name="connsiteX0" fmla="*/ 6997 w 10000"/>
                <a:gd name="connsiteY0" fmla="*/ 10000 h 10000"/>
                <a:gd name="connsiteX1" fmla="*/ 7081 w 10000"/>
                <a:gd name="connsiteY1" fmla="*/ 7494 h 10000"/>
                <a:gd name="connsiteX2" fmla="*/ 6125 w 10000"/>
                <a:gd name="connsiteY2" fmla="*/ 4397 h 10000"/>
                <a:gd name="connsiteX3" fmla="*/ 4599 w 10000"/>
                <a:gd name="connsiteY3" fmla="*/ 2847 h 10000"/>
                <a:gd name="connsiteX4" fmla="*/ 2916 w 10000"/>
                <a:gd name="connsiteY4" fmla="*/ 2329 h 10000"/>
                <a:gd name="connsiteX5" fmla="*/ 1489 w 10000"/>
                <a:gd name="connsiteY5" fmla="*/ 2132 h 10000"/>
                <a:gd name="connsiteX6" fmla="*/ 819 w 10000"/>
                <a:gd name="connsiteY6" fmla="*/ 1785 h 10000"/>
                <a:gd name="connsiteX7" fmla="*/ 53 w 10000"/>
                <a:gd name="connsiteY7" fmla="*/ 1118 h 10000"/>
                <a:gd name="connsiteX8" fmla="*/ 1137 w 10000"/>
                <a:gd name="connsiteY8" fmla="*/ 906 h 10000"/>
                <a:gd name="connsiteX9" fmla="*/ 2952 w 10000"/>
                <a:gd name="connsiteY9" fmla="*/ 1281 h 10000"/>
                <a:gd name="connsiteX10" fmla="*/ 4380 w 10000"/>
                <a:gd name="connsiteY10" fmla="*/ 1412 h 10000"/>
                <a:gd name="connsiteX11" fmla="*/ 6027 w 10000"/>
                <a:gd name="connsiteY11" fmla="*/ 1349 h 10000"/>
                <a:gd name="connsiteX12" fmla="*/ 7348 w 10000"/>
                <a:gd name="connsiteY12" fmla="*/ 24 h 10000"/>
                <a:gd name="connsiteX13" fmla="*/ 8519 w 10000"/>
                <a:gd name="connsiteY13" fmla="*/ 1493 h 10000"/>
                <a:gd name="connsiteX14" fmla="*/ 9872 w 10000"/>
                <a:gd name="connsiteY14" fmla="*/ 2337 h 10000"/>
                <a:gd name="connsiteX15" fmla="*/ 9288 w 10000"/>
                <a:gd name="connsiteY15" fmla="*/ 3120 h 10000"/>
                <a:gd name="connsiteX16" fmla="*/ 8479 w 10000"/>
                <a:gd name="connsiteY16" fmla="*/ 5557 h 10000"/>
                <a:gd name="connsiteX17" fmla="*/ 8552 w 10000"/>
                <a:gd name="connsiteY17" fmla="*/ 9229 h 10000"/>
                <a:gd name="connsiteX0" fmla="*/ 7912 w 10000"/>
                <a:gd name="connsiteY0" fmla="*/ 9948 h 9948"/>
                <a:gd name="connsiteX1" fmla="*/ 7081 w 10000"/>
                <a:gd name="connsiteY1" fmla="*/ 7494 h 9948"/>
                <a:gd name="connsiteX2" fmla="*/ 6125 w 10000"/>
                <a:gd name="connsiteY2" fmla="*/ 4397 h 9948"/>
                <a:gd name="connsiteX3" fmla="*/ 4599 w 10000"/>
                <a:gd name="connsiteY3" fmla="*/ 2847 h 9948"/>
                <a:gd name="connsiteX4" fmla="*/ 2916 w 10000"/>
                <a:gd name="connsiteY4" fmla="*/ 2329 h 9948"/>
                <a:gd name="connsiteX5" fmla="*/ 1489 w 10000"/>
                <a:gd name="connsiteY5" fmla="*/ 2132 h 9948"/>
                <a:gd name="connsiteX6" fmla="*/ 819 w 10000"/>
                <a:gd name="connsiteY6" fmla="*/ 1785 h 9948"/>
                <a:gd name="connsiteX7" fmla="*/ 53 w 10000"/>
                <a:gd name="connsiteY7" fmla="*/ 1118 h 9948"/>
                <a:gd name="connsiteX8" fmla="*/ 1137 w 10000"/>
                <a:gd name="connsiteY8" fmla="*/ 906 h 9948"/>
                <a:gd name="connsiteX9" fmla="*/ 2952 w 10000"/>
                <a:gd name="connsiteY9" fmla="*/ 1281 h 9948"/>
                <a:gd name="connsiteX10" fmla="*/ 4380 w 10000"/>
                <a:gd name="connsiteY10" fmla="*/ 1412 h 9948"/>
                <a:gd name="connsiteX11" fmla="*/ 6027 w 10000"/>
                <a:gd name="connsiteY11" fmla="*/ 1349 h 9948"/>
                <a:gd name="connsiteX12" fmla="*/ 7348 w 10000"/>
                <a:gd name="connsiteY12" fmla="*/ 24 h 9948"/>
                <a:gd name="connsiteX13" fmla="*/ 8519 w 10000"/>
                <a:gd name="connsiteY13" fmla="*/ 1493 h 9948"/>
                <a:gd name="connsiteX14" fmla="*/ 9872 w 10000"/>
                <a:gd name="connsiteY14" fmla="*/ 2337 h 9948"/>
                <a:gd name="connsiteX15" fmla="*/ 9288 w 10000"/>
                <a:gd name="connsiteY15" fmla="*/ 3120 h 9948"/>
                <a:gd name="connsiteX16" fmla="*/ 8479 w 10000"/>
                <a:gd name="connsiteY16" fmla="*/ 5557 h 9948"/>
                <a:gd name="connsiteX17" fmla="*/ 8552 w 10000"/>
                <a:gd name="connsiteY17" fmla="*/ 9229 h 9948"/>
                <a:gd name="connsiteX0" fmla="*/ 7912 w 10000"/>
                <a:gd name="connsiteY0" fmla="*/ 10000 h 10000"/>
                <a:gd name="connsiteX1" fmla="*/ 7081 w 10000"/>
                <a:gd name="connsiteY1" fmla="*/ 7533 h 10000"/>
                <a:gd name="connsiteX2" fmla="*/ 6125 w 10000"/>
                <a:gd name="connsiteY2" fmla="*/ 4420 h 10000"/>
                <a:gd name="connsiteX3" fmla="*/ 4599 w 10000"/>
                <a:gd name="connsiteY3" fmla="*/ 2862 h 10000"/>
                <a:gd name="connsiteX4" fmla="*/ 2916 w 10000"/>
                <a:gd name="connsiteY4" fmla="*/ 2341 h 10000"/>
                <a:gd name="connsiteX5" fmla="*/ 1489 w 10000"/>
                <a:gd name="connsiteY5" fmla="*/ 2143 h 10000"/>
                <a:gd name="connsiteX6" fmla="*/ 819 w 10000"/>
                <a:gd name="connsiteY6" fmla="*/ 1794 h 10000"/>
                <a:gd name="connsiteX7" fmla="*/ 53 w 10000"/>
                <a:gd name="connsiteY7" fmla="*/ 1124 h 10000"/>
                <a:gd name="connsiteX8" fmla="*/ 1137 w 10000"/>
                <a:gd name="connsiteY8" fmla="*/ 911 h 10000"/>
                <a:gd name="connsiteX9" fmla="*/ 2952 w 10000"/>
                <a:gd name="connsiteY9" fmla="*/ 1288 h 10000"/>
                <a:gd name="connsiteX10" fmla="*/ 4380 w 10000"/>
                <a:gd name="connsiteY10" fmla="*/ 1419 h 10000"/>
                <a:gd name="connsiteX11" fmla="*/ 6027 w 10000"/>
                <a:gd name="connsiteY11" fmla="*/ 1356 h 10000"/>
                <a:gd name="connsiteX12" fmla="*/ 7348 w 10000"/>
                <a:gd name="connsiteY12" fmla="*/ 24 h 10000"/>
                <a:gd name="connsiteX13" fmla="*/ 8519 w 10000"/>
                <a:gd name="connsiteY13" fmla="*/ 1501 h 10000"/>
                <a:gd name="connsiteX14" fmla="*/ 9872 w 10000"/>
                <a:gd name="connsiteY14" fmla="*/ 2349 h 10000"/>
                <a:gd name="connsiteX15" fmla="*/ 9377 w 10000"/>
                <a:gd name="connsiteY15" fmla="*/ 3367 h 10000"/>
                <a:gd name="connsiteX16" fmla="*/ 8479 w 10000"/>
                <a:gd name="connsiteY16" fmla="*/ 5586 h 10000"/>
                <a:gd name="connsiteX17" fmla="*/ 8552 w 10000"/>
                <a:gd name="connsiteY17" fmla="*/ 9277 h 10000"/>
                <a:gd name="connsiteX0" fmla="*/ 7912 w 10000"/>
                <a:gd name="connsiteY0" fmla="*/ 10000 h 10000"/>
                <a:gd name="connsiteX1" fmla="*/ 7081 w 10000"/>
                <a:gd name="connsiteY1" fmla="*/ 7533 h 10000"/>
                <a:gd name="connsiteX2" fmla="*/ 6125 w 10000"/>
                <a:gd name="connsiteY2" fmla="*/ 4420 h 10000"/>
                <a:gd name="connsiteX3" fmla="*/ 4599 w 10000"/>
                <a:gd name="connsiteY3" fmla="*/ 2862 h 10000"/>
                <a:gd name="connsiteX4" fmla="*/ 2916 w 10000"/>
                <a:gd name="connsiteY4" fmla="*/ 2341 h 10000"/>
                <a:gd name="connsiteX5" fmla="*/ 1489 w 10000"/>
                <a:gd name="connsiteY5" fmla="*/ 2143 h 10000"/>
                <a:gd name="connsiteX6" fmla="*/ 819 w 10000"/>
                <a:gd name="connsiteY6" fmla="*/ 1794 h 10000"/>
                <a:gd name="connsiteX7" fmla="*/ 53 w 10000"/>
                <a:gd name="connsiteY7" fmla="*/ 1124 h 10000"/>
                <a:gd name="connsiteX8" fmla="*/ 1137 w 10000"/>
                <a:gd name="connsiteY8" fmla="*/ 911 h 10000"/>
                <a:gd name="connsiteX9" fmla="*/ 2952 w 10000"/>
                <a:gd name="connsiteY9" fmla="*/ 1288 h 10000"/>
                <a:gd name="connsiteX10" fmla="*/ 4380 w 10000"/>
                <a:gd name="connsiteY10" fmla="*/ 1419 h 10000"/>
                <a:gd name="connsiteX11" fmla="*/ 6027 w 10000"/>
                <a:gd name="connsiteY11" fmla="*/ 1356 h 10000"/>
                <a:gd name="connsiteX12" fmla="*/ 7348 w 10000"/>
                <a:gd name="connsiteY12" fmla="*/ 24 h 10000"/>
                <a:gd name="connsiteX13" fmla="*/ 8519 w 10000"/>
                <a:gd name="connsiteY13" fmla="*/ 1501 h 10000"/>
                <a:gd name="connsiteX14" fmla="*/ 9872 w 10000"/>
                <a:gd name="connsiteY14" fmla="*/ 2349 h 10000"/>
                <a:gd name="connsiteX15" fmla="*/ 9377 w 10000"/>
                <a:gd name="connsiteY15" fmla="*/ 3367 h 10000"/>
                <a:gd name="connsiteX16" fmla="*/ 8946 w 10000"/>
                <a:gd name="connsiteY16" fmla="*/ 5644 h 10000"/>
                <a:gd name="connsiteX17" fmla="*/ 8552 w 10000"/>
                <a:gd name="connsiteY17" fmla="*/ 9277 h 10000"/>
                <a:gd name="connsiteX0" fmla="*/ 7912 w 10000"/>
                <a:gd name="connsiteY0" fmla="*/ 10000 h 10000"/>
                <a:gd name="connsiteX1" fmla="*/ 7081 w 10000"/>
                <a:gd name="connsiteY1" fmla="*/ 7533 h 10000"/>
                <a:gd name="connsiteX2" fmla="*/ 6125 w 10000"/>
                <a:gd name="connsiteY2" fmla="*/ 4420 h 10000"/>
                <a:gd name="connsiteX3" fmla="*/ 4599 w 10000"/>
                <a:gd name="connsiteY3" fmla="*/ 2862 h 10000"/>
                <a:gd name="connsiteX4" fmla="*/ 2916 w 10000"/>
                <a:gd name="connsiteY4" fmla="*/ 2341 h 10000"/>
                <a:gd name="connsiteX5" fmla="*/ 1489 w 10000"/>
                <a:gd name="connsiteY5" fmla="*/ 2143 h 10000"/>
                <a:gd name="connsiteX6" fmla="*/ 819 w 10000"/>
                <a:gd name="connsiteY6" fmla="*/ 1794 h 10000"/>
                <a:gd name="connsiteX7" fmla="*/ 53 w 10000"/>
                <a:gd name="connsiteY7" fmla="*/ 1124 h 10000"/>
                <a:gd name="connsiteX8" fmla="*/ 1137 w 10000"/>
                <a:gd name="connsiteY8" fmla="*/ 911 h 10000"/>
                <a:gd name="connsiteX9" fmla="*/ 2952 w 10000"/>
                <a:gd name="connsiteY9" fmla="*/ 1288 h 10000"/>
                <a:gd name="connsiteX10" fmla="*/ 4380 w 10000"/>
                <a:gd name="connsiteY10" fmla="*/ 1419 h 10000"/>
                <a:gd name="connsiteX11" fmla="*/ 6027 w 10000"/>
                <a:gd name="connsiteY11" fmla="*/ 1356 h 10000"/>
                <a:gd name="connsiteX12" fmla="*/ 7348 w 10000"/>
                <a:gd name="connsiteY12" fmla="*/ 24 h 10000"/>
                <a:gd name="connsiteX13" fmla="*/ 8519 w 10000"/>
                <a:gd name="connsiteY13" fmla="*/ 1501 h 10000"/>
                <a:gd name="connsiteX14" fmla="*/ 9872 w 10000"/>
                <a:gd name="connsiteY14" fmla="*/ 2349 h 10000"/>
                <a:gd name="connsiteX15" fmla="*/ 9377 w 10000"/>
                <a:gd name="connsiteY15" fmla="*/ 3367 h 10000"/>
                <a:gd name="connsiteX16" fmla="*/ 8946 w 10000"/>
                <a:gd name="connsiteY16" fmla="*/ 5644 h 10000"/>
                <a:gd name="connsiteX17" fmla="*/ 9286 w 10000"/>
                <a:gd name="connsiteY17" fmla="*/ 9972 h 10000"/>
                <a:gd name="connsiteX0" fmla="*/ 7912 w 10000"/>
                <a:gd name="connsiteY0" fmla="*/ 10000 h 10000"/>
                <a:gd name="connsiteX1" fmla="*/ 7081 w 10000"/>
                <a:gd name="connsiteY1" fmla="*/ 7533 h 10000"/>
                <a:gd name="connsiteX2" fmla="*/ 6125 w 10000"/>
                <a:gd name="connsiteY2" fmla="*/ 4420 h 10000"/>
                <a:gd name="connsiteX3" fmla="*/ 4599 w 10000"/>
                <a:gd name="connsiteY3" fmla="*/ 2862 h 10000"/>
                <a:gd name="connsiteX4" fmla="*/ 2916 w 10000"/>
                <a:gd name="connsiteY4" fmla="*/ 2341 h 10000"/>
                <a:gd name="connsiteX5" fmla="*/ 1489 w 10000"/>
                <a:gd name="connsiteY5" fmla="*/ 2143 h 10000"/>
                <a:gd name="connsiteX6" fmla="*/ 819 w 10000"/>
                <a:gd name="connsiteY6" fmla="*/ 1794 h 10000"/>
                <a:gd name="connsiteX7" fmla="*/ 53 w 10000"/>
                <a:gd name="connsiteY7" fmla="*/ 1124 h 10000"/>
                <a:gd name="connsiteX8" fmla="*/ 1137 w 10000"/>
                <a:gd name="connsiteY8" fmla="*/ 911 h 10000"/>
                <a:gd name="connsiteX9" fmla="*/ 2952 w 10000"/>
                <a:gd name="connsiteY9" fmla="*/ 1288 h 10000"/>
                <a:gd name="connsiteX10" fmla="*/ 4380 w 10000"/>
                <a:gd name="connsiteY10" fmla="*/ 1419 h 10000"/>
                <a:gd name="connsiteX11" fmla="*/ 6027 w 10000"/>
                <a:gd name="connsiteY11" fmla="*/ 1356 h 10000"/>
                <a:gd name="connsiteX12" fmla="*/ 7348 w 10000"/>
                <a:gd name="connsiteY12" fmla="*/ 24 h 10000"/>
                <a:gd name="connsiteX13" fmla="*/ 8519 w 10000"/>
                <a:gd name="connsiteY13" fmla="*/ 1501 h 10000"/>
                <a:gd name="connsiteX14" fmla="*/ 9872 w 10000"/>
                <a:gd name="connsiteY14" fmla="*/ 2349 h 10000"/>
                <a:gd name="connsiteX15" fmla="*/ 9377 w 10000"/>
                <a:gd name="connsiteY15" fmla="*/ 3367 h 10000"/>
                <a:gd name="connsiteX16" fmla="*/ 8946 w 10000"/>
                <a:gd name="connsiteY16" fmla="*/ 5644 h 10000"/>
                <a:gd name="connsiteX17" fmla="*/ 9286 w 10000"/>
                <a:gd name="connsiteY17" fmla="*/ 9972 h 10000"/>
                <a:gd name="connsiteX0" fmla="*/ 7912 w 10000"/>
                <a:gd name="connsiteY0" fmla="*/ 10000 h 10000"/>
                <a:gd name="connsiteX1" fmla="*/ 7081 w 10000"/>
                <a:gd name="connsiteY1" fmla="*/ 7533 h 10000"/>
                <a:gd name="connsiteX2" fmla="*/ 6125 w 10000"/>
                <a:gd name="connsiteY2" fmla="*/ 4420 h 10000"/>
                <a:gd name="connsiteX3" fmla="*/ 4599 w 10000"/>
                <a:gd name="connsiteY3" fmla="*/ 2862 h 10000"/>
                <a:gd name="connsiteX4" fmla="*/ 2916 w 10000"/>
                <a:gd name="connsiteY4" fmla="*/ 2341 h 10000"/>
                <a:gd name="connsiteX5" fmla="*/ 1489 w 10000"/>
                <a:gd name="connsiteY5" fmla="*/ 2143 h 10000"/>
                <a:gd name="connsiteX6" fmla="*/ 819 w 10000"/>
                <a:gd name="connsiteY6" fmla="*/ 1794 h 10000"/>
                <a:gd name="connsiteX7" fmla="*/ 53 w 10000"/>
                <a:gd name="connsiteY7" fmla="*/ 1124 h 10000"/>
                <a:gd name="connsiteX8" fmla="*/ 1137 w 10000"/>
                <a:gd name="connsiteY8" fmla="*/ 911 h 10000"/>
                <a:gd name="connsiteX9" fmla="*/ 2952 w 10000"/>
                <a:gd name="connsiteY9" fmla="*/ 1288 h 10000"/>
                <a:gd name="connsiteX10" fmla="*/ 4380 w 10000"/>
                <a:gd name="connsiteY10" fmla="*/ 1419 h 10000"/>
                <a:gd name="connsiteX11" fmla="*/ 6027 w 10000"/>
                <a:gd name="connsiteY11" fmla="*/ 1356 h 10000"/>
                <a:gd name="connsiteX12" fmla="*/ 7348 w 10000"/>
                <a:gd name="connsiteY12" fmla="*/ 24 h 10000"/>
                <a:gd name="connsiteX13" fmla="*/ 8519 w 10000"/>
                <a:gd name="connsiteY13" fmla="*/ 1501 h 10000"/>
                <a:gd name="connsiteX14" fmla="*/ 9872 w 10000"/>
                <a:gd name="connsiteY14" fmla="*/ 2349 h 10000"/>
                <a:gd name="connsiteX15" fmla="*/ 9377 w 10000"/>
                <a:gd name="connsiteY15" fmla="*/ 3367 h 10000"/>
                <a:gd name="connsiteX16" fmla="*/ 8946 w 10000"/>
                <a:gd name="connsiteY16" fmla="*/ 5644 h 10000"/>
                <a:gd name="connsiteX17" fmla="*/ 9286 w 10000"/>
                <a:gd name="connsiteY17" fmla="*/ 9972 h 10000"/>
                <a:gd name="connsiteX0" fmla="*/ 7912 w 10133"/>
                <a:gd name="connsiteY0" fmla="*/ 10000 h 10000"/>
                <a:gd name="connsiteX1" fmla="*/ 7081 w 10133"/>
                <a:gd name="connsiteY1" fmla="*/ 7533 h 10000"/>
                <a:gd name="connsiteX2" fmla="*/ 6125 w 10133"/>
                <a:gd name="connsiteY2" fmla="*/ 4420 h 10000"/>
                <a:gd name="connsiteX3" fmla="*/ 4599 w 10133"/>
                <a:gd name="connsiteY3" fmla="*/ 2862 h 10000"/>
                <a:gd name="connsiteX4" fmla="*/ 2916 w 10133"/>
                <a:gd name="connsiteY4" fmla="*/ 2341 h 10000"/>
                <a:gd name="connsiteX5" fmla="*/ 1489 w 10133"/>
                <a:gd name="connsiteY5" fmla="*/ 2143 h 10000"/>
                <a:gd name="connsiteX6" fmla="*/ 819 w 10133"/>
                <a:gd name="connsiteY6" fmla="*/ 1794 h 10000"/>
                <a:gd name="connsiteX7" fmla="*/ 53 w 10133"/>
                <a:gd name="connsiteY7" fmla="*/ 1124 h 10000"/>
                <a:gd name="connsiteX8" fmla="*/ 1137 w 10133"/>
                <a:gd name="connsiteY8" fmla="*/ 911 h 10000"/>
                <a:gd name="connsiteX9" fmla="*/ 2952 w 10133"/>
                <a:gd name="connsiteY9" fmla="*/ 1288 h 10000"/>
                <a:gd name="connsiteX10" fmla="*/ 4380 w 10133"/>
                <a:gd name="connsiteY10" fmla="*/ 1419 h 10000"/>
                <a:gd name="connsiteX11" fmla="*/ 6027 w 10133"/>
                <a:gd name="connsiteY11" fmla="*/ 1356 h 10000"/>
                <a:gd name="connsiteX12" fmla="*/ 7348 w 10133"/>
                <a:gd name="connsiteY12" fmla="*/ 24 h 10000"/>
                <a:gd name="connsiteX13" fmla="*/ 8519 w 10133"/>
                <a:gd name="connsiteY13" fmla="*/ 1501 h 10000"/>
                <a:gd name="connsiteX14" fmla="*/ 10005 w 10133"/>
                <a:gd name="connsiteY14" fmla="*/ 2695 h 10000"/>
                <a:gd name="connsiteX15" fmla="*/ 9377 w 10133"/>
                <a:gd name="connsiteY15" fmla="*/ 3367 h 10000"/>
                <a:gd name="connsiteX16" fmla="*/ 8946 w 10133"/>
                <a:gd name="connsiteY16" fmla="*/ 5644 h 10000"/>
                <a:gd name="connsiteX17" fmla="*/ 9286 w 10133"/>
                <a:gd name="connsiteY17" fmla="*/ 997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33" h="10000">
                  <a:moveTo>
                    <a:pt x="7912" y="10000"/>
                  </a:moveTo>
                  <a:cubicBezTo>
                    <a:pt x="7626" y="9121"/>
                    <a:pt x="7379" y="8463"/>
                    <a:pt x="7081" y="7533"/>
                  </a:cubicBezTo>
                  <a:cubicBezTo>
                    <a:pt x="6783" y="6603"/>
                    <a:pt x="6539" y="5199"/>
                    <a:pt x="6125" y="4420"/>
                  </a:cubicBezTo>
                  <a:cubicBezTo>
                    <a:pt x="5711" y="3642"/>
                    <a:pt x="5134" y="3209"/>
                    <a:pt x="4599" y="2862"/>
                  </a:cubicBezTo>
                  <a:cubicBezTo>
                    <a:pt x="4064" y="2515"/>
                    <a:pt x="3434" y="2461"/>
                    <a:pt x="2916" y="2341"/>
                  </a:cubicBezTo>
                  <a:cubicBezTo>
                    <a:pt x="2398" y="2222"/>
                    <a:pt x="1839" y="2235"/>
                    <a:pt x="1489" y="2143"/>
                  </a:cubicBezTo>
                  <a:cubicBezTo>
                    <a:pt x="1140" y="2052"/>
                    <a:pt x="1059" y="1964"/>
                    <a:pt x="819" y="1794"/>
                  </a:cubicBezTo>
                  <a:cubicBezTo>
                    <a:pt x="580" y="1624"/>
                    <a:pt x="0" y="1272"/>
                    <a:pt x="53" y="1124"/>
                  </a:cubicBezTo>
                  <a:cubicBezTo>
                    <a:pt x="106" y="977"/>
                    <a:pt x="654" y="884"/>
                    <a:pt x="1137" y="911"/>
                  </a:cubicBezTo>
                  <a:cubicBezTo>
                    <a:pt x="1620" y="938"/>
                    <a:pt x="2412" y="1203"/>
                    <a:pt x="2952" y="1288"/>
                  </a:cubicBezTo>
                  <a:cubicBezTo>
                    <a:pt x="3492" y="1372"/>
                    <a:pt x="3867" y="1408"/>
                    <a:pt x="4380" y="1419"/>
                  </a:cubicBezTo>
                  <a:cubicBezTo>
                    <a:pt x="4892" y="1430"/>
                    <a:pt x="5533" y="1588"/>
                    <a:pt x="6027" y="1356"/>
                  </a:cubicBezTo>
                  <a:cubicBezTo>
                    <a:pt x="6523" y="1124"/>
                    <a:pt x="6932" y="0"/>
                    <a:pt x="7348" y="24"/>
                  </a:cubicBezTo>
                  <a:cubicBezTo>
                    <a:pt x="7763" y="48"/>
                    <a:pt x="8076" y="1056"/>
                    <a:pt x="8519" y="1501"/>
                  </a:cubicBezTo>
                  <a:cubicBezTo>
                    <a:pt x="8962" y="1946"/>
                    <a:pt x="9875" y="2423"/>
                    <a:pt x="10005" y="2695"/>
                  </a:cubicBezTo>
                  <a:cubicBezTo>
                    <a:pt x="10133" y="2969"/>
                    <a:pt x="9609" y="2829"/>
                    <a:pt x="9377" y="3367"/>
                  </a:cubicBezTo>
                  <a:cubicBezTo>
                    <a:pt x="9147" y="3906"/>
                    <a:pt x="8934" y="4332"/>
                    <a:pt x="8946" y="5644"/>
                  </a:cubicBezTo>
                  <a:cubicBezTo>
                    <a:pt x="8958" y="6956"/>
                    <a:pt x="9218" y="8438"/>
                    <a:pt x="9286" y="9972"/>
                  </a:cubicBezTo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2" name="Group 30"/>
            <p:cNvGrpSpPr/>
            <p:nvPr/>
          </p:nvGrpSpPr>
          <p:grpSpPr>
            <a:xfrm rot="787197">
              <a:off x="5558868" y="4166807"/>
              <a:ext cx="422207" cy="855120"/>
              <a:chOff x="5442918" y="3828902"/>
              <a:chExt cx="434631" cy="880284"/>
            </a:xfrm>
          </p:grpSpPr>
          <p:sp>
            <p:nvSpPr>
              <p:cNvPr id="24" name="Freeform 36"/>
              <p:cNvSpPr>
                <a:spLocks/>
              </p:cNvSpPr>
              <p:nvPr/>
            </p:nvSpPr>
            <p:spPr bwMode="auto">
              <a:xfrm rot="528210">
                <a:off x="5564811" y="4256237"/>
                <a:ext cx="312738" cy="452949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" name="Freeform 37"/>
              <p:cNvSpPr>
                <a:spLocks/>
              </p:cNvSpPr>
              <p:nvPr/>
            </p:nvSpPr>
            <p:spPr bwMode="auto">
              <a:xfrm rot="528210">
                <a:off x="5442918" y="3828902"/>
                <a:ext cx="366006" cy="572961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3" name="Group 27"/>
            <p:cNvGrpSpPr/>
            <p:nvPr/>
          </p:nvGrpSpPr>
          <p:grpSpPr>
            <a:xfrm rot="594717">
              <a:off x="4437937" y="4006645"/>
              <a:ext cx="420270" cy="783649"/>
              <a:chOff x="4384380" y="3592018"/>
              <a:chExt cx="423302" cy="949618"/>
            </a:xfrm>
          </p:grpSpPr>
          <p:sp>
            <p:nvSpPr>
              <p:cNvPr id="21" name="Freeform 42"/>
              <p:cNvSpPr>
                <a:spLocks/>
              </p:cNvSpPr>
              <p:nvPr/>
            </p:nvSpPr>
            <p:spPr bwMode="auto">
              <a:xfrm rot="21115886">
                <a:off x="4384380" y="4190093"/>
                <a:ext cx="404941" cy="35154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" name="Freeform 43"/>
              <p:cNvSpPr>
                <a:spLocks/>
              </p:cNvSpPr>
              <p:nvPr/>
            </p:nvSpPr>
            <p:spPr bwMode="auto">
              <a:xfrm rot="21115886">
                <a:off x="4417319" y="3632203"/>
                <a:ext cx="390363" cy="617478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" name="Freeform 44"/>
              <p:cNvSpPr>
                <a:spLocks/>
              </p:cNvSpPr>
              <p:nvPr/>
            </p:nvSpPr>
            <p:spPr bwMode="auto">
              <a:xfrm rot="21115886">
                <a:off x="4566139" y="3592018"/>
                <a:ext cx="123102" cy="369758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4" name="Freeform 13"/>
            <p:cNvSpPr>
              <a:spLocks/>
            </p:cNvSpPr>
            <p:nvPr/>
          </p:nvSpPr>
          <p:spPr bwMode="auto">
            <a:xfrm rot="21326996">
              <a:off x="2756800" y="2997522"/>
              <a:ext cx="2811215" cy="3276993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07 w 10135"/>
                <a:gd name="connsiteY10" fmla="*/ 669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07 w 10135"/>
                <a:gd name="connsiteY10" fmla="*/ 669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707 w 10135"/>
                <a:gd name="connsiteY13" fmla="*/ 8734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07 w 10135"/>
                <a:gd name="connsiteY10" fmla="*/ 669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707 w 10135"/>
                <a:gd name="connsiteY13" fmla="*/ 8734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07 w 10135"/>
                <a:gd name="connsiteY10" fmla="*/ 669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707 w 10135"/>
                <a:gd name="connsiteY13" fmla="*/ 8734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07 w 10135"/>
                <a:gd name="connsiteY10" fmla="*/ 669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707 w 10135"/>
                <a:gd name="connsiteY13" fmla="*/ 8734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07 w 10135"/>
                <a:gd name="connsiteY10" fmla="*/ 669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707 w 10135"/>
                <a:gd name="connsiteY13" fmla="*/ 8734 h 10240"/>
                <a:gd name="connsiteX14" fmla="*/ 5850 w 10135"/>
                <a:gd name="connsiteY14" fmla="*/ 9423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07 w 10135"/>
                <a:gd name="connsiteY10" fmla="*/ 669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707 w 10135"/>
                <a:gd name="connsiteY13" fmla="*/ 8734 h 10240"/>
                <a:gd name="connsiteX14" fmla="*/ 5850 w 10135"/>
                <a:gd name="connsiteY14" fmla="*/ 9423 h 10240"/>
                <a:gd name="connsiteX15" fmla="*/ 6747 w 10135"/>
                <a:gd name="connsiteY15" fmla="*/ 9853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65"/>
                <a:gd name="connsiteX1" fmla="*/ 1118 w 10135"/>
                <a:gd name="connsiteY1" fmla="*/ 561 h 10265"/>
                <a:gd name="connsiteX2" fmla="*/ 816 w 10135"/>
                <a:gd name="connsiteY2" fmla="*/ 110 h 10265"/>
                <a:gd name="connsiteX3" fmla="*/ 215 w 10135"/>
                <a:gd name="connsiteY3" fmla="*/ 162 h 10265"/>
                <a:gd name="connsiteX4" fmla="*/ 20 w 10135"/>
                <a:gd name="connsiteY4" fmla="*/ 879 h 10265"/>
                <a:gd name="connsiteX5" fmla="*/ 88 w 10135"/>
                <a:gd name="connsiteY5" fmla="*/ 1351 h 10265"/>
                <a:gd name="connsiteX6" fmla="*/ 358 w 10135"/>
                <a:gd name="connsiteY6" fmla="*/ 2173 h 10265"/>
                <a:gd name="connsiteX7" fmla="*/ 485 w 10135"/>
                <a:gd name="connsiteY7" fmla="*/ 3262 h 10265"/>
                <a:gd name="connsiteX8" fmla="*/ 605 w 10135"/>
                <a:gd name="connsiteY8" fmla="*/ 4408 h 10265"/>
                <a:gd name="connsiteX9" fmla="*/ 826 w 10135"/>
                <a:gd name="connsiteY9" fmla="*/ 5702 h 10265"/>
                <a:gd name="connsiteX10" fmla="*/ 1307 w 10135"/>
                <a:gd name="connsiteY10" fmla="*/ 6692 h 10265"/>
                <a:gd name="connsiteX11" fmla="*/ 2330 w 10135"/>
                <a:gd name="connsiteY11" fmla="*/ 7272 h 10265"/>
                <a:gd name="connsiteX12" fmla="*/ 3548 w 10135"/>
                <a:gd name="connsiteY12" fmla="*/ 7906 h 10265"/>
                <a:gd name="connsiteX13" fmla="*/ 4707 w 10135"/>
                <a:gd name="connsiteY13" fmla="*/ 8734 h 10265"/>
                <a:gd name="connsiteX14" fmla="*/ 5850 w 10135"/>
                <a:gd name="connsiteY14" fmla="*/ 9423 h 10265"/>
                <a:gd name="connsiteX15" fmla="*/ 8142 w 10135"/>
                <a:gd name="connsiteY15" fmla="*/ 10151 h 10265"/>
                <a:gd name="connsiteX16" fmla="*/ 8886 w 10135"/>
                <a:gd name="connsiteY16" fmla="*/ 10108 h 10265"/>
                <a:gd name="connsiteX17" fmla="*/ 9228 w 10135"/>
                <a:gd name="connsiteY17" fmla="*/ 9362 h 10265"/>
                <a:gd name="connsiteX18" fmla="*/ 9491 w 10135"/>
                <a:gd name="connsiteY18" fmla="*/ 8206 h 10265"/>
                <a:gd name="connsiteX19" fmla="*/ 10135 w 10135"/>
                <a:gd name="connsiteY19" fmla="*/ 7089 h 10265"/>
                <a:gd name="connsiteX0" fmla="*/ 1148 w 10135"/>
                <a:gd name="connsiteY0" fmla="*/ 1108 h 10227"/>
                <a:gd name="connsiteX1" fmla="*/ 1118 w 10135"/>
                <a:gd name="connsiteY1" fmla="*/ 561 h 10227"/>
                <a:gd name="connsiteX2" fmla="*/ 816 w 10135"/>
                <a:gd name="connsiteY2" fmla="*/ 110 h 10227"/>
                <a:gd name="connsiteX3" fmla="*/ 215 w 10135"/>
                <a:gd name="connsiteY3" fmla="*/ 162 h 10227"/>
                <a:gd name="connsiteX4" fmla="*/ 20 w 10135"/>
                <a:gd name="connsiteY4" fmla="*/ 879 h 10227"/>
                <a:gd name="connsiteX5" fmla="*/ 88 w 10135"/>
                <a:gd name="connsiteY5" fmla="*/ 1351 h 10227"/>
                <a:gd name="connsiteX6" fmla="*/ 358 w 10135"/>
                <a:gd name="connsiteY6" fmla="*/ 2173 h 10227"/>
                <a:gd name="connsiteX7" fmla="*/ 485 w 10135"/>
                <a:gd name="connsiteY7" fmla="*/ 3262 h 10227"/>
                <a:gd name="connsiteX8" fmla="*/ 605 w 10135"/>
                <a:gd name="connsiteY8" fmla="*/ 4408 h 10227"/>
                <a:gd name="connsiteX9" fmla="*/ 826 w 10135"/>
                <a:gd name="connsiteY9" fmla="*/ 5702 h 10227"/>
                <a:gd name="connsiteX10" fmla="*/ 1307 w 10135"/>
                <a:gd name="connsiteY10" fmla="*/ 6692 h 10227"/>
                <a:gd name="connsiteX11" fmla="*/ 2330 w 10135"/>
                <a:gd name="connsiteY11" fmla="*/ 7272 h 10227"/>
                <a:gd name="connsiteX12" fmla="*/ 3548 w 10135"/>
                <a:gd name="connsiteY12" fmla="*/ 7906 h 10227"/>
                <a:gd name="connsiteX13" fmla="*/ 4707 w 10135"/>
                <a:gd name="connsiteY13" fmla="*/ 8734 h 10227"/>
                <a:gd name="connsiteX14" fmla="*/ 5850 w 10135"/>
                <a:gd name="connsiteY14" fmla="*/ 9423 h 10227"/>
                <a:gd name="connsiteX15" fmla="*/ 7208 w 10135"/>
                <a:gd name="connsiteY15" fmla="*/ 10073 h 10227"/>
                <a:gd name="connsiteX16" fmla="*/ 8886 w 10135"/>
                <a:gd name="connsiteY16" fmla="*/ 10108 h 10227"/>
                <a:gd name="connsiteX17" fmla="*/ 9228 w 10135"/>
                <a:gd name="connsiteY17" fmla="*/ 9362 h 10227"/>
                <a:gd name="connsiteX18" fmla="*/ 9491 w 10135"/>
                <a:gd name="connsiteY18" fmla="*/ 8206 h 10227"/>
                <a:gd name="connsiteX19" fmla="*/ 10135 w 10135"/>
                <a:gd name="connsiteY19" fmla="*/ 7089 h 10227"/>
                <a:gd name="connsiteX0" fmla="*/ 1148 w 10135"/>
                <a:gd name="connsiteY0" fmla="*/ 1108 h 10251"/>
                <a:gd name="connsiteX1" fmla="*/ 1118 w 10135"/>
                <a:gd name="connsiteY1" fmla="*/ 561 h 10251"/>
                <a:gd name="connsiteX2" fmla="*/ 816 w 10135"/>
                <a:gd name="connsiteY2" fmla="*/ 110 h 10251"/>
                <a:gd name="connsiteX3" fmla="*/ 215 w 10135"/>
                <a:gd name="connsiteY3" fmla="*/ 162 h 10251"/>
                <a:gd name="connsiteX4" fmla="*/ 20 w 10135"/>
                <a:gd name="connsiteY4" fmla="*/ 879 h 10251"/>
                <a:gd name="connsiteX5" fmla="*/ 88 w 10135"/>
                <a:gd name="connsiteY5" fmla="*/ 1351 h 10251"/>
                <a:gd name="connsiteX6" fmla="*/ 358 w 10135"/>
                <a:gd name="connsiteY6" fmla="*/ 2173 h 10251"/>
                <a:gd name="connsiteX7" fmla="*/ 485 w 10135"/>
                <a:gd name="connsiteY7" fmla="*/ 3262 h 10251"/>
                <a:gd name="connsiteX8" fmla="*/ 605 w 10135"/>
                <a:gd name="connsiteY8" fmla="*/ 4408 h 10251"/>
                <a:gd name="connsiteX9" fmla="*/ 826 w 10135"/>
                <a:gd name="connsiteY9" fmla="*/ 5702 h 10251"/>
                <a:gd name="connsiteX10" fmla="*/ 1307 w 10135"/>
                <a:gd name="connsiteY10" fmla="*/ 6692 h 10251"/>
                <a:gd name="connsiteX11" fmla="*/ 2330 w 10135"/>
                <a:gd name="connsiteY11" fmla="*/ 7272 h 10251"/>
                <a:gd name="connsiteX12" fmla="*/ 3548 w 10135"/>
                <a:gd name="connsiteY12" fmla="*/ 7906 h 10251"/>
                <a:gd name="connsiteX13" fmla="*/ 4707 w 10135"/>
                <a:gd name="connsiteY13" fmla="*/ 8734 h 10251"/>
                <a:gd name="connsiteX14" fmla="*/ 5850 w 10135"/>
                <a:gd name="connsiteY14" fmla="*/ 9423 h 10251"/>
                <a:gd name="connsiteX15" fmla="*/ 7208 w 10135"/>
                <a:gd name="connsiteY15" fmla="*/ 10073 h 10251"/>
                <a:gd name="connsiteX16" fmla="*/ 8886 w 10135"/>
                <a:gd name="connsiteY16" fmla="*/ 10108 h 10251"/>
                <a:gd name="connsiteX17" fmla="*/ 9228 w 10135"/>
                <a:gd name="connsiteY17" fmla="*/ 9362 h 10251"/>
                <a:gd name="connsiteX18" fmla="*/ 9491 w 10135"/>
                <a:gd name="connsiteY18" fmla="*/ 8206 h 10251"/>
                <a:gd name="connsiteX19" fmla="*/ 10135 w 10135"/>
                <a:gd name="connsiteY19" fmla="*/ 7089 h 10251"/>
                <a:gd name="connsiteX0" fmla="*/ 1148 w 10135"/>
                <a:gd name="connsiteY0" fmla="*/ 1108 h 10164"/>
                <a:gd name="connsiteX1" fmla="*/ 1118 w 10135"/>
                <a:gd name="connsiteY1" fmla="*/ 561 h 10164"/>
                <a:gd name="connsiteX2" fmla="*/ 816 w 10135"/>
                <a:gd name="connsiteY2" fmla="*/ 110 h 10164"/>
                <a:gd name="connsiteX3" fmla="*/ 215 w 10135"/>
                <a:gd name="connsiteY3" fmla="*/ 162 h 10164"/>
                <a:gd name="connsiteX4" fmla="*/ 20 w 10135"/>
                <a:gd name="connsiteY4" fmla="*/ 879 h 10164"/>
                <a:gd name="connsiteX5" fmla="*/ 88 w 10135"/>
                <a:gd name="connsiteY5" fmla="*/ 1351 h 10164"/>
                <a:gd name="connsiteX6" fmla="*/ 358 w 10135"/>
                <a:gd name="connsiteY6" fmla="*/ 2173 h 10164"/>
                <a:gd name="connsiteX7" fmla="*/ 485 w 10135"/>
                <a:gd name="connsiteY7" fmla="*/ 3262 h 10164"/>
                <a:gd name="connsiteX8" fmla="*/ 605 w 10135"/>
                <a:gd name="connsiteY8" fmla="*/ 4408 h 10164"/>
                <a:gd name="connsiteX9" fmla="*/ 826 w 10135"/>
                <a:gd name="connsiteY9" fmla="*/ 5702 h 10164"/>
                <a:gd name="connsiteX10" fmla="*/ 1307 w 10135"/>
                <a:gd name="connsiteY10" fmla="*/ 6692 h 10164"/>
                <a:gd name="connsiteX11" fmla="*/ 2330 w 10135"/>
                <a:gd name="connsiteY11" fmla="*/ 7272 h 10164"/>
                <a:gd name="connsiteX12" fmla="*/ 3548 w 10135"/>
                <a:gd name="connsiteY12" fmla="*/ 7906 h 10164"/>
                <a:gd name="connsiteX13" fmla="*/ 4707 w 10135"/>
                <a:gd name="connsiteY13" fmla="*/ 8734 h 10164"/>
                <a:gd name="connsiteX14" fmla="*/ 5850 w 10135"/>
                <a:gd name="connsiteY14" fmla="*/ 9423 h 10164"/>
                <a:gd name="connsiteX15" fmla="*/ 7208 w 10135"/>
                <a:gd name="connsiteY15" fmla="*/ 10073 h 10164"/>
                <a:gd name="connsiteX16" fmla="*/ 7773 w 10135"/>
                <a:gd name="connsiteY16" fmla="*/ 9972 h 10164"/>
                <a:gd name="connsiteX17" fmla="*/ 9228 w 10135"/>
                <a:gd name="connsiteY17" fmla="*/ 9362 h 10164"/>
                <a:gd name="connsiteX18" fmla="*/ 9491 w 10135"/>
                <a:gd name="connsiteY18" fmla="*/ 8206 h 10164"/>
                <a:gd name="connsiteX19" fmla="*/ 10135 w 10135"/>
                <a:gd name="connsiteY19" fmla="*/ 7089 h 10164"/>
                <a:gd name="connsiteX0" fmla="*/ 1148 w 10135"/>
                <a:gd name="connsiteY0" fmla="*/ 1108 h 10164"/>
                <a:gd name="connsiteX1" fmla="*/ 1118 w 10135"/>
                <a:gd name="connsiteY1" fmla="*/ 561 h 10164"/>
                <a:gd name="connsiteX2" fmla="*/ 816 w 10135"/>
                <a:gd name="connsiteY2" fmla="*/ 110 h 10164"/>
                <a:gd name="connsiteX3" fmla="*/ 215 w 10135"/>
                <a:gd name="connsiteY3" fmla="*/ 162 h 10164"/>
                <a:gd name="connsiteX4" fmla="*/ 20 w 10135"/>
                <a:gd name="connsiteY4" fmla="*/ 879 h 10164"/>
                <a:gd name="connsiteX5" fmla="*/ 88 w 10135"/>
                <a:gd name="connsiteY5" fmla="*/ 1351 h 10164"/>
                <a:gd name="connsiteX6" fmla="*/ 358 w 10135"/>
                <a:gd name="connsiteY6" fmla="*/ 2173 h 10164"/>
                <a:gd name="connsiteX7" fmla="*/ 485 w 10135"/>
                <a:gd name="connsiteY7" fmla="*/ 3262 h 10164"/>
                <a:gd name="connsiteX8" fmla="*/ 605 w 10135"/>
                <a:gd name="connsiteY8" fmla="*/ 4408 h 10164"/>
                <a:gd name="connsiteX9" fmla="*/ 826 w 10135"/>
                <a:gd name="connsiteY9" fmla="*/ 5702 h 10164"/>
                <a:gd name="connsiteX10" fmla="*/ 1307 w 10135"/>
                <a:gd name="connsiteY10" fmla="*/ 6692 h 10164"/>
                <a:gd name="connsiteX11" fmla="*/ 2330 w 10135"/>
                <a:gd name="connsiteY11" fmla="*/ 7272 h 10164"/>
                <a:gd name="connsiteX12" fmla="*/ 3548 w 10135"/>
                <a:gd name="connsiteY12" fmla="*/ 7906 h 10164"/>
                <a:gd name="connsiteX13" fmla="*/ 4707 w 10135"/>
                <a:gd name="connsiteY13" fmla="*/ 8734 h 10164"/>
                <a:gd name="connsiteX14" fmla="*/ 5850 w 10135"/>
                <a:gd name="connsiteY14" fmla="*/ 9423 h 10164"/>
                <a:gd name="connsiteX15" fmla="*/ 7208 w 10135"/>
                <a:gd name="connsiteY15" fmla="*/ 10073 h 10164"/>
                <a:gd name="connsiteX16" fmla="*/ 7773 w 10135"/>
                <a:gd name="connsiteY16" fmla="*/ 9972 h 10164"/>
                <a:gd name="connsiteX17" fmla="*/ 9228 w 10135"/>
                <a:gd name="connsiteY17" fmla="*/ 9362 h 10164"/>
                <a:gd name="connsiteX18" fmla="*/ 9491 w 10135"/>
                <a:gd name="connsiteY18" fmla="*/ 8206 h 10164"/>
                <a:gd name="connsiteX19" fmla="*/ 10135 w 10135"/>
                <a:gd name="connsiteY19" fmla="*/ 7089 h 10164"/>
                <a:gd name="connsiteX0" fmla="*/ 1148 w 10135"/>
                <a:gd name="connsiteY0" fmla="*/ 1108 h 10164"/>
                <a:gd name="connsiteX1" fmla="*/ 1118 w 10135"/>
                <a:gd name="connsiteY1" fmla="*/ 561 h 10164"/>
                <a:gd name="connsiteX2" fmla="*/ 816 w 10135"/>
                <a:gd name="connsiteY2" fmla="*/ 110 h 10164"/>
                <a:gd name="connsiteX3" fmla="*/ 215 w 10135"/>
                <a:gd name="connsiteY3" fmla="*/ 162 h 10164"/>
                <a:gd name="connsiteX4" fmla="*/ 20 w 10135"/>
                <a:gd name="connsiteY4" fmla="*/ 879 h 10164"/>
                <a:gd name="connsiteX5" fmla="*/ 88 w 10135"/>
                <a:gd name="connsiteY5" fmla="*/ 1351 h 10164"/>
                <a:gd name="connsiteX6" fmla="*/ 358 w 10135"/>
                <a:gd name="connsiteY6" fmla="*/ 2173 h 10164"/>
                <a:gd name="connsiteX7" fmla="*/ 485 w 10135"/>
                <a:gd name="connsiteY7" fmla="*/ 3262 h 10164"/>
                <a:gd name="connsiteX8" fmla="*/ 605 w 10135"/>
                <a:gd name="connsiteY8" fmla="*/ 4408 h 10164"/>
                <a:gd name="connsiteX9" fmla="*/ 826 w 10135"/>
                <a:gd name="connsiteY9" fmla="*/ 5702 h 10164"/>
                <a:gd name="connsiteX10" fmla="*/ 1307 w 10135"/>
                <a:gd name="connsiteY10" fmla="*/ 6692 h 10164"/>
                <a:gd name="connsiteX11" fmla="*/ 2330 w 10135"/>
                <a:gd name="connsiteY11" fmla="*/ 7272 h 10164"/>
                <a:gd name="connsiteX12" fmla="*/ 3548 w 10135"/>
                <a:gd name="connsiteY12" fmla="*/ 7906 h 10164"/>
                <a:gd name="connsiteX13" fmla="*/ 4707 w 10135"/>
                <a:gd name="connsiteY13" fmla="*/ 8734 h 10164"/>
                <a:gd name="connsiteX14" fmla="*/ 5850 w 10135"/>
                <a:gd name="connsiteY14" fmla="*/ 9423 h 10164"/>
                <a:gd name="connsiteX15" fmla="*/ 7208 w 10135"/>
                <a:gd name="connsiteY15" fmla="*/ 10073 h 10164"/>
                <a:gd name="connsiteX16" fmla="*/ 7773 w 10135"/>
                <a:gd name="connsiteY16" fmla="*/ 9972 h 10164"/>
                <a:gd name="connsiteX17" fmla="*/ 7796 w 10135"/>
                <a:gd name="connsiteY17" fmla="*/ 9113 h 10164"/>
                <a:gd name="connsiteX18" fmla="*/ 9491 w 10135"/>
                <a:gd name="connsiteY18" fmla="*/ 8206 h 10164"/>
                <a:gd name="connsiteX19" fmla="*/ 10135 w 10135"/>
                <a:gd name="connsiteY19" fmla="*/ 7089 h 10164"/>
                <a:gd name="connsiteX0" fmla="*/ 1148 w 10135"/>
                <a:gd name="connsiteY0" fmla="*/ 1108 h 10164"/>
                <a:gd name="connsiteX1" fmla="*/ 1118 w 10135"/>
                <a:gd name="connsiteY1" fmla="*/ 561 h 10164"/>
                <a:gd name="connsiteX2" fmla="*/ 816 w 10135"/>
                <a:gd name="connsiteY2" fmla="*/ 110 h 10164"/>
                <a:gd name="connsiteX3" fmla="*/ 215 w 10135"/>
                <a:gd name="connsiteY3" fmla="*/ 162 h 10164"/>
                <a:gd name="connsiteX4" fmla="*/ 20 w 10135"/>
                <a:gd name="connsiteY4" fmla="*/ 879 h 10164"/>
                <a:gd name="connsiteX5" fmla="*/ 88 w 10135"/>
                <a:gd name="connsiteY5" fmla="*/ 1351 h 10164"/>
                <a:gd name="connsiteX6" fmla="*/ 358 w 10135"/>
                <a:gd name="connsiteY6" fmla="*/ 2173 h 10164"/>
                <a:gd name="connsiteX7" fmla="*/ 485 w 10135"/>
                <a:gd name="connsiteY7" fmla="*/ 3262 h 10164"/>
                <a:gd name="connsiteX8" fmla="*/ 605 w 10135"/>
                <a:gd name="connsiteY8" fmla="*/ 4408 h 10164"/>
                <a:gd name="connsiteX9" fmla="*/ 826 w 10135"/>
                <a:gd name="connsiteY9" fmla="*/ 5702 h 10164"/>
                <a:gd name="connsiteX10" fmla="*/ 1307 w 10135"/>
                <a:gd name="connsiteY10" fmla="*/ 6692 h 10164"/>
                <a:gd name="connsiteX11" fmla="*/ 2330 w 10135"/>
                <a:gd name="connsiteY11" fmla="*/ 7272 h 10164"/>
                <a:gd name="connsiteX12" fmla="*/ 3548 w 10135"/>
                <a:gd name="connsiteY12" fmla="*/ 7906 h 10164"/>
                <a:gd name="connsiteX13" fmla="*/ 4707 w 10135"/>
                <a:gd name="connsiteY13" fmla="*/ 8734 h 10164"/>
                <a:gd name="connsiteX14" fmla="*/ 5850 w 10135"/>
                <a:gd name="connsiteY14" fmla="*/ 9423 h 10164"/>
                <a:gd name="connsiteX15" fmla="*/ 7208 w 10135"/>
                <a:gd name="connsiteY15" fmla="*/ 10073 h 10164"/>
                <a:gd name="connsiteX16" fmla="*/ 7773 w 10135"/>
                <a:gd name="connsiteY16" fmla="*/ 9972 h 10164"/>
                <a:gd name="connsiteX17" fmla="*/ 7796 w 10135"/>
                <a:gd name="connsiteY17" fmla="*/ 9113 h 10164"/>
                <a:gd name="connsiteX18" fmla="*/ 9491 w 10135"/>
                <a:gd name="connsiteY18" fmla="*/ 8206 h 10164"/>
                <a:gd name="connsiteX19" fmla="*/ 10135 w 10135"/>
                <a:gd name="connsiteY19" fmla="*/ 7089 h 10164"/>
                <a:gd name="connsiteX0" fmla="*/ 1148 w 10135"/>
                <a:gd name="connsiteY0" fmla="*/ 1108 h 10164"/>
                <a:gd name="connsiteX1" fmla="*/ 1118 w 10135"/>
                <a:gd name="connsiteY1" fmla="*/ 561 h 10164"/>
                <a:gd name="connsiteX2" fmla="*/ 816 w 10135"/>
                <a:gd name="connsiteY2" fmla="*/ 110 h 10164"/>
                <a:gd name="connsiteX3" fmla="*/ 215 w 10135"/>
                <a:gd name="connsiteY3" fmla="*/ 162 h 10164"/>
                <a:gd name="connsiteX4" fmla="*/ 20 w 10135"/>
                <a:gd name="connsiteY4" fmla="*/ 879 h 10164"/>
                <a:gd name="connsiteX5" fmla="*/ 88 w 10135"/>
                <a:gd name="connsiteY5" fmla="*/ 1351 h 10164"/>
                <a:gd name="connsiteX6" fmla="*/ 358 w 10135"/>
                <a:gd name="connsiteY6" fmla="*/ 2173 h 10164"/>
                <a:gd name="connsiteX7" fmla="*/ 485 w 10135"/>
                <a:gd name="connsiteY7" fmla="*/ 3262 h 10164"/>
                <a:gd name="connsiteX8" fmla="*/ 605 w 10135"/>
                <a:gd name="connsiteY8" fmla="*/ 4408 h 10164"/>
                <a:gd name="connsiteX9" fmla="*/ 826 w 10135"/>
                <a:gd name="connsiteY9" fmla="*/ 5702 h 10164"/>
                <a:gd name="connsiteX10" fmla="*/ 1307 w 10135"/>
                <a:gd name="connsiteY10" fmla="*/ 6692 h 10164"/>
                <a:gd name="connsiteX11" fmla="*/ 2330 w 10135"/>
                <a:gd name="connsiteY11" fmla="*/ 7272 h 10164"/>
                <a:gd name="connsiteX12" fmla="*/ 3548 w 10135"/>
                <a:gd name="connsiteY12" fmla="*/ 7906 h 10164"/>
                <a:gd name="connsiteX13" fmla="*/ 4707 w 10135"/>
                <a:gd name="connsiteY13" fmla="*/ 8734 h 10164"/>
                <a:gd name="connsiteX14" fmla="*/ 5850 w 10135"/>
                <a:gd name="connsiteY14" fmla="*/ 9423 h 10164"/>
                <a:gd name="connsiteX15" fmla="*/ 7208 w 10135"/>
                <a:gd name="connsiteY15" fmla="*/ 10073 h 10164"/>
                <a:gd name="connsiteX16" fmla="*/ 7773 w 10135"/>
                <a:gd name="connsiteY16" fmla="*/ 9972 h 10164"/>
                <a:gd name="connsiteX17" fmla="*/ 7796 w 10135"/>
                <a:gd name="connsiteY17" fmla="*/ 9113 h 10164"/>
                <a:gd name="connsiteX18" fmla="*/ 7688 w 10135"/>
                <a:gd name="connsiteY18" fmla="*/ 8012 h 10164"/>
                <a:gd name="connsiteX19" fmla="*/ 10135 w 10135"/>
                <a:gd name="connsiteY19" fmla="*/ 7089 h 10164"/>
                <a:gd name="connsiteX0" fmla="*/ 1148 w 10135"/>
                <a:gd name="connsiteY0" fmla="*/ 1108 h 10164"/>
                <a:gd name="connsiteX1" fmla="*/ 1118 w 10135"/>
                <a:gd name="connsiteY1" fmla="*/ 561 h 10164"/>
                <a:gd name="connsiteX2" fmla="*/ 816 w 10135"/>
                <a:gd name="connsiteY2" fmla="*/ 110 h 10164"/>
                <a:gd name="connsiteX3" fmla="*/ 215 w 10135"/>
                <a:gd name="connsiteY3" fmla="*/ 162 h 10164"/>
                <a:gd name="connsiteX4" fmla="*/ 20 w 10135"/>
                <a:gd name="connsiteY4" fmla="*/ 879 h 10164"/>
                <a:gd name="connsiteX5" fmla="*/ 88 w 10135"/>
                <a:gd name="connsiteY5" fmla="*/ 1351 h 10164"/>
                <a:gd name="connsiteX6" fmla="*/ 358 w 10135"/>
                <a:gd name="connsiteY6" fmla="*/ 2173 h 10164"/>
                <a:gd name="connsiteX7" fmla="*/ 485 w 10135"/>
                <a:gd name="connsiteY7" fmla="*/ 3262 h 10164"/>
                <a:gd name="connsiteX8" fmla="*/ 605 w 10135"/>
                <a:gd name="connsiteY8" fmla="*/ 4408 h 10164"/>
                <a:gd name="connsiteX9" fmla="*/ 826 w 10135"/>
                <a:gd name="connsiteY9" fmla="*/ 5702 h 10164"/>
                <a:gd name="connsiteX10" fmla="*/ 1307 w 10135"/>
                <a:gd name="connsiteY10" fmla="*/ 6692 h 10164"/>
                <a:gd name="connsiteX11" fmla="*/ 2330 w 10135"/>
                <a:gd name="connsiteY11" fmla="*/ 7272 h 10164"/>
                <a:gd name="connsiteX12" fmla="*/ 3548 w 10135"/>
                <a:gd name="connsiteY12" fmla="*/ 7906 h 10164"/>
                <a:gd name="connsiteX13" fmla="*/ 4707 w 10135"/>
                <a:gd name="connsiteY13" fmla="*/ 8734 h 10164"/>
                <a:gd name="connsiteX14" fmla="*/ 5850 w 10135"/>
                <a:gd name="connsiteY14" fmla="*/ 9423 h 10164"/>
                <a:gd name="connsiteX15" fmla="*/ 7208 w 10135"/>
                <a:gd name="connsiteY15" fmla="*/ 10073 h 10164"/>
                <a:gd name="connsiteX16" fmla="*/ 7773 w 10135"/>
                <a:gd name="connsiteY16" fmla="*/ 9972 h 10164"/>
                <a:gd name="connsiteX17" fmla="*/ 7796 w 10135"/>
                <a:gd name="connsiteY17" fmla="*/ 9113 h 10164"/>
                <a:gd name="connsiteX18" fmla="*/ 7688 w 10135"/>
                <a:gd name="connsiteY18" fmla="*/ 8012 h 10164"/>
                <a:gd name="connsiteX19" fmla="*/ 10135 w 10135"/>
                <a:gd name="connsiteY19" fmla="*/ 7089 h 10164"/>
                <a:gd name="connsiteX0" fmla="*/ 1148 w 8105"/>
                <a:gd name="connsiteY0" fmla="*/ 1108 h 10164"/>
                <a:gd name="connsiteX1" fmla="*/ 1118 w 8105"/>
                <a:gd name="connsiteY1" fmla="*/ 561 h 10164"/>
                <a:gd name="connsiteX2" fmla="*/ 816 w 8105"/>
                <a:gd name="connsiteY2" fmla="*/ 110 h 10164"/>
                <a:gd name="connsiteX3" fmla="*/ 215 w 8105"/>
                <a:gd name="connsiteY3" fmla="*/ 162 h 10164"/>
                <a:gd name="connsiteX4" fmla="*/ 20 w 8105"/>
                <a:gd name="connsiteY4" fmla="*/ 879 h 10164"/>
                <a:gd name="connsiteX5" fmla="*/ 88 w 8105"/>
                <a:gd name="connsiteY5" fmla="*/ 1351 h 10164"/>
                <a:gd name="connsiteX6" fmla="*/ 358 w 8105"/>
                <a:gd name="connsiteY6" fmla="*/ 2173 h 10164"/>
                <a:gd name="connsiteX7" fmla="*/ 485 w 8105"/>
                <a:gd name="connsiteY7" fmla="*/ 3262 h 10164"/>
                <a:gd name="connsiteX8" fmla="*/ 605 w 8105"/>
                <a:gd name="connsiteY8" fmla="*/ 4408 h 10164"/>
                <a:gd name="connsiteX9" fmla="*/ 826 w 8105"/>
                <a:gd name="connsiteY9" fmla="*/ 5702 h 10164"/>
                <a:gd name="connsiteX10" fmla="*/ 1307 w 8105"/>
                <a:gd name="connsiteY10" fmla="*/ 6692 h 10164"/>
                <a:gd name="connsiteX11" fmla="*/ 2330 w 8105"/>
                <a:gd name="connsiteY11" fmla="*/ 7272 h 10164"/>
                <a:gd name="connsiteX12" fmla="*/ 3548 w 8105"/>
                <a:gd name="connsiteY12" fmla="*/ 7906 h 10164"/>
                <a:gd name="connsiteX13" fmla="*/ 4707 w 8105"/>
                <a:gd name="connsiteY13" fmla="*/ 8734 h 10164"/>
                <a:gd name="connsiteX14" fmla="*/ 5850 w 8105"/>
                <a:gd name="connsiteY14" fmla="*/ 9423 h 10164"/>
                <a:gd name="connsiteX15" fmla="*/ 7208 w 8105"/>
                <a:gd name="connsiteY15" fmla="*/ 10073 h 10164"/>
                <a:gd name="connsiteX16" fmla="*/ 7773 w 8105"/>
                <a:gd name="connsiteY16" fmla="*/ 9972 h 10164"/>
                <a:gd name="connsiteX17" fmla="*/ 7796 w 8105"/>
                <a:gd name="connsiteY17" fmla="*/ 9113 h 10164"/>
                <a:gd name="connsiteX18" fmla="*/ 7688 w 8105"/>
                <a:gd name="connsiteY18" fmla="*/ 8012 h 10164"/>
                <a:gd name="connsiteX19" fmla="*/ 8105 w 8105"/>
                <a:gd name="connsiteY19" fmla="*/ 6919 h 10164"/>
                <a:gd name="connsiteX0" fmla="*/ 1416 w 10000"/>
                <a:gd name="connsiteY0" fmla="*/ 1090 h 10000"/>
                <a:gd name="connsiteX1" fmla="*/ 1379 w 10000"/>
                <a:gd name="connsiteY1" fmla="*/ 552 h 10000"/>
                <a:gd name="connsiteX2" fmla="*/ 1007 w 10000"/>
                <a:gd name="connsiteY2" fmla="*/ 108 h 10000"/>
                <a:gd name="connsiteX3" fmla="*/ 265 w 10000"/>
                <a:gd name="connsiteY3" fmla="*/ 159 h 10000"/>
                <a:gd name="connsiteX4" fmla="*/ 25 w 10000"/>
                <a:gd name="connsiteY4" fmla="*/ 865 h 10000"/>
                <a:gd name="connsiteX5" fmla="*/ 109 w 10000"/>
                <a:gd name="connsiteY5" fmla="*/ 1329 h 10000"/>
                <a:gd name="connsiteX6" fmla="*/ 442 w 10000"/>
                <a:gd name="connsiteY6" fmla="*/ 2138 h 10000"/>
                <a:gd name="connsiteX7" fmla="*/ 598 w 10000"/>
                <a:gd name="connsiteY7" fmla="*/ 3209 h 10000"/>
                <a:gd name="connsiteX8" fmla="*/ 746 w 10000"/>
                <a:gd name="connsiteY8" fmla="*/ 4337 h 10000"/>
                <a:gd name="connsiteX9" fmla="*/ 1019 w 10000"/>
                <a:gd name="connsiteY9" fmla="*/ 5610 h 10000"/>
                <a:gd name="connsiteX10" fmla="*/ 1613 w 10000"/>
                <a:gd name="connsiteY10" fmla="*/ 6584 h 10000"/>
                <a:gd name="connsiteX11" fmla="*/ 2875 w 10000"/>
                <a:gd name="connsiteY11" fmla="*/ 7155 h 10000"/>
                <a:gd name="connsiteX12" fmla="*/ 4378 w 10000"/>
                <a:gd name="connsiteY12" fmla="*/ 7778 h 10000"/>
                <a:gd name="connsiteX13" fmla="*/ 5808 w 10000"/>
                <a:gd name="connsiteY13" fmla="*/ 8593 h 10000"/>
                <a:gd name="connsiteX14" fmla="*/ 7218 w 10000"/>
                <a:gd name="connsiteY14" fmla="*/ 9271 h 10000"/>
                <a:gd name="connsiteX15" fmla="*/ 8893 w 10000"/>
                <a:gd name="connsiteY15" fmla="*/ 9910 h 10000"/>
                <a:gd name="connsiteX16" fmla="*/ 9590 w 10000"/>
                <a:gd name="connsiteY16" fmla="*/ 9811 h 10000"/>
                <a:gd name="connsiteX17" fmla="*/ 9619 w 10000"/>
                <a:gd name="connsiteY17" fmla="*/ 8966 h 10000"/>
                <a:gd name="connsiteX18" fmla="*/ 9486 w 10000"/>
                <a:gd name="connsiteY18" fmla="*/ 7883 h 10000"/>
                <a:gd name="connsiteX19" fmla="*/ 10000 w 10000"/>
                <a:gd name="connsiteY19" fmla="*/ 6807 h 10000"/>
                <a:gd name="connsiteX0" fmla="*/ 1416 w 10000"/>
                <a:gd name="connsiteY0" fmla="*/ 1090 h 10000"/>
                <a:gd name="connsiteX1" fmla="*/ 1379 w 10000"/>
                <a:gd name="connsiteY1" fmla="*/ 552 h 10000"/>
                <a:gd name="connsiteX2" fmla="*/ 1007 w 10000"/>
                <a:gd name="connsiteY2" fmla="*/ 108 h 10000"/>
                <a:gd name="connsiteX3" fmla="*/ 265 w 10000"/>
                <a:gd name="connsiteY3" fmla="*/ 159 h 10000"/>
                <a:gd name="connsiteX4" fmla="*/ 25 w 10000"/>
                <a:gd name="connsiteY4" fmla="*/ 865 h 10000"/>
                <a:gd name="connsiteX5" fmla="*/ 109 w 10000"/>
                <a:gd name="connsiteY5" fmla="*/ 1329 h 10000"/>
                <a:gd name="connsiteX6" fmla="*/ 442 w 10000"/>
                <a:gd name="connsiteY6" fmla="*/ 2138 h 10000"/>
                <a:gd name="connsiteX7" fmla="*/ 598 w 10000"/>
                <a:gd name="connsiteY7" fmla="*/ 3209 h 10000"/>
                <a:gd name="connsiteX8" fmla="*/ 746 w 10000"/>
                <a:gd name="connsiteY8" fmla="*/ 4337 h 10000"/>
                <a:gd name="connsiteX9" fmla="*/ 1019 w 10000"/>
                <a:gd name="connsiteY9" fmla="*/ 5610 h 10000"/>
                <a:gd name="connsiteX10" fmla="*/ 1613 w 10000"/>
                <a:gd name="connsiteY10" fmla="*/ 6584 h 10000"/>
                <a:gd name="connsiteX11" fmla="*/ 2875 w 10000"/>
                <a:gd name="connsiteY11" fmla="*/ 7155 h 10000"/>
                <a:gd name="connsiteX12" fmla="*/ 4378 w 10000"/>
                <a:gd name="connsiteY12" fmla="*/ 7778 h 10000"/>
                <a:gd name="connsiteX13" fmla="*/ 5808 w 10000"/>
                <a:gd name="connsiteY13" fmla="*/ 8593 h 10000"/>
                <a:gd name="connsiteX14" fmla="*/ 7218 w 10000"/>
                <a:gd name="connsiteY14" fmla="*/ 9271 h 10000"/>
                <a:gd name="connsiteX15" fmla="*/ 8893 w 10000"/>
                <a:gd name="connsiteY15" fmla="*/ 9910 h 10000"/>
                <a:gd name="connsiteX16" fmla="*/ 9590 w 10000"/>
                <a:gd name="connsiteY16" fmla="*/ 9811 h 10000"/>
                <a:gd name="connsiteX17" fmla="*/ 9858 w 10000"/>
                <a:gd name="connsiteY17" fmla="*/ 8955 h 10000"/>
                <a:gd name="connsiteX18" fmla="*/ 9486 w 10000"/>
                <a:gd name="connsiteY18" fmla="*/ 7883 h 10000"/>
                <a:gd name="connsiteX19" fmla="*/ 10000 w 10000"/>
                <a:gd name="connsiteY19" fmla="*/ 6807 h 10000"/>
                <a:gd name="connsiteX0" fmla="*/ 1416 w 10000"/>
                <a:gd name="connsiteY0" fmla="*/ 1090 h 10000"/>
                <a:gd name="connsiteX1" fmla="*/ 1379 w 10000"/>
                <a:gd name="connsiteY1" fmla="*/ 552 h 10000"/>
                <a:gd name="connsiteX2" fmla="*/ 1007 w 10000"/>
                <a:gd name="connsiteY2" fmla="*/ 108 h 10000"/>
                <a:gd name="connsiteX3" fmla="*/ 265 w 10000"/>
                <a:gd name="connsiteY3" fmla="*/ 159 h 10000"/>
                <a:gd name="connsiteX4" fmla="*/ 25 w 10000"/>
                <a:gd name="connsiteY4" fmla="*/ 865 h 10000"/>
                <a:gd name="connsiteX5" fmla="*/ 109 w 10000"/>
                <a:gd name="connsiteY5" fmla="*/ 1329 h 10000"/>
                <a:gd name="connsiteX6" fmla="*/ 442 w 10000"/>
                <a:gd name="connsiteY6" fmla="*/ 2138 h 10000"/>
                <a:gd name="connsiteX7" fmla="*/ 598 w 10000"/>
                <a:gd name="connsiteY7" fmla="*/ 3209 h 10000"/>
                <a:gd name="connsiteX8" fmla="*/ 746 w 10000"/>
                <a:gd name="connsiteY8" fmla="*/ 4337 h 10000"/>
                <a:gd name="connsiteX9" fmla="*/ 1019 w 10000"/>
                <a:gd name="connsiteY9" fmla="*/ 5610 h 10000"/>
                <a:gd name="connsiteX10" fmla="*/ 1613 w 10000"/>
                <a:gd name="connsiteY10" fmla="*/ 6584 h 10000"/>
                <a:gd name="connsiteX11" fmla="*/ 2875 w 10000"/>
                <a:gd name="connsiteY11" fmla="*/ 7155 h 10000"/>
                <a:gd name="connsiteX12" fmla="*/ 4378 w 10000"/>
                <a:gd name="connsiteY12" fmla="*/ 7778 h 10000"/>
                <a:gd name="connsiteX13" fmla="*/ 5808 w 10000"/>
                <a:gd name="connsiteY13" fmla="*/ 8593 h 10000"/>
                <a:gd name="connsiteX14" fmla="*/ 7218 w 10000"/>
                <a:gd name="connsiteY14" fmla="*/ 9271 h 10000"/>
                <a:gd name="connsiteX15" fmla="*/ 8893 w 10000"/>
                <a:gd name="connsiteY15" fmla="*/ 9910 h 10000"/>
                <a:gd name="connsiteX16" fmla="*/ 9590 w 10000"/>
                <a:gd name="connsiteY16" fmla="*/ 9811 h 10000"/>
                <a:gd name="connsiteX17" fmla="*/ 9858 w 10000"/>
                <a:gd name="connsiteY17" fmla="*/ 8955 h 10000"/>
                <a:gd name="connsiteX18" fmla="*/ 9765 w 10000"/>
                <a:gd name="connsiteY18" fmla="*/ 7955 h 10000"/>
                <a:gd name="connsiteX19" fmla="*/ 10000 w 10000"/>
                <a:gd name="connsiteY19" fmla="*/ 6807 h 10000"/>
                <a:gd name="connsiteX0" fmla="*/ 1416 w 10461"/>
                <a:gd name="connsiteY0" fmla="*/ 1090 h 10000"/>
                <a:gd name="connsiteX1" fmla="*/ 1379 w 10461"/>
                <a:gd name="connsiteY1" fmla="*/ 552 h 10000"/>
                <a:gd name="connsiteX2" fmla="*/ 1007 w 10461"/>
                <a:gd name="connsiteY2" fmla="*/ 108 h 10000"/>
                <a:gd name="connsiteX3" fmla="*/ 265 w 10461"/>
                <a:gd name="connsiteY3" fmla="*/ 159 h 10000"/>
                <a:gd name="connsiteX4" fmla="*/ 25 w 10461"/>
                <a:gd name="connsiteY4" fmla="*/ 865 h 10000"/>
                <a:gd name="connsiteX5" fmla="*/ 109 w 10461"/>
                <a:gd name="connsiteY5" fmla="*/ 1329 h 10000"/>
                <a:gd name="connsiteX6" fmla="*/ 442 w 10461"/>
                <a:gd name="connsiteY6" fmla="*/ 2138 h 10000"/>
                <a:gd name="connsiteX7" fmla="*/ 598 w 10461"/>
                <a:gd name="connsiteY7" fmla="*/ 3209 h 10000"/>
                <a:gd name="connsiteX8" fmla="*/ 746 w 10461"/>
                <a:gd name="connsiteY8" fmla="*/ 4337 h 10000"/>
                <a:gd name="connsiteX9" fmla="*/ 1019 w 10461"/>
                <a:gd name="connsiteY9" fmla="*/ 5610 h 10000"/>
                <a:gd name="connsiteX10" fmla="*/ 1613 w 10461"/>
                <a:gd name="connsiteY10" fmla="*/ 6584 h 10000"/>
                <a:gd name="connsiteX11" fmla="*/ 2875 w 10461"/>
                <a:gd name="connsiteY11" fmla="*/ 7155 h 10000"/>
                <a:gd name="connsiteX12" fmla="*/ 4378 w 10461"/>
                <a:gd name="connsiteY12" fmla="*/ 7778 h 10000"/>
                <a:gd name="connsiteX13" fmla="*/ 5808 w 10461"/>
                <a:gd name="connsiteY13" fmla="*/ 8593 h 10000"/>
                <a:gd name="connsiteX14" fmla="*/ 7218 w 10461"/>
                <a:gd name="connsiteY14" fmla="*/ 9271 h 10000"/>
                <a:gd name="connsiteX15" fmla="*/ 8893 w 10461"/>
                <a:gd name="connsiteY15" fmla="*/ 9910 h 10000"/>
                <a:gd name="connsiteX16" fmla="*/ 9590 w 10461"/>
                <a:gd name="connsiteY16" fmla="*/ 9811 h 10000"/>
                <a:gd name="connsiteX17" fmla="*/ 9858 w 10461"/>
                <a:gd name="connsiteY17" fmla="*/ 8955 h 10000"/>
                <a:gd name="connsiteX18" fmla="*/ 9765 w 10461"/>
                <a:gd name="connsiteY18" fmla="*/ 7955 h 10000"/>
                <a:gd name="connsiteX19" fmla="*/ 10461 w 10461"/>
                <a:gd name="connsiteY19" fmla="*/ 6971 h 10000"/>
                <a:gd name="connsiteX0" fmla="*/ 1416 w 10461"/>
                <a:gd name="connsiteY0" fmla="*/ 1090 h 10000"/>
                <a:gd name="connsiteX1" fmla="*/ 1379 w 10461"/>
                <a:gd name="connsiteY1" fmla="*/ 552 h 10000"/>
                <a:gd name="connsiteX2" fmla="*/ 1007 w 10461"/>
                <a:gd name="connsiteY2" fmla="*/ 108 h 10000"/>
                <a:gd name="connsiteX3" fmla="*/ 265 w 10461"/>
                <a:gd name="connsiteY3" fmla="*/ 159 h 10000"/>
                <a:gd name="connsiteX4" fmla="*/ 25 w 10461"/>
                <a:gd name="connsiteY4" fmla="*/ 865 h 10000"/>
                <a:gd name="connsiteX5" fmla="*/ 109 w 10461"/>
                <a:gd name="connsiteY5" fmla="*/ 1329 h 10000"/>
                <a:gd name="connsiteX6" fmla="*/ 442 w 10461"/>
                <a:gd name="connsiteY6" fmla="*/ 2138 h 10000"/>
                <a:gd name="connsiteX7" fmla="*/ 598 w 10461"/>
                <a:gd name="connsiteY7" fmla="*/ 3209 h 10000"/>
                <a:gd name="connsiteX8" fmla="*/ 746 w 10461"/>
                <a:gd name="connsiteY8" fmla="*/ 4337 h 10000"/>
                <a:gd name="connsiteX9" fmla="*/ 1019 w 10461"/>
                <a:gd name="connsiteY9" fmla="*/ 5610 h 10000"/>
                <a:gd name="connsiteX10" fmla="*/ 1613 w 10461"/>
                <a:gd name="connsiteY10" fmla="*/ 6584 h 10000"/>
                <a:gd name="connsiteX11" fmla="*/ 2875 w 10461"/>
                <a:gd name="connsiteY11" fmla="*/ 7155 h 10000"/>
                <a:gd name="connsiteX12" fmla="*/ 4378 w 10461"/>
                <a:gd name="connsiteY12" fmla="*/ 7778 h 10000"/>
                <a:gd name="connsiteX13" fmla="*/ 5808 w 10461"/>
                <a:gd name="connsiteY13" fmla="*/ 8593 h 10000"/>
                <a:gd name="connsiteX14" fmla="*/ 7218 w 10461"/>
                <a:gd name="connsiteY14" fmla="*/ 9271 h 10000"/>
                <a:gd name="connsiteX15" fmla="*/ 8893 w 10461"/>
                <a:gd name="connsiteY15" fmla="*/ 9910 h 10000"/>
                <a:gd name="connsiteX16" fmla="*/ 9590 w 10461"/>
                <a:gd name="connsiteY16" fmla="*/ 9811 h 10000"/>
                <a:gd name="connsiteX17" fmla="*/ 9858 w 10461"/>
                <a:gd name="connsiteY17" fmla="*/ 8955 h 10000"/>
                <a:gd name="connsiteX18" fmla="*/ 9846 w 10461"/>
                <a:gd name="connsiteY18" fmla="*/ 7934 h 10000"/>
                <a:gd name="connsiteX19" fmla="*/ 10461 w 10461"/>
                <a:gd name="connsiteY19" fmla="*/ 6971 h 10000"/>
                <a:gd name="connsiteX0" fmla="*/ 1416 w 10461"/>
                <a:gd name="connsiteY0" fmla="*/ 1090 h 9968"/>
                <a:gd name="connsiteX1" fmla="*/ 1379 w 10461"/>
                <a:gd name="connsiteY1" fmla="*/ 552 h 9968"/>
                <a:gd name="connsiteX2" fmla="*/ 1007 w 10461"/>
                <a:gd name="connsiteY2" fmla="*/ 108 h 9968"/>
                <a:gd name="connsiteX3" fmla="*/ 265 w 10461"/>
                <a:gd name="connsiteY3" fmla="*/ 159 h 9968"/>
                <a:gd name="connsiteX4" fmla="*/ 25 w 10461"/>
                <a:gd name="connsiteY4" fmla="*/ 865 h 9968"/>
                <a:gd name="connsiteX5" fmla="*/ 109 w 10461"/>
                <a:gd name="connsiteY5" fmla="*/ 1329 h 9968"/>
                <a:gd name="connsiteX6" fmla="*/ 442 w 10461"/>
                <a:gd name="connsiteY6" fmla="*/ 2138 h 9968"/>
                <a:gd name="connsiteX7" fmla="*/ 598 w 10461"/>
                <a:gd name="connsiteY7" fmla="*/ 3209 h 9968"/>
                <a:gd name="connsiteX8" fmla="*/ 746 w 10461"/>
                <a:gd name="connsiteY8" fmla="*/ 4337 h 9968"/>
                <a:gd name="connsiteX9" fmla="*/ 1019 w 10461"/>
                <a:gd name="connsiteY9" fmla="*/ 5610 h 9968"/>
                <a:gd name="connsiteX10" fmla="*/ 1613 w 10461"/>
                <a:gd name="connsiteY10" fmla="*/ 6584 h 9968"/>
                <a:gd name="connsiteX11" fmla="*/ 2875 w 10461"/>
                <a:gd name="connsiteY11" fmla="*/ 7155 h 9968"/>
                <a:gd name="connsiteX12" fmla="*/ 4378 w 10461"/>
                <a:gd name="connsiteY12" fmla="*/ 7778 h 9968"/>
                <a:gd name="connsiteX13" fmla="*/ 5808 w 10461"/>
                <a:gd name="connsiteY13" fmla="*/ 8593 h 9968"/>
                <a:gd name="connsiteX14" fmla="*/ 7218 w 10461"/>
                <a:gd name="connsiteY14" fmla="*/ 9271 h 9968"/>
                <a:gd name="connsiteX15" fmla="*/ 8893 w 10461"/>
                <a:gd name="connsiteY15" fmla="*/ 9910 h 9968"/>
                <a:gd name="connsiteX16" fmla="*/ 9751 w 10461"/>
                <a:gd name="connsiteY16" fmla="*/ 9622 h 9968"/>
                <a:gd name="connsiteX17" fmla="*/ 9858 w 10461"/>
                <a:gd name="connsiteY17" fmla="*/ 8955 h 9968"/>
                <a:gd name="connsiteX18" fmla="*/ 9846 w 10461"/>
                <a:gd name="connsiteY18" fmla="*/ 7934 h 9968"/>
                <a:gd name="connsiteX19" fmla="*/ 10461 w 10461"/>
                <a:gd name="connsiteY19" fmla="*/ 6971 h 9968"/>
                <a:gd name="connsiteX0" fmla="*/ 1354 w 10000"/>
                <a:gd name="connsiteY0" fmla="*/ 1093 h 9940"/>
                <a:gd name="connsiteX1" fmla="*/ 1318 w 10000"/>
                <a:gd name="connsiteY1" fmla="*/ 554 h 9940"/>
                <a:gd name="connsiteX2" fmla="*/ 963 w 10000"/>
                <a:gd name="connsiteY2" fmla="*/ 108 h 9940"/>
                <a:gd name="connsiteX3" fmla="*/ 253 w 10000"/>
                <a:gd name="connsiteY3" fmla="*/ 160 h 9940"/>
                <a:gd name="connsiteX4" fmla="*/ 24 w 10000"/>
                <a:gd name="connsiteY4" fmla="*/ 868 h 9940"/>
                <a:gd name="connsiteX5" fmla="*/ 104 w 10000"/>
                <a:gd name="connsiteY5" fmla="*/ 1333 h 9940"/>
                <a:gd name="connsiteX6" fmla="*/ 423 w 10000"/>
                <a:gd name="connsiteY6" fmla="*/ 2145 h 9940"/>
                <a:gd name="connsiteX7" fmla="*/ 572 w 10000"/>
                <a:gd name="connsiteY7" fmla="*/ 3219 h 9940"/>
                <a:gd name="connsiteX8" fmla="*/ 713 w 10000"/>
                <a:gd name="connsiteY8" fmla="*/ 4351 h 9940"/>
                <a:gd name="connsiteX9" fmla="*/ 974 w 10000"/>
                <a:gd name="connsiteY9" fmla="*/ 5628 h 9940"/>
                <a:gd name="connsiteX10" fmla="*/ 1542 w 10000"/>
                <a:gd name="connsiteY10" fmla="*/ 6605 h 9940"/>
                <a:gd name="connsiteX11" fmla="*/ 2748 w 10000"/>
                <a:gd name="connsiteY11" fmla="*/ 7178 h 9940"/>
                <a:gd name="connsiteX12" fmla="*/ 4185 w 10000"/>
                <a:gd name="connsiteY12" fmla="*/ 7803 h 9940"/>
                <a:gd name="connsiteX13" fmla="*/ 5552 w 10000"/>
                <a:gd name="connsiteY13" fmla="*/ 8621 h 9940"/>
                <a:gd name="connsiteX14" fmla="*/ 6900 w 10000"/>
                <a:gd name="connsiteY14" fmla="*/ 9301 h 9940"/>
                <a:gd name="connsiteX15" fmla="*/ 8598 w 10000"/>
                <a:gd name="connsiteY15" fmla="*/ 9882 h 9940"/>
                <a:gd name="connsiteX16" fmla="*/ 9321 w 10000"/>
                <a:gd name="connsiteY16" fmla="*/ 9653 h 9940"/>
                <a:gd name="connsiteX17" fmla="*/ 9424 w 10000"/>
                <a:gd name="connsiteY17" fmla="*/ 8984 h 9940"/>
                <a:gd name="connsiteX18" fmla="*/ 9412 w 10000"/>
                <a:gd name="connsiteY18" fmla="*/ 7959 h 9940"/>
                <a:gd name="connsiteX19" fmla="*/ 10000 w 10000"/>
                <a:gd name="connsiteY19" fmla="*/ 6993 h 9940"/>
                <a:gd name="connsiteX0" fmla="*/ 1354 w 10000"/>
                <a:gd name="connsiteY0" fmla="*/ 1100 h 9970"/>
                <a:gd name="connsiteX1" fmla="*/ 1318 w 10000"/>
                <a:gd name="connsiteY1" fmla="*/ 557 h 9970"/>
                <a:gd name="connsiteX2" fmla="*/ 963 w 10000"/>
                <a:gd name="connsiteY2" fmla="*/ 109 h 9970"/>
                <a:gd name="connsiteX3" fmla="*/ 253 w 10000"/>
                <a:gd name="connsiteY3" fmla="*/ 161 h 9970"/>
                <a:gd name="connsiteX4" fmla="*/ 24 w 10000"/>
                <a:gd name="connsiteY4" fmla="*/ 873 h 9970"/>
                <a:gd name="connsiteX5" fmla="*/ 104 w 10000"/>
                <a:gd name="connsiteY5" fmla="*/ 1341 h 9970"/>
                <a:gd name="connsiteX6" fmla="*/ 423 w 10000"/>
                <a:gd name="connsiteY6" fmla="*/ 2158 h 9970"/>
                <a:gd name="connsiteX7" fmla="*/ 572 w 10000"/>
                <a:gd name="connsiteY7" fmla="*/ 3238 h 9970"/>
                <a:gd name="connsiteX8" fmla="*/ 713 w 10000"/>
                <a:gd name="connsiteY8" fmla="*/ 4377 h 9970"/>
                <a:gd name="connsiteX9" fmla="*/ 974 w 10000"/>
                <a:gd name="connsiteY9" fmla="*/ 5662 h 9970"/>
                <a:gd name="connsiteX10" fmla="*/ 1542 w 10000"/>
                <a:gd name="connsiteY10" fmla="*/ 6645 h 9970"/>
                <a:gd name="connsiteX11" fmla="*/ 2748 w 10000"/>
                <a:gd name="connsiteY11" fmla="*/ 7221 h 9970"/>
                <a:gd name="connsiteX12" fmla="*/ 4185 w 10000"/>
                <a:gd name="connsiteY12" fmla="*/ 7850 h 9970"/>
                <a:gd name="connsiteX13" fmla="*/ 5552 w 10000"/>
                <a:gd name="connsiteY13" fmla="*/ 8673 h 9970"/>
                <a:gd name="connsiteX14" fmla="*/ 7035 w 10000"/>
                <a:gd name="connsiteY14" fmla="*/ 9542 h 9970"/>
                <a:gd name="connsiteX15" fmla="*/ 8598 w 10000"/>
                <a:gd name="connsiteY15" fmla="*/ 9942 h 9970"/>
                <a:gd name="connsiteX16" fmla="*/ 9321 w 10000"/>
                <a:gd name="connsiteY16" fmla="*/ 9711 h 9970"/>
                <a:gd name="connsiteX17" fmla="*/ 9424 w 10000"/>
                <a:gd name="connsiteY17" fmla="*/ 9038 h 9970"/>
                <a:gd name="connsiteX18" fmla="*/ 9412 w 10000"/>
                <a:gd name="connsiteY18" fmla="*/ 8007 h 9970"/>
                <a:gd name="connsiteX19" fmla="*/ 10000 w 10000"/>
                <a:gd name="connsiteY19" fmla="*/ 7035 h 997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572 w 10000"/>
                <a:gd name="connsiteY7" fmla="*/ 3248 h 10000"/>
                <a:gd name="connsiteX8" fmla="*/ 713 w 10000"/>
                <a:gd name="connsiteY8" fmla="*/ 4390 h 10000"/>
                <a:gd name="connsiteX9" fmla="*/ 974 w 10000"/>
                <a:gd name="connsiteY9" fmla="*/ 5679 h 10000"/>
                <a:gd name="connsiteX10" fmla="*/ 1542 w 10000"/>
                <a:gd name="connsiteY10" fmla="*/ 6665 h 10000"/>
                <a:gd name="connsiteX11" fmla="*/ 2748 w 10000"/>
                <a:gd name="connsiteY11" fmla="*/ 7243 h 10000"/>
                <a:gd name="connsiteX12" fmla="*/ 4185 w 10000"/>
                <a:gd name="connsiteY12" fmla="*/ 7874 h 10000"/>
                <a:gd name="connsiteX13" fmla="*/ 5552 w 10000"/>
                <a:gd name="connsiteY13" fmla="*/ 8699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572 w 10000"/>
                <a:gd name="connsiteY7" fmla="*/ 3248 h 10000"/>
                <a:gd name="connsiteX8" fmla="*/ 713 w 10000"/>
                <a:gd name="connsiteY8" fmla="*/ 4390 h 10000"/>
                <a:gd name="connsiteX9" fmla="*/ 974 w 10000"/>
                <a:gd name="connsiteY9" fmla="*/ 5679 h 10000"/>
                <a:gd name="connsiteX10" fmla="*/ 1542 w 10000"/>
                <a:gd name="connsiteY10" fmla="*/ 6665 h 10000"/>
                <a:gd name="connsiteX11" fmla="*/ 2748 w 10000"/>
                <a:gd name="connsiteY11" fmla="*/ 7243 h 10000"/>
                <a:gd name="connsiteX12" fmla="*/ 4185 w 10000"/>
                <a:gd name="connsiteY12" fmla="*/ 7874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572 w 10000"/>
                <a:gd name="connsiteY7" fmla="*/ 3248 h 10000"/>
                <a:gd name="connsiteX8" fmla="*/ 713 w 10000"/>
                <a:gd name="connsiteY8" fmla="*/ 4390 h 10000"/>
                <a:gd name="connsiteX9" fmla="*/ 974 w 10000"/>
                <a:gd name="connsiteY9" fmla="*/ 5679 h 10000"/>
                <a:gd name="connsiteX10" fmla="*/ 1542 w 10000"/>
                <a:gd name="connsiteY10" fmla="*/ 6665 h 10000"/>
                <a:gd name="connsiteX11" fmla="*/ 2748 w 10000"/>
                <a:gd name="connsiteY11" fmla="*/ 7243 h 10000"/>
                <a:gd name="connsiteX12" fmla="*/ 4003 w 10000"/>
                <a:gd name="connsiteY12" fmla="*/ 8037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572 w 10000"/>
                <a:gd name="connsiteY7" fmla="*/ 3248 h 10000"/>
                <a:gd name="connsiteX8" fmla="*/ 713 w 10000"/>
                <a:gd name="connsiteY8" fmla="*/ 4390 h 10000"/>
                <a:gd name="connsiteX9" fmla="*/ 974 w 10000"/>
                <a:gd name="connsiteY9" fmla="*/ 5679 h 10000"/>
                <a:gd name="connsiteX10" fmla="*/ 1542 w 10000"/>
                <a:gd name="connsiteY10" fmla="*/ 6665 h 10000"/>
                <a:gd name="connsiteX11" fmla="*/ 2492 w 10000"/>
                <a:gd name="connsiteY11" fmla="*/ 7387 h 10000"/>
                <a:gd name="connsiteX12" fmla="*/ 4003 w 10000"/>
                <a:gd name="connsiteY12" fmla="*/ 8037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572 w 10000"/>
                <a:gd name="connsiteY7" fmla="*/ 3248 h 10000"/>
                <a:gd name="connsiteX8" fmla="*/ 713 w 10000"/>
                <a:gd name="connsiteY8" fmla="*/ 4390 h 10000"/>
                <a:gd name="connsiteX9" fmla="*/ 974 w 10000"/>
                <a:gd name="connsiteY9" fmla="*/ 5679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4003 w 10000"/>
                <a:gd name="connsiteY12" fmla="*/ 8037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572 w 10000"/>
                <a:gd name="connsiteY7" fmla="*/ 3248 h 10000"/>
                <a:gd name="connsiteX8" fmla="*/ 713 w 10000"/>
                <a:gd name="connsiteY8" fmla="*/ 4390 h 10000"/>
                <a:gd name="connsiteX9" fmla="*/ 974 w 10000"/>
                <a:gd name="connsiteY9" fmla="*/ 5679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4003 w 10000"/>
                <a:gd name="connsiteY12" fmla="*/ 8037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572 w 10000"/>
                <a:gd name="connsiteY7" fmla="*/ 3248 h 10000"/>
                <a:gd name="connsiteX8" fmla="*/ 713 w 10000"/>
                <a:gd name="connsiteY8" fmla="*/ 4390 h 10000"/>
                <a:gd name="connsiteX9" fmla="*/ 974 w 10000"/>
                <a:gd name="connsiteY9" fmla="*/ 5679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572 w 10000"/>
                <a:gd name="connsiteY7" fmla="*/ 3248 h 10000"/>
                <a:gd name="connsiteX8" fmla="*/ 713 w 10000"/>
                <a:gd name="connsiteY8" fmla="*/ 4390 h 10000"/>
                <a:gd name="connsiteX9" fmla="*/ 974 w 10000"/>
                <a:gd name="connsiteY9" fmla="*/ 5679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572 w 10000"/>
                <a:gd name="connsiteY7" fmla="*/ 3248 h 10000"/>
                <a:gd name="connsiteX8" fmla="*/ 713 w 10000"/>
                <a:gd name="connsiteY8" fmla="*/ 4390 h 10000"/>
                <a:gd name="connsiteX9" fmla="*/ 760 w 10000"/>
                <a:gd name="connsiteY9" fmla="*/ 5691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572 w 10000"/>
                <a:gd name="connsiteY7" fmla="*/ 3248 h 10000"/>
                <a:gd name="connsiteX8" fmla="*/ 790 w 10000"/>
                <a:gd name="connsiteY8" fmla="*/ 4382 h 10000"/>
                <a:gd name="connsiteX9" fmla="*/ 760 w 10000"/>
                <a:gd name="connsiteY9" fmla="*/ 5691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859 w 10000"/>
                <a:gd name="connsiteY7" fmla="*/ 3268 h 10000"/>
                <a:gd name="connsiteX8" fmla="*/ 790 w 10000"/>
                <a:gd name="connsiteY8" fmla="*/ 4382 h 10000"/>
                <a:gd name="connsiteX9" fmla="*/ 760 w 10000"/>
                <a:gd name="connsiteY9" fmla="*/ 5691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706 w 10000"/>
                <a:gd name="connsiteY6" fmla="*/ 2225 h 10000"/>
                <a:gd name="connsiteX7" fmla="*/ 859 w 10000"/>
                <a:gd name="connsiteY7" fmla="*/ 3268 h 10000"/>
                <a:gd name="connsiteX8" fmla="*/ 790 w 10000"/>
                <a:gd name="connsiteY8" fmla="*/ 4382 h 10000"/>
                <a:gd name="connsiteX9" fmla="*/ 760 w 10000"/>
                <a:gd name="connsiteY9" fmla="*/ 5691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706 w 10000"/>
                <a:gd name="connsiteY6" fmla="*/ 2225 h 10000"/>
                <a:gd name="connsiteX7" fmla="*/ 859 w 10000"/>
                <a:gd name="connsiteY7" fmla="*/ 3268 h 10000"/>
                <a:gd name="connsiteX8" fmla="*/ 790 w 10000"/>
                <a:gd name="connsiteY8" fmla="*/ 4382 h 10000"/>
                <a:gd name="connsiteX9" fmla="*/ 760 w 10000"/>
                <a:gd name="connsiteY9" fmla="*/ 5691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528 w 10000"/>
                <a:gd name="connsiteY5" fmla="*/ 1361 h 10000"/>
                <a:gd name="connsiteX6" fmla="*/ 706 w 10000"/>
                <a:gd name="connsiteY6" fmla="*/ 2225 h 10000"/>
                <a:gd name="connsiteX7" fmla="*/ 859 w 10000"/>
                <a:gd name="connsiteY7" fmla="*/ 3268 h 10000"/>
                <a:gd name="connsiteX8" fmla="*/ 790 w 10000"/>
                <a:gd name="connsiteY8" fmla="*/ 4382 h 10000"/>
                <a:gd name="connsiteX9" fmla="*/ 760 w 10000"/>
                <a:gd name="connsiteY9" fmla="*/ 5691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753 w 10000"/>
                <a:gd name="connsiteY1" fmla="*/ 1431 h 10000"/>
                <a:gd name="connsiteX2" fmla="*/ 1318 w 10000"/>
                <a:gd name="connsiteY2" fmla="*/ 559 h 10000"/>
                <a:gd name="connsiteX3" fmla="*/ 963 w 10000"/>
                <a:gd name="connsiteY3" fmla="*/ 109 h 10000"/>
                <a:gd name="connsiteX4" fmla="*/ 253 w 10000"/>
                <a:gd name="connsiteY4" fmla="*/ 161 h 10000"/>
                <a:gd name="connsiteX5" fmla="*/ 24 w 10000"/>
                <a:gd name="connsiteY5" fmla="*/ 876 h 10000"/>
                <a:gd name="connsiteX6" fmla="*/ 528 w 10000"/>
                <a:gd name="connsiteY6" fmla="*/ 1361 h 10000"/>
                <a:gd name="connsiteX7" fmla="*/ 706 w 10000"/>
                <a:gd name="connsiteY7" fmla="*/ 2225 h 10000"/>
                <a:gd name="connsiteX8" fmla="*/ 859 w 10000"/>
                <a:gd name="connsiteY8" fmla="*/ 3268 h 10000"/>
                <a:gd name="connsiteX9" fmla="*/ 790 w 10000"/>
                <a:gd name="connsiteY9" fmla="*/ 4382 h 10000"/>
                <a:gd name="connsiteX10" fmla="*/ 760 w 10000"/>
                <a:gd name="connsiteY10" fmla="*/ 5691 h 10000"/>
                <a:gd name="connsiteX11" fmla="*/ 1310 w 10000"/>
                <a:gd name="connsiteY11" fmla="*/ 6716 h 10000"/>
                <a:gd name="connsiteX12" fmla="*/ 2492 w 10000"/>
                <a:gd name="connsiteY12" fmla="*/ 7387 h 10000"/>
                <a:gd name="connsiteX13" fmla="*/ 3998 w 10000"/>
                <a:gd name="connsiteY13" fmla="*/ 8091 h 10000"/>
                <a:gd name="connsiteX14" fmla="*/ 5416 w 10000"/>
                <a:gd name="connsiteY14" fmla="*/ 8865 h 10000"/>
                <a:gd name="connsiteX15" fmla="*/ 7035 w 10000"/>
                <a:gd name="connsiteY15" fmla="*/ 9571 h 10000"/>
                <a:gd name="connsiteX16" fmla="*/ 8598 w 10000"/>
                <a:gd name="connsiteY16" fmla="*/ 9972 h 10000"/>
                <a:gd name="connsiteX17" fmla="*/ 9321 w 10000"/>
                <a:gd name="connsiteY17" fmla="*/ 9740 h 10000"/>
                <a:gd name="connsiteX18" fmla="*/ 9424 w 10000"/>
                <a:gd name="connsiteY18" fmla="*/ 9065 h 10000"/>
                <a:gd name="connsiteX19" fmla="*/ 9412 w 10000"/>
                <a:gd name="connsiteY19" fmla="*/ 8031 h 10000"/>
                <a:gd name="connsiteX20" fmla="*/ 10000 w 10000"/>
                <a:gd name="connsiteY20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528 w 10000"/>
                <a:gd name="connsiteY5" fmla="*/ 1361 h 10000"/>
                <a:gd name="connsiteX6" fmla="*/ 706 w 10000"/>
                <a:gd name="connsiteY6" fmla="*/ 2225 h 10000"/>
                <a:gd name="connsiteX7" fmla="*/ 859 w 10000"/>
                <a:gd name="connsiteY7" fmla="*/ 3268 h 10000"/>
                <a:gd name="connsiteX8" fmla="*/ 790 w 10000"/>
                <a:gd name="connsiteY8" fmla="*/ 4382 h 10000"/>
                <a:gd name="connsiteX9" fmla="*/ 760 w 10000"/>
                <a:gd name="connsiteY9" fmla="*/ 5691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726 w 10000"/>
                <a:gd name="connsiteY0" fmla="*/ 1359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528 w 10000"/>
                <a:gd name="connsiteY5" fmla="*/ 1361 h 10000"/>
                <a:gd name="connsiteX6" fmla="*/ 706 w 10000"/>
                <a:gd name="connsiteY6" fmla="*/ 2225 h 10000"/>
                <a:gd name="connsiteX7" fmla="*/ 859 w 10000"/>
                <a:gd name="connsiteY7" fmla="*/ 3268 h 10000"/>
                <a:gd name="connsiteX8" fmla="*/ 790 w 10000"/>
                <a:gd name="connsiteY8" fmla="*/ 4382 h 10000"/>
                <a:gd name="connsiteX9" fmla="*/ 760 w 10000"/>
                <a:gd name="connsiteY9" fmla="*/ 5691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726 w 10000"/>
                <a:gd name="connsiteY0" fmla="*/ 1359 h 10000"/>
                <a:gd name="connsiteX1" fmla="*/ 1664 w 10000"/>
                <a:gd name="connsiteY1" fmla="*/ 597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528 w 10000"/>
                <a:gd name="connsiteY5" fmla="*/ 1361 h 10000"/>
                <a:gd name="connsiteX6" fmla="*/ 706 w 10000"/>
                <a:gd name="connsiteY6" fmla="*/ 2225 h 10000"/>
                <a:gd name="connsiteX7" fmla="*/ 859 w 10000"/>
                <a:gd name="connsiteY7" fmla="*/ 3268 h 10000"/>
                <a:gd name="connsiteX8" fmla="*/ 790 w 10000"/>
                <a:gd name="connsiteY8" fmla="*/ 4382 h 10000"/>
                <a:gd name="connsiteX9" fmla="*/ 760 w 10000"/>
                <a:gd name="connsiteY9" fmla="*/ 5691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722 w 9996"/>
                <a:gd name="connsiteY0" fmla="*/ 1315 h 9956"/>
                <a:gd name="connsiteX1" fmla="*/ 1660 w 9996"/>
                <a:gd name="connsiteY1" fmla="*/ 553 h 9956"/>
                <a:gd name="connsiteX2" fmla="*/ 1287 w 9996"/>
                <a:gd name="connsiteY2" fmla="*/ 129 h 9956"/>
                <a:gd name="connsiteX3" fmla="*/ 249 w 9996"/>
                <a:gd name="connsiteY3" fmla="*/ 117 h 9956"/>
                <a:gd name="connsiteX4" fmla="*/ 20 w 9996"/>
                <a:gd name="connsiteY4" fmla="*/ 832 h 9956"/>
                <a:gd name="connsiteX5" fmla="*/ 524 w 9996"/>
                <a:gd name="connsiteY5" fmla="*/ 1317 h 9956"/>
                <a:gd name="connsiteX6" fmla="*/ 702 w 9996"/>
                <a:gd name="connsiteY6" fmla="*/ 2181 h 9956"/>
                <a:gd name="connsiteX7" fmla="*/ 855 w 9996"/>
                <a:gd name="connsiteY7" fmla="*/ 3224 h 9956"/>
                <a:gd name="connsiteX8" fmla="*/ 786 w 9996"/>
                <a:gd name="connsiteY8" fmla="*/ 4338 h 9956"/>
                <a:gd name="connsiteX9" fmla="*/ 756 w 9996"/>
                <a:gd name="connsiteY9" fmla="*/ 5647 h 9956"/>
                <a:gd name="connsiteX10" fmla="*/ 1306 w 9996"/>
                <a:gd name="connsiteY10" fmla="*/ 6672 h 9956"/>
                <a:gd name="connsiteX11" fmla="*/ 2488 w 9996"/>
                <a:gd name="connsiteY11" fmla="*/ 7343 h 9956"/>
                <a:gd name="connsiteX12" fmla="*/ 3994 w 9996"/>
                <a:gd name="connsiteY12" fmla="*/ 8047 h 9956"/>
                <a:gd name="connsiteX13" fmla="*/ 5412 w 9996"/>
                <a:gd name="connsiteY13" fmla="*/ 8821 h 9956"/>
                <a:gd name="connsiteX14" fmla="*/ 7031 w 9996"/>
                <a:gd name="connsiteY14" fmla="*/ 9527 h 9956"/>
                <a:gd name="connsiteX15" fmla="*/ 8594 w 9996"/>
                <a:gd name="connsiteY15" fmla="*/ 9928 h 9956"/>
                <a:gd name="connsiteX16" fmla="*/ 9317 w 9996"/>
                <a:gd name="connsiteY16" fmla="*/ 9696 h 9956"/>
                <a:gd name="connsiteX17" fmla="*/ 9420 w 9996"/>
                <a:gd name="connsiteY17" fmla="*/ 9021 h 9956"/>
                <a:gd name="connsiteX18" fmla="*/ 9408 w 9996"/>
                <a:gd name="connsiteY18" fmla="*/ 7987 h 9956"/>
                <a:gd name="connsiteX19" fmla="*/ 9996 w 9996"/>
                <a:gd name="connsiteY19" fmla="*/ 7012 h 9956"/>
                <a:gd name="connsiteX0" fmla="*/ 1723 w 10000"/>
                <a:gd name="connsiteY0" fmla="*/ 1252 h 9931"/>
                <a:gd name="connsiteX1" fmla="*/ 1661 w 10000"/>
                <a:gd name="connsiteY1" fmla="*/ 486 h 9931"/>
                <a:gd name="connsiteX2" fmla="*/ 1288 w 10000"/>
                <a:gd name="connsiteY2" fmla="*/ 61 h 9931"/>
                <a:gd name="connsiteX3" fmla="*/ 714 w 10000"/>
                <a:gd name="connsiteY3" fmla="*/ 123 h 9931"/>
                <a:gd name="connsiteX4" fmla="*/ 20 w 10000"/>
                <a:gd name="connsiteY4" fmla="*/ 767 h 9931"/>
                <a:gd name="connsiteX5" fmla="*/ 524 w 10000"/>
                <a:gd name="connsiteY5" fmla="*/ 1254 h 9931"/>
                <a:gd name="connsiteX6" fmla="*/ 702 w 10000"/>
                <a:gd name="connsiteY6" fmla="*/ 2122 h 9931"/>
                <a:gd name="connsiteX7" fmla="*/ 855 w 10000"/>
                <a:gd name="connsiteY7" fmla="*/ 3169 h 9931"/>
                <a:gd name="connsiteX8" fmla="*/ 786 w 10000"/>
                <a:gd name="connsiteY8" fmla="*/ 4288 h 9931"/>
                <a:gd name="connsiteX9" fmla="*/ 756 w 10000"/>
                <a:gd name="connsiteY9" fmla="*/ 5603 h 9931"/>
                <a:gd name="connsiteX10" fmla="*/ 1307 w 10000"/>
                <a:gd name="connsiteY10" fmla="*/ 6632 h 9931"/>
                <a:gd name="connsiteX11" fmla="*/ 2489 w 10000"/>
                <a:gd name="connsiteY11" fmla="*/ 7306 h 9931"/>
                <a:gd name="connsiteX12" fmla="*/ 3996 w 10000"/>
                <a:gd name="connsiteY12" fmla="*/ 8014 h 9931"/>
                <a:gd name="connsiteX13" fmla="*/ 5414 w 10000"/>
                <a:gd name="connsiteY13" fmla="*/ 8791 h 9931"/>
                <a:gd name="connsiteX14" fmla="*/ 7034 w 10000"/>
                <a:gd name="connsiteY14" fmla="*/ 9500 h 9931"/>
                <a:gd name="connsiteX15" fmla="*/ 8597 w 10000"/>
                <a:gd name="connsiteY15" fmla="*/ 9903 h 9931"/>
                <a:gd name="connsiteX16" fmla="*/ 9321 w 10000"/>
                <a:gd name="connsiteY16" fmla="*/ 9670 h 9931"/>
                <a:gd name="connsiteX17" fmla="*/ 9424 w 10000"/>
                <a:gd name="connsiteY17" fmla="*/ 8992 h 9931"/>
                <a:gd name="connsiteX18" fmla="*/ 9412 w 10000"/>
                <a:gd name="connsiteY18" fmla="*/ 7953 h 9931"/>
                <a:gd name="connsiteX19" fmla="*/ 10000 w 10000"/>
                <a:gd name="connsiteY19" fmla="*/ 6974 h 9931"/>
                <a:gd name="connsiteX0" fmla="*/ 1270 w 9547"/>
                <a:gd name="connsiteY0" fmla="*/ 1261 h 10000"/>
                <a:gd name="connsiteX1" fmla="*/ 1208 w 9547"/>
                <a:gd name="connsiteY1" fmla="*/ 489 h 10000"/>
                <a:gd name="connsiteX2" fmla="*/ 835 w 9547"/>
                <a:gd name="connsiteY2" fmla="*/ 61 h 10000"/>
                <a:gd name="connsiteX3" fmla="*/ 261 w 9547"/>
                <a:gd name="connsiteY3" fmla="*/ 124 h 10000"/>
                <a:gd name="connsiteX4" fmla="*/ 25 w 9547"/>
                <a:gd name="connsiteY4" fmla="*/ 750 h 10000"/>
                <a:gd name="connsiteX5" fmla="*/ 71 w 9547"/>
                <a:gd name="connsiteY5" fmla="*/ 1263 h 10000"/>
                <a:gd name="connsiteX6" fmla="*/ 249 w 9547"/>
                <a:gd name="connsiteY6" fmla="*/ 2137 h 10000"/>
                <a:gd name="connsiteX7" fmla="*/ 402 w 9547"/>
                <a:gd name="connsiteY7" fmla="*/ 3191 h 10000"/>
                <a:gd name="connsiteX8" fmla="*/ 333 w 9547"/>
                <a:gd name="connsiteY8" fmla="*/ 4318 h 10000"/>
                <a:gd name="connsiteX9" fmla="*/ 303 w 9547"/>
                <a:gd name="connsiteY9" fmla="*/ 5642 h 10000"/>
                <a:gd name="connsiteX10" fmla="*/ 854 w 9547"/>
                <a:gd name="connsiteY10" fmla="*/ 6678 h 10000"/>
                <a:gd name="connsiteX11" fmla="*/ 2036 w 9547"/>
                <a:gd name="connsiteY11" fmla="*/ 7357 h 10000"/>
                <a:gd name="connsiteX12" fmla="*/ 3543 w 9547"/>
                <a:gd name="connsiteY12" fmla="*/ 8070 h 10000"/>
                <a:gd name="connsiteX13" fmla="*/ 4961 w 9547"/>
                <a:gd name="connsiteY13" fmla="*/ 8852 h 10000"/>
                <a:gd name="connsiteX14" fmla="*/ 6581 w 9547"/>
                <a:gd name="connsiteY14" fmla="*/ 9566 h 10000"/>
                <a:gd name="connsiteX15" fmla="*/ 8144 w 9547"/>
                <a:gd name="connsiteY15" fmla="*/ 9972 h 10000"/>
                <a:gd name="connsiteX16" fmla="*/ 8868 w 9547"/>
                <a:gd name="connsiteY16" fmla="*/ 9737 h 10000"/>
                <a:gd name="connsiteX17" fmla="*/ 8971 w 9547"/>
                <a:gd name="connsiteY17" fmla="*/ 9054 h 10000"/>
                <a:gd name="connsiteX18" fmla="*/ 8959 w 9547"/>
                <a:gd name="connsiteY18" fmla="*/ 8008 h 10000"/>
                <a:gd name="connsiteX19" fmla="*/ 9547 w 9547"/>
                <a:gd name="connsiteY19" fmla="*/ 702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47" h="10000">
                  <a:moveTo>
                    <a:pt x="1270" y="1261"/>
                  </a:moveTo>
                  <a:cubicBezTo>
                    <a:pt x="1263" y="1146"/>
                    <a:pt x="1280" y="690"/>
                    <a:pt x="1208" y="489"/>
                  </a:cubicBezTo>
                  <a:cubicBezTo>
                    <a:pt x="1136" y="290"/>
                    <a:pt x="993" y="123"/>
                    <a:pt x="835" y="61"/>
                  </a:cubicBezTo>
                  <a:cubicBezTo>
                    <a:pt x="677" y="0"/>
                    <a:pt x="396" y="9"/>
                    <a:pt x="261" y="124"/>
                  </a:cubicBezTo>
                  <a:cubicBezTo>
                    <a:pt x="126" y="239"/>
                    <a:pt x="45" y="577"/>
                    <a:pt x="25" y="750"/>
                  </a:cubicBezTo>
                  <a:cubicBezTo>
                    <a:pt x="5" y="922"/>
                    <a:pt x="0" y="1047"/>
                    <a:pt x="71" y="1263"/>
                  </a:cubicBezTo>
                  <a:cubicBezTo>
                    <a:pt x="140" y="1479"/>
                    <a:pt x="194" y="1815"/>
                    <a:pt x="249" y="2137"/>
                  </a:cubicBezTo>
                  <a:cubicBezTo>
                    <a:pt x="304" y="2458"/>
                    <a:pt x="354" y="2817"/>
                    <a:pt x="402" y="3191"/>
                  </a:cubicBezTo>
                  <a:cubicBezTo>
                    <a:pt x="450" y="3567"/>
                    <a:pt x="396" y="3972"/>
                    <a:pt x="333" y="4318"/>
                  </a:cubicBezTo>
                  <a:cubicBezTo>
                    <a:pt x="270" y="4664"/>
                    <a:pt x="204" y="5249"/>
                    <a:pt x="303" y="5642"/>
                  </a:cubicBezTo>
                  <a:cubicBezTo>
                    <a:pt x="403" y="6035"/>
                    <a:pt x="564" y="6392"/>
                    <a:pt x="854" y="6678"/>
                  </a:cubicBezTo>
                  <a:cubicBezTo>
                    <a:pt x="1143" y="6965"/>
                    <a:pt x="1548" y="7232"/>
                    <a:pt x="2036" y="7357"/>
                  </a:cubicBezTo>
                  <a:cubicBezTo>
                    <a:pt x="2524" y="7483"/>
                    <a:pt x="3055" y="7820"/>
                    <a:pt x="3543" y="8070"/>
                  </a:cubicBezTo>
                  <a:cubicBezTo>
                    <a:pt x="4030" y="8318"/>
                    <a:pt x="4455" y="8602"/>
                    <a:pt x="4961" y="8852"/>
                  </a:cubicBezTo>
                  <a:cubicBezTo>
                    <a:pt x="5467" y="9102"/>
                    <a:pt x="6051" y="9380"/>
                    <a:pt x="6581" y="9566"/>
                  </a:cubicBezTo>
                  <a:cubicBezTo>
                    <a:pt x="7111" y="9752"/>
                    <a:pt x="7763" y="9944"/>
                    <a:pt x="8144" y="9972"/>
                  </a:cubicBezTo>
                  <a:cubicBezTo>
                    <a:pt x="8526" y="10000"/>
                    <a:pt x="8730" y="9891"/>
                    <a:pt x="8868" y="9737"/>
                  </a:cubicBezTo>
                  <a:cubicBezTo>
                    <a:pt x="9006" y="9584"/>
                    <a:pt x="8955" y="9342"/>
                    <a:pt x="8971" y="9054"/>
                  </a:cubicBezTo>
                  <a:cubicBezTo>
                    <a:pt x="8986" y="8767"/>
                    <a:pt x="8899" y="8378"/>
                    <a:pt x="8959" y="8008"/>
                  </a:cubicBezTo>
                  <a:cubicBezTo>
                    <a:pt x="9020" y="7641"/>
                    <a:pt x="9467" y="7136"/>
                    <a:pt x="9547" y="7022"/>
                  </a:cubicBezTo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5" name="Group 29"/>
            <p:cNvGrpSpPr/>
            <p:nvPr/>
          </p:nvGrpSpPr>
          <p:grpSpPr>
            <a:xfrm rot="231765">
              <a:off x="5252875" y="4810372"/>
              <a:ext cx="429579" cy="742051"/>
              <a:chOff x="5249710" y="4545103"/>
              <a:chExt cx="471245" cy="814023"/>
            </a:xfrm>
          </p:grpSpPr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 rot="342526">
                <a:off x="5458381" y="4545103"/>
                <a:ext cx="262574" cy="398169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 rot="342526">
                <a:off x="5249710" y="4799920"/>
                <a:ext cx="361629" cy="55920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6" name="Group 28"/>
            <p:cNvGrpSpPr/>
            <p:nvPr/>
          </p:nvGrpSpPr>
          <p:grpSpPr>
            <a:xfrm>
              <a:off x="4079049" y="4698595"/>
              <a:ext cx="603685" cy="749057"/>
              <a:chOff x="4015678" y="4449755"/>
              <a:chExt cx="594093" cy="864685"/>
            </a:xfrm>
          </p:grpSpPr>
          <p:sp>
            <p:nvSpPr>
              <p:cNvPr id="17" name="Freeform 46"/>
              <p:cNvSpPr>
                <a:spLocks/>
              </p:cNvSpPr>
              <p:nvPr/>
            </p:nvSpPr>
            <p:spPr bwMode="auto">
              <a:xfrm rot="21115886">
                <a:off x="4210868" y="4449755"/>
                <a:ext cx="398903" cy="371579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" name="Freeform 47"/>
              <p:cNvSpPr>
                <a:spLocks/>
              </p:cNvSpPr>
              <p:nvPr/>
            </p:nvSpPr>
            <p:spPr bwMode="auto">
              <a:xfrm rot="21115886">
                <a:off x="4015678" y="4696963"/>
                <a:ext cx="537334" cy="617477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7 - Εικόνα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144800" y="803989"/>
            <a:ext cx="6854400" cy="525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8234"/>
          </a:xfrm>
        </p:spPr>
        <p:txBody>
          <a:bodyPr/>
          <a:lstStyle/>
          <a:p>
            <a:r>
              <a:rPr lang="el-GR" sz="3600" dirty="0" smtClean="0"/>
              <a:t>σύγκριση</a:t>
            </a:r>
            <a:endParaRPr lang="el-G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και οι δύο χρήσεις (διάγνωση, αξιολόγηση μεταβολών) απαιτούν σύγκριση:</a:t>
            </a:r>
          </a:p>
          <a:p>
            <a:pPr lvl="1"/>
            <a:r>
              <a:rPr lang="el-GR" sz="2400" dirty="0" smtClean="0"/>
              <a:t>αξιολόγηση μεταβολών: σύγκριση μεταξύ δύο ακτινογραφιών του ιδίου ατόμου</a:t>
            </a:r>
          </a:p>
          <a:p>
            <a:pPr lvl="1"/>
            <a:r>
              <a:rPr lang="el-GR" sz="2400" dirty="0" smtClean="0"/>
              <a:t>διάγνωση: σύγκριση μεταξύ μιας ακτινογραφίας του ασθενούς και μιας «ακτινογραφίας» του μέσου όρου του πληθυσμού (ή του θεωρούμενου ως φυσιολογικού, ή κάποιου άλλου προτύπου)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7 - Εικόνα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144800" y="803989"/>
            <a:ext cx="6854400" cy="525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/>
          <p:cNvGrpSpPr/>
          <p:nvPr/>
        </p:nvGrpSpPr>
        <p:grpSpPr>
          <a:xfrm>
            <a:off x="2183984" y="503480"/>
            <a:ext cx="4468202" cy="5950876"/>
            <a:chOff x="2183984" y="503480"/>
            <a:chExt cx="4468202" cy="5950876"/>
          </a:xfrm>
        </p:grpSpPr>
        <p:sp>
          <p:nvSpPr>
            <p:cNvPr id="4" name="Freeform 16"/>
            <p:cNvSpPr>
              <a:spLocks/>
            </p:cNvSpPr>
            <p:nvPr/>
          </p:nvSpPr>
          <p:spPr bwMode="auto">
            <a:xfrm>
              <a:off x="2254582" y="1745681"/>
              <a:ext cx="3230586" cy="2285588"/>
            </a:xfrm>
            <a:custGeom>
              <a:avLst/>
              <a:gdLst>
                <a:gd name="T0" fmla="*/ 1361 w 1361"/>
                <a:gd name="T1" fmla="*/ 68 h 723"/>
                <a:gd name="T2" fmla="*/ 1315 w 1361"/>
                <a:gd name="T3" fmla="*/ 44 h 723"/>
                <a:gd name="T4" fmla="*/ 1251 w 1361"/>
                <a:gd name="T5" fmla="*/ 23 h 723"/>
                <a:gd name="T6" fmla="*/ 1174 w 1361"/>
                <a:gd name="T7" fmla="*/ 6 h 723"/>
                <a:gd name="T8" fmla="*/ 1121 w 1361"/>
                <a:gd name="T9" fmla="*/ 1 h 723"/>
                <a:gd name="T10" fmla="*/ 1049 w 1361"/>
                <a:gd name="T11" fmla="*/ 8 h 723"/>
                <a:gd name="T12" fmla="*/ 951 w 1361"/>
                <a:gd name="T13" fmla="*/ 47 h 723"/>
                <a:gd name="T14" fmla="*/ 879 w 1361"/>
                <a:gd name="T15" fmla="*/ 78 h 723"/>
                <a:gd name="T16" fmla="*/ 792 w 1361"/>
                <a:gd name="T17" fmla="*/ 100 h 723"/>
                <a:gd name="T18" fmla="*/ 660 w 1361"/>
                <a:gd name="T19" fmla="*/ 131 h 723"/>
                <a:gd name="T20" fmla="*/ 540 w 1361"/>
                <a:gd name="T21" fmla="*/ 155 h 723"/>
                <a:gd name="T22" fmla="*/ 471 w 1361"/>
                <a:gd name="T23" fmla="*/ 164 h 723"/>
                <a:gd name="T24" fmla="*/ 442 w 1361"/>
                <a:gd name="T25" fmla="*/ 179 h 723"/>
                <a:gd name="T26" fmla="*/ 437 w 1361"/>
                <a:gd name="T27" fmla="*/ 210 h 723"/>
                <a:gd name="T28" fmla="*/ 430 w 1361"/>
                <a:gd name="T29" fmla="*/ 244 h 723"/>
                <a:gd name="T30" fmla="*/ 408 w 1361"/>
                <a:gd name="T31" fmla="*/ 265 h 723"/>
                <a:gd name="T32" fmla="*/ 377 w 1361"/>
                <a:gd name="T33" fmla="*/ 282 h 723"/>
                <a:gd name="T34" fmla="*/ 355 w 1361"/>
                <a:gd name="T35" fmla="*/ 275 h 723"/>
                <a:gd name="T36" fmla="*/ 346 w 1361"/>
                <a:gd name="T37" fmla="*/ 256 h 723"/>
                <a:gd name="T38" fmla="*/ 339 w 1361"/>
                <a:gd name="T39" fmla="*/ 224 h 723"/>
                <a:gd name="T40" fmla="*/ 341 w 1361"/>
                <a:gd name="T41" fmla="*/ 186 h 723"/>
                <a:gd name="T42" fmla="*/ 331 w 1361"/>
                <a:gd name="T43" fmla="*/ 167 h 723"/>
                <a:gd name="T44" fmla="*/ 310 w 1361"/>
                <a:gd name="T45" fmla="*/ 164 h 723"/>
                <a:gd name="T46" fmla="*/ 293 w 1361"/>
                <a:gd name="T47" fmla="*/ 184 h 723"/>
                <a:gd name="T48" fmla="*/ 264 w 1361"/>
                <a:gd name="T49" fmla="*/ 241 h 723"/>
                <a:gd name="T50" fmla="*/ 226 w 1361"/>
                <a:gd name="T51" fmla="*/ 318 h 723"/>
                <a:gd name="T52" fmla="*/ 175 w 1361"/>
                <a:gd name="T53" fmla="*/ 388 h 723"/>
                <a:gd name="T54" fmla="*/ 132 w 1361"/>
                <a:gd name="T55" fmla="*/ 469 h 723"/>
                <a:gd name="T56" fmla="*/ 72 w 1361"/>
                <a:gd name="T57" fmla="*/ 563 h 723"/>
                <a:gd name="T58" fmla="*/ 27 w 1361"/>
                <a:gd name="T59" fmla="*/ 640 h 723"/>
                <a:gd name="T60" fmla="*/ 5 w 1361"/>
                <a:gd name="T61" fmla="*/ 671 h 723"/>
                <a:gd name="T62" fmla="*/ 5 w 1361"/>
                <a:gd name="T63" fmla="*/ 716 h 723"/>
                <a:gd name="T64" fmla="*/ 36 w 1361"/>
                <a:gd name="T65" fmla="*/ 716 h 723"/>
                <a:gd name="T66" fmla="*/ 115 w 1361"/>
                <a:gd name="T67" fmla="*/ 671 h 723"/>
                <a:gd name="T68" fmla="*/ 190 w 1361"/>
                <a:gd name="T69" fmla="*/ 613 h 723"/>
                <a:gd name="T70" fmla="*/ 293 w 1361"/>
                <a:gd name="T71" fmla="*/ 548 h 723"/>
                <a:gd name="T72" fmla="*/ 408 w 1361"/>
                <a:gd name="T73" fmla="*/ 493 h 723"/>
                <a:gd name="T74" fmla="*/ 547 w 1361"/>
                <a:gd name="T75" fmla="*/ 431 h 723"/>
                <a:gd name="T76" fmla="*/ 636 w 1361"/>
                <a:gd name="T77" fmla="*/ 376 h 723"/>
                <a:gd name="T78" fmla="*/ 679 w 1361"/>
                <a:gd name="T79" fmla="*/ 301 h 723"/>
                <a:gd name="T80" fmla="*/ 694 w 1361"/>
                <a:gd name="T81" fmla="*/ 208 h 723"/>
                <a:gd name="T82" fmla="*/ 691 w 1361"/>
                <a:gd name="T83" fmla="*/ 164 h 723"/>
                <a:gd name="T84" fmla="*/ 687 w 1361"/>
                <a:gd name="T85" fmla="*/ 145 h 723"/>
                <a:gd name="T86" fmla="*/ 672 w 1361"/>
                <a:gd name="T87" fmla="*/ 92 h 723"/>
                <a:gd name="T88" fmla="*/ 651 w 1361"/>
                <a:gd name="T89" fmla="*/ 59 h 7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61"/>
                <a:gd name="T136" fmla="*/ 0 h 723"/>
                <a:gd name="T137" fmla="*/ 1361 w 1361"/>
                <a:gd name="T138" fmla="*/ 723 h 723"/>
                <a:gd name="connsiteX0" fmla="*/ 10000 w 10000"/>
                <a:gd name="connsiteY0" fmla="*/ 941 h 10000"/>
                <a:gd name="connsiteX1" fmla="*/ 9662 w 10000"/>
                <a:gd name="connsiteY1" fmla="*/ 609 h 10000"/>
                <a:gd name="connsiteX2" fmla="*/ 9192 w 10000"/>
                <a:gd name="connsiteY2" fmla="*/ 318 h 10000"/>
                <a:gd name="connsiteX3" fmla="*/ 8626 w 10000"/>
                <a:gd name="connsiteY3" fmla="*/ 83 h 10000"/>
                <a:gd name="connsiteX4" fmla="*/ 8237 w 10000"/>
                <a:gd name="connsiteY4" fmla="*/ 14 h 10000"/>
                <a:gd name="connsiteX5" fmla="*/ 7708 w 10000"/>
                <a:gd name="connsiteY5" fmla="*/ 111 h 10000"/>
                <a:gd name="connsiteX6" fmla="*/ 6988 w 10000"/>
                <a:gd name="connsiteY6" fmla="*/ 650 h 10000"/>
                <a:gd name="connsiteX7" fmla="*/ 6458 w 10000"/>
                <a:gd name="connsiteY7" fmla="*/ 1079 h 10000"/>
                <a:gd name="connsiteX8" fmla="*/ 5819 w 10000"/>
                <a:gd name="connsiteY8" fmla="*/ 1383 h 10000"/>
                <a:gd name="connsiteX9" fmla="*/ 4849 w 10000"/>
                <a:gd name="connsiteY9" fmla="*/ 1812 h 10000"/>
                <a:gd name="connsiteX10" fmla="*/ 3968 w 10000"/>
                <a:gd name="connsiteY10" fmla="*/ 2144 h 10000"/>
                <a:gd name="connsiteX11" fmla="*/ 3461 w 10000"/>
                <a:gd name="connsiteY11" fmla="*/ 2268 h 10000"/>
                <a:gd name="connsiteX12" fmla="*/ 3248 w 10000"/>
                <a:gd name="connsiteY12" fmla="*/ 2476 h 10000"/>
                <a:gd name="connsiteX13" fmla="*/ 3211 w 10000"/>
                <a:gd name="connsiteY13" fmla="*/ 2905 h 10000"/>
                <a:gd name="connsiteX14" fmla="*/ 3159 w 10000"/>
                <a:gd name="connsiteY14" fmla="*/ 3375 h 10000"/>
                <a:gd name="connsiteX15" fmla="*/ 2998 w 10000"/>
                <a:gd name="connsiteY15" fmla="*/ 3665 h 10000"/>
                <a:gd name="connsiteX16" fmla="*/ 2770 w 10000"/>
                <a:gd name="connsiteY16" fmla="*/ 3900 h 10000"/>
                <a:gd name="connsiteX17" fmla="*/ 2608 w 10000"/>
                <a:gd name="connsiteY17" fmla="*/ 3804 h 10000"/>
                <a:gd name="connsiteX18" fmla="*/ 2542 w 10000"/>
                <a:gd name="connsiteY18" fmla="*/ 3541 h 10000"/>
                <a:gd name="connsiteX19" fmla="*/ 2506 w 10000"/>
                <a:gd name="connsiteY19" fmla="*/ 2573 h 10000"/>
                <a:gd name="connsiteX20" fmla="*/ 2432 w 10000"/>
                <a:gd name="connsiteY20" fmla="*/ 2310 h 10000"/>
                <a:gd name="connsiteX21" fmla="*/ 2278 w 10000"/>
                <a:gd name="connsiteY21" fmla="*/ 2268 h 10000"/>
                <a:gd name="connsiteX22" fmla="*/ 2153 w 10000"/>
                <a:gd name="connsiteY22" fmla="*/ 2545 h 10000"/>
                <a:gd name="connsiteX23" fmla="*/ 1940 w 10000"/>
                <a:gd name="connsiteY23" fmla="*/ 3333 h 10000"/>
                <a:gd name="connsiteX24" fmla="*/ 1661 w 10000"/>
                <a:gd name="connsiteY24" fmla="*/ 4398 h 10000"/>
                <a:gd name="connsiteX25" fmla="*/ 1286 w 10000"/>
                <a:gd name="connsiteY25" fmla="*/ 5367 h 10000"/>
                <a:gd name="connsiteX26" fmla="*/ 970 w 10000"/>
                <a:gd name="connsiteY26" fmla="*/ 6487 h 10000"/>
                <a:gd name="connsiteX27" fmla="*/ 529 w 10000"/>
                <a:gd name="connsiteY27" fmla="*/ 7787 h 10000"/>
                <a:gd name="connsiteX28" fmla="*/ 198 w 10000"/>
                <a:gd name="connsiteY28" fmla="*/ 8852 h 10000"/>
                <a:gd name="connsiteX29" fmla="*/ 37 w 10000"/>
                <a:gd name="connsiteY29" fmla="*/ 9281 h 10000"/>
                <a:gd name="connsiteX30" fmla="*/ 37 w 10000"/>
                <a:gd name="connsiteY30" fmla="*/ 9903 h 10000"/>
                <a:gd name="connsiteX31" fmla="*/ 265 w 10000"/>
                <a:gd name="connsiteY31" fmla="*/ 9903 h 10000"/>
                <a:gd name="connsiteX32" fmla="*/ 845 w 10000"/>
                <a:gd name="connsiteY32" fmla="*/ 9281 h 10000"/>
                <a:gd name="connsiteX33" fmla="*/ 1396 w 10000"/>
                <a:gd name="connsiteY33" fmla="*/ 8479 h 10000"/>
                <a:gd name="connsiteX34" fmla="*/ 2153 w 10000"/>
                <a:gd name="connsiteY34" fmla="*/ 7580 h 10000"/>
                <a:gd name="connsiteX35" fmla="*/ 2998 w 10000"/>
                <a:gd name="connsiteY35" fmla="*/ 6819 h 10000"/>
                <a:gd name="connsiteX36" fmla="*/ 4019 w 10000"/>
                <a:gd name="connsiteY36" fmla="*/ 5961 h 10000"/>
                <a:gd name="connsiteX37" fmla="*/ 4673 w 10000"/>
                <a:gd name="connsiteY37" fmla="*/ 5201 h 10000"/>
                <a:gd name="connsiteX38" fmla="*/ 4989 w 10000"/>
                <a:gd name="connsiteY38" fmla="*/ 4163 h 10000"/>
                <a:gd name="connsiteX39" fmla="*/ 5099 w 10000"/>
                <a:gd name="connsiteY39" fmla="*/ 2877 h 10000"/>
                <a:gd name="connsiteX40" fmla="*/ 5077 w 10000"/>
                <a:gd name="connsiteY40" fmla="*/ 2268 h 10000"/>
                <a:gd name="connsiteX41" fmla="*/ 5048 w 10000"/>
                <a:gd name="connsiteY41" fmla="*/ 2006 h 10000"/>
                <a:gd name="connsiteX42" fmla="*/ 4938 w 10000"/>
                <a:gd name="connsiteY42" fmla="*/ 1272 h 10000"/>
                <a:gd name="connsiteX43" fmla="*/ 4783 w 10000"/>
                <a:gd name="connsiteY43" fmla="*/ 816 h 10000"/>
                <a:gd name="connsiteX0" fmla="*/ 10000 w 10000"/>
                <a:gd name="connsiteY0" fmla="*/ 941 h 10000"/>
                <a:gd name="connsiteX1" fmla="*/ 9662 w 10000"/>
                <a:gd name="connsiteY1" fmla="*/ 609 h 10000"/>
                <a:gd name="connsiteX2" fmla="*/ 9192 w 10000"/>
                <a:gd name="connsiteY2" fmla="*/ 318 h 10000"/>
                <a:gd name="connsiteX3" fmla="*/ 8626 w 10000"/>
                <a:gd name="connsiteY3" fmla="*/ 83 h 10000"/>
                <a:gd name="connsiteX4" fmla="*/ 8237 w 10000"/>
                <a:gd name="connsiteY4" fmla="*/ 14 h 10000"/>
                <a:gd name="connsiteX5" fmla="*/ 7708 w 10000"/>
                <a:gd name="connsiteY5" fmla="*/ 111 h 10000"/>
                <a:gd name="connsiteX6" fmla="*/ 6988 w 10000"/>
                <a:gd name="connsiteY6" fmla="*/ 650 h 10000"/>
                <a:gd name="connsiteX7" fmla="*/ 6458 w 10000"/>
                <a:gd name="connsiteY7" fmla="*/ 1079 h 10000"/>
                <a:gd name="connsiteX8" fmla="*/ 5819 w 10000"/>
                <a:gd name="connsiteY8" fmla="*/ 1383 h 10000"/>
                <a:gd name="connsiteX9" fmla="*/ 4849 w 10000"/>
                <a:gd name="connsiteY9" fmla="*/ 1812 h 10000"/>
                <a:gd name="connsiteX10" fmla="*/ 3968 w 10000"/>
                <a:gd name="connsiteY10" fmla="*/ 2144 h 10000"/>
                <a:gd name="connsiteX11" fmla="*/ 3461 w 10000"/>
                <a:gd name="connsiteY11" fmla="*/ 2268 h 10000"/>
                <a:gd name="connsiteX12" fmla="*/ 3248 w 10000"/>
                <a:gd name="connsiteY12" fmla="*/ 2476 h 10000"/>
                <a:gd name="connsiteX13" fmla="*/ 3211 w 10000"/>
                <a:gd name="connsiteY13" fmla="*/ 2905 h 10000"/>
                <a:gd name="connsiteX14" fmla="*/ 3159 w 10000"/>
                <a:gd name="connsiteY14" fmla="*/ 3375 h 10000"/>
                <a:gd name="connsiteX15" fmla="*/ 2998 w 10000"/>
                <a:gd name="connsiteY15" fmla="*/ 3665 h 10000"/>
                <a:gd name="connsiteX16" fmla="*/ 2770 w 10000"/>
                <a:gd name="connsiteY16" fmla="*/ 3900 h 10000"/>
                <a:gd name="connsiteX17" fmla="*/ 2608 w 10000"/>
                <a:gd name="connsiteY17" fmla="*/ 3804 h 10000"/>
                <a:gd name="connsiteX18" fmla="*/ 2506 w 10000"/>
                <a:gd name="connsiteY18" fmla="*/ 2573 h 10000"/>
                <a:gd name="connsiteX19" fmla="*/ 2432 w 10000"/>
                <a:gd name="connsiteY19" fmla="*/ 2310 h 10000"/>
                <a:gd name="connsiteX20" fmla="*/ 2278 w 10000"/>
                <a:gd name="connsiteY20" fmla="*/ 2268 h 10000"/>
                <a:gd name="connsiteX21" fmla="*/ 2153 w 10000"/>
                <a:gd name="connsiteY21" fmla="*/ 2545 h 10000"/>
                <a:gd name="connsiteX22" fmla="*/ 1940 w 10000"/>
                <a:gd name="connsiteY22" fmla="*/ 3333 h 10000"/>
                <a:gd name="connsiteX23" fmla="*/ 1661 w 10000"/>
                <a:gd name="connsiteY23" fmla="*/ 4398 h 10000"/>
                <a:gd name="connsiteX24" fmla="*/ 1286 w 10000"/>
                <a:gd name="connsiteY24" fmla="*/ 5367 h 10000"/>
                <a:gd name="connsiteX25" fmla="*/ 970 w 10000"/>
                <a:gd name="connsiteY25" fmla="*/ 6487 h 10000"/>
                <a:gd name="connsiteX26" fmla="*/ 529 w 10000"/>
                <a:gd name="connsiteY26" fmla="*/ 7787 h 10000"/>
                <a:gd name="connsiteX27" fmla="*/ 198 w 10000"/>
                <a:gd name="connsiteY27" fmla="*/ 8852 h 10000"/>
                <a:gd name="connsiteX28" fmla="*/ 37 w 10000"/>
                <a:gd name="connsiteY28" fmla="*/ 9281 h 10000"/>
                <a:gd name="connsiteX29" fmla="*/ 37 w 10000"/>
                <a:gd name="connsiteY29" fmla="*/ 9903 h 10000"/>
                <a:gd name="connsiteX30" fmla="*/ 265 w 10000"/>
                <a:gd name="connsiteY30" fmla="*/ 9903 h 10000"/>
                <a:gd name="connsiteX31" fmla="*/ 845 w 10000"/>
                <a:gd name="connsiteY31" fmla="*/ 9281 h 10000"/>
                <a:gd name="connsiteX32" fmla="*/ 1396 w 10000"/>
                <a:gd name="connsiteY32" fmla="*/ 8479 h 10000"/>
                <a:gd name="connsiteX33" fmla="*/ 2153 w 10000"/>
                <a:gd name="connsiteY33" fmla="*/ 7580 h 10000"/>
                <a:gd name="connsiteX34" fmla="*/ 2998 w 10000"/>
                <a:gd name="connsiteY34" fmla="*/ 6819 h 10000"/>
                <a:gd name="connsiteX35" fmla="*/ 4019 w 10000"/>
                <a:gd name="connsiteY35" fmla="*/ 5961 h 10000"/>
                <a:gd name="connsiteX36" fmla="*/ 4673 w 10000"/>
                <a:gd name="connsiteY36" fmla="*/ 5201 h 10000"/>
                <a:gd name="connsiteX37" fmla="*/ 4989 w 10000"/>
                <a:gd name="connsiteY37" fmla="*/ 4163 h 10000"/>
                <a:gd name="connsiteX38" fmla="*/ 5099 w 10000"/>
                <a:gd name="connsiteY38" fmla="*/ 2877 h 10000"/>
                <a:gd name="connsiteX39" fmla="*/ 5077 w 10000"/>
                <a:gd name="connsiteY39" fmla="*/ 2268 h 10000"/>
                <a:gd name="connsiteX40" fmla="*/ 5048 w 10000"/>
                <a:gd name="connsiteY40" fmla="*/ 2006 h 10000"/>
                <a:gd name="connsiteX41" fmla="*/ 4938 w 10000"/>
                <a:gd name="connsiteY41" fmla="*/ 1272 h 10000"/>
                <a:gd name="connsiteX42" fmla="*/ 4783 w 10000"/>
                <a:gd name="connsiteY42" fmla="*/ 816 h 10000"/>
                <a:gd name="connsiteX0" fmla="*/ 10000 w 10000"/>
                <a:gd name="connsiteY0" fmla="*/ 941 h 10000"/>
                <a:gd name="connsiteX1" fmla="*/ 9662 w 10000"/>
                <a:gd name="connsiteY1" fmla="*/ 609 h 10000"/>
                <a:gd name="connsiteX2" fmla="*/ 9192 w 10000"/>
                <a:gd name="connsiteY2" fmla="*/ 318 h 10000"/>
                <a:gd name="connsiteX3" fmla="*/ 8626 w 10000"/>
                <a:gd name="connsiteY3" fmla="*/ 83 h 10000"/>
                <a:gd name="connsiteX4" fmla="*/ 8237 w 10000"/>
                <a:gd name="connsiteY4" fmla="*/ 14 h 10000"/>
                <a:gd name="connsiteX5" fmla="*/ 7708 w 10000"/>
                <a:gd name="connsiteY5" fmla="*/ 111 h 10000"/>
                <a:gd name="connsiteX6" fmla="*/ 6988 w 10000"/>
                <a:gd name="connsiteY6" fmla="*/ 650 h 10000"/>
                <a:gd name="connsiteX7" fmla="*/ 6458 w 10000"/>
                <a:gd name="connsiteY7" fmla="*/ 1079 h 10000"/>
                <a:gd name="connsiteX8" fmla="*/ 5819 w 10000"/>
                <a:gd name="connsiteY8" fmla="*/ 1383 h 10000"/>
                <a:gd name="connsiteX9" fmla="*/ 4849 w 10000"/>
                <a:gd name="connsiteY9" fmla="*/ 1812 h 10000"/>
                <a:gd name="connsiteX10" fmla="*/ 3968 w 10000"/>
                <a:gd name="connsiteY10" fmla="*/ 2144 h 10000"/>
                <a:gd name="connsiteX11" fmla="*/ 3461 w 10000"/>
                <a:gd name="connsiteY11" fmla="*/ 2268 h 10000"/>
                <a:gd name="connsiteX12" fmla="*/ 3248 w 10000"/>
                <a:gd name="connsiteY12" fmla="*/ 2476 h 10000"/>
                <a:gd name="connsiteX13" fmla="*/ 3211 w 10000"/>
                <a:gd name="connsiteY13" fmla="*/ 2905 h 10000"/>
                <a:gd name="connsiteX14" fmla="*/ 3159 w 10000"/>
                <a:gd name="connsiteY14" fmla="*/ 3375 h 10000"/>
                <a:gd name="connsiteX15" fmla="*/ 2998 w 10000"/>
                <a:gd name="connsiteY15" fmla="*/ 3665 h 10000"/>
                <a:gd name="connsiteX16" fmla="*/ 2770 w 10000"/>
                <a:gd name="connsiteY16" fmla="*/ 3900 h 10000"/>
                <a:gd name="connsiteX17" fmla="*/ 2361 w 10000"/>
                <a:gd name="connsiteY17" fmla="*/ 3523 h 10000"/>
                <a:gd name="connsiteX18" fmla="*/ 2506 w 10000"/>
                <a:gd name="connsiteY18" fmla="*/ 2573 h 10000"/>
                <a:gd name="connsiteX19" fmla="*/ 2432 w 10000"/>
                <a:gd name="connsiteY19" fmla="*/ 2310 h 10000"/>
                <a:gd name="connsiteX20" fmla="*/ 2278 w 10000"/>
                <a:gd name="connsiteY20" fmla="*/ 2268 h 10000"/>
                <a:gd name="connsiteX21" fmla="*/ 2153 w 10000"/>
                <a:gd name="connsiteY21" fmla="*/ 2545 h 10000"/>
                <a:gd name="connsiteX22" fmla="*/ 1940 w 10000"/>
                <a:gd name="connsiteY22" fmla="*/ 3333 h 10000"/>
                <a:gd name="connsiteX23" fmla="*/ 1661 w 10000"/>
                <a:gd name="connsiteY23" fmla="*/ 4398 h 10000"/>
                <a:gd name="connsiteX24" fmla="*/ 1286 w 10000"/>
                <a:gd name="connsiteY24" fmla="*/ 5367 h 10000"/>
                <a:gd name="connsiteX25" fmla="*/ 970 w 10000"/>
                <a:gd name="connsiteY25" fmla="*/ 6487 h 10000"/>
                <a:gd name="connsiteX26" fmla="*/ 529 w 10000"/>
                <a:gd name="connsiteY26" fmla="*/ 7787 h 10000"/>
                <a:gd name="connsiteX27" fmla="*/ 198 w 10000"/>
                <a:gd name="connsiteY27" fmla="*/ 8852 h 10000"/>
                <a:gd name="connsiteX28" fmla="*/ 37 w 10000"/>
                <a:gd name="connsiteY28" fmla="*/ 9281 h 10000"/>
                <a:gd name="connsiteX29" fmla="*/ 37 w 10000"/>
                <a:gd name="connsiteY29" fmla="*/ 9903 h 10000"/>
                <a:gd name="connsiteX30" fmla="*/ 265 w 10000"/>
                <a:gd name="connsiteY30" fmla="*/ 9903 h 10000"/>
                <a:gd name="connsiteX31" fmla="*/ 845 w 10000"/>
                <a:gd name="connsiteY31" fmla="*/ 9281 h 10000"/>
                <a:gd name="connsiteX32" fmla="*/ 1396 w 10000"/>
                <a:gd name="connsiteY32" fmla="*/ 8479 h 10000"/>
                <a:gd name="connsiteX33" fmla="*/ 2153 w 10000"/>
                <a:gd name="connsiteY33" fmla="*/ 7580 h 10000"/>
                <a:gd name="connsiteX34" fmla="*/ 2998 w 10000"/>
                <a:gd name="connsiteY34" fmla="*/ 6819 h 10000"/>
                <a:gd name="connsiteX35" fmla="*/ 4019 w 10000"/>
                <a:gd name="connsiteY35" fmla="*/ 5961 h 10000"/>
                <a:gd name="connsiteX36" fmla="*/ 4673 w 10000"/>
                <a:gd name="connsiteY36" fmla="*/ 5201 h 10000"/>
                <a:gd name="connsiteX37" fmla="*/ 4989 w 10000"/>
                <a:gd name="connsiteY37" fmla="*/ 4163 h 10000"/>
                <a:gd name="connsiteX38" fmla="*/ 5099 w 10000"/>
                <a:gd name="connsiteY38" fmla="*/ 2877 h 10000"/>
                <a:gd name="connsiteX39" fmla="*/ 5077 w 10000"/>
                <a:gd name="connsiteY39" fmla="*/ 2268 h 10000"/>
                <a:gd name="connsiteX40" fmla="*/ 5048 w 10000"/>
                <a:gd name="connsiteY40" fmla="*/ 2006 h 10000"/>
                <a:gd name="connsiteX41" fmla="*/ 4938 w 10000"/>
                <a:gd name="connsiteY41" fmla="*/ 1272 h 10000"/>
                <a:gd name="connsiteX42" fmla="*/ 4783 w 10000"/>
                <a:gd name="connsiteY42" fmla="*/ 816 h 10000"/>
                <a:gd name="connsiteX0" fmla="*/ 10000 w 10000"/>
                <a:gd name="connsiteY0" fmla="*/ 941 h 10000"/>
                <a:gd name="connsiteX1" fmla="*/ 9662 w 10000"/>
                <a:gd name="connsiteY1" fmla="*/ 609 h 10000"/>
                <a:gd name="connsiteX2" fmla="*/ 9192 w 10000"/>
                <a:gd name="connsiteY2" fmla="*/ 318 h 10000"/>
                <a:gd name="connsiteX3" fmla="*/ 8626 w 10000"/>
                <a:gd name="connsiteY3" fmla="*/ 83 h 10000"/>
                <a:gd name="connsiteX4" fmla="*/ 8237 w 10000"/>
                <a:gd name="connsiteY4" fmla="*/ 14 h 10000"/>
                <a:gd name="connsiteX5" fmla="*/ 7708 w 10000"/>
                <a:gd name="connsiteY5" fmla="*/ 111 h 10000"/>
                <a:gd name="connsiteX6" fmla="*/ 6988 w 10000"/>
                <a:gd name="connsiteY6" fmla="*/ 650 h 10000"/>
                <a:gd name="connsiteX7" fmla="*/ 6458 w 10000"/>
                <a:gd name="connsiteY7" fmla="*/ 1079 h 10000"/>
                <a:gd name="connsiteX8" fmla="*/ 5819 w 10000"/>
                <a:gd name="connsiteY8" fmla="*/ 1383 h 10000"/>
                <a:gd name="connsiteX9" fmla="*/ 4849 w 10000"/>
                <a:gd name="connsiteY9" fmla="*/ 1812 h 10000"/>
                <a:gd name="connsiteX10" fmla="*/ 3968 w 10000"/>
                <a:gd name="connsiteY10" fmla="*/ 2144 h 10000"/>
                <a:gd name="connsiteX11" fmla="*/ 3461 w 10000"/>
                <a:gd name="connsiteY11" fmla="*/ 2268 h 10000"/>
                <a:gd name="connsiteX12" fmla="*/ 3248 w 10000"/>
                <a:gd name="connsiteY12" fmla="*/ 2476 h 10000"/>
                <a:gd name="connsiteX13" fmla="*/ 3211 w 10000"/>
                <a:gd name="connsiteY13" fmla="*/ 2905 h 10000"/>
                <a:gd name="connsiteX14" fmla="*/ 3159 w 10000"/>
                <a:gd name="connsiteY14" fmla="*/ 3375 h 10000"/>
                <a:gd name="connsiteX15" fmla="*/ 2998 w 10000"/>
                <a:gd name="connsiteY15" fmla="*/ 3665 h 10000"/>
                <a:gd name="connsiteX16" fmla="*/ 2770 w 10000"/>
                <a:gd name="connsiteY16" fmla="*/ 3900 h 10000"/>
                <a:gd name="connsiteX17" fmla="*/ 2390 w 10000"/>
                <a:gd name="connsiteY17" fmla="*/ 3747 h 10000"/>
                <a:gd name="connsiteX18" fmla="*/ 2506 w 10000"/>
                <a:gd name="connsiteY18" fmla="*/ 2573 h 10000"/>
                <a:gd name="connsiteX19" fmla="*/ 2432 w 10000"/>
                <a:gd name="connsiteY19" fmla="*/ 2310 h 10000"/>
                <a:gd name="connsiteX20" fmla="*/ 2278 w 10000"/>
                <a:gd name="connsiteY20" fmla="*/ 2268 h 10000"/>
                <a:gd name="connsiteX21" fmla="*/ 2153 w 10000"/>
                <a:gd name="connsiteY21" fmla="*/ 2545 h 10000"/>
                <a:gd name="connsiteX22" fmla="*/ 1940 w 10000"/>
                <a:gd name="connsiteY22" fmla="*/ 3333 h 10000"/>
                <a:gd name="connsiteX23" fmla="*/ 1661 w 10000"/>
                <a:gd name="connsiteY23" fmla="*/ 4398 h 10000"/>
                <a:gd name="connsiteX24" fmla="*/ 1286 w 10000"/>
                <a:gd name="connsiteY24" fmla="*/ 5367 h 10000"/>
                <a:gd name="connsiteX25" fmla="*/ 970 w 10000"/>
                <a:gd name="connsiteY25" fmla="*/ 6487 h 10000"/>
                <a:gd name="connsiteX26" fmla="*/ 529 w 10000"/>
                <a:gd name="connsiteY26" fmla="*/ 7787 h 10000"/>
                <a:gd name="connsiteX27" fmla="*/ 198 w 10000"/>
                <a:gd name="connsiteY27" fmla="*/ 8852 h 10000"/>
                <a:gd name="connsiteX28" fmla="*/ 37 w 10000"/>
                <a:gd name="connsiteY28" fmla="*/ 9281 h 10000"/>
                <a:gd name="connsiteX29" fmla="*/ 37 w 10000"/>
                <a:gd name="connsiteY29" fmla="*/ 9903 h 10000"/>
                <a:gd name="connsiteX30" fmla="*/ 265 w 10000"/>
                <a:gd name="connsiteY30" fmla="*/ 9903 h 10000"/>
                <a:gd name="connsiteX31" fmla="*/ 845 w 10000"/>
                <a:gd name="connsiteY31" fmla="*/ 9281 h 10000"/>
                <a:gd name="connsiteX32" fmla="*/ 1396 w 10000"/>
                <a:gd name="connsiteY32" fmla="*/ 8479 h 10000"/>
                <a:gd name="connsiteX33" fmla="*/ 2153 w 10000"/>
                <a:gd name="connsiteY33" fmla="*/ 7580 h 10000"/>
                <a:gd name="connsiteX34" fmla="*/ 2998 w 10000"/>
                <a:gd name="connsiteY34" fmla="*/ 6819 h 10000"/>
                <a:gd name="connsiteX35" fmla="*/ 4019 w 10000"/>
                <a:gd name="connsiteY35" fmla="*/ 5961 h 10000"/>
                <a:gd name="connsiteX36" fmla="*/ 4673 w 10000"/>
                <a:gd name="connsiteY36" fmla="*/ 5201 h 10000"/>
                <a:gd name="connsiteX37" fmla="*/ 4989 w 10000"/>
                <a:gd name="connsiteY37" fmla="*/ 4163 h 10000"/>
                <a:gd name="connsiteX38" fmla="*/ 5099 w 10000"/>
                <a:gd name="connsiteY38" fmla="*/ 2877 h 10000"/>
                <a:gd name="connsiteX39" fmla="*/ 5077 w 10000"/>
                <a:gd name="connsiteY39" fmla="*/ 2268 h 10000"/>
                <a:gd name="connsiteX40" fmla="*/ 5048 w 10000"/>
                <a:gd name="connsiteY40" fmla="*/ 2006 h 10000"/>
                <a:gd name="connsiteX41" fmla="*/ 4938 w 10000"/>
                <a:gd name="connsiteY41" fmla="*/ 1272 h 10000"/>
                <a:gd name="connsiteX42" fmla="*/ 4783 w 10000"/>
                <a:gd name="connsiteY42" fmla="*/ 816 h 10000"/>
                <a:gd name="connsiteX0" fmla="*/ 10000 w 10000"/>
                <a:gd name="connsiteY0" fmla="*/ 941 h 10000"/>
                <a:gd name="connsiteX1" fmla="*/ 9662 w 10000"/>
                <a:gd name="connsiteY1" fmla="*/ 609 h 10000"/>
                <a:gd name="connsiteX2" fmla="*/ 9192 w 10000"/>
                <a:gd name="connsiteY2" fmla="*/ 318 h 10000"/>
                <a:gd name="connsiteX3" fmla="*/ 8626 w 10000"/>
                <a:gd name="connsiteY3" fmla="*/ 83 h 10000"/>
                <a:gd name="connsiteX4" fmla="*/ 8237 w 10000"/>
                <a:gd name="connsiteY4" fmla="*/ 14 h 10000"/>
                <a:gd name="connsiteX5" fmla="*/ 7708 w 10000"/>
                <a:gd name="connsiteY5" fmla="*/ 111 h 10000"/>
                <a:gd name="connsiteX6" fmla="*/ 6988 w 10000"/>
                <a:gd name="connsiteY6" fmla="*/ 650 h 10000"/>
                <a:gd name="connsiteX7" fmla="*/ 6458 w 10000"/>
                <a:gd name="connsiteY7" fmla="*/ 1079 h 10000"/>
                <a:gd name="connsiteX8" fmla="*/ 5819 w 10000"/>
                <a:gd name="connsiteY8" fmla="*/ 1383 h 10000"/>
                <a:gd name="connsiteX9" fmla="*/ 4849 w 10000"/>
                <a:gd name="connsiteY9" fmla="*/ 1812 h 10000"/>
                <a:gd name="connsiteX10" fmla="*/ 3968 w 10000"/>
                <a:gd name="connsiteY10" fmla="*/ 2144 h 10000"/>
                <a:gd name="connsiteX11" fmla="*/ 3461 w 10000"/>
                <a:gd name="connsiteY11" fmla="*/ 2268 h 10000"/>
                <a:gd name="connsiteX12" fmla="*/ 3248 w 10000"/>
                <a:gd name="connsiteY12" fmla="*/ 2476 h 10000"/>
                <a:gd name="connsiteX13" fmla="*/ 3211 w 10000"/>
                <a:gd name="connsiteY13" fmla="*/ 2905 h 10000"/>
                <a:gd name="connsiteX14" fmla="*/ 3159 w 10000"/>
                <a:gd name="connsiteY14" fmla="*/ 3375 h 10000"/>
                <a:gd name="connsiteX15" fmla="*/ 2998 w 10000"/>
                <a:gd name="connsiteY15" fmla="*/ 3665 h 10000"/>
                <a:gd name="connsiteX16" fmla="*/ 2770 w 10000"/>
                <a:gd name="connsiteY16" fmla="*/ 3900 h 10000"/>
                <a:gd name="connsiteX17" fmla="*/ 2390 w 10000"/>
                <a:gd name="connsiteY17" fmla="*/ 3747 h 10000"/>
                <a:gd name="connsiteX18" fmla="*/ 2506 w 10000"/>
                <a:gd name="connsiteY18" fmla="*/ 2573 h 10000"/>
                <a:gd name="connsiteX19" fmla="*/ 2432 w 10000"/>
                <a:gd name="connsiteY19" fmla="*/ 2310 h 10000"/>
                <a:gd name="connsiteX20" fmla="*/ 2278 w 10000"/>
                <a:gd name="connsiteY20" fmla="*/ 2268 h 10000"/>
                <a:gd name="connsiteX21" fmla="*/ 2153 w 10000"/>
                <a:gd name="connsiteY21" fmla="*/ 2545 h 10000"/>
                <a:gd name="connsiteX22" fmla="*/ 1940 w 10000"/>
                <a:gd name="connsiteY22" fmla="*/ 3333 h 10000"/>
                <a:gd name="connsiteX23" fmla="*/ 1661 w 10000"/>
                <a:gd name="connsiteY23" fmla="*/ 4398 h 10000"/>
                <a:gd name="connsiteX24" fmla="*/ 1286 w 10000"/>
                <a:gd name="connsiteY24" fmla="*/ 5367 h 10000"/>
                <a:gd name="connsiteX25" fmla="*/ 970 w 10000"/>
                <a:gd name="connsiteY25" fmla="*/ 6487 h 10000"/>
                <a:gd name="connsiteX26" fmla="*/ 529 w 10000"/>
                <a:gd name="connsiteY26" fmla="*/ 7787 h 10000"/>
                <a:gd name="connsiteX27" fmla="*/ 198 w 10000"/>
                <a:gd name="connsiteY27" fmla="*/ 8852 h 10000"/>
                <a:gd name="connsiteX28" fmla="*/ 37 w 10000"/>
                <a:gd name="connsiteY28" fmla="*/ 9281 h 10000"/>
                <a:gd name="connsiteX29" fmla="*/ 37 w 10000"/>
                <a:gd name="connsiteY29" fmla="*/ 9903 h 10000"/>
                <a:gd name="connsiteX30" fmla="*/ 265 w 10000"/>
                <a:gd name="connsiteY30" fmla="*/ 9903 h 10000"/>
                <a:gd name="connsiteX31" fmla="*/ 845 w 10000"/>
                <a:gd name="connsiteY31" fmla="*/ 9281 h 10000"/>
                <a:gd name="connsiteX32" fmla="*/ 1396 w 10000"/>
                <a:gd name="connsiteY32" fmla="*/ 8479 h 10000"/>
                <a:gd name="connsiteX33" fmla="*/ 2153 w 10000"/>
                <a:gd name="connsiteY33" fmla="*/ 7580 h 10000"/>
                <a:gd name="connsiteX34" fmla="*/ 2998 w 10000"/>
                <a:gd name="connsiteY34" fmla="*/ 6819 h 10000"/>
                <a:gd name="connsiteX35" fmla="*/ 4019 w 10000"/>
                <a:gd name="connsiteY35" fmla="*/ 5961 h 10000"/>
                <a:gd name="connsiteX36" fmla="*/ 4673 w 10000"/>
                <a:gd name="connsiteY36" fmla="*/ 5201 h 10000"/>
                <a:gd name="connsiteX37" fmla="*/ 4989 w 10000"/>
                <a:gd name="connsiteY37" fmla="*/ 4163 h 10000"/>
                <a:gd name="connsiteX38" fmla="*/ 5099 w 10000"/>
                <a:gd name="connsiteY38" fmla="*/ 2877 h 10000"/>
                <a:gd name="connsiteX39" fmla="*/ 5077 w 10000"/>
                <a:gd name="connsiteY39" fmla="*/ 2268 h 10000"/>
                <a:gd name="connsiteX40" fmla="*/ 5048 w 10000"/>
                <a:gd name="connsiteY40" fmla="*/ 2006 h 10000"/>
                <a:gd name="connsiteX41" fmla="*/ 4938 w 10000"/>
                <a:gd name="connsiteY41" fmla="*/ 1272 h 10000"/>
                <a:gd name="connsiteX42" fmla="*/ 4783 w 10000"/>
                <a:gd name="connsiteY42" fmla="*/ 816 h 10000"/>
                <a:gd name="connsiteX0" fmla="*/ 10000 w 10000"/>
                <a:gd name="connsiteY0" fmla="*/ 941 h 10000"/>
                <a:gd name="connsiteX1" fmla="*/ 9662 w 10000"/>
                <a:gd name="connsiteY1" fmla="*/ 609 h 10000"/>
                <a:gd name="connsiteX2" fmla="*/ 9192 w 10000"/>
                <a:gd name="connsiteY2" fmla="*/ 318 h 10000"/>
                <a:gd name="connsiteX3" fmla="*/ 8626 w 10000"/>
                <a:gd name="connsiteY3" fmla="*/ 83 h 10000"/>
                <a:gd name="connsiteX4" fmla="*/ 8237 w 10000"/>
                <a:gd name="connsiteY4" fmla="*/ 14 h 10000"/>
                <a:gd name="connsiteX5" fmla="*/ 7708 w 10000"/>
                <a:gd name="connsiteY5" fmla="*/ 111 h 10000"/>
                <a:gd name="connsiteX6" fmla="*/ 6988 w 10000"/>
                <a:gd name="connsiteY6" fmla="*/ 650 h 10000"/>
                <a:gd name="connsiteX7" fmla="*/ 6458 w 10000"/>
                <a:gd name="connsiteY7" fmla="*/ 1079 h 10000"/>
                <a:gd name="connsiteX8" fmla="*/ 5819 w 10000"/>
                <a:gd name="connsiteY8" fmla="*/ 1383 h 10000"/>
                <a:gd name="connsiteX9" fmla="*/ 4849 w 10000"/>
                <a:gd name="connsiteY9" fmla="*/ 1812 h 10000"/>
                <a:gd name="connsiteX10" fmla="*/ 3968 w 10000"/>
                <a:gd name="connsiteY10" fmla="*/ 2144 h 10000"/>
                <a:gd name="connsiteX11" fmla="*/ 3461 w 10000"/>
                <a:gd name="connsiteY11" fmla="*/ 2268 h 10000"/>
                <a:gd name="connsiteX12" fmla="*/ 3248 w 10000"/>
                <a:gd name="connsiteY12" fmla="*/ 2476 h 10000"/>
                <a:gd name="connsiteX13" fmla="*/ 3211 w 10000"/>
                <a:gd name="connsiteY13" fmla="*/ 2905 h 10000"/>
                <a:gd name="connsiteX14" fmla="*/ 3159 w 10000"/>
                <a:gd name="connsiteY14" fmla="*/ 3375 h 10000"/>
                <a:gd name="connsiteX15" fmla="*/ 2770 w 10000"/>
                <a:gd name="connsiteY15" fmla="*/ 3900 h 10000"/>
                <a:gd name="connsiteX16" fmla="*/ 2390 w 10000"/>
                <a:gd name="connsiteY16" fmla="*/ 3747 h 10000"/>
                <a:gd name="connsiteX17" fmla="*/ 2506 w 10000"/>
                <a:gd name="connsiteY17" fmla="*/ 2573 h 10000"/>
                <a:gd name="connsiteX18" fmla="*/ 2432 w 10000"/>
                <a:gd name="connsiteY18" fmla="*/ 2310 h 10000"/>
                <a:gd name="connsiteX19" fmla="*/ 2278 w 10000"/>
                <a:gd name="connsiteY19" fmla="*/ 2268 h 10000"/>
                <a:gd name="connsiteX20" fmla="*/ 2153 w 10000"/>
                <a:gd name="connsiteY20" fmla="*/ 2545 h 10000"/>
                <a:gd name="connsiteX21" fmla="*/ 1940 w 10000"/>
                <a:gd name="connsiteY21" fmla="*/ 3333 h 10000"/>
                <a:gd name="connsiteX22" fmla="*/ 1661 w 10000"/>
                <a:gd name="connsiteY22" fmla="*/ 4398 h 10000"/>
                <a:gd name="connsiteX23" fmla="*/ 1286 w 10000"/>
                <a:gd name="connsiteY23" fmla="*/ 5367 h 10000"/>
                <a:gd name="connsiteX24" fmla="*/ 970 w 10000"/>
                <a:gd name="connsiteY24" fmla="*/ 6487 h 10000"/>
                <a:gd name="connsiteX25" fmla="*/ 529 w 10000"/>
                <a:gd name="connsiteY25" fmla="*/ 7787 h 10000"/>
                <a:gd name="connsiteX26" fmla="*/ 198 w 10000"/>
                <a:gd name="connsiteY26" fmla="*/ 8852 h 10000"/>
                <a:gd name="connsiteX27" fmla="*/ 37 w 10000"/>
                <a:gd name="connsiteY27" fmla="*/ 9281 h 10000"/>
                <a:gd name="connsiteX28" fmla="*/ 37 w 10000"/>
                <a:gd name="connsiteY28" fmla="*/ 9903 h 10000"/>
                <a:gd name="connsiteX29" fmla="*/ 265 w 10000"/>
                <a:gd name="connsiteY29" fmla="*/ 9903 h 10000"/>
                <a:gd name="connsiteX30" fmla="*/ 845 w 10000"/>
                <a:gd name="connsiteY30" fmla="*/ 9281 h 10000"/>
                <a:gd name="connsiteX31" fmla="*/ 1396 w 10000"/>
                <a:gd name="connsiteY31" fmla="*/ 8479 h 10000"/>
                <a:gd name="connsiteX32" fmla="*/ 2153 w 10000"/>
                <a:gd name="connsiteY32" fmla="*/ 7580 h 10000"/>
                <a:gd name="connsiteX33" fmla="*/ 2998 w 10000"/>
                <a:gd name="connsiteY33" fmla="*/ 6819 h 10000"/>
                <a:gd name="connsiteX34" fmla="*/ 4019 w 10000"/>
                <a:gd name="connsiteY34" fmla="*/ 5961 h 10000"/>
                <a:gd name="connsiteX35" fmla="*/ 4673 w 10000"/>
                <a:gd name="connsiteY35" fmla="*/ 5201 h 10000"/>
                <a:gd name="connsiteX36" fmla="*/ 4989 w 10000"/>
                <a:gd name="connsiteY36" fmla="*/ 4163 h 10000"/>
                <a:gd name="connsiteX37" fmla="*/ 5099 w 10000"/>
                <a:gd name="connsiteY37" fmla="*/ 2877 h 10000"/>
                <a:gd name="connsiteX38" fmla="*/ 5077 w 10000"/>
                <a:gd name="connsiteY38" fmla="*/ 2268 h 10000"/>
                <a:gd name="connsiteX39" fmla="*/ 5048 w 10000"/>
                <a:gd name="connsiteY39" fmla="*/ 2006 h 10000"/>
                <a:gd name="connsiteX40" fmla="*/ 4938 w 10000"/>
                <a:gd name="connsiteY40" fmla="*/ 1272 h 10000"/>
                <a:gd name="connsiteX41" fmla="*/ 4783 w 10000"/>
                <a:gd name="connsiteY41" fmla="*/ 816 h 10000"/>
                <a:gd name="connsiteX0" fmla="*/ 10000 w 10000"/>
                <a:gd name="connsiteY0" fmla="*/ 941 h 10000"/>
                <a:gd name="connsiteX1" fmla="*/ 9662 w 10000"/>
                <a:gd name="connsiteY1" fmla="*/ 609 h 10000"/>
                <a:gd name="connsiteX2" fmla="*/ 9192 w 10000"/>
                <a:gd name="connsiteY2" fmla="*/ 318 h 10000"/>
                <a:gd name="connsiteX3" fmla="*/ 8626 w 10000"/>
                <a:gd name="connsiteY3" fmla="*/ 83 h 10000"/>
                <a:gd name="connsiteX4" fmla="*/ 8237 w 10000"/>
                <a:gd name="connsiteY4" fmla="*/ 14 h 10000"/>
                <a:gd name="connsiteX5" fmla="*/ 7708 w 10000"/>
                <a:gd name="connsiteY5" fmla="*/ 111 h 10000"/>
                <a:gd name="connsiteX6" fmla="*/ 6988 w 10000"/>
                <a:gd name="connsiteY6" fmla="*/ 650 h 10000"/>
                <a:gd name="connsiteX7" fmla="*/ 6458 w 10000"/>
                <a:gd name="connsiteY7" fmla="*/ 1079 h 10000"/>
                <a:gd name="connsiteX8" fmla="*/ 5819 w 10000"/>
                <a:gd name="connsiteY8" fmla="*/ 1383 h 10000"/>
                <a:gd name="connsiteX9" fmla="*/ 4849 w 10000"/>
                <a:gd name="connsiteY9" fmla="*/ 1812 h 10000"/>
                <a:gd name="connsiteX10" fmla="*/ 3968 w 10000"/>
                <a:gd name="connsiteY10" fmla="*/ 2144 h 10000"/>
                <a:gd name="connsiteX11" fmla="*/ 3461 w 10000"/>
                <a:gd name="connsiteY11" fmla="*/ 2268 h 10000"/>
                <a:gd name="connsiteX12" fmla="*/ 3248 w 10000"/>
                <a:gd name="connsiteY12" fmla="*/ 2476 h 10000"/>
                <a:gd name="connsiteX13" fmla="*/ 3211 w 10000"/>
                <a:gd name="connsiteY13" fmla="*/ 2905 h 10000"/>
                <a:gd name="connsiteX14" fmla="*/ 3159 w 10000"/>
                <a:gd name="connsiteY14" fmla="*/ 3375 h 10000"/>
                <a:gd name="connsiteX15" fmla="*/ 2875 w 10000"/>
                <a:gd name="connsiteY15" fmla="*/ 3867 h 10000"/>
                <a:gd name="connsiteX16" fmla="*/ 2390 w 10000"/>
                <a:gd name="connsiteY16" fmla="*/ 3747 h 10000"/>
                <a:gd name="connsiteX17" fmla="*/ 2506 w 10000"/>
                <a:gd name="connsiteY17" fmla="*/ 2573 h 10000"/>
                <a:gd name="connsiteX18" fmla="*/ 2432 w 10000"/>
                <a:gd name="connsiteY18" fmla="*/ 2310 h 10000"/>
                <a:gd name="connsiteX19" fmla="*/ 2278 w 10000"/>
                <a:gd name="connsiteY19" fmla="*/ 2268 h 10000"/>
                <a:gd name="connsiteX20" fmla="*/ 2153 w 10000"/>
                <a:gd name="connsiteY20" fmla="*/ 2545 h 10000"/>
                <a:gd name="connsiteX21" fmla="*/ 1940 w 10000"/>
                <a:gd name="connsiteY21" fmla="*/ 3333 h 10000"/>
                <a:gd name="connsiteX22" fmla="*/ 1661 w 10000"/>
                <a:gd name="connsiteY22" fmla="*/ 4398 h 10000"/>
                <a:gd name="connsiteX23" fmla="*/ 1286 w 10000"/>
                <a:gd name="connsiteY23" fmla="*/ 5367 h 10000"/>
                <a:gd name="connsiteX24" fmla="*/ 970 w 10000"/>
                <a:gd name="connsiteY24" fmla="*/ 6487 h 10000"/>
                <a:gd name="connsiteX25" fmla="*/ 529 w 10000"/>
                <a:gd name="connsiteY25" fmla="*/ 7787 h 10000"/>
                <a:gd name="connsiteX26" fmla="*/ 198 w 10000"/>
                <a:gd name="connsiteY26" fmla="*/ 8852 h 10000"/>
                <a:gd name="connsiteX27" fmla="*/ 37 w 10000"/>
                <a:gd name="connsiteY27" fmla="*/ 9281 h 10000"/>
                <a:gd name="connsiteX28" fmla="*/ 37 w 10000"/>
                <a:gd name="connsiteY28" fmla="*/ 9903 h 10000"/>
                <a:gd name="connsiteX29" fmla="*/ 265 w 10000"/>
                <a:gd name="connsiteY29" fmla="*/ 9903 h 10000"/>
                <a:gd name="connsiteX30" fmla="*/ 845 w 10000"/>
                <a:gd name="connsiteY30" fmla="*/ 9281 h 10000"/>
                <a:gd name="connsiteX31" fmla="*/ 1396 w 10000"/>
                <a:gd name="connsiteY31" fmla="*/ 8479 h 10000"/>
                <a:gd name="connsiteX32" fmla="*/ 2153 w 10000"/>
                <a:gd name="connsiteY32" fmla="*/ 7580 h 10000"/>
                <a:gd name="connsiteX33" fmla="*/ 2998 w 10000"/>
                <a:gd name="connsiteY33" fmla="*/ 6819 h 10000"/>
                <a:gd name="connsiteX34" fmla="*/ 4019 w 10000"/>
                <a:gd name="connsiteY34" fmla="*/ 5961 h 10000"/>
                <a:gd name="connsiteX35" fmla="*/ 4673 w 10000"/>
                <a:gd name="connsiteY35" fmla="*/ 5201 h 10000"/>
                <a:gd name="connsiteX36" fmla="*/ 4989 w 10000"/>
                <a:gd name="connsiteY36" fmla="*/ 4163 h 10000"/>
                <a:gd name="connsiteX37" fmla="*/ 5099 w 10000"/>
                <a:gd name="connsiteY37" fmla="*/ 2877 h 10000"/>
                <a:gd name="connsiteX38" fmla="*/ 5077 w 10000"/>
                <a:gd name="connsiteY38" fmla="*/ 2268 h 10000"/>
                <a:gd name="connsiteX39" fmla="*/ 5048 w 10000"/>
                <a:gd name="connsiteY39" fmla="*/ 2006 h 10000"/>
                <a:gd name="connsiteX40" fmla="*/ 4938 w 10000"/>
                <a:gd name="connsiteY40" fmla="*/ 1272 h 10000"/>
                <a:gd name="connsiteX41" fmla="*/ 4783 w 10000"/>
                <a:gd name="connsiteY41" fmla="*/ 816 h 10000"/>
                <a:gd name="connsiteX0" fmla="*/ 9993 w 9993"/>
                <a:gd name="connsiteY0" fmla="*/ 941 h 10849"/>
                <a:gd name="connsiteX1" fmla="*/ 9655 w 9993"/>
                <a:gd name="connsiteY1" fmla="*/ 609 h 10849"/>
                <a:gd name="connsiteX2" fmla="*/ 9185 w 9993"/>
                <a:gd name="connsiteY2" fmla="*/ 318 h 10849"/>
                <a:gd name="connsiteX3" fmla="*/ 8619 w 9993"/>
                <a:gd name="connsiteY3" fmla="*/ 83 h 10849"/>
                <a:gd name="connsiteX4" fmla="*/ 8230 w 9993"/>
                <a:gd name="connsiteY4" fmla="*/ 14 h 10849"/>
                <a:gd name="connsiteX5" fmla="*/ 7701 w 9993"/>
                <a:gd name="connsiteY5" fmla="*/ 111 h 10849"/>
                <a:gd name="connsiteX6" fmla="*/ 6981 w 9993"/>
                <a:gd name="connsiteY6" fmla="*/ 650 h 10849"/>
                <a:gd name="connsiteX7" fmla="*/ 6451 w 9993"/>
                <a:gd name="connsiteY7" fmla="*/ 1079 h 10849"/>
                <a:gd name="connsiteX8" fmla="*/ 5812 w 9993"/>
                <a:gd name="connsiteY8" fmla="*/ 1383 h 10849"/>
                <a:gd name="connsiteX9" fmla="*/ 4842 w 9993"/>
                <a:gd name="connsiteY9" fmla="*/ 1812 h 10849"/>
                <a:gd name="connsiteX10" fmla="*/ 3961 w 9993"/>
                <a:gd name="connsiteY10" fmla="*/ 2144 h 10849"/>
                <a:gd name="connsiteX11" fmla="*/ 3454 w 9993"/>
                <a:gd name="connsiteY11" fmla="*/ 2268 h 10849"/>
                <a:gd name="connsiteX12" fmla="*/ 3241 w 9993"/>
                <a:gd name="connsiteY12" fmla="*/ 2476 h 10849"/>
                <a:gd name="connsiteX13" fmla="*/ 3204 w 9993"/>
                <a:gd name="connsiteY13" fmla="*/ 2905 h 10849"/>
                <a:gd name="connsiteX14" fmla="*/ 3152 w 9993"/>
                <a:gd name="connsiteY14" fmla="*/ 3375 h 10849"/>
                <a:gd name="connsiteX15" fmla="*/ 2868 w 9993"/>
                <a:gd name="connsiteY15" fmla="*/ 3867 h 10849"/>
                <a:gd name="connsiteX16" fmla="*/ 2383 w 9993"/>
                <a:gd name="connsiteY16" fmla="*/ 3747 h 10849"/>
                <a:gd name="connsiteX17" fmla="*/ 2499 w 9993"/>
                <a:gd name="connsiteY17" fmla="*/ 2573 h 10849"/>
                <a:gd name="connsiteX18" fmla="*/ 2425 w 9993"/>
                <a:gd name="connsiteY18" fmla="*/ 2310 h 10849"/>
                <a:gd name="connsiteX19" fmla="*/ 2271 w 9993"/>
                <a:gd name="connsiteY19" fmla="*/ 2268 h 10849"/>
                <a:gd name="connsiteX20" fmla="*/ 2146 w 9993"/>
                <a:gd name="connsiteY20" fmla="*/ 2545 h 10849"/>
                <a:gd name="connsiteX21" fmla="*/ 1933 w 9993"/>
                <a:gd name="connsiteY21" fmla="*/ 3333 h 10849"/>
                <a:gd name="connsiteX22" fmla="*/ 1654 w 9993"/>
                <a:gd name="connsiteY22" fmla="*/ 4398 h 10849"/>
                <a:gd name="connsiteX23" fmla="*/ 1279 w 9993"/>
                <a:gd name="connsiteY23" fmla="*/ 5367 h 10849"/>
                <a:gd name="connsiteX24" fmla="*/ 963 w 9993"/>
                <a:gd name="connsiteY24" fmla="*/ 6487 h 10849"/>
                <a:gd name="connsiteX25" fmla="*/ 522 w 9993"/>
                <a:gd name="connsiteY25" fmla="*/ 7787 h 10849"/>
                <a:gd name="connsiteX26" fmla="*/ 191 w 9993"/>
                <a:gd name="connsiteY26" fmla="*/ 8852 h 10849"/>
                <a:gd name="connsiteX27" fmla="*/ 30 w 9993"/>
                <a:gd name="connsiteY27" fmla="*/ 9281 h 10849"/>
                <a:gd name="connsiteX28" fmla="*/ 162 w 9993"/>
                <a:gd name="connsiteY28" fmla="*/ 10752 h 10849"/>
                <a:gd name="connsiteX29" fmla="*/ 258 w 9993"/>
                <a:gd name="connsiteY29" fmla="*/ 9903 h 10849"/>
                <a:gd name="connsiteX30" fmla="*/ 838 w 9993"/>
                <a:gd name="connsiteY30" fmla="*/ 9281 h 10849"/>
                <a:gd name="connsiteX31" fmla="*/ 1389 w 9993"/>
                <a:gd name="connsiteY31" fmla="*/ 8479 h 10849"/>
                <a:gd name="connsiteX32" fmla="*/ 2146 w 9993"/>
                <a:gd name="connsiteY32" fmla="*/ 7580 h 10849"/>
                <a:gd name="connsiteX33" fmla="*/ 2991 w 9993"/>
                <a:gd name="connsiteY33" fmla="*/ 6819 h 10849"/>
                <a:gd name="connsiteX34" fmla="*/ 4012 w 9993"/>
                <a:gd name="connsiteY34" fmla="*/ 5961 h 10849"/>
                <a:gd name="connsiteX35" fmla="*/ 4666 w 9993"/>
                <a:gd name="connsiteY35" fmla="*/ 5201 h 10849"/>
                <a:gd name="connsiteX36" fmla="*/ 4982 w 9993"/>
                <a:gd name="connsiteY36" fmla="*/ 4163 h 10849"/>
                <a:gd name="connsiteX37" fmla="*/ 5092 w 9993"/>
                <a:gd name="connsiteY37" fmla="*/ 2877 h 10849"/>
                <a:gd name="connsiteX38" fmla="*/ 5070 w 9993"/>
                <a:gd name="connsiteY38" fmla="*/ 2268 h 10849"/>
                <a:gd name="connsiteX39" fmla="*/ 5041 w 9993"/>
                <a:gd name="connsiteY39" fmla="*/ 2006 h 10849"/>
                <a:gd name="connsiteX40" fmla="*/ 4931 w 9993"/>
                <a:gd name="connsiteY40" fmla="*/ 1272 h 10849"/>
                <a:gd name="connsiteX41" fmla="*/ 4776 w 9993"/>
                <a:gd name="connsiteY41" fmla="*/ 816 h 10849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390 w 10000"/>
                <a:gd name="connsiteY31" fmla="*/ 7815 h 10000"/>
                <a:gd name="connsiteX32" fmla="*/ 2148 w 10000"/>
                <a:gd name="connsiteY32" fmla="*/ 6987 h 10000"/>
                <a:gd name="connsiteX33" fmla="*/ 2993 w 10000"/>
                <a:gd name="connsiteY33" fmla="*/ 6285 h 10000"/>
                <a:gd name="connsiteX34" fmla="*/ 4015 w 10000"/>
                <a:gd name="connsiteY34" fmla="*/ 5495 h 10000"/>
                <a:gd name="connsiteX35" fmla="*/ 4669 w 10000"/>
                <a:gd name="connsiteY35" fmla="*/ 4794 h 10000"/>
                <a:gd name="connsiteX36" fmla="*/ 4985 w 10000"/>
                <a:gd name="connsiteY36" fmla="*/ 3837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148 w 10000"/>
                <a:gd name="connsiteY32" fmla="*/ 6987 h 10000"/>
                <a:gd name="connsiteX33" fmla="*/ 2993 w 10000"/>
                <a:gd name="connsiteY33" fmla="*/ 6285 h 10000"/>
                <a:gd name="connsiteX34" fmla="*/ 4015 w 10000"/>
                <a:gd name="connsiteY34" fmla="*/ 5495 h 10000"/>
                <a:gd name="connsiteX35" fmla="*/ 4669 w 10000"/>
                <a:gd name="connsiteY35" fmla="*/ 4794 h 10000"/>
                <a:gd name="connsiteX36" fmla="*/ 4985 w 10000"/>
                <a:gd name="connsiteY36" fmla="*/ 3837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93 w 10000"/>
                <a:gd name="connsiteY33" fmla="*/ 6285 h 10000"/>
                <a:gd name="connsiteX34" fmla="*/ 4015 w 10000"/>
                <a:gd name="connsiteY34" fmla="*/ 5495 h 10000"/>
                <a:gd name="connsiteX35" fmla="*/ 4669 w 10000"/>
                <a:gd name="connsiteY35" fmla="*/ 4794 h 10000"/>
                <a:gd name="connsiteX36" fmla="*/ 4985 w 10000"/>
                <a:gd name="connsiteY36" fmla="*/ 3837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04 w 10000"/>
                <a:gd name="connsiteY33" fmla="*/ 5958 h 10000"/>
                <a:gd name="connsiteX34" fmla="*/ 4015 w 10000"/>
                <a:gd name="connsiteY34" fmla="*/ 5495 h 10000"/>
                <a:gd name="connsiteX35" fmla="*/ 4669 w 10000"/>
                <a:gd name="connsiteY35" fmla="*/ 4794 h 10000"/>
                <a:gd name="connsiteX36" fmla="*/ 4985 w 10000"/>
                <a:gd name="connsiteY36" fmla="*/ 3837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4015 w 10000"/>
                <a:gd name="connsiteY34" fmla="*/ 5495 h 10000"/>
                <a:gd name="connsiteX35" fmla="*/ 4669 w 10000"/>
                <a:gd name="connsiteY35" fmla="*/ 4794 h 10000"/>
                <a:gd name="connsiteX36" fmla="*/ 4985 w 10000"/>
                <a:gd name="connsiteY36" fmla="*/ 3837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669 w 10000"/>
                <a:gd name="connsiteY35" fmla="*/ 4794 h 10000"/>
                <a:gd name="connsiteX36" fmla="*/ 4985 w 10000"/>
                <a:gd name="connsiteY36" fmla="*/ 3837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4985 w 10000"/>
                <a:gd name="connsiteY36" fmla="*/ 3837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045 w 10000"/>
                <a:gd name="connsiteY38" fmla="*/ 1849 h 10000"/>
                <a:gd name="connsiteX39" fmla="*/ 4934 w 10000"/>
                <a:gd name="connsiteY39" fmla="*/ 1172 h 10000"/>
                <a:gd name="connsiteX40" fmla="*/ 4779 w 10000"/>
                <a:gd name="connsiteY40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364 w 10000"/>
                <a:gd name="connsiteY38" fmla="*/ 1668 h 10000"/>
                <a:gd name="connsiteX39" fmla="*/ 4934 w 10000"/>
                <a:gd name="connsiteY39" fmla="*/ 1172 h 10000"/>
                <a:gd name="connsiteX40" fmla="*/ 4779 w 10000"/>
                <a:gd name="connsiteY40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364 w 10000"/>
                <a:gd name="connsiteY38" fmla="*/ 1668 h 10000"/>
                <a:gd name="connsiteX39" fmla="*/ 4779 w 10000"/>
                <a:gd name="connsiteY39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364 w 10000"/>
                <a:gd name="connsiteY38" fmla="*/ 1668 h 10000"/>
                <a:gd name="connsiteX39" fmla="*/ 5272 w 10000"/>
                <a:gd name="connsiteY39" fmla="*/ 460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364 w 10000"/>
                <a:gd name="connsiteY38" fmla="*/ 1668 h 10000"/>
                <a:gd name="connsiteX39" fmla="*/ 5272 w 10000"/>
                <a:gd name="connsiteY39" fmla="*/ 460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400 w 10000"/>
                <a:gd name="connsiteY38" fmla="*/ 1448 h 10000"/>
                <a:gd name="connsiteX39" fmla="*/ 5272 w 10000"/>
                <a:gd name="connsiteY39" fmla="*/ 460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400 w 10000"/>
                <a:gd name="connsiteY38" fmla="*/ 1448 h 10000"/>
                <a:gd name="connsiteX39" fmla="*/ 5272 w 10000"/>
                <a:gd name="connsiteY39" fmla="*/ 460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400 w 10000"/>
                <a:gd name="connsiteY38" fmla="*/ 1448 h 10000"/>
                <a:gd name="connsiteX39" fmla="*/ 5272 w 10000"/>
                <a:gd name="connsiteY39" fmla="*/ 460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07 w 10000"/>
                <a:gd name="connsiteY36" fmla="*/ 3638 h 10000"/>
                <a:gd name="connsiteX37" fmla="*/ 5352 w 10000"/>
                <a:gd name="connsiteY37" fmla="*/ 2440 h 10000"/>
                <a:gd name="connsiteX38" fmla="*/ 5400 w 10000"/>
                <a:gd name="connsiteY38" fmla="*/ 1448 h 10000"/>
                <a:gd name="connsiteX39" fmla="*/ 5272 w 10000"/>
                <a:gd name="connsiteY39" fmla="*/ 460 h 10000"/>
                <a:gd name="connsiteX0" fmla="*/ 9894 w 9894"/>
                <a:gd name="connsiteY0" fmla="*/ 867 h 10000"/>
                <a:gd name="connsiteX1" fmla="*/ 9556 w 9894"/>
                <a:gd name="connsiteY1" fmla="*/ 561 h 10000"/>
                <a:gd name="connsiteX2" fmla="*/ 9085 w 9894"/>
                <a:gd name="connsiteY2" fmla="*/ 293 h 10000"/>
                <a:gd name="connsiteX3" fmla="*/ 8519 w 9894"/>
                <a:gd name="connsiteY3" fmla="*/ 77 h 10000"/>
                <a:gd name="connsiteX4" fmla="*/ 8130 w 9894"/>
                <a:gd name="connsiteY4" fmla="*/ 13 h 10000"/>
                <a:gd name="connsiteX5" fmla="*/ 7600 w 9894"/>
                <a:gd name="connsiteY5" fmla="*/ 102 h 10000"/>
                <a:gd name="connsiteX6" fmla="*/ 6880 w 9894"/>
                <a:gd name="connsiteY6" fmla="*/ 599 h 10000"/>
                <a:gd name="connsiteX7" fmla="*/ 6350 w 9894"/>
                <a:gd name="connsiteY7" fmla="*/ 995 h 10000"/>
                <a:gd name="connsiteX8" fmla="*/ 5710 w 9894"/>
                <a:gd name="connsiteY8" fmla="*/ 1275 h 10000"/>
                <a:gd name="connsiteX9" fmla="*/ 4739 w 9894"/>
                <a:gd name="connsiteY9" fmla="*/ 1670 h 10000"/>
                <a:gd name="connsiteX10" fmla="*/ 3858 w 9894"/>
                <a:gd name="connsiteY10" fmla="*/ 1976 h 10000"/>
                <a:gd name="connsiteX11" fmla="*/ 3350 w 9894"/>
                <a:gd name="connsiteY11" fmla="*/ 2091 h 10000"/>
                <a:gd name="connsiteX12" fmla="*/ 3137 w 9894"/>
                <a:gd name="connsiteY12" fmla="*/ 2282 h 10000"/>
                <a:gd name="connsiteX13" fmla="*/ 3100 w 9894"/>
                <a:gd name="connsiteY13" fmla="*/ 2678 h 10000"/>
                <a:gd name="connsiteX14" fmla="*/ 3048 w 9894"/>
                <a:gd name="connsiteY14" fmla="*/ 3111 h 10000"/>
                <a:gd name="connsiteX15" fmla="*/ 2764 w 9894"/>
                <a:gd name="connsiteY15" fmla="*/ 3564 h 10000"/>
                <a:gd name="connsiteX16" fmla="*/ 2279 w 9894"/>
                <a:gd name="connsiteY16" fmla="*/ 3454 h 10000"/>
                <a:gd name="connsiteX17" fmla="*/ 2395 w 9894"/>
                <a:gd name="connsiteY17" fmla="*/ 2372 h 10000"/>
                <a:gd name="connsiteX18" fmla="*/ 2321 w 9894"/>
                <a:gd name="connsiteY18" fmla="*/ 2129 h 10000"/>
                <a:gd name="connsiteX19" fmla="*/ 2167 w 9894"/>
                <a:gd name="connsiteY19" fmla="*/ 2091 h 10000"/>
                <a:gd name="connsiteX20" fmla="*/ 2042 w 9894"/>
                <a:gd name="connsiteY20" fmla="*/ 2346 h 10000"/>
                <a:gd name="connsiteX21" fmla="*/ 1828 w 9894"/>
                <a:gd name="connsiteY21" fmla="*/ 3072 h 10000"/>
                <a:gd name="connsiteX22" fmla="*/ 1549 w 9894"/>
                <a:gd name="connsiteY22" fmla="*/ 4054 h 10000"/>
                <a:gd name="connsiteX23" fmla="*/ 1174 w 9894"/>
                <a:gd name="connsiteY23" fmla="*/ 4947 h 10000"/>
                <a:gd name="connsiteX24" fmla="*/ 858 w 9894"/>
                <a:gd name="connsiteY24" fmla="*/ 5979 h 10000"/>
                <a:gd name="connsiteX25" fmla="*/ 416 w 9894"/>
                <a:gd name="connsiteY25" fmla="*/ 7178 h 10000"/>
                <a:gd name="connsiteX26" fmla="*/ 85 w 9894"/>
                <a:gd name="connsiteY26" fmla="*/ 8159 h 10000"/>
                <a:gd name="connsiteX27" fmla="*/ 30 w 9894"/>
                <a:gd name="connsiteY27" fmla="*/ 8794 h 10000"/>
                <a:gd name="connsiteX28" fmla="*/ 56 w 9894"/>
                <a:gd name="connsiteY28" fmla="*/ 9911 h 10000"/>
                <a:gd name="connsiteX29" fmla="*/ 235 w 9894"/>
                <a:gd name="connsiteY29" fmla="*/ 9005 h 10000"/>
                <a:gd name="connsiteX30" fmla="*/ 733 w 9894"/>
                <a:gd name="connsiteY30" fmla="*/ 8555 h 10000"/>
                <a:gd name="connsiteX31" fmla="*/ 1363 w 9894"/>
                <a:gd name="connsiteY31" fmla="*/ 7781 h 10000"/>
                <a:gd name="connsiteX32" fmla="*/ 2171 w 9894"/>
                <a:gd name="connsiteY32" fmla="*/ 7005 h 10000"/>
                <a:gd name="connsiteX33" fmla="*/ 2837 w 9894"/>
                <a:gd name="connsiteY33" fmla="*/ 5963 h 10000"/>
                <a:gd name="connsiteX34" fmla="*/ 3869 w 9894"/>
                <a:gd name="connsiteY34" fmla="*/ 5242 h 10000"/>
                <a:gd name="connsiteX35" fmla="*/ 4487 w 9894"/>
                <a:gd name="connsiteY35" fmla="*/ 4469 h 10000"/>
                <a:gd name="connsiteX36" fmla="*/ 4901 w 9894"/>
                <a:gd name="connsiteY36" fmla="*/ 3638 h 10000"/>
                <a:gd name="connsiteX37" fmla="*/ 5246 w 9894"/>
                <a:gd name="connsiteY37" fmla="*/ 2440 h 10000"/>
                <a:gd name="connsiteX38" fmla="*/ 5294 w 9894"/>
                <a:gd name="connsiteY38" fmla="*/ 1448 h 10000"/>
                <a:gd name="connsiteX39" fmla="*/ 5166 w 9894"/>
                <a:gd name="connsiteY39" fmla="*/ 460 h 10000"/>
                <a:gd name="connsiteX0" fmla="*/ 9995 w 9995"/>
                <a:gd name="connsiteY0" fmla="*/ 867 h 10000"/>
                <a:gd name="connsiteX1" fmla="*/ 9653 w 9995"/>
                <a:gd name="connsiteY1" fmla="*/ 561 h 10000"/>
                <a:gd name="connsiteX2" fmla="*/ 9177 w 9995"/>
                <a:gd name="connsiteY2" fmla="*/ 293 h 10000"/>
                <a:gd name="connsiteX3" fmla="*/ 8605 w 9995"/>
                <a:gd name="connsiteY3" fmla="*/ 77 h 10000"/>
                <a:gd name="connsiteX4" fmla="*/ 8212 w 9995"/>
                <a:gd name="connsiteY4" fmla="*/ 13 h 10000"/>
                <a:gd name="connsiteX5" fmla="*/ 7676 w 9995"/>
                <a:gd name="connsiteY5" fmla="*/ 102 h 10000"/>
                <a:gd name="connsiteX6" fmla="*/ 6949 w 9995"/>
                <a:gd name="connsiteY6" fmla="*/ 599 h 10000"/>
                <a:gd name="connsiteX7" fmla="*/ 6413 w 9995"/>
                <a:gd name="connsiteY7" fmla="*/ 995 h 10000"/>
                <a:gd name="connsiteX8" fmla="*/ 5766 w 9995"/>
                <a:gd name="connsiteY8" fmla="*/ 1275 h 10000"/>
                <a:gd name="connsiteX9" fmla="*/ 4785 w 9995"/>
                <a:gd name="connsiteY9" fmla="*/ 1670 h 10000"/>
                <a:gd name="connsiteX10" fmla="*/ 3894 w 9995"/>
                <a:gd name="connsiteY10" fmla="*/ 1976 h 10000"/>
                <a:gd name="connsiteX11" fmla="*/ 3381 w 9995"/>
                <a:gd name="connsiteY11" fmla="*/ 2091 h 10000"/>
                <a:gd name="connsiteX12" fmla="*/ 3166 w 9995"/>
                <a:gd name="connsiteY12" fmla="*/ 2282 h 10000"/>
                <a:gd name="connsiteX13" fmla="*/ 3128 w 9995"/>
                <a:gd name="connsiteY13" fmla="*/ 2678 h 10000"/>
                <a:gd name="connsiteX14" fmla="*/ 3076 w 9995"/>
                <a:gd name="connsiteY14" fmla="*/ 3111 h 10000"/>
                <a:gd name="connsiteX15" fmla="*/ 2789 w 9995"/>
                <a:gd name="connsiteY15" fmla="*/ 3564 h 10000"/>
                <a:gd name="connsiteX16" fmla="*/ 2298 w 9995"/>
                <a:gd name="connsiteY16" fmla="*/ 3454 h 10000"/>
                <a:gd name="connsiteX17" fmla="*/ 2416 w 9995"/>
                <a:gd name="connsiteY17" fmla="*/ 2372 h 10000"/>
                <a:gd name="connsiteX18" fmla="*/ 2341 w 9995"/>
                <a:gd name="connsiteY18" fmla="*/ 2129 h 10000"/>
                <a:gd name="connsiteX19" fmla="*/ 2185 w 9995"/>
                <a:gd name="connsiteY19" fmla="*/ 2091 h 10000"/>
                <a:gd name="connsiteX20" fmla="*/ 2059 w 9995"/>
                <a:gd name="connsiteY20" fmla="*/ 2346 h 10000"/>
                <a:gd name="connsiteX21" fmla="*/ 1843 w 9995"/>
                <a:gd name="connsiteY21" fmla="*/ 3072 h 10000"/>
                <a:gd name="connsiteX22" fmla="*/ 1561 w 9995"/>
                <a:gd name="connsiteY22" fmla="*/ 4054 h 10000"/>
                <a:gd name="connsiteX23" fmla="*/ 1182 w 9995"/>
                <a:gd name="connsiteY23" fmla="*/ 4947 h 10000"/>
                <a:gd name="connsiteX24" fmla="*/ 862 w 9995"/>
                <a:gd name="connsiteY24" fmla="*/ 5979 h 10000"/>
                <a:gd name="connsiteX25" fmla="*/ 415 w 9995"/>
                <a:gd name="connsiteY25" fmla="*/ 7178 h 10000"/>
                <a:gd name="connsiteX26" fmla="*/ 202 w 9995"/>
                <a:gd name="connsiteY26" fmla="*/ 8086 h 10000"/>
                <a:gd name="connsiteX27" fmla="*/ 25 w 9995"/>
                <a:gd name="connsiteY27" fmla="*/ 8794 h 10000"/>
                <a:gd name="connsiteX28" fmla="*/ 52 w 9995"/>
                <a:gd name="connsiteY28" fmla="*/ 9911 h 10000"/>
                <a:gd name="connsiteX29" fmla="*/ 233 w 9995"/>
                <a:gd name="connsiteY29" fmla="*/ 9005 h 10000"/>
                <a:gd name="connsiteX30" fmla="*/ 736 w 9995"/>
                <a:gd name="connsiteY30" fmla="*/ 8555 h 10000"/>
                <a:gd name="connsiteX31" fmla="*/ 1373 w 9995"/>
                <a:gd name="connsiteY31" fmla="*/ 7781 h 10000"/>
                <a:gd name="connsiteX32" fmla="*/ 2189 w 9995"/>
                <a:gd name="connsiteY32" fmla="*/ 7005 h 10000"/>
                <a:gd name="connsiteX33" fmla="*/ 2862 w 9995"/>
                <a:gd name="connsiteY33" fmla="*/ 5963 h 10000"/>
                <a:gd name="connsiteX34" fmla="*/ 3905 w 9995"/>
                <a:gd name="connsiteY34" fmla="*/ 5242 h 10000"/>
                <a:gd name="connsiteX35" fmla="*/ 4530 w 9995"/>
                <a:gd name="connsiteY35" fmla="*/ 4469 h 10000"/>
                <a:gd name="connsiteX36" fmla="*/ 4949 w 9995"/>
                <a:gd name="connsiteY36" fmla="*/ 3638 h 10000"/>
                <a:gd name="connsiteX37" fmla="*/ 5297 w 9995"/>
                <a:gd name="connsiteY37" fmla="*/ 2440 h 10000"/>
                <a:gd name="connsiteX38" fmla="*/ 5346 w 9995"/>
                <a:gd name="connsiteY38" fmla="*/ 1448 h 10000"/>
                <a:gd name="connsiteX39" fmla="*/ 5216 w 9995"/>
                <a:gd name="connsiteY39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417 w 10000"/>
                <a:gd name="connsiteY17" fmla="*/ 2372 h 10000"/>
                <a:gd name="connsiteX18" fmla="*/ 2342 w 10000"/>
                <a:gd name="connsiteY18" fmla="*/ 2129 h 10000"/>
                <a:gd name="connsiteX19" fmla="*/ 2186 w 10000"/>
                <a:gd name="connsiteY19" fmla="*/ 2091 h 10000"/>
                <a:gd name="connsiteX20" fmla="*/ 1954 w 10000"/>
                <a:gd name="connsiteY20" fmla="*/ 2376 h 10000"/>
                <a:gd name="connsiteX21" fmla="*/ 1844 w 10000"/>
                <a:gd name="connsiteY21" fmla="*/ 3072 h 10000"/>
                <a:gd name="connsiteX22" fmla="*/ 1562 w 10000"/>
                <a:gd name="connsiteY22" fmla="*/ 4054 h 10000"/>
                <a:gd name="connsiteX23" fmla="*/ 1183 w 10000"/>
                <a:gd name="connsiteY23" fmla="*/ 4947 h 10000"/>
                <a:gd name="connsiteX24" fmla="*/ 862 w 10000"/>
                <a:gd name="connsiteY24" fmla="*/ 5979 h 10000"/>
                <a:gd name="connsiteX25" fmla="*/ 415 w 10000"/>
                <a:gd name="connsiteY25" fmla="*/ 7178 h 10000"/>
                <a:gd name="connsiteX26" fmla="*/ 202 w 10000"/>
                <a:gd name="connsiteY26" fmla="*/ 8086 h 10000"/>
                <a:gd name="connsiteX27" fmla="*/ 25 w 10000"/>
                <a:gd name="connsiteY27" fmla="*/ 8794 h 10000"/>
                <a:gd name="connsiteX28" fmla="*/ 52 w 10000"/>
                <a:gd name="connsiteY28" fmla="*/ 9911 h 10000"/>
                <a:gd name="connsiteX29" fmla="*/ 233 w 10000"/>
                <a:gd name="connsiteY29" fmla="*/ 9005 h 10000"/>
                <a:gd name="connsiteX30" fmla="*/ 736 w 10000"/>
                <a:gd name="connsiteY30" fmla="*/ 8555 h 10000"/>
                <a:gd name="connsiteX31" fmla="*/ 1374 w 10000"/>
                <a:gd name="connsiteY31" fmla="*/ 7781 h 10000"/>
                <a:gd name="connsiteX32" fmla="*/ 2190 w 10000"/>
                <a:gd name="connsiteY32" fmla="*/ 7005 h 10000"/>
                <a:gd name="connsiteX33" fmla="*/ 2863 w 10000"/>
                <a:gd name="connsiteY33" fmla="*/ 5963 h 10000"/>
                <a:gd name="connsiteX34" fmla="*/ 3907 w 10000"/>
                <a:gd name="connsiteY34" fmla="*/ 5242 h 10000"/>
                <a:gd name="connsiteX35" fmla="*/ 4532 w 10000"/>
                <a:gd name="connsiteY35" fmla="*/ 4469 h 10000"/>
                <a:gd name="connsiteX36" fmla="*/ 4951 w 10000"/>
                <a:gd name="connsiteY36" fmla="*/ 3638 h 10000"/>
                <a:gd name="connsiteX37" fmla="*/ 5300 w 10000"/>
                <a:gd name="connsiteY37" fmla="*/ 2440 h 10000"/>
                <a:gd name="connsiteX38" fmla="*/ 5349 w 10000"/>
                <a:gd name="connsiteY38" fmla="*/ 1448 h 10000"/>
                <a:gd name="connsiteX39" fmla="*/ 5219 w 10000"/>
                <a:gd name="connsiteY39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417 w 10000"/>
                <a:gd name="connsiteY17" fmla="*/ 2372 h 10000"/>
                <a:gd name="connsiteX18" fmla="*/ 2342 w 10000"/>
                <a:gd name="connsiteY18" fmla="*/ 2129 h 10000"/>
                <a:gd name="connsiteX19" fmla="*/ 2187 w 10000"/>
                <a:gd name="connsiteY19" fmla="*/ 1777 h 10000"/>
                <a:gd name="connsiteX20" fmla="*/ 1954 w 10000"/>
                <a:gd name="connsiteY20" fmla="*/ 2376 h 10000"/>
                <a:gd name="connsiteX21" fmla="*/ 1844 w 10000"/>
                <a:gd name="connsiteY21" fmla="*/ 3072 h 10000"/>
                <a:gd name="connsiteX22" fmla="*/ 1562 w 10000"/>
                <a:gd name="connsiteY22" fmla="*/ 4054 h 10000"/>
                <a:gd name="connsiteX23" fmla="*/ 1183 w 10000"/>
                <a:gd name="connsiteY23" fmla="*/ 4947 h 10000"/>
                <a:gd name="connsiteX24" fmla="*/ 862 w 10000"/>
                <a:gd name="connsiteY24" fmla="*/ 5979 h 10000"/>
                <a:gd name="connsiteX25" fmla="*/ 415 w 10000"/>
                <a:gd name="connsiteY25" fmla="*/ 7178 h 10000"/>
                <a:gd name="connsiteX26" fmla="*/ 202 w 10000"/>
                <a:gd name="connsiteY26" fmla="*/ 8086 h 10000"/>
                <a:gd name="connsiteX27" fmla="*/ 25 w 10000"/>
                <a:gd name="connsiteY27" fmla="*/ 8794 h 10000"/>
                <a:gd name="connsiteX28" fmla="*/ 52 w 10000"/>
                <a:gd name="connsiteY28" fmla="*/ 9911 h 10000"/>
                <a:gd name="connsiteX29" fmla="*/ 233 w 10000"/>
                <a:gd name="connsiteY29" fmla="*/ 9005 h 10000"/>
                <a:gd name="connsiteX30" fmla="*/ 736 w 10000"/>
                <a:gd name="connsiteY30" fmla="*/ 8555 h 10000"/>
                <a:gd name="connsiteX31" fmla="*/ 1374 w 10000"/>
                <a:gd name="connsiteY31" fmla="*/ 7781 h 10000"/>
                <a:gd name="connsiteX32" fmla="*/ 2190 w 10000"/>
                <a:gd name="connsiteY32" fmla="*/ 7005 h 10000"/>
                <a:gd name="connsiteX33" fmla="*/ 2863 w 10000"/>
                <a:gd name="connsiteY33" fmla="*/ 5963 h 10000"/>
                <a:gd name="connsiteX34" fmla="*/ 3907 w 10000"/>
                <a:gd name="connsiteY34" fmla="*/ 5242 h 10000"/>
                <a:gd name="connsiteX35" fmla="*/ 4532 w 10000"/>
                <a:gd name="connsiteY35" fmla="*/ 4469 h 10000"/>
                <a:gd name="connsiteX36" fmla="*/ 4951 w 10000"/>
                <a:gd name="connsiteY36" fmla="*/ 3638 h 10000"/>
                <a:gd name="connsiteX37" fmla="*/ 5300 w 10000"/>
                <a:gd name="connsiteY37" fmla="*/ 2440 h 10000"/>
                <a:gd name="connsiteX38" fmla="*/ 5349 w 10000"/>
                <a:gd name="connsiteY38" fmla="*/ 1448 h 10000"/>
                <a:gd name="connsiteX39" fmla="*/ 5219 w 10000"/>
                <a:gd name="connsiteY39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417 w 10000"/>
                <a:gd name="connsiteY17" fmla="*/ 2372 h 10000"/>
                <a:gd name="connsiteX18" fmla="*/ 2330 w 10000"/>
                <a:gd name="connsiteY18" fmla="*/ 1813 h 10000"/>
                <a:gd name="connsiteX19" fmla="*/ 2187 w 10000"/>
                <a:gd name="connsiteY19" fmla="*/ 1777 h 10000"/>
                <a:gd name="connsiteX20" fmla="*/ 1954 w 10000"/>
                <a:gd name="connsiteY20" fmla="*/ 2376 h 10000"/>
                <a:gd name="connsiteX21" fmla="*/ 1844 w 10000"/>
                <a:gd name="connsiteY21" fmla="*/ 3072 h 10000"/>
                <a:gd name="connsiteX22" fmla="*/ 1562 w 10000"/>
                <a:gd name="connsiteY22" fmla="*/ 4054 h 10000"/>
                <a:gd name="connsiteX23" fmla="*/ 1183 w 10000"/>
                <a:gd name="connsiteY23" fmla="*/ 4947 h 10000"/>
                <a:gd name="connsiteX24" fmla="*/ 862 w 10000"/>
                <a:gd name="connsiteY24" fmla="*/ 5979 h 10000"/>
                <a:gd name="connsiteX25" fmla="*/ 415 w 10000"/>
                <a:gd name="connsiteY25" fmla="*/ 7178 h 10000"/>
                <a:gd name="connsiteX26" fmla="*/ 202 w 10000"/>
                <a:gd name="connsiteY26" fmla="*/ 8086 h 10000"/>
                <a:gd name="connsiteX27" fmla="*/ 25 w 10000"/>
                <a:gd name="connsiteY27" fmla="*/ 8794 h 10000"/>
                <a:gd name="connsiteX28" fmla="*/ 52 w 10000"/>
                <a:gd name="connsiteY28" fmla="*/ 9911 h 10000"/>
                <a:gd name="connsiteX29" fmla="*/ 233 w 10000"/>
                <a:gd name="connsiteY29" fmla="*/ 9005 h 10000"/>
                <a:gd name="connsiteX30" fmla="*/ 736 w 10000"/>
                <a:gd name="connsiteY30" fmla="*/ 8555 h 10000"/>
                <a:gd name="connsiteX31" fmla="*/ 1374 w 10000"/>
                <a:gd name="connsiteY31" fmla="*/ 7781 h 10000"/>
                <a:gd name="connsiteX32" fmla="*/ 2190 w 10000"/>
                <a:gd name="connsiteY32" fmla="*/ 7005 h 10000"/>
                <a:gd name="connsiteX33" fmla="*/ 2863 w 10000"/>
                <a:gd name="connsiteY33" fmla="*/ 5963 h 10000"/>
                <a:gd name="connsiteX34" fmla="*/ 3907 w 10000"/>
                <a:gd name="connsiteY34" fmla="*/ 5242 h 10000"/>
                <a:gd name="connsiteX35" fmla="*/ 4532 w 10000"/>
                <a:gd name="connsiteY35" fmla="*/ 4469 h 10000"/>
                <a:gd name="connsiteX36" fmla="*/ 4951 w 10000"/>
                <a:gd name="connsiteY36" fmla="*/ 3638 h 10000"/>
                <a:gd name="connsiteX37" fmla="*/ 5300 w 10000"/>
                <a:gd name="connsiteY37" fmla="*/ 2440 h 10000"/>
                <a:gd name="connsiteX38" fmla="*/ 5349 w 10000"/>
                <a:gd name="connsiteY38" fmla="*/ 1448 h 10000"/>
                <a:gd name="connsiteX39" fmla="*/ 5219 w 10000"/>
                <a:gd name="connsiteY39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417 w 10000"/>
                <a:gd name="connsiteY17" fmla="*/ 2372 h 10000"/>
                <a:gd name="connsiteX18" fmla="*/ 2330 w 10000"/>
                <a:gd name="connsiteY18" fmla="*/ 1813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417 w 10000"/>
                <a:gd name="connsiteY17" fmla="*/ 2372 h 10000"/>
                <a:gd name="connsiteX18" fmla="*/ 2257 w 10000"/>
                <a:gd name="connsiteY18" fmla="*/ 169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058 w 10000"/>
                <a:gd name="connsiteY17" fmla="*/ 2772 h 10000"/>
                <a:gd name="connsiteX18" fmla="*/ 2257 w 10000"/>
                <a:gd name="connsiteY18" fmla="*/ 169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058 w 10000"/>
                <a:gd name="connsiteY17" fmla="*/ 2772 h 10000"/>
                <a:gd name="connsiteX18" fmla="*/ 2257 w 10000"/>
                <a:gd name="connsiteY18" fmla="*/ 169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058 w 10000"/>
                <a:gd name="connsiteY17" fmla="*/ 2772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141 w 10000"/>
                <a:gd name="connsiteY17" fmla="*/ 2671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141 w 10000"/>
                <a:gd name="connsiteY17" fmla="*/ 2671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321 w 10000"/>
                <a:gd name="connsiteY16" fmla="*/ 3547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321 w 10000"/>
                <a:gd name="connsiteY16" fmla="*/ 3547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321 w 10000"/>
                <a:gd name="connsiteY16" fmla="*/ 3547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09 w 10000"/>
                <a:gd name="connsiteY20" fmla="*/ 3269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321 w 10000"/>
                <a:gd name="connsiteY16" fmla="*/ 3547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09 w 10000"/>
                <a:gd name="connsiteY20" fmla="*/ 3269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321 w 10000"/>
                <a:gd name="connsiteY16" fmla="*/ 3547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09 w 10000"/>
                <a:gd name="connsiteY20" fmla="*/ 3269 h 10000"/>
                <a:gd name="connsiteX21" fmla="*/ 1514 w 10000"/>
                <a:gd name="connsiteY21" fmla="*/ 4250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321 w 10000"/>
                <a:gd name="connsiteY16" fmla="*/ 3547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09 w 10000"/>
                <a:gd name="connsiteY20" fmla="*/ 3269 h 10000"/>
                <a:gd name="connsiteX21" fmla="*/ 1514 w 10000"/>
                <a:gd name="connsiteY21" fmla="*/ 4250 h 10000"/>
                <a:gd name="connsiteX22" fmla="*/ 1242 w 10000"/>
                <a:gd name="connsiteY22" fmla="*/ 5090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078 w 10000"/>
                <a:gd name="connsiteY13" fmla="*/ 3111 h 10000"/>
                <a:gd name="connsiteX14" fmla="*/ 2790 w 10000"/>
                <a:gd name="connsiteY14" fmla="*/ 3564 h 10000"/>
                <a:gd name="connsiteX15" fmla="*/ 2321 w 10000"/>
                <a:gd name="connsiteY15" fmla="*/ 3547 h 10000"/>
                <a:gd name="connsiteX16" fmla="*/ 2131 w 10000"/>
                <a:gd name="connsiteY16" fmla="*/ 2894 h 10000"/>
                <a:gd name="connsiteX17" fmla="*/ 2294 w 10000"/>
                <a:gd name="connsiteY17" fmla="*/ 1741 h 10000"/>
                <a:gd name="connsiteX18" fmla="*/ 1954 w 10000"/>
                <a:gd name="connsiteY18" fmla="*/ 2376 h 10000"/>
                <a:gd name="connsiteX19" fmla="*/ 1809 w 10000"/>
                <a:gd name="connsiteY19" fmla="*/ 3269 h 10000"/>
                <a:gd name="connsiteX20" fmla="*/ 1514 w 10000"/>
                <a:gd name="connsiteY20" fmla="*/ 4250 h 10000"/>
                <a:gd name="connsiteX21" fmla="*/ 1242 w 10000"/>
                <a:gd name="connsiteY21" fmla="*/ 5090 h 10000"/>
                <a:gd name="connsiteX22" fmla="*/ 862 w 10000"/>
                <a:gd name="connsiteY22" fmla="*/ 5979 h 10000"/>
                <a:gd name="connsiteX23" fmla="*/ 415 w 10000"/>
                <a:gd name="connsiteY23" fmla="*/ 7178 h 10000"/>
                <a:gd name="connsiteX24" fmla="*/ 202 w 10000"/>
                <a:gd name="connsiteY24" fmla="*/ 8086 h 10000"/>
                <a:gd name="connsiteX25" fmla="*/ 25 w 10000"/>
                <a:gd name="connsiteY25" fmla="*/ 8794 h 10000"/>
                <a:gd name="connsiteX26" fmla="*/ 52 w 10000"/>
                <a:gd name="connsiteY26" fmla="*/ 9911 h 10000"/>
                <a:gd name="connsiteX27" fmla="*/ 233 w 10000"/>
                <a:gd name="connsiteY27" fmla="*/ 9005 h 10000"/>
                <a:gd name="connsiteX28" fmla="*/ 736 w 10000"/>
                <a:gd name="connsiteY28" fmla="*/ 8555 h 10000"/>
                <a:gd name="connsiteX29" fmla="*/ 1374 w 10000"/>
                <a:gd name="connsiteY29" fmla="*/ 7781 h 10000"/>
                <a:gd name="connsiteX30" fmla="*/ 2190 w 10000"/>
                <a:gd name="connsiteY30" fmla="*/ 7005 h 10000"/>
                <a:gd name="connsiteX31" fmla="*/ 2863 w 10000"/>
                <a:gd name="connsiteY31" fmla="*/ 5963 h 10000"/>
                <a:gd name="connsiteX32" fmla="*/ 3907 w 10000"/>
                <a:gd name="connsiteY32" fmla="*/ 5242 h 10000"/>
                <a:gd name="connsiteX33" fmla="*/ 4532 w 10000"/>
                <a:gd name="connsiteY33" fmla="*/ 4469 h 10000"/>
                <a:gd name="connsiteX34" fmla="*/ 4951 w 10000"/>
                <a:gd name="connsiteY34" fmla="*/ 3638 h 10000"/>
                <a:gd name="connsiteX35" fmla="*/ 5300 w 10000"/>
                <a:gd name="connsiteY35" fmla="*/ 2440 h 10000"/>
                <a:gd name="connsiteX36" fmla="*/ 5349 w 10000"/>
                <a:gd name="connsiteY36" fmla="*/ 1448 h 10000"/>
                <a:gd name="connsiteX37" fmla="*/ 5219 w 10000"/>
                <a:gd name="connsiteY37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217 w 10000"/>
                <a:gd name="connsiteY12" fmla="*/ 2356 h 10000"/>
                <a:gd name="connsiteX13" fmla="*/ 3078 w 10000"/>
                <a:gd name="connsiteY13" fmla="*/ 3111 h 10000"/>
                <a:gd name="connsiteX14" fmla="*/ 2790 w 10000"/>
                <a:gd name="connsiteY14" fmla="*/ 3564 h 10000"/>
                <a:gd name="connsiteX15" fmla="*/ 2321 w 10000"/>
                <a:gd name="connsiteY15" fmla="*/ 3547 h 10000"/>
                <a:gd name="connsiteX16" fmla="*/ 2131 w 10000"/>
                <a:gd name="connsiteY16" fmla="*/ 2894 h 10000"/>
                <a:gd name="connsiteX17" fmla="*/ 2294 w 10000"/>
                <a:gd name="connsiteY17" fmla="*/ 1741 h 10000"/>
                <a:gd name="connsiteX18" fmla="*/ 1954 w 10000"/>
                <a:gd name="connsiteY18" fmla="*/ 2376 h 10000"/>
                <a:gd name="connsiteX19" fmla="*/ 1809 w 10000"/>
                <a:gd name="connsiteY19" fmla="*/ 3269 h 10000"/>
                <a:gd name="connsiteX20" fmla="*/ 1514 w 10000"/>
                <a:gd name="connsiteY20" fmla="*/ 4250 h 10000"/>
                <a:gd name="connsiteX21" fmla="*/ 1242 w 10000"/>
                <a:gd name="connsiteY21" fmla="*/ 5090 h 10000"/>
                <a:gd name="connsiteX22" fmla="*/ 862 w 10000"/>
                <a:gd name="connsiteY22" fmla="*/ 5979 h 10000"/>
                <a:gd name="connsiteX23" fmla="*/ 415 w 10000"/>
                <a:gd name="connsiteY23" fmla="*/ 7178 h 10000"/>
                <a:gd name="connsiteX24" fmla="*/ 202 w 10000"/>
                <a:gd name="connsiteY24" fmla="*/ 8086 h 10000"/>
                <a:gd name="connsiteX25" fmla="*/ 25 w 10000"/>
                <a:gd name="connsiteY25" fmla="*/ 8794 h 10000"/>
                <a:gd name="connsiteX26" fmla="*/ 52 w 10000"/>
                <a:gd name="connsiteY26" fmla="*/ 9911 h 10000"/>
                <a:gd name="connsiteX27" fmla="*/ 233 w 10000"/>
                <a:gd name="connsiteY27" fmla="*/ 9005 h 10000"/>
                <a:gd name="connsiteX28" fmla="*/ 736 w 10000"/>
                <a:gd name="connsiteY28" fmla="*/ 8555 h 10000"/>
                <a:gd name="connsiteX29" fmla="*/ 1374 w 10000"/>
                <a:gd name="connsiteY29" fmla="*/ 7781 h 10000"/>
                <a:gd name="connsiteX30" fmla="*/ 2190 w 10000"/>
                <a:gd name="connsiteY30" fmla="*/ 7005 h 10000"/>
                <a:gd name="connsiteX31" fmla="*/ 2863 w 10000"/>
                <a:gd name="connsiteY31" fmla="*/ 5963 h 10000"/>
                <a:gd name="connsiteX32" fmla="*/ 3907 w 10000"/>
                <a:gd name="connsiteY32" fmla="*/ 5242 h 10000"/>
                <a:gd name="connsiteX33" fmla="*/ 4532 w 10000"/>
                <a:gd name="connsiteY33" fmla="*/ 4469 h 10000"/>
                <a:gd name="connsiteX34" fmla="*/ 4951 w 10000"/>
                <a:gd name="connsiteY34" fmla="*/ 3638 h 10000"/>
                <a:gd name="connsiteX35" fmla="*/ 5300 w 10000"/>
                <a:gd name="connsiteY35" fmla="*/ 2440 h 10000"/>
                <a:gd name="connsiteX36" fmla="*/ 5349 w 10000"/>
                <a:gd name="connsiteY36" fmla="*/ 1448 h 10000"/>
                <a:gd name="connsiteX37" fmla="*/ 5219 w 10000"/>
                <a:gd name="connsiteY37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490 w 10000"/>
                <a:gd name="connsiteY11" fmla="*/ 2038 h 10000"/>
                <a:gd name="connsiteX12" fmla="*/ 3217 w 10000"/>
                <a:gd name="connsiteY12" fmla="*/ 2356 h 10000"/>
                <a:gd name="connsiteX13" fmla="*/ 3078 w 10000"/>
                <a:gd name="connsiteY13" fmla="*/ 3111 h 10000"/>
                <a:gd name="connsiteX14" fmla="*/ 2790 w 10000"/>
                <a:gd name="connsiteY14" fmla="*/ 3564 h 10000"/>
                <a:gd name="connsiteX15" fmla="*/ 2321 w 10000"/>
                <a:gd name="connsiteY15" fmla="*/ 3547 h 10000"/>
                <a:gd name="connsiteX16" fmla="*/ 2131 w 10000"/>
                <a:gd name="connsiteY16" fmla="*/ 2894 h 10000"/>
                <a:gd name="connsiteX17" fmla="*/ 2294 w 10000"/>
                <a:gd name="connsiteY17" fmla="*/ 1741 h 10000"/>
                <a:gd name="connsiteX18" fmla="*/ 1954 w 10000"/>
                <a:gd name="connsiteY18" fmla="*/ 2376 h 10000"/>
                <a:gd name="connsiteX19" fmla="*/ 1809 w 10000"/>
                <a:gd name="connsiteY19" fmla="*/ 3269 h 10000"/>
                <a:gd name="connsiteX20" fmla="*/ 1514 w 10000"/>
                <a:gd name="connsiteY20" fmla="*/ 4250 h 10000"/>
                <a:gd name="connsiteX21" fmla="*/ 1242 w 10000"/>
                <a:gd name="connsiteY21" fmla="*/ 5090 h 10000"/>
                <a:gd name="connsiteX22" fmla="*/ 862 w 10000"/>
                <a:gd name="connsiteY22" fmla="*/ 5979 h 10000"/>
                <a:gd name="connsiteX23" fmla="*/ 415 w 10000"/>
                <a:gd name="connsiteY23" fmla="*/ 7178 h 10000"/>
                <a:gd name="connsiteX24" fmla="*/ 202 w 10000"/>
                <a:gd name="connsiteY24" fmla="*/ 8086 h 10000"/>
                <a:gd name="connsiteX25" fmla="*/ 25 w 10000"/>
                <a:gd name="connsiteY25" fmla="*/ 8794 h 10000"/>
                <a:gd name="connsiteX26" fmla="*/ 52 w 10000"/>
                <a:gd name="connsiteY26" fmla="*/ 9911 h 10000"/>
                <a:gd name="connsiteX27" fmla="*/ 233 w 10000"/>
                <a:gd name="connsiteY27" fmla="*/ 9005 h 10000"/>
                <a:gd name="connsiteX28" fmla="*/ 736 w 10000"/>
                <a:gd name="connsiteY28" fmla="*/ 8555 h 10000"/>
                <a:gd name="connsiteX29" fmla="*/ 1374 w 10000"/>
                <a:gd name="connsiteY29" fmla="*/ 7781 h 10000"/>
                <a:gd name="connsiteX30" fmla="*/ 2190 w 10000"/>
                <a:gd name="connsiteY30" fmla="*/ 7005 h 10000"/>
                <a:gd name="connsiteX31" fmla="*/ 2863 w 10000"/>
                <a:gd name="connsiteY31" fmla="*/ 5963 h 10000"/>
                <a:gd name="connsiteX32" fmla="*/ 3907 w 10000"/>
                <a:gd name="connsiteY32" fmla="*/ 5242 h 10000"/>
                <a:gd name="connsiteX33" fmla="*/ 4532 w 10000"/>
                <a:gd name="connsiteY33" fmla="*/ 4469 h 10000"/>
                <a:gd name="connsiteX34" fmla="*/ 4951 w 10000"/>
                <a:gd name="connsiteY34" fmla="*/ 3638 h 10000"/>
                <a:gd name="connsiteX35" fmla="*/ 5300 w 10000"/>
                <a:gd name="connsiteY35" fmla="*/ 2440 h 10000"/>
                <a:gd name="connsiteX36" fmla="*/ 5349 w 10000"/>
                <a:gd name="connsiteY36" fmla="*/ 1448 h 10000"/>
                <a:gd name="connsiteX37" fmla="*/ 5219 w 10000"/>
                <a:gd name="connsiteY37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979 w 10000"/>
                <a:gd name="connsiteY10" fmla="*/ 1875 h 10000"/>
                <a:gd name="connsiteX11" fmla="*/ 3490 w 10000"/>
                <a:gd name="connsiteY11" fmla="*/ 2038 h 10000"/>
                <a:gd name="connsiteX12" fmla="*/ 3217 w 10000"/>
                <a:gd name="connsiteY12" fmla="*/ 2356 h 10000"/>
                <a:gd name="connsiteX13" fmla="*/ 3078 w 10000"/>
                <a:gd name="connsiteY13" fmla="*/ 3111 h 10000"/>
                <a:gd name="connsiteX14" fmla="*/ 2790 w 10000"/>
                <a:gd name="connsiteY14" fmla="*/ 3564 h 10000"/>
                <a:gd name="connsiteX15" fmla="*/ 2321 w 10000"/>
                <a:gd name="connsiteY15" fmla="*/ 3547 h 10000"/>
                <a:gd name="connsiteX16" fmla="*/ 2131 w 10000"/>
                <a:gd name="connsiteY16" fmla="*/ 2894 h 10000"/>
                <a:gd name="connsiteX17" fmla="*/ 2294 w 10000"/>
                <a:gd name="connsiteY17" fmla="*/ 1741 h 10000"/>
                <a:gd name="connsiteX18" fmla="*/ 1954 w 10000"/>
                <a:gd name="connsiteY18" fmla="*/ 2376 h 10000"/>
                <a:gd name="connsiteX19" fmla="*/ 1809 w 10000"/>
                <a:gd name="connsiteY19" fmla="*/ 3269 h 10000"/>
                <a:gd name="connsiteX20" fmla="*/ 1514 w 10000"/>
                <a:gd name="connsiteY20" fmla="*/ 4250 h 10000"/>
                <a:gd name="connsiteX21" fmla="*/ 1242 w 10000"/>
                <a:gd name="connsiteY21" fmla="*/ 5090 h 10000"/>
                <a:gd name="connsiteX22" fmla="*/ 862 w 10000"/>
                <a:gd name="connsiteY22" fmla="*/ 5979 h 10000"/>
                <a:gd name="connsiteX23" fmla="*/ 415 w 10000"/>
                <a:gd name="connsiteY23" fmla="*/ 7178 h 10000"/>
                <a:gd name="connsiteX24" fmla="*/ 202 w 10000"/>
                <a:gd name="connsiteY24" fmla="*/ 8086 h 10000"/>
                <a:gd name="connsiteX25" fmla="*/ 25 w 10000"/>
                <a:gd name="connsiteY25" fmla="*/ 8794 h 10000"/>
                <a:gd name="connsiteX26" fmla="*/ 52 w 10000"/>
                <a:gd name="connsiteY26" fmla="*/ 9911 h 10000"/>
                <a:gd name="connsiteX27" fmla="*/ 233 w 10000"/>
                <a:gd name="connsiteY27" fmla="*/ 9005 h 10000"/>
                <a:gd name="connsiteX28" fmla="*/ 736 w 10000"/>
                <a:gd name="connsiteY28" fmla="*/ 8555 h 10000"/>
                <a:gd name="connsiteX29" fmla="*/ 1374 w 10000"/>
                <a:gd name="connsiteY29" fmla="*/ 7781 h 10000"/>
                <a:gd name="connsiteX30" fmla="*/ 2190 w 10000"/>
                <a:gd name="connsiteY30" fmla="*/ 7005 h 10000"/>
                <a:gd name="connsiteX31" fmla="*/ 2863 w 10000"/>
                <a:gd name="connsiteY31" fmla="*/ 5963 h 10000"/>
                <a:gd name="connsiteX32" fmla="*/ 3907 w 10000"/>
                <a:gd name="connsiteY32" fmla="*/ 5242 h 10000"/>
                <a:gd name="connsiteX33" fmla="*/ 4532 w 10000"/>
                <a:gd name="connsiteY33" fmla="*/ 4469 h 10000"/>
                <a:gd name="connsiteX34" fmla="*/ 4951 w 10000"/>
                <a:gd name="connsiteY34" fmla="*/ 3638 h 10000"/>
                <a:gd name="connsiteX35" fmla="*/ 5300 w 10000"/>
                <a:gd name="connsiteY35" fmla="*/ 2440 h 10000"/>
                <a:gd name="connsiteX36" fmla="*/ 5349 w 10000"/>
                <a:gd name="connsiteY36" fmla="*/ 1448 h 10000"/>
                <a:gd name="connsiteX37" fmla="*/ 5219 w 10000"/>
                <a:gd name="connsiteY37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804 w 10000"/>
                <a:gd name="connsiteY9" fmla="*/ 1021 h 10000"/>
                <a:gd name="connsiteX10" fmla="*/ 3979 w 10000"/>
                <a:gd name="connsiteY10" fmla="*/ 1875 h 10000"/>
                <a:gd name="connsiteX11" fmla="*/ 3490 w 10000"/>
                <a:gd name="connsiteY11" fmla="*/ 2038 h 10000"/>
                <a:gd name="connsiteX12" fmla="*/ 3217 w 10000"/>
                <a:gd name="connsiteY12" fmla="*/ 2356 h 10000"/>
                <a:gd name="connsiteX13" fmla="*/ 3078 w 10000"/>
                <a:gd name="connsiteY13" fmla="*/ 3111 h 10000"/>
                <a:gd name="connsiteX14" fmla="*/ 2790 w 10000"/>
                <a:gd name="connsiteY14" fmla="*/ 3564 h 10000"/>
                <a:gd name="connsiteX15" fmla="*/ 2321 w 10000"/>
                <a:gd name="connsiteY15" fmla="*/ 3547 h 10000"/>
                <a:gd name="connsiteX16" fmla="*/ 2131 w 10000"/>
                <a:gd name="connsiteY16" fmla="*/ 2894 h 10000"/>
                <a:gd name="connsiteX17" fmla="*/ 2294 w 10000"/>
                <a:gd name="connsiteY17" fmla="*/ 1741 h 10000"/>
                <a:gd name="connsiteX18" fmla="*/ 1954 w 10000"/>
                <a:gd name="connsiteY18" fmla="*/ 2376 h 10000"/>
                <a:gd name="connsiteX19" fmla="*/ 1809 w 10000"/>
                <a:gd name="connsiteY19" fmla="*/ 3269 h 10000"/>
                <a:gd name="connsiteX20" fmla="*/ 1514 w 10000"/>
                <a:gd name="connsiteY20" fmla="*/ 4250 h 10000"/>
                <a:gd name="connsiteX21" fmla="*/ 1242 w 10000"/>
                <a:gd name="connsiteY21" fmla="*/ 5090 h 10000"/>
                <a:gd name="connsiteX22" fmla="*/ 862 w 10000"/>
                <a:gd name="connsiteY22" fmla="*/ 5979 h 10000"/>
                <a:gd name="connsiteX23" fmla="*/ 415 w 10000"/>
                <a:gd name="connsiteY23" fmla="*/ 7178 h 10000"/>
                <a:gd name="connsiteX24" fmla="*/ 202 w 10000"/>
                <a:gd name="connsiteY24" fmla="*/ 8086 h 10000"/>
                <a:gd name="connsiteX25" fmla="*/ 25 w 10000"/>
                <a:gd name="connsiteY25" fmla="*/ 8794 h 10000"/>
                <a:gd name="connsiteX26" fmla="*/ 52 w 10000"/>
                <a:gd name="connsiteY26" fmla="*/ 9911 h 10000"/>
                <a:gd name="connsiteX27" fmla="*/ 233 w 10000"/>
                <a:gd name="connsiteY27" fmla="*/ 9005 h 10000"/>
                <a:gd name="connsiteX28" fmla="*/ 736 w 10000"/>
                <a:gd name="connsiteY28" fmla="*/ 8555 h 10000"/>
                <a:gd name="connsiteX29" fmla="*/ 1374 w 10000"/>
                <a:gd name="connsiteY29" fmla="*/ 7781 h 10000"/>
                <a:gd name="connsiteX30" fmla="*/ 2190 w 10000"/>
                <a:gd name="connsiteY30" fmla="*/ 7005 h 10000"/>
                <a:gd name="connsiteX31" fmla="*/ 2863 w 10000"/>
                <a:gd name="connsiteY31" fmla="*/ 5963 h 10000"/>
                <a:gd name="connsiteX32" fmla="*/ 3907 w 10000"/>
                <a:gd name="connsiteY32" fmla="*/ 5242 h 10000"/>
                <a:gd name="connsiteX33" fmla="*/ 4532 w 10000"/>
                <a:gd name="connsiteY33" fmla="*/ 4469 h 10000"/>
                <a:gd name="connsiteX34" fmla="*/ 4951 w 10000"/>
                <a:gd name="connsiteY34" fmla="*/ 3638 h 10000"/>
                <a:gd name="connsiteX35" fmla="*/ 5300 w 10000"/>
                <a:gd name="connsiteY35" fmla="*/ 2440 h 10000"/>
                <a:gd name="connsiteX36" fmla="*/ 5349 w 10000"/>
                <a:gd name="connsiteY36" fmla="*/ 1448 h 10000"/>
                <a:gd name="connsiteX37" fmla="*/ 5219 w 10000"/>
                <a:gd name="connsiteY37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804 w 10000"/>
                <a:gd name="connsiteY9" fmla="*/ 1021 h 10000"/>
                <a:gd name="connsiteX10" fmla="*/ 3984 w 10000"/>
                <a:gd name="connsiteY10" fmla="*/ 1763 h 10000"/>
                <a:gd name="connsiteX11" fmla="*/ 3490 w 10000"/>
                <a:gd name="connsiteY11" fmla="*/ 2038 h 10000"/>
                <a:gd name="connsiteX12" fmla="*/ 3217 w 10000"/>
                <a:gd name="connsiteY12" fmla="*/ 2356 h 10000"/>
                <a:gd name="connsiteX13" fmla="*/ 3078 w 10000"/>
                <a:gd name="connsiteY13" fmla="*/ 3111 h 10000"/>
                <a:gd name="connsiteX14" fmla="*/ 2790 w 10000"/>
                <a:gd name="connsiteY14" fmla="*/ 3564 h 10000"/>
                <a:gd name="connsiteX15" fmla="*/ 2321 w 10000"/>
                <a:gd name="connsiteY15" fmla="*/ 3547 h 10000"/>
                <a:gd name="connsiteX16" fmla="*/ 2131 w 10000"/>
                <a:gd name="connsiteY16" fmla="*/ 2894 h 10000"/>
                <a:gd name="connsiteX17" fmla="*/ 2294 w 10000"/>
                <a:gd name="connsiteY17" fmla="*/ 1741 h 10000"/>
                <a:gd name="connsiteX18" fmla="*/ 1954 w 10000"/>
                <a:gd name="connsiteY18" fmla="*/ 2376 h 10000"/>
                <a:gd name="connsiteX19" fmla="*/ 1809 w 10000"/>
                <a:gd name="connsiteY19" fmla="*/ 3269 h 10000"/>
                <a:gd name="connsiteX20" fmla="*/ 1514 w 10000"/>
                <a:gd name="connsiteY20" fmla="*/ 4250 h 10000"/>
                <a:gd name="connsiteX21" fmla="*/ 1242 w 10000"/>
                <a:gd name="connsiteY21" fmla="*/ 5090 h 10000"/>
                <a:gd name="connsiteX22" fmla="*/ 862 w 10000"/>
                <a:gd name="connsiteY22" fmla="*/ 5979 h 10000"/>
                <a:gd name="connsiteX23" fmla="*/ 415 w 10000"/>
                <a:gd name="connsiteY23" fmla="*/ 7178 h 10000"/>
                <a:gd name="connsiteX24" fmla="*/ 202 w 10000"/>
                <a:gd name="connsiteY24" fmla="*/ 8086 h 10000"/>
                <a:gd name="connsiteX25" fmla="*/ 25 w 10000"/>
                <a:gd name="connsiteY25" fmla="*/ 8794 h 10000"/>
                <a:gd name="connsiteX26" fmla="*/ 52 w 10000"/>
                <a:gd name="connsiteY26" fmla="*/ 9911 h 10000"/>
                <a:gd name="connsiteX27" fmla="*/ 233 w 10000"/>
                <a:gd name="connsiteY27" fmla="*/ 9005 h 10000"/>
                <a:gd name="connsiteX28" fmla="*/ 736 w 10000"/>
                <a:gd name="connsiteY28" fmla="*/ 8555 h 10000"/>
                <a:gd name="connsiteX29" fmla="*/ 1374 w 10000"/>
                <a:gd name="connsiteY29" fmla="*/ 7781 h 10000"/>
                <a:gd name="connsiteX30" fmla="*/ 2190 w 10000"/>
                <a:gd name="connsiteY30" fmla="*/ 7005 h 10000"/>
                <a:gd name="connsiteX31" fmla="*/ 2863 w 10000"/>
                <a:gd name="connsiteY31" fmla="*/ 5963 h 10000"/>
                <a:gd name="connsiteX32" fmla="*/ 3907 w 10000"/>
                <a:gd name="connsiteY32" fmla="*/ 5242 h 10000"/>
                <a:gd name="connsiteX33" fmla="*/ 4532 w 10000"/>
                <a:gd name="connsiteY33" fmla="*/ 4469 h 10000"/>
                <a:gd name="connsiteX34" fmla="*/ 4951 w 10000"/>
                <a:gd name="connsiteY34" fmla="*/ 3638 h 10000"/>
                <a:gd name="connsiteX35" fmla="*/ 5300 w 10000"/>
                <a:gd name="connsiteY35" fmla="*/ 2440 h 10000"/>
                <a:gd name="connsiteX36" fmla="*/ 5349 w 10000"/>
                <a:gd name="connsiteY36" fmla="*/ 1448 h 10000"/>
                <a:gd name="connsiteX37" fmla="*/ 5219 w 10000"/>
                <a:gd name="connsiteY37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76 w 10000"/>
                <a:gd name="connsiteY8" fmla="*/ 287 h 10000"/>
                <a:gd name="connsiteX9" fmla="*/ 4804 w 10000"/>
                <a:gd name="connsiteY9" fmla="*/ 1021 h 10000"/>
                <a:gd name="connsiteX10" fmla="*/ 3984 w 10000"/>
                <a:gd name="connsiteY10" fmla="*/ 1763 h 10000"/>
                <a:gd name="connsiteX11" fmla="*/ 3490 w 10000"/>
                <a:gd name="connsiteY11" fmla="*/ 2038 h 10000"/>
                <a:gd name="connsiteX12" fmla="*/ 3217 w 10000"/>
                <a:gd name="connsiteY12" fmla="*/ 2356 h 10000"/>
                <a:gd name="connsiteX13" fmla="*/ 3078 w 10000"/>
                <a:gd name="connsiteY13" fmla="*/ 3111 h 10000"/>
                <a:gd name="connsiteX14" fmla="*/ 2790 w 10000"/>
                <a:gd name="connsiteY14" fmla="*/ 3564 h 10000"/>
                <a:gd name="connsiteX15" fmla="*/ 2321 w 10000"/>
                <a:gd name="connsiteY15" fmla="*/ 3547 h 10000"/>
                <a:gd name="connsiteX16" fmla="*/ 2131 w 10000"/>
                <a:gd name="connsiteY16" fmla="*/ 2894 h 10000"/>
                <a:gd name="connsiteX17" fmla="*/ 2294 w 10000"/>
                <a:gd name="connsiteY17" fmla="*/ 1741 h 10000"/>
                <a:gd name="connsiteX18" fmla="*/ 1954 w 10000"/>
                <a:gd name="connsiteY18" fmla="*/ 2376 h 10000"/>
                <a:gd name="connsiteX19" fmla="*/ 1809 w 10000"/>
                <a:gd name="connsiteY19" fmla="*/ 3269 h 10000"/>
                <a:gd name="connsiteX20" fmla="*/ 1514 w 10000"/>
                <a:gd name="connsiteY20" fmla="*/ 4250 h 10000"/>
                <a:gd name="connsiteX21" fmla="*/ 1242 w 10000"/>
                <a:gd name="connsiteY21" fmla="*/ 5090 h 10000"/>
                <a:gd name="connsiteX22" fmla="*/ 862 w 10000"/>
                <a:gd name="connsiteY22" fmla="*/ 5979 h 10000"/>
                <a:gd name="connsiteX23" fmla="*/ 415 w 10000"/>
                <a:gd name="connsiteY23" fmla="*/ 7178 h 10000"/>
                <a:gd name="connsiteX24" fmla="*/ 202 w 10000"/>
                <a:gd name="connsiteY24" fmla="*/ 8086 h 10000"/>
                <a:gd name="connsiteX25" fmla="*/ 25 w 10000"/>
                <a:gd name="connsiteY25" fmla="*/ 8794 h 10000"/>
                <a:gd name="connsiteX26" fmla="*/ 52 w 10000"/>
                <a:gd name="connsiteY26" fmla="*/ 9911 h 10000"/>
                <a:gd name="connsiteX27" fmla="*/ 233 w 10000"/>
                <a:gd name="connsiteY27" fmla="*/ 9005 h 10000"/>
                <a:gd name="connsiteX28" fmla="*/ 736 w 10000"/>
                <a:gd name="connsiteY28" fmla="*/ 8555 h 10000"/>
                <a:gd name="connsiteX29" fmla="*/ 1374 w 10000"/>
                <a:gd name="connsiteY29" fmla="*/ 7781 h 10000"/>
                <a:gd name="connsiteX30" fmla="*/ 2190 w 10000"/>
                <a:gd name="connsiteY30" fmla="*/ 7005 h 10000"/>
                <a:gd name="connsiteX31" fmla="*/ 2863 w 10000"/>
                <a:gd name="connsiteY31" fmla="*/ 5963 h 10000"/>
                <a:gd name="connsiteX32" fmla="*/ 3907 w 10000"/>
                <a:gd name="connsiteY32" fmla="*/ 5242 h 10000"/>
                <a:gd name="connsiteX33" fmla="*/ 4532 w 10000"/>
                <a:gd name="connsiteY33" fmla="*/ 4469 h 10000"/>
                <a:gd name="connsiteX34" fmla="*/ 4951 w 10000"/>
                <a:gd name="connsiteY34" fmla="*/ 3638 h 10000"/>
                <a:gd name="connsiteX35" fmla="*/ 5300 w 10000"/>
                <a:gd name="connsiteY35" fmla="*/ 2440 h 10000"/>
                <a:gd name="connsiteX36" fmla="*/ 5349 w 10000"/>
                <a:gd name="connsiteY36" fmla="*/ 1448 h 10000"/>
                <a:gd name="connsiteX37" fmla="*/ 5219 w 10000"/>
                <a:gd name="connsiteY37" fmla="*/ 460 h 10000"/>
                <a:gd name="connsiteX0" fmla="*/ 10000 w 10000"/>
                <a:gd name="connsiteY0" fmla="*/ 1044 h 10177"/>
                <a:gd name="connsiteX1" fmla="*/ 9658 w 10000"/>
                <a:gd name="connsiteY1" fmla="*/ 738 h 10177"/>
                <a:gd name="connsiteX2" fmla="*/ 9182 w 10000"/>
                <a:gd name="connsiteY2" fmla="*/ 470 h 10177"/>
                <a:gd name="connsiteX3" fmla="*/ 8609 w 10000"/>
                <a:gd name="connsiteY3" fmla="*/ 254 h 10177"/>
                <a:gd name="connsiteX4" fmla="*/ 8216 w 10000"/>
                <a:gd name="connsiteY4" fmla="*/ 190 h 10177"/>
                <a:gd name="connsiteX5" fmla="*/ 7680 w 10000"/>
                <a:gd name="connsiteY5" fmla="*/ 279 h 10177"/>
                <a:gd name="connsiteX6" fmla="*/ 6952 w 10000"/>
                <a:gd name="connsiteY6" fmla="*/ 776 h 10177"/>
                <a:gd name="connsiteX7" fmla="*/ 6442 w 10000"/>
                <a:gd name="connsiteY7" fmla="*/ 52 h 10177"/>
                <a:gd name="connsiteX8" fmla="*/ 5776 w 10000"/>
                <a:gd name="connsiteY8" fmla="*/ 464 h 10177"/>
                <a:gd name="connsiteX9" fmla="*/ 4804 w 10000"/>
                <a:gd name="connsiteY9" fmla="*/ 1198 h 10177"/>
                <a:gd name="connsiteX10" fmla="*/ 3984 w 10000"/>
                <a:gd name="connsiteY10" fmla="*/ 1940 h 10177"/>
                <a:gd name="connsiteX11" fmla="*/ 3490 w 10000"/>
                <a:gd name="connsiteY11" fmla="*/ 2215 h 10177"/>
                <a:gd name="connsiteX12" fmla="*/ 3217 w 10000"/>
                <a:gd name="connsiteY12" fmla="*/ 2533 h 10177"/>
                <a:gd name="connsiteX13" fmla="*/ 3078 w 10000"/>
                <a:gd name="connsiteY13" fmla="*/ 3288 h 10177"/>
                <a:gd name="connsiteX14" fmla="*/ 2790 w 10000"/>
                <a:gd name="connsiteY14" fmla="*/ 3741 h 10177"/>
                <a:gd name="connsiteX15" fmla="*/ 2321 w 10000"/>
                <a:gd name="connsiteY15" fmla="*/ 3724 h 10177"/>
                <a:gd name="connsiteX16" fmla="*/ 2131 w 10000"/>
                <a:gd name="connsiteY16" fmla="*/ 3071 h 10177"/>
                <a:gd name="connsiteX17" fmla="*/ 2294 w 10000"/>
                <a:gd name="connsiteY17" fmla="*/ 1918 h 10177"/>
                <a:gd name="connsiteX18" fmla="*/ 1954 w 10000"/>
                <a:gd name="connsiteY18" fmla="*/ 2553 h 10177"/>
                <a:gd name="connsiteX19" fmla="*/ 1809 w 10000"/>
                <a:gd name="connsiteY19" fmla="*/ 3446 h 10177"/>
                <a:gd name="connsiteX20" fmla="*/ 1514 w 10000"/>
                <a:gd name="connsiteY20" fmla="*/ 4427 h 10177"/>
                <a:gd name="connsiteX21" fmla="*/ 1242 w 10000"/>
                <a:gd name="connsiteY21" fmla="*/ 5267 h 10177"/>
                <a:gd name="connsiteX22" fmla="*/ 862 w 10000"/>
                <a:gd name="connsiteY22" fmla="*/ 6156 h 10177"/>
                <a:gd name="connsiteX23" fmla="*/ 415 w 10000"/>
                <a:gd name="connsiteY23" fmla="*/ 7355 h 10177"/>
                <a:gd name="connsiteX24" fmla="*/ 202 w 10000"/>
                <a:gd name="connsiteY24" fmla="*/ 8263 h 10177"/>
                <a:gd name="connsiteX25" fmla="*/ 25 w 10000"/>
                <a:gd name="connsiteY25" fmla="*/ 8971 h 10177"/>
                <a:gd name="connsiteX26" fmla="*/ 52 w 10000"/>
                <a:gd name="connsiteY26" fmla="*/ 10088 h 10177"/>
                <a:gd name="connsiteX27" fmla="*/ 233 w 10000"/>
                <a:gd name="connsiteY27" fmla="*/ 9182 h 10177"/>
                <a:gd name="connsiteX28" fmla="*/ 736 w 10000"/>
                <a:gd name="connsiteY28" fmla="*/ 8732 h 10177"/>
                <a:gd name="connsiteX29" fmla="*/ 1374 w 10000"/>
                <a:gd name="connsiteY29" fmla="*/ 7958 h 10177"/>
                <a:gd name="connsiteX30" fmla="*/ 2190 w 10000"/>
                <a:gd name="connsiteY30" fmla="*/ 7182 h 10177"/>
                <a:gd name="connsiteX31" fmla="*/ 2863 w 10000"/>
                <a:gd name="connsiteY31" fmla="*/ 6140 h 10177"/>
                <a:gd name="connsiteX32" fmla="*/ 3907 w 10000"/>
                <a:gd name="connsiteY32" fmla="*/ 5419 h 10177"/>
                <a:gd name="connsiteX33" fmla="*/ 4532 w 10000"/>
                <a:gd name="connsiteY33" fmla="*/ 4646 h 10177"/>
                <a:gd name="connsiteX34" fmla="*/ 4951 w 10000"/>
                <a:gd name="connsiteY34" fmla="*/ 3815 h 10177"/>
                <a:gd name="connsiteX35" fmla="*/ 5300 w 10000"/>
                <a:gd name="connsiteY35" fmla="*/ 2617 h 10177"/>
                <a:gd name="connsiteX36" fmla="*/ 5349 w 10000"/>
                <a:gd name="connsiteY36" fmla="*/ 1625 h 10177"/>
                <a:gd name="connsiteX37" fmla="*/ 5219 w 10000"/>
                <a:gd name="connsiteY37" fmla="*/ 637 h 10177"/>
                <a:gd name="connsiteX0" fmla="*/ 10000 w 10000"/>
                <a:gd name="connsiteY0" fmla="*/ 1023 h 10156"/>
                <a:gd name="connsiteX1" fmla="*/ 9658 w 10000"/>
                <a:gd name="connsiteY1" fmla="*/ 717 h 10156"/>
                <a:gd name="connsiteX2" fmla="*/ 9182 w 10000"/>
                <a:gd name="connsiteY2" fmla="*/ 449 h 10156"/>
                <a:gd name="connsiteX3" fmla="*/ 8609 w 10000"/>
                <a:gd name="connsiteY3" fmla="*/ 233 h 10156"/>
                <a:gd name="connsiteX4" fmla="*/ 8216 w 10000"/>
                <a:gd name="connsiteY4" fmla="*/ 169 h 10156"/>
                <a:gd name="connsiteX5" fmla="*/ 7680 w 10000"/>
                <a:gd name="connsiteY5" fmla="*/ 258 h 10156"/>
                <a:gd name="connsiteX6" fmla="*/ 6442 w 10000"/>
                <a:gd name="connsiteY6" fmla="*/ 31 h 10156"/>
                <a:gd name="connsiteX7" fmla="*/ 5776 w 10000"/>
                <a:gd name="connsiteY7" fmla="*/ 443 h 10156"/>
                <a:gd name="connsiteX8" fmla="*/ 4804 w 10000"/>
                <a:gd name="connsiteY8" fmla="*/ 1177 h 10156"/>
                <a:gd name="connsiteX9" fmla="*/ 3984 w 10000"/>
                <a:gd name="connsiteY9" fmla="*/ 1919 h 10156"/>
                <a:gd name="connsiteX10" fmla="*/ 3490 w 10000"/>
                <a:gd name="connsiteY10" fmla="*/ 2194 h 10156"/>
                <a:gd name="connsiteX11" fmla="*/ 3217 w 10000"/>
                <a:gd name="connsiteY11" fmla="*/ 2512 h 10156"/>
                <a:gd name="connsiteX12" fmla="*/ 3078 w 10000"/>
                <a:gd name="connsiteY12" fmla="*/ 3267 h 10156"/>
                <a:gd name="connsiteX13" fmla="*/ 2790 w 10000"/>
                <a:gd name="connsiteY13" fmla="*/ 3720 h 10156"/>
                <a:gd name="connsiteX14" fmla="*/ 2321 w 10000"/>
                <a:gd name="connsiteY14" fmla="*/ 3703 h 10156"/>
                <a:gd name="connsiteX15" fmla="*/ 2131 w 10000"/>
                <a:gd name="connsiteY15" fmla="*/ 3050 h 10156"/>
                <a:gd name="connsiteX16" fmla="*/ 2294 w 10000"/>
                <a:gd name="connsiteY16" fmla="*/ 1897 h 10156"/>
                <a:gd name="connsiteX17" fmla="*/ 1954 w 10000"/>
                <a:gd name="connsiteY17" fmla="*/ 2532 h 10156"/>
                <a:gd name="connsiteX18" fmla="*/ 1809 w 10000"/>
                <a:gd name="connsiteY18" fmla="*/ 3425 h 10156"/>
                <a:gd name="connsiteX19" fmla="*/ 1514 w 10000"/>
                <a:gd name="connsiteY19" fmla="*/ 4406 h 10156"/>
                <a:gd name="connsiteX20" fmla="*/ 1242 w 10000"/>
                <a:gd name="connsiteY20" fmla="*/ 5246 h 10156"/>
                <a:gd name="connsiteX21" fmla="*/ 862 w 10000"/>
                <a:gd name="connsiteY21" fmla="*/ 6135 h 10156"/>
                <a:gd name="connsiteX22" fmla="*/ 415 w 10000"/>
                <a:gd name="connsiteY22" fmla="*/ 7334 h 10156"/>
                <a:gd name="connsiteX23" fmla="*/ 202 w 10000"/>
                <a:gd name="connsiteY23" fmla="*/ 8242 h 10156"/>
                <a:gd name="connsiteX24" fmla="*/ 25 w 10000"/>
                <a:gd name="connsiteY24" fmla="*/ 8950 h 10156"/>
                <a:gd name="connsiteX25" fmla="*/ 52 w 10000"/>
                <a:gd name="connsiteY25" fmla="*/ 10067 h 10156"/>
                <a:gd name="connsiteX26" fmla="*/ 233 w 10000"/>
                <a:gd name="connsiteY26" fmla="*/ 9161 h 10156"/>
                <a:gd name="connsiteX27" fmla="*/ 736 w 10000"/>
                <a:gd name="connsiteY27" fmla="*/ 8711 h 10156"/>
                <a:gd name="connsiteX28" fmla="*/ 1374 w 10000"/>
                <a:gd name="connsiteY28" fmla="*/ 7937 h 10156"/>
                <a:gd name="connsiteX29" fmla="*/ 2190 w 10000"/>
                <a:gd name="connsiteY29" fmla="*/ 7161 h 10156"/>
                <a:gd name="connsiteX30" fmla="*/ 2863 w 10000"/>
                <a:gd name="connsiteY30" fmla="*/ 6119 h 10156"/>
                <a:gd name="connsiteX31" fmla="*/ 3907 w 10000"/>
                <a:gd name="connsiteY31" fmla="*/ 5398 h 10156"/>
                <a:gd name="connsiteX32" fmla="*/ 4532 w 10000"/>
                <a:gd name="connsiteY32" fmla="*/ 4625 h 10156"/>
                <a:gd name="connsiteX33" fmla="*/ 4951 w 10000"/>
                <a:gd name="connsiteY33" fmla="*/ 3794 h 10156"/>
                <a:gd name="connsiteX34" fmla="*/ 5300 w 10000"/>
                <a:gd name="connsiteY34" fmla="*/ 2596 h 10156"/>
                <a:gd name="connsiteX35" fmla="*/ 5349 w 10000"/>
                <a:gd name="connsiteY35" fmla="*/ 1604 h 10156"/>
                <a:gd name="connsiteX36" fmla="*/ 5219 w 10000"/>
                <a:gd name="connsiteY36" fmla="*/ 616 h 10156"/>
                <a:gd name="connsiteX0" fmla="*/ 10000 w 10000"/>
                <a:gd name="connsiteY0" fmla="*/ 1023 h 10156"/>
                <a:gd name="connsiteX1" fmla="*/ 9658 w 10000"/>
                <a:gd name="connsiteY1" fmla="*/ 717 h 10156"/>
                <a:gd name="connsiteX2" fmla="*/ 9182 w 10000"/>
                <a:gd name="connsiteY2" fmla="*/ 449 h 10156"/>
                <a:gd name="connsiteX3" fmla="*/ 8609 w 10000"/>
                <a:gd name="connsiteY3" fmla="*/ 233 h 10156"/>
                <a:gd name="connsiteX4" fmla="*/ 7680 w 10000"/>
                <a:gd name="connsiteY4" fmla="*/ 258 h 10156"/>
                <a:gd name="connsiteX5" fmla="*/ 6442 w 10000"/>
                <a:gd name="connsiteY5" fmla="*/ 31 h 10156"/>
                <a:gd name="connsiteX6" fmla="*/ 5776 w 10000"/>
                <a:gd name="connsiteY6" fmla="*/ 443 h 10156"/>
                <a:gd name="connsiteX7" fmla="*/ 4804 w 10000"/>
                <a:gd name="connsiteY7" fmla="*/ 1177 h 10156"/>
                <a:gd name="connsiteX8" fmla="*/ 3984 w 10000"/>
                <a:gd name="connsiteY8" fmla="*/ 1919 h 10156"/>
                <a:gd name="connsiteX9" fmla="*/ 3490 w 10000"/>
                <a:gd name="connsiteY9" fmla="*/ 2194 h 10156"/>
                <a:gd name="connsiteX10" fmla="*/ 3217 w 10000"/>
                <a:gd name="connsiteY10" fmla="*/ 2512 h 10156"/>
                <a:gd name="connsiteX11" fmla="*/ 3078 w 10000"/>
                <a:gd name="connsiteY11" fmla="*/ 3267 h 10156"/>
                <a:gd name="connsiteX12" fmla="*/ 2790 w 10000"/>
                <a:gd name="connsiteY12" fmla="*/ 3720 h 10156"/>
                <a:gd name="connsiteX13" fmla="*/ 2321 w 10000"/>
                <a:gd name="connsiteY13" fmla="*/ 3703 h 10156"/>
                <a:gd name="connsiteX14" fmla="*/ 2131 w 10000"/>
                <a:gd name="connsiteY14" fmla="*/ 3050 h 10156"/>
                <a:gd name="connsiteX15" fmla="*/ 2294 w 10000"/>
                <a:gd name="connsiteY15" fmla="*/ 1897 h 10156"/>
                <a:gd name="connsiteX16" fmla="*/ 1954 w 10000"/>
                <a:gd name="connsiteY16" fmla="*/ 2532 h 10156"/>
                <a:gd name="connsiteX17" fmla="*/ 1809 w 10000"/>
                <a:gd name="connsiteY17" fmla="*/ 3425 h 10156"/>
                <a:gd name="connsiteX18" fmla="*/ 1514 w 10000"/>
                <a:gd name="connsiteY18" fmla="*/ 4406 h 10156"/>
                <a:gd name="connsiteX19" fmla="*/ 1242 w 10000"/>
                <a:gd name="connsiteY19" fmla="*/ 5246 h 10156"/>
                <a:gd name="connsiteX20" fmla="*/ 862 w 10000"/>
                <a:gd name="connsiteY20" fmla="*/ 6135 h 10156"/>
                <a:gd name="connsiteX21" fmla="*/ 415 w 10000"/>
                <a:gd name="connsiteY21" fmla="*/ 7334 h 10156"/>
                <a:gd name="connsiteX22" fmla="*/ 202 w 10000"/>
                <a:gd name="connsiteY22" fmla="*/ 8242 h 10156"/>
                <a:gd name="connsiteX23" fmla="*/ 25 w 10000"/>
                <a:gd name="connsiteY23" fmla="*/ 8950 h 10156"/>
                <a:gd name="connsiteX24" fmla="*/ 52 w 10000"/>
                <a:gd name="connsiteY24" fmla="*/ 10067 h 10156"/>
                <a:gd name="connsiteX25" fmla="*/ 233 w 10000"/>
                <a:gd name="connsiteY25" fmla="*/ 9161 h 10156"/>
                <a:gd name="connsiteX26" fmla="*/ 736 w 10000"/>
                <a:gd name="connsiteY26" fmla="*/ 8711 h 10156"/>
                <a:gd name="connsiteX27" fmla="*/ 1374 w 10000"/>
                <a:gd name="connsiteY27" fmla="*/ 7937 h 10156"/>
                <a:gd name="connsiteX28" fmla="*/ 2190 w 10000"/>
                <a:gd name="connsiteY28" fmla="*/ 7161 h 10156"/>
                <a:gd name="connsiteX29" fmla="*/ 2863 w 10000"/>
                <a:gd name="connsiteY29" fmla="*/ 6119 h 10156"/>
                <a:gd name="connsiteX30" fmla="*/ 3907 w 10000"/>
                <a:gd name="connsiteY30" fmla="*/ 5398 h 10156"/>
                <a:gd name="connsiteX31" fmla="*/ 4532 w 10000"/>
                <a:gd name="connsiteY31" fmla="*/ 4625 h 10156"/>
                <a:gd name="connsiteX32" fmla="*/ 4951 w 10000"/>
                <a:gd name="connsiteY32" fmla="*/ 3794 h 10156"/>
                <a:gd name="connsiteX33" fmla="*/ 5300 w 10000"/>
                <a:gd name="connsiteY33" fmla="*/ 2596 h 10156"/>
                <a:gd name="connsiteX34" fmla="*/ 5349 w 10000"/>
                <a:gd name="connsiteY34" fmla="*/ 1604 h 10156"/>
                <a:gd name="connsiteX35" fmla="*/ 5219 w 10000"/>
                <a:gd name="connsiteY35" fmla="*/ 616 h 10156"/>
                <a:gd name="connsiteX0" fmla="*/ 10000 w 10000"/>
                <a:gd name="connsiteY0" fmla="*/ 1469 h 10602"/>
                <a:gd name="connsiteX1" fmla="*/ 9658 w 10000"/>
                <a:gd name="connsiteY1" fmla="*/ 1163 h 10602"/>
                <a:gd name="connsiteX2" fmla="*/ 9182 w 10000"/>
                <a:gd name="connsiteY2" fmla="*/ 895 h 10602"/>
                <a:gd name="connsiteX3" fmla="*/ 8609 w 10000"/>
                <a:gd name="connsiteY3" fmla="*/ 679 h 10602"/>
                <a:gd name="connsiteX4" fmla="*/ 7383 w 10000"/>
                <a:gd name="connsiteY4" fmla="*/ 34 h 10602"/>
                <a:gd name="connsiteX5" fmla="*/ 6442 w 10000"/>
                <a:gd name="connsiteY5" fmla="*/ 477 h 10602"/>
                <a:gd name="connsiteX6" fmla="*/ 5776 w 10000"/>
                <a:gd name="connsiteY6" fmla="*/ 889 h 10602"/>
                <a:gd name="connsiteX7" fmla="*/ 4804 w 10000"/>
                <a:gd name="connsiteY7" fmla="*/ 1623 h 10602"/>
                <a:gd name="connsiteX8" fmla="*/ 3984 w 10000"/>
                <a:gd name="connsiteY8" fmla="*/ 2365 h 10602"/>
                <a:gd name="connsiteX9" fmla="*/ 3490 w 10000"/>
                <a:gd name="connsiteY9" fmla="*/ 2640 h 10602"/>
                <a:gd name="connsiteX10" fmla="*/ 3217 w 10000"/>
                <a:gd name="connsiteY10" fmla="*/ 2958 h 10602"/>
                <a:gd name="connsiteX11" fmla="*/ 3078 w 10000"/>
                <a:gd name="connsiteY11" fmla="*/ 3713 h 10602"/>
                <a:gd name="connsiteX12" fmla="*/ 2790 w 10000"/>
                <a:gd name="connsiteY12" fmla="*/ 4166 h 10602"/>
                <a:gd name="connsiteX13" fmla="*/ 2321 w 10000"/>
                <a:gd name="connsiteY13" fmla="*/ 4149 h 10602"/>
                <a:gd name="connsiteX14" fmla="*/ 2131 w 10000"/>
                <a:gd name="connsiteY14" fmla="*/ 3496 h 10602"/>
                <a:gd name="connsiteX15" fmla="*/ 2294 w 10000"/>
                <a:gd name="connsiteY15" fmla="*/ 2343 h 10602"/>
                <a:gd name="connsiteX16" fmla="*/ 1954 w 10000"/>
                <a:gd name="connsiteY16" fmla="*/ 2978 h 10602"/>
                <a:gd name="connsiteX17" fmla="*/ 1809 w 10000"/>
                <a:gd name="connsiteY17" fmla="*/ 3871 h 10602"/>
                <a:gd name="connsiteX18" fmla="*/ 1514 w 10000"/>
                <a:gd name="connsiteY18" fmla="*/ 4852 h 10602"/>
                <a:gd name="connsiteX19" fmla="*/ 1242 w 10000"/>
                <a:gd name="connsiteY19" fmla="*/ 5692 h 10602"/>
                <a:gd name="connsiteX20" fmla="*/ 862 w 10000"/>
                <a:gd name="connsiteY20" fmla="*/ 6581 h 10602"/>
                <a:gd name="connsiteX21" fmla="*/ 415 w 10000"/>
                <a:gd name="connsiteY21" fmla="*/ 7780 h 10602"/>
                <a:gd name="connsiteX22" fmla="*/ 202 w 10000"/>
                <a:gd name="connsiteY22" fmla="*/ 8688 h 10602"/>
                <a:gd name="connsiteX23" fmla="*/ 25 w 10000"/>
                <a:gd name="connsiteY23" fmla="*/ 9396 h 10602"/>
                <a:gd name="connsiteX24" fmla="*/ 52 w 10000"/>
                <a:gd name="connsiteY24" fmla="*/ 10513 h 10602"/>
                <a:gd name="connsiteX25" fmla="*/ 233 w 10000"/>
                <a:gd name="connsiteY25" fmla="*/ 9607 h 10602"/>
                <a:gd name="connsiteX26" fmla="*/ 736 w 10000"/>
                <a:gd name="connsiteY26" fmla="*/ 9157 h 10602"/>
                <a:gd name="connsiteX27" fmla="*/ 1374 w 10000"/>
                <a:gd name="connsiteY27" fmla="*/ 8383 h 10602"/>
                <a:gd name="connsiteX28" fmla="*/ 2190 w 10000"/>
                <a:gd name="connsiteY28" fmla="*/ 7607 h 10602"/>
                <a:gd name="connsiteX29" fmla="*/ 2863 w 10000"/>
                <a:gd name="connsiteY29" fmla="*/ 6565 h 10602"/>
                <a:gd name="connsiteX30" fmla="*/ 3907 w 10000"/>
                <a:gd name="connsiteY30" fmla="*/ 5844 h 10602"/>
                <a:gd name="connsiteX31" fmla="*/ 4532 w 10000"/>
                <a:gd name="connsiteY31" fmla="*/ 5071 h 10602"/>
                <a:gd name="connsiteX32" fmla="*/ 4951 w 10000"/>
                <a:gd name="connsiteY32" fmla="*/ 4240 h 10602"/>
                <a:gd name="connsiteX33" fmla="*/ 5300 w 10000"/>
                <a:gd name="connsiteY33" fmla="*/ 3042 h 10602"/>
                <a:gd name="connsiteX34" fmla="*/ 5349 w 10000"/>
                <a:gd name="connsiteY34" fmla="*/ 2050 h 10602"/>
                <a:gd name="connsiteX35" fmla="*/ 5219 w 10000"/>
                <a:gd name="connsiteY35" fmla="*/ 1062 h 10602"/>
                <a:gd name="connsiteX0" fmla="*/ 10000 w 10000"/>
                <a:gd name="connsiteY0" fmla="*/ 1471 h 10604"/>
                <a:gd name="connsiteX1" fmla="*/ 9658 w 10000"/>
                <a:gd name="connsiteY1" fmla="*/ 1165 h 10604"/>
                <a:gd name="connsiteX2" fmla="*/ 9182 w 10000"/>
                <a:gd name="connsiteY2" fmla="*/ 897 h 10604"/>
                <a:gd name="connsiteX3" fmla="*/ 8366 w 10000"/>
                <a:gd name="connsiteY3" fmla="*/ 266 h 10604"/>
                <a:gd name="connsiteX4" fmla="*/ 7383 w 10000"/>
                <a:gd name="connsiteY4" fmla="*/ 36 h 10604"/>
                <a:gd name="connsiteX5" fmla="*/ 6442 w 10000"/>
                <a:gd name="connsiteY5" fmla="*/ 479 h 10604"/>
                <a:gd name="connsiteX6" fmla="*/ 5776 w 10000"/>
                <a:gd name="connsiteY6" fmla="*/ 891 h 10604"/>
                <a:gd name="connsiteX7" fmla="*/ 4804 w 10000"/>
                <a:gd name="connsiteY7" fmla="*/ 1625 h 10604"/>
                <a:gd name="connsiteX8" fmla="*/ 3984 w 10000"/>
                <a:gd name="connsiteY8" fmla="*/ 2367 h 10604"/>
                <a:gd name="connsiteX9" fmla="*/ 3490 w 10000"/>
                <a:gd name="connsiteY9" fmla="*/ 2642 h 10604"/>
                <a:gd name="connsiteX10" fmla="*/ 3217 w 10000"/>
                <a:gd name="connsiteY10" fmla="*/ 2960 h 10604"/>
                <a:gd name="connsiteX11" fmla="*/ 3078 w 10000"/>
                <a:gd name="connsiteY11" fmla="*/ 3715 h 10604"/>
                <a:gd name="connsiteX12" fmla="*/ 2790 w 10000"/>
                <a:gd name="connsiteY12" fmla="*/ 4168 h 10604"/>
                <a:gd name="connsiteX13" fmla="*/ 2321 w 10000"/>
                <a:gd name="connsiteY13" fmla="*/ 4151 h 10604"/>
                <a:gd name="connsiteX14" fmla="*/ 2131 w 10000"/>
                <a:gd name="connsiteY14" fmla="*/ 3498 h 10604"/>
                <a:gd name="connsiteX15" fmla="*/ 2294 w 10000"/>
                <a:gd name="connsiteY15" fmla="*/ 2345 h 10604"/>
                <a:gd name="connsiteX16" fmla="*/ 1954 w 10000"/>
                <a:gd name="connsiteY16" fmla="*/ 2980 h 10604"/>
                <a:gd name="connsiteX17" fmla="*/ 1809 w 10000"/>
                <a:gd name="connsiteY17" fmla="*/ 3873 h 10604"/>
                <a:gd name="connsiteX18" fmla="*/ 1514 w 10000"/>
                <a:gd name="connsiteY18" fmla="*/ 4854 h 10604"/>
                <a:gd name="connsiteX19" fmla="*/ 1242 w 10000"/>
                <a:gd name="connsiteY19" fmla="*/ 5694 h 10604"/>
                <a:gd name="connsiteX20" fmla="*/ 862 w 10000"/>
                <a:gd name="connsiteY20" fmla="*/ 6583 h 10604"/>
                <a:gd name="connsiteX21" fmla="*/ 415 w 10000"/>
                <a:gd name="connsiteY21" fmla="*/ 7782 h 10604"/>
                <a:gd name="connsiteX22" fmla="*/ 202 w 10000"/>
                <a:gd name="connsiteY22" fmla="*/ 8690 h 10604"/>
                <a:gd name="connsiteX23" fmla="*/ 25 w 10000"/>
                <a:gd name="connsiteY23" fmla="*/ 9398 h 10604"/>
                <a:gd name="connsiteX24" fmla="*/ 52 w 10000"/>
                <a:gd name="connsiteY24" fmla="*/ 10515 h 10604"/>
                <a:gd name="connsiteX25" fmla="*/ 233 w 10000"/>
                <a:gd name="connsiteY25" fmla="*/ 9609 h 10604"/>
                <a:gd name="connsiteX26" fmla="*/ 736 w 10000"/>
                <a:gd name="connsiteY26" fmla="*/ 9159 h 10604"/>
                <a:gd name="connsiteX27" fmla="*/ 1374 w 10000"/>
                <a:gd name="connsiteY27" fmla="*/ 8385 h 10604"/>
                <a:gd name="connsiteX28" fmla="*/ 2190 w 10000"/>
                <a:gd name="connsiteY28" fmla="*/ 7609 h 10604"/>
                <a:gd name="connsiteX29" fmla="*/ 2863 w 10000"/>
                <a:gd name="connsiteY29" fmla="*/ 6567 h 10604"/>
                <a:gd name="connsiteX30" fmla="*/ 3907 w 10000"/>
                <a:gd name="connsiteY30" fmla="*/ 5846 h 10604"/>
                <a:gd name="connsiteX31" fmla="*/ 4532 w 10000"/>
                <a:gd name="connsiteY31" fmla="*/ 5073 h 10604"/>
                <a:gd name="connsiteX32" fmla="*/ 4951 w 10000"/>
                <a:gd name="connsiteY32" fmla="*/ 4242 h 10604"/>
                <a:gd name="connsiteX33" fmla="*/ 5300 w 10000"/>
                <a:gd name="connsiteY33" fmla="*/ 3044 h 10604"/>
                <a:gd name="connsiteX34" fmla="*/ 5349 w 10000"/>
                <a:gd name="connsiteY34" fmla="*/ 2052 h 10604"/>
                <a:gd name="connsiteX35" fmla="*/ 5219 w 10000"/>
                <a:gd name="connsiteY35" fmla="*/ 1064 h 10604"/>
                <a:gd name="connsiteX0" fmla="*/ 9658 w 9658"/>
                <a:gd name="connsiteY0" fmla="*/ 1165 h 10604"/>
                <a:gd name="connsiteX1" fmla="*/ 9182 w 9658"/>
                <a:gd name="connsiteY1" fmla="*/ 897 h 10604"/>
                <a:gd name="connsiteX2" fmla="*/ 8366 w 9658"/>
                <a:gd name="connsiteY2" fmla="*/ 266 h 10604"/>
                <a:gd name="connsiteX3" fmla="*/ 7383 w 9658"/>
                <a:gd name="connsiteY3" fmla="*/ 36 h 10604"/>
                <a:gd name="connsiteX4" fmla="*/ 6442 w 9658"/>
                <a:gd name="connsiteY4" fmla="*/ 479 h 10604"/>
                <a:gd name="connsiteX5" fmla="*/ 5776 w 9658"/>
                <a:gd name="connsiteY5" fmla="*/ 891 h 10604"/>
                <a:gd name="connsiteX6" fmla="*/ 4804 w 9658"/>
                <a:gd name="connsiteY6" fmla="*/ 1625 h 10604"/>
                <a:gd name="connsiteX7" fmla="*/ 3984 w 9658"/>
                <a:gd name="connsiteY7" fmla="*/ 2367 h 10604"/>
                <a:gd name="connsiteX8" fmla="*/ 3490 w 9658"/>
                <a:gd name="connsiteY8" fmla="*/ 2642 h 10604"/>
                <a:gd name="connsiteX9" fmla="*/ 3217 w 9658"/>
                <a:gd name="connsiteY9" fmla="*/ 2960 h 10604"/>
                <a:gd name="connsiteX10" fmla="*/ 3078 w 9658"/>
                <a:gd name="connsiteY10" fmla="*/ 3715 h 10604"/>
                <a:gd name="connsiteX11" fmla="*/ 2790 w 9658"/>
                <a:gd name="connsiteY11" fmla="*/ 4168 h 10604"/>
                <a:gd name="connsiteX12" fmla="*/ 2321 w 9658"/>
                <a:gd name="connsiteY12" fmla="*/ 4151 h 10604"/>
                <a:gd name="connsiteX13" fmla="*/ 2131 w 9658"/>
                <a:gd name="connsiteY13" fmla="*/ 3498 h 10604"/>
                <a:gd name="connsiteX14" fmla="*/ 2294 w 9658"/>
                <a:gd name="connsiteY14" fmla="*/ 2345 h 10604"/>
                <a:gd name="connsiteX15" fmla="*/ 1954 w 9658"/>
                <a:gd name="connsiteY15" fmla="*/ 2980 h 10604"/>
                <a:gd name="connsiteX16" fmla="*/ 1809 w 9658"/>
                <a:gd name="connsiteY16" fmla="*/ 3873 h 10604"/>
                <a:gd name="connsiteX17" fmla="*/ 1514 w 9658"/>
                <a:gd name="connsiteY17" fmla="*/ 4854 h 10604"/>
                <a:gd name="connsiteX18" fmla="*/ 1242 w 9658"/>
                <a:gd name="connsiteY18" fmla="*/ 5694 h 10604"/>
                <a:gd name="connsiteX19" fmla="*/ 862 w 9658"/>
                <a:gd name="connsiteY19" fmla="*/ 6583 h 10604"/>
                <a:gd name="connsiteX20" fmla="*/ 415 w 9658"/>
                <a:gd name="connsiteY20" fmla="*/ 7782 h 10604"/>
                <a:gd name="connsiteX21" fmla="*/ 202 w 9658"/>
                <a:gd name="connsiteY21" fmla="*/ 8690 h 10604"/>
                <a:gd name="connsiteX22" fmla="*/ 25 w 9658"/>
                <a:gd name="connsiteY22" fmla="*/ 9398 h 10604"/>
                <a:gd name="connsiteX23" fmla="*/ 52 w 9658"/>
                <a:gd name="connsiteY23" fmla="*/ 10515 h 10604"/>
                <a:gd name="connsiteX24" fmla="*/ 233 w 9658"/>
                <a:gd name="connsiteY24" fmla="*/ 9609 h 10604"/>
                <a:gd name="connsiteX25" fmla="*/ 736 w 9658"/>
                <a:gd name="connsiteY25" fmla="*/ 9159 h 10604"/>
                <a:gd name="connsiteX26" fmla="*/ 1374 w 9658"/>
                <a:gd name="connsiteY26" fmla="*/ 8385 h 10604"/>
                <a:gd name="connsiteX27" fmla="*/ 2190 w 9658"/>
                <a:gd name="connsiteY27" fmla="*/ 7609 h 10604"/>
                <a:gd name="connsiteX28" fmla="*/ 2863 w 9658"/>
                <a:gd name="connsiteY28" fmla="*/ 6567 h 10604"/>
                <a:gd name="connsiteX29" fmla="*/ 3907 w 9658"/>
                <a:gd name="connsiteY29" fmla="*/ 5846 h 10604"/>
                <a:gd name="connsiteX30" fmla="*/ 4532 w 9658"/>
                <a:gd name="connsiteY30" fmla="*/ 5073 h 10604"/>
                <a:gd name="connsiteX31" fmla="*/ 4951 w 9658"/>
                <a:gd name="connsiteY31" fmla="*/ 4242 h 10604"/>
                <a:gd name="connsiteX32" fmla="*/ 5300 w 9658"/>
                <a:gd name="connsiteY32" fmla="*/ 3044 h 10604"/>
                <a:gd name="connsiteX33" fmla="*/ 5349 w 9658"/>
                <a:gd name="connsiteY33" fmla="*/ 2052 h 10604"/>
                <a:gd name="connsiteX34" fmla="*/ 5219 w 9658"/>
                <a:gd name="connsiteY34" fmla="*/ 1064 h 10604"/>
                <a:gd name="connsiteX0" fmla="*/ 9507 w 9507"/>
                <a:gd name="connsiteY0" fmla="*/ 846 h 10000"/>
                <a:gd name="connsiteX1" fmla="*/ 8662 w 9507"/>
                <a:gd name="connsiteY1" fmla="*/ 251 h 10000"/>
                <a:gd name="connsiteX2" fmla="*/ 7644 w 9507"/>
                <a:gd name="connsiteY2" fmla="*/ 34 h 10000"/>
                <a:gd name="connsiteX3" fmla="*/ 6670 w 9507"/>
                <a:gd name="connsiteY3" fmla="*/ 452 h 10000"/>
                <a:gd name="connsiteX4" fmla="*/ 5981 w 9507"/>
                <a:gd name="connsiteY4" fmla="*/ 840 h 10000"/>
                <a:gd name="connsiteX5" fmla="*/ 4974 w 9507"/>
                <a:gd name="connsiteY5" fmla="*/ 1532 h 10000"/>
                <a:gd name="connsiteX6" fmla="*/ 4125 w 9507"/>
                <a:gd name="connsiteY6" fmla="*/ 2232 h 10000"/>
                <a:gd name="connsiteX7" fmla="*/ 3614 w 9507"/>
                <a:gd name="connsiteY7" fmla="*/ 2492 h 10000"/>
                <a:gd name="connsiteX8" fmla="*/ 3331 w 9507"/>
                <a:gd name="connsiteY8" fmla="*/ 2791 h 10000"/>
                <a:gd name="connsiteX9" fmla="*/ 3187 w 9507"/>
                <a:gd name="connsiteY9" fmla="*/ 3503 h 10000"/>
                <a:gd name="connsiteX10" fmla="*/ 2889 w 9507"/>
                <a:gd name="connsiteY10" fmla="*/ 3931 h 10000"/>
                <a:gd name="connsiteX11" fmla="*/ 2403 w 9507"/>
                <a:gd name="connsiteY11" fmla="*/ 3915 h 10000"/>
                <a:gd name="connsiteX12" fmla="*/ 2206 w 9507"/>
                <a:gd name="connsiteY12" fmla="*/ 3299 h 10000"/>
                <a:gd name="connsiteX13" fmla="*/ 2375 w 9507"/>
                <a:gd name="connsiteY13" fmla="*/ 2211 h 10000"/>
                <a:gd name="connsiteX14" fmla="*/ 2023 w 9507"/>
                <a:gd name="connsiteY14" fmla="*/ 2810 h 10000"/>
                <a:gd name="connsiteX15" fmla="*/ 1873 w 9507"/>
                <a:gd name="connsiteY15" fmla="*/ 3652 h 10000"/>
                <a:gd name="connsiteX16" fmla="*/ 1568 w 9507"/>
                <a:gd name="connsiteY16" fmla="*/ 4578 h 10000"/>
                <a:gd name="connsiteX17" fmla="*/ 1286 w 9507"/>
                <a:gd name="connsiteY17" fmla="*/ 5370 h 10000"/>
                <a:gd name="connsiteX18" fmla="*/ 893 w 9507"/>
                <a:gd name="connsiteY18" fmla="*/ 6208 h 10000"/>
                <a:gd name="connsiteX19" fmla="*/ 430 w 9507"/>
                <a:gd name="connsiteY19" fmla="*/ 7339 h 10000"/>
                <a:gd name="connsiteX20" fmla="*/ 209 w 9507"/>
                <a:gd name="connsiteY20" fmla="*/ 8195 h 10000"/>
                <a:gd name="connsiteX21" fmla="*/ 26 w 9507"/>
                <a:gd name="connsiteY21" fmla="*/ 8863 h 10000"/>
                <a:gd name="connsiteX22" fmla="*/ 54 w 9507"/>
                <a:gd name="connsiteY22" fmla="*/ 9916 h 10000"/>
                <a:gd name="connsiteX23" fmla="*/ 241 w 9507"/>
                <a:gd name="connsiteY23" fmla="*/ 9062 h 10000"/>
                <a:gd name="connsiteX24" fmla="*/ 762 w 9507"/>
                <a:gd name="connsiteY24" fmla="*/ 8637 h 10000"/>
                <a:gd name="connsiteX25" fmla="*/ 1423 w 9507"/>
                <a:gd name="connsiteY25" fmla="*/ 7907 h 10000"/>
                <a:gd name="connsiteX26" fmla="*/ 2268 w 9507"/>
                <a:gd name="connsiteY26" fmla="*/ 7176 h 10000"/>
                <a:gd name="connsiteX27" fmla="*/ 2964 w 9507"/>
                <a:gd name="connsiteY27" fmla="*/ 6193 h 10000"/>
                <a:gd name="connsiteX28" fmla="*/ 4045 w 9507"/>
                <a:gd name="connsiteY28" fmla="*/ 5513 h 10000"/>
                <a:gd name="connsiteX29" fmla="*/ 4692 w 9507"/>
                <a:gd name="connsiteY29" fmla="*/ 4784 h 10000"/>
                <a:gd name="connsiteX30" fmla="*/ 5126 w 9507"/>
                <a:gd name="connsiteY30" fmla="*/ 4000 h 10000"/>
                <a:gd name="connsiteX31" fmla="*/ 5488 w 9507"/>
                <a:gd name="connsiteY31" fmla="*/ 2871 h 10000"/>
                <a:gd name="connsiteX32" fmla="*/ 5538 w 9507"/>
                <a:gd name="connsiteY32" fmla="*/ 1935 h 10000"/>
                <a:gd name="connsiteX33" fmla="*/ 5404 w 9507"/>
                <a:gd name="connsiteY33" fmla="*/ 1003 h 10000"/>
                <a:gd name="connsiteX0" fmla="*/ 9111 w 9111"/>
                <a:gd name="connsiteY0" fmla="*/ 251 h 10000"/>
                <a:gd name="connsiteX1" fmla="*/ 8040 w 9111"/>
                <a:gd name="connsiteY1" fmla="*/ 34 h 10000"/>
                <a:gd name="connsiteX2" fmla="*/ 7016 w 9111"/>
                <a:gd name="connsiteY2" fmla="*/ 452 h 10000"/>
                <a:gd name="connsiteX3" fmla="*/ 6291 w 9111"/>
                <a:gd name="connsiteY3" fmla="*/ 840 h 10000"/>
                <a:gd name="connsiteX4" fmla="*/ 5232 w 9111"/>
                <a:gd name="connsiteY4" fmla="*/ 1532 h 10000"/>
                <a:gd name="connsiteX5" fmla="*/ 4339 w 9111"/>
                <a:gd name="connsiteY5" fmla="*/ 2232 h 10000"/>
                <a:gd name="connsiteX6" fmla="*/ 3801 w 9111"/>
                <a:gd name="connsiteY6" fmla="*/ 2492 h 10000"/>
                <a:gd name="connsiteX7" fmla="*/ 3504 w 9111"/>
                <a:gd name="connsiteY7" fmla="*/ 2791 h 10000"/>
                <a:gd name="connsiteX8" fmla="*/ 3352 w 9111"/>
                <a:gd name="connsiteY8" fmla="*/ 3503 h 10000"/>
                <a:gd name="connsiteX9" fmla="*/ 3039 w 9111"/>
                <a:gd name="connsiteY9" fmla="*/ 3931 h 10000"/>
                <a:gd name="connsiteX10" fmla="*/ 2528 w 9111"/>
                <a:gd name="connsiteY10" fmla="*/ 3915 h 10000"/>
                <a:gd name="connsiteX11" fmla="*/ 2320 w 9111"/>
                <a:gd name="connsiteY11" fmla="*/ 3299 h 10000"/>
                <a:gd name="connsiteX12" fmla="*/ 2498 w 9111"/>
                <a:gd name="connsiteY12" fmla="*/ 2211 h 10000"/>
                <a:gd name="connsiteX13" fmla="*/ 2128 w 9111"/>
                <a:gd name="connsiteY13" fmla="*/ 2810 h 10000"/>
                <a:gd name="connsiteX14" fmla="*/ 1970 w 9111"/>
                <a:gd name="connsiteY14" fmla="*/ 3652 h 10000"/>
                <a:gd name="connsiteX15" fmla="*/ 1649 w 9111"/>
                <a:gd name="connsiteY15" fmla="*/ 4578 h 10000"/>
                <a:gd name="connsiteX16" fmla="*/ 1353 w 9111"/>
                <a:gd name="connsiteY16" fmla="*/ 5370 h 10000"/>
                <a:gd name="connsiteX17" fmla="*/ 939 w 9111"/>
                <a:gd name="connsiteY17" fmla="*/ 6208 h 10000"/>
                <a:gd name="connsiteX18" fmla="*/ 452 w 9111"/>
                <a:gd name="connsiteY18" fmla="*/ 7339 h 10000"/>
                <a:gd name="connsiteX19" fmla="*/ 220 w 9111"/>
                <a:gd name="connsiteY19" fmla="*/ 8195 h 10000"/>
                <a:gd name="connsiteX20" fmla="*/ 27 w 9111"/>
                <a:gd name="connsiteY20" fmla="*/ 8863 h 10000"/>
                <a:gd name="connsiteX21" fmla="*/ 57 w 9111"/>
                <a:gd name="connsiteY21" fmla="*/ 9916 h 10000"/>
                <a:gd name="connsiteX22" fmla="*/ 253 w 9111"/>
                <a:gd name="connsiteY22" fmla="*/ 9062 h 10000"/>
                <a:gd name="connsiteX23" fmla="*/ 802 w 9111"/>
                <a:gd name="connsiteY23" fmla="*/ 8637 h 10000"/>
                <a:gd name="connsiteX24" fmla="*/ 1497 w 9111"/>
                <a:gd name="connsiteY24" fmla="*/ 7907 h 10000"/>
                <a:gd name="connsiteX25" fmla="*/ 2386 w 9111"/>
                <a:gd name="connsiteY25" fmla="*/ 7176 h 10000"/>
                <a:gd name="connsiteX26" fmla="*/ 3118 w 9111"/>
                <a:gd name="connsiteY26" fmla="*/ 6193 h 10000"/>
                <a:gd name="connsiteX27" fmla="*/ 4255 w 9111"/>
                <a:gd name="connsiteY27" fmla="*/ 5513 h 10000"/>
                <a:gd name="connsiteX28" fmla="*/ 4935 w 9111"/>
                <a:gd name="connsiteY28" fmla="*/ 4784 h 10000"/>
                <a:gd name="connsiteX29" fmla="*/ 5392 w 9111"/>
                <a:gd name="connsiteY29" fmla="*/ 4000 h 10000"/>
                <a:gd name="connsiteX30" fmla="*/ 5773 w 9111"/>
                <a:gd name="connsiteY30" fmla="*/ 2871 h 10000"/>
                <a:gd name="connsiteX31" fmla="*/ 5825 w 9111"/>
                <a:gd name="connsiteY31" fmla="*/ 1935 h 10000"/>
                <a:gd name="connsiteX32" fmla="*/ 5684 w 9111"/>
                <a:gd name="connsiteY32" fmla="*/ 1003 h 10000"/>
                <a:gd name="connsiteX0" fmla="*/ 10374 w 10374"/>
                <a:gd name="connsiteY0" fmla="*/ 546 h 10000"/>
                <a:gd name="connsiteX1" fmla="*/ 8824 w 10374"/>
                <a:gd name="connsiteY1" fmla="*/ 34 h 10000"/>
                <a:gd name="connsiteX2" fmla="*/ 7701 w 10374"/>
                <a:gd name="connsiteY2" fmla="*/ 452 h 10000"/>
                <a:gd name="connsiteX3" fmla="*/ 6905 w 10374"/>
                <a:gd name="connsiteY3" fmla="*/ 840 h 10000"/>
                <a:gd name="connsiteX4" fmla="*/ 5743 w 10374"/>
                <a:gd name="connsiteY4" fmla="*/ 1532 h 10000"/>
                <a:gd name="connsiteX5" fmla="*/ 4762 w 10374"/>
                <a:gd name="connsiteY5" fmla="*/ 2232 h 10000"/>
                <a:gd name="connsiteX6" fmla="*/ 4172 w 10374"/>
                <a:gd name="connsiteY6" fmla="*/ 2492 h 10000"/>
                <a:gd name="connsiteX7" fmla="*/ 3846 w 10374"/>
                <a:gd name="connsiteY7" fmla="*/ 2791 h 10000"/>
                <a:gd name="connsiteX8" fmla="*/ 3679 w 10374"/>
                <a:gd name="connsiteY8" fmla="*/ 3503 h 10000"/>
                <a:gd name="connsiteX9" fmla="*/ 3336 w 10374"/>
                <a:gd name="connsiteY9" fmla="*/ 3931 h 10000"/>
                <a:gd name="connsiteX10" fmla="*/ 2775 w 10374"/>
                <a:gd name="connsiteY10" fmla="*/ 3915 h 10000"/>
                <a:gd name="connsiteX11" fmla="*/ 2546 w 10374"/>
                <a:gd name="connsiteY11" fmla="*/ 3299 h 10000"/>
                <a:gd name="connsiteX12" fmla="*/ 2742 w 10374"/>
                <a:gd name="connsiteY12" fmla="*/ 2211 h 10000"/>
                <a:gd name="connsiteX13" fmla="*/ 2336 w 10374"/>
                <a:gd name="connsiteY13" fmla="*/ 2810 h 10000"/>
                <a:gd name="connsiteX14" fmla="*/ 2162 w 10374"/>
                <a:gd name="connsiteY14" fmla="*/ 3652 h 10000"/>
                <a:gd name="connsiteX15" fmla="*/ 1810 w 10374"/>
                <a:gd name="connsiteY15" fmla="*/ 4578 h 10000"/>
                <a:gd name="connsiteX16" fmla="*/ 1485 w 10374"/>
                <a:gd name="connsiteY16" fmla="*/ 5370 h 10000"/>
                <a:gd name="connsiteX17" fmla="*/ 1031 w 10374"/>
                <a:gd name="connsiteY17" fmla="*/ 6208 h 10000"/>
                <a:gd name="connsiteX18" fmla="*/ 496 w 10374"/>
                <a:gd name="connsiteY18" fmla="*/ 7339 h 10000"/>
                <a:gd name="connsiteX19" fmla="*/ 241 w 10374"/>
                <a:gd name="connsiteY19" fmla="*/ 8195 h 10000"/>
                <a:gd name="connsiteX20" fmla="*/ 30 w 10374"/>
                <a:gd name="connsiteY20" fmla="*/ 8863 h 10000"/>
                <a:gd name="connsiteX21" fmla="*/ 63 w 10374"/>
                <a:gd name="connsiteY21" fmla="*/ 9916 h 10000"/>
                <a:gd name="connsiteX22" fmla="*/ 278 w 10374"/>
                <a:gd name="connsiteY22" fmla="*/ 9062 h 10000"/>
                <a:gd name="connsiteX23" fmla="*/ 880 w 10374"/>
                <a:gd name="connsiteY23" fmla="*/ 8637 h 10000"/>
                <a:gd name="connsiteX24" fmla="*/ 1643 w 10374"/>
                <a:gd name="connsiteY24" fmla="*/ 7907 h 10000"/>
                <a:gd name="connsiteX25" fmla="*/ 2619 w 10374"/>
                <a:gd name="connsiteY25" fmla="*/ 7176 h 10000"/>
                <a:gd name="connsiteX26" fmla="*/ 3422 w 10374"/>
                <a:gd name="connsiteY26" fmla="*/ 6193 h 10000"/>
                <a:gd name="connsiteX27" fmla="*/ 4670 w 10374"/>
                <a:gd name="connsiteY27" fmla="*/ 5513 h 10000"/>
                <a:gd name="connsiteX28" fmla="*/ 5417 w 10374"/>
                <a:gd name="connsiteY28" fmla="*/ 4784 h 10000"/>
                <a:gd name="connsiteX29" fmla="*/ 5918 w 10374"/>
                <a:gd name="connsiteY29" fmla="*/ 4000 h 10000"/>
                <a:gd name="connsiteX30" fmla="*/ 6336 w 10374"/>
                <a:gd name="connsiteY30" fmla="*/ 2871 h 10000"/>
                <a:gd name="connsiteX31" fmla="*/ 6393 w 10374"/>
                <a:gd name="connsiteY31" fmla="*/ 1935 h 10000"/>
                <a:gd name="connsiteX32" fmla="*/ 6239 w 10374"/>
                <a:gd name="connsiteY32" fmla="*/ 1003 h 10000"/>
                <a:gd name="connsiteX0" fmla="*/ 10374 w 10374"/>
                <a:gd name="connsiteY0" fmla="*/ 546 h 10000"/>
                <a:gd name="connsiteX1" fmla="*/ 8824 w 10374"/>
                <a:gd name="connsiteY1" fmla="*/ 34 h 10000"/>
                <a:gd name="connsiteX2" fmla="*/ 7701 w 10374"/>
                <a:gd name="connsiteY2" fmla="*/ 452 h 10000"/>
                <a:gd name="connsiteX3" fmla="*/ 6905 w 10374"/>
                <a:gd name="connsiteY3" fmla="*/ 840 h 10000"/>
                <a:gd name="connsiteX4" fmla="*/ 5743 w 10374"/>
                <a:gd name="connsiteY4" fmla="*/ 1532 h 10000"/>
                <a:gd name="connsiteX5" fmla="*/ 4762 w 10374"/>
                <a:gd name="connsiteY5" fmla="*/ 2232 h 10000"/>
                <a:gd name="connsiteX6" fmla="*/ 4172 w 10374"/>
                <a:gd name="connsiteY6" fmla="*/ 2492 h 10000"/>
                <a:gd name="connsiteX7" fmla="*/ 3846 w 10374"/>
                <a:gd name="connsiteY7" fmla="*/ 2791 h 10000"/>
                <a:gd name="connsiteX8" fmla="*/ 3679 w 10374"/>
                <a:gd name="connsiteY8" fmla="*/ 3503 h 10000"/>
                <a:gd name="connsiteX9" fmla="*/ 3336 w 10374"/>
                <a:gd name="connsiteY9" fmla="*/ 3931 h 10000"/>
                <a:gd name="connsiteX10" fmla="*/ 2775 w 10374"/>
                <a:gd name="connsiteY10" fmla="*/ 3915 h 10000"/>
                <a:gd name="connsiteX11" fmla="*/ 2546 w 10374"/>
                <a:gd name="connsiteY11" fmla="*/ 3299 h 10000"/>
                <a:gd name="connsiteX12" fmla="*/ 2742 w 10374"/>
                <a:gd name="connsiteY12" fmla="*/ 2211 h 10000"/>
                <a:gd name="connsiteX13" fmla="*/ 2336 w 10374"/>
                <a:gd name="connsiteY13" fmla="*/ 2810 h 10000"/>
                <a:gd name="connsiteX14" fmla="*/ 2162 w 10374"/>
                <a:gd name="connsiteY14" fmla="*/ 3652 h 10000"/>
                <a:gd name="connsiteX15" fmla="*/ 1810 w 10374"/>
                <a:gd name="connsiteY15" fmla="*/ 4578 h 10000"/>
                <a:gd name="connsiteX16" fmla="*/ 1485 w 10374"/>
                <a:gd name="connsiteY16" fmla="*/ 5370 h 10000"/>
                <a:gd name="connsiteX17" fmla="*/ 1031 w 10374"/>
                <a:gd name="connsiteY17" fmla="*/ 6208 h 10000"/>
                <a:gd name="connsiteX18" fmla="*/ 496 w 10374"/>
                <a:gd name="connsiteY18" fmla="*/ 7339 h 10000"/>
                <a:gd name="connsiteX19" fmla="*/ 241 w 10374"/>
                <a:gd name="connsiteY19" fmla="*/ 8195 h 10000"/>
                <a:gd name="connsiteX20" fmla="*/ 30 w 10374"/>
                <a:gd name="connsiteY20" fmla="*/ 8863 h 10000"/>
                <a:gd name="connsiteX21" fmla="*/ 63 w 10374"/>
                <a:gd name="connsiteY21" fmla="*/ 9916 h 10000"/>
                <a:gd name="connsiteX22" fmla="*/ 278 w 10374"/>
                <a:gd name="connsiteY22" fmla="*/ 9062 h 10000"/>
                <a:gd name="connsiteX23" fmla="*/ 880 w 10374"/>
                <a:gd name="connsiteY23" fmla="*/ 8637 h 10000"/>
                <a:gd name="connsiteX24" fmla="*/ 1643 w 10374"/>
                <a:gd name="connsiteY24" fmla="*/ 7907 h 10000"/>
                <a:gd name="connsiteX25" fmla="*/ 2619 w 10374"/>
                <a:gd name="connsiteY25" fmla="*/ 7176 h 10000"/>
                <a:gd name="connsiteX26" fmla="*/ 3422 w 10374"/>
                <a:gd name="connsiteY26" fmla="*/ 6193 h 10000"/>
                <a:gd name="connsiteX27" fmla="*/ 4670 w 10374"/>
                <a:gd name="connsiteY27" fmla="*/ 5513 h 10000"/>
                <a:gd name="connsiteX28" fmla="*/ 5417 w 10374"/>
                <a:gd name="connsiteY28" fmla="*/ 4784 h 10000"/>
                <a:gd name="connsiteX29" fmla="*/ 5918 w 10374"/>
                <a:gd name="connsiteY29" fmla="*/ 4000 h 10000"/>
                <a:gd name="connsiteX30" fmla="*/ 6336 w 10374"/>
                <a:gd name="connsiteY30" fmla="*/ 2871 h 10000"/>
                <a:gd name="connsiteX31" fmla="*/ 6393 w 10374"/>
                <a:gd name="connsiteY31" fmla="*/ 1935 h 10000"/>
                <a:gd name="connsiteX32" fmla="*/ 6239 w 10374"/>
                <a:gd name="connsiteY32" fmla="*/ 1003 h 10000"/>
                <a:gd name="connsiteX0" fmla="*/ 10374 w 10374"/>
                <a:gd name="connsiteY0" fmla="*/ 546 h 10000"/>
                <a:gd name="connsiteX1" fmla="*/ 8824 w 10374"/>
                <a:gd name="connsiteY1" fmla="*/ 34 h 10000"/>
                <a:gd name="connsiteX2" fmla="*/ 7701 w 10374"/>
                <a:gd name="connsiteY2" fmla="*/ 452 h 10000"/>
                <a:gd name="connsiteX3" fmla="*/ 6905 w 10374"/>
                <a:gd name="connsiteY3" fmla="*/ 840 h 10000"/>
                <a:gd name="connsiteX4" fmla="*/ 5743 w 10374"/>
                <a:gd name="connsiteY4" fmla="*/ 1532 h 10000"/>
                <a:gd name="connsiteX5" fmla="*/ 4762 w 10374"/>
                <a:gd name="connsiteY5" fmla="*/ 2232 h 10000"/>
                <a:gd name="connsiteX6" fmla="*/ 4172 w 10374"/>
                <a:gd name="connsiteY6" fmla="*/ 2492 h 10000"/>
                <a:gd name="connsiteX7" fmla="*/ 3846 w 10374"/>
                <a:gd name="connsiteY7" fmla="*/ 2791 h 10000"/>
                <a:gd name="connsiteX8" fmla="*/ 3679 w 10374"/>
                <a:gd name="connsiteY8" fmla="*/ 3503 h 10000"/>
                <a:gd name="connsiteX9" fmla="*/ 3336 w 10374"/>
                <a:gd name="connsiteY9" fmla="*/ 3931 h 10000"/>
                <a:gd name="connsiteX10" fmla="*/ 2775 w 10374"/>
                <a:gd name="connsiteY10" fmla="*/ 3915 h 10000"/>
                <a:gd name="connsiteX11" fmla="*/ 2546 w 10374"/>
                <a:gd name="connsiteY11" fmla="*/ 3299 h 10000"/>
                <a:gd name="connsiteX12" fmla="*/ 2742 w 10374"/>
                <a:gd name="connsiteY12" fmla="*/ 2211 h 10000"/>
                <a:gd name="connsiteX13" fmla="*/ 2336 w 10374"/>
                <a:gd name="connsiteY13" fmla="*/ 2810 h 10000"/>
                <a:gd name="connsiteX14" fmla="*/ 2162 w 10374"/>
                <a:gd name="connsiteY14" fmla="*/ 3652 h 10000"/>
                <a:gd name="connsiteX15" fmla="*/ 1810 w 10374"/>
                <a:gd name="connsiteY15" fmla="*/ 4578 h 10000"/>
                <a:gd name="connsiteX16" fmla="*/ 1485 w 10374"/>
                <a:gd name="connsiteY16" fmla="*/ 5370 h 10000"/>
                <a:gd name="connsiteX17" fmla="*/ 1031 w 10374"/>
                <a:gd name="connsiteY17" fmla="*/ 6208 h 10000"/>
                <a:gd name="connsiteX18" fmla="*/ 496 w 10374"/>
                <a:gd name="connsiteY18" fmla="*/ 7339 h 10000"/>
                <a:gd name="connsiteX19" fmla="*/ 241 w 10374"/>
                <a:gd name="connsiteY19" fmla="*/ 8195 h 10000"/>
                <a:gd name="connsiteX20" fmla="*/ 30 w 10374"/>
                <a:gd name="connsiteY20" fmla="*/ 8863 h 10000"/>
                <a:gd name="connsiteX21" fmla="*/ 63 w 10374"/>
                <a:gd name="connsiteY21" fmla="*/ 9916 h 10000"/>
                <a:gd name="connsiteX22" fmla="*/ 278 w 10374"/>
                <a:gd name="connsiteY22" fmla="*/ 9062 h 10000"/>
                <a:gd name="connsiteX23" fmla="*/ 880 w 10374"/>
                <a:gd name="connsiteY23" fmla="*/ 8637 h 10000"/>
                <a:gd name="connsiteX24" fmla="*/ 1569 w 10374"/>
                <a:gd name="connsiteY24" fmla="*/ 7706 h 10000"/>
                <a:gd name="connsiteX25" fmla="*/ 2619 w 10374"/>
                <a:gd name="connsiteY25" fmla="*/ 7176 h 10000"/>
                <a:gd name="connsiteX26" fmla="*/ 3422 w 10374"/>
                <a:gd name="connsiteY26" fmla="*/ 6193 h 10000"/>
                <a:gd name="connsiteX27" fmla="*/ 4670 w 10374"/>
                <a:gd name="connsiteY27" fmla="*/ 5513 h 10000"/>
                <a:gd name="connsiteX28" fmla="*/ 5417 w 10374"/>
                <a:gd name="connsiteY28" fmla="*/ 4784 h 10000"/>
                <a:gd name="connsiteX29" fmla="*/ 5918 w 10374"/>
                <a:gd name="connsiteY29" fmla="*/ 4000 h 10000"/>
                <a:gd name="connsiteX30" fmla="*/ 6336 w 10374"/>
                <a:gd name="connsiteY30" fmla="*/ 2871 h 10000"/>
                <a:gd name="connsiteX31" fmla="*/ 6393 w 10374"/>
                <a:gd name="connsiteY31" fmla="*/ 1935 h 10000"/>
                <a:gd name="connsiteX32" fmla="*/ 6239 w 10374"/>
                <a:gd name="connsiteY32" fmla="*/ 1003 h 10000"/>
                <a:gd name="connsiteX0" fmla="*/ 10374 w 10374"/>
                <a:gd name="connsiteY0" fmla="*/ 546 h 10000"/>
                <a:gd name="connsiteX1" fmla="*/ 8824 w 10374"/>
                <a:gd name="connsiteY1" fmla="*/ 34 h 10000"/>
                <a:gd name="connsiteX2" fmla="*/ 7701 w 10374"/>
                <a:gd name="connsiteY2" fmla="*/ 452 h 10000"/>
                <a:gd name="connsiteX3" fmla="*/ 6905 w 10374"/>
                <a:gd name="connsiteY3" fmla="*/ 840 h 10000"/>
                <a:gd name="connsiteX4" fmla="*/ 5743 w 10374"/>
                <a:gd name="connsiteY4" fmla="*/ 1532 h 10000"/>
                <a:gd name="connsiteX5" fmla="*/ 4762 w 10374"/>
                <a:gd name="connsiteY5" fmla="*/ 2232 h 10000"/>
                <a:gd name="connsiteX6" fmla="*/ 4172 w 10374"/>
                <a:gd name="connsiteY6" fmla="*/ 2492 h 10000"/>
                <a:gd name="connsiteX7" fmla="*/ 3846 w 10374"/>
                <a:gd name="connsiteY7" fmla="*/ 2791 h 10000"/>
                <a:gd name="connsiteX8" fmla="*/ 3679 w 10374"/>
                <a:gd name="connsiteY8" fmla="*/ 3503 h 10000"/>
                <a:gd name="connsiteX9" fmla="*/ 3336 w 10374"/>
                <a:gd name="connsiteY9" fmla="*/ 3931 h 10000"/>
                <a:gd name="connsiteX10" fmla="*/ 2775 w 10374"/>
                <a:gd name="connsiteY10" fmla="*/ 3915 h 10000"/>
                <a:gd name="connsiteX11" fmla="*/ 2546 w 10374"/>
                <a:gd name="connsiteY11" fmla="*/ 3299 h 10000"/>
                <a:gd name="connsiteX12" fmla="*/ 2742 w 10374"/>
                <a:gd name="connsiteY12" fmla="*/ 2211 h 10000"/>
                <a:gd name="connsiteX13" fmla="*/ 2336 w 10374"/>
                <a:gd name="connsiteY13" fmla="*/ 2810 h 10000"/>
                <a:gd name="connsiteX14" fmla="*/ 2162 w 10374"/>
                <a:gd name="connsiteY14" fmla="*/ 3652 h 10000"/>
                <a:gd name="connsiteX15" fmla="*/ 1810 w 10374"/>
                <a:gd name="connsiteY15" fmla="*/ 4578 h 10000"/>
                <a:gd name="connsiteX16" fmla="*/ 1485 w 10374"/>
                <a:gd name="connsiteY16" fmla="*/ 5370 h 10000"/>
                <a:gd name="connsiteX17" fmla="*/ 1031 w 10374"/>
                <a:gd name="connsiteY17" fmla="*/ 6208 h 10000"/>
                <a:gd name="connsiteX18" fmla="*/ 496 w 10374"/>
                <a:gd name="connsiteY18" fmla="*/ 7339 h 10000"/>
                <a:gd name="connsiteX19" fmla="*/ 241 w 10374"/>
                <a:gd name="connsiteY19" fmla="*/ 8195 h 10000"/>
                <a:gd name="connsiteX20" fmla="*/ 30 w 10374"/>
                <a:gd name="connsiteY20" fmla="*/ 8863 h 10000"/>
                <a:gd name="connsiteX21" fmla="*/ 63 w 10374"/>
                <a:gd name="connsiteY21" fmla="*/ 9916 h 10000"/>
                <a:gd name="connsiteX22" fmla="*/ 278 w 10374"/>
                <a:gd name="connsiteY22" fmla="*/ 9062 h 10000"/>
                <a:gd name="connsiteX23" fmla="*/ 880 w 10374"/>
                <a:gd name="connsiteY23" fmla="*/ 8637 h 10000"/>
                <a:gd name="connsiteX24" fmla="*/ 1569 w 10374"/>
                <a:gd name="connsiteY24" fmla="*/ 7706 h 10000"/>
                <a:gd name="connsiteX25" fmla="*/ 2527 w 10374"/>
                <a:gd name="connsiteY25" fmla="*/ 7031 h 10000"/>
                <a:gd name="connsiteX26" fmla="*/ 3422 w 10374"/>
                <a:gd name="connsiteY26" fmla="*/ 6193 h 10000"/>
                <a:gd name="connsiteX27" fmla="*/ 4670 w 10374"/>
                <a:gd name="connsiteY27" fmla="*/ 5513 h 10000"/>
                <a:gd name="connsiteX28" fmla="*/ 5417 w 10374"/>
                <a:gd name="connsiteY28" fmla="*/ 4784 h 10000"/>
                <a:gd name="connsiteX29" fmla="*/ 5918 w 10374"/>
                <a:gd name="connsiteY29" fmla="*/ 4000 h 10000"/>
                <a:gd name="connsiteX30" fmla="*/ 6336 w 10374"/>
                <a:gd name="connsiteY30" fmla="*/ 2871 h 10000"/>
                <a:gd name="connsiteX31" fmla="*/ 6393 w 10374"/>
                <a:gd name="connsiteY31" fmla="*/ 1935 h 10000"/>
                <a:gd name="connsiteX32" fmla="*/ 6239 w 10374"/>
                <a:gd name="connsiteY32" fmla="*/ 1003 h 10000"/>
                <a:gd name="connsiteX0" fmla="*/ 10374 w 10374"/>
                <a:gd name="connsiteY0" fmla="*/ 546 h 10000"/>
                <a:gd name="connsiteX1" fmla="*/ 8824 w 10374"/>
                <a:gd name="connsiteY1" fmla="*/ 34 h 10000"/>
                <a:gd name="connsiteX2" fmla="*/ 7701 w 10374"/>
                <a:gd name="connsiteY2" fmla="*/ 452 h 10000"/>
                <a:gd name="connsiteX3" fmla="*/ 6905 w 10374"/>
                <a:gd name="connsiteY3" fmla="*/ 840 h 10000"/>
                <a:gd name="connsiteX4" fmla="*/ 5743 w 10374"/>
                <a:gd name="connsiteY4" fmla="*/ 1532 h 10000"/>
                <a:gd name="connsiteX5" fmla="*/ 4762 w 10374"/>
                <a:gd name="connsiteY5" fmla="*/ 2232 h 10000"/>
                <a:gd name="connsiteX6" fmla="*/ 4172 w 10374"/>
                <a:gd name="connsiteY6" fmla="*/ 2492 h 10000"/>
                <a:gd name="connsiteX7" fmla="*/ 3846 w 10374"/>
                <a:gd name="connsiteY7" fmla="*/ 2791 h 10000"/>
                <a:gd name="connsiteX8" fmla="*/ 3679 w 10374"/>
                <a:gd name="connsiteY8" fmla="*/ 3503 h 10000"/>
                <a:gd name="connsiteX9" fmla="*/ 3336 w 10374"/>
                <a:gd name="connsiteY9" fmla="*/ 3931 h 10000"/>
                <a:gd name="connsiteX10" fmla="*/ 2775 w 10374"/>
                <a:gd name="connsiteY10" fmla="*/ 3915 h 10000"/>
                <a:gd name="connsiteX11" fmla="*/ 2546 w 10374"/>
                <a:gd name="connsiteY11" fmla="*/ 3299 h 10000"/>
                <a:gd name="connsiteX12" fmla="*/ 2742 w 10374"/>
                <a:gd name="connsiteY12" fmla="*/ 2211 h 10000"/>
                <a:gd name="connsiteX13" fmla="*/ 2336 w 10374"/>
                <a:gd name="connsiteY13" fmla="*/ 2810 h 10000"/>
                <a:gd name="connsiteX14" fmla="*/ 2162 w 10374"/>
                <a:gd name="connsiteY14" fmla="*/ 3652 h 10000"/>
                <a:gd name="connsiteX15" fmla="*/ 1810 w 10374"/>
                <a:gd name="connsiteY15" fmla="*/ 4578 h 10000"/>
                <a:gd name="connsiteX16" fmla="*/ 1485 w 10374"/>
                <a:gd name="connsiteY16" fmla="*/ 5370 h 10000"/>
                <a:gd name="connsiteX17" fmla="*/ 1031 w 10374"/>
                <a:gd name="connsiteY17" fmla="*/ 6208 h 10000"/>
                <a:gd name="connsiteX18" fmla="*/ 496 w 10374"/>
                <a:gd name="connsiteY18" fmla="*/ 7339 h 10000"/>
                <a:gd name="connsiteX19" fmla="*/ 241 w 10374"/>
                <a:gd name="connsiteY19" fmla="*/ 8195 h 10000"/>
                <a:gd name="connsiteX20" fmla="*/ 30 w 10374"/>
                <a:gd name="connsiteY20" fmla="*/ 8863 h 10000"/>
                <a:gd name="connsiteX21" fmla="*/ 63 w 10374"/>
                <a:gd name="connsiteY21" fmla="*/ 9916 h 10000"/>
                <a:gd name="connsiteX22" fmla="*/ 278 w 10374"/>
                <a:gd name="connsiteY22" fmla="*/ 9062 h 10000"/>
                <a:gd name="connsiteX23" fmla="*/ 880 w 10374"/>
                <a:gd name="connsiteY23" fmla="*/ 8637 h 10000"/>
                <a:gd name="connsiteX24" fmla="*/ 1569 w 10374"/>
                <a:gd name="connsiteY24" fmla="*/ 7706 h 10000"/>
                <a:gd name="connsiteX25" fmla="*/ 2527 w 10374"/>
                <a:gd name="connsiteY25" fmla="*/ 7031 h 10000"/>
                <a:gd name="connsiteX26" fmla="*/ 3686 w 10374"/>
                <a:gd name="connsiteY26" fmla="*/ 6318 h 10000"/>
                <a:gd name="connsiteX27" fmla="*/ 4670 w 10374"/>
                <a:gd name="connsiteY27" fmla="*/ 5513 h 10000"/>
                <a:gd name="connsiteX28" fmla="*/ 5417 w 10374"/>
                <a:gd name="connsiteY28" fmla="*/ 4784 h 10000"/>
                <a:gd name="connsiteX29" fmla="*/ 5918 w 10374"/>
                <a:gd name="connsiteY29" fmla="*/ 4000 h 10000"/>
                <a:gd name="connsiteX30" fmla="*/ 6336 w 10374"/>
                <a:gd name="connsiteY30" fmla="*/ 2871 h 10000"/>
                <a:gd name="connsiteX31" fmla="*/ 6393 w 10374"/>
                <a:gd name="connsiteY31" fmla="*/ 1935 h 10000"/>
                <a:gd name="connsiteX32" fmla="*/ 6239 w 10374"/>
                <a:gd name="connsiteY32" fmla="*/ 1003 h 10000"/>
                <a:gd name="connsiteX0" fmla="*/ 10374 w 10374"/>
                <a:gd name="connsiteY0" fmla="*/ 546 h 9882"/>
                <a:gd name="connsiteX1" fmla="*/ 8824 w 10374"/>
                <a:gd name="connsiteY1" fmla="*/ 34 h 9882"/>
                <a:gd name="connsiteX2" fmla="*/ 7701 w 10374"/>
                <a:gd name="connsiteY2" fmla="*/ 452 h 9882"/>
                <a:gd name="connsiteX3" fmla="*/ 6905 w 10374"/>
                <a:gd name="connsiteY3" fmla="*/ 840 h 9882"/>
                <a:gd name="connsiteX4" fmla="*/ 5743 w 10374"/>
                <a:gd name="connsiteY4" fmla="*/ 1532 h 9882"/>
                <a:gd name="connsiteX5" fmla="*/ 4762 w 10374"/>
                <a:gd name="connsiteY5" fmla="*/ 2232 h 9882"/>
                <a:gd name="connsiteX6" fmla="*/ 4172 w 10374"/>
                <a:gd name="connsiteY6" fmla="*/ 2492 h 9882"/>
                <a:gd name="connsiteX7" fmla="*/ 3846 w 10374"/>
                <a:gd name="connsiteY7" fmla="*/ 2791 h 9882"/>
                <a:gd name="connsiteX8" fmla="*/ 3679 w 10374"/>
                <a:gd name="connsiteY8" fmla="*/ 3503 h 9882"/>
                <a:gd name="connsiteX9" fmla="*/ 3336 w 10374"/>
                <a:gd name="connsiteY9" fmla="*/ 3931 h 9882"/>
                <a:gd name="connsiteX10" fmla="*/ 2775 w 10374"/>
                <a:gd name="connsiteY10" fmla="*/ 3915 h 9882"/>
                <a:gd name="connsiteX11" fmla="*/ 2546 w 10374"/>
                <a:gd name="connsiteY11" fmla="*/ 3299 h 9882"/>
                <a:gd name="connsiteX12" fmla="*/ 2742 w 10374"/>
                <a:gd name="connsiteY12" fmla="*/ 2211 h 9882"/>
                <a:gd name="connsiteX13" fmla="*/ 2336 w 10374"/>
                <a:gd name="connsiteY13" fmla="*/ 2810 h 9882"/>
                <a:gd name="connsiteX14" fmla="*/ 2162 w 10374"/>
                <a:gd name="connsiteY14" fmla="*/ 3652 h 9882"/>
                <a:gd name="connsiteX15" fmla="*/ 1810 w 10374"/>
                <a:gd name="connsiteY15" fmla="*/ 4578 h 9882"/>
                <a:gd name="connsiteX16" fmla="*/ 1485 w 10374"/>
                <a:gd name="connsiteY16" fmla="*/ 5370 h 9882"/>
                <a:gd name="connsiteX17" fmla="*/ 1031 w 10374"/>
                <a:gd name="connsiteY17" fmla="*/ 6208 h 9882"/>
                <a:gd name="connsiteX18" fmla="*/ 496 w 10374"/>
                <a:gd name="connsiteY18" fmla="*/ 7339 h 9882"/>
                <a:gd name="connsiteX19" fmla="*/ 241 w 10374"/>
                <a:gd name="connsiteY19" fmla="*/ 8195 h 9882"/>
                <a:gd name="connsiteX20" fmla="*/ 30 w 10374"/>
                <a:gd name="connsiteY20" fmla="*/ 8863 h 9882"/>
                <a:gd name="connsiteX21" fmla="*/ 227 w 10374"/>
                <a:gd name="connsiteY21" fmla="*/ 9798 h 9882"/>
                <a:gd name="connsiteX22" fmla="*/ 278 w 10374"/>
                <a:gd name="connsiteY22" fmla="*/ 9062 h 9882"/>
                <a:gd name="connsiteX23" fmla="*/ 880 w 10374"/>
                <a:gd name="connsiteY23" fmla="*/ 8637 h 9882"/>
                <a:gd name="connsiteX24" fmla="*/ 1569 w 10374"/>
                <a:gd name="connsiteY24" fmla="*/ 7706 h 9882"/>
                <a:gd name="connsiteX25" fmla="*/ 2527 w 10374"/>
                <a:gd name="connsiteY25" fmla="*/ 7031 h 9882"/>
                <a:gd name="connsiteX26" fmla="*/ 3686 w 10374"/>
                <a:gd name="connsiteY26" fmla="*/ 6318 h 9882"/>
                <a:gd name="connsiteX27" fmla="*/ 4670 w 10374"/>
                <a:gd name="connsiteY27" fmla="*/ 5513 h 9882"/>
                <a:gd name="connsiteX28" fmla="*/ 5417 w 10374"/>
                <a:gd name="connsiteY28" fmla="*/ 4784 h 9882"/>
                <a:gd name="connsiteX29" fmla="*/ 5918 w 10374"/>
                <a:gd name="connsiteY29" fmla="*/ 4000 h 9882"/>
                <a:gd name="connsiteX30" fmla="*/ 6336 w 10374"/>
                <a:gd name="connsiteY30" fmla="*/ 2871 h 9882"/>
                <a:gd name="connsiteX31" fmla="*/ 6393 w 10374"/>
                <a:gd name="connsiteY31" fmla="*/ 1935 h 9882"/>
                <a:gd name="connsiteX32" fmla="*/ 6239 w 10374"/>
                <a:gd name="connsiteY32" fmla="*/ 1003 h 9882"/>
                <a:gd name="connsiteX0" fmla="*/ 10000 w 10000"/>
                <a:gd name="connsiteY0" fmla="*/ 553 h 10000"/>
                <a:gd name="connsiteX1" fmla="*/ 8506 w 10000"/>
                <a:gd name="connsiteY1" fmla="*/ 34 h 10000"/>
                <a:gd name="connsiteX2" fmla="*/ 7423 w 10000"/>
                <a:gd name="connsiteY2" fmla="*/ 457 h 10000"/>
                <a:gd name="connsiteX3" fmla="*/ 6656 w 10000"/>
                <a:gd name="connsiteY3" fmla="*/ 850 h 10000"/>
                <a:gd name="connsiteX4" fmla="*/ 5536 w 10000"/>
                <a:gd name="connsiteY4" fmla="*/ 1550 h 10000"/>
                <a:gd name="connsiteX5" fmla="*/ 4590 w 10000"/>
                <a:gd name="connsiteY5" fmla="*/ 2259 h 10000"/>
                <a:gd name="connsiteX6" fmla="*/ 4022 w 10000"/>
                <a:gd name="connsiteY6" fmla="*/ 2522 h 10000"/>
                <a:gd name="connsiteX7" fmla="*/ 3707 w 10000"/>
                <a:gd name="connsiteY7" fmla="*/ 2824 h 10000"/>
                <a:gd name="connsiteX8" fmla="*/ 3546 w 10000"/>
                <a:gd name="connsiteY8" fmla="*/ 3545 h 10000"/>
                <a:gd name="connsiteX9" fmla="*/ 3216 w 10000"/>
                <a:gd name="connsiteY9" fmla="*/ 3978 h 10000"/>
                <a:gd name="connsiteX10" fmla="*/ 2675 w 10000"/>
                <a:gd name="connsiteY10" fmla="*/ 3962 h 10000"/>
                <a:gd name="connsiteX11" fmla="*/ 2454 w 10000"/>
                <a:gd name="connsiteY11" fmla="*/ 3338 h 10000"/>
                <a:gd name="connsiteX12" fmla="*/ 2643 w 10000"/>
                <a:gd name="connsiteY12" fmla="*/ 2237 h 10000"/>
                <a:gd name="connsiteX13" fmla="*/ 2252 w 10000"/>
                <a:gd name="connsiteY13" fmla="*/ 2844 h 10000"/>
                <a:gd name="connsiteX14" fmla="*/ 2084 w 10000"/>
                <a:gd name="connsiteY14" fmla="*/ 3696 h 10000"/>
                <a:gd name="connsiteX15" fmla="*/ 1745 w 10000"/>
                <a:gd name="connsiteY15" fmla="*/ 4633 h 10000"/>
                <a:gd name="connsiteX16" fmla="*/ 1431 w 10000"/>
                <a:gd name="connsiteY16" fmla="*/ 5434 h 10000"/>
                <a:gd name="connsiteX17" fmla="*/ 994 w 10000"/>
                <a:gd name="connsiteY17" fmla="*/ 6282 h 10000"/>
                <a:gd name="connsiteX18" fmla="*/ 478 w 10000"/>
                <a:gd name="connsiteY18" fmla="*/ 7427 h 10000"/>
                <a:gd name="connsiteX19" fmla="*/ 232 w 10000"/>
                <a:gd name="connsiteY19" fmla="*/ 8293 h 10000"/>
                <a:gd name="connsiteX20" fmla="*/ 29 w 10000"/>
                <a:gd name="connsiteY20" fmla="*/ 8969 h 10000"/>
                <a:gd name="connsiteX21" fmla="*/ 219 w 10000"/>
                <a:gd name="connsiteY21" fmla="*/ 9915 h 10000"/>
                <a:gd name="connsiteX22" fmla="*/ 481 w 10000"/>
                <a:gd name="connsiteY22" fmla="*/ 9311 h 10000"/>
                <a:gd name="connsiteX23" fmla="*/ 848 w 10000"/>
                <a:gd name="connsiteY23" fmla="*/ 8740 h 10000"/>
                <a:gd name="connsiteX24" fmla="*/ 1512 w 10000"/>
                <a:gd name="connsiteY24" fmla="*/ 7798 h 10000"/>
                <a:gd name="connsiteX25" fmla="*/ 2436 w 10000"/>
                <a:gd name="connsiteY25" fmla="*/ 7115 h 10000"/>
                <a:gd name="connsiteX26" fmla="*/ 3553 w 10000"/>
                <a:gd name="connsiteY26" fmla="*/ 6393 h 10000"/>
                <a:gd name="connsiteX27" fmla="*/ 4502 w 10000"/>
                <a:gd name="connsiteY27" fmla="*/ 5579 h 10000"/>
                <a:gd name="connsiteX28" fmla="*/ 5222 w 10000"/>
                <a:gd name="connsiteY28" fmla="*/ 4841 h 10000"/>
                <a:gd name="connsiteX29" fmla="*/ 5705 w 10000"/>
                <a:gd name="connsiteY29" fmla="*/ 4048 h 10000"/>
                <a:gd name="connsiteX30" fmla="*/ 6108 w 10000"/>
                <a:gd name="connsiteY30" fmla="*/ 2905 h 10000"/>
                <a:gd name="connsiteX31" fmla="*/ 6163 w 10000"/>
                <a:gd name="connsiteY31" fmla="*/ 1958 h 10000"/>
                <a:gd name="connsiteX32" fmla="*/ 6014 w 10000"/>
                <a:gd name="connsiteY32" fmla="*/ 1015 h 10000"/>
                <a:gd name="connsiteX0" fmla="*/ 9902 w 9902"/>
                <a:gd name="connsiteY0" fmla="*/ 553 h 10000"/>
                <a:gd name="connsiteX1" fmla="*/ 8408 w 9902"/>
                <a:gd name="connsiteY1" fmla="*/ 34 h 10000"/>
                <a:gd name="connsiteX2" fmla="*/ 7325 w 9902"/>
                <a:gd name="connsiteY2" fmla="*/ 457 h 10000"/>
                <a:gd name="connsiteX3" fmla="*/ 6558 w 9902"/>
                <a:gd name="connsiteY3" fmla="*/ 850 h 10000"/>
                <a:gd name="connsiteX4" fmla="*/ 5438 w 9902"/>
                <a:gd name="connsiteY4" fmla="*/ 1550 h 10000"/>
                <a:gd name="connsiteX5" fmla="*/ 4492 w 9902"/>
                <a:gd name="connsiteY5" fmla="*/ 2259 h 10000"/>
                <a:gd name="connsiteX6" fmla="*/ 3924 w 9902"/>
                <a:gd name="connsiteY6" fmla="*/ 2522 h 10000"/>
                <a:gd name="connsiteX7" fmla="*/ 3609 w 9902"/>
                <a:gd name="connsiteY7" fmla="*/ 2824 h 10000"/>
                <a:gd name="connsiteX8" fmla="*/ 3448 w 9902"/>
                <a:gd name="connsiteY8" fmla="*/ 3545 h 10000"/>
                <a:gd name="connsiteX9" fmla="*/ 3118 w 9902"/>
                <a:gd name="connsiteY9" fmla="*/ 3978 h 10000"/>
                <a:gd name="connsiteX10" fmla="*/ 2577 w 9902"/>
                <a:gd name="connsiteY10" fmla="*/ 3962 h 10000"/>
                <a:gd name="connsiteX11" fmla="*/ 2356 w 9902"/>
                <a:gd name="connsiteY11" fmla="*/ 3338 h 10000"/>
                <a:gd name="connsiteX12" fmla="*/ 2545 w 9902"/>
                <a:gd name="connsiteY12" fmla="*/ 2237 h 10000"/>
                <a:gd name="connsiteX13" fmla="*/ 2154 w 9902"/>
                <a:gd name="connsiteY13" fmla="*/ 2844 h 10000"/>
                <a:gd name="connsiteX14" fmla="*/ 1986 w 9902"/>
                <a:gd name="connsiteY14" fmla="*/ 3696 h 10000"/>
                <a:gd name="connsiteX15" fmla="*/ 1647 w 9902"/>
                <a:gd name="connsiteY15" fmla="*/ 4633 h 10000"/>
                <a:gd name="connsiteX16" fmla="*/ 1333 w 9902"/>
                <a:gd name="connsiteY16" fmla="*/ 5434 h 10000"/>
                <a:gd name="connsiteX17" fmla="*/ 896 w 9902"/>
                <a:gd name="connsiteY17" fmla="*/ 6282 h 10000"/>
                <a:gd name="connsiteX18" fmla="*/ 380 w 9902"/>
                <a:gd name="connsiteY18" fmla="*/ 7427 h 10000"/>
                <a:gd name="connsiteX19" fmla="*/ 134 w 9902"/>
                <a:gd name="connsiteY19" fmla="*/ 8293 h 10000"/>
                <a:gd name="connsiteX20" fmla="*/ 29 w 9902"/>
                <a:gd name="connsiteY20" fmla="*/ 8941 h 10000"/>
                <a:gd name="connsiteX21" fmla="*/ 121 w 9902"/>
                <a:gd name="connsiteY21" fmla="*/ 9915 h 10000"/>
                <a:gd name="connsiteX22" fmla="*/ 383 w 9902"/>
                <a:gd name="connsiteY22" fmla="*/ 9311 h 10000"/>
                <a:gd name="connsiteX23" fmla="*/ 750 w 9902"/>
                <a:gd name="connsiteY23" fmla="*/ 8740 h 10000"/>
                <a:gd name="connsiteX24" fmla="*/ 1414 w 9902"/>
                <a:gd name="connsiteY24" fmla="*/ 7798 h 10000"/>
                <a:gd name="connsiteX25" fmla="*/ 2338 w 9902"/>
                <a:gd name="connsiteY25" fmla="*/ 7115 h 10000"/>
                <a:gd name="connsiteX26" fmla="*/ 3455 w 9902"/>
                <a:gd name="connsiteY26" fmla="*/ 6393 h 10000"/>
                <a:gd name="connsiteX27" fmla="*/ 4404 w 9902"/>
                <a:gd name="connsiteY27" fmla="*/ 5579 h 10000"/>
                <a:gd name="connsiteX28" fmla="*/ 5124 w 9902"/>
                <a:gd name="connsiteY28" fmla="*/ 4841 h 10000"/>
                <a:gd name="connsiteX29" fmla="*/ 5607 w 9902"/>
                <a:gd name="connsiteY29" fmla="*/ 4048 h 10000"/>
                <a:gd name="connsiteX30" fmla="*/ 6010 w 9902"/>
                <a:gd name="connsiteY30" fmla="*/ 2905 h 10000"/>
                <a:gd name="connsiteX31" fmla="*/ 6065 w 9902"/>
                <a:gd name="connsiteY31" fmla="*/ 1958 h 10000"/>
                <a:gd name="connsiteX32" fmla="*/ 5916 w 9902"/>
                <a:gd name="connsiteY32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149 w 10000"/>
                <a:gd name="connsiteY9" fmla="*/ 3978 h 10000"/>
                <a:gd name="connsiteX10" fmla="*/ 2603 w 10000"/>
                <a:gd name="connsiteY10" fmla="*/ 3962 h 10000"/>
                <a:gd name="connsiteX11" fmla="*/ 2379 w 10000"/>
                <a:gd name="connsiteY11" fmla="*/ 3338 h 10000"/>
                <a:gd name="connsiteX12" fmla="*/ 2570 w 10000"/>
                <a:gd name="connsiteY12" fmla="*/ 2237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63 w 10000"/>
                <a:gd name="connsiteY15" fmla="*/ 4633 h 10000"/>
                <a:gd name="connsiteX16" fmla="*/ 1346 w 10000"/>
                <a:gd name="connsiteY16" fmla="*/ 5434 h 10000"/>
                <a:gd name="connsiteX17" fmla="*/ 905 w 10000"/>
                <a:gd name="connsiteY17" fmla="*/ 6282 h 10000"/>
                <a:gd name="connsiteX18" fmla="*/ 278 w 10000"/>
                <a:gd name="connsiteY18" fmla="*/ 7337 h 10000"/>
                <a:gd name="connsiteX19" fmla="*/ 135 w 10000"/>
                <a:gd name="connsiteY19" fmla="*/ 8293 h 10000"/>
                <a:gd name="connsiteX20" fmla="*/ 29 w 10000"/>
                <a:gd name="connsiteY20" fmla="*/ 8941 h 10000"/>
                <a:gd name="connsiteX21" fmla="*/ 122 w 10000"/>
                <a:gd name="connsiteY21" fmla="*/ 9915 h 10000"/>
                <a:gd name="connsiteX22" fmla="*/ 387 w 10000"/>
                <a:gd name="connsiteY22" fmla="*/ 9311 h 10000"/>
                <a:gd name="connsiteX23" fmla="*/ 757 w 10000"/>
                <a:gd name="connsiteY23" fmla="*/ 8740 h 10000"/>
                <a:gd name="connsiteX24" fmla="*/ 1428 w 10000"/>
                <a:gd name="connsiteY24" fmla="*/ 7798 h 10000"/>
                <a:gd name="connsiteX25" fmla="*/ 2361 w 10000"/>
                <a:gd name="connsiteY25" fmla="*/ 7115 h 10000"/>
                <a:gd name="connsiteX26" fmla="*/ 3489 w 10000"/>
                <a:gd name="connsiteY26" fmla="*/ 6393 h 10000"/>
                <a:gd name="connsiteX27" fmla="*/ 4448 w 10000"/>
                <a:gd name="connsiteY27" fmla="*/ 5579 h 10000"/>
                <a:gd name="connsiteX28" fmla="*/ 5175 w 10000"/>
                <a:gd name="connsiteY28" fmla="*/ 4841 h 10000"/>
                <a:gd name="connsiteX29" fmla="*/ 5662 w 10000"/>
                <a:gd name="connsiteY29" fmla="*/ 4048 h 10000"/>
                <a:gd name="connsiteX30" fmla="*/ 6069 w 10000"/>
                <a:gd name="connsiteY30" fmla="*/ 2905 h 10000"/>
                <a:gd name="connsiteX31" fmla="*/ 6125 w 10000"/>
                <a:gd name="connsiteY31" fmla="*/ 1958 h 10000"/>
                <a:gd name="connsiteX32" fmla="*/ 5975 w 10000"/>
                <a:gd name="connsiteY32" fmla="*/ 1015 h 10000"/>
                <a:gd name="connsiteX0" fmla="*/ 10025 w 10025"/>
                <a:gd name="connsiteY0" fmla="*/ 553 h 10000"/>
                <a:gd name="connsiteX1" fmla="*/ 8516 w 10025"/>
                <a:gd name="connsiteY1" fmla="*/ 34 h 10000"/>
                <a:gd name="connsiteX2" fmla="*/ 7422 w 10025"/>
                <a:gd name="connsiteY2" fmla="*/ 457 h 10000"/>
                <a:gd name="connsiteX3" fmla="*/ 6648 w 10025"/>
                <a:gd name="connsiteY3" fmla="*/ 850 h 10000"/>
                <a:gd name="connsiteX4" fmla="*/ 5517 w 10025"/>
                <a:gd name="connsiteY4" fmla="*/ 1550 h 10000"/>
                <a:gd name="connsiteX5" fmla="*/ 4561 w 10025"/>
                <a:gd name="connsiteY5" fmla="*/ 2259 h 10000"/>
                <a:gd name="connsiteX6" fmla="*/ 3988 w 10025"/>
                <a:gd name="connsiteY6" fmla="*/ 2522 h 10000"/>
                <a:gd name="connsiteX7" fmla="*/ 3670 w 10025"/>
                <a:gd name="connsiteY7" fmla="*/ 2824 h 10000"/>
                <a:gd name="connsiteX8" fmla="*/ 3507 w 10025"/>
                <a:gd name="connsiteY8" fmla="*/ 3545 h 10000"/>
                <a:gd name="connsiteX9" fmla="*/ 3174 w 10025"/>
                <a:gd name="connsiteY9" fmla="*/ 3978 h 10000"/>
                <a:gd name="connsiteX10" fmla="*/ 2628 w 10025"/>
                <a:gd name="connsiteY10" fmla="*/ 3962 h 10000"/>
                <a:gd name="connsiteX11" fmla="*/ 2404 w 10025"/>
                <a:gd name="connsiteY11" fmla="*/ 3338 h 10000"/>
                <a:gd name="connsiteX12" fmla="*/ 2595 w 10025"/>
                <a:gd name="connsiteY12" fmla="*/ 2237 h 10000"/>
                <a:gd name="connsiteX13" fmla="*/ 2200 w 10025"/>
                <a:gd name="connsiteY13" fmla="*/ 2844 h 10000"/>
                <a:gd name="connsiteX14" fmla="*/ 2031 w 10025"/>
                <a:gd name="connsiteY14" fmla="*/ 3696 h 10000"/>
                <a:gd name="connsiteX15" fmla="*/ 1688 w 10025"/>
                <a:gd name="connsiteY15" fmla="*/ 4633 h 10000"/>
                <a:gd name="connsiteX16" fmla="*/ 1371 w 10025"/>
                <a:gd name="connsiteY16" fmla="*/ 5434 h 10000"/>
                <a:gd name="connsiteX17" fmla="*/ 930 w 10025"/>
                <a:gd name="connsiteY17" fmla="*/ 6282 h 10000"/>
                <a:gd name="connsiteX18" fmla="*/ 303 w 10025"/>
                <a:gd name="connsiteY18" fmla="*/ 7337 h 10000"/>
                <a:gd name="connsiteX19" fmla="*/ 94 w 10025"/>
                <a:gd name="connsiteY19" fmla="*/ 8227 h 10000"/>
                <a:gd name="connsiteX20" fmla="*/ 54 w 10025"/>
                <a:gd name="connsiteY20" fmla="*/ 8941 h 10000"/>
                <a:gd name="connsiteX21" fmla="*/ 147 w 10025"/>
                <a:gd name="connsiteY21" fmla="*/ 9915 h 10000"/>
                <a:gd name="connsiteX22" fmla="*/ 412 w 10025"/>
                <a:gd name="connsiteY22" fmla="*/ 9311 h 10000"/>
                <a:gd name="connsiteX23" fmla="*/ 782 w 10025"/>
                <a:gd name="connsiteY23" fmla="*/ 8740 h 10000"/>
                <a:gd name="connsiteX24" fmla="*/ 1453 w 10025"/>
                <a:gd name="connsiteY24" fmla="*/ 7798 h 10000"/>
                <a:gd name="connsiteX25" fmla="*/ 2386 w 10025"/>
                <a:gd name="connsiteY25" fmla="*/ 7115 h 10000"/>
                <a:gd name="connsiteX26" fmla="*/ 3514 w 10025"/>
                <a:gd name="connsiteY26" fmla="*/ 6393 h 10000"/>
                <a:gd name="connsiteX27" fmla="*/ 4473 w 10025"/>
                <a:gd name="connsiteY27" fmla="*/ 5579 h 10000"/>
                <a:gd name="connsiteX28" fmla="*/ 5200 w 10025"/>
                <a:gd name="connsiteY28" fmla="*/ 4841 h 10000"/>
                <a:gd name="connsiteX29" fmla="*/ 5687 w 10025"/>
                <a:gd name="connsiteY29" fmla="*/ 4048 h 10000"/>
                <a:gd name="connsiteX30" fmla="*/ 6094 w 10025"/>
                <a:gd name="connsiteY30" fmla="*/ 2905 h 10000"/>
                <a:gd name="connsiteX31" fmla="*/ 6150 w 10025"/>
                <a:gd name="connsiteY31" fmla="*/ 1958 h 10000"/>
                <a:gd name="connsiteX32" fmla="*/ 6000 w 10025"/>
                <a:gd name="connsiteY32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149 w 10000"/>
                <a:gd name="connsiteY9" fmla="*/ 3978 h 10000"/>
                <a:gd name="connsiteX10" fmla="*/ 2603 w 10000"/>
                <a:gd name="connsiteY10" fmla="*/ 3962 h 10000"/>
                <a:gd name="connsiteX11" fmla="*/ 2379 w 10000"/>
                <a:gd name="connsiteY11" fmla="*/ 3338 h 10000"/>
                <a:gd name="connsiteX12" fmla="*/ 2570 w 10000"/>
                <a:gd name="connsiteY12" fmla="*/ 2237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63 w 10000"/>
                <a:gd name="connsiteY15" fmla="*/ 4633 h 10000"/>
                <a:gd name="connsiteX16" fmla="*/ 1346 w 10000"/>
                <a:gd name="connsiteY16" fmla="*/ 5434 h 10000"/>
                <a:gd name="connsiteX17" fmla="*/ 905 w 10000"/>
                <a:gd name="connsiteY17" fmla="*/ 6282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149 w 10000"/>
                <a:gd name="connsiteY9" fmla="*/ 3978 h 10000"/>
                <a:gd name="connsiteX10" fmla="*/ 2603 w 10000"/>
                <a:gd name="connsiteY10" fmla="*/ 3962 h 10000"/>
                <a:gd name="connsiteX11" fmla="*/ 2379 w 10000"/>
                <a:gd name="connsiteY11" fmla="*/ 3338 h 10000"/>
                <a:gd name="connsiteX12" fmla="*/ 2570 w 10000"/>
                <a:gd name="connsiteY12" fmla="*/ 2237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63 w 10000"/>
                <a:gd name="connsiteY15" fmla="*/ 4633 h 10000"/>
                <a:gd name="connsiteX16" fmla="*/ 1346 w 10000"/>
                <a:gd name="connsiteY16" fmla="*/ 5434 h 10000"/>
                <a:gd name="connsiteX17" fmla="*/ 800 w 10000"/>
                <a:gd name="connsiteY17" fmla="*/ 6172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149 w 10000"/>
                <a:gd name="connsiteY9" fmla="*/ 3978 h 10000"/>
                <a:gd name="connsiteX10" fmla="*/ 2603 w 10000"/>
                <a:gd name="connsiteY10" fmla="*/ 3962 h 10000"/>
                <a:gd name="connsiteX11" fmla="*/ 2379 w 10000"/>
                <a:gd name="connsiteY11" fmla="*/ 3338 h 10000"/>
                <a:gd name="connsiteX12" fmla="*/ 2570 w 10000"/>
                <a:gd name="connsiteY12" fmla="*/ 2237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63 w 10000"/>
                <a:gd name="connsiteY15" fmla="*/ 4633 h 10000"/>
                <a:gd name="connsiteX16" fmla="*/ 1219 w 10000"/>
                <a:gd name="connsiteY16" fmla="*/ 5224 h 10000"/>
                <a:gd name="connsiteX17" fmla="*/ 800 w 10000"/>
                <a:gd name="connsiteY17" fmla="*/ 6172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149 w 10000"/>
                <a:gd name="connsiteY9" fmla="*/ 3978 h 10000"/>
                <a:gd name="connsiteX10" fmla="*/ 2603 w 10000"/>
                <a:gd name="connsiteY10" fmla="*/ 3962 h 10000"/>
                <a:gd name="connsiteX11" fmla="*/ 2379 w 10000"/>
                <a:gd name="connsiteY11" fmla="*/ 3338 h 10000"/>
                <a:gd name="connsiteX12" fmla="*/ 2570 w 10000"/>
                <a:gd name="connsiteY12" fmla="*/ 2237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219 w 10000"/>
                <a:gd name="connsiteY16" fmla="*/ 5224 h 10000"/>
                <a:gd name="connsiteX17" fmla="*/ 800 w 10000"/>
                <a:gd name="connsiteY17" fmla="*/ 6172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149 w 10000"/>
                <a:gd name="connsiteY9" fmla="*/ 3978 h 10000"/>
                <a:gd name="connsiteX10" fmla="*/ 2603 w 10000"/>
                <a:gd name="connsiteY10" fmla="*/ 3962 h 10000"/>
                <a:gd name="connsiteX11" fmla="*/ 2379 w 10000"/>
                <a:gd name="connsiteY11" fmla="*/ 3338 h 10000"/>
                <a:gd name="connsiteX12" fmla="*/ 2570 w 10000"/>
                <a:gd name="connsiteY12" fmla="*/ 2237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800 w 10000"/>
                <a:gd name="connsiteY17" fmla="*/ 6172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149 w 10000"/>
                <a:gd name="connsiteY9" fmla="*/ 3978 h 10000"/>
                <a:gd name="connsiteX10" fmla="*/ 2603 w 10000"/>
                <a:gd name="connsiteY10" fmla="*/ 3962 h 10000"/>
                <a:gd name="connsiteX11" fmla="*/ 2379 w 10000"/>
                <a:gd name="connsiteY11" fmla="*/ 3338 h 10000"/>
                <a:gd name="connsiteX12" fmla="*/ 2570 w 10000"/>
                <a:gd name="connsiteY12" fmla="*/ 2237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149 w 10000"/>
                <a:gd name="connsiteY9" fmla="*/ 3978 h 10000"/>
                <a:gd name="connsiteX10" fmla="*/ 2603 w 10000"/>
                <a:gd name="connsiteY10" fmla="*/ 3962 h 10000"/>
                <a:gd name="connsiteX11" fmla="*/ 2379 w 10000"/>
                <a:gd name="connsiteY11" fmla="*/ 3338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149 w 10000"/>
                <a:gd name="connsiteY9" fmla="*/ 3978 h 10000"/>
                <a:gd name="connsiteX10" fmla="*/ 2603 w 10000"/>
                <a:gd name="connsiteY10" fmla="*/ 3962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149 w 10000"/>
                <a:gd name="connsiteY9" fmla="*/ 3978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207 w 10000"/>
                <a:gd name="connsiteY9" fmla="*/ 3436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622 w 10000"/>
                <a:gd name="connsiteY8" fmla="*/ 3287 h 10000"/>
                <a:gd name="connsiteX9" fmla="*/ 3207 w 10000"/>
                <a:gd name="connsiteY9" fmla="*/ 3436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207 w 10000"/>
                <a:gd name="connsiteY9" fmla="*/ 3436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44 w 10000"/>
                <a:gd name="connsiteY5" fmla="*/ 2123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44 w 10000"/>
                <a:gd name="connsiteY5" fmla="*/ 2123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44 w 10000"/>
                <a:gd name="connsiteY24" fmla="*/ 7172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44 w 10000"/>
                <a:gd name="connsiteY5" fmla="*/ 2123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44 w 10000"/>
                <a:gd name="connsiteY24" fmla="*/ 7172 h 10000"/>
                <a:gd name="connsiteX25" fmla="*/ 3638 w 10000"/>
                <a:gd name="connsiteY25" fmla="*/ 6958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44 w 10000"/>
                <a:gd name="connsiteY5" fmla="*/ 2123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44 w 10000"/>
                <a:gd name="connsiteY24" fmla="*/ 7172 h 10000"/>
                <a:gd name="connsiteX25" fmla="*/ 3638 w 10000"/>
                <a:gd name="connsiteY25" fmla="*/ 6958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44 w 10000"/>
                <a:gd name="connsiteY5" fmla="*/ 2123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44 w 10000"/>
                <a:gd name="connsiteY24" fmla="*/ 7172 h 10000"/>
                <a:gd name="connsiteX25" fmla="*/ 3638 w 10000"/>
                <a:gd name="connsiteY25" fmla="*/ 6958 h 10000"/>
                <a:gd name="connsiteX26" fmla="*/ 4720 w 10000"/>
                <a:gd name="connsiteY26" fmla="*/ 6177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44 w 10000"/>
                <a:gd name="connsiteY5" fmla="*/ 2123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44 w 10000"/>
                <a:gd name="connsiteY24" fmla="*/ 7172 h 10000"/>
                <a:gd name="connsiteX25" fmla="*/ 3638 w 10000"/>
                <a:gd name="connsiteY25" fmla="*/ 6958 h 10000"/>
                <a:gd name="connsiteX26" fmla="*/ 4720 w 10000"/>
                <a:gd name="connsiteY26" fmla="*/ 6177 h 10000"/>
                <a:gd name="connsiteX27" fmla="*/ 5525 w 10000"/>
                <a:gd name="connsiteY27" fmla="*/ 5056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44 w 10000"/>
                <a:gd name="connsiteY5" fmla="*/ 2123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44 w 10000"/>
                <a:gd name="connsiteY24" fmla="*/ 7172 h 10000"/>
                <a:gd name="connsiteX25" fmla="*/ 3638 w 10000"/>
                <a:gd name="connsiteY25" fmla="*/ 6958 h 10000"/>
                <a:gd name="connsiteX26" fmla="*/ 4720 w 10000"/>
                <a:gd name="connsiteY26" fmla="*/ 6177 h 10000"/>
                <a:gd name="connsiteX27" fmla="*/ 5525 w 10000"/>
                <a:gd name="connsiteY27" fmla="*/ 5056 h 10000"/>
                <a:gd name="connsiteX28" fmla="*/ 5775 w 10000"/>
                <a:gd name="connsiteY28" fmla="*/ 4021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44 w 10000"/>
                <a:gd name="connsiteY5" fmla="*/ 2123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44 w 10000"/>
                <a:gd name="connsiteY24" fmla="*/ 7172 h 10000"/>
                <a:gd name="connsiteX25" fmla="*/ 3638 w 10000"/>
                <a:gd name="connsiteY25" fmla="*/ 6958 h 10000"/>
                <a:gd name="connsiteX26" fmla="*/ 4720 w 10000"/>
                <a:gd name="connsiteY26" fmla="*/ 6177 h 10000"/>
                <a:gd name="connsiteX27" fmla="*/ 5525 w 10000"/>
                <a:gd name="connsiteY27" fmla="*/ 5056 h 10000"/>
                <a:gd name="connsiteX28" fmla="*/ 5775 w 10000"/>
                <a:gd name="connsiteY28" fmla="*/ 4021 h 10000"/>
                <a:gd name="connsiteX29" fmla="*/ 5886 w 10000"/>
                <a:gd name="connsiteY29" fmla="*/ 2943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44 w 10000"/>
                <a:gd name="connsiteY5" fmla="*/ 2123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44 w 10000"/>
                <a:gd name="connsiteY24" fmla="*/ 7172 h 10000"/>
                <a:gd name="connsiteX25" fmla="*/ 3638 w 10000"/>
                <a:gd name="connsiteY25" fmla="*/ 6958 h 10000"/>
                <a:gd name="connsiteX26" fmla="*/ 4720 w 10000"/>
                <a:gd name="connsiteY26" fmla="*/ 6177 h 10000"/>
                <a:gd name="connsiteX27" fmla="*/ 5525 w 10000"/>
                <a:gd name="connsiteY27" fmla="*/ 5056 h 10000"/>
                <a:gd name="connsiteX28" fmla="*/ 5775 w 10000"/>
                <a:gd name="connsiteY28" fmla="*/ 4021 h 10000"/>
                <a:gd name="connsiteX29" fmla="*/ 5886 w 10000"/>
                <a:gd name="connsiteY29" fmla="*/ 2943 h 10000"/>
                <a:gd name="connsiteX30" fmla="*/ 6028 w 10000"/>
                <a:gd name="connsiteY30" fmla="*/ 1947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44 w 10000"/>
                <a:gd name="connsiteY5" fmla="*/ 2123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44 w 10000"/>
                <a:gd name="connsiteY24" fmla="*/ 7172 h 10000"/>
                <a:gd name="connsiteX25" fmla="*/ 3638 w 10000"/>
                <a:gd name="connsiteY25" fmla="*/ 6958 h 10000"/>
                <a:gd name="connsiteX26" fmla="*/ 4720 w 10000"/>
                <a:gd name="connsiteY26" fmla="*/ 6177 h 10000"/>
                <a:gd name="connsiteX27" fmla="*/ 5525 w 10000"/>
                <a:gd name="connsiteY27" fmla="*/ 5056 h 10000"/>
                <a:gd name="connsiteX28" fmla="*/ 5775 w 10000"/>
                <a:gd name="connsiteY28" fmla="*/ 4021 h 10000"/>
                <a:gd name="connsiteX29" fmla="*/ 5886 w 10000"/>
                <a:gd name="connsiteY29" fmla="*/ 2943 h 10000"/>
                <a:gd name="connsiteX30" fmla="*/ 6028 w 10000"/>
                <a:gd name="connsiteY30" fmla="*/ 1947 h 10000"/>
                <a:gd name="connsiteX31" fmla="*/ 5975 w 10000"/>
                <a:gd name="connsiteY31" fmla="*/ 1015 h 10000"/>
                <a:gd name="connsiteX0" fmla="*/ 9942 w 9942"/>
                <a:gd name="connsiteY0" fmla="*/ 406 h 10055"/>
                <a:gd name="connsiteX1" fmla="*/ 8491 w 9942"/>
                <a:gd name="connsiteY1" fmla="*/ 89 h 10055"/>
                <a:gd name="connsiteX2" fmla="*/ 7397 w 9942"/>
                <a:gd name="connsiteY2" fmla="*/ 512 h 10055"/>
                <a:gd name="connsiteX3" fmla="*/ 6623 w 9942"/>
                <a:gd name="connsiteY3" fmla="*/ 905 h 10055"/>
                <a:gd name="connsiteX4" fmla="*/ 5492 w 9942"/>
                <a:gd name="connsiteY4" fmla="*/ 1605 h 10055"/>
                <a:gd name="connsiteX5" fmla="*/ 4544 w 9942"/>
                <a:gd name="connsiteY5" fmla="*/ 2178 h 10055"/>
                <a:gd name="connsiteX6" fmla="*/ 3963 w 9942"/>
                <a:gd name="connsiteY6" fmla="*/ 2577 h 10055"/>
                <a:gd name="connsiteX7" fmla="*/ 3678 w 9942"/>
                <a:gd name="connsiteY7" fmla="*/ 2785 h 10055"/>
                <a:gd name="connsiteX8" fmla="*/ 3622 w 9942"/>
                <a:gd name="connsiteY8" fmla="*/ 3342 h 10055"/>
                <a:gd name="connsiteX9" fmla="*/ 3189 w 9942"/>
                <a:gd name="connsiteY9" fmla="*/ 3567 h 10055"/>
                <a:gd name="connsiteX10" fmla="*/ 2823 w 9942"/>
                <a:gd name="connsiteY10" fmla="*/ 3572 h 10055"/>
                <a:gd name="connsiteX11" fmla="*/ 2426 w 9942"/>
                <a:gd name="connsiteY11" fmla="*/ 3300 h 10055"/>
                <a:gd name="connsiteX12" fmla="*/ 2662 w 9942"/>
                <a:gd name="connsiteY12" fmla="*/ 2635 h 10055"/>
                <a:gd name="connsiteX13" fmla="*/ 2175 w 9942"/>
                <a:gd name="connsiteY13" fmla="*/ 2899 h 10055"/>
                <a:gd name="connsiteX14" fmla="*/ 2006 w 9942"/>
                <a:gd name="connsiteY14" fmla="*/ 3751 h 10055"/>
                <a:gd name="connsiteX15" fmla="*/ 1600 w 9942"/>
                <a:gd name="connsiteY15" fmla="*/ 4564 h 10055"/>
                <a:gd name="connsiteX16" fmla="*/ 1108 w 9942"/>
                <a:gd name="connsiteY16" fmla="*/ 5267 h 10055"/>
                <a:gd name="connsiteX17" fmla="*/ 703 w 9942"/>
                <a:gd name="connsiteY17" fmla="*/ 6216 h 10055"/>
                <a:gd name="connsiteX18" fmla="*/ 278 w 9942"/>
                <a:gd name="connsiteY18" fmla="*/ 7392 h 10055"/>
                <a:gd name="connsiteX19" fmla="*/ 29 w 9942"/>
                <a:gd name="connsiteY19" fmla="*/ 8996 h 10055"/>
                <a:gd name="connsiteX20" fmla="*/ 122 w 9942"/>
                <a:gd name="connsiteY20" fmla="*/ 9970 h 10055"/>
                <a:gd name="connsiteX21" fmla="*/ 387 w 9942"/>
                <a:gd name="connsiteY21" fmla="*/ 9366 h 10055"/>
                <a:gd name="connsiteX22" fmla="*/ 757 w 9942"/>
                <a:gd name="connsiteY22" fmla="*/ 8795 h 10055"/>
                <a:gd name="connsiteX23" fmla="*/ 1428 w 9942"/>
                <a:gd name="connsiteY23" fmla="*/ 7853 h 10055"/>
                <a:gd name="connsiteX24" fmla="*/ 2344 w 9942"/>
                <a:gd name="connsiteY24" fmla="*/ 7227 h 10055"/>
                <a:gd name="connsiteX25" fmla="*/ 3638 w 9942"/>
                <a:gd name="connsiteY25" fmla="*/ 7013 h 10055"/>
                <a:gd name="connsiteX26" fmla="*/ 4720 w 9942"/>
                <a:gd name="connsiteY26" fmla="*/ 6232 h 10055"/>
                <a:gd name="connsiteX27" fmla="*/ 5525 w 9942"/>
                <a:gd name="connsiteY27" fmla="*/ 5111 h 10055"/>
                <a:gd name="connsiteX28" fmla="*/ 5775 w 9942"/>
                <a:gd name="connsiteY28" fmla="*/ 4076 h 10055"/>
                <a:gd name="connsiteX29" fmla="*/ 5886 w 9942"/>
                <a:gd name="connsiteY29" fmla="*/ 2998 h 10055"/>
                <a:gd name="connsiteX30" fmla="*/ 6028 w 9942"/>
                <a:gd name="connsiteY30" fmla="*/ 2002 h 10055"/>
                <a:gd name="connsiteX31" fmla="*/ 5975 w 9942"/>
                <a:gd name="connsiteY31" fmla="*/ 1070 h 10055"/>
                <a:gd name="connsiteX0" fmla="*/ 10000 w 10000"/>
                <a:gd name="connsiteY0" fmla="*/ 404 h 9901"/>
                <a:gd name="connsiteX1" fmla="*/ 8541 w 10000"/>
                <a:gd name="connsiteY1" fmla="*/ 89 h 9901"/>
                <a:gd name="connsiteX2" fmla="*/ 7440 w 10000"/>
                <a:gd name="connsiteY2" fmla="*/ 509 h 9901"/>
                <a:gd name="connsiteX3" fmla="*/ 6662 w 10000"/>
                <a:gd name="connsiteY3" fmla="*/ 900 h 9901"/>
                <a:gd name="connsiteX4" fmla="*/ 5524 w 10000"/>
                <a:gd name="connsiteY4" fmla="*/ 1596 h 9901"/>
                <a:gd name="connsiteX5" fmla="*/ 4571 w 10000"/>
                <a:gd name="connsiteY5" fmla="*/ 2166 h 9901"/>
                <a:gd name="connsiteX6" fmla="*/ 3986 w 10000"/>
                <a:gd name="connsiteY6" fmla="*/ 2563 h 9901"/>
                <a:gd name="connsiteX7" fmla="*/ 3699 w 10000"/>
                <a:gd name="connsiteY7" fmla="*/ 2770 h 9901"/>
                <a:gd name="connsiteX8" fmla="*/ 3643 w 10000"/>
                <a:gd name="connsiteY8" fmla="*/ 3324 h 9901"/>
                <a:gd name="connsiteX9" fmla="*/ 3208 w 10000"/>
                <a:gd name="connsiteY9" fmla="*/ 3547 h 9901"/>
                <a:gd name="connsiteX10" fmla="*/ 2839 w 10000"/>
                <a:gd name="connsiteY10" fmla="*/ 3552 h 9901"/>
                <a:gd name="connsiteX11" fmla="*/ 2440 w 10000"/>
                <a:gd name="connsiteY11" fmla="*/ 3282 h 9901"/>
                <a:gd name="connsiteX12" fmla="*/ 2678 w 10000"/>
                <a:gd name="connsiteY12" fmla="*/ 2621 h 9901"/>
                <a:gd name="connsiteX13" fmla="*/ 2188 w 10000"/>
                <a:gd name="connsiteY13" fmla="*/ 2883 h 9901"/>
                <a:gd name="connsiteX14" fmla="*/ 2018 w 10000"/>
                <a:gd name="connsiteY14" fmla="*/ 3730 h 9901"/>
                <a:gd name="connsiteX15" fmla="*/ 1609 w 10000"/>
                <a:gd name="connsiteY15" fmla="*/ 4539 h 9901"/>
                <a:gd name="connsiteX16" fmla="*/ 1114 w 10000"/>
                <a:gd name="connsiteY16" fmla="*/ 5238 h 9901"/>
                <a:gd name="connsiteX17" fmla="*/ 707 w 10000"/>
                <a:gd name="connsiteY17" fmla="*/ 6182 h 9901"/>
                <a:gd name="connsiteX18" fmla="*/ 280 w 10000"/>
                <a:gd name="connsiteY18" fmla="*/ 7352 h 9901"/>
                <a:gd name="connsiteX19" fmla="*/ 29 w 10000"/>
                <a:gd name="connsiteY19" fmla="*/ 8947 h 9901"/>
                <a:gd name="connsiteX20" fmla="*/ 123 w 10000"/>
                <a:gd name="connsiteY20" fmla="*/ 9816 h 9901"/>
                <a:gd name="connsiteX21" fmla="*/ 389 w 10000"/>
                <a:gd name="connsiteY21" fmla="*/ 9315 h 9901"/>
                <a:gd name="connsiteX22" fmla="*/ 761 w 10000"/>
                <a:gd name="connsiteY22" fmla="*/ 8747 h 9901"/>
                <a:gd name="connsiteX23" fmla="*/ 1436 w 10000"/>
                <a:gd name="connsiteY23" fmla="*/ 7810 h 9901"/>
                <a:gd name="connsiteX24" fmla="*/ 2358 w 10000"/>
                <a:gd name="connsiteY24" fmla="*/ 7187 h 9901"/>
                <a:gd name="connsiteX25" fmla="*/ 3659 w 10000"/>
                <a:gd name="connsiteY25" fmla="*/ 6975 h 9901"/>
                <a:gd name="connsiteX26" fmla="*/ 4748 w 10000"/>
                <a:gd name="connsiteY26" fmla="*/ 6198 h 9901"/>
                <a:gd name="connsiteX27" fmla="*/ 5557 w 10000"/>
                <a:gd name="connsiteY27" fmla="*/ 5083 h 9901"/>
                <a:gd name="connsiteX28" fmla="*/ 5809 w 10000"/>
                <a:gd name="connsiteY28" fmla="*/ 4054 h 9901"/>
                <a:gd name="connsiteX29" fmla="*/ 5920 w 10000"/>
                <a:gd name="connsiteY29" fmla="*/ 2982 h 9901"/>
                <a:gd name="connsiteX30" fmla="*/ 6063 w 10000"/>
                <a:gd name="connsiteY30" fmla="*/ 1991 h 9901"/>
                <a:gd name="connsiteX31" fmla="*/ 6010 w 10000"/>
                <a:gd name="connsiteY31" fmla="*/ 1064 h 9901"/>
                <a:gd name="connsiteX0" fmla="*/ 10000 w 10000"/>
                <a:gd name="connsiteY0" fmla="*/ 408 h 10000"/>
                <a:gd name="connsiteX1" fmla="*/ 8541 w 10000"/>
                <a:gd name="connsiteY1" fmla="*/ 90 h 10000"/>
                <a:gd name="connsiteX2" fmla="*/ 7440 w 10000"/>
                <a:gd name="connsiteY2" fmla="*/ 514 h 10000"/>
                <a:gd name="connsiteX3" fmla="*/ 6662 w 10000"/>
                <a:gd name="connsiteY3" fmla="*/ 909 h 10000"/>
                <a:gd name="connsiteX4" fmla="*/ 5524 w 10000"/>
                <a:gd name="connsiteY4" fmla="*/ 1612 h 10000"/>
                <a:gd name="connsiteX5" fmla="*/ 4571 w 10000"/>
                <a:gd name="connsiteY5" fmla="*/ 2188 h 10000"/>
                <a:gd name="connsiteX6" fmla="*/ 3986 w 10000"/>
                <a:gd name="connsiteY6" fmla="*/ 2589 h 10000"/>
                <a:gd name="connsiteX7" fmla="*/ 3699 w 10000"/>
                <a:gd name="connsiteY7" fmla="*/ 2798 h 10000"/>
                <a:gd name="connsiteX8" fmla="*/ 3643 w 10000"/>
                <a:gd name="connsiteY8" fmla="*/ 3357 h 10000"/>
                <a:gd name="connsiteX9" fmla="*/ 3208 w 10000"/>
                <a:gd name="connsiteY9" fmla="*/ 3582 h 10000"/>
                <a:gd name="connsiteX10" fmla="*/ 2839 w 10000"/>
                <a:gd name="connsiteY10" fmla="*/ 3588 h 10000"/>
                <a:gd name="connsiteX11" fmla="*/ 2440 w 10000"/>
                <a:gd name="connsiteY11" fmla="*/ 3315 h 10000"/>
                <a:gd name="connsiteX12" fmla="*/ 2678 w 10000"/>
                <a:gd name="connsiteY12" fmla="*/ 2647 h 10000"/>
                <a:gd name="connsiteX13" fmla="*/ 2188 w 10000"/>
                <a:gd name="connsiteY13" fmla="*/ 2912 h 10000"/>
                <a:gd name="connsiteX14" fmla="*/ 2018 w 10000"/>
                <a:gd name="connsiteY14" fmla="*/ 3767 h 10000"/>
                <a:gd name="connsiteX15" fmla="*/ 1609 w 10000"/>
                <a:gd name="connsiteY15" fmla="*/ 4584 h 10000"/>
                <a:gd name="connsiteX16" fmla="*/ 1114 w 10000"/>
                <a:gd name="connsiteY16" fmla="*/ 5290 h 10000"/>
                <a:gd name="connsiteX17" fmla="*/ 707 w 10000"/>
                <a:gd name="connsiteY17" fmla="*/ 6244 h 10000"/>
                <a:gd name="connsiteX18" fmla="*/ 280 w 10000"/>
                <a:gd name="connsiteY18" fmla="*/ 7426 h 10000"/>
                <a:gd name="connsiteX19" fmla="*/ 29 w 10000"/>
                <a:gd name="connsiteY19" fmla="*/ 9036 h 10000"/>
                <a:gd name="connsiteX20" fmla="*/ 123 w 10000"/>
                <a:gd name="connsiteY20" fmla="*/ 9914 h 10000"/>
                <a:gd name="connsiteX21" fmla="*/ 503 w 10000"/>
                <a:gd name="connsiteY21" fmla="*/ 9468 h 10000"/>
                <a:gd name="connsiteX22" fmla="*/ 761 w 10000"/>
                <a:gd name="connsiteY22" fmla="*/ 8834 h 10000"/>
                <a:gd name="connsiteX23" fmla="*/ 1436 w 10000"/>
                <a:gd name="connsiteY23" fmla="*/ 7888 h 10000"/>
                <a:gd name="connsiteX24" fmla="*/ 2358 w 10000"/>
                <a:gd name="connsiteY24" fmla="*/ 7259 h 10000"/>
                <a:gd name="connsiteX25" fmla="*/ 3659 w 10000"/>
                <a:gd name="connsiteY25" fmla="*/ 7045 h 10000"/>
                <a:gd name="connsiteX26" fmla="*/ 4748 w 10000"/>
                <a:gd name="connsiteY26" fmla="*/ 6260 h 10000"/>
                <a:gd name="connsiteX27" fmla="*/ 5557 w 10000"/>
                <a:gd name="connsiteY27" fmla="*/ 5134 h 10000"/>
                <a:gd name="connsiteX28" fmla="*/ 5809 w 10000"/>
                <a:gd name="connsiteY28" fmla="*/ 4095 h 10000"/>
                <a:gd name="connsiteX29" fmla="*/ 5920 w 10000"/>
                <a:gd name="connsiteY29" fmla="*/ 3012 h 10000"/>
                <a:gd name="connsiteX30" fmla="*/ 6063 w 10000"/>
                <a:gd name="connsiteY30" fmla="*/ 2011 h 10000"/>
                <a:gd name="connsiteX31" fmla="*/ 6010 w 10000"/>
                <a:gd name="connsiteY31" fmla="*/ 1075 h 10000"/>
                <a:gd name="connsiteX0" fmla="*/ 10000 w 10000"/>
                <a:gd name="connsiteY0" fmla="*/ 408 h 10000"/>
                <a:gd name="connsiteX1" fmla="*/ 8541 w 10000"/>
                <a:gd name="connsiteY1" fmla="*/ 90 h 10000"/>
                <a:gd name="connsiteX2" fmla="*/ 7440 w 10000"/>
                <a:gd name="connsiteY2" fmla="*/ 514 h 10000"/>
                <a:gd name="connsiteX3" fmla="*/ 6662 w 10000"/>
                <a:gd name="connsiteY3" fmla="*/ 909 h 10000"/>
                <a:gd name="connsiteX4" fmla="*/ 5524 w 10000"/>
                <a:gd name="connsiteY4" fmla="*/ 1612 h 10000"/>
                <a:gd name="connsiteX5" fmla="*/ 4571 w 10000"/>
                <a:gd name="connsiteY5" fmla="*/ 2188 h 10000"/>
                <a:gd name="connsiteX6" fmla="*/ 3986 w 10000"/>
                <a:gd name="connsiteY6" fmla="*/ 2589 h 10000"/>
                <a:gd name="connsiteX7" fmla="*/ 3699 w 10000"/>
                <a:gd name="connsiteY7" fmla="*/ 2798 h 10000"/>
                <a:gd name="connsiteX8" fmla="*/ 3643 w 10000"/>
                <a:gd name="connsiteY8" fmla="*/ 3357 h 10000"/>
                <a:gd name="connsiteX9" fmla="*/ 3208 w 10000"/>
                <a:gd name="connsiteY9" fmla="*/ 3582 h 10000"/>
                <a:gd name="connsiteX10" fmla="*/ 2839 w 10000"/>
                <a:gd name="connsiteY10" fmla="*/ 3588 h 10000"/>
                <a:gd name="connsiteX11" fmla="*/ 2440 w 10000"/>
                <a:gd name="connsiteY11" fmla="*/ 3315 h 10000"/>
                <a:gd name="connsiteX12" fmla="*/ 2678 w 10000"/>
                <a:gd name="connsiteY12" fmla="*/ 2647 h 10000"/>
                <a:gd name="connsiteX13" fmla="*/ 2188 w 10000"/>
                <a:gd name="connsiteY13" fmla="*/ 2912 h 10000"/>
                <a:gd name="connsiteX14" fmla="*/ 2018 w 10000"/>
                <a:gd name="connsiteY14" fmla="*/ 3767 h 10000"/>
                <a:gd name="connsiteX15" fmla="*/ 1609 w 10000"/>
                <a:gd name="connsiteY15" fmla="*/ 4584 h 10000"/>
                <a:gd name="connsiteX16" fmla="*/ 1114 w 10000"/>
                <a:gd name="connsiteY16" fmla="*/ 5290 h 10000"/>
                <a:gd name="connsiteX17" fmla="*/ 707 w 10000"/>
                <a:gd name="connsiteY17" fmla="*/ 6244 h 10000"/>
                <a:gd name="connsiteX18" fmla="*/ 280 w 10000"/>
                <a:gd name="connsiteY18" fmla="*/ 7426 h 10000"/>
                <a:gd name="connsiteX19" fmla="*/ 29 w 10000"/>
                <a:gd name="connsiteY19" fmla="*/ 9036 h 10000"/>
                <a:gd name="connsiteX20" fmla="*/ 123 w 10000"/>
                <a:gd name="connsiteY20" fmla="*/ 9914 h 10000"/>
                <a:gd name="connsiteX21" fmla="*/ 503 w 10000"/>
                <a:gd name="connsiteY21" fmla="*/ 9468 h 10000"/>
                <a:gd name="connsiteX22" fmla="*/ 1004 w 10000"/>
                <a:gd name="connsiteY22" fmla="*/ 8874 h 10000"/>
                <a:gd name="connsiteX23" fmla="*/ 1436 w 10000"/>
                <a:gd name="connsiteY23" fmla="*/ 7888 h 10000"/>
                <a:gd name="connsiteX24" fmla="*/ 2358 w 10000"/>
                <a:gd name="connsiteY24" fmla="*/ 7259 h 10000"/>
                <a:gd name="connsiteX25" fmla="*/ 3659 w 10000"/>
                <a:gd name="connsiteY25" fmla="*/ 7045 h 10000"/>
                <a:gd name="connsiteX26" fmla="*/ 4748 w 10000"/>
                <a:gd name="connsiteY26" fmla="*/ 6260 h 10000"/>
                <a:gd name="connsiteX27" fmla="*/ 5557 w 10000"/>
                <a:gd name="connsiteY27" fmla="*/ 5134 h 10000"/>
                <a:gd name="connsiteX28" fmla="*/ 5809 w 10000"/>
                <a:gd name="connsiteY28" fmla="*/ 4095 h 10000"/>
                <a:gd name="connsiteX29" fmla="*/ 5920 w 10000"/>
                <a:gd name="connsiteY29" fmla="*/ 3012 h 10000"/>
                <a:gd name="connsiteX30" fmla="*/ 6063 w 10000"/>
                <a:gd name="connsiteY30" fmla="*/ 2011 h 10000"/>
                <a:gd name="connsiteX31" fmla="*/ 6010 w 10000"/>
                <a:gd name="connsiteY31" fmla="*/ 1075 h 10000"/>
                <a:gd name="connsiteX0" fmla="*/ 10000 w 10000"/>
                <a:gd name="connsiteY0" fmla="*/ 408 h 10000"/>
                <a:gd name="connsiteX1" fmla="*/ 8541 w 10000"/>
                <a:gd name="connsiteY1" fmla="*/ 90 h 10000"/>
                <a:gd name="connsiteX2" fmla="*/ 7440 w 10000"/>
                <a:gd name="connsiteY2" fmla="*/ 514 h 10000"/>
                <a:gd name="connsiteX3" fmla="*/ 6662 w 10000"/>
                <a:gd name="connsiteY3" fmla="*/ 909 h 10000"/>
                <a:gd name="connsiteX4" fmla="*/ 5524 w 10000"/>
                <a:gd name="connsiteY4" fmla="*/ 1612 h 10000"/>
                <a:gd name="connsiteX5" fmla="*/ 4571 w 10000"/>
                <a:gd name="connsiteY5" fmla="*/ 2188 h 10000"/>
                <a:gd name="connsiteX6" fmla="*/ 3986 w 10000"/>
                <a:gd name="connsiteY6" fmla="*/ 2589 h 10000"/>
                <a:gd name="connsiteX7" fmla="*/ 3699 w 10000"/>
                <a:gd name="connsiteY7" fmla="*/ 2798 h 10000"/>
                <a:gd name="connsiteX8" fmla="*/ 3643 w 10000"/>
                <a:gd name="connsiteY8" fmla="*/ 3357 h 10000"/>
                <a:gd name="connsiteX9" fmla="*/ 3208 w 10000"/>
                <a:gd name="connsiteY9" fmla="*/ 3582 h 10000"/>
                <a:gd name="connsiteX10" fmla="*/ 2839 w 10000"/>
                <a:gd name="connsiteY10" fmla="*/ 3588 h 10000"/>
                <a:gd name="connsiteX11" fmla="*/ 2440 w 10000"/>
                <a:gd name="connsiteY11" fmla="*/ 3315 h 10000"/>
                <a:gd name="connsiteX12" fmla="*/ 2678 w 10000"/>
                <a:gd name="connsiteY12" fmla="*/ 2647 h 10000"/>
                <a:gd name="connsiteX13" fmla="*/ 2188 w 10000"/>
                <a:gd name="connsiteY13" fmla="*/ 2912 h 10000"/>
                <a:gd name="connsiteX14" fmla="*/ 2018 w 10000"/>
                <a:gd name="connsiteY14" fmla="*/ 3767 h 10000"/>
                <a:gd name="connsiteX15" fmla="*/ 1609 w 10000"/>
                <a:gd name="connsiteY15" fmla="*/ 4584 h 10000"/>
                <a:gd name="connsiteX16" fmla="*/ 1114 w 10000"/>
                <a:gd name="connsiteY16" fmla="*/ 5290 h 10000"/>
                <a:gd name="connsiteX17" fmla="*/ 707 w 10000"/>
                <a:gd name="connsiteY17" fmla="*/ 6244 h 10000"/>
                <a:gd name="connsiteX18" fmla="*/ 280 w 10000"/>
                <a:gd name="connsiteY18" fmla="*/ 7426 h 10000"/>
                <a:gd name="connsiteX19" fmla="*/ 29 w 10000"/>
                <a:gd name="connsiteY19" fmla="*/ 9036 h 10000"/>
                <a:gd name="connsiteX20" fmla="*/ 123 w 10000"/>
                <a:gd name="connsiteY20" fmla="*/ 9914 h 10000"/>
                <a:gd name="connsiteX21" fmla="*/ 503 w 10000"/>
                <a:gd name="connsiteY21" fmla="*/ 9468 h 10000"/>
                <a:gd name="connsiteX22" fmla="*/ 1004 w 10000"/>
                <a:gd name="connsiteY22" fmla="*/ 8874 h 10000"/>
                <a:gd name="connsiteX23" fmla="*/ 1736 w 10000"/>
                <a:gd name="connsiteY23" fmla="*/ 8129 h 10000"/>
                <a:gd name="connsiteX24" fmla="*/ 2358 w 10000"/>
                <a:gd name="connsiteY24" fmla="*/ 7259 h 10000"/>
                <a:gd name="connsiteX25" fmla="*/ 3659 w 10000"/>
                <a:gd name="connsiteY25" fmla="*/ 7045 h 10000"/>
                <a:gd name="connsiteX26" fmla="*/ 4748 w 10000"/>
                <a:gd name="connsiteY26" fmla="*/ 6260 h 10000"/>
                <a:gd name="connsiteX27" fmla="*/ 5557 w 10000"/>
                <a:gd name="connsiteY27" fmla="*/ 5134 h 10000"/>
                <a:gd name="connsiteX28" fmla="*/ 5809 w 10000"/>
                <a:gd name="connsiteY28" fmla="*/ 4095 h 10000"/>
                <a:gd name="connsiteX29" fmla="*/ 5920 w 10000"/>
                <a:gd name="connsiteY29" fmla="*/ 3012 h 10000"/>
                <a:gd name="connsiteX30" fmla="*/ 6063 w 10000"/>
                <a:gd name="connsiteY30" fmla="*/ 2011 h 10000"/>
                <a:gd name="connsiteX31" fmla="*/ 6010 w 10000"/>
                <a:gd name="connsiteY31" fmla="*/ 1075 h 10000"/>
                <a:gd name="connsiteX0" fmla="*/ 10000 w 10000"/>
                <a:gd name="connsiteY0" fmla="*/ 408 h 10000"/>
                <a:gd name="connsiteX1" fmla="*/ 8541 w 10000"/>
                <a:gd name="connsiteY1" fmla="*/ 90 h 10000"/>
                <a:gd name="connsiteX2" fmla="*/ 7440 w 10000"/>
                <a:gd name="connsiteY2" fmla="*/ 514 h 10000"/>
                <a:gd name="connsiteX3" fmla="*/ 6662 w 10000"/>
                <a:gd name="connsiteY3" fmla="*/ 909 h 10000"/>
                <a:gd name="connsiteX4" fmla="*/ 5524 w 10000"/>
                <a:gd name="connsiteY4" fmla="*/ 1612 h 10000"/>
                <a:gd name="connsiteX5" fmla="*/ 4571 w 10000"/>
                <a:gd name="connsiteY5" fmla="*/ 2188 h 10000"/>
                <a:gd name="connsiteX6" fmla="*/ 3986 w 10000"/>
                <a:gd name="connsiteY6" fmla="*/ 2589 h 10000"/>
                <a:gd name="connsiteX7" fmla="*/ 3699 w 10000"/>
                <a:gd name="connsiteY7" fmla="*/ 2798 h 10000"/>
                <a:gd name="connsiteX8" fmla="*/ 3643 w 10000"/>
                <a:gd name="connsiteY8" fmla="*/ 3357 h 10000"/>
                <a:gd name="connsiteX9" fmla="*/ 3208 w 10000"/>
                <a:gd name="connsiteY9" fmla="*/ 3582 h 10000"/>
                <a:gd name="connsiteX10" fmla="*/ 2839 w 10000"/>
                <a:gd name="connsiteY10" fmla="*/ 3588 h 10000"/>
                <a:gd name="connsiteX11" fmla="*/ 2440 w 10000"/>
                <a:gd name="connsiteY11" fmla="*/ 3315 h 10000"/>
                <a:gd name="connsiteX12" fmla="*/ 2678 w 10000"/>
                <a:gd name="connsiteY12" fmla="*/ 2647 h 10000"/>
                <a:gd name="connsiteX13" fmla="*/ 2188 w 10000"/>
                <a:gd name="connsiteY13" fmla="*/ 2912 h 10000"/>
                <a:gd name="connsiteX14" fmla="*/ 2018 w 10000"/>
                <a:gd name="connsiteY14" fmla="*/ 3767 h 10000"/>
                <a:gd name="connsiteX15" fmla="*/ 1609 w 10000"/>
                <a:gd name="connsiteY15" fmla="*/ 4584 h 10000"/>
                <a:gd name="connsiteX16" fmla="*/ 1114 w 10000"/>
                <a:gd name="connsiteY16" fmla="*/ 5290 h 10000"/>
                <a:gd name="connsiteX17" fmla="*/ 707 w 10000"/>
                <a:gd name="connsiteY17" fmla="*/ 6244 h 10000"/>
                <a:gd name="connsiteX18" fmla="*/ 280 w 10000"/>
                <a:gd name="connsiteY18" fmla="*/ 7426 h 10000"/>
                <a:gd name="connsiteX19" fmla="*/ 29 w 10000"/>
                <a:gd name="connsiteY19" fmla="*/ 9036 h 10000"/>
                <a:gd name="connsiteX20" fmla="*/ 123 w 10000"/>
                <a:gd name="connsiteY20" fmla="*/ 9914 h 10000"/>
                <a:gd name="connsiteX21" fmla="*/ 503 w 10000"/>
                <a:gd name="connsiteY21" fmla="*/ 9468 h 10000"/>
                <a:gd name="connsiteX22" fmla="*/ 1004 w 10000"/>
                <a:gd name="connsiteY22" fmla="*/ 8874 h 10000"/>
                <a:gd name="connsiteX23" fmla="*/ 1736 w 10000"/>
                <a:gd name="connsiteY23" fmla="*/ 8129 h 10000"/>
                <a:gd name="connsiteX24" fmla="*/ 2544 w 10000"/>
                <a:gd name="connsiteY24" fmla="*/ 7520 h 10000"/>
                <a:gd name="connsiteX25" fmla="*/ 3659 w 10000"/>
                <a:gd name="connsiteY25" fmla="*/ 7045 h 10000"/>
                <a:gd name="connsiteX26" fmla="*/ 4748 w 10000"/>
                <a:gd name="connsiteY26" fmla="*/ 6260 h 10000"/>
                <a:gd name="connsiteX27" fmla="*/ 5557 w 10000"/>
                <a:gd name="connsiteY27" fmla="*/ 5134 h 10000"/>
                <a:gd name="connsiteX28" fmla="*/ 5809 w 10000"/>
                <a:gd name="connsiteY28" fmla="*/ 4095 h 10000"/>
                <a:gd name="connsiteX29" fmla="*/ 5920 w 10000"/>
                <a:gd name="connsiteY29" fmla="*/ 3012 h 10000"/>
                <a:gd name="connsiteX30" fmla="*/ 6063 w 10000"/>
                <a:gd name="connsiteY30" fmla="*/ 2011 h 10000"/>
                <a:gd name="connsiteX31" fmla="*/ 6010 w 10000"/>
                <a:gd name="connsiteY31" fmla="*/ 1075 h 10000"/>
                <a:gd name="connsiteX0" fmla="*/ 10000 w 10000"/>
                <a:gd name="connsiteY0" fmla="*/ 408 h 10000"/>
                <a:gd name="connsiteX1" fmla="*/ 8541 w 10000"/>
                <a:gd name="connsiteY1" fmla="*/ 90 h 10000"/>
                <a:gd name="connsiteX2" fmla="*/ 7440 w 10000"/>
                <a:gd name="connsiteY2" fmla="*/ 514 h 10000"/>
                <a:gd name="connsiteX3" fmla="*/ 6662 w 10000"/>
                <a:gd name="connsiteY3" fmla="*/ 909 h 10000"/>
                <a:gd name="connsiteX4" fmla="*/ 5524 w 10000"/>
                <a:gd name="connsiteY4" fmla="*/ 1612 h 10000"/>
                <a:gd name="connsiteX5" fmla="*/ 4571 w 10000"/>
                <a:gd name="connsiteY5" fmla="*/ 2188 h 10000"/>
                <a:gd name="connsiteX6" fmla="*/ 3986 w 10000"/>
                <a:gd name="connsiteY6" fmla="*/ 2589 h 10000"/>
                <a:gd name="connsiteX7" fmla="*/ 3699 w 10000"/>
                <a:gd name="connsiteY7" fmla="*/ 2798 h 10000"/>
                <a:gd name="connsiteX8" fmla="*/ 3643 w 10000"/>
                <a:gd name="connsiteY8" fmla="*/ 3357 h 10000"/>
                <a:gd name="connsiteX9" fmla="*/ 3208 w 10000"/>
                <a:gd name="connsiteY9" fmla="*/ 3582 h 10000"/>
                <a:gd name="connsiteX10" fmla="*/ 2839 w 10000"/>
                <a:gd name="connsiteY10" fmla="*/ 3588 h 10000"/>
                <a:gd name="connsiteX11" fmla="*/ 2440 w 10000"/>
                <a:gd name="connsiteY11" fmla="*/ 3315 h 10000"/>
                <a:gd name="connsiteX12" fmla="*/ 2678 w 10000"/>
                <a:gd name="connsiteY12" fmla="*/ 2647 h 10000"/>
                <a:gd name="connsiteX13" fmla="*/ 2188 w 10000"/>
                <a:gd name="connsiteY13" fmla="*/ 2912 h 10000"/>
                <a:gd name="connsiteX14" fmla="*/ 2018 w 10000"/>
                <a:gd name="connsiteY14" fmla="*/ 3767 h 10000"/>
                <a:gd name="connsiteX15" fmla="*/ 1609 w 10000"/>
                <a:gd name="connsiteY15" fmla="*/ 4584 h 10000"/>
                <a:gd name="connsiteX16" fmla="*/ 1114 w 10000"/>
                <a:gd name="connsiteY16" fmla="*/ 5290 h 10000"/>
                <a:gd name="connsiteX17" fmla="*/ 707 w 10000"/>
                <a:gd name="connsiteY17" fmla="*/ 6244 h 10000"/>
                <a:gd name="connsiteX18" fmla="*/ 280 w 10000"/>
                <a:gd name="connsiteY18" fmla="*/ 7426 h 10000"/>
                <a:gd name="connsiteX19" fmla="*/ 29 w 10000"/>
                <a:gd name="connsiteY19" fmla="*/ 9036 h 10000"/>
                <a:gd name="connsiteX20" fmla="*/ 123 w 10000"/>
                <a:gd name="connsiteY20" fmla="*/ 9914 h 10000"/>
                <a:gd name="connsiteX21" fmla="*/ 503 w 10000"/>
                <a:gd name="connsiteY21" fmla="*/ 9468 h 10000"/>
                <a:gd name="connsiteX22" fmla="*/ 1004 w 10000"/>
                <a:gd name="connsiteY22" fmla="*/ 8874 h 10000"/>
                <a:gd name="connsiteX23" fmla="*/ 1736 w 10000"/>
                <a:gd name="connsiteY23" fmla="*/ 8129 h 10000"/>
                <a:gd name="connsiteX24" fmla="*/ 2544 w 10000"/>
                <a:gd name="connsiteY24" fmla="*/ 7520 h 10000"/>
                <a:gd name="connsiteX25" fmla="*/ 3659 w 10000"/>
                <a:gd name="connsiteY25" fmla="*/ 7045 h 10000"/>
                <a:gd name="connsiteX26" fmla="*/ 4748 w 10000"/>
                <a:gd name="connsiteY26" fmla="*/ 6260 h 10000"/>
                <a:gd name="connsiteX27" fmla="*/ 5557 w 10000"/>
                <a:gd name="connsiteY27" fmla="*/ 5134 h 10000"/>
                <a:gd name="connsiteX28" fmla="*/ 5866 w 10000"/>
                <a:gd name="connsiteY28" fmla="*/ 4095 h 10000"/>
                <a:gd name="connsiteX29" fmla="*/ 5920 w 10000"/>
                <a:gd name="connsiteY29" fmla="*/ 3012 h 10000"/>
                <a:gd name="connsiteX30" fmla="*/ 6063 w 10000"/>
                <a:gd name="connsiteY30" fmla="*/ 2011 h 10000"/>
                <a:gd name="connsiteX31" fmla="*/ 6010 w 10000"/>
                <a:gd name="connsiteY31" fmla="*/ 1075 h 10000"/>
                <a:gd name="connsiteX0" fmla="*/ 10000 w 10000"/>
                <a:gd name="connsiteY0" fmla="*/ 408 h 10000"/>
                <a:gd name="connsiteX1" fmla="*/ 8541 w 10000"/>
                <a:gd name="connsiteY1" fmla="*/ 90 h 10000"/>
                <a:gd name="connsiteX2" fmla="*/ 7440 w 10000"/>
                <a:gd name="connsiteY2" fmla="*/ 514 h 10000"/>
                <a:gd name="connsiteX3" fmla="*/ 6662 w 10000"/>
                <a:gd name="connsiteY3" fmla="*/ 909 h 10000"/>
                <a:gd name="connsiteX4" fmla="*/ 5524 w 10000"/>
                <a:gd name="connsiteY4" fmla="*/ 1612 h 10000"/>
                <a:gd name="connsiteX5" fmla="*/ 4571 w 10000"/>
                <a:gd name="connsiteY5" fmla="*/ 2188 h 10000"/>
                <a:gd name="connsiteX6" fmla="*/ 3986 w 10000"/>
                <a:gd name="connsiteY6" fmla="*/ 2589 h 10000"/>
                <a:gd name="connsiteX7" fmla="*/ 3699 w 10000"/>
                <a:gd name="connsiteY7" fmla="*/ 2798 h 10000"/>
                <a:gd name="connsiteX8" fmla="*/ 3643 w 10000"/>
                <a:gd name="connsiteY8" fmla="*/ 3357 h 10000"/>
                <a:gd name="connsiteX9" fmla="*/ 3208 w 10000"/>
                <a:gd name="connsiteY9" fmla="*/ 3582 h 10000"/>
                <a:gd name="connsiteX10" fmla="*/ 2839 w 10000"/>
                <a:gd name="connsiteY10" fmla="*/ 3588 h 10000"/>
                <a:gd name="connsiteX11" fmla="*/ 2440 w 10000"/>
                <a:gd name="connsiteY11" fmla="*/ 3315 h 10000"/>
                <a:gd name="connsiteX12" fmla="*/ 2678 w 10000"/>
                <a:gd name="connsiteY12" fmla="*/ 2647 h 10000"/>
                <a:gd name="connsiteX13" fmla="*/ 2188 w 10000"/>
                <a:gd name="connsiteY13" fmla="*/ 2912 h 10000"/>
                <a:gd name="connsiteX14" fmla="*/ 2018 w 10000"/>
                <a:gd name="connsiteY14" fmla="*/ 3767 h 10000"/>
                <a:gd name="connsiteX15" fmla="*/ 1609 w 10000"/>
                <a:gd name="connsiteY15" fmla="*/ 4584 h 10000"/>
                <a:gd name="connsiteX16" fmla="*/ 1114 w 10000"/>
                <a:gd name="connsiteY16" fmla="*/ 5290 h 10000"/>
                <a:gd name="connsiteX17" fmla="*/ 707 w 10000"/>
                <a:gd name="connsiteY17" fmla="*/ 6244 h 10000"/>
                <a:gd name="connsiteX18" fmla="*/ 280 w 10000"/>
                <a:gd name="connsiteY18" fmla="*/ 7426 h 10000"/>
                <a:gd name="connsiteX19" fmla="*/ 29 w 10000"/>
                <a:gd name="connsiteY19" fmla="*/ 9036 h 10000"/>
                <a:gd name="connsiteX20" fmla="*/ 123 w 10000"/>
                <a:gd name="connsiteY20" fmla="*/ 9914 h 10000"/>
                <a:gd name="connsiteX21" fmla="*/ 503 w 10000"/>
                <a:gd name="connsiteY21" fmla="*/ 9468 h 10000"/>
                <a:gd name="connsiteX22" fmla="*/ 1004 w 10000"/>
                <a:gd name="connsiteY22" fmla="*/ 8874 h 10000"/>
                <a:gd name="connsiteX23" fmla="*/ 1736 w 10000"/>
                <a:gd name="connsiteY23" fmla="*/ 8129 h 10000"/>
                <a:gd name="connsiteX24" fmla="*/ 2544 w 10000"/>
                <a:gd name="connsiteY24" fmla="*/ 7520 h 10000"/>
                <a:gd name="connsiteX25" fmla="*/ 3659 w 10000"/>
                <a:gd name="connsiteY25" fmla="*/ 7045 h 10000"/>
                <a:gd name="connsiteX26" fmla="*/ 4748 w 10000"/>
                <a:gd name="connsiteY26" fmla="*/ 6260 h 10000"/>
                <a:gd name="connsiteX27" fmla="*/ 5557 w 10000"/>
                <a:gd name="connsiteY27" fmla="*/ 5134 h 10000"/>
                <a:gd name="connsiteX28" fmla="*/ 5866 w 10000"/>
                <a:gd name="connsiteY28" fmla="*/ 4095 h 10000"/>
                <a:gd name="connsiteX29" fmla="*/ 6077 w 10000"/>
                <a:gd name="connsiteY29" fmla="*/ 3092 h 10000"/>
                <a:gd name="connsiteX30" fmla="*/ 6063 w 10000"/>
                <a:gd name="connsiteY30" fmla="*/ 2011 h 10000"/>
                <a:gd name="connsiteX31" fmla="*/ 6010 w 10000"/>
                <a:gd name="connsiteY31" fmla="*/ 1075 h 10000"/>
                <a:gd name="connsiteX0" fmla="*/ 10000 w 10000"/>
                <a:gd name="connsiteY0" fmla="*/ 408 h 10000"/>
                <a:gd name="connsiteX1" fmla="*/ 8541 w 10000"/>
                <a:gd name="connsiteY1" fmla="*/ 90 h 10000"/>
                <a:gd name="connsiteX2" fmla="*/ 7440 w 10000"/>
                <a:gd name="connsiteY2" fmla="*/ 514 h 10000"/>
                <a:gd name="connsiteX3" fmla="*/ 6662 w 10000"/>
                <a:gd name="connsiteY3" fmla="*/ 909 h 10000"/>
                <a:gd name="connsiteX4" fmla="*/ 5524 w 10000"/>
                <a:gd name="connsiteY4" fmla="*/ 1612 h 10000"/>
                <a:gd name="connsiteX5" fmla="*/ 4571 w 10000"/>
                <a:gd name="connsiteY5" fmla="*/ 2188 h 10000"/>
                <a:gd name="connsiteX6" fmla="*/ 3986 w 10000"/>
                <a:gd name="connsiteY6" fmla="*/ 2589 h 10000"/>
                <a:gd name="connsiteX7" fmla="*/ 3699 w 10000"/>
                <a:gd name="connsiteY7" fmla="*/ 2798 h 10000"/>
                <a:gd name="connsiteX8" fmla="*/ 3643 w 10000"/>
                <a:gd name="connsiteY8" fmla="*/ 3357 h 10000"/>
                <a:gd name="connsiteX9" fmla="*/ 3208 w 10000"/>
                <a:gd name="connsiteY9" fmla="*/ 3582 h 10000"/>
                <a:gd name="connsiteX10" fmla="*/ 2839 w 10000"/>
                <a:gd name="connsiteY10" fmla="*/ 3588 h 10000"/>
                <a:gd name="connsiteX11" fmla="*/ 2440 w 10000"/>
                <a:gd name="connsiteY11" fmla="*/ 3315 h 10000"/>
                <a:gd name="connsiteX12" fmla="*/ 2678 w 10000"/>
                <a:gd name="connsiteY12" fmla="*/ 2647 h 10000"/>
                <a:gd name="connsiteX13" fmla="*/ 2188 w 10000"/>
                <a:gd name="connsiteY13" fmla="*/ 2912 h 10000"/>
                <a:gd name="connsiteX14" fmla="*/ 2018 w 10000"/>
                <a:gd name="connsiteY14" fmla="*/ 3767 h 10000"/>
                <a:gd name="connsiteX15" fmla="*/ 1609 w 10000"/>
                <a:gd name="connsiteY15" fmla="*/ 4584 h 10000"/>
                <a:gd name="connsiteX16" fmla="*/ 1114 w 10000"/>
                <a:gd name="connsiteY16" fmla="*/ 5290 h 10000"/>
                <a:gd name="connsiteX17" fmla="*/ 707 w 10000"/>
                <a:gd name="connsiteY17" fmla="*/ 6244 h 10000"/>
                <a:gd name="connsiteX18" fmla="*/ 280 w 10000"/>
                <a:gd name="connsiteY18" fmla="*/ 7426 h 10000"/>
                <a:gd name="connsiteX19" fmla="*/ 29 w 10000"/>
                <a:gd name="connsiteY19" fmla="*/ 9036 h 10000"/>
                <a:gd name="connsiteX20" fmla="*/ 123 w 10000"/>
                <a:gd name="connsiteY20" fmla="*/ 9914 h 10000"/>
                <a:gd name="connsiteX21" fmla="*/ 503 w 10000"/>
                <a:gd name="connsiteY21" fmla="*/ 9468 h 10000"/>
                <a:gd name="connsiteX22" fmla="*/ 1004 w 10000"/>
                <a:gd name="connsiteY22" fmla="*/ 8874 h 10000"/>
                <a:gd name="connsiteX23" fmla="*/ 1736 w 10000"/>
                <a:gd name="connsiteY23" fmla="*/ 8129 h 10000"/>
                <a:gd name="connsiteX24" fmla="*/ 2544 w 10000"/>
                <a:gd name="connsiteY24" fmla="*/ 7520 h 10000"/>
                <a:gd name="connsiteX25" fmla="*/ 3659 w 10000"/>
                <a:gd name="connsiteY25" fmla="*/ 7045 h 10000"/>
                <a:gd name="connsiteX26" fmla="*/ 4748 w 10000"/>
                <a:gd name="connsiteY26" fmla="*/ 6260 h 10000"/>
                <a:gd name="connsiteX27" fmla="*/ 5557 w 10000"/>
                <a:gd name="connsiteY27" fmla="*/ 5134 h 10000"/>
                <a:gd name="connsiteX28" fmla="*/ 5866 w 10000"/>
                <a:gd name="connsiteY28" fmla="*/ 4095 h 10000"/>
                <a:gd name="connsiteX29" fmla="*/ 6077 w 10000"/>
                <a:gd name="connsiteY29" fmla="*/ 3092 h 10000"/>
                <a:gd name="connsiteX30" fmla="*/ 6063 w 10000"/>
                <a:gd name="connsiteY30" fmla="*/ 2011 h 10000"/>
                <a:gd name="connsiteX31" fmla="*/ 6010 w 10000"/>
                <a:gd name="connsiteY31" fmla="*/ 1075 h 10000"/>
                <a:gd name="connsiteX0" fmla="*/ 10000 w 10000"/>
                <a:gd name="connsiteY0" fmla="*/ 408 h 10000"/>
                <a:gd name="connsiteX1" fmla="*/ 8541 w 10000"/>
                <a:gd name="connsiteY1" fmla="*/ 90 h 10000"/>
                <a:gd name="connsiteX2" fmla="*/ 7440 w 10000"/>
                <a:gd name="connsiteY2" fmla="*/ 514 h 10000"/>
                <a:gd name="connsiteX3" fmla="*/ 6662 w 10000"/>
                <a:gd name="connsiteY3" fmla="*/ 909 h 10000"/>
                <a:gd name="connsiteX4" fmla="*/ 5524 w 10000"/>
                <a:gd name="connsiteY4" fmla="*/ 1612 h 10000"/>
                <a:gd name="connsiteX5" fmla="*/ 4571 w 10000"/>
                <a:gd name="connsiteY5" fmla="*/ 2188 h 10000"/>
                <a:gd name="connsiteX6" fmla="*/ 3986 w 10000"/>
                <a:gd name="connsiteY6" fmla="*/ 2589 h 10000"/>
                <a:gd name="connsiteX7" fmla="*/ 3699 w 10000"/>
                <a:gd name="connsiteY7" fmla="*/ 2798 h 10000"/>
                <a:gd name="connsiteX8" fmla="*/ 3643 w 10000"/>
                <a:gd name="connsiteY8" fmla="*/ 3357 h 10000"/>
                <a:gd name="connsiteX9" fmla="*/ 3208 w 10000"/>
                <a:gd name="connsiteY9" fmla="*/ 3582 h 10000"/>
                <a:gd name="connsiteX10" fmla="*/ 2839 w 10000"/>
                <a:gd name="connsiteY10" fmla="*/ 3588 h 10000"/>
                <a:gd name="connsiteX11" fmla="*/ 2440 w 10000"/>
                <a:gd name="connsiteY11" fmla="*/ 3315 h 10000"/>
                <a:gd name="connsiteX12" fmla="*/ 2678 w 10000"/>
                <a:gd name="connsiteY12" fmla="*/ 2647 h 10000"/>
                <a:gd name="connsiteX13" fmla="*/ 2188 w 10000"/>
                <a:gd name="connsiteY13" fmla="*/ 2912 h 10000"/>
                <a:gd name="connsiteX14" fmla="*/ 2018 w 10000"/>
                <a:gd name="connsiteY14" fmla="*/ 3767 h 10000"/>
                <a:gd name="connsiteX15" fmla="*/ 1609 w 10000"/>
                <a:gd name="connsiteY15" fmla="*/ 4584 h 10000"/>
                <a:gd name="connsiteX16" fmla="*/ 1114 w 10000"/>
                <a:gd name="connsiteY16" fmla="*/ 5290 h 10000"/>
                <a:gd name="connsiteX17" fmla="*/ 707 w 10000"/>
                <a:gd name="connsiteY17" fmla="*/ 6244 h 10000"/>
                <a:gd name="connsiteX18" fmla="*/ 280 w 10000"/>
                <a:gd name="connsiteY18" fmla="*/ 7426 h 10000"/>
                <a:gd name="connsiteX19" fmla="*/ 29 w 10000"/>
                <a:gd name="connsiteY19" fmla="*/ 9036 h 10000"/>
                <a:gd name="connsiteX20" fmla="*/ 123 w 10000"/>
                <a:gd name="connsiteY20" fmla="*/ 9914 h 10000"/>
                <a:gd name="connsiteX21" fmla="*/ 503 w 10000"/>
                <a:gd name="connsiteY21" fmla="*/ 9468 h 10000"/>
                <a:gd name="connsiteX22" fmla="*/ 1004 w 10000"/>
                <a:gd name="connsiteY22" fmla="*/ 8874 h 10000"/>
                <a:gd name="connsiteX23" fmla="*/ 1736 w 10000"/>
                <a:gd name="connsiteY23" fmla="*/ 8129 h 10000"/>
                <a:gd name="connsiteX24" fmla="*/ 2544 w 10000"/>
                <a:gd name="connsiteY24" fmla="*/ 7520 h 10000"/>
                <a:gd name="connsiteX25" fmla="*/ 3659 w 10000"/>
                <a:gd name="connsiteY25" fmla="*/ 7045 h 10000"/>
                <a:gd name="connsiteX26" fmla="*/ 4748 w 10000"/>
                <a:gd name="connsiteY26" fmla="*/ 6260 h 10000"/>
                <a:gd name="connsiteX27" fmla="*/ 5557 w 10000"/>
                <a:gd name="connsiteY27" fmla="*/ 5134 h 10000"/>
                <a:gd name="connsiteX28" fmla="*/ 5866 w 10000"/>
                <a:gd name="connsiteY28" fmla="*/ 4095 h 10000"/>
                <a:gd name="connsiteX29" fmla="*/ 6077 w 10000"/>
                <a:gd name="connsiteY29" fmla="*/ 3092 h 10000"/>
                <a:gd name="connsiteX30" fmla="*/ 6063 w 10000"/>
                <a:gd name="connsiteY30" fmla="*/ 2011 h 10000"/>
                <a:gd name="connsiteX31" fmla="*/ 6010 w 10000"/>
                <a:gd name="connsiteY31" fmla="*/ 1075 h 10000"/>
                <a:gd name="connsiteX0" fmla="*/ 10000 w 10000"/>
                <a:gd name="connsiteY0" fmla="*/ 408 h 10000"/>
                <a:gd name="connsiteX1" fmla="*/ 8541 w 10000"/>
                <a:gd name="connsiteY1" fmla="*/ 90 h 10000"/>
                <a:gd name="connsiteX2" fmla="*/ 7440 w 10000"/>
                <a:gd name="connsiteY2" fmla="*/ 514 h 10000"/>
                <a:gd name="connsiteX3" fmla="*/ 6662 w 10000"/>
                <a:gd name="connsiteY3" fmla="*/ 909 h 10000"/>
                <a:gd name="connsiteX4" fmla="*/ 5524 w 10000"/>
                <a:gd name="connsiteY4" fmla="*/ 1612 h 10000"/>
                <a:gd name="connsiteX5" fmla="*/ 4571 w 10000"/>
                <a:gd name="connsiteY5" fmla="*/ 2188 h 10000"/>
                <a:gd name="connsiteX6" fmla="*/ 3986 w 10000"/>
                <a:gd name="connsiteY6" fmla="*/ 2589 h 10000"/>
                <a:gd name="connsiteX7" fmla="*/ 3699 w 10000"/>
                <a:gd name="connsiteY7" fmla="*/ 2798 h 10000"/>
                <a:gd name="connsiteX8" fmla="*/ 3643 w 10000"/>
                <a:gd name="connsiteY8" fmla="*/ 3357 h 10000"/>
                <a:gd name="connsiteX9" fmla="*/ 3208 w 10000"/>
                <a:gd name="connsiteY9" fmla="*/ 3582 h 10000"/>
                <a:gd name="connsiteX10" fmla="*/ 2839 w 10000"/>
                <a:gd name="connsiteY10" fmla="*/ 3588 h 10000"/>
                <a:gd name="connsiteX11" fmla="*/ 2440 w 10000"/>
                <a:gd name="connsiteY11" fmla="*/ 3315 h 10000"/>
                <a:gd name="connsiteX12" fmla="*/ 2678 w 10000"/>
                <a:gd name="connsiteY12" fmla="*/ 2647 h 10000"/>
                <a:gd name="connsiteX13" fmla="*/ 2188 w 10000"/>
                <a:gd name="connsiteY13" fmla="*/ 2912 h 10000"/>
                <a:gd name="connsiteX14" fmla="*/ 2018 w 10000"/>
                <a:gd name="connsiteY14" fmla="*/ 3767 h 10000"/>
                <a:gd name="connsiteX15" fmla="*/ 1609 w 10000"/>
                <a:gd name="connsiteY15" fmla="*/ 4584 h 10000"/>
                <a:gd name="connsiteX16" fmla="*/ 1114 w 10000"/>
                <a:gd name="connsiteY16" fmla="*/ 5290 h 10000"/>
                <a:gd name="connsiteX17" fmla="*/ 707 w 10000"/>
                <a:gd name="connsiteY17" fmla="*/ 6244 h 10000"/>
                <a:gd name="connsiteX18" fmla="*/ 280 w 10000"/>
                <a:gd name="connsiteY18" fmla="*/ 7426 h 10000"/>
                <a:gd name="connsiteX19" fmla="*/ 29 w 10000"/>
                <a:gd name="connsiteY19" fmla="*/ 9036 h 10000"/>
                <a:gd name="connsiteX20" fmla="*/ 123 w 10000"/>
                <a:gd name="connsiteY20" fmla="*/ 9914 h 10000"/>
                <a:gd name="connsiteX21" fmla="*/ 503 w 10000"/>
                <a:gd name="connsiteY21" fmla="*/ 9468 h 10000"/>
                <a:gd name="connsiteX22" fmla="*/ 1004 w 10000"/>
                <a:gd name="connsiteY22" fmla="*/ 8874 h 10000"/>
                <a:gd name="connsiteX23" fmla="*/ 1736 w 10000"/>
                <a:gd name="connsiteY23" fmla="*/ 8129 h 10000"/>
                <a:gd name="connsiteX24" fmla="*/ 2544 w 10000"/>
                <a:gd name="connsiteY24" fmla="*/ 7520 h 10000"/>
                <a:gd name="connsiteX25" fmla="*/ 3659 w 10000"/>
                <a:gd name="connsiteY25" fmla="*/ 7045 h 10000"/>
                <a:gd name="connsiteX26" fmla="*/ 4748 w 10000"/>
                <a:gd name="connsiteY26" fmla="*/ 6260 h 10000"/>
                <a:gd name="connsiteX27" fmla="*/ 5557 w 10000"/>
                <a:gd name="connsiteY27" fmla="*/ 5134 h 10000"/>
                <a:gd name="connsiteX28" fmla="*/ 5952 w 10000"/>
                <a:gd name="connsiteY28" fmla="*/ 4095 h 10000"/>
                <a:gd name="connsiteX29" fmla="*/ 6077 w 10000"/>
                <a:gd name="connsiteY29" fmla="*/ 3092 h 10000"/>
                <a:gd name="connsiteX30" fmla="*/ 6063 w 10000"/>
                <a:gd name="connsiteY30" fmla="*/ 2011 h 10000"/>
                <a:gd name="connsiteX31" fmla="*/ 6010 w 10000"/>
                <a:gd name="connsiteY31" fmla="*/ 1075 h 10000"/>
                <a:gd name="connsiteX0" fmla="*/ 10000 w 10000"/>
                <a:gd name="connsiteY0" fmla="*/ 408 h 10000"/>
                <a:gd name="connsiteX1" fmla="*/ 8541 w 10000"/>
                <a:gd name="connsiteY1" fmla="*/ 90 h 10000"/>
                <a:gd name="connsiteX2" fmla="*/ 7440 w 10000"/>
                <a:gd name="connsiteY2" fmla="*/ 514 h 10000"/>
                <a:gd name="connsiteX3" fmla="*/ 6662 w 10000"/>
                <a:gd name="connsiteY3" fmla="*/ 909 h 10000"/>
                <a:gd name="connsiteX4" fmla="*/ 5524 w 10000"/>
                <a:gd name="connsiteY4" fmla="*/ 1612 h 10000"/>
                <a:gd name="connsiteX5" fmla="*/ 4571 w 10000"/>
                <a:gd name="connsiteY5" fmla="*/ 2188 h 10000"/>
                <a:gd name="connsiteX6" fmla="*/ 3986 w 10000"/>
                <a:gd name="connsiteY6" fmla="*/ 2589 h 10000"/>
                <a:gd name="connsiteX7" fmla="*/ 3699 w 10000"/>
                <a:gd name="connsiteY7" fmla="*/ 2798 h 10000"/>
                <a:gd name="connsiteX8" fmla="*/ 3643 w 10000"/>
                <a:gd name="connsiteY8" fmla="*/ 3357 h 10000"/>
                <a:gd name="connsiteX9" fmla="*/ 3208 w 10000"/>
                <a:gd name="connsiteY9" fmla="*/ 3582 h 10000"/>
                <a:gd name="connsiteX10" fmla="*/ 2839 w 10000"/>
                <a:gd name="connsiteY10" fmla="*/ 3588 h 10000"/>
                <a:gd name="connsiteX11" fmla="*/ 2440 w 10000"/>
                <a:gd name="connsiteY11" fmla="*/ 3315 h 10000"/>
                <a:gd name="connsiteX12" fmla="*/ 2678 w 10000"/>
                <a:gd name="connsiteY12" fmla="*/ 2647 h 10000"/>
                <a:gd name="connsiteX13" fmla="*/ 2188 w 10000"/>
                <a:gd name="connsiteY13" fmla="*/ 2912 h 10000"/>
                <a:gd name="connsiteX14" fmla="*/ 2018 w 10000"/>
                <a:gd name="connsiteY14" fmla="*/ 3767 h 10000"/>
                <a:gd name="connsiteX15" fmla="*/ 1609 w 10000"/>
                <a:gd name="connsiteY15" fmla="*/ 4584 h 10000"/>
                <a:gd name="connsiteX16" fmla="*/ 1114 w 10000"/>
                <a:gd name="connsiteY16" fmla="*/ 5290 h 10000"/>
                <a:gd name="connsiteX17" fmla="*/ 707 w 10000"/>
                <a:gd name="connsiteY17" fmla="*/ 6244 h 10000"/>
                <a:gd name="connsiteX18" fmla="*/ 280 w 10000"/>
                <a:gd name="connsiteY18" fmla="*/ 7426 h 10000"/>
                <a:gd name="connsiteX19" fmla="*/ 29 w 10000"/>
                <a:gd name="connsiteY19" fmla="*/ 9036 h 10000"/>
                <a:gd name="connsiteX20" fmla="*/ 123 w 10000"/>
                <a:gd name="connsiteY20" fmla="*/ 9914 h 10000"/>
                <a:gd name="connsiteX21" fmla="*/ 503 w 10000"/>
                <a:gd name="connsiteY21" fmla="*/ 9468 h 10000"/>
                <a:gd name="connsiteX22" fmla="*/ 1004 w 10000"/>
                <a:gd name="connsiteY22" fmla="*/ 8874 h 10000"/>
                <a:gd name="connsiteX23" fmla="*/ 1736 w 10000"/>
                <a:gd name="connsiteY23" fmla="*/ 8129 h 10000"/>
                <a:gd name="connsiteX24" fmla="*/ 2544 w 10000"/>
                <a:gd name="connsiteY24" fmla="*/ 7520 h 10000"/>
                <a:gd name="connsiteX25" fmla="*/ 3659 w 10000"/>
                <a:gd name="connsiteY25" fmla="*/ 7045 h 10000"/>
                <a:gd name="connsiteX26" fmla="*/ 4748 w 10000"/>
                <a:gd name="connsiteY26" fmla="*/ 6260 h 10000"/>
                <a:gd name="connsiteX27" fmla="*/ 5557 w 10000"/>
                <a:gd name="connsiteY27" fmla="*/ 5134 h 10000"/>
                <a:gd name="connsiteX28" fmla="*/ 5952 w 10000"/>
                <a:gd name="connsiteY28" fmla="*/ 4095 h 10000"/>
                <a:gd name="connsiteX29" fmla="*/ 6077 w 10000"/>
                <a:gd name="connsiteY29" fmla="*/ 3092 h 10000"/>
                <a:gd name="connsiteX30" fmla="*/ 6063 w 10000"/>
                <a:gd name="connsiteY30" fmla="*/ 2011 h 10000"/>
                <a:gd name="connsiteX31" fmla="*/ 5881 w 10000"/>
                <a:gd name="connsiteY31" fmla="*/ 1256 h 10000"/>
                <a:gd name="connsiteX0" fmla="*/ 10000 w 10433"/>
                <a:gd name="connsiteY0" fmla="*/ 336 h 9928"/>
                <a:gd name="connsiteX1" fmla="*/ 10190 w 10433"/>
                <a:gd name="connsiteY1" fmla="*/ 271 h 9928"/>
                <a:gd name="connsiteX2" fmla="*/ 8541 w 10433"/>
                <a:gd name="connsiteY2" fmla="*/ 18 h 9928"/>
                <a:gd name="connsiteX3" fmla="*/ 7440 w 10433"/>
                <a:gd name="connsiteY3" fmla="*/ 442 h 9928"/>
                <a:gd name="connsiteX4" fmla="*/ 6662 w 10433"/>
                <a:gd name="connsiteY4" fmla="*/ 837 h 9928"/>
                <a:gd name="connsiteX5" fmla="*/ 5524 w 10433"/>
                <a:gd name="connsiteY5" fmla="*/ 1540 h 9928"/>
                <a:gd name="connsiteX6" fmla="*/ 4571 w 10433"/>
                <a:gd name="connsiteY6" fmla="*/ 2116 h 9928"/>
                <a:gd name="connsiteX7" fmla="*/ 3986 w 10433"/>
                <a:gd name="connsiteY7" fmla="*/ 2517 h 9928"/>
                <a:gd name="connsiteX8" fmla="*/ 3699 w 10433"/>
                <a:gd name="connsiteY8" fmla="*/ 2726 h 9928"/>
                <a:gd name="connsiteX9" fmla="*/ 3643 w 10433"/>
                <a:gd name="connsiteY9" fmla="*/ 3285 h 9928"/>
                <a:gd name="connsiteX10" fmla="*/ 3208 w 10433"/>
                <a:gd name="connsiteY10" fmla="*/ 3510 h 9928"/>
                <a:gd name="connsiteX11" fmla="*/ 2839 w 10433"/>
                <a:gd name="connsiteY11" fmla="*/ 3516 h 9928"/>
                <a:gd name="connsiteX12" fmla="*/ 2440 w 10433"/>
                <a:gd name="connsiteY12" fmla="*/ 3243 h 9928"/>
                <a:gd name="connsiteX13" fmla="*/ 2678 w 10433"/>
                <a:gd name="connsiteY13" fmla="*/ 2575 h 9928"/>
                <a:gd name="connsiteX14" fmla="*/ 2188 w 10433"/>
                <a:gd name="connsiteY14" fmla="*/ 2840 h 9928"/>
                <a:gd name="connsiteX15" fmla="*/ 2018 w 10433"/>
                <a:gd name="connsiteY15" fmla="*/ 3695 h 9928"/>
                <a:gd name="connsiteX16" fmla="*/ 1609 w 10433"/>
                <a:gd name="connsiteY16" fmla="*/ 4512 h 9928"/>
                <a:gd name="connsiteX17" fmla="*/ 1114 w 10433"/>
                <a:gd name="connsiteY17" fmla="*/ 5218 h 9928"/>
                <a:gd name="connsiteX18" fmla="*/ 707 w 10433"/>
                <a:gd name="connsiteY18" fmla="*/ 6172 h 9928"/>
                <a:gd name="connsiteX19" fmla="*/ 280 w 10433"/>
                <a:gd name="connsiteY19" fmla="*/ 7354 h 9928"/>
                <a:gd name="connsiteX20" fmla="*/ 29 w 10433"/>
                <a:gd name="connsiteY20" fmla="*/ 8964 h 9928"/>
                <a:gd name="connsiteX21" fmla="*/ 123 w 10433"/>
                <a:gd name="connsiteY21" fmla="*/ 9842 h 9928"/>
                <a:gd name="connsiteX22" fmla="*/ 503 w 10433"/>
                <a:gd name="connsiteY22" fmla="*/ 9396 h 9928"/>
                <a:gd name="connsiteX23" fmla="*/ 1004 w 10433"/>
                <a:gd name="connsiteY23" fmla="*/ 8802 h 9928"/>
                <a:gd name="connsiteX24" fmla="*/ 1736 w 10433"/>
                <a:gd name="connsiteY24" fmla="*/ 8057 h 9928"/>
                <a:gd name="connsiteX25" fmla="*/ 2544 w 10433"/>
                <a:gd name="connsiteY25" fmla="*/ 7448 h 9928"/>
                <a:gd name="connsiteX26" fmla="*/ 3659 w 10433"/>
                <a:gd name="connsiteY26" fmla="*/ 6973 h 9928"/>
                <a:gd name="connsiteX27" fmla="*/ 4748 w 10433"/>
                <a:gd name="connsiteY27" fmla="*/ 6188 h 9928"/>
                <a:gd name="connsiteX28" fmla="*/ 5557 w 10433"/>
                <a:gd name="connsiteY28" fmla="*/ 5062 h 9928"/>
                <a:gd name="connsiteX29" fmla="*/ 5952 w 10433"/>
                <a:gd name="connsiteY29" fmla="*/ 4023 h 9928"/>
                <a:gd name="connsiteX30" fmla="*/ 6077 w 10433"/>
                <a:gd name="connsiteY30" fmla="*/ 3020 h 9928"/>
                <a:gd name="connsiteX31" fmla="*/ 6063 w 10433"/>
                <a:gd name="connsiteY31" fmla="*/ 1939 h 9928"/>
                <a:gd name="connsiteX32" fmla="*/ 5881 w 10433"/>
                <a:gd name="connsiteY32" fmla="*/ 1184 h 9928"/>
                <a:gd name="connsiteX0" fmla="*/ 9585 w 9585"/>
                <a:gd name="connsiteY0" fmla="*/ 338 h 10000"/>
                <a:gd name="connsiteX1" fmla="*/ 8187 w 9585"/>
                <a:gd name="connsiteY1" fmla="*/ 18 h 10000"/>
                <a:gd name="connsiteX2" fmla="*/ 7131 w 9585"/>
                <a:gd name="connsiteY2" fmla="*/ 445 h 10000"/>
                <a:gd name="connsiteX3" fmla="*/ 6386 w 9585"/>
                <a:gd name="connsiteY3" fmla="*/ 843 h 10000"/>
                <a:gd name="connsiteX4" fmla="*/ 5295 w 9585"/>
                <a:gd name="connsiteY4" fmla="*/ 1551 h 10000"/>
                <a:gd name="connsiteX5" fmla="*/ 4381 w 9585"/>
                <a:gd name="connsiteY5" fmla="*/ 2131 h 10000"/>
                <a:gd name="connsiteX6" fmla="*/ 3821 w 9585"/>
                <a:gd name="connsiteY6" fmla="*/ 2535 h 10000"/>
                <a:gd name="connsiteX7" fmla="*/ 3545 w 9585"/>
                <a:gd name="connsiteY7" fmla="*/ 2746 h 10000"/>
                <a:gd name="connsiteX8" fmla="*/ 3492 w 9585"/>
                <a:gd name="connsiteY8" fmla="*/ 3309 h 10000"/>
                <a:gd name="connsiteX9" fmla="*/ 3075 w 9585"/>
                <a:gd name="connsiteY9" fmla="*/ 3535 h 10000"/>
                <a:gd name="connsiteX10" fmla="*/ 2721 w 9585"/>
                <a:gd name="connsiteY10" fmla="*/ 3541 h 10000"/>
                <a:gd name="connsiteX11" fmla="*/ 2339 w 9585"/>
                <a:gd name="connsiteY11" fmla="*/ 3267 h 10000"/>
                <a:gd name="connsiteX12" fmla="*/ 2567 w 9585"/>
                <a:gd name="connsiteY12" fmla="*/ 2594 h 10000"/>
                <a:gd name="connsiteX13" fmla="*/ 2097 w 9585"/>
                <a:gd name="connsiteY13" fmla="*/ 2861 h 10000"/>
                <a:gd name="connsiteX14" fmla="*/ 1934 w 9585"/>
                <a:gd name="connsiteY14" fmla="*/ 3722 h 10000"/>
                <a:gd name="connsiteX15" fmla="*/ 1542 w 9585"/>
                <a:gd name="connsiteY15" fmla="*/ 4545 h 10000"/>
                <a:gd name="connsiteX16" fmla="*/ 1068 w 9585"/>
                <a:gd name="connsiteY16" fmla="*/ 5256 h 10000"/>
                <a:gd name="connsiteX17" fmla="*/ 678 w 9585"/>
                <a:gd name="connsiteY17" fmla="*/ 6217 h 10000"/>
                <a:gd name="connsiteX18" fmla="*/ 268 w 9585"/>
                <a:gd name="connsiteY18" fmla="*/ 7407 h 10000"/>
                <a:gd name="connsiteX19" fmla="*/ 28 w 9585"/>
                <a:gd name="connsiteY19" fmla="*/ 9029 h 10000"/>
                <a:gd name="connsiteX20" fmla="*/ 118 w 9585"/>
                <a:gd name="connsiteY20" fmla="*/ 9913 h 10000"/>
                <a:gd name="connsiteX21" fmla="*/ 482 w 9585"/>
                <a:gd name="connsiteY21" fmla="*/ 9464 h 10000"/>
                <a:gd name="connsiteX22" fmla="*/ 962 w 9585"/>
                <a:gd name="connsiteY22" fmla="*/ 8866 h 10000"/>
                <a:gd name="connsiteX23" fmla="*/ 1664 w 9585"/>
                <a:gd name="connsiteY23" fmla="*/ 8115 h 10000"/>
                <a:gd name="connsiteX24" fmla="*/ 2438 w 9585"/>
                <a:gd name="connsiteY24" fmla="*/ 7502 h 10000"/>
                <a:gd name="connsiteX25" fmla="*/ 3507 w 9585"/>
                <a:gd name="connsiteY25" fmla="*/ 7024 h 10000"/>
                <a:gd name="connsiteX26" fmla="*/ 4551 w 9585"/>
                <a:gd name="connsiteY26" fmla="*/ 6233 h 10000"/>
                <a:gd name="connsiteX27" fmla="*/ 5326 w 9585"/>
                <a:gd name="connsiteY27" fmla="*/ 5099 h 10000"/>
                <a:gd name="connsiteX28" fmla="*/ 5705 w 9585"/>
                <a:gd name="connsiteY28" fmla="*/ 4052 h 10000"/>
                <a:gd name="connsiteX29" fmla="*/ 5825 w 9585"/>
                <a:gd name="connsiteY29" fmla="*/ 3042 h 10000"/>
                <a:gd name="connsiteX30" fmla="*/ 5811 w 9585"/>
                <a:gd name="connsiteY30" fmla="*/ 1953 h 10000"/>
                <a:gd name="connsiteX31" fmla="*/ 5637 w 9585"/>
                <a:gd name="connsiteY31" fmla="*/ 1193 h 10000"/>
                <a:gd name="connsiteX0" fmla="*/ 10286 w 10286"/>
                <a:gd name="connsiteY0" fmla="*/ 287 h 10010"/>
                <a:gd name="connsiteX1" fmla="*/ 8541 w 10286"/>
                <a:gd name="connsiteY1" fmla="*/ 28 h 10010"/>
                <a:gd name="connsiteX2" fmla="*/ 7440 w 10286"/>
                <a:gd name="connsiteY2" fmla="*/ 455 h 10010"/>
                <a:gd name="connsiteX3" fmla="*/ 6662 w 10286"/>
                <a:gd name="connsiteY3" fmla="*/ 853 h 10010"/>
                <a:gd name="connsiteX4" fmla="*/ 5524 w 10286"/>
                <a:gd name="connsiteY4" fmla="*/ 1561 h 10010"/>
                <a:gd name="connsiteX5" fmla="*/ 4571 w 10286"/>
                <a:gd name="connsiteY5" fmla="*/ 2141 h 10010"/>
                <a:gd name="connsiteX6" fmla="*/ 3986 w 10286"/>
                <a:gd name="connsiteY6" fmla="*/ 2545 h 10010"/>
                <a:gd name="connsiteX7" fmla="*/ 3698 w 10286"/>
                <a:gd name="connsiteY7" fmla="*/ 2756 h 10010"/>
                <a:gd name="connsiteX8" fmla="*/ 3643 w 10286"/>
                <a:gd name="connsiteY8" fmla="*/ 3319 h 10010"/>
                <a:gd name="connsiteX9" fmla="*/ 3208 w 10286"/>
                <a:gd name="connsiteY9" fmla="*/ 3545 h 10010"/>
                <a:gd name="connsiteX10" fmla="*/ 2839 w 10286"/>
                <a:gd name="connsiteY10" fmla="*/ 3551 h 10010"/>
                <a:gd name="connsiteX11" fmla="*/ 2440 w 10286"/>
                <a:gd name="connsiteY11" fmla="*/ 3277 h 10010"/>
                <a:gd name="connsiteX12" fmla="*/ 2678 w 10286"/>
                <a:gd name="connsiteY12" fmla="*/ 2604 h 10010"/>
                <a:gd name="connsiteX13" fmla="*/ 2188 w 10286"/>
                <a:gd name="connsiteY13" fmla="*/ 2871 h 10010"/>
                <a:gd name="connsiteX14" fmla="*/ 2018 w 10286"/>
                <a:gd name="connsiteY14" fmla="*/ 3732 h 10010"/>
                <a:gd name="connsiteX15" fmla="*/ 1609 w 10286"/>
                <a:gd name="connsiteY15" fmla="*/ 4555 h 10010"/>
                <a:gd name="connsiteX16" fmla="*/ 1114 w 10286"/>
                <a:gd name="connsiteY16" fmla="*/ 5266 h 10010"/>
                <a:gd name="connsiteX17" fmla="*/ 707 w 10286"/>
                <a:gd name="connsiteY17" fmla="*/ 6227 h 10010"/>
                <a:gd name="connsiteX18" fmla="*/ 280 w 10286"/>
                <a:gd name="connsiteY18" fmla="*/ 7417 h 10010"/>
                <a:gd name="connsiteX19" fmla="*/ 29 w 10286"/>
                <a:gd name="connsiteY19" fmla="*/ 9039 h 10010"/>
                <a:gd name="connsiteX20" fmla="*/ 123 w 10286"/>
                <a:gd name="connsiteY20" fmla="*/ 9923 h 10010"/>
                <a:gd name="connsiteX21" fmla="*/ 503 w 10286"/>
                <a:gd name="connsiteY21" fmla="*/ 9474 h 10010"/>
                <a:gd name="connsiteX22" fmla="*/ 1004 w 10286"/>
                <a:gd name="connsiteY22" fmla="*/ 8876 h 10010"/>
                <a:gd name="connsiteX23" fmla="*/ 1736 w 10286"/>
                <a:gd name="connsiteY23" fmla="*/ 8125 h 10010"/>
                <a:gd name="connsiteX24" fmla="*/ 2544 w 10286"/>
                <a:gd name="connsiteY24" fmla="*/ 7512 h 10010"/>
                <a:gd name="connsiteX25" fmla="*/ 3659 w 10286"/>
                <a:gd name="connsiteY25" fmla="*/ 7034 h 10010"/>
                <a:gd name="connsiteX26" fmla="*/ 4748 w 10286"/>
                <a:gd name="connsiteY26" fmla="*/ 6243 h 10010"/>
                <a:gd name="connsiteX27" fmla="*/ 5557 w 10286"/>
                <a:gd name="connsiteY27" fmla="*/ 5109 h 10010"/>
                <a:gd name="connsiteX28" fmla="*/ 5952 w 10286"/>
                <a:gd name="connsiteY28" fmla="*/ 4062 h 10010"/>
                <a:gd name="connsiteX29" fmla="*/ 6077 w 10286"/>
                <a:gd name="connsiteY29" fmla="*/ 3052 h 10010"/>
                <a:gd name="connsiteX30" fmla="*/ 6063 w 10286"/>
                <a:gd name="connsiteY30" fmla="*/ 1963 h 10010"/>
                <a:gd name="connsiteX31" fmla="*/ 5881 w 10286"/>
                <a:gd name="connsiteY31" fmla="*/ 1203 h 10010"/>
                <a:gd name="connsiteX0" fmla="*/ 10286 w 10286"/>
                <a:gd name="connsiteY0" fmla="*/ 287 h 10010"/>
                <a:gd name="connsiteX1" fmla="*/ 8541 w 10286"/>
                <a:gd name="connsiteY1" fmla="*/ 28 h 10010"/>
                <a:gd name="connsiteX2" fmla="*/ 7440 w 10286"/>
                <a:gd name="connsiteY2" fmla="*/ 455 h 10010"/>
                <a:gd name="connsiteX3" fmla="*/ 6662 w 10286"/>
                <a:gd name="connsiteY3" fmla="*/ 853 h 10010"/>
                <a:gd name="connsiteX4" fmla="*/ 5524 w 10286"/>
                <a:gd name="connsiteY4" fmla="*/ 1561 h 10010"/>
                <a:gd name="connsiteX5" fmla="*/ 4571 w 10286"/>
                <a:gd name="connsiteY5" fmla="*/ 2141 h 10010"/>
                <a:gd name="connsiteX6" fmla="*/ 3986 w 10286"/>
                <a:gd name="connsiteY6" fmla="*/ 2545 h 10010"/>
                <a:gd name="connsiteX7" fmla="*/ 3698 w 10286"/>
                <a:gd name="connsiteY7" fmla="*/ 2756 h 10010"/>
                <a:gd name="connsiteX8" fmla="*/ 3643 w 10286"/>
                <a:gd name="connsiteY8" fmla="*/ 3319 h 10010"/>
                <a:gd name="connsiteX9" fmla="*/ 3208 w 10286"/>
                <a:gd name="connsiteY9" fmla="*/ 3545 h 10010"/>
                <a:gd name="connsiteX10" fmla="*/ 2839 w 10286"/>
                <a:gd name="connsiteY10" fmla="*/ 3551 h 10010"/>
                <a:gd name="connsiteX11" fmla="*/ 2440 w 10286"/>
                <a:gd name="connsiteY11" fmla="*/ 3277 h 10010"/>
                <a:gd name="connsiteX12" fmla="*/ 2678 w 10286"/>
                <a:gd name="connsiteY12" fmla="*/ 2604 h 10010"/>
                <a:gd name="connsiteX13" fmla="*/ 2188 w 10286"/>
                <a:gd name="connsiteY13" fmla="*/ 2871 h 10010"/>
                <a:gd name="connsiteX14" fmla="*/ 2018 w 10286"/>
                <a:gd name="connsiteY14" fmla="*/ 3732 h 10010"/>
                <a:gd name="connsiteX15" fmla="*/ 1609 w 10286"/>
                <a:gd name="connsiteY15" fmla="*/ 4555 h 10010"/>
                <a:gd name="connsiteX16" fmla="*/ 1114 w 10286"/>
                <a:gd name="connsiteY16" fmla="*/ 5266 h 10010"/>
                <a:gd name="connsiteX17" fmla="*/ 707 w 10286"/>
                <a:gd name="connsiteY17" fmla="*/ 6227 h 10010"/>
                <a:gd name="connsiteX18" fmla="*/ 280 w 10286"/>
                <a:gd name="connsiteY18" fmla="*/ 7417 h 10010"/>
                <a:gd name="connsiteX19" fmla="*/ 29 w 10286"/>
                <a:gd name="connsiteY19" fmla="*/ 9039 h 10010"/>
                <a:gd name="connsiteX20" fmla="*/ 123 w 10286"/>
                <a:gd name="connsiteY20" fmla="*/ 9923 h 10010"/>
                <a:gd name="connsiteX21" fmla="*/ 503 w 10286"/>
                <a:gd name="connsiteY21" fmla="*/ 9474 h 10010"/>
                <a:gd name="connsiteX22" fmla="*/ 1004 w 10286"/>
                <a:gd name="connsiteY22" fmla="*/ 8876 h 10010"/>
                <a:gd name="connsiteX23" fmla="*/ 1736 w 10286"/>
                <a:gd name="connsiteY23" fmla="*/ 8125 h 10010"/>
                <a:gd name="connsiteX24" fmla="*/ 2544 w 10286"/>
                <a:gd name="connsiteY24" fmla="*/ 7512 h 10010"/>
                <a:gd name="connsiteX25" fmla="*/ 3659 w 10286"/>
                <a:gd name="connsiteY25" fmla="*/ 7034 h 10010"/>
                <a:gd name="connsiteX26" fmla="*/ 4748 w 10286"/>
                <a:gd name="connsiteY26" fmla="*/ 6243 h 10010"/>
                <a:gd name="connsiteX27" fmla="*/ 5557 w 10286"/>
                <a:gd name="connsiteY27" fmla="*/ 5109 h 10010"/>
                <a:gd name="connsiteX28" fmla="*/ 5952 w 10286"/>
                <a:gd name="connsiteY28" fmla="*/ 4062 h 10010"/>
                <a:gd name="connsiteX29" fmla="*/ 6077 w 10286"/>
                <a:gd name="connsiteY29" fmla="*/ 3052 h 10010"/>
                <a:gd name="connsiteX30" fmla="*/ 6063 w 10286"/>
                <a:gd name="connsiteY30" fmla="*/ 1963 h 10010"/>
                <a:gd name="connsiteX31" fmla="*/ 5881 w 10286"/>
                <a:gd name="connsiteY31" fmla="*/ 1203 h 10010"/>
                <a:gd name="connsiteX0" fmla="*/ 10286 w 10286"/>
                <a:gd name="connsiteY0" fmla="*/ 449 h 10172"/>
                <a:gd name="connsiteX1" fmla="*/ 8541 w 10286"/>
                <a:gd name="connsiteY1" fmla="*/ 28 h 10172"/>
                <a:gd name="connsiteX2" fmla="*/ 7440 w 10286"/>
                <a:gd name="connsiteY2" fmla="*/ 617 h 10172"/>
                <a:gd name="connsiteX3" fmla="*/ 6662 w 10286"/>
                <a:gd name="connsiteY3" fmla="*/ 1015 h 10172"/>
                <a:gd name="connsiteX4" fmla="*/ 5524 w 10286"/>
                <a:gd name="connsiteY4" fmla="*/ 1723 h 10172"/>
                <a:gd name="connsiteX5" fmla="*/ 4571 w 10286"/>
                <a:gd name="connsiteY5" fmla="*/ 2303 h 10172"/>
                <a:gd name="connsiteX6" fmla="*/ 3986 w 10286"/>
                <a:gd name="connsiteY6" fmla="*/ 2707 h 10172"/>
                <a:gd name="connsiteX7" fmla="*/ 3698 w 10286"/>
                <a:gd name="connsiteY7" fmla="*/ 2918 h 10172"/>
                <a:gd name="connsiteX8" fmla="*/ 3643 w 10286"/>
                <a:gd name="connsiteY8" fmla="*/ 3481 h 10172"/>
                <a:gd name="connsiteX9" fmla="*/ 3208 w 10286"/>
                <a:gd name="connsiteY9" fmla="*/ 3707 h 10172"/>
                <a:gd name="connsiteX10" fmla="*/ 2839 w 10286"/>
                <a:gd name="connsiteY10" fmla="*/ 3713 h 10172"/>
                <a:gd name="connsiteX11" fmla="*/ 2440 w 10286"/>
                <a:gd name="connsiteY11" fmla="*/ 3439 h 10172"/>
                <a:gd name="connsiteX12" fmla="*/ 2678 w 10286"/>
                <a:gd name="connsiteY12" fmla="*/ 2766 h 10172"/>
                <a:gd name="connsiteX13" fmla="*/ 2188 w 10286"/>
                <a:gd name="connsiteY13" fmla="*/ 3033 h 10172"/>
                <a:gd name="connsiteX14" fmla="*/ 2018 w 10286"/>
                <a:gd name="connsiteY14" fmla="*/ 3894 h 10172"/>
                <a:gd name="connsiteX15" fmla="*/ 1609 w 10286"/>
                <a:gd name="connsiteY15" fmla="*/ 4717 h 10172"/>
                <a:gd name="connsiteX16" fmla="*/ 1114 w 10286"/>
                <a:gd name="connsiteY16" fmla="*/ 5428 h 10172"/>
                <a:gd name="connsiteX17" fmla="*/ 707 w 10286"/>
                <a:gd name="connsiteY17" fmla="*/ 6389 h 10172"/>
                <a:gd name="connsiteX18" fmla="*/ 280 w 10286"/>
                <a:gd name="connsiteY18" fmla="*/ 7579 h 10172"/>
                <a:gd name="connsiteX19" fmla="*/ 29 w 10286"/>
                <a:gd name="connsiteY19" fmla="*/ 9201 h 10172"/>
                <a:gd name="connsiteX20" fmla="*/ 123 w 10286"/>
                <a:gd name="connsiteY20" fmla="*/ 10085 h 10172"/>
                <a:gd name="connsiteX21" fmla="*/ 503 w 10286"/>
                <a:gd name="connsiteY21" fmla="*/ 9636 h 10172"/>
                <a:gd name="connsiteX22" fmla="*/ 1004 w 10286"/>
                <a:gd name="connsiteY22" fmla="*/ 9038 h 10172"/>
                <a:gd name="connsiteX23" fmla="*/ 1736 w 10286"/>
                <a:gd name="connsiteY23" fmla="*/ 8287 h 10172"/>
                <a:gd name="connsiteX24" fmla="*/ 2544 w 10286"/>
                <a:gd name="connsiteY24" fmla="*/ 7674 h 10172"/>
                <a:gd name="connsiteX25" fmla="*/ 3659 w 10286"/>
                <a:gd name="connsiteY25" fmla="*/ 7196 h 10172"/>
                <a:gd name="connsiteX26" fmla="*/ 4748 w 10286"/>
                <a:gd name="connsiteY26" fmla="*/ 6405 h 10172"/>
                <a:gd name="connsiteX27" fmla="*/ 5557 w 10286"/>
                <a:gd name="connsiteY27" fmla="*/ 5271 h 10172"/>
                <a:gd name="connsiteX28" fmla="*/ 5952 w 10286"/>
                <a:gd name="connsiteY28" fmla="*/ 4224 h 10172"/>
                <a:gd name="connsiteX29" fmla="*/ 6077 w 10286"/>
                <a:gd name="connsiteY29" fmla="*/ 3214 h 10172"/>
                <a:gd name="connsiteX30" fmla="*/ 6063 w 10286"/>
                <a:gd name="connsiteY30" fmla="*/ 2125 h 10172"/>
                <a:gd name="connsiteX31" fmla="*/ 5881 w 10286"/>
                <a:gd name="connsiteY31" fmla="*/ 1365 h 10172"/>
                <a:gd name="connsiteX0" fmla="*/ 10286 w 10286"/>
                <a:gd name="connsiteY0" fmla="*/ 433 h 10156"/>
                <a:gd name="connsiteX1" fmla="*/ 8541 w 10286"/>
                <a:gd name="connsiteY1" fmla="*/ 12 h 10156"/>
                <a:gd name="connsiteX2" fmla="*/ 7411 w 10286"/>
                <a:gd name="connsiteY2" fmla="*/ 358 h 10156"/>
                <a:gd name="connsiteX3" fmla="*/ 6662 w 10286"/>
                <a:gd name="connsiteY3" fmla="*/ 999 h 10156"/>
                <a:gd name="connsiteX4" fmla="*/ 5524 w 10286"/>
                <a:gd name="connsiteY4" fmla="*/ 1707 h 10156"/>
                <a:gd name="connsiteX5" fmla="*/ 4571 w 10286"/>
                <a:gd name="connsiteY5" fmla="*/ 2287 h 10156"/>
                <a:gd name="connsiteX6" fmla="*/ 3986 w 10286"/>
                <a:gd name="connsiteY6" fmla="*/ 2691 h 10156"/>
                <a:gd name="connsiteX7" fmla="*/ 3698 w 10286"/>
                <a:gd name="connsiteY7" fmla="*/ 2902 h 10156"/>
                <a:gd name="connsiteX8" fmla="*/ 3643 w 10286"/>
                <a:gd name="connsiteY8" fmla="*/ 3465 h 10156"/>
                <a:gd name="connsiteX9" fmla="*/ 3208 w 10286"/>
                <a:gd name="connsiteY9" fmla="*/ 3691 h 10156"/>
                <a:gd name="connsiteX10" fmla="*/ 2839 w 10286"/>
                <a:gd name="connsiteY10" fmla="*/ 3697 h 10156"/>
                <a:gd name="connsiteX11" fmla="*/ 2440 w 10286"/>
                <a:gd name="connsiteY11" fmla="*/ 3423 h 10156"/>
                <a:gd name="connsiteX12" fmla="*/ 2678 w 10286"/>
                <a:gd name="connsiteY12" fmla="*/ 2750 h 10156"/>
                <a:gd name="connsiteX13" fmla="*/ 2188 w 10286"/>
                <a:gd name="connsiteY13" fmla="*/ 3017 h 10156"/>
                <a:gd name="connsiteX14" fmla="*/ 2018 w 10286"/>
                <a:gd name="connsiteY14" fmla="*/ 3878 h 10156"/>
                <a:gd name="connsiteX15" fmla="*/ 1609 w 10286"/>
                <a:gd name="connsiteY15" fmla="*/ 4701 h 10156"/>
                <a:gd name="connsiteX16" fmla="*/ 1114 w 10286"/>
                <a:gd name="connsiteY16" fmla="*/ 5412 h 10156"/>
                <a:gd name="connsiteX17" fmla="*/ 707 w 10286"/>
                <a:gd name="connsiteY17" fmla="*/ 6373 h 10156"/>
                <a:gd name="connsiteX18" fmla="*/ 280 w 10286"/>
                <a:gd name="connsiteY18" fmla="*/ 7563 h 10156"/>
                <a:gd name="connsiteX19" fmla="*/ 29 w 10286"/>
                <a:gd name="connsiteY19" fmla="*/ 9185 h 10156"/>
                <a:gd name="connsiteX20" fmla="*/ 123 w 10286"/>
                <a:gd name="connsiteY20" fmla="*/ 10069 h 10156"/>
                <a:gd name="connsiteX21" fmla="*/ 503 w 10286"/>
                <a:gd name="connsiteY21" fmla="*/ 9620 h 10156"/>
                <a:gd name="connsiteX22" fmla="*/ 1004 w 10286"/>
                <a:gd name="connsiteY22" fmla="*/ 9022 h 10156"/>
                <a:gd name="connsiteX23" fmla="*/ 1736 w 10286"/>
                <a:gd name="connsiteY23" fmla="*/ 8271 h 10156"/>
                <a:gd name="connsiteX24" fmla="*/ 2544 w 10286"/>
                <a:gd name="connsiteY24" fmla="*/ 7658 h 10156"/>
                <a:gd name="connsiteX25" fmla="*/ 3659 w 10286"/>
                <a:gd name="connsiteY25" fmla="*/ 7180 h 10156"/>
                <a:gd name="connsiteX26" fmla="*/ 4748 w 10286"/>
                <a:gd name="connsiteY26" fmla="*/ 6389 h 10156"/>
                <a:gd name="connsiteX27" fmla="*/ 5557 w 10286"/>
                <a:gd name="connsiteY27" fmla="*/ 5255 h 10156"/>
                <a:gd name="connsiteX28" fmla="*/ 5952 w 10286"/>
                <a:gd name="connsiteY28" fmla="*/ 4208 h 10156"/>
                <a:gd name="connsiteX29" fmla="*/ 6077 w 10286"/>
                <a:gd name="connsiteY29" fmla="*/ 3198 h 10156"/>
                <a:gd name="connsiteX30" fmla="*/ 6063 w 10286"/>
                <a:gd name="connsiteY30" fmla="*/ 2109 h 10156"/>
                <a:gd name="connsiteX31" fmla="*/ 5881 w 10286"/>
                <a:gd name="connsiteY31" fmla="*/ 1349 h 10156"/>
                <a:gd name="connsiteX0" fmla="*/ 10286 w 10286"/>
                <a:gd name="connsiteY0" fmla="*/ 433 h 10156"/>
                <a:gd name="connsiteX1" fmla="*/ 8541 w 10286"/>
                <a:gd name="connsiteY1" fmla="*/ 12 h 10156"/>
                <a:gd name="connsiteX2" fmla="*/ 7411 w 10286"/>
                <a:gd name="connsiteY2" fmla="*/ 358 h 10156"/>
                <a:gd name="connsiteX3" fmla="*/ 6533 w 10286"/>
                <a:gd name="connsiteY3" fmla="*/ 837 h 10156"/>
                <a:gd name="connsiteX4" fmla="*/ 5524 w 10286"/>
                <a:gd name="connsiteY4" fmla="*/ 1707 h 10156"/>
                <a:gd name="connsiteX5" fmla="*/ 4571 w 10286"/>
                <a:gd name="connsiteY5" fmla="*/ 2287 h 10156"/>
                <a:gd name="connsiteX6" fmla="*/ 3986 w 10286"/>
                <a:gd name="connsiteY6" fmla="*/ 2691 h 10156"/>
                <a:gd name="connsiteX7" fmla="*/ 3698 w 10286"/>
                <a:gd name="connsiteY7" fmla="*/ 2902 h 10156"/>
                <a:gd name="connsiteX8" fmla="*/ 3643 w 10286"/>
                <a:gd name="connsiteY8" fmla="*/ 3465 h 10156"/>
                <a:gd name="connsiteX9" fmla="*/ 3208 w 10286"/>
                <a:gd name="connsiteY9" fmla="*/ 3691 h 10156"/>
                <a:gd name="connsiteX10" fmla="*/ 2839 w 10286"/>
                <a:gd name="connsiteY10" fmla="*/ 3697 h 10156"/>
                <a:gd name="connsiteX11" fmla="*/ 2440 w 10286"/>
                <a:gd name="connsiteY11" fmla="*/ 3423 h 10156"/>
                <a:gd name="connsiteX12" fmla="*/ 2678 w 10286"/>
                <a:gd name="connsiteY12" fmla="*/ 2750 h 10156"/>
                <a:gd name="connsiteX13" fmla="*/ 2188 w 10286"/>
                <a:gd name="connsiteY13" fmla="*/ 3017 h 10156"/>
                <a:gd name="connsiteX14" fmla="*/ 2018 w 10286"/>
                <a:gd name="connsiteY14" fmla="*/ 3878 h 10156"/>
                <a:gd name="connsiteX15" fmla="*/ 1609 w 10286"/>
                <a:gd name="connsiteY15" fmla="*/ 4701 h 10156"/>
                <a:gd name="connsiteX16" fmla="*/ 1114 w 10286"/>
                <a:gd name="connsiteY16" fmla="*/ 5412 h 10156"/>
                <a:gd name="connsiteX17" fmla="*/ 707 w 10286"/>
                <a:gd name="connsiteY17" fmla="*/ 6373 h 10156"/>
                <a:gd name="connsiteX18" fmla="*/ 280 w 10286"/>
                <a:gd name="connsiteY18" fmla="*/ 7563 h 10156"/>
                <a:gd name="connsiteX19" fmla="*/ 29 w 10286"/>
                <a:gd name="connsiteY19" fmla="*/ 9185 h 10156"/>
                <a:gd name="connsiteX20" fmla="*/ 123 w 10286"/>
                <a:gd name="connsiteY20" fmla="*/ 10069 h 10156"/>
                <a:gd name="connsiteX21" fmla="*/ 503 w 10286"/>
                <a:gd name="connsiteY21" fmla="*/ 9620 h 10156"/>
                <a:gd name="connsiteX22" fmla="*/ 1004 w 10286"/>
                <a:gd name="connsiteY22" fmla="*/ 9022 h 10156"/>
                <a:gd name="connsiteX23" fmla="*/ 1736 w 10286"/>
                <a:gd name="connsiteY23" fmla="*/ 8271 h 10156"/>
                <a:gd name="connsiteX24" fmla="*/ 2544 w 10286"/>
                <a:gd name="connsiteY24" fmla="*/ 7658 h 10156"/>
                <a:gd name="connsiteX25" fmla="*/ 3659 w 10286"/>
                <a:gd name="connsiteY25" fmla="*/ 7180 h 10156"/>
                <a:gd name="connsiteX26" fmla="*/ 4748 w 10286"/>
                <a:gd name="connsiteY26" fmla="*/ 6389 h 10156"/>
                <a:gd name="connsiteX27" fmla="*/ 5557 w 10286"/>
                <a:gd name="connsiteY27" fmla="*/ 5255 h 10156"/>
                <a:gd name="connsiteX28" fmla="*/ 5952 w 10286"/>
                <a:gd name="connsiteY28" fmla="*/ 4208 h 10156"/>
                <a:gd name="connsiteX29" fmla="*/ 6077 w 10286"/>
                <a:gd name="connsiteY29" fmla="*/ 3198 h 10156"/>
                <a:gd name="connsiteX30" fmla="*/ 6063 w 10286"/>
                <a:gd name="connsiteY30" fmla="*/ 2109 h 10156"/>
                <a:gd name="connsiteX31" fmla="*/ 5881 w 10286"/>
                <a:gd name="connsiteY31" fmla="*/ 1349 h 10156"/>
                <a:gd name="connsiteX0" fmla="*/ 10286 w 10286"/>
                <a:gd name="connsiteY0" fmla="*/ 433 h 10156"/>
                <a:gd name="connsiteX1" fmla="*/ 8541 w 10286"/>
                <a:gd name="connsiteY1" fmla="*/ 12 h 10156"/>
                <a:gd name="connsiteX2" fmla="*/ 7411 w 10286"/>
                <a:gd name="connsiteY2" fmla="*/ 358 h 10156"/>
                <a:gd name="connsiteX3" fmla="*/ 6533 w 10286"/>
                <a:gd name="connsiteY3" fmla="*/ 837 h 10156"/>
                <a:gd name="connsiteX4" fmla="*/ 5524 w 10286"/>
                <a:gd name="connsiteY4" fmla="*/ 1707 h 10156"/>
                <a:gd name="connsiteX5" fmla="*/ 4571 w 10286"/>
                <a:gd name="connsiteY5" fmla="*/ 2287 h 10156"/>
                <a:gd name="connsiteX6" fmla="*/ 3986 w 10286"/>
                <a:gd name="connsiteY6" fmla="*/ 2691 h 10156"/>
                <a:gd name="connsiteX7" fmla="*/ 3755 w 10286"/>
                <a:gd name="connsiteY7" fmla="*/ 2963 h 10156"/>
                <a:gd name="connsiteX8" fmla="*/ 3643 w 10286"/>
                <a:gd name="connsiteY8" fmla="*/ 3465 h 10156"/>
                <a:gd name="connsiteX9" fmla="*/ 3208 w 10286"/>
                <a:gd name="connsiteY9" fmla="*/ 3691 h 10156"/>
                <a:gd name="connsiteX10" fmla="*/ 2839 w 10286"/>
                <a:gd name="connsiteY10" fmla="*/ 3697 h 10156"/>
                <a:gd name="connsiteX11" fmla="*/ 2440 w 10286"/>
                <a:gd name="connsiteY11" fmla="*/ 3423 h 10156"/>
                <a:gd name="connsiteX12" fmla="*/ 2678 w 10286"/>
                <a:gd name="connsiteY12" fmla="*/ 2750 h 10156"/>
                <a:gd name="connsiteX13" fmla="*/ 2188 w 10286"/>
                <a:gd name="connsiteY13" fmla="*/ 3017 h 10156"/>
                <a:gd name="connsiteX14" fmla="*/ 2018 w 10286"/>
                <a:gd name="connsiteY14" fmla="*/ 3878 h 10156"/>
                <a:gd name="connsiteX15" fmla="*/ 1609 w 10286"/>
                <a:gd name="connsiteY15" fmla="*/ 4701 h 10156"/>
                <a:gd name="connsiteX16" fmla="*/ 1114 w 10286"/>
                <a:gd name="connsiteY16" fmla="*/ 5412 h 10156"/>
                <a:gd name="connsiteX17" fmla="*/ 707 w 10286"/>
                <a:gd name="connsiteY17" fmla="*/ 6373 h 10156"/>
                <a:gd name="connsiteX18" fmla="*/ 280 w 10286"/>
                <a:gd name="connsiteY18" fmla="*/ 7563 h 10156"/>
                <a:gd name="connsiteX19" fmla="*/ 29 w 10286"/>
                <a:gd name="connsiteY19" fmla="*/ 9185 h 10156"/>
                <a:gd name="connsiteX20" fmla="*/ 123 w 10286"/>
                <a:gd name="connsiteY20" fmla="*/ 10069 h 10156"/>
                <a:gd name="connsiteX21" fmla="*/ 503 w 10286"/>
                <a:gd name="connsiteY21" fmla="*/ 9620 h 10156"/>
                <a:gd name="connsiteX22" fmla="*/ 1004 w 10286"/>
                <a:gd name="connsiteY22" fmla="*/ 9022 h 10156"/>
                <a:gd name="connsiteX23" fmla="*/ 1736 w 10286"/>
                <a:gd name="connsiteY23" fmla="*/ 8271 h 10156"/>
                <a:gd name="connsiteX24" fmla="*/ 2544 w 10286"/>
                <a:gd name="connsiteY24" fmla="*/ 7658 h 10156"/>
                <a:gd name="connsiteX25" fmla="*/ 3659 w 10286"/>
                <a:gd name="connsiteY25" fmla="*/ 7180 h 10156"/>
                <a:gd name="connsiteX26" fmla="*/ 4748 w 10286"/>
                <a:gd name="connsiteY26" fmla="*/ 6389 h 10156"/>
                <a:gd name="connsiteX27" fmla="*/ 5557 w 10286"/>
                <a:gd name="connsiteY27" fmla="*/ 5255 h 10156"/>
                <a:gd name="connsiteX28" fmla="*/ 5952 w 10286"/>
                <a:gd name="connsiteY28" fmla="*/ 4208 h 10156"/>
                <a:gd name="connsiteX29" fmla="*/ 6077 w 10286"/>
                <a:gd name="connsiteY29" fmla="*/ 3198 h 10156"/>
                <a:gd name="connsiteX30" fmla="*/ 6063 w 10286"/>
                <a:gd name="connsiteY30" fmla="*/ 2109 h 10156"/>
                <a:gd name="connsiteX31" fmla="*/ 5881 w 10286"/>
                <a:gd name="connsiteY31" fmla="*/ 1349 h 10156"/>
                <a:gd name="connsiteX0" fmla="*/ 10286 w 10286"/>
                <a:gd name="connsiteY0" fmla="*/ 433 h 10156"/>
                <a:gd name="connsiteX1" fmla="*/ 8541 w 10286"/>
                <a:gd name="connsiteY1" fmla="*/ 12 h 10156"/>
                <a:gd name="connsiteX2" fmla="*/ 7411 w 10286"/>
                <a:gd name="connsiteY2" fmla="*/ 358 h 10156"/>
                <a:gd name="connsiteX3" fmla="*/ 6533 w 10286"/>
                <a:gd name="connsiteY3" fmla="*/ 837 h 10156"/>
                <a:gd name="connsiteX4" fmla="*/ 5524 w 10286"/>
                <a:gd name="connsiteY4" fmla="*/ 1707 h 10156"/>
                <a:gd name="connsiteX5" fmla="*/ 4571 w 10286"/>
                <a:gd name="connsiteY5" fmla="*/ 2287 h 10156"/>
                <a:gd name="connsiteX6" fmla="*/ 3986 w 10286"/>
                <a:gd name="connsiteY6" fmla="*/ 2691 h 10156"/>
                <a:gd name="connsiteX7" fmla="*/ 3755 w 10286"/>
                <a:gd name="connsiteY7" fmla="*/ 2963 h 10156"/>
                <a:gd name="connsiteX8" fmla="*/ 3643 w 10286"/>
                <a:gd name="connsiteY8" fmla="*/ 3465 h 10156"/>
                <a:gd name="connsiteX9" fmla="*/ 3165 w 10286"/>
                <a:gd name="connsiteY9" fmla="*/ 4096 h 10156"/>
                <a:gd name="connsiteX10" fmla="*/ 2839 w 10286"/>
                <a:gd name="connsiteY10" fmla="*/ 3697 h 10156"/>
                <a:gd name="connsiteX11" fmla="*/ 2440 w 10286"/>
                <a:gd name="connsiteY11" fmla="*/ 3423 h 10156"/>
                <a:gd name="connsiteX12" fmla="*/ 2678 w 10286"/>
                <a:gd name="connsiteY12" fmla="*/ 2750 h 10156"/>
                <a:gd name="connsiteX13" fmla="*/ 2188 w 10286"/>
                <a:gd name="connsiteY13" fmla="*/ 3017 h 10156"/>
                <a:gd name="connsiteX14" fmla="*/ 2018 w 10286"/>
                <a:gd name="connsiteY14" fmla="*/ 3878 h 10156"/>
                <a:gd name="connsiteX15" fmla="*/ 1609 w 10286"/>
                <a:gd name="connsiteY15" fmla="*/ 4701 h 10156"/>
                <a:gd name="connsiteX16" fmla="*/ 1114 w 10286"/>
                <a:gd name="connsiteY16" fmla="*/ 5412 h 10156"/>
                <a:gd name="connsiteX17" fmla="*/ 707 w 10286"/>
                <a:gd name="connsiteY17" fmla="*/ 6373 h 10156"/>
                <a:gd name="connsiteX18" fmla="*/ 280 w 10286"/>
                <a:gd name="connsiteY18" fmla="*/ 7563 h 10156"/>
                <a:gd name="connsiteX19" fmla="*/ 29 w 10286"/>
                <a:gd name="connsiteY19" fmla="*/ 9185 h 10156"/>
                <a:gd name="connsiteX20" fmla="*/ 123 w 10286"/>
                <a:gd name="connsiteY20" fmla="*/ 10069 h 10156"/>
                <a:gd name="connsiteX21" fmla="*/ 503 w 10286"/>
                <a:gd name="connsiteY21" fmla="*/ 9620 h 10156"/>
                <a:gd name="connsiteX22" fmla="*/ 1004 w 10286"/>
                <a:gd name="connsiteY22" fmla="*/ 9022 h 10156"/>
                <a:gd name="connsiteX23" fmla="*/ 1736 w 10286"/>
                <a:gd name="connsiteY23" fmla="*/ 8271 h 10156"/>
                <a:gd name="connsiteX24" fmla="*/ 2544 w 10286"/>
                <a:gd name="connsiteY24" fmla="*/ 7658 h 10156"/>
                <a:gd name="connsiteX25" fmla="*/ 3659 w 10286"/>
                <a:gd name="connsiteY25" fmla="*/ 7180 h 10156"/>
                <a:gd name="connsiteX26" fmla="*/ 4748 w 10286"/>
                <a:gd name="connsiteY26" fmla="*/ 6389 h 10156"/>
                <a:gd name="connsiteX27" fmla="*/ 5557 w 10286"/>
                <a:gd name="connsiteY27" fmla="*/ 5255 h 10156"/>
                <a:gd name="connsiteX28" fmla="*/ 5952 w 10286"/>
                <a:gd name="connsiteY28" fmla="*/ 4208 h 10156"/>
                <a:gd name="connsiteX29" fmla="*/ 6077 w 10286"/>
                <a:gd name="connsiteY29" fmla="*/ 3198 h 10156"/>
                <a:gd name="connsiteX30" fmla="*/ 6063 w 10286"/>
                <a:gd name="connsiteY30" fmla="*/ 2109 h 10156"/>
                <a:gd name="connsiteX31" fmla="*/ 5881 w 10286"/>
                <a:gd name="connsiteY31" fmla="*/ 1349 h 10156"/>
                <a:gd name="connsiteX0" fmla="*/ 10286 w 10286"/>
                <a:gd name="connsiteY0" fmla="*/ 433 h 10156"/>
                <a:gd name="connsiteX1" fmla="*/ 8541 w 10286"/>
                <a:gd name="connsiteY1" fmla="*/ 12 h 10156"/>
                <a:gd name="connsiteX2" fmla="*/ 7411 w 10286"/>
                <a:gd name="connsiteY2" fmla="*/ 358 h 10156"/>
                <a:gd name="connsiteX3" fmla="*/ 6533 w 10286"/>
                <a:gd name="connsiteY3" fmla="*/ 837 h 10156"/>
                <a:gd name="connsiteX4" fmla="*/ 5524 w 10286"/>
                <a:gd name="connsiteY4" fmla="*/ 1707 h 10156"/>
                <a:gd name="connsiteX5" fmla="*/ 4571 w 10286"/>
                <a:gd name="connsiteY5" fmla="*/ 2287 h 10156"/>
                <a:gd name="connsiteX6" fmla="*/ 3986 w 10286"/>
                <a:gd name="connsiteY6" fmla="*/ 2691 h 10156"/>
                <a:gd name="connsiteX7" fmla="*/ 3755 w 10286"/>
                <a:gd name="connsiteY7" fmla="*/ 2963 h 10156"/>
                <a:gd name="connsiteX8" fmla="*/ 3643 w 10286"/>
                <a:gd name="connsiteY8" fmla="*/ 3465 h 10156"/>
                <a:gd name="connsiteX9" fmla="*/ 3165 w 10286"/>
                <a:gd name="connsiteY9" fmla="*/ 4096 h 10156"/>
                <a:gd name="connsiteX10" fmla="*/ 2796 w 10286"/>
                <a:gd name="connsiteY10" fmla="*/ 4203 h 10156"/>
                <a:gd name="connsiteX11" fmla="*/ 2440 w 10286"/>
                <a:gd name="connsiteY11" fmla="*/ 3423 h 10156"/>
                <a:gd name="connsiteX12" fmla="*/ 2678 w 10286"/>
                <a:gd name="connsiteY12" fmla="*/ 2750 h 10156"/>
                <a:gd name="connsiteX13" fmla="*/ 2188 w 10286"/>
                <a:gd name="connsiteY13" fmla="*/ 3017 h 10156"/>
                <a:gd name="connsiteX14" fmla="*/ 2018 w 10286"/>
                <a:gd name="connsiteY14" fmla="*/ 3878 h 10156"/>
                <a:gd name="connsiteX15" fmla="*/ 1609 w 10286"/>
                <a:gd name="connsiteY15" fmla="*/ 4701 h 10156"/>
                <a:gd name="connsiteX16" fmla="*/ 1114 w 10286"/>
                <a:gd name="connsiteY16" fmla="*/ 5412 h 10156"/>
                <a:gd name="connsiteX17" fmla="*/ 707 w 10286"/>
                <a:gd name="connsiteY17" fmla="*/ 6373 h 10156"/>
                <a:gd name="connsiteX18" fmla="*/ 280 w 10286"/>
                <a:gd name="connsiteY18" fmla="*/ 7563 h 10156"/>
                <a:gd name="connsiteX19" fmla="*/ 29 w 10286"/>
                <a:gd name="connsiteY19" fmla="*/ 9185 h 10156"/>
                <a:gd name="connsiteX20" fmla="*/ 123 w 10286"/>
                <a:gd name="connsiteY20" fmla="*/ 10069 h 10156"/>
                <a:gd name="connsiteX21" fmla="*/ 503 w 10286"/>
                <a:gd name="connsiteY21" fmla="*/ 9620 h 10156"/>
                <a:gd name="connsiteX22" fmla="*/ 1004 w 10286"/>
                <a:gd name="connsiteY22" fmla="*/ 9022 h 10156"/>
                <a:gd name="connsiteX23" fmla="*/ 1736 w 10286"/>
                <a:gd name="connsiteY23" fmla="*/ 8271 h 10156"/>
                <a:gd name="connsiteX24" fmla="*/ 2544 w 10286"/>
                <a:gd name="connsiteY24" fmla="*/ 7658 h 10156"/>
                <a:gd name="connsiteX25" fmla="*/ 3659 w 10286"/>
                <a:gd name="connsiteY25" fmla="*/ 7180 h 10156"/>
                <a:gd name="connsiteX26" fmla="*/ 4748 w 10286"/>
                <a:gd name="connsiteY26" fmla="*/ 6389 h 10156"/>
                <a:gd name="connsiteX27" fmla="*/ 5557 w 10286"/>
                <a:gd name="connsiteY27" fmla="*/ 5255 h 10156"/>
                <a:gd name="connsiteX28" fmla="*/ 5952 w 10286"/>
                <a:gd name="connsiteY28" fmla="*/ 4208 h 10156"/>
                <a:gd name="connsiteX29" fmla="*/ 6077 w 10286"/>
                <a:gd name="connsiteY29" fmla="*/ 3198 h 10156"/>
                <a:gd name="connsiteX30" fmla="*/ 6063 w 10286"/>
                <a:gd name="connsiteY30" fmla="*/ 2109 h 10156"/>
                <a:gd name="connsiteX31" fmla="*/ 5881 w 10286"/>
                <a:gd name="connsiteY31" fmla="*/ 1349 h 10156"/>
                <a:gd name="connsiteX0" fmla="*/ 10286 w 10286"/>
                <a:gd name="connsiteY0" fmla="*/ 433 h 10156"/>
                <a:gd name="connsiteX1" fmla="*/ 8541 w 10286"/>
                <a:gd name="connsiteY1" fmla="*/ 12 h 10156"/>
                <a:gd name="connsiteX2" fmla="*/ 7411 w 10286"/>
                <a:gd name="connsiteY2" fmla="*/ 358 h 10156"/>
                <a:gd name="connsiteX3" fmla="*/ 6533 w 10286"/>
                <a:gd name="connsiteY3" fmla="*/ 837 h 10156"/>
                <a:gd name="connsiteX4" fmla="*/ 5524 w 10286"/>
                <a:gd name="connsiteY4" fmla="*/ 1707 h 10156"/>
                <a:gd name="connsiteX5" fmla="*/ 4571 w 10286"/>
                <a:gd name="connsiteY5" fmla="*/ 2287 h 10156"/>
                <a:gd name="connsiteX6" fmla="*/ 3986 w 10286"/>
                <a:gd name="connsiteY6" fmla="*/ 2691 h 10156"/>
                <a:gd name="connsiteX7" fmla="*/ 3755 w 10286"/>
                <a:gd name="connsiteY7" fmla="*/ 2963 h 10156"/>
                <a:gd name="connsiteX8" fmla="*/ 3643 w 10286"/>
                <a:gd name="connsiteY8" fmla="*/ 3465 h 10156"/>
                <a:gd name="connsiteX9" fmla="*/ 3165 w 10286"/>
                <a:gd name="connsiteY9" fmla="*/ 4096 h 10156"/>
                <a:gd name="connsiteX10" fmla="*/ 2796 w 10286"/>
                <a:gd name="connsiteY10" fmla="*/ 4203 h 10156"/>
                <a:gd name="connsiteX11" fmla="*/ 2597 w 10286"/>
                <a:gd name="connsiteY11" fmla="*/ 3706 h 10156"/>
                <a:gd name="connsiteX12" fmla="*/ 2678 w 10286"/>
                <a:gd name="connsiteY12" fmla="*/ 2750 h 10156"/>
                <a:gd name="connsiteX13" fmla="*/ 2188 w 10286"/>
                <a:gd name="connsiteY13" fmla="*/ 3017 h 10156"/>
                <a:gd name="connsiteX14" fmla="*/ 2018 w 10286"/>
                <a:gd name="connsiteY14" fmla="*/ 3878 h 10156"/>
                <a:gd name="connsiteX15" fmla="*/ 1609 w 10286"/>
                <a:gd name="connsiteY15" fmla="*/ 4701 h 10156"/>
                <a:gd name="connsiteX16" fmla="*/ 1114 w 10286"/>
                <a:gd name="connsiteY16" fmla="*/ 5412 h 10156"/>
                <a:gd name="connsiteX17" fmla="*/ 707 w 10286"/>
                <a:gd name="connsiteY17" fmla="*/ 6373 h 10156"/>
                <a:gd name="connsiteX18" fmla="*/ 280 w 10286"/>
                <a:gd name="connsiteY18" fmla="*/ 7563 h 10156"/>
                <a:gd name="connsiteX19" fmla="*/ 29 w 10286"/>
                <a:gd name="connsiteY19" fmla="*/ 9185 h 10156"/>
                <a:gd name="connsiteX20" fmla="*/ 123 w 10286"/>
                <a:gd name="connsiteY20" fmla="*/ 10069 h 10156"/>
                <a:gd name="connsiteX21" fmla="*/ 503 w 10286"/>
                <a:gd name="connsiteY21" fmla="*/ 9620 h 10156"/>
                <a:gd name="connsiteX22" fmla="*/ 1004 w 10286"/>
                <a:gd name="connsiteY22" fmla="*/ 9022 h 10156"/>
                <a:gd name="connsiteX23" fmla="*/ 1736 w 10286"/>
                <a:gd name="connsiteY23" fmla="*/ 8271 h 10156"/>
                <a:gd name="connsiteX24" fmla="*/ 2544 w 10286"/>
                <a:gd name="connsiteY24" fmla="*/ 7658 h 10156"/>
                <a:gd name="connsiteX25" fmla="*/ 3659 w 10286"/>
                <a:gd name="connsiteY25" fmla="*/ 7180 h 10156"/>
                <a:gd name="connsiteX26" fmla="*/ 4748 w 10286"/>
                <a:gd name="connsiteY26" fmla="*/ 6389 h 10156"/>
                <a:gd name="connsiteX27" fmla="*/ 5557 w 10286"/>
                <a:gd name="connsiteY27" fmla="*/ 5255 h 10156"/>
                <a:gd name="connsiteX28" fmla="*/ 5952 w 10286"/>
                <a:gd name="connsiteY28" fmla="*/ 4208 h 10156"/>
                <a:gd name="connsiteX29" fmla="*/ 6077 w 10286"/>
                <a:gd name="connsiteY29" fmla="*/ 3198 h 10156"/>
                <a:gd name="connsiteX30" fmla="*/ 6063 w 10286"/>
                <a:gd name="connsiteY30" fmla="*/ 2109 h 10156"/>
                <a:gd name="connsiteX31" fmla="*/ 5881 w 10286"/>
                <a:gd name="connsiteY31" fmla="*/ 1349 h 10156"/>
                <a:gd name="connsiteX0" fmla="*/ 10286 w 10286"/>
                <a:gd name="connsiteY0" fmla="*/ 433 h 10156"/>
                <a:gd name="connsiteX1" fmla="*/ 8541 w 10286"/>
                <a:gd name="connsiteY1" fmla="*/ 12 h 10156"/>
                <a:gd name="connsiteX2" fmla="*/ 7411 w 10286"/>
                <a:gd name="connsiteY2" fmla="*/ 358 h 10156"/>
                <a:gd name="connsiteX3" fmla="*/ 6533 w 10286"/>
                <a:gd name="connsiteY3" fmla="*/ 837 h 10156"/>
                <a:gd name="connsiteX4" fmla="*/ 5524 w 10286"/>
                <a:gd name="connsiteY4" fmla="*/ 1707 h 10156"/>
                <a:gd name="connsiteX5" fmla="*/ 4571 w 10286"/>
                <a:gd name="connsiteY5" fmla="*/ 2287 h 10156"/>
                <a:gd name="connsiteX6" fmla="*/ 3986 w 10286"/>
                <a:gd name="connsiteY6" fmla="*/ 2691 h 10156"/>
                <a:gd name="connsiteX7" fmla="*/ 3755 w 10286"/>
                <a:gd name="connsiteY7" fmla="*/ 2963 h 10156"/>
                <a:gd name="connsiteX8" fmla="*/ 3643 w 10286"/>
                <a:gd name="connsiteY8" fmla="*/ 3465 h 10156"/>
                <a:gd name="connsiteX9" fmla="*/ 3165 w 10286"/>
                <a:gd name="connsiteY9" fmla="*/ 4096 h 10156"/>
                <a:gd name="connsiteX10" fmla="*/ 2796 w 10286"/>
                <a:gd name="connsiteY10" fmla="*/ 4203 h 10156"/>
                <a:gd name="connsiteX11" fmla="*/ 2597 w 10286"/>
                <a:gd name="connsiteY11" fmla="*/ 3706 h 10156"/>
                <a:gd name="connsiteX12" fmla="*/ 2678 w 10286"/>
                <a:gd name="connsiteY12" fmla="*/ 3175 h 10156"/>
                <a:gd name="connsiteX13" fmla="*/ 2188 w 10286"/>
                <a:gd name="connsiteY13" fmla="*/ 3017 h 10156"/>
                <a:gd name="connsiteX14" fmla="*/ 2018 w 10286"/>
                <a:gd name="connsiteY14" fmla="*/ 3878 h 10156"/>
                <a:gd name="connsiteX15" fmla="*/ 1609 w 10286"/>
                <a:gd name="connsiteY15" fmla="*/ 4701 h 10156"/>
                <a:gd name="connsiteX16" fmla="*/ 1114 w 10286"/>
                <a:gd name="connsiteY16" fmla="*/ 5412 h 10156"/>
                <a:gd name="connsiteX17" fmla="*/ 707 w 10286"/>
                <a:gd name="connsiteY17" fmla="*/ 6373 h 10156"/>
                <a:gd name="connsiteX18" fmla="*/ 280 w 10286"/>
                <a:gd name="connsiteY18" fmla="*/ 7563 h 10156"/>
                <a:gd name="connsiteX19" fmla="*/ 29 w 10286"/>
                <a:gd name="connsiteY19" fmla="*/ 9185 h 10156"/>
                <a:gd name="connsiteX20" fmla="*/ 123 w 10286"/>
                <a:gd name="connsiteY20" fmla="*/ 10069 h 10156"/>
                <a:gd name="connsiteX21" fmla="*/ 503 w 10286"/>
                <a:gd name="connsiteY21" fmla="*/ 9620 h 10156"/>
                <a:gd name="connsiteX22" fmla="*/ 1004 w 10286"/>
                <a:gd name="connsiteY22" fmla="*/ 9022 h 10156"/>
                <a:gd name="connsiteX23" fmla="*/ 1736 w 10286"/>
                <a:gd name="connsiteY23" fmla="*/ 8271 h 10156"/>
                <a:gd name="connsiteX24" fmla="*/ 2544 w 10286"/>
                <a:gd name="connsiteY24" fmla="*/ 7658 h 10156"/>
                <a:gd name="connsiteX25" fmla="*/ 3659 w 10286"/>
                <a:gd name="connsiteY25" fmla="*/ 7180 h 10156"/>
                <a:gd name="connsiteX26" fmla="*/ 4748 w 10286"/>
                <a:gd name="connsiteY26" fmla="*/ 6389 h 10156"/>
                <a:gd name="connsiteX27" fmla="*/ 5557 w 10286"/>
                <a:gd name="connsiteY27" fmla="*/ 5255 h 10156"/>
                <a:gd name="connsiteX28" fmla="*/ 5952 w 10286"/>
                <a:gd name="connsiteY28" fmla="*/ 4208 h 10156"/>
                <a:gd name="connsiteX29" fmla="*/ 6077 w 10286"/>
                <a:gd name="connsiteY29" fmla="*/ 3198 h 10156"/>
                <a:gd name="connsiteX30" fmla="*/ 6063 w 10286"/>
                <a:gd name="connsiteY30" fmla="*/ 2109 h 10156"/>
                <a:gd name="connsiteX31" fmla="*/ 5881 w 10286"/>
                <a:gd name="connsiteY31" fmla="*/ 1349 h 10156"/>
                <a:gd name="connsiteX0" fmla="*/ 10286 w 10286"/>
                <a:gd name="connsiteY0" fmla="*/ 433 h 10156"/>
                <a:gd name="connsiteX1" fmla="*/ 8541 w 10286"/>
                <a:gd name="connsiteY1" fmla="*/ 12 h 10156"/>
                <a:gd name="connsiteX2" fmla="*/ 7411 w 10286"/>
                <a:gd name="connsiteY2" fmla="*/ 358 h 10156"/>
                <a:gd name="connsiteX3" fmla="*/ 6533 w 10286"/>
                <a:gd name="connsiteY3" fmla="*/ 837 h 10156"/>
                <a:gd name="connsiteX4" fmla="*/ 5524 w 10286"/>
                <a:gd name="connsiteY4" fmla="*/ 1707 h 10156"/>
                <a:gd name="connsiteX5" fmla="*/ 4571 w 10286"/>
                <a:gd name="connsiteY5" fmla="*/ 2287 h 10156"/>
                <a:gd name="connsiteX6" fmla="*/ 3986 w 10286"/>
                <a:gd name="connsiteY6" fmla="*/ 2691 h 10156"/>
                <a:gd name="connsiteX7" fmla="*/ 3755 w 10286"/>
                <a:gd name="connsiteY7" fmla="*/ 2963 h 10156"/>
                <a:gd name="connsiteX8" fmla="*/ 3643 w 10286"/>
                <a:gd name="connsiteY8" fmla="*/ 3465 h 10156"/>
                <a:gd name="connsiteX9" fmla="*/ 3165 w 10286"/>
                <a:gd name="connsiteY9" fmla="*/ 4096 h 10156"/>
                <a:gd name="connsiteX10" fmla="*/ 2796 w 10286"/>
                <a:gd name="connsiteY10" fmla="*/ 4203 h 10156"/>
                <a:gd name="connsiteX11" fmla="*/ 2597 w 10286"/>
                <a:gd name="connsiteY11" fmla="*/ 3706 h 10156"/>
                <a:gd name="connsiteX12" fmla="*/ 2678 w 10286"/>
                <a:gd name="connsiteY12" fmla="*/ 3175 h 10156"/>
                <a:gd name="connsiteX13" fmla="*/ 2245 w 10286"/>
                <a:gd name="connsiteY13" fmla="*/ 3401 h 10156"/>
                <a:gd name="connsiteX14" fmla="*/ 2018 w 10286"/>
                <a:gd name="connsiteY14" fmla="*/ 3878 h 10156"/>
                <a:gd name="connsiteX15" fmla="*/ 1609 w 10286"/>
                <a:gd name="connsiteY15" fmla="*/ 4701 h 10156"/>
                <a:gd name="connsiteX16" fmla="*/ 1114 w 10286"/>
                <a:gd name="connsiteY16" fmla="*/ 5412 h 10156"/>
                <a:gd name="connsiteX17" fmla="*/ 707 w 10286"/>
                <a:gd name="connsiteY17" fmla="*/ 6373 h 10156"/>
                <a:gd name="connsiteX18" fmla="*/ 280 w 10286"/>
                <a:gd name="connsiteY18" fmla="*/ 7563 h 10156"/>
                <a:gd name="connsiteX19" fmla="*/ 29 w 10286"/>
                <a:gd name="connsiteY19" fmla="*/ 9185 h 10156"/>
                <a:gd name="connsiteX20" fmla="*/ 123 w 10286"/>
                <a:gd name="connsiteY20" fmla="*/ 10069 h 10156"/>
                <a:gd name="connsiteX21" fmla="*/ 503 w 10286"/>
                <a:gd name="connsiteY21" fmla="*/ 9620 h 10156"/>
                <a:gd name="connsiteX22" fmla="*/ 1004 w 10286"/>
                <a:gd name="connsiteY22" fmla="*/ 9022 h 10156"/>
                <a:gd name="connsiteX23" fmla="*/ 1736 w 10286"/>
                <a:gd name="connsiteY23" fmla="*/ 8271 h 10156"/>
                <a:gd name="connsiteX24" fmla="*/ 2544 w 10286"/>
                <a:gd name="connsiteY24" fmla="*/ 7658 h 10156"/>
                <a:gd name="connsiteX25" fmla="*/ 3659 w 10286"/>
                <a:gd name="connsiteY25" fmla="*/ 7180 h 10156"/>
                <a:gd name="connsiteX26" fmla="*/ 4748 w 10286"/>
                <a:gd name="connsiteY26" fmla="*/ 6389 h 10156"/>
                <a:gd name="connsiteX27" fmla="*/ 5557 w 10286"/>
                <a:gd name="connsiteY27" fmla="*/ 5255 h 10156"/>
                <a:gd name="connsiteX28" fmla="*/ 5952 w 10286"/>
                <a:gd name="connsiteY28" fmla="*/ 4208 h 10156"/>
                <a:gd name="connsiteX29" fmla="*/ 6077 w 10286"/>
                <a:gd name="connsiteY29" fmla="*/ 3198 h 10156"/>
                <a:gd name="connsiteX30" fmla="*/ 6063 w 10286"/>
                <a:gd name="connsiteY30" fmla="*/ 2109 h 10156"/>
                <a:gd name="connsiteX31" fmla="*/ 5881 w 10286"/>
                <a:gd name="connsiteY31" fmla="*/ 1349 h 10156"/>
                <a:gd name="connsiteX0" fmla="*/ 10286 w 10286"/>
                <a:gd name="connsiteY0" fmla="*/ 433 h 10156"/>
                <a:gd name="connsiteX1" fmla="*/ 8541 w 10286"/>
                <a:gd name="connsiteY1" fmla="*/ 12 h 10156"/>
                <a:gd name="connsiteX2" fmla="*/ 7411 w 10286"/>
                <a:gd name="connsiteY2" fmla="*/ 358 h 10156"/>
                <a:gd name="connsiteX3" fmla="*/ 6533 w 10286"/>
                <a:gd name="connsiteY3" fmla="*/ 837 h 10156"/>
                <a:gd name="connsiteX4" fmla="*/ 5524 w 10286"/>
                <a:gd name="connsiteY4" fmla="*/ 1707 h 10156"/>
                <a:gd name="connsiteX5" fmla="*/ 4571 w 10286"/>
                <a:gd name="connsiteY5" fmla="*/ 2287 h 10156"/>
                <a:gd name="connsiteX6" fmla="*/ 3986 w 10286"/>
                <a:gd name="connsiteY6" fmla="*/ 2691 h 10156"/>
                <a:gd name="connsiteX7" fmla="*/ 3755 w 10286"/>
                <a:gd name="connsiteY7" fmla="*/ 2963 h 10156"/>
                <a:gd name="connsiteX8" fmla="*/ 3643 w 10286"/>
                <a:gd name="connsiteY8" fmla="*/ 3465 h 10156"/>
                <a:gd name="connsiteX9" fmla="*/ 3165 w 10286"/>
                <a:gd name="connsiteY9" fmla="*/ 4096 h 10156"/>
                <a:gd name="connsiteX10" fmla="*/ 2796 w 10286"/>
                <a:gd name="connsiteY10" fmla="*/ 4203 h 10156"/>
                <a:gd name="connsiteX11" fmla="*/ 2597 w 10286"/>
                <a:gd name="connsiteY11" fmla="*/ 3706 h 10156"/>
                <a:gd name="connsiteX12" fmla="*/ 2678 w 10286"/>
                <a:gd name="connsiteY12" fmla="*/ 3175 h 10156"/>
                <a:gd name="connsiteX13" fmla="*/ 2245 w 10286"/>
                <a:gd name="connsiteY13" fmla="*/ 3401 h 10156"/>
                <a:gd name="connsiteX14" fmla="*/ 2004 w 10286"/>
                <a:gd name="connsiteY14" fmla="*/ 4202 h 10156"/>
                <a:gd name="connsiteX15" fmla="*/ 1609 w 10286"/>
                <a:gd name="connsiteY15" fmla="*/ 4701 h 10156"/>
                <a:gd name="connsiteX16" fmla="*/ 1114 w 10286"/>
                <a:gd name="connsiteY16" fmla="*/ 5412 h 10156"/>
                <a:gd name="connsiteX17" fmla="*/ 707 w 10286"/>
                <a:gd name="connsiteY17" fmla="*/ 6373 h 10156"/>
                <a:gd name="connsiteX18" fmla="*/ 280 w 10286"/>
                <a:gd name="connsiteY18" fmla="*/ 7563 h 10156"/>
                <a:gd name="connsiteX19" fmla="*/ 29 w 10286"/>
                <a:gd name="connsiteY19" fmla="*/ 9185 h 10156"/>
                <a:gd name="connsiteX20" fmla="*/ 123 w 10286"/>
                <a:gd name="connsiteY20" fmla="*/ 10069 h 10156"/>
                <a:gd name="connsiteX21" fmla="*/ 503 w 10286"/>
                <a:gd name="connsiteY21" fmla="*/ 9620 h 10156"/>
                <a:gd name="connsiteX22" fmla="*/ 1004 w 10286"/>
                <a:gd name="connsiteY22" fmla="*/ 9022 h 10156"/>
                <a:gd name="connsiteX23" fmla="*/ 1736 w 10286"/>
                <a:gd name="connsiteY23" fmla="*/ 8271 h 10156"/>
                <a:gd name="connsiteX24" fmla="*/ 2544 w 10286"/>
                <a:gd name="connsiteY24" fmla="*/ 7658 h 10156"/>
                <a:gd name="connsiteX25" fmla="*/ 3659 w 10286"/>
                <a:gd name="connsiteY25" fmla="*/ 7180 h 10156"/>
                <a:gd name="connsiteX26" fmla="*/ 4748 w 10286"/>
                <a:gd name="connsiteY26" fmla="*/ 6389 h 10156"/>
                <a:gd name="connsiteX27" fmla="*/ 5557 w 10286"/>
                <a:gd name="connsiteY27" fmla="*/ 5255 h 10156"/>
                <a:gd name="connsiteX28" fmla="*/ 5952 w 10286"/>
                <a:gd name="connsiteY28" fmla="*/ 4208 h 10156"/>
                <a:gd name="connsiteX29" fmla="*/ 6077 w 10286"/>
                <a:gd name="connsiteY29" fmla="*/ 3198 h 10156"/>
                <a:gd name="connsiteX30" fmla="*/ 6063 w 10286"/>
                <a:gd name="connsiteY30" fmla="*/ 2109 h 10156"/>
                <a:gd name="connsiteX31" fmla="*/ 5881 w 10286"/>
                <a:gd name="connsiteY31" fmla="*/ 1349 h 10156"/>
                <a:gd name="connsiteX0" fmla="*/ 10286 w 10286"/>
                <a:gd name="connsiteY0" fmla="*/ 433 h 10156"/>
                <a:gd name="connsiteX1" fmla="*/ 8541 w 10286"/>
                <a:gd name="connsiteY1" fmla="*/ 12 h 10156"/>
                <a:gd name="connsiteX2" fmla="*/ 7411 w 10286"/>
                <a:gd name="connsiteY2" fmla="*/ 358 h 10156"/>
                <a:gd name="connsiteX3" fmla="*/ 6533 w 10286"/>
                <a:gd name="connsiteY3" fmla="*/ 837 h 10156"/>
                <a:gd name="connsiteX4" fmla="*/ 5524 w 10286"/>
                <a:gd name="connsiteY4" fmla="*/ 1707 h 10156"/>
                <a:gd name="connsiteX5" fmla="*/ 4571 w 10286"/>
                <a:gd name="connsiteY5" fmla="*/ 2287 h 10156"/>
                <a:gd name="connsiteX6" fmla="*/ 3986 w 10286"/>
                <a:gd name="connsiteY6" fmla="*/ 2691 h 10156"/>
                <a:gd name="connsiteX7" fmla="*/ 3755 w 10286"/>
                <a:gd name="connsiteY7" fmla="*/ 2963 h 10156"/>
                <a:gd name="connsiteX8" fmla="*/ 3643 w 10286"/>
                <a:gd name="connsiteY8" fmla="*/ 3465 h 10156"/>
                <a:gd name="connsiteX9" fmla="*/ 3165 w 10286"/>
                <a:gd name="connsiteY9" fmla="*/ 4096 h 10156"/>
                <a:gd name="connsiteX10" fmla="*/ 2796 w 10286"/>
                <a:gd name="connsiteY10" fmla="*/ 4203 h 10156"/>
                <a:gd name="connsiteX11" fmla="*/ 2597 w 10286"/>
                <a:gd name="connsiteY11" fmla="*/ 3706 h 10156"/>
                <a:gd name="connsiteX12" fmla="*/ 2678 w 10286"/>
                <a:gd name="connsiteY12" fmla="*/ 3175 h 10156"/>
                <a:gd name="connsiteX13" fmla="*/ 2245 w 10286"/>
                <a:gd name="connsiteY13" fmla="*/ 3401 h 10156"/>
                <a:gd name="connsiteX14" fmla="*/ 2004 w 10286"/>
                <a:gd name="connsiteY14" fmla="*/ 4202 h 10156"/>
                <a:gd name="connsiteX15" fmla="*/ 1552 w 10286"/>
                <a:gd name="connsiteY15" fmla="*/ 5166 h 10156"/>
                <a:gd name="connsiteX16" fmla="*/ 1114 w 10286"/>
                <a:gd name="connsiteY16" fmla="*/ 5412 h 10156"/>
                <a:gd name="connsiteX17" fmla="*/ 707 w 10286"/>
                <a:gd name="connsiteY17" fmla="*/ 6373 h 10156"/>
                <a:gd name="connsiteX18" fmla="*/ 280 w 10286"/>
                <a:gd name="connsiteY18" fmla="*/ 7563 h 10156"/>
                <a:gd name="connsiteX19" fmla="*/ 29 w 10286"/>
                <a:gd name="connsiteY19" fmla="*/ 9185 h 10156"/>
                <a:gd name="connsiteX20" fmla="*/ 123 w 10286"/>
                <a:gd name="connsiteY20" fmla="*/ 10069 h 10156"/>
                <a:gd name="connsiteX21" fmla="*/ 503 w 10286"/>
                <a:gd name="connsiteY21" fmla="*/ 9620 h 10156"/>
                <a:gd name="connsiteX22" fmla="*/ 1004 w 10286"/>
                <a:gd name="connsiteY22" fmla="*/ 9022 h 10156"/>
                <a:gd name="connsiteX23" fmla="*/ 1736 w 10286"/>
                <a:gd name="connsiteY23" fmla="*/ 8271 h 10156"/>
                <a:gd name="connsiteX24" fmla="*/ 2544 w 10286"/>
                <a:gd name="connsiteY24" fmla="*/ 7658 h 10156"/>
                <a:gd name="connsiteX25" fmla="*/ 3659 w 10286"/>
                <a:gd name="connsiteY25" fmla="*/ 7180 h 10156"/>
                <a:gd name="connsiteX26" fmla="*/ 4748 w 10286"/>
                <a:gd name="connsiteY26" fmla="*/ 6389 h 10156"/>
                <a:gd name="connsiteX27" fmla="*/ 5557 w 10286"/>
                <a:gd name="connsiteY27" fmla="*/ 5255 h 10156"/>
                <a:gd name="connsiteX28" fmla="*/ 5952 w 10286"/>
                <a:gd name="connsiteY28" fmla="*/ 4208 h 10156"/>
                <a:gd name="connsiteX29" fmla="*/ 6077 w 10286"/>
                <a:gd name="connsiteY29" fmla="*/ 3198 h 10156"/>
                <a:gd name="connsiteX30" fmla="*/ 6063 w 10286"/>
                <a:gd name="connsiteY30" fmla="*/ 2109 h 10156"/>
                <a:gd name="connsiteX31" fmla="*/ 5881 w 10286"/>
                <a:gd name="connsiteY31" fmla="*/ 1349 h 10156"/>
                <a:gd name="connsiteX0" fmla="*/ 10286 w 10286"/>
                <a:gd name="connsiteY0" fmla="*/ 433 h 10156"/>
                <a:gd name="connsiteX1" fmla="*/ 8541 w 10286"/>
                <a:gd name="connsiteY1" fmla="*/ 12 h 10156"/>
                <a:gd name="connsiteX2" fmla="*/ 7411 w 10286"/>
                <a:gd name="connsiteY2" fmla="*/ 358 h 10156"/>
                <a:gd name="connsiteX3" fmla="*/ 6533 w 10286"/>
                <a:gd name="connsiteY3" fmla="*/ 837 h 10156"/>
                <a:gd name="connsiteX4" fmla="*/ 5524 w 10286"/>
                <a:gd name="connsiteY4" fmla="*/ 1707 h 10156"/>
                <a:gd name="connsiteX5" fmla="*/ 4571 w 10286"/>
                <a:gd name="connsiteY5" fmla="*/ 2287 h 10156"/>
                <a:gd name="connsiteX6" fmla="*/ 3986 w 10286"/>
                <a:gd name="connsiteY6" fmla="*/ 2691 h 10156"/>
                <a:gd name="connsiteX7" fmla="*/ 3755 w 10286"/>
                <a:gd name="connsiteY7" fmla="*/ 2963 h 10156"/>
                <a:gd name="connsiteX8" fmla="*/ 3643 w 10286"/>
                <a:gd name="connsiteY8" fmla="*/ 3465 h 10156"/>
                <a:gd name="connsiteX9" fmla="*/ 3165 w 10286"/>
                <a:gd name="connsiteY9" fmla="*/ 4096 h 10156"/>
                <a:gd name="connsiteX10" fmla="*/ 2796 w 10286"/>
                <a:gd name="connsiteY10" fmla="*/ 4203 h 10156"/>
                <a:gd name="connsiteX11" fmla="*/ 2597 w 10286"/>
                <a:gd name="connsiteY11" fmla="*/ 3706 h 10156"/>
                <a:gd name="connsiteX12" fmla="*/ 2678 w 10286"/>
                <a:gd name="connsiteY12" fmla="*/ 3175 h 10156"/>
                <a:gd name="connsiteX13" fmla="*/ 2245 w 10286"/>
                <a:gd name="connsiteY13" fmla="*/ 3401 h 10156"/>
                <a:gd name="connsiteX14" fmla="*/ 2004 w 10286"/>
                <a:gd name="connsiteY14" fmla="*/ 4202 h 10156"/>
                <a:gd name="connsiteX15" fmla="*/ 1552 w 10286"/>
                <a:gd name="connsiteY15" fmla="*/ 5166 h 10156"/>
                <a:gd name="connsiteX16" fmla="*/ 1071 w 10286"/>
                <a:gd name="connsiteY16" fmla="*/ 5938 h 10156"/>
                <a:gd name="connsiteX17" fmla="*/ 707 w 10286"/>
                <a:gd name="connsiteY17" fmla="*/ 6373 h 10156"/>
                <a:gd name="connsiteX18" fmla="*/ 280 w 10286"/>
                <a:gd name="connsiteY18" fmla="*/ 7563 h 10156"/>
                <a:gd name="connsiteX19" fmla="*/ 29 w 10286"/>
                <a:gd name="connsiteY19" fmla="*/ 9185 h 10156"/>
                <a:gd name="connsiteX20" fmla="*/ 123 w 10286"/>
                <a:gd name="connsiteY20" fmla="*/ 10069 h 10156"/>
                <a:gd name="connsiteX21" fmla="*/ 503 w 10286"/>
                <a:gd name="connsiteY21" fmla="*/ 9620 h 10156"/>
                <a:gd name="connsiteX22" fmla="*/ 1004 w 10286"/>
                <a:gd name="connsiteY22" fmla="*/ 9022 h 10156"/>
                <a:gd name="connsiteX23" fmla="*/ 1736 w 10286"/>
                <a:gd name="connsiteY23" fmla="*/ 8271 h 10156"/>
                <a:gd name="connsiteX24" fmla="*/ 2544 w 10286"/>
                <a:gd name="connsiteY24" fmla="*/ 7658 h 10156"/>
                <a:gd name="connsiteX25" fmla="*/ 3659 w 10286"/>
                <a:gd name="connsiteY25" fmla="*/ 7180 h 10156"/>
                <a:gd name="connsiteX26" fmla="*/ 4748 w 10286"/>
                <a:gd name="connsiteY26" fmla="*/ 6389 h 10156"/>
                <a:gd name="connsiteX27" fmla="*/ 5557 w 10286"/>
                <a:gd name="connsiteY27" fmla="*/ 5255 h 10156"/>
                <a:gd name="connsiteX28" fmla="*/ 5952 w 10286"/>
                <a:gd name="connsiteY28" fmla="*/ 4208 h 10156"/>
                <a:gd name="connsiteX29" fmla="*/ 6077 w 10286"/>
                <a:gd name="connsiteY29" fmla="*/ 3198 h 10156"/>
                <a:gd name="connsiteX30" fmla="*/ 6063 w 10286"/>
                <a:gd name="connsiteY30" fmla="*/ 2109 h 10156"/>
                <a:gd name="connsiteX31" fmla="*/ 5881 w 10286"/>
                <a:gd name="connsiteY31" fmla="*/ 1349 h 10156"/>
                <a:gd name="connsiteX0" fmla="*/ 10286 w 10286"/>
                <a:gd name="connsiteY0" fmla="*/ 433 h 10156"/>
                <a:gd name="connsiteX1" fmla="*/ 8541 w 10286"/>
                <a:gd name="connsiteY1" fmla="*/ 12 h 10156"/>
                <a:gd name="connsiteX2" fmla="*/ 7411 w 10286"/>
                <a:gd name="connsiteY2" fmla="*/ 358 h 10156"/>
                <a:gd name="connsiteX3" fmla="*/ 6533 w 10286"/>
                <a:gd name="connsiteY3" fmla="*/ 837 h 10156"/>
                <a:gd name="connsiteX4" fmla="*/ 5524 w 10286"/>
                <a:gd name="connsiteY4" fmla="*/ 1707 h 10156"/>
                <a:gd name="connsiteX5" fmla="*/ 4571 w 10286"/>
                <a:gd name="connsiteY5" fmla="*/ 2287 h 10156"/>
                <a:gd name="connsiteX6" fmla="*/ 3986 w 10286"/>
                <a:gd name="connsiteY6" fmla="*/ 2691 h 10156"/>
                <a:gd name="connsiteX7" fmla="*/ 3755 w 10286"/>
                <a:gd name="connsiteY7" fmla="*/ 2963 h 10156"/>
                <a:gd name="connsiteX8" fmla="*/ 3600 w 10286"/>
                <a:gd name="connsiteY8" fmla="*/ 3465 h 10156"/>
                <a:gd name="connsiteX9" fmla="*/ 3165 w 10286"/>
                <a:gd name="connsiteY9" fmla="*/ 4096 h 10156"/>
                <a:gd name="connsiteX10" fmla="*/ 2796 w 10286"/>
                <a:gd name="connsiteY10" fmla="*/ 4203 h 10156"/>
                <a:gd name="connsiteX11" fmla="*/ 2597 w 10286"/>
                <a:gd name="connsiteY11" fmla="*/ 3706 h 10156"/>
                <a:gd name="connsiteX12" fmla="*/ 2678 w 10286"/>
                <a:gd name="connsiteY12" fmla="*/ 3175 h 10156"/>
                <a:gd name="connsiteX13" fmla="*/ 2245 w 10286"/>
                <a:gd name="connsiteY13" fmla="*/ 3401 h 10156"/>
                <a:gd name="connsiteX14" fmla="*/ 2004 w 10286"/>
                <a:gd name="connsiteY14" fmla="*/ 4202 h 10156"/>
                <a:gd name="connsiteX15" fmla="*/ 1552 w 10286"/>
                <a:gd name="connsiteY15" fmla="*/ 5166 h 10156"/>
                <a:gd name="connsiteX16" fmla="*/ 1071 w 10286"/>
                <a:gd name="connsiteY16" fmla="*/ 5938 h 10156"/>
                <a:gd name="connsiteX17" fmla="*/ 707 w 10286"/>
                <a:gd name="connsiteY17" fmla="*/ 6373 h 10156"/>
                <a:gd name="connsiteX18" fmla="*/ 280 w 10286"/>
                <a:gd name="connsiteY18" fmla="*/ 7563 h 10156"/>
                <a:gd name="connsiteX19" fmla="*/ 29 w 10286"/>
                <a:gd name="connsiteY19" fmla="*/ 9185 h 10156"/>
                <a:gd name="connsiteX20" fmla="*/ 123 w 10286"/>
                <a:gd name="connsiteY20" fmla="*/ 10069 h 10156"/>
                <a:gd name="connsiteX21" fmla="*/ 503 w 10286"/>
                <a:gd name="connsiteY21" fmla="*/ 9620 h 10156"/>
                <a:gd name="connsiteX22" fmla="*/ 1004 w 10286"/>
                <a:gd name="connsiteY22" fmla="*/ 9022 h 10156"/>
                <a:gd name="connsiteX23" fmla="*/ 1736 w 10286"/>
                <a:gd name="connsiteY23" fmla="*/ 8271 h 10156"/>
                <a:gd name="connsiteX24" fmla="*/ 2544 w 10286"/>
                <a:gd name="connsiteY24" fmla="*/ 7658 h 10156"/>
                <a:gd name="connsiteX25" fmla="*/ 3659 w 10286"/>
                <a:gd name="connsiteY25" fmla="*/ 7180 h 10156"/>
                <a:gd name="connsiteX26" fmla="*/ 4748 w 10286"/>
                <a:gd name="connsiteY26" fmla="*/ 6389 h 10156"/>
                <a:gd name="connsiteX27" fmla="*/ 5557 w 10286"/>
                <a:gd name="connsiteY27" fmla="*/ 5255 h 10156"/>
                <a:gd name="connsiteX28" fmla="*/ 5952 w 10286"/>
                <a:gd name="connsiteY28" fmla="*/ 4208 h 10156"/>
                <a:gd name="connsiteX29" fmla="*/ 6077 w 10286"/>
                <a:gd name="connsiteY29" fmla="*/ 3198 h 10156"/>
                <a:gd name="connsiteX30" fmla="*/ 6063 w 10286"/>
                <a:gd name="connsiteY30" fmla="*/ 2109 h 10156"/>
                <a:gd name="connsiteX31" fmla="*/ 5881 w 10286"/>
                <a:gd name="connsiteY31" fmla="*/ 1349 h 10156"/>
                <a:gd name="connsiteX0" fmla="*/ 10209 w 10209"/>
                <a:gd name="connsiteY0" fmla="*/ 433 h 10156"/>
                <a:gd name="connsiteX1" fmla="*/ 8464 w 10209"/>
                <a:gd name="connsiteY1" fmla="*/ 12 h 10156"/>
                <a:gd name="connsiteX2" fmla="*/ 7334 w 10209"/>
                <a:gd name="connsiteY2" fmla="*/ 358 h 10156"/>
                <a:gd name="connsiteX3" fmla="*/ 6456 w 10209"/>
                <a:gd name="connsiteY3" fmla="*/ 837 h 10156"/>
                <a:gd name="connsiteX4" fmla="*/ 5447 w 10209"/>
                <a:gd name="connsiteY4" fmla="*/ 1707 h 10156"/>
                <a:gd name="connsiteX5" fmla="*/ 4494 w 10209"/>
                <a:gd name="connsiteY5" fmla="*/ 2287 h 10156"/>
                <a:gd name="connsiteX6" fmla="*/ 3909 w 10209"/>
                <a:gd name="connsiteY6" fmla="*/ 2691 h 10156"/>
                <a:gd name="connsiteX7" fmla="*/ 3678 w 10209"/>
                <a:gd name="connsiteY7" fmla="*/ 2963 h 10156"/>
                <a:gd name="connsiteX8" fmla="*/ 3523 w 10209"/>
                <a:gd name="connsiteY8" fmla="*/ 3465 h 10156"/>
                <a:gd name="connsiteX9" fmla="*/ 3088 w 10209"/>
                <a:gd name="connsiteY9" fmla="*/ 4096 h 10156"/>
                <a:gd name="connsiteX10" fmla="*/ 2719 w 10209"/>
                <a:gd name="connsiteY10" fmla="*/ 4203 h 10156"/>
                <a:gd name="connsiteX11" fmla="*/ 2520 w 10209"/>
                <a:gd name="connsiteY11" fmla="*/ 3706 h 10156"/>
                <a:gd name="connsiteX12" fmla="*/ 2601 w 10209"/>
                <a:gd name="connsiteY12" fmla="*/ 3175 h 10156"/>
                <a:gd name="connsiteX13" fmla="*/ 2168 w 10209"/>
                <a:gd name="connsiteY13" fmla="*/ 3401 h 10156"/>
                <a:gd name="connsiteX14" fmla="*/ 1927 w 10209"/>
                <a:gd name="connsiteY14" fmla="*/ 4202 h 10156"/>
                <a:gd name="connsiteX15" fmla="*/ 1475 w 10209"/>
                <a:gd name="connsiteY15" fmla="*/ 5166 h 10156"/>
                <a:gd name="connsiteX16" fmla="*/ 994 w 10209"/>
                <a:gd name="connsiteY16" fmla="*/ 5938 h 10156"/>
                <a:gd name="connsiteX17" fmla="*/ 630 w 10209"/>
                <a:gd name="connsiteY17" fmla="*/ 6373 h 10156"/>
                <a:gd name="connsiteX18" fmla="*/ 203 w 10209"/>
                <a:gd name="connsiteY18" fmla="*/ 7563 h 10156"/>
                <a:gd name="connsiteX19" fmla="*/ 181 w 10209"/>
                <a:gd name="connsiteY19" fmla="*/ 9124 h 10156"/>
                <a:gd name="connsiteX20" fmla="*/ 46 w 10209"/>
                <a:gd name="connsiteY20" fmla="*/ 10069 h 10156"/>
                <a:gd name="connsiteX21" fmla="*/ 426 w 10209"/>
                <a:gd name="connsiteY21" fmla="*/ 9620 h 10156"/>
                <a:gd name="connsiteX22" fmla="*/ 927 w 10209"/>
                <a:gd name="connsiteY22" fmla="*/ 9022 h 10156"/>
                <a:gd name="connsiteX23" fmla="*/ 1659 w 10209"/>
                <a:gd name="connsiteY23" fmla="*/ 8271 h 10156"/>
                <a:gd name="connsiteX24" fmla="*/ 2467 w 10209"/>
                <a:gd name="connsiteY24" fmla="*/ 7658 h 10156"/>
                <a:gd name="connsiteX25" fmla="*/ 3582 w 10209"/>
                <a:gd name="connsiteY25" fmla="*/ 7180 h 10156"/>
                <a:gd name="connsiteX26" fmla="*/ 4671 w 10209"/>
                <a:gd name="connsiteY26" fmla="*/ 6389 h 10156"/>
                <a:gd name="connsiteX27" fmla="*/ 5480 w 10209"/>
                <a:gd name="connsiteY27" fmla="*/ 5255 h 10156"/>
                <a:gd name="connsiteX28" fmla="*/ 5875 w 10209"/>
                <a:gd name="connsiteY28" fmla="*/ 4208 h 10156"/>
                <a:gd name="connsiteX29" fmla="*/ 6000 w 10209"/>
                <a:gd name="connsiteY29" fmla="*/ 3198 h 10156"/>
                <a:gd name="connsiteX30" fmla="*/ 5986 w 10209"/>
                <a:gd name="connsiteY30" fmla="*/ 2109 h 10156"/>
                <a:gd name="connsiteX31" fmla="*/ 5804 w 10209"/>
                <a:gd name="connsiteY31" fmla="*/ 1349 h 10156"/>
                <a:gd name="connsiteX0" fmla="*/ 10119 w 10119"/>
                <a:gd name="connsiteY0" fmla="*/ 433 h 10116"/>
                <a:gd name="connsiteX1" fmla="*/ 8374 w 10119"/>
                <a:gd name="connsiteY1" fmla="*/ 12 h 10116"/>
                <a:gd name="connsiteX2" fmla="*/ 7244 w 10119"/>
                <a:gd name="connsiteY2" fmla="*/ 358 h 10116"/>
                <a:gd name="connsiteX3" fmla="*/ 6366 w 10119"/>
                <a:gd name="connsiteY3" fmla="*/ 837 h 10116"/>
                <a:gd name="connsiteX4" fmla="*/ 5357 w 10119"/>
                <a:gd name="connsiteY4" fmla="*/ 1707 h 10116"/>
                <a:gd name="connsiteX5" fmla="*/ 4404 w 10119"/>
                <a:gd name="connsiteY5" fmla="*/ 2287 h 10116"/>
                <a:gd name="connsiteX6" fmla="*/ 3819 w 10119"/>
                <a:gd name="connsiteY6" fmla="*/ 2691 h 10116"/>
                <a:gd name="connsiteX7" fmla="*/ 3588 w 10119"/>
                <a:gd name="connsiteY7" fmla="*/ 2963 h 10116"/>
                <a:gd name="connsiteX8" fmla="*/ 3433 w 10119"/>
                <a:gd name="connsiteY8" fmla="*/ 3465 h 10116"/>
                <a:gd name="connsiteX9" fmla="*/ 2998 w 10119"/>
                <a:gd name="connsiteY9" fmla="*/ 4096 h 10116"/>
                <a:gd name="connsiteX10" fmla="*/ 2629 w 10119"/>
                <a:gd name="connsiteY10" fmla="*/ 4203 h 10116"/>
                <a:gd name="connsiteX11" fmla="*/ 2430 w 10119"/>
                <a:gd name="connsiteY11" fmla="*/ 3706 h 10116"/>
                <a:gd name="connsiteX12" fmla="*/ 2511 w 10119"/>
                <a:gd name="connsiteY12" fmla="*/ 3175 h 10116"/>
                <a:gd name="connsiteX13" fmla="*/ 2078 w 10119"/>
                <a:gd name="connsiteY13" fmla="*/ 3401 h 10116"/>
                <a:gd name="connsiteX14" fmla="*/ 1837 w 10119"/>
                <a:gd name="connsiteY14" fmla="*/ 4202 h 10116"/>
                <a:gd name="connsiteX15" fmla="*/ 1385 w 10119"/>
                <a:gd name="connsiteY15" fmla="*/ 5166 h 10116"/>
                <a:gd name="connsiteX16" fmla="*/ 904 w 10119"/>
                <a:gd name="connsiteY16" fmla="*/ 5938 h 10116"/>
                <a:gd name="connsiteX17" fmla="*/ 540 w 10119"/>
                <a:gd name="connsiteY17" fmla="*/ 6373 h 10116"/>
                <a:gd name="connsiteX18" fmla="*/ 113 w 10119"/>
                <a:gd name="connsiteY18" fmla="*/ 7563 h 10116"/>
                <a:gd name="connsiteX19" fmla="*/ 91 w 10119"/>
                <a:gd name="connsiteY19" fmla="*/ 9124 h 10116"/>
                <a:gd name="connsiteX20" fmla="*/ 56 w 10119"/>
                <a:gd name="connsiteY20" fmla="*/ 10029 h 10116"/>
                <a:gd name="connsiteX21" fmla="*/ 336 w 10119"/>
                <a:gd name="connsiteY21" fmla="*/ 9620 h 10116"/>
                <a:gd name="connsiteX22" fmla="*/ 837 w 10119"/>
                <a:gd name="connsiteY22" fmla="*/ 9022 h 10116"/>
                <a:gd name="connsiteX23" fmla="*/ 1569 w 10119"/>
                <a:gd name="connsiteY23" fmla="*/ 8271 h 10116"/>
                <a:gd name="connsiteX24" fmla="*/ 2377 w 10119"/>
                <a:gd name="connsiteY24" fmla="*/ 7658 h 10116"/>
                <a:gd name="connsiteX25" fmla="*/ 3492 w 10119"/>
                <a:gd name="connsiteY25" fmla="*/ 7180 h 10116"/>
                <a:gd name="connsiteX26" fmla="*/ 4581 w 10119"/>
                <a:gd name="connsiteY26" fmla="*/ 6389 h 10116"/>
                <a:gd name="connsiteX27" fmla="*/ 5390 w 10119"/>
                <a:gd name="connsiteY27" fmla="*/ 5255 h 10116"/>
                <a:gd name="connsiteX28" fmla="*/ 5785 w 10119"/>
                <a:gd name="connsiteY28" fmla="*/ 4208 h 10116"/>
                <a:gd name="connsiteX29" fmla="*/ 5910 w 10119"/>
                <a:gd name="connsiteY29" fmla="*/ 3198 h 10116"/>
                <a:gd name="connsiteX30" fmla="*/ 5896 w 10119"/>
                <a:gd name="connsiteY30" fmla="*/ 2109 h 10116"/>
                <a:gd name="connsiteX31" fmla="*/ 5714 w 10119"/>
                <a:gd name="connsiteY31" fmla="*/ 1349 h 10116"/>
                <a:gd name="connsiteX0" fmla="*/ 10109 w 10109"/>
                <a:gd name="connsiteY0" fmla="*/ 433 h 10116"/>
                <a:gd name="connsiteX1" fmla="*/ 8364 w 10109"/>
                <a:gd name="connsiteY1" fmla="*/ 12 h 10116"/>
                <a:gd name="connsiteX2" fmla="*/ 7234 w 10109"/>
                <a:gd name="connsiteY2" fmla="*/ 358 h 10116"/>
                <a:gd name="connsiteX3" fmla="*/ 6356 w 10109"/>
                <a:gd name="connsiteY3" fmla="*/ 837 h 10116"/>
                <a:gd name="connsiteX4" fmla="*/ 5347 w 10109"/>
                <a:gd name="connsiteY4" fmla="*/ 1707 h 10116"/>
                <a:gd name="connsiteX5" fmla="*/ 4394 w 10109"/>
                <a:gd name="connsiteY5" fmla="*/ 2287 h 10116"/>
                <a:gd name="connsiteX6" fmla="*/ 3809 w 10109"/>
                <a:gd name="connsiteY6" fmla="*/ 2691 h 10116"/>
                <a:gd name="connsiteX7" fmla="*/ 3578 w 10109"/>
                <a:gd name="connsiteY7" fmla="*/ 2963 h 10116"/>
                <a:gd name="connsiteX8" fmla="*/ 3423 w 10109"/>
                <a:gd name="connsiteY8" fmla="*/ 3465 h 10116"/>
                <a:gd name="connsiteX9" fmla="*/ 2988 w 10109"/>
                <a:gd name="connsiteY9" fmla="*/ 4096 h 10116"/>
                <a:gd name="connsiteX10" fmla="*/ 2619 w 10109"/>
                <a:gd name="connsiteY10" fmla="*/ 4203 h 10116"/>
                <a:gd name="connsiteX11" fmla="*/ 2420 w 10109"/>
                <a:gd name="connsiteY11" fmla="*/ 3706 h 10116"/>
                <a:gd name="connsiteX12" fmla="*/ 2501 w 10109"/>
                <a:gd name="connsiteY12" fmla="*/ 3175 h 10116"/>
                <a:gd name="connsiteX13" fmla="*/ 2068 w 10109"/>
                <a:gd name="connsiteY13" fmla="*/ 3401 h 10116"/>
                <a:gd name="connsiteX14" fmla="*/ 1827 w 10109"/>
                <a:gd name="connsiteY14" fmla="*/ 4202 h 10116"/>
                <a:gd name="connsiteX15" fmla="*/ 1375 w 10109"/>
                <a:gd name="connsiteY15" fmla="*/ 5166 h 10116"/>
                <a:gd name="connsiteX16" fmla="*/ 894 w 10109"/>
                <a:gd name="connsiteY16" fmla="*/ 5938 h 10116"/>
                <a:gd name="connsiteX17" fmla="*/ 530 w 10109"/>
                <a:gd name="connsiteY17" fmla="*/ 6373 h 10116"/>
                <a:gd name="connsiteX18" fmla="*/ 389 w 10109"/>
                <a:gd name="connsiteY18" fmla="*/ 7867 h 10116"/>
                <a:gd name="connsiteX19" fmla="*/ 81 w 10109"/>
                <a:gd name="connsiteY19" fmla="*/ 9124 h 10116"/>
                <a:gd name="connsiteX20" fmla="*/ 46 w 10109"/>
                <a:gd name="connsiteY20" fmla="*/ 10029 h 10116"/>
                <a:gd name="connsiteX21" fmla="*/ 326 w 10109"/>
                <a:gd name="connsiteY21" fmla="*/ 9620 h 10116"/>
                <a:gd name="connsiteX22" fmla="*/ 827 w 10109"/>
                <a:gd name="connsiteY22" fmla="*/ 9022 h 10116"/>
                <a:gd name="connsiteX23" fmla="*/ 1559 w 10109"/>
                <a:gd name="connsiteY23" fmla="*/ 8271 h 10116"/>
                <a:gd name="connsiteX24" fmla="*/ 2367 w 10109"/>
                <a:gd name="connsiteY24" fmla="*/ 7658 h 10116"/>
                <a:gd name="connsiteX25" fmla="*/ 3482 w 10109"/>
                <a:gd name="connsiteY25" fmla="*/ 7180 h 10116"/>
                <a:gd name="connsiteX26" fmla="*/ 4571 w 10109"/>
                <a:gd name="connsiteY26" fmla="*/ 6389 h 10116"/>
                <a:gd name="connsiteX27" fmla="*/ 5380 w 10109"/>
                <a:gd name="connsiteY27" fmla="*/ 5255 h 10116"/>
                <a:gd name="connsiteX28" fmla="*/ 5775 w 10109"/>
                <a:gd name="connsiteY28" fmla="*/ 4208 h 10116"/>
                <a:gd name="connsiteX29" fmla="*/ 5900 w 10109"/>
                <a:gd name="connsiteY29" fmla="*/ 3198 h 10116"/>
                <a:gd name="connsiteX30" fmla="*/ 5886 w 10109"/>
                <a:gd name="connsiteY30" fmla="*/ 2109 h 10116"/>
                <a:gd name="connsiteX31" fmla="*/ 5704 w 10109"/>
                <a:gd name="connsiteY31" fmla="*/ 1349 h 10116"/>
                <a:gd name="connsiteX0" fmla="*/ 10109 w 10109"/>
                <a:gd name="connsiteY0" fmla="*/ 433 h 10116"/>
                <a:gd name="connsiteX1" fmla="*/ 8364 w 10109"/>
                <a:gd name="connsiteY1" fmla="*/ 12 h 10116"/>
                <a:gd name="connsiteX2" fmla="*/ 7234 w 10109"/>
                <a:gd name="connsiteY2" fmla="*/ 358 h 10116"/>
                <a:gd name="connsiteX3" fmla="*/ 6356 w 10109"/>
                <a:gd name="connsiteY3" fmla="*/ 837 h 10116"/>
                <a:gd name="connsiteX4" fmla="*/ 5347 w 10109"/>
                <a:gd name="connsiteY4" fmla="*/ 1707 h 10116"/>
                <a:gd name="connsiteX5" fmla="*/ 4394 w 10109"/>
                <a:gd name="connsiteY5" fmla="*/ 2287 h 10116"/>
                <a:gd name="connsiteX6" fmla="*/ 3809 w 10109"/>
                <a:gd name="connsiteY6" fmla="*/ 2691 h 10116"/>
                <a:gd name="connsiteX7" fmla="*/ 3578 w 10109"/>
                <a:gd name="connsiteY7" fmla="*/ 2963 h 10116"/>
                <a:gd name="connsiteX8" fmla="*/ 3423 w 10109"/>
                <a:gd name="connsiteY8" fmla="*/ 3465 h 10116"/>
                <a:gd name="connsiteX9" fmla="*/ 2988 w 10109"/>
                <a:gd name="connsiteY9" fmla="*/ 4096 h 10116"/>
                <a:gd name="connsiteX10" fmla="*/ 2619 w 10109"/>
                <a:gd name="connsiteY10" fmla="*/ 4203 h 10116"/>
                <a:gd name="connsiteX11" fmla="*/ 2420 w 10109"/>
                <a:gd name="connsiteY11" fmla="*/ 3706 h 10116"/>
                <a:gd name="connsiteX12" fmla="*/ 2501 w 10109"/>
                <a:gd name="connsiteY12" fmla="*/ 3175 h 10116"/>
                <a:gd name="connsiteX13" fmla="*/ 2068 w 10109"/>
                <a:gd name="connsiteY13" fmla="*/ 3401 h 10116"/>
                <a:gd name="connsiteX14" fmla="*/ 1827 w 10109"/>
                <a:gd name="connsiteY14" fmla="*/ 4202 h 10116"/>
                <a:gd name="connsiteX15" fmla="*/ 1375 w 10109"/>
                <a:gd name="connsiteY15" fmla="*/ 5166 h 10116"/>
                <a:gd name="connsiteX16" fmla="*/ 894 w 10109"/>
                <a:gd name="connsiteY16" fmla="*/ 5938 h 10116"/>
                <a:gd name="connsiteX17" fmla="*/ 845 w 10109"/>
                <a:gd name="connsiteY17" fmla="*/ 6838 h 10116"/>
                <a:gd name="connsiteX18" fmla="*/ 389 w 10109"/>
                <a:gd name="connsiteY18" fmla="*/ 7867 h 10116"/>
                <a:gd name="connsiteX19" fmla="*/ 81 w 10109"/>
                <a:gd name="connsiteY19" fmla="*/ 9124 h 10116"/>
                <a:gd name="connsiteX20" fmla="*/ 46 w 10109"/>
                <a:gd name="connsiteY20" fmla="*/ 10029 h 10116"/>
                <a:gd name="connsiteX21" fmla="*/ 326 w 10109"/>
                <a:gd name="connsiteY21" fmla="*/ 9620 h 10116"/>
                <a:gd name="connsiteX22" fmla="*/ 827 w 10109"/>
                <a:gd name="connsiteY22" fmla="*/ 9022 h 10116"/>
                <a:gd name="connsiteX23" fmla="*/ 1559 w 10109"/>
                <a:gd name="connsiteY23" fmla="*/ 8271 h 10116"/>
                <a:gd name="connsiteX24" fmla="*/ 2367 w 10109"/>
                <a:gd name="connsiteY24" fmla="*/ 7658 h 10116"/>
                <a:gd name="connsiteX25" fmla="*/ 3482 w 10109"/>
                <a:gd name="connsiteY25" fmla="*/ 7180 h 10116"/>
                <a:gd name="connsiteX26" fmla="*/ 4571 w 10109"/>
                <a:gd name="connsiteY26" fmla="*/ 6389 h 10116"/>
                <a:gd name="connsiteX27" fmla="*/ 5380 w 10109"/>
                <a:gd name="connsiteY27" fmla="*/ 5255 h 10116"/>
                <a:gd name="connsiteX28" fmla="*/ 5775 w 10109"/>
                <a:gd name="connsiteY28" fmla="*/ 4208 h 10116"/>
                <a:gd name="connsiteX29" fmla="*/ 5900 w 10109"/>
                <a:gd name="connsiteY29" fmla="*/ 3198 h 10116"/>
                <a:gd name="connsiteX30" fmla="*/ 5886 w 10109"/>
                <a:gd name="connsiteY30" fmla="*/ 2109 h 10116"/>
                <a:gd name="connsiteX31" fmla="*/ 5704 w 10109"/>
                <a:gd name="connsiteY31" fmla="*/ 1349 h 10116"/>
                <a:gd name="connsiteX0" fmla="*/ 10109 w 10109"/>
                <a:gd name="connsiteY0" fmla="*/ 433 h 10116"/>
                <a:gd name="connsiteX1" fmla="*/ 8364 w 10109"/>
                <a:gd name="connsiteY1" fmla="*/ 12 h 10116"/>
                <a:gd name="connsiteX2" fmla="*/ 7234 w 10109"/>
                <a:gd name="connsiteY2" fmla="*/ 358 h 10116"/>
                <a:gd name="connsiteX3" fmla="*/ 6356 w 10109"/>
                <a:gd name="connsiteY3" fmla="*/ 837 h 10116"/>
                <a:gd name="connsiteX4" fmla="*/ 5347 w 10109"/>
                <a:gd name="connsiteY4" fmla="*/ 1707 h 10116"/>
                <a:gd name="connsiteX5" fmla="*/ 4394 w 10109"/>
                <a:gd name="connsiteY5" fmla="*/ 2287 h 10116"/>
                <a:gd name="connsiteX6" fmla="*/ 3809 w 10109"/>
                <a:gd name="connsiteY6" fmla="*/ 2691 h 10116"/>
                <a:gd name="connsiteX7" fmla="*/ 3578 w 10109"/>
                <a:gd name="connsiteY7" fmla="*/ 2963 h 10116"/>
                <a:gd name="connsiteX8" fmla="*/ 3423 w 10109"/>
                <a:gd name="connsiteY8" fmla="*/ 3465 h 10116"/>
                <a:gd name="connsiteX9" fmla="*/ 2988 w 10109"/>
                <a:gd name="connsiteY9" fmla="*/ 4096 h 10116"/>
                <a:gd name="connsiteX10" fmla="*/ 2619 w 10109"/>
                <a:gd name="connsiteY10" fmla="*/ 4203 h 10116"/>
                <a:gd name="connsiteX11" fmla="*/ 2420 w 10109"/>
                <a:gd name="connsiteY11" fmla="*/ 3706 h 10116"/>
                <a:gd name="connsiteX12" fmla="*/ 2501 w 10109"/>
                <a:gd name="connsiteY12" fmla="*/ 3175 h 10116"/>
                <a:gd name="connsiteX13" fmla="*/ 2068 w 10109"/>
                <a:gd name="connsiteY13" fmla="*/ 3401 h 10116"/>
                <a:gd name="connsiteX14" fmla="*/ 1827 w 10109"/>
                <a:gd name="connsiteY14" fmla="*/ 4202 h 10116"/>
                <a:gd name="connsiteX15" fmla="*/ 1375 w 10109"/>
                <a:gd name="connsiteY15" fmla="*/ 5166 h 10116"/>
                <a:gd name="connsiteX16" fmla="*/ 1066 w 10109"/>
                <a:gd name="connsiteY16" fmla="*/ 5918 h 10116"/>
                <a:gd name="connsiteX17" fmla="*/ 845 w 10109"/>
                <a:gd name="connsiteY17" fmla="*/ 6838 h 10116"/>
                <a:gd name="connsiteX18" fmla="*/ 389 w 10109"/>
                <a:gd name="connsiteY18" fmla="*/ 7867 h 10116"/>
                <a:gd name="connsiteX19" fmla="*/ 81 w 10109"/>
                <a:gd name="connsiteY19" fmla="*/ 9124 h 10116"/>
                <a:gd name="connsiteX20" fmla="*/ 46 w 10109"/>
                <a:gd name="connsiteY20" fmla="*/ 10029 h 10116"/>
                <a:gd name="connsiteX21" fmla="*/ 326 w 10109"/>
                <a:gd name="connsiteY21" fmla="*/ 9620 h 10116"/>
                <a:gd name="connsiteX22" fmla="*/ 827 w 10109"/>
                <a:gd name="connsiteY22" fmla="*/ 9022 h 10116"/>
                <a:gd name="connsiteX23" fmla="*/ 1559 w 10109"/>
                <a:gd name="connsiteY23" fmla="*/ 8271 h 10116"/>
                <a:gd name="connsiteX24" fmla="*/ 2367 w 10109"/>
                <a:gd name="connsiteY24" fmla="*/ 7658 h 10116"/>
                <a:gd name="connsiteX25" fmla="*/ 3482 w 10109"/>
                <a:gd name="connsiteY25" fmla="*/ 7180 h 10116"/>
                <a:gd name="connsiteX26" fmla="*/ 4571 w 10109"/>
                <a:gd name="connsiteY26" fmla="*/ 6389 h 10116"/>
                <a:gd name="connsiteX27" fmla="*/ 5380 w 10109"/>
                <a:gd name="connsiteY27" fmla="*/ 5255 h 10116"/>
                <a:gd name="connsiteX28" fmla="*/ 5775 w 10109"/>
                <a:gd name="connsiteY28" fmla="*/ 4208 h 10116"/>
                <a:gd name="connsiteX29" fmla="*/ 5900 w 10109"/>
                <a:gd name="connsiteY29" fmla="*/ 3198 h 10116"/>
                <a:gd name="connsiteX30" fmla="*/ 5886 w 10109"/>
                <a:gd name="connsiteY30" fmla="*/ 2109 h 10116"/>
                <a:gd name="connsiteX31" fmla="*/ 5704 w 10109"/>
                <a:gd name="connsiteY31" fmla="*/ 1349 h 10116"/>
                <a:gd name="connsiteX0" fmla="*/ 10109 w 10109"/>
                <a:gd name="connsiteY0" fmla="*/ 433 h 10116"/>
                <a:gd name="connsiteX1" fmla="*/ 8364 w 10109"/>
                <a:gd name="connsiteY1" fmla="*/ 12 h 10116"/>
                <a:gd name="connsiteX2" fmla="*/ 7234 w 10109"/>
                <a:gd name="connsiteY2" fmla="*/ 358 h 10116"/>
                <a:gd name="connsiteX3" fmla="*/ 6356 w 10109"/>
                <a:gd name="connsiteY3" fmla="*/ 837 h 10116"/>
                <a:gd name="connsiteX4" fmla="*/ 5347 w 10109"/>
                <a:gd name="connsiteY4" fmla="*/ 1707 h 10116"/>
                <a:gd name="connsiteX5" fmla="*/ 4394 w 10109"/>
                <a:gd name="connsiteY5" fmla="*/ 2287 h 10116"/>
                <a:gd name="connsiteX6" fmla="*/ 3809 w 10109"/>
                <a:gd name="connsiteY6" fmla="*/ 2691 h 10116"/>
                <a:gd name="connsiteX7" fmla="*/ 3578 w 10109"/>
                <a:gd name="connsiteY7" fmla="*/ 2963 h 10116"/>
                <a:gd name="connsiteX8" fmla="*/ 3423 w 10109"/>
                <a:gd name="connsiteY8" fmla="*/ 3465 h 10116"/>
                <a:gd name="connsiteX9" fmla="*/ 2988 w 10109"/>
                <a:gd name="connsiteY9" fmla="*/ 4096 h 10116"/>
                <a:gd name="connsiteX10" fmla="*/ 2619 w 10109"/>
                <a:gd name="connsiteY10" fmla="*/ 4203 h 10116"/>
                <a:gd name="connsiteX11" fmla="*/ 2420 w 10109"/>
                <a:gd name="connsiteY11" fmla="*/ 3706 h 10116"/>
                <a:gd name="connsiteX12" fmla="*/ 2501 w 10109"/>
                <a:gd name="connsiteY12" fmla="*/ 3175 h 10116"/>
                <a:gd name="connsiteX13" fmla="*/ 2068 w 10109"/>
                <a:gd name="connsiteY13" fmla="*/ 3401 h 10116"/>
                <a:gd name="connsiteX14" fmla="*/ 1827 w 10109"/>
                <a:gd name="connsiteY14" fmla="*/ 4202 h 10116"/>
                <a:gd name="connsiteX15" fmla="*/ 1375 w 10109"/>
                <a:gd name="connsiteY15" fmla="*/ 5166 h 10116"/>
                <a:gd name="connsiteX16" fmla="*/ 1066 w 10109"/>
                <a:gd name="connsiteY16" fmla="*/ 5918 h 10116"/>
                <a:gd name="connsiteX17" fmla="*/ 845 w 10109"/>
                <a:gd name="connsiteY17" fmla="*/ 6838 h 10116"/>
                <a:gd name="connsiteX18" fmla="*/ 389 w 10109"/>
                <a:gd name="connsiteY18" fmla="*/ 7867 h 10116"/>
                <a:gd name="connsiteX19" fmla="*/ 81 w 10109"/>
                <a:gd name="connsiteY19" fmla="*/ 9124 h 10116"/>
                <a:gd name="connsiteX20" fmla="*/ 46 w 10109"/>
                <a:gd name="connsiteY20" fmla="*/ 10029 h 10116"/>
                <a:gd name="connsiteX21" fmla="*/ 326 w 10109"/>
                <a:gd name="connsiteY21" fmla="*/ 9620 h 10116"/>
                <a:gd name="connsiteX22" fmla="*/ 827 w 10109"/>
                <a:gd name="connsiteY22" fmla="*/ 9022 h 10116"/>
                <a:gd name="connsiteX23" fmla="*/ 1559 w 10109"/>
                <a:gd name="connsiteY23" fmla="*/ 8271 h 10116"/>
                <a:gd name="connsiteX24" fmla="*/ 2367 w 10109"/>
                <a:gd name="connsiteY24" fmla="*/ 7658 h 10116"/>
                <a:gd name="connsiteX25" fmla="*/ 3482 w 10109"/>
                <a:gd name="connsiteY25" fmla="*/ 7180 h 10116"/>
                <a:gd name="connsiteX26" fmla="*/ 4571 w 10109"/>
                <a:gd name="connsiteY26" fmla="*/ 6389 h 10116"/>
                <a:gd name="connsiteX27" fmla="*/ 5380 w 10109"/>
                <a:gd name="connsiteY27" fmla="*/ 5255 h 10116"/>
                <a:gd name="connsiteX28" fmla="*/ 5775 w 10109"/>
                <a:gd name="connsiteY28" fmla="*/ 4208 h 10116"/>
                <a:gd name="connsiteX29" fmla="*/ 5900 w 10109"/>
                <a:gd name="connsiteY29" fmla="*/ 3198 h 10116"/>
                <a:gd name="connsiteX30" fmla="*/ 5886 w 10109"/>
                <a:gd name="connsiteY30" fmla="*/ 2109 h 10116"/>
                <a:gd name="connsiteX31" fmla="*/ 5704 w 10109"/>
                <a:gd name="connsiteY31" fmla="*/ 1349 h 10116"/>
                <a:gd name="connsiteX0" fmla="*/ 10109 w 10109"/>
                <a:gd name="connsiteY0" fmla="*/ 433 h 10116"/>
                <a:gd name="connsiteX1" fmla="*/ 8364 w 10109"/>
                <a:gd name="connsiteY1" fmla="*/ 12 h 10116"/>
                <a:gd name="connsiteX2" fmla="*/ 7234 w 10109"/>
                <a:gd name="connsiteY2" fmla="*/ 358 h 10116"/>
                <a:gd name="connsiteX3" fmla="*/ 6356 w 10109"/>
                <a:gd name="connsiteY3" fmla="*/ 837 h 10116"/>
                <a:gd name="connsiteX4" fmla="*/ 5347 w 10109"/>
                <a:gd name="connsiteY4" fmla="*/ 1707 h 10116"/>
                <a:gd name="connsiteX5" fmla="*/ 4394 w 10109"/>
                <a:gd name="connsiteY5" fmla="*/ 2287 h 10116"/>
                <a:gd name="connsiteX6" fmla="*/ 3809 w 10109"/>
                <a:gd name="connsiteY6" fmla="*/ 2691 h 10116"/>
                <a:gd name="connsiteX7" fmla="*/ 3578 w 10109"/>
                <a:gd name="connsiteY7" fmla="*/ 2963 h 10116"/>
                <a:gd name="connsiteX8" fmla="*/ 3423 w 10109"/>
                <a:gd name="connsiteY8" fmla="*/ 3465 h 10116"/>
                <a:gd name="connsiteX9" fmla="*/ 2988 w 10109"/>
                <a:gd name="connsiteY9" fmla="*/ 4096 h 10116"/>
                <a:gd name="connsiteX10" fmla="*/ 2619 w 10109"/>
                <a:gd name="connsiteY10" fmla="*/ 4203 h 10116"/>
                <a:gd name="connsiteX11" fmla="*/ 2420 w 10109"/>
                <a:gd name="connsiteY11" fmla="*/ 3706 h 10116"/>
                <a:gd name="connsiteX12" fmla="*/ 2501 w 10109"/>
                <a:gd name="connsiteY12" fmla="*/ 3175 h 10116"/>
                <a:gd name="connsiteX13" fmla="*/ 2068 w 10109"/>
                <a:gd name="connsiteY13" fmla="*/ 3401 h 10116"/>
                <a:gd name="connsiteX14" fmla="*/ 1827 w 10109"/>
                <a:gd name="connsiteY14" fmla="*/ 4202 h 10116"/>
                <a:gd name="connsiteX15" fmla="*/ 1375 w 10109"/>
                <a:gd name="connsiteY15" fmla="*/ 5166 h 10116"/>
                <a:gd name="connsiteX16" fmla="*/ 1066 w 10109"/>
                <a:gd name="connsiteY16" fmla="*/ 5918 h 10116"/>
                <a:gd name="connsiteX17" fmla="*/ 773 w 10109"/>
                <a:gd name="connsiteY17" fmla="*/ 6858 h 10116"/>
                <a:gd name="connsiteX18" fmla="*/ 389 w 10109"/>
                <a:gd name="connsiteY18" fmla="*/ 7867 h 10116"/>
                <a:gd name="connsiteX19" fmla="*/ 81 w 10109"/>
                <a:gd name="connsiteY19" fmla="*/ 9124 h 10116"/>
                <a:gd name="connsiteX20" fmla="*/ 46 w 10109"/>
                <a:gd name="connsiteY20" fmla="*/ 10029 h 10116"/>
                <a:gd name="connsiteX21" fmla="*/ 326 w 10109"/>
                <a:gd name="connsiteY21" fmla="*/ 9620 h 10116"/>
                <a:gd name="connsiteX22" fmla="*/ 827 w 10109"/>
                <a:gd name="connsiteY22" fmla="*/ 9022 h 10116"/>
                <a:gd name="connsiteX23" fmla="*/ 1559 w 10109"/>
                <a:gd name="connsiteY23" fmla="*/ 8271 h 10116"/>
                <a:gd name="connsiteX24" fmla="*/ 2367 w 10109"/>
                <a:gd name="connsiteY24" fmla="*/ 7658 h 10116"/>
                <a:gd name="connsiteX25" fmla="*/ 3482 w 10109"/>
                <a:gd name="connsiteY25" fmla="*/ 7180 h 10116"/>
                <a:gd name="connsiteX26" fmla="*/ 4571 w 10109"/>
                <a:gd name="connsiteY26" fmla="*/ 6389 h 10116"/>
                <a:gd name="connsiteX27" fmla="*/ 5380 w 10109"/>
                <a:gd name="connsiteY27" fmla="*/ 5255 h 10116"/>
                <a:gd name="connsiteX28" fmla="*/ 5775 w 10109"/>
                <a:gd name="connsiteY28" fmla="*/ 4208 h 10116"/>
                <a:gd name="connsiteX29" fmla="*/ 5900 w 10109"/>
                <a:gd name="connsiteY29" fmla="*/ 3198 h 10116"/>
                <a:gd name="connsiteX30" fmla="*/ 5886 w 10109"/>
                <a:gd name="connsiteY30" fmla="*/ 2109 h 10116"/>
                <a:gd name="connsiteX31" fmla="*/ 5704 w 10109"/>
                <a:gd name="connsiteY31" fmla="*/ 1349 h 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09" h="10116">
                  <a:moveTo>
                    <a:pt x="10109" y="433"/>
                  </a:moveTo>
                  <a:cubicBezTo>
                    <a:pt x="9762" y="224"/>
                    <a:pt x="8843" y="24"/>
                    <a:pt x="8364" y="12"/>
                  </a:cubicBezTo>
                  <a:cubicBezTo>
                    <a:pt x="7885" y="0"/>
                    <a:pt x="7569" y="221"/>
                    <a:pt x="7234" y="358"/>
                  </a:cubicBezTo>
                  <a:cubicBezTo>
                    <a:pt x="6899" y="496"/>
                    <a:pt x="6671" y="612"/>
                    <a:pt x="6356" y="837"/>
                  </a:cubicBezTo>
                  <a:cubicBezTo>
                    <a:pt x="6042" y="1062"/>
                    <a:pt x="5695" y="1493"/>
                    <a:pt x="5347" y="1707"/>
                  </a:cubicBezTo>
                  <a:lnTo>
                    <a:pt x="4394" y="2287"/>
                  </a:lnTo>
                  <a:cubicBezTo>
                    <a:pt x="4138" y="2451"/>
                    <a:pt x="3945" y="2578"/>
                    <a:pt x="3809" y="2691"/>
                  </a:cubicBezTo>
                  <a:cubicBezTo>
                    <a:pt x="3673" y="2804"/>
                    <a:pt x="3630" y="2864"/>
                    <a:pt x="3578" y="2963"/>
                  </a:cubicBezTo>
                  <a:cubicBezTo>
                    <a:pt x="3519" y="3127"/>
                    <a:pt x="3506" y="3333"/>
                    <a:pt x="3423" y="3465"/>
                  </a:cubicBezTo>
                  <a:cubicBezTo>
                    <a:pt x="3342" y="3597"/>
                    <a:pt x="3133" y="4027"/>
                    <a:pt x="2988" y="4096"/>
                  </a:cubicBezTo>
                  <a:cubicBezTo>
                    <a:pt x="2838" y="4167"/>
                    <a:pt x="2747" y="4249"/>
                    <a:pt x="2619" y="4203"/>
                  </a:cubicBezTo>
                  <a:cubicBezTo>
                    <a:pt x="2492" y="4159"/>
                    <a:pt x="2428" y="3997"/>
                    <a:pt x="2420" y="3706"/>
                  </a:cubicBezTo>
                  <a:cubicBezTo>
                    <a:pt x="2416" y="3415"/>
                    <a:pt x="2604" y="3395"/>
                    <a:pt x="2501" y="3175"/>
                  </a:cubicBezTo>
                  <a:cubicBezTo>
                    <a:pt x="2396" y="2954"/>
                    <a:pt x="2161" y="3197"/>
                    <a:pt x="2068" y="3401"/>
                  </a:cubicBezTo>
                  <a:cubicBezTo>
                    <a:pt x="1996" y="3560"/>
                    <a:pt x="1912" y="3901"/>
                    <a:pt x="1827" y="4202"/>
                  </a:cubicBezTo>
                  <a:cubicBezTo>
                    <a:pt x="1740" y="4504"/>
                    <a:pt x="1502" y="4880"/>
                    <a:pt x="1375" y="5166"/>
                  </a:cubicBezTo>
                  <a:cubicBezTo>
                    <a:pt x="1248" y="5452"/>
                    <a:pt x="1166" y="5636"/>
                    <a:pt x="1066" y="5918"/>
                  </a:cubicBezTo>
                  <a:cubicBezTo>
                    <a:pt x="966" y="6200"/>
                    <a:pt x="920" y="6501"/>
                    <a:pt x="773" y="6858"/>
                  </a:cubicBezTo>
                  <a:cubicBezTo>
                    <a:pt x="624" y="7214"/>
                    <a:pt x="501" y="7398"/>
                    <a:pt x="389" y="7867"/>
                  </a:cubicBezTo>
                  <a:cubicBezTo>
                    <a:pt x="276" y="8335"/>
                    <a:pt x="107" y="8689"/>
                    <a:pt x="81" y="9124"/>
                  </a:cubicBezTo>
                  <a:cubicBezTo>
                    <a:pt x="52" y="9416"/>
                    <a:pt x="0" y="9943"/>
                    <a:pt x="46" y="10029"/>
                  </a:cubicBezTo>
                  <a:cubicBezTo>
                    <a:pt x="87" y="10116"/>
                    <a:pt x="220" y="9820"/>
                    <a:pt x="326" y="9620"/>
                  </a:cubicBezTo>
                  <a:cubicBezTo>
                    <a:pt x="433" y="9422"/>
                    <a:pt x="622" y="9246"/>
                    <a:pt x="827" y="9022"/>
                  </a:cubicBezTo>
                  <a:cubicBezTo>
                    <a:pt x="1032" y="8797"/>
                    <a:pt x="1302" y="8499"/>
                    <a:pt x="1559" y="8271"/>
                  </a:cubicBezTo>
                  <a:cubicBezTo>
                    <a:pt x="1816" y="8044"/>
                    <a:pt x="2047" y="7840"/>
                    <a:pt x="2367" y="7658"/>
                  </a:cubicBezTo>
                  <a:cubicBezTo>
                    <a:pt x="2688" y="7476"/>
                    <a:pt x="3115" y="7391"/>
                    <a:pt x="3482" y="7180"/>
                  </a:cubicBezTo>
                  <a:cubicBezTo>
                    <a:pt x="3849" y="6968"/>
                    <a:pt x="4255" y="6709"/>
                    <a:pt x="4571" y="6389"/>
                  </a:cubicBezTo>
                  <a:cubicBezTo>
                    <a:pt x="4887" y="6069"/>
                    <a:pt x="5179" y="5618"/>
                    <a:pt x="5380" y="5255"/>
                  </a:cubicBezTo>
                  <a:cubicBezTo>
                    <a:pt x="5581" y="4891"/>
                    <a:pt x="5681" y="4560"/>
                    <a:pt x="5775" y="4208"/>
                  </a:cubicBezTo>
                  <a:cubicBezTo>
                    <a:pt x="5869" y="3857"/>
                    <a:pt x="5882" y="3547"/>
                    <a:pt x="5900" y="3198"/>
                  </a:cubicBezTo>
                  <a:cubicBezTo>
                    <a:pt x="5918" y="2848"/>
                    <a:pt x="5919" y="2417"/>
                    <a:pt x="5886" y="2109"/>
                  </a:cubicBezTo>
                  <a:cubicBezTo>
                    <a:pt x="5853" y="1801"/>
                    <a:pt x="5798" y="1874"/>
                    <a:pt x="5704" y="1349"/>
                  </a:cubicBezTo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17"/>
            <p:cNvSpPr>
              <a:spLocks/>
            </p:cNvSpPr>
            <p:nvPr/>
          </p:nvSpPr>
          <p:spPr bwMode="auto">
            <a:xfrm rot="21326996">
              <a:off x="5395497" y="503480"/>
              <a:ext cx="647490" cy="2368672"/>
            </a:xfrm>
            <a:custGeom>
              <a:avLst/>
              <a:gdLst>
                <a:gd name="T0" fmla="*/ 1414 w 2957"/>
                <a:gd name="T1" fmla="*/ 2418 h 2488"/>
                <a:gd name="T2" fmla="*/ 1347 w 2957"/>
                <a:gd name="T3" fmla="*/ 2440 h 2488"/>
                <a:gd name="T4" fmla="*/ 1275 w 2957"/>
                <a:gd name="T5" fmla="*/ 2445 h 2488"/>
                <a:gd name="T6" fmla="*/ 1194 w 2957"/>
                <a:gd name="T7" fmla="*/ 2478 h 2488"/>
                <a:gd name="T8" fmla="*/ 1126 w 2957"/>
                <a:gd name="T9" fmla="*/ 2479 h 2488"/>
                <a:gd name="T10" fmla="*/ 1026 w 2957"/>
                <a:gd name="T11" fmla="*/ 2421 h 2488"/>
                <a:gd name="T12" fmla="*/ 908 w 2957"/>
                <a:gd name="T13" fmla="*/ 2418 h 2488"/>
                <a:gd name="T14" fmla="*/ 742 w 2957"/>
                <a:gd name="T15" fmla="*/ 2374 h 2488"/>
                <a:gd name="T16" fmla="*/ 555 w 2957"/>
                <a:gd name="T17" fmla="*/ 2291 h 2488"/>
                <a:gd name="T18" fmla="*/ 387 w 2957"/>
                <a:gd name="T19" fmla="*/ 2190 h 2488"/>
                <a:gd name="T20" fmla="*/ 229 w 2957"/>
                <a:gd name="T21" fmla="*/ 2080 h 2488"/>
                <a:gd name="T22" fmla="*/ 119 w 2957"/>
                <a:gd name="T23" fmla="*/ 1931 h 2488"/>
                <a:gd name="T24" fmla="*/ 26 w 2957"/>
                <a:gd name="T25" fmla="*/ 1711 h 2488"/>
                <a:gd name="T26" fmla="*/ 0 w 2957"/>
                <a:gd name="T27" fmla="*/ 1484 h 2488"/>
                <a:gd name="T28" fmla="*/ 26 w 2957"/>
                <a:gd name="T29" fmla="*/ 1239 h 2488"/>
                <a:gd name="T30" fmla="*/ 131 w 2957"/>
                <a:gd name="T31" fmla="*/ 890 h 2488"/>
                <a:gd name="T32" fmla="*/ 320 w 2957"/>
                <a:gd name="T33" fmla="*/ 568 h 2488"/>
                <a:gd name="T34" fmla="*/ 628 w 2957"/>
                <a:gd name="T35" fmla="*/ 262 h 2488"/>
                <a:gd name="T36" fmla="*/ 995 w 2957"/>
                <a:gd name="T37" fmla="*/ 61 h 2488"/>
                <a:gd name="T38" fmla="*/ 1467 w 2957"/>
                <a:gd name="T39" fmla="*/ 6 h 2488"/>
                <a:gd name="T40" fmla="*/ 2025 w 2957"/>
                <a:gd name="T41" fmla="*/ 96 h 2488"/>
                <a:gd name="T42" fmla="*/ 2444 w 2957"/>
                <a:gd name="T43" fmla="*/ 210 h 2488"/>
                <a:gd name="T44" fmla="*/ 2688 w 2957"/>
                <a:gd name="T45" fmla="*/ 375 h 2488"/>
                <a:gd name="T46" fmla="*/ 2836 w 2957"/>
                <a:gd name="T47" fmla="*/ 567 h 2488"/>
                <a:gd name="T48" fmla="*/ 2879 w 2957"/>
                <a:gd name="T49" fmla="*/ 664 h 2488"/>
                <a:gd name="T50" fmla="*/ 2912 w 2957"/>
                <a:gd name="T51" fmla="*/ 904 h 2488"/>
                <a:gd name="T52" fmla="*/ 2906 w 2957"/>
                <a:gd name="T53" fmla="*/ 1143 h 2488"/>
                <a:gd name="T54" fmla="*/ 2903 w 2957"/>
                <a:gd name="T55" fmla="*/ 1499 h 2488"/>
                <a:gd name="T56" fmla="*/ 2880 w 2957"/>
                <a:gd name="T57" fmla="*/ 1623 h 2488"/>
                <a:gd name="T58" fmla="*/ 2854 w 2957"/>
                <a:gd name="T59" fmla="*/ 1684 h 2488"/>
                <a:gd name="T60" fmla="*/ 2784 w 2957"/>
                <a:gd name="T61" fmla="*/ 1719 h 2488"/>
                <a:gd name="T62" fmla="*/ 2744 w 2957"/>
                <a:gd name="T63" fmla="*/ 1749 h 2488"/>
                <a:gd name="T64" fmla="*/ 2783 w 2957"/>
                <a:gd name="T65" fmla="*/ 1792 h 2488"/>
                <a:gd name="T66" fmla="*/ 2874 w 2957"/>
                <a:gd name="T67" fmla="*/ 1869 h 2488"/>
                <a:gd name="T68" fmla="*/ 2951 w 2957"/>
                <a:gd name="T69" fmla="*/ 1936 h 2488"/>
                <a:gd name="T70" fmla="*/ 2912 w 2957"/>
                <a:gd name="T71" fmla="*/ 1864 h 2488"/>
                <a:gd name="T72" fmla="*/ 2845 w 2957"/>
                <a:gd name="T73" fmla="*/ 1737 h 2488"/>
                <a:gd name="T74" fmla="*/ 2845 w 2957"/>
                <a:gd name="T75" fmla="*/ 1684 h 24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57"/>
                <a:gd name="T115" fmla="*/ 0 h 2488"/>
                <a:gd name="T116" fmla="*/ 2957 w 2957"/>
                <a:gd name="T117" fmla="*/ 2488 h 2488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265 w 10000"/>
                <a:gd name="connsiteY21" fmla="*/ 844 h 10000"/>
                <a:gd name="connsiteX22" fmla="*/ 9090 w 10000"/>
                <a:gd name="connsiteY22" fmla="*/ 1507 h 10000"/>
                <a:gd name="connsiteX23" fmla="*/ 9591 w 10000"/>
                <a:gd name="connsiteY23" fmla="*/ 2279 h 10000"/>
                <a:gd name="connsiteX24" fmla="*/ 9736 w 10000"/>
                <a:gd name="connsiteY24" fmla="*/ 2669 h 10000"/>
                <a:gd name="connsiteX25" fmla="*/ 9828 w 10000"/>
                <a:gd name="connsiteY25" fmla="*/ 4594 h 10000"/>
                <a:gd name="connsiteX26" fmla="*/ 9817 w 10000"/>
                <a:gd name="connsiteY26" fmla="*/ 6025 h 10000"/>
                <a:gd name="connsiteX27" fmla="*/ 9740 w 10000"/>
                <a:gd name="connsiteY27" fmla="*/ 6523 h 10000"/>
                <a:gd name="connsiteX28" fmla="*/ 9652 w 10000"/>
                <a:gd name="connsiteY28" fmla="*/ 6768 h 10000"/>
                <a:gd name="connsiteX29" fmla="*/ 9415 w 10000"/>
                <a:gd name="connsiteY29" fmla="*/ 6909 h 10000"/>
                <a:gd name="connsiteX30" fmla="*/ 9280 w 10000"/>
                <a:gd name="connsiteY30" fmla="*/ 7030 h 10000"/>
                <a:gd name="connsiteX31" fmla="*/ 9412 w 10000"/>
                <a:gd name="connsiteY31" fmla="*/ 7203 h 10000"/>
                <a:gd name="connsiteX32" fmla="*/ 9719 w 10000"/>
                <a:gd name="connsiteY32" fmla="*/ 7512 h 10000"/>
                <a:gd name="connsiteX33" fmla="*/ 9980 w 10000"/>
                <a:gd name="connsiteY33" fmla="*/ 7781 h 10000"/>
                <a:gd name="connsiteX34" fmla="*/ 9848 w 10000"/>
                <a:gd name="connsiteY34" fmla="*/ 7492 h 10000"/>
                <a:gd name="connsiteX35" fmla="*/ 9621 w 10000"/>
                <a:gd name="connsiteY35" fmla="*/ 6982 h 10000"/>
                <a:gd name="connsiteX36" fmla="*/ 9621 w 10000"/>
                <a:gd name="connsiteY36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265 w 10000"/>
                <a:gd name="connsiteY21" fmla="*/ 844 h 10000"/>
                <a:gd name="connsiteX22" fmla="*/ 9090 w 10000"/>
                <a:gd name="connsiteY22" fmla="*/ 1507 h 10000"/>
                <a:gd name="connsiteX23" fmla="*/ 9591 w 10000"/>
                <a:gd name="connsiteY23" fmla="*/ 2279 h 10000"/>
                <a:gd name="connsiteX24" fmla="*/ 9828 w 10000"/>
                <a:gd name="connsiteY24" fmla="*/ 4594 h 10000"/>
                <a:gd name="connsiteX25" fmla="*/ 9817 w 10000"/>
                <a:gd name="connsiteY25" fmla="*/ 6025 h 10000"/>
                <a:gd name="connsiteX26" fmla="*/ 9740 w 10000"/>
                <a:gd name="connsiteY26" fmla="*/ 6523 h 10000"/>
                <a:gd name="connsiteX27" fmla="*/ 9652 w 10000"/>
                <a:gd name="connsiteY27" fmla="*/ 6768 h 10000"/>
                <a:gd name="connsiteX28" fmla="*/ 9415 w 10000"/>
                <a:gd name="connsiteY28" fmla="*/ 6909 h 10000"/>
                <a:gd name="connsiteX29" fmla="*/ 9280 w 10000"/>
                <a:gd name="connsiteY29" fmla="*/ 7030 h 10000"/>
                <a:gd name="connsiteX30" fmla="*/ 9412 w 10000"/>
                <a:gd name="connsiteY30" fmla="*/ 7203 h 10000"/>
                <a:gd name="connsiteX31" fmla="*/ 9719 w 10000"/>
                <a:gd name="connsiteY31" fmla="*/ 7512 h 10000"/>
                <a:gd name="connsiteX32" fmla="*/ 9980 w 10000"/>
                <a:gd name="connsiteY32" fmla="*/ 7781 h 10000"/>
                <a:gd name="connsiteX33" fmla="*/ 9848 w 10000"/>
                <a:gd name="connsiteY33" fmla="*/ 7492 h 10000"/>
                <a:gd name="connsiteX34" fmla="*/ 9621 w 10000"/>
                <a:gd name="connsiteY34" fmla="*/ 6982 h 10000"/>
                <a:gd name="connsiteX35" fmla="*/ 9621 w 10000"/>
                <a:gd name="connsiteY35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265 w 10000"/>
                <a:gd name="connsiteY21" fmla="*/ 844 h 10000"/>
                <a:gd name="connsiteX22" fmla="*/ 9090 w 10000"/>
                <a:gd name="connsiteY22" fmla="*/ 1507 h 10000"/>
                <a:gd name="connsiteX23" fmla="*/ 9591 w 10000"/>
                <a:gd name="connsiteY23" fmla="*/ 2279 h 10000"/>
                <a:gd name="connsiteX24" fmla="*/ 9828 w 10000"/>
                <a:gd name="connsiteY24" fmla="*/ 4594 h 10000"/>
                <a:gd name="connsiteX25" fmla="*/ 9817 w 10000"/>
                <a:gd name="connsiteY25" fmla="*/ 6025 h 10000"/>
                <a:gd name="connsiteX26" fmla="*/ 9740 w 10000"/>
                <a:gd name="connsiteY26" fmla="*/ 6523 h 10000"/>
                <a:gd name="connsiteX27" fmla="*/ 9652 w 10000"/>
                <a:gd name="connsiteY27" fmla="*/ 6768 h 10000"/>
                <a:gd name="connsiteX28" fmla="*/ 9415 w 10000"/>
                <a:gd name="connsiteY28" fmla="*/ 6909 h 10000"/>
                <a:gd name="connsiteX29" fmla="*/ 9280 w 10000"/>
                <a:gd name="connsiteY29" fmla="*/ 7030 h 10000"/>
                <a:gd name="connsiteX30" fmla="*/ 9412 w 10000"/>
                <a:gd name="connsiteY30" fmla="*/ 7203 h 10000"/>
                <a:gd name="connsiteX31" fmla="*/ 9719 w 10000"/>
                <a:gd name="connsiteY31" fmla="*/ 7512 h 10000"/>
                <a:gd name="connsiteX32" fmla="*/ 9980 w 10000"/>
                <a:gd name="connsiteY32" fmla="*/ 7781 h 10000"/>
                <a:gd name="connsiteX33" fmla="*/ 9848 w 10000"/>
                <a:gd name="connsiteY33" fmla="*/ 7492 h 10000"/>
                <a:gd name="connsiteX34" fmla="*/ 9621 w 10000"/>
                <a:gd name="connsiteY34" fmla="*/ 6982 h 10000"/>
                <a:gd name="connsiteX35" fmla="*/ 9621 w 10000"/>
                <a:gd name="connsiteY35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265 w 10000"/>
                <a:gd name="connsiteY21" fmla="*/ 844 h 10000"/>
                <a:gd name="connsiteX22" fmla="*/ 9090 w 10000"/>
                <a:gd name="connsiteY22" fmla="*/ 1507 h 10000"/>
                <a:gd name="connsiteX23" fmla="*/ 9650 w 10000"/>
                <a:gd name="connsiteY23" fmla="*/ 2627 h 10000"/>
                <a:gd name="connsiteX24" fmla="*/ 9828 w 10000"/>
                <a:gd name="connsiteY24" fmla="*/ 4594 h 10000"/>
                <a:gd name="connsiteX25" fmla="*/ 9817 w 10000"/>
                <a:gd name="connsiteY25" fmla="*/ 6025 h 10000"/>
                <a:gd name="connsiteX26" fmla="*/ 9740 w 10000"/>
                <a:gd name="connsiteY26" fmla="*/ 6523 h 10000"/>
                <a:gd name="connsiteX27" fmla="*/ 9652 w 10000"/>
                <a:gd name="connsiteY27" fmla="*/ 6768 h 10000"/>
                <a:gd name="connsiteX28" fmla="*/ 9415 w 10000"/>
                <a:gd name="connsiteY28" fmla="*/ 6909 h 10000"/>
                <a:gd name="connsiteX29" fmla="*/ 9280 w 10000"/>
                <a:gd name="connsiteY29" fmla="*/ 7030 h 10000"/>
                <a:gd name="connsiteX30" fmla="*/ 9412 w 10000"/>
                <a:gd name="connsiteY30" fmla="*/ 7203 h 10000"/>
                <a:gd name="connsiteX31" fmla="*/ 9719 w 10000"/>
                <a:gd name="connsiteY31" fmla="*/ 7512 h 10000"/>
                <a:gd name="connsiteX32" fmla="*/ 9980 w 10000"/>
                <a:gd name="connsiteY32" fmla="*/ 7781 h 10000"/>
                <a:gd name="connsiteX33" fmla="*/ 9848 w 10000"/>
                <a:gd name="connsiteY33" fmla="*/ 7492 h 10000"/>
                <a:gd name="connsiteX34" fmla="*/ 9621 w 10000"/>
                <a:gd name="connsiteY34" fmla="*/ 6982 h 10000"/>
                <a:gd name="connsiteX35" fmla="*/ 9621 w 10000"/>
                <a:gd name="connsiteY35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265 w 10000"/>
                <a:gd name="connsiteY21" fmla="*/ 844 h 10000"/>
                <a:gd name="connsiteX22" fmla="*/ 9090 w 10000"/>
                <a:gd name="connsiteY22" fmla="*/ 1507 h 10000"/>
                <a:gd name="connsiteX23" fmla="*/ 9650 w 10000"/>
                <a:gd name="connsiteY23" fmla="*/ 2627 h 10000"/>
                <a:gd name="connsiteX24" fmla="*/ 9828 w 10000"/>
                <a:gd name="connsiteY24" fmla="*/ 4594 h 10000"/>
                <a:gd name="connsiteX25" fmla="*/ 9817 w 10000"/>
                <a:gd name="connsiteY25" fmla="*/ 6025 h 10000"/>
                <a:gd name="connsiteX26" fmla="*/ 9740 w 10000"/>
                <a:gd name="connsiteY26" fmla="*/ 6523 h 10000"/>
                <a:gd name="connsiteX27" fmla="*/ 9652 w 10000"/>
                <a:gd name="connsiteY27" fmla="*/ 6768 h 10000"/>
                <a:gd name="connsiteX28" fmla="*/ 9415 w 10000"/>
                <a:gd name="connsiteY28" fmla="*/ 6909 h 10000"/>
                <a:gd name="connsiteX29" fmla="*/ 9280 w 10000"/>
                <a:gd name="connsiteY29" fmla="*/ 7030 h 10000"/>
                <a:gd name="connsiteX30" fmla="*/ 9412 w 10000"/>
                <a:gd name="connsiteY30" fmla="*/ 7203 h 10000"/>
                <a:gd name="connsiteX31" fmla="*/ 9719 w 10000"/>
                <a:gd name="connsiteY31" fmla="*/ 7512 h 10000"/>
                <a:gd name="connsiteX32" fmla="*/ 9980 w 10000"/>
                <a:gd name="connsiteY32" fmla="*/ 7781 h 10000"/>
                <a:gd name="connsiteX33" fmla="*/ 9848 w 10000"/>
                <a:gd name="connsiteY33" fmla="*/ 7492 h 10000"/>
                <a:gd name="connsiteX34" fmla="*/ 9621 w 10000"/>
                <a:gd name="connsiteY34" fmla="*/ 6982 h 10000"/>
                <a:gd name="connsiteX35" fmla="*/ 9621 w 10000"/>
                <a:gd name="connsiteY35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265 w 10000"/>
                <a:gd name="connsiteY21" fmla="*/ 844 h 10000"/>
                <a:gd name="connsiteX22" fmla="*/ 9090 w 10000"/>
                <a:gd name="connsiteY22" fmla="*/ 1507 h 10000"/>
                <a:gd name="connsiteX23" fmla="*/ 9650 w 10000"/>
                <a:gd name="connsiteY23" fmla="*/ 2627 h 10000"/>
                <a:gd name="connsiteX24" fmla="*/ 9932 w 10000"/>
                <a:gd name="connsiteY24" fmla="*/ 4579 h 10000"/>
                <a:gd name="connsiteX25" fmla="*/ 9817 w 10000"/>
                <a:gd name="connsiteY25" fmla="*/ 6025 h 10000"/>
                <a:gd name="connsiteX26" fmla="*/ 9740 w 10000"/>
                <a:gd name="connsiteY26" fmla="*/ 6523 h 10000"/>
                <a:gd name="connsiteX27" fmla="*/ 9652 w 10000"/>
                <a:gd name="connsiteY27" fmla="*/ 6768 h 10000"/>
                <a:gd name="connsiteX28" fmla="*/ 9415 w 10000"/>
                <a:gd name="connsiteY28" fmla="*/ 6909 h 10000"/>
                <a:gd name="connsiteX29" fmla="*/ 9280 w 10000"/>
                <a:gd name="connsiteY29" fmla="*/ 7030 h 10000"/>
                <a:gd name="connsiteX30" fmla="*/ 9412 w 10000"/>
                <a:gd name="connsiteY30" fmla="*/ 7203 h 10000"/>
                <a:gd name="connsiteX31" fmla="*/ 9719 w 10000"/>
                <a:gd name="connsiteY31" fmla="*/ 7512 h 10000"/>
                <a:gd name="connsiteX32" fmla="*/ 9980 w 10000"/>
                <a:gd name="connsiteY32" fmla="*/ 7781 h 10000"/>
                <a:gd name="connsiteX33" fmla="*/ 9848 w 10000"/>
                <a:gd name="connsiteY33" fmla="*/ 7492 h 10000"/>
                <a:gd name="connsiteX34" fmla="*/ 9621 w 10000"/>
                <a:gd name="connsiteY34" fmla="*/ 6982 h 10000"/>
                <a:gd name="connsiteX35" fmla="*/ 9621 w 10000"/>
                <a:gd name="connsiteY35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265 w 10000"/>
                <a:gd name="connsiteY21" fmla="*/ 844 h 10000"/>
                <a:gd name="connsiteX22" fmla="*/ 9650 w 10000"/>
                <a:gd name="connsiteY22" fmla="*/ 2627 h 10000"/>
                <a:gd name="connsiteX23" fmla="*/ 9932 w 10000"/>
                <a:gd name="connsiteY23" fmla="*/ 4579 h 10000"/>
                <a:gd name="connsiteX24" fmla="*/ 9817 w 10000"/>
                <a:gd name="connsiteY24" fmla="*/ 6025 h 10000"/>
                <a:gd name="connsiteX25" fmla="*/ 9740 w 10000"/>
                <a:gd name="connsiteY25" fmla="*/ 6523 h 10000"/>
                <a:gd name="connsiteX26" fmla="*/ 9652 w 10000"/>
                <a:gd name="connsiteY26" fmla="*/ 6768 h 10000"/>
                <a:gd name="connsiteX27" fmla="*/ 9415 w 10000"/>
                <a:gd name="connsiteY27" fmla="*/ 6909 h 10000"/>
                <a:gd name="connsiteX28" fmla="*/ 9280 w 10000"/>
                <a:gd name="connsiteY28" fmla="*/ 7030 h 10000"/>
                <a:gd name="connsiteX29" fmla="*/ 9412 w 10000"/>
                <a:gd name="connsiteY29" fmla="*/ 7203 h 10000"/>
                <a:gd name="connsiteX30" fmla="*/ 9719 w 10000"/>
                <a:gd name="connsiteY30" fmla="*/ 7512 h 10000"/>
                <a:gd name="connsiteX31" fmla="*/ 9980 w 10000"/>
                <a:gd name="connsiteY31" fmla="*/ 7781 h 10000"/>
                <a:gd name="connsiteX32" fmla="*/ 9848 w 10000"/>
                <a:gd name="connsiteY32" fmla="*/ 7492 h 10000"/>
                <a:gd name="connsiteX33" fmla="*/ 9621 w 10000"/>
                <a:gd name="connsiteY33" fmla="*/ 6982 h 10000"/>
                <a:gd name="connsiteX34" fmla="*/ 9621 w 10000"/>
                <a:gd name="connsiteY34" fmla="*/ 6768 h 10000"/>
                <a:gd name="connsiteX0" fmla="*/ 4782 w 10000"/>
                <a:gd name="connsiteY0" fmla="*/ 9767 h 10048"/>
                <a:gd name="connsiteX1" fmla="*/ 4555 w 10000"/>
                <a:gd name="connsiteY1" fmla="*/ 9855 h 10048"/>
                <a:gd name="connsiteX2" fmla="*/ 4312 w 10000"/>
                <a:gd name="connsiteY2" fmla="*/ 9875 h 10048"/>
                <a:gd name="connsiteX3" fmla="*/ 4038 w 10000"/>
                <a:gd name="connsiteY3" fmla="*/ 10008 h 10048"/>
                <a:gd name="connsiteX4" fmla="*/ 3808 w 10000"/>
                <a:gd name="connsiteY4" fmla="*/ 10012 h 10048"/>
                <a:gd name="connsiteX5" fmla="*/ 3470 w 10000"/>
                <a:gd name="connsiteY5" fmla="*/ 9779 h 10048"/>
                <a:gd name="connsiteX6" fmla="*/ 3071 w 10000"/>
                <a:gd name="connsiteY6" fmla="*/ 9767 h 10048"/>
                <a:gd name="connsiteX7" fmla="*/ 2509 w 10000"/>
                <a:gd name="connsiteY7" fmla="*/ 9590 h 10048"/>
                <a:gd name="connsiteX8" fmla="*/ 1877 w 10000"/>
                <a:gd name="connsiteY8" fmla="*/ 9256 h 10048"/>
                <a:gd name="connsiteX9" fmla="*/ 1309 w 10000"/>
                <a:gd name="connsiteY9" fmla="*/ 8850 h 10048"/>
                <a:gd name="connsiteX10" fmla="*/ 774 w 10000"/>
                <a:gd name="connsiteY10" fmla="*/ 8408 h 10048"/>
                <a:gd name="connsiteX11" fmla="*/ 402 w 10000"/>
                <a:gd name="connsiteY11" fmla="*/ 7809 h 10048"/>
                <a:gd name="connsiteX12" fmla="*/ 88 w 10000"/>
                <a:gd name="connsiteY12" fmla="*/ 6925 h 10048"/>
                <a:gd name="connsiteX13" fmla="*/ 0 w 10000"/>
                <a:gd name="connsiteY13" fmla="*/ 6013 h 10048"/>
                <a:gd name="connsiteX14" fmla="*/ 88 w 10000"/>
                <a:gd name="connsiteY14" fmla="*/ 5028 h 10048"/>
                <a:gd name="connsiteX15" fmla="*/ 443 w 10000"/>
                <a:gd name="connsiteY15" fmla="*/ 3625 h 10048"/>
                <a:gd name="connsiteX16" fmla="*/ 1082 w 10000"/>
                <a:gd name="connsiteY16" fmla="*/ 2331 h 10048"/>
                <a:gd name="connsiteX17" fmla="*/ 2124 w 10000"/>
                <a:gd name="connsiteY17" fmla="*/ 1101 h 10048"/>
                <a:gd name="connsiteX18" fmla="*/ 3365 w 10000"/>
                <a:gd name="connsiteY18" fmla="*/ 293 h 10048"/>
                <a:gd name="connsiteX19" fmla="*/ 4961 w 10000"/>
                <a:gd name="connsiteY19" fmla="*/ 72 h 10048"/>
                <a:gd name="connsiteX20" fmla="*/ 6848 w 10000"/>
                <a:gd name="connsiteY20" fmla="*/ 434 h 10048"/>
                <a:gd name="connsiteX21" fmla="*/ 9650 w 10000"/>
                <a:gd name="connsiteY21" fmla="*/ 2675 h 10048"/>
                <a:gd name="connsiteX22" fmla="*/ 9932 w 10000"/>
                <a:gd name="connsiteY22" fmla="*/ 4627 h 10048"/>
                <a:gd name="connsiteX23" fmla="*/ 9817 w 10000"/>
                <a:gd name="connsiteY23" fmla="*/ 6073 h 10048"/>
                <a:gd name="connsiteX24" fmla="*/ 9740 w 10000"/>
                <a:gd name="connsiteY24" fmla="*/ 6571 h 10048"/>
                <a:gd name="connsiteX25" fmla="*/ 9652 w 10000"/>
                <a:gd name="connsiteY25" fmla="*/ 6816 h 10048"/>
                <a:gd name="connsiteX26" fmla="*/ 9415 w 10000"/>
                <a:gd name="connsiteY26" fmla="*/ 6957 h 10048"/>
                <a:gd name="connsiteX27" fmla="*/ 9280 w 10000"/>
                <a:gd name="connsiteY27" fmla="*/ 7078 h 10048"/>
                <a:gd name="connsiteX28" fmla="*/ 9412 w 10000"/>
                <a:gd name="connsiteY28" fmla="*/ 7251 h 10048"/>
                <a:gd name="connsiteX29" fmla="*/ 9719 w 10000"/>
                <a:gd name="connsiteY29" fmla="*/ 7560 h 10048"/>
                <a:gd name="connsiteX30" fmla="*/ 9980 w 10000"/>
                <a:gd name="connsiteY30" fmla="*/ 7829 h 10048"/>
                <a:gd name="connsiteX31" fmla="*/ 9848 w 10000"/>
                <a:gd name="connsiteY31" fmla="*/ 7540 h 10048"/>
                <a:gd name="connsiteX32" fmla="*/ 9621 w 10000"/>
                <a:gd name="connsiteY32" fmla="*/ 7030 h 10048"/>
                <a:gd name="connsiteX33" fmla="*/ 9621 w 10000"/>
                <a:gd name="connsiteY33" fmla="*/ 6816 h 10048"/>
                <a:gd name="connsiteX0" fmla="*/ 4782 w 10000"/>
                <a:gd name="connsiteY0" fmla="*/ 9738 h 10019"/>
                <a:gd name="connsiteX1" fmla="*/ 4555 w 10000"/>
                <a:gd name="connsiteY1" fmla="*/ 9826 h 10019"/>
                <a:gd name="connsiteX2" fmla="*/ 4312 w 10000"/>
                <a:gd name="connsiteY2" fmla="*/ 9846 h 10019"/>
                <a:gd name="connsiteX3" fmla="*/ 4038 w 10000"/>
                <a:gd name="connsiteY3" fmla="*/ 9979 h 10019"/>
                <a:gd name="connsiteX4" fmla="*/ 3808 w 10000"/>
                <a:gd name="connsiteY4" fmla="*/ 9983 h 10019"/>
                <a:gd name="connsiteX5" fmla="*/ 3470 w 10000"/>
                <a:gd name="connsiteY5" fmla="*/ 9750 h 10019"/>
                <a:gd name="connsiteX6" fmla="*/ 3071 w 10000"/>
                <a:gd name="connsiteY6" fmla="*/ 9738 h 10019"/>
                <a:gd name="connsiteX7" fmla="*/ 2509 w 10000"/>
                <a:gd name="connsiteY7" fmla="*/ 9561 h 10019"/>
                <a:gd name="connsiteX8" fmla="*/ 1877 w 10000"/>
                <a:gd name="connsiteY8" fmla="*/ 9227 h 10019"/>
                <a:gd name="connsiteX9" fmla="*/ 1309 w 10000"/>
                <a:gd name="connsiteY9" fmla="*/ 8821 h 10019"/>
                <a:gd name="connsiteX10" fmla="*/ 774 w 10000"/>
                <a:gd name="connsiteY10" fmla="*/ 8379 h 10019"/>
                <a:gd name="connsiteX11" fmla="*/ 402 w 10000"/>
                <a:gd name="connsiteY11" fmla="*/ 7780 h 10019"/>
                <a:gd name="connsiteX12" fmla="*/ 88 w 10000"/>
                <a:gd name="connsiteY12" fmla="*/ 6896 h 10019"/>
                <a:gd name="connsiteX13" fmla="*/ 0 w 10000"/>
                <a:gd name="connsiteY13" fmla="*/ 5984 h 10019"/>
                <a:gd name="connsiteX14" fmla="*/ 88 w 10000"/>
                <a:gd name="connsiteY14" fmla="*/ 4999 h 10019"/>
                <a:gd name="connsiteX15" fmla="*/ 443 w 10000"/>
                <a:gd name="connsiteY15" fmla="*/ 3596 h 10019"/>
                <a:gd name="connsiteX16" fmla="*/ 1082 w 10000"/>
                <a:gd name="connsiteY16" fmla="*/ 2302 h 10019"/>
                <a:gd name="connsiteX17" fmla="*/ 2124 w 10000"/>
                <a:gd name="connsiteY17" fmla="*/ 1072 h 10019"/>
                <a:gd name="connsiteX18" fmla="*/ 3365 w 10000"/>
                <a:gd name="connsiteY18" fmla="*/ 264 h 10019"/>
                <a:gd name="connsiteX19" fmla="*/ 4961 w 10000"/>
                <a:gd name="connsiteY19" fmla="*/ 43 h 10019"/>
                <a:gd name="connsiteX20" fmla="*/ 6848 w 10000"/>
                <a:gd name="connsiteY20" fmla="*/ 405 h 10019"/>
                <a:gd name="connsiteX21" fmla="*/ 9621 w 10000"/>
                <a:gd name="connsiteY21" fmla="*/ 2472 h 10019"/>
                <a:gd name="connsiteX22" fmla="*/ 9932 w 10000"/>
                <a:gd name="connsiteY22" fmla="*/ 4598 h 10019"/>
                <a:gd name="connsiteX23" fmla="*/ 9817 w 10000"/>
                <a:gd name="connsiteY23" fmla="*/ 6044 h 10019"/>
                <a:gd name="connsiteX24" fmla="*/ 9740 w 10000"/>
                <a:gd name="connsiteY24" fmla="*/ 6542 h 10019"/>
                <a:gd name="connsiteX25" fmla="*/ 9652 w 10000"/>
                <a:gd name="connsiteY25" fmla="*/ 6787 h 10019"/>
                <a:gd name="connsiteX26" fmla="*/ 9415 w 10000"/>
                <a:gd name="connsiteY26" fmla="*/ 6928 h 10019"/>
                <a:gd name="connsiteX27" fmla="*/ 9280 w 10000"/>
                <a:gd name="connsiteY27" fmla="*/ 7049 h 10019"/>
                <a:gd name="connsiteX28" fmla="*/ 9412 w 10000"/>
                <a:gd name="connsiteY28" fmla="*/ 7222 h 10019"/>
                <a:gd name="connsiteX29" fmla="*/ 9719 w 10000"/>
                <a:gd name="connsiteY29" fmla="*/ 7531 h 10019"/>
                <a:gd name="connsiteX30" fmla="*/ 9980 w 10000"/>
                <a:gd name="connsiteY30" fmla="*/ 7800 h 10019"/>
                <a:gd name="connsiteX31" fmla="*/ 9848 w 10000"/>
                <a:gd name="connsiteY31" fmla="*/ 7511 h 10019"/>
                <a:gd name="connsiteX32" fmla="*/ 9621 w 10000"/>
                <a:gd name="connsiteY32" fmla="*/ 7001 h 10019"/>
                <a:gd name="connsiteX33" fmla="*/ 9621 w 10000"/>
                <a:gd name="connsiteY33" fmla="*/ 6787 h 10019"/>
                <a:gd name="connsiteX0" fmla="*/ 4782 w 10086"/>
                <a:gd name="connsiteY0" fmla="*/ 9738 h 10019"/>
                <a:gd name="connsiteX1" fmla="*/ 4555 w 10086"/>
                <a:gd name="connsiteY1" fmla="*/ 9826 h 10019"/>
                <a:gd name="connsiteX2" fmla="*/ 4312 w 10086"/>
                <a:gd name="connsiteY2" fmla="*/ 9846 h 10019"/>
                <a:gd name="connsiteX3" fmla="*/ 4038 w 10086"/>
                <a:gd name="connsiteY3" fmla="*/ 9979 h 10019"/>
                <a:gd name="connsiteX4" fmla="*/ 3808 w 10086"/>
                <a:gd name="connsiteY4" fmla="*/ 9983 h 10019"/>
                <a:gd name="connsiteX5" fmla="*/ 3470 w 10086"/>
                <a:gd name="connsiteY5" fmla="*/ 9750 h 10019"/>
                <a:gd name="connsiteX6" fmla="*/ 3071 w 10086"/>
                <a:gd name="connsiteY6" fmla="*/ 9738 h 10019"/>
                <a:gd name="connsiteX7" fmla="*/ 2509 w 10086"/>
                <a:gd name="connsiteY7" fmla="*/ 9561 h 10019"/>
                <a:gd name="connsiteX8" fmla="*/ 1877 w 10086"/>
                <a:gd name="connsiteY8" fmla="*/ 9227 h 10019"/>
                <a:gd name="connsiteX9" fmla="*/ 1309 w 10086"/>
                <a:gd name="connsiteY9" fmla="*/ 8821 h 10019"/>
                <a:gd name="connsiteX10" fmla="*/ 774 w 10086"/>
                <a:gd name="connsiteY10" fmla="*/ 8379 h 10019"/>
                <a:gd name="connsiteX11" fmla="*/ 402 w 10086"/>
                <a:gd name="connsiteY11" fmla="*/ 7780 h 10019"/>
                <a:gd name="connsiteX12" fmla="*/ 88 w 10086"/>
                <a:gd name="connsiteY12" fmla="*/ 6896 h 10019"/>
                <a:gd name="connsiteX13" fmla="*/ 0 w 10086"/>
                <a:gd name="connsiteY13" fmla="*/ 5984 h 10019"/>
                <a:gd name="connsiteX14" fmla="*/ 88 w 10086"/>
                <a:gd name="connsiteY14" fmla="*/ 4999 h 10019"/>
                <a:gd name="connsiteX15" fmla="*/ 443 w 10086"/>
                <a:gd name="connsiteY15" fmla="*/ 3596 h 10019"/>
                <a:gd name="connsiteX16" fmla="*/ 1082 w 10086"/>
                <a:gd name="connsiteY16" fmla="*/ 2302 h 10019"/>
                <a:gd name="connsiteX17" fmla="*/ 2124 w 10086"/>
                <a:gd name="connsiteY17" fmla="*/ 1072 h 10019"/>
                <a:gd name="connsiteX18" fmla="*/ 3365 w 10086"/>
                <a:gd name="connsiteY18" fmla="*/ 264 h 10019"/>
                <a:gd name="connsiteX19" fmla="*/ 4961 w 10086"/>
                <a:gd name="connsiteY19" fmla="*/ 43 h 10019"/>
                <a:gd name="connsiteX20" fmla="*/ 6848 w 10086"/>
                <a:gd name="connsiteY20" fmla="*/ 405 h 10019"/>
                <a:gd name="connsiteX21" fmla="*/ 9621 w 10086"/>
                <a:gd name="connsiteY21" fmla="*/ 2472 h 10019"/>
                <a:gd name="connsiteX22" fmla="*/ 9932 w 10086"/>
                <a:gd name="connsiteY22" fmla="*/ 4598 h 10019"/>
                <a:gd name="connsiteX23" fmla="*/ 9817 w 10086"/>
                <a:gd name="connsiteY23" fmla="*/ 6044 h 10019"/>
                <a:gd name="connsiteX24" fmla="*/ 9740 w 10086"/>
                <a:gd name="connsiteY24" fmla="*/ 6542 h 10019"/>
                <a:gd name="connsiteX25" fmla="*/ 9652 w 10086"/>
                <a:gd name="connsiteY25" fmla="*/ 6787 h 10019"/>
                <a:gd name="connsiteX26" fmla="*/ 9415 w 10086"/>
                <a:gd name="connsiteY26" fmla="*/ 6928 h 10019"/>
                <a:gd name="connsiteX27" fmla="*/ 9280 w 10086"/>
                <a:gd name="connsiteY27" fmla="*/ 7049 h 10019"/>
                <a:gd name="connsiteX28" fmla="*/ 9412 w 10086"/>
                <a:gd name="connsiteY28" fmla="*/ 7222 h 10019"/>
                <a:gd name="connsiteX29" fmla="*/ 9719 w 10086"/>
                <a:gd name="connsiteY29" fmla="*/ 7531 h 10019"/>
                <a:gd name="connsiteX30" fmla="*/ 9980 w 10086"/>
                <a:gd name="connsiteY30" fmla="*/ 7800 h 10019"/>
                <a:gd name="connsiteX31" fmla="*/ 9848 w 10086"/>
                <a:gd name="connsiteY31" fmla="*/ 7511 h 10019"/>
                <a:gd name="connsiteX32" fmla="*/ 9621 w 10086"/>
                <a:gd name="connsiteY32" fmla="*/ 7001 h 10019"/>
                <a:gd name="connsiteX33" fmla="*/ 9621 w 10086"/>
                <a:gd name="connsiteY33" fmla="*/ 6787 h 10019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9356 w 10000"/>
                <a:gd name="connsiteY21" fmla="*/ 2110 h 10000"/>
                <a:gd name="connsiteX22" fmla="*/ 9932 w 10000"/>
                <a:gd name="connsiteY22" fmla="*/ 4579 h 10000"/>
                <a:gd name="connsiteX23" fmla="*/ 9817 w 10000"/>
                <a:gd name="connsiteY23" fmla="*/ 6025 h 10000"/>
                <a:gd name="connsiteX24" fmla="*/ 9740 w 10000"/>
                <a:gd name="connsiteY24" fmla="*/ 6523 h 10000"/>
                <a:gd name="connsiteX25" fmla="*/ 9652 w 10000"/>
                <a:gd name="connsiteY25" fmla="*/ 6768 h 10000"/>
                <a:gd name="connsiteX26" fmla="*/ 9415 w 10000"/>
                <a:gd name="connsiteY26" fmla="*/ 6909 h 10000"/>
                <a:gd name="connsiteX27" fmla="*/ 9280 w 10000"/>
                <a:gd name="connsiteY27" fmla="*/ 7030 h 10000"/>
                <a:gd name="connsiteX28" fmla="*/ 9412 w 10000"/>
                <a:gd name="connsiteY28" fmla="*/ 7203 h 10000"/>
                <a:gd name="connsiteX29" fmla="*/ 9719 w 10000"/>
                <a:gd name="connsiteY29" fmla="*/ 7512 h 10000"/>
                <a:gd name="connsiteX30" fmla="*/ 9980 w 10000"/>
                <a:gd name="connsiteY30" fmla="*/ 7781 h 10000"/>
                <a:gd name="connsiteX31" fmla="*/ 9848 w 10000"/>
                <a:gd name="connsiteY31" fmla="*/ 7492 h 10000"/>
                <a:gd name="connsiteX32" fmla="*/ 9621 w 10000"/>
                <a:gd name="connsiteY32" fmla="*/ 6982 h 10000"/>
                <a:gd name="connsiteX33" fmla="*/ 9621 w 10000"/>
                <a:gd name="connsiteY33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9251 w 10000"/>
                <a:gd name="connsiteY21" fmla="*/ 2149 h 10000"/>
                <a:gd name="connsiteX22" fmla="*/ 9932 w 10000"/>
                <a:gd name="connsiteY22" fmla="*/ 4579 h 10000"/>
                <a:gd name="connsiteX23" fmla="*/ 9817 w 10000"/>
                <a:gd name="connsiteY23" fmla="*/ 6025 h 10000"/>
                <a:gd name="connsiteX24" fmla="*/ 9740 w 10000"/>
                <a:gd name="connsiteY24" fmla="*/ 6523 h 10000"/>
                <a:gd name="connsiteX25" fmla="*/ 9652 w 10000"/>
                <a:gd name="connsiteY25" fmla="*/ 6768 h 10000"/>
                <a:gd name="connsiteX26" fmla="*/ 9415 w 10000"/>
                <a:gd name="connsiteY26" fmla="*/ 6909 h 10000"/>
                <a:gd name="connsiteX27" fmla="*/ 9280 w 10000"/>
                <a:gd name="connsiteY27" fmla="*/ 7030 h 10000"/>
                <a:gd name="connsiteX28" fmla="*/ 9412 w 10000"/>
                <a:gd name="connsiteY28" fmla="*/ 7203 h 10000"/>
                <a:gd name="connsiteX29" fmla="*/ 9719 w 10000"/>
                <a:gd name="connsiteY29" fmla="*/ 7512 h 10000"/>
                <a:gd name="connsiteX30" fmla="*/ 9980 w 10000"/>
                <a:gd name="connsiteY30" fmla="*/ 7781 h 10000"/>
                <a:gd name="connsiteX31" fmla="*/ 9848 w 10000"/>
                <a:gd name="connsiteY31" fmla="*/ 7492 h 10000"/>
                <a:gd name="connsiteX32" fmla="*/ 9621 w 10000"/>
                <a:gd name="connsiteY32" fmla="*/ 6982 h 10000"/>
                <a:gd name="connsiteX33" fmla="*/ 9621 w 10000"/>
                <a:gd name="connsiteY33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9166 w 10000"/>
                <a:gd name="connsiteY21" fmla="*/ 2190 h 10000"/>
                <a:gd name="connsiteX22" fmla="*/ 9932 w 10000"/>
                <a:gd name="connsiteY22" fmla="*/ 4579 h 10000"/>
                <a:gd name="connsiteX23" fmla="*/ 9817 w 10000"/>
                <a:gd name="connsiteY23" fmla="*/ 6025 h 10000"/>
                <a:gd name="connsiteX24" fmla="*/ 9740 w 10000"/>
                <a:gd name="connsiteY24" fmla="*/ 6523 h 10000"/>
                <a:gd name="connsiteX25" fmla="*/ 9652 w 10000"/>
                <a:gd name="connsiteY25" fmla="*/ 6768 h 10000"/>
                <a:gd name="connsiteX26" fmla="*/ 9415 w 10000"/>
                <a:gd name="connsiteY26" fmla="*/ 6909 h 10000"/>
                <a:gd name="connsiteX27" fmla="*/ 9280 w 10000"/>
                <a:gd name="connsiteY27" fmla="*/ 7030 h 10000"/>
                <a:gd name="connsiteX28" fmla="*/ 9412 w 10000"/>
                <a:gd name="connsiteY28" fmla="*/ 7203 h 10000"/>
                <a:gd name="connsiteX29" fmla="*/ 9719 w 10000"/>
                <a:gd name="connsiteY29" fmla="*/ 7512 h 10000"/>
                <a:gd name="connsiteX30" fmla="*/ 9980 w 10000"/>
                <a:gd name="connsiteY30" fmla="*/ 7781 h 10000"/>
                <a:gd name="connsiteX31" fmla="*/ 9848 w 10000"/>
                <a:gd name="connsiteY31" fmla="*/ 7492 h 10000"/>
                <a:gd name="connsiteX32" fmla="*/ 9621 w 10000"/>
                <a:gd name="connsiteY32" fmla="*/ 6982 h 10000"/>
                <a:gd name="connsiteX33" fmla="*/ 9621 w 10000"/>
                <a:gd name="connsiteY33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9166 w 10000"/>
                <a:gd name="connsiteY21" fmla="*/ 2190 h 10000"/>
                <a:gd name="connsiteX22" fmla="*/ 9830 w 10000"/>
                <a:gd name="connsiteY22" fmla="*/ 4569 h 10000"/>
                <a:gd name="connsiteX23" fmla="*/ 9817 w 10000"/>
                <a:gd name="connsiteY23" fmla="*/ 6025 h 10000"/>
                <a:gd name="connsiteX24" fmla="*/ 9740 w 10000"/>
                <a:gd name="connsiteY24" fmla="*/ 6523 h 10000"/>
                <a:gd name="connsiteX25" fmla="*/ 9652 w 10000"/>
                <a:gd name="connsiteY25" fmla="*/ 6768 h 10000"/>
                <a:gd name="connsiteX26" fmla="*/ 9415 w 10000"/>
                <a:gd name="connsiteY26" fmla="*/ 6909 h 10000"/>
                <a:gd name="connsiteX27" fmla="*/ 9280 w 10000"/>
                <a:gd name="connsiteY27" fmla="*/ 7030 h 10000"/>
                <a:gd name="connsiteX28" fmla="*/ 9412 w 10000"/>
                <a:gd name="connsiteY28" fmla="*/ 7203 h 10000"/>
                <a:gd name="connsiteX29" fmla="*/ 9719 w 10000"/>
                <a:gd name="connsiteY29" fmla="*/ 7512 h 10000"/>
                <a:gd name="connsiteX30" fmla="*/ 9980 w 10000"/>
                <a:gd name="connsiteY30" fmla="*/ 7781 h 10000"/>
                <a:gd name="connsiteX31" fmla="*/ 9848 w 10000"/>
                <a:gd name="connsiteY31" fmla="*/ 7492 h 10000"/>
                <a:gd name="connsiteX32" fmla="*/ 9621 w 10000"/>
                <a:gd name="connsiteY32" fmla="*/ 6982 h 10000"/>
                <a:gd name="connsiteX33" fmla="*/ 9621 w 10000"/>
                <a:gd name="connsiteY33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9166 w 10000"/>
                <a:gd name="connsiteY21" fmla="*/ 2190 h 10000"/>
                <a:gd name="connsiteX22" fmla="*/ 9830 w 10000"/>
                <a:gd name="connsiteY22" fmla="*/ 4569 h 10000"/>
                <a:gd name="connsiteX23" fmla="*/ 9817 w 10000"/>
                <a:gd name="connsiteY23" fmla="*/ 6025 h 10000"/>
                <a:gd name="connsiteX24" fmla="*/ 9740 w 10000"/>
                <a:gd name="connsiteY24" fmla="*/ 6523 h 10000"/>
                <a:gd name="connsiteX25" fmla="*/ 9652 w 10000"/>
                <a:gd name="connsiteY25" fmla="*/ 6768 h 10000"/>
                <a:gd name="connsiteX26" fmla="*/ 9415 w 10000"/>
                <a:gd name="connsiteY26" fmla="*/ 6909 h 10000"/>
                <a:gd name="connsiteX27" fmla="*/ 9280 w 10000"/>
                <a:gd name="connsiteY27" fmla="*/ 7030 h 10000"/>
                <a:gd name="connsiteX28" fmla="*/ 9412 w 10000"/>
                <a:gd name="connsiteY28" fmla="*/ 7203 h 10000"/>
                <a:gd name="connsiteX29" fmla="*/ 9719 w 10000"/>
                <a:gd name="connsiteY29" fmla="*/ 7512 h 10000"/>
                <a:gd name="connsiteX30" fmla="*/ 9980 w 10000"/>
                <a:gd name="connsiteY30" fmla="*/ 7781 h 10000"/>
                <a:gd name="connsiteX31" fmla="*/ 9848 w 10000"/>
                <a:gd name="connsiteY31" fmla="*/ 7492 h 10000"/>
                <a:gd name="connsiteX32" fmla="*/ 9621 w 10000"/>
                <a:gd name="connsiteY32" fmla="*/ 6982 h 10000"/>
                <a:gd name="connsiteX33" fmla="*/ 9621 w 10000"/>
                <a:gd name="connsiteY33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976 w 10000"/>
                <a:gd name="connsiteY21" fmla="*/ 2270 h 10000"/>
                <a:gd name="connsiteX22" fmla="*/ 9830 w 10000"/>
                <a:gd name="connsiteY22" fmla="*/ 4569 h 10000"/>
                <a:gd name="connsiteX23" fmla="*/ 9817 w 10000"/>
                <a:gd name="connsiteY23" fmla="*/ 6025 h 10000"/>
                <a:gd name="connsiteX24" fmla="*/ 9740 w 10000"/>
                <a:gd name="connsiteY24" fmla="*/ 6523 h 10000"/>
                <a:gd name="connsiteX25" fmla="*/ 9652 w 10000"/>
                <a:gd name="connsiteY25" fmla="*/ 6768 h 10000"/>
                <a:gd name="connsiteX26" fmla="*/ 9415 w 10000"/>
                <a:gd name="connsiteY26" fmla="*/ 6909 h 10000"/>
                <a:gd name="connsiteX27" fmla="*/ 9280 w 10000"/>
                <a:gd name="connsiteY27" fmla="*/ 7030 h 10000"/>
                <a:gd name="connsiteX28" fmla="*/ 9412 w 10000"/>
                <a:gd name="connsiteY28" fmla="*/ 7203 h 10000"/>
                <a:gd name="connsiteX29" fmla="*/ 9719 w 10000"/>
                <a:gd name="connsiteY29" fmla="*/ 7512 h 10000"/>
                <a:gd name="connsiteX30" fmla="*/ 9980 w 10000"/>
                <a:gd name="connsiteY30" fmla="*/ 7781 h 10000"/>
                <a:gd name="connsiteX31" fmla="*/ 9848 w 10000"/>
                <a:gd name="connsiteY31" fmla="*/ 7492 h 10000"/>
                <a:gd name="connsiteX32" fmla="*/ 9621 w 10000"/>
                <a:gd name="connsiteY32" fmla="*/ 6982 h 10000"/>
                <a:gd name="connsiteX33" fmla="*/ 9621 w 10000"/>
                <a:gd name="connsiteY33" fmla="*/ 6768 h 10000"/>
                <a:gd name="connsiteX0" fmla="*/ 4782 w 10000"/>
                <a:gd name="connsiteY0" fmla="*/ 9739 h 10020"/>
                <a:gd name="connsiteX1" fmla="*/ 4555 w 10000"/>
                <a:gd name="connsiteY1" fmla="*/ 9827 h 10020"/>
                <a:gd name="connsiteX2" fmla="*/ 4312 w 10000"/>
                <a:gd name="connsiteY2" fmla="*/ 9847 h 10020"/>
                <a:gd name="connsiteX3" fmla="*/ 4038 w 10000"/>
                <a:gd name="connsiteY3" fmla="*/ 9980 h 10020"/>
                <a:gd name="connsiteX4" fmla="*/ 3808 w 10000"/>
                <a:gd name="connsiteY4" fmla="*/ 9984 h 10020"/>
                <a:gd name="connsiteX5" fmla="*/ 3470 w 10000"/>
                <a:gd name="connsiteY5" fmla="*/ 9751 h 10020"/>
                <a:gd name="connsiteX6" fmla="*/ 3071 w 10000"/>
                <a:gd name="connsiteY6" fmla="*/ 9739 h 10020"/>
                <a:gd name="connsiteX7" fmla="*/ 2509 w 10000"/>
                <a:gd name="connsiteY7" fmla="*/ 9562 h 10020"/>
                <a:gd name="connsiteX8" fmla="*/ 1877 w 10000"/>
                <a:gd name="connsiteY8" fmla="*/ 9228 h 10020"/>
                <a:gd name="connsiteX9" fmla="*/ 1309 w 10000"/>
                <a:gd name="connsiteY9" fmla="*/ 8822 h 10020"/>
                <a:gd name="connsiteX10" fmla="*/ 774 w 10000"/>
                <a:gd name="connsiteY10" fmla="*/ 8380 h 10020"/>
                <a:gd name="connsiteX11" fmla="*/ 402 w 10000"/>
                <a:gd name="connsiteY11" fmla="*/ 7781 h 10020"/>
                <a:gd name="connsiteX12" fmla="*/ 88 w 10000"/>
                <a:gd name="connsiteY12" fmla="*/ 6897 h 10020"/>
                <a:gd name="connsiteX13" fmla="*/ 0 w 10000"/>
                <a:gd name="connsiteY13" fmla="*/ 5985 h 10020"/>
                <a:gd name="connsiteX14" fmla="*/ 88 w 10000"/>
                <a:gd name="connsiteY14" fmla="*/ 5000 h 10020"/>
                <a:gd name="connsiteX15" fmla="*/ 443 w 10000"/>
                <a:gd name="connsiteY15" fmla="*/ 3597 h 10020"/>
                <a:gd name="connsiteX16" fmla="*/ 1082 w 10000"/>
                <a:gd name="connsiteY16" fmla="*/ 2303 h 10020"/>
                <a:gd name="connsiteX17" fmla="*/ 2124 w 10000"/>
                <a:gd name="connsiteY17" fmla="*/ 1073 h 10020"/>
                <a:gd name="connsiteX18" fmla="*/ 3365 w 10000"/>
                <a:gd name="connsiteY18" fmla="*/ 265 h 10020"/>
                <a:gd name="connsiteX19" fmla="*/ 4961 w 10000"/>
                <a:gd name="connsiteY19" fmla="*/ 44 h 10020"/>
                <a:gd name="connsiteX20" fmla="*/ 6881 w 10000"/>
                <a:gd name="connsiteY20" fmla="*/ 531 h 10020"/>
                <a:gd name="connsiteX21" fmla="*/ 8976 w 10000"/>
                <a:gd name="connsiteY21" fmla="*/ 2290 h 10020"/>
                <a:gd name="connsiteX22" fmla="*/ 9830 w 10000"/>
                <a:gd name="connsiteY22" fmla="*/ 4589 h 10020"/>
                <a:gd name="connsiteX23" fmla="*/ 9817 w 10000"/>
                <a:gd name="connsiteY23" fmla="*/ 6045 h 10020"/>
                <a:gd name="connsiteX24" fmla="*/ 9740 w 10000"/>
                <a:gd name="connsiteY24" fmla="*/ 6543 h 10020"/>
                <a:gd name="connsiteX25" fmla="*/ 9652 w 10000"/>
                <a:gd name="connsiteY25" fmla="*/ 6788 h 10020"/>
                <a:gd name="connsiteX26" fmla="*/ 9415 w 10000"/>
                <a:gd name="connsiteY26" fmla="*/ 6929 h 10020"/>
                <a:gd name="connsiteX27" fmla="*/ 9280 w 10000"/>
                <a:gd name="connsiteY27" fmla="*/ 7050 h 10020"/>
                <a:gd name="connsiteX28" fmla="*/ 9412 w 10000"/>
                <a:gd name="connsiteY28" fmla="*/ 7223 h 10020"/>
                <a:gd name="connsiteX29" fmla="*/ 9719 w 10000"/>
                <a:gd name="connsiteY29" fmla="*/ 7532 h 10020"/>
                <a:gd name="connsiteX30" fmla="*/ 9980 w 10000"/>
                <a:gd name="connsiteY30" fmla="*/ 7801 h 10020"/>
                <a:gd name="connsiteX31" fmla="*/ 9848 w 10000"/>
                <a:gd name="connsiteY31" fmla="*/ 7512 h 10020"/>
                <a:gd name="connsiteX32" fmla="*/ 9621 w 10000"/>
                <a:gd name="connsiteY32" fmla="*/ 7002 h 10020"/>
                <a:gd name="connsiteX33" fmla="*/ 9621 w 10000"/>
                <a:gd name="connsiteY33" fmla="*/ 6788 h 10020"/>
                <a:gd name="connsiteX0" fmla="*/ 4555 w 10000"/>
                <a:gd name="connsiteY0" fmla="*/ 9827 h 10020"/>
                <a:gd name="connsiteX1" fmla="*/ 4312 w 10000"/>
                <a:gd name="connsiteY1" fmla="*/ 9847 h 10020"/>
                <a:gd name="connsiteX2" fmla="*/ 4038 w 10000"/>
                <a:gd name="connsiteY2" fmla="*/ 9980 h 10020"/>
                <a:gd name="connsiteX3" fmla="*/ 3808 w 10000"/>
                <a:gd name="connsiteY3" fmla="*/ 9984 h 10020"/>
                <a:gd name="connsiteX4" fmla="*/ 3470 w 10000"/>
                <a:gd name="connsiteY4" fmla="*/ 9751 h 10020"/>
                <a:gd name="connsiteX5" fmla="*/ 3071 w 10000"/>
                <a:gd name="connsiteY5" fmla="*/ 9739 h 10020"/>
                <a:gd name="connsiteX6" fmla="*/ 2509 w 10000"/>
                <a:gd name="connsiteY6" fmla="*/ 9562 h 10020"/>
                <a:gd name="connsiteX7" fmla="*/ 1877 w 10000"/>
                <a:gd name="connsiteY7" fmla="*/ 9228 h 10020"/>
                <a:gd name="connsiteX8" fmla="*/ 1309 w 10000"/>
                <a:gd name="connsiteY8" fmla="*/ 8822 h 10020"/>
                <a:gd name="connsiteX9" fmla="*/ 774 w 10000"/>
                <a:gd name="connsiteY9" fmla="*/ 8380 h 10020"/>
                <a:gd name="connsiteX10" fmla="*/ 402 w 10000"/>
                <a:gd name="connsiteY10" fmla="*/ 7781 h 10020"/>
                <a:gd name="connsiteX11" fmla="*/ 88 w 10000"/>
                <a:gd name="connsiteY11" fmla="*/ 6897 h 10020"/>
                <a:gd name="connsiteX12" fmla="*/ 0 w 10000"/>
                <a:gd name="connsiteY12" fmla="*/ 5985 h 10020"/>
                <a:gd name="connsiteX13" fmla="*/ 88 w 10000"/>
                <a:gd name="connsiteY13" fmla="*/ 5000 h 10020"/>
                <a:gd name="connsiteX14" fmla="*/ 443 w 10000"/>
                <a:gd name="connsiteY14" fmla="*/ 3597 h 10020"/>
                <a:gd name="connsiteX15" fmla="*/ 1082 w 10000"/>
                <a:gd name="connsiteY15" fmla="*/ 2303 h 10020"/>
                <a:gd name="connsiteX16" fmla="*/ 2124 w 10000"/>
                <a:gd name="connsiteY16" fmla="*/ 1073 h 10020"/>
                <a:gd name="connsiteX17" fmla="*/ 3365 w 10000"/>
                <a:gd name="connsiteY17" fmla="*/ 265 h 10020"/>
                <a:gd name="connsiteX18" fmla="*/ 4961 w 10000"/>
                <a:gd name="connsiteY18" fmla="*/ 44 h 10020"/>
                <a:gd name="connsiteX19" fmla="*/ 6881 w 10000"/>
                <a:gd name="connsiteY19" fmla="*/ 531 h 10020"/>
                <a:gd name="connsiteX20" fmla="*/ 8976 w 10000"/>
                <a:gd name="connsiteY20" fmla="*/ 2290 h 10020"/>
                <a:gd name="connsiteX21" fmla="*/ 9830 w 10000"/>
                <a:gd name="connsiteY21" fmla="*/ 4589 h 10020"/>
                <a:gd name="connsiteX22" fmla="*/ 9817 w 10000"/>
                <a:gd name="connsiteY22" fmla="*/ 6045 h 10020"/>
                <a:gd name="connsiteX23" fmla="*/ 9740 w 10000"/>
                <a:gd name="connsiteY23" fmla="*/ 6543 h 10020"/>
                <a:gd name="connsiteX24" fmla="*/ 9652 w 10000"/>
                <a:gd name="connsiteY24" fmla="*/ 6788 h 10020"/>
                <a:gd name="connsiteX25" fmla="*/ 9415 w 10000"/>
                <a:gd name="connsiteY25" fmla="*/ 6929 h 10020"/>
                <a:gd name="connsiteX26" fmla="*/ 9280 w 10000"/>
                <a:gd name="connsiteY26" fmla="*/ 7050 h 10020"/>
                <a:gd name="connsiteX27" fmla="*/ 9412 w 10000"/>
                <a:gd name="connsiteY27" fmla="*/ 7223 h 10020"/>
                <a:gd name="connsiteX28" fmla="*/ 9719 w 10000"/>
                <a:gd name="connsiteY28" fmla="*/ 7532 h 10020"/>
                <a:gd name="connsiteX29" fmla="*/ 9980 w 10000"/>
                <a:gd name="connsiteY29" fmla="*/ 7801 h 10020"/>
                <a:gd name="connsiteX30" fmla="*/ 9848 w 10000"/>
                <a:gd name="connsiteY30" fmla="*/ 7512 h 10020"/>
                <a:gd name="connsiteX31" fmla="*/ 9621 w 10000"/>
                <a:gd name="connsiteY31" fmla="*/ 7002 h 10020"/>
                <a:gd name="connsiteX32" fmla="*/ 9621 w 10000"/>
                <a:gd name="connsiteY32" fmla="*/ 6788 h 10020"/>
                <a:gd name="connsiteX0" fmla="*/ 4312 w 10000"/>
                <a:gd name="connsiteY0" fmla="*/ 9847 h 10020"/>
                <a:gd name="connsiteX1" fmla="*/ 4038 w 10000"/>
                <a:gd name="connsiteY1" fmla="*/ 9980 h 10020"/>
                <a:gd name="connsiteX2" fmla="*/ 3808 w 10000"/>
                <a:gd name="connsiteY2" fmla="*/ 9984 h 10020"/>
                <a:gd name="connsiteX3" fmla="*/ 3470 w 10000"/>
                <a:gd name="connsiteY3" fmla="*/ 9751 h 10020"/>
                <a:gd name="connsiteX4" fmla="*/ 3071 w 10000"/>
                <a:gd name="connsiteY4" fmla="*/ 9739 h 10020"/>
                <a:gd name="connsiteX5" fmla="*/ 2509 w 10000"/>
                <a:gd name="connsiteY5" fmla="*/ 9562 h 10020"/>
                <a:gd name="connsiteX6" fmla="*/ 1877 w 10000"/>
                <a:gd name="connsiteY6" fmla="*/ 9228 h 10020"/>
                <a:gd name="connsiteX7" fmla="*/ 1309 w 10000"/>
                <a:gd name="connsiteY7" fmla="*/ 8822 h 10020"/>
                <a:gd name="connsiteX8" fmla="*/ 774 w 10000"/>
                <a:gd name="connsiteY8" fmla="*/ 8380 h 10020"/>
                <a:gd name="connsiteX9" fmla="*/ 402 w 10000"/>
                <a:gd name="connsiteY9" fmla="*/ 7781 h 10020"/>
                <a:gd name="connsiteX10" fmla="*/ 88 w 10000"/>
                <a:gd name="connsiteY10" fmla="*/ 6897 h 10020"/>
                <a:gd name="connsiteX11" fmla="*/ 0 w 10000"/>
                <a:gd name="connsiteY11" fmla="*/ 5985 h 10020"/>
                <a:gd name="connsiteX12" fmla="*/ 88 w 10000"/>
                <a:gd name="connsiteY12" fmla="*/ 5000 h 10020"/>
                <a:gd name="connsiteX13" fmla="*/ 443 w 10000"/>
                <a:gd name="connsiteY13" fmla="*/ 3597 h 10020"/>
                <a:gd name="connsiteX14" fmla="*/ 1082 w 10000"/>
                <a:gd name="connsiteY14" fmla="*/ 2303 h 10020"/>
                <a:gd name="connsiteX15" fmla="*/ 2124 w 10000"/>
                <a:gd name="connsiteY15" fmla="*/ 1073 h 10020"/>
                <a:gd name="connsiteX16" fmla="*/ 3365 w 10000"/>
                <a:gd name="connsiteY16" fmla="*/ 265 h 10020"/>
                <a:gd name="connsiteX17" fmla="*/ 4961 w 10000"/>
                <a:gd name="connsiteY17" fmla="*/ 44 h 10020"/>
                <a:gd name="connsiteX18" fmla="*/ 6881 w 10000"/>
                <a:gd name="connsiteY18" fmla="*/ 531 h 10020"/>
                <a:gd name="connsiteX19" fmla="*/ 8976 w 10000"/>
                <a:gd name="connsiteY19" fmla="*/ 2290 h 10020"/>
                <a:gd name="connsiteX20" fmla="*/ 9830 w 10000"/>
                <a:gd name="connsiteY20" fmla="*/ 4589 h 10020"/>
                <a:gd name="connsiteX21" fmla="*/ 9817 w 10000"/>
                <a:gd name="connsiteY21" fmla="*/ 6045 h 10020"/>
                <a:gd name="connsiteX22" fmla="*/ 9740 w 10000"/>
                <a:gd name="connsiteY22" fmla="*/ 6543 h 10020"/>
                <a:gd name="connsiteX23" fmla="*/ 9652 w 10000"/>
                <a:gd name="connsiteY23" fmla="*/ 6788 h 10020"/>
                <a:gd name="connsiteX24" fmla="*/ 9415 w 10000"/>
                <a:gd name="connsiteY24" fmla="*/ 6929 h 10020"/>
                <a:gd name="connsiteX25" fmla="*/ 9280 w 10000"/>
                <a:gd name="connsiteY25" fmla="*/ 7050 h 10020"/>
                <a:gd name="connsiteX26" fmla="*/ 9412 w 10000"/>
                <a:gd name="connsiteY26" fmla="*/ 7223 h 10020"/>
                <a:gd name="connsiteX27" fmla="*/ 9719 w 10000"/>
                <a:gd name="connsiteY27" fmla="*/ 7532 h 10020"/>
                <a:gd name="connsiteX28" fmla="*/ 9980 w 10000"/>
                <a:gd name="connsiteY28" fmla="*/ 7801 h 10020"/>
                <a:gd name="connsiteX29" fmla="*/ 9848 w 10000"/>
                <a:gd name="connsiteY29" fmla="*/ 7512 h 10020"/>
                <a:gd name="connsiteX30" fmla="*/ 9621 w 10000"/>
                <a:gd name="connsiteY30" fmla="*/ 7002 h 10020"/>
                <a:gd name="connsiteX31" fmla="*/ 9621 w 10000"/>
                <a:gd name="connsiteY31" fmla="*/ 6788 h 10020"/>
                <a:gd name="connsiteX0" fmla="*/ 4038 w 10000"/>
                <a:gd name="connsiteY0" fmla="*/ 9980 h 10020"/>
                <a:gd name="connsiteX1" fmla="*/ 3808 w 10000"/>
                <a:gd name="connsiteY1" fmla="*/ 9984 h 10020"/>
                <a:gd name="connsiteX2" fmla="*/ 3470 w 10000"/>
                <a:gd name="connsiteY2" fmla="*/ 9751 h 10020"/>
                <a:gd name="connsiteX3" fmla="*/ 3071 w 10000"/>
                <a:gd name="connsiteY3" fmla="*/ 9739 h 10020"/>
                <a:gd name="connsiteX4" fmla="*/ 2509 w 10000"/>
                <a:gd name="connsiteY4" fmla="*/ 9562 h 10020"/>
                <a:gd name="connsiteX5" fmla="*/ 1877 w 10000"/>
                <a:gd name="connsiteY5" fmla="*/ 9228 h 10020"/>
                <a:gd name="connsiteX6" fmla="*/ 1309 w 10000"/>
                <a:gd name="connsiteY6" fmla="*/ 8822 h 10020"/>
                <a:gd name="connsiteX7" fmla="*/ 774 w 10000"/>
                <a:gd name="connsiteY7" fmla="*/ 8380 h 10020"/>
                <a:gd name="connsiteX8" fmla="*/ 402 w 10000"/>
                <a:gd name="connsiteY8" fmla="*/ 7781 h 10020"/>
                <a:gd name="connsiteX9" fmla="*/ 88 w 10000"/>
                <a:gd name="connsiteY9" fmla="*/ 6897 h 10020"/>
                <a:gd name="connsiteX10" fmla="*/ 0 w 10000"/>
                <a:gd name="connsiteY10" fmla="*/ 5985 h 10020"/>
                <a:gd name="connsiteX11" fmla="*/ 88 w 10000"/>
                <a:gd name="connsiteY11" fmla="*/ 5000 h 10020"/>
                <a:gd name="connsiteX12" fmla="*/ 443 w 10000"/>
                <a:gd name="connsiteY12" fmla="*/ 3597 h 10020"/>
                <a:gd name="connsiteX13" fmla="*/ 1082 w 10000"/>
                <a:gd name="connsiteY13" fmla="*/ 2303 h 10020"/>
                <a:gd name="connsiteX14" fmla="*/ 2124 w 10000"/>
                <a:gd name="connsiteY14" fmla="*/ 1073 h 10020"/>
                <a:gd name="connsiteX15" fmla="*/ 3365 w 10000"/>
                <a:gd name="connsiteY15" fmla="*/ 265 h 10020"/>
                <a:gd name="connsiteX16" fmla="*/ 4961 w 10000"/>
                <a:gd name="connsiteY16" fmla="*/ 44 h 10020"/>
                <a:gd name="connsiteX17" fmla="*/ 6881 w 10000"/>
                <a:gd name="connsiteY17" fmla="*/ 531 h 10020"/>
                <a:gd name="connsiteX18" fmla="*/ 8976 w 10000"/>
                <a:gd name="connsiteY18" fmla="*/ 2290 h 10020"/>
                <a:gd name="connsiteX19" fmla="*/ 9830 w 10000"/>
                <a:gd name="connsiteY19" fmla="*/ 4589 h 10020"/>
                <a:gd name="connsiteX20" fmla="*/ 9817 w 10000"/>
                <a:gd name="connsiteY20" fmla="*/ 6045 h 10020"/>
                <a:gd name="connsiteX21" fmla="*/ 9740 w 10000"/>
                <a:gd name="connsiteY21" fmla="*/ 6543 h 10020"/>
                <a:gd name="connsiteX22" fmla="*/ 9652 w 10000"/>
                <a:gd name="connsiteY22" fmla="*/ 6788 h 10020"/>
                <a:gd name="connsiteX23" fmla="*/ 9415 w 10000"/>
                <a:gd name="connsiteY23" fmla="*/ 6929 h 10020"/>
                <a:gd name="connsiteX24" fmla="*/ 9280 w 10000"/>
                <a:gd name="connsiteY24" fmla="*/ 7050 h 10020"/>
                <a:gd name="connsiteX25" fmla="*/ 9412 w 10000"/>
                <a:gd name="connsiteY25" fmla="*/ 7223 h 10020"/>
                <a:gd name="connsiteX26" fmla="*/ 9719 w 10000"/>
                <a:gd name="connsiteY26" fmla="*/ 7532 h 10020"/>
                <a:gd name="connsiteX27" fmla="*/ 9980 w 10000"/>
                <a:gd name="connsiteY27" fmla="*/ 7801 h 10020"/>
                <a:gd name="connsiteX28" fmla="*/ 9848 w 10000"/>
                <a:gd name="connsiteY28" fmla="*/ 7512 h 10020"/>
                <a:gd name="connsiteX29" fmla="*/ 9621 w 10000"/>
                <a:gd name="connsiteY29" fmla="*/ 7002 h 10020"/>
                <a:gd name="connsiteX30" fmla="*/ 9621 w 10000"/>
                <a:gd name="connsiteY30" fmla="*/ 6788 h 10020"/>
                <a:gd name="connsiteX0" fmla="*/ 3808 w 10000"/>
                <a:gd name="connsiteY0" fmla="*/ 9984 h 9984"/>
                <a:gd name="connsiteX1" fmla="*/ 3470 w 10000"/>
                <a:gd name="connsiteY1" fmla="*/ 9751 h 9984"/>
                <a:gd name="connsiteX2" fmla="*/ 3071 w 10000"/>
                <a:gd name="connsiteY2" fmla="*/ 9739 h 9984"/>
                <a:gd name="connsiteX3" fmla="*/ 2509 w 10000"/>
                <a:gd name="connsiteY3" fmla="*/ 9562 h 9984"/>
                <a:gd name="connsiteX4" fmla="*/ 1877 w 10000"/>
                <a:gd name="connsiteY4" fmla="*/ 9228 h 9984"/>
                <a:gd name="connsiteX5" fmla="*/ 1309 w 10000"/>
                <a:gd name="connsiteY5" fmla="*/ 8822 h 9984"/>
                <a:gd name="connsiteX6" fmla="*/ 774 w 10000"/>
                <a:gd name="connsiteY6" fmla="*/ 8380 h 9984"/>
                <a:gd name="connsiteX7" fmla="*/ 402 w 10000"/>
                <a:gd name="connsiteY7" fmla="*/ 7781 h 9984"/>
                <a:gd name="connsiteX8" fmla="*/ 88 w 10000"/>
                <a:gd name="connsiteY8" fmla="*/ 6897 h 9984"/>
                <a:gd name="connsiteX9" fmla="*/ 0 w 10000"/>
                <a:gd name="connsiteY9" fmla="*/ 5985 h 9984"/>
                <a:gd name="connsiteX10" fmla="*/ 88 w 10000"/>
                <a:gd name="connsiteY10" fmla="*/ 5000 h 9984"/>
                <a:gd name="connsiteX11" fmla="*/ 443 w 10000"/>
                <a:gd name="connsiteY11" fmla="*/ 3597 h 9984"/>
                <a:gd name="connsiteX12" fmla="*/ 1082 w 10000"/>
                <a:gd name="connsiteY12" fmla="*/ 2303 h 9984"/>
                <a:gd name="connsiteX13" fmla="*/ 2124 w 10000"/>
                <a:gd name="connsiteY13" fmla="*/ 1073 h 9984"/>
                <a:gd name="connsiteX14" fmla="*/ 3365 w 10000"/>
                <a:gd name="connsiteY14" fmla="*/ 265 h 9984"/>
                <a:gd name="connsiteX15" fmla="*/ 4961 w 10000"/>
                <a:gd name="connsiteY15" fmla="*/ 44 h 9984"/>
                <a:gd name="connsiteX16" fmla="*/ 6881 w 10000"/>
                <a:gd name="connsiteY16" fmla="*/ 531 h 9984"/>
                <a:gd name="connsiteX17" fmla="*/ 8976 w 10000"/>
                <a:gd name="connsiteY17" fmla="*/ 2290 h 9984"/>
                <a:gd name="connsiteX18" fmla="*/ 9830 w 10000"/>
                <a:gd name="connsiteY18" fmla="*/ 4589 h 9984"/>
                <a:gd name="connsiteX19" fmla="*/ 9817 w 10000"/>
                <a:gd name="connsiteY19" fmla="*/ 6045 h 9984"/>
                <a:gd name="connsiteX20" fmla="*/ 9740 w 10000"/>
                <a:gd name="connsiteY20" fmla="*/ 6543 h 9984"/>
                <a:gd name="connsiteX21" fmla="*/ 9652 w 10000"/>
                <a:gd name="connsiteY21" fmla="*/ 6788 h 9984"/>
                <a:gd name="connsiteX22" fmla="*/ 9415 w 10000"/>
                <a:gd name="connsiteY22" fmla="*/ 6929 h 9984"/>
                <a:gd name="connsiteX23" fmla="*/ 9280 w 10000"/>
                <a:gd name="connsiteY23" fmla="*/ 7050 h 9984"/>
                <a:gd name="connsiteX24" fmla="*/ 9412 w 10000"/>
                <a:gd name="connsiteY24" fmla="*/ 7223 h 9984"/>
                <a:gd name="connsiteX25" fmla="*/ 9719 w 10000"/>
                <a:gd name="connsiteY25" fmla="*/ 7532 h 9984"/>
                <a:gd name="connsiteX26" fmla="*/ 9980 w 10000"/>
                <a:gd name="connsiteY26" fmla="*/ 7801 h 9984"/>
                <a:gd name="connsiteX27" fmla="*/ 9848 w 10000"/>
                <a:gd name="connsiteY27" fmla="*/ 7512 h 9984"/>
                <a:gd name="connsiteX28" fmla="*/ 9621 w 10000"/>
                <a:gd name="connsiteY28" fmla="*/ 7002 h 9984"/>
                <a:gd name="connsiteX29" fmla="*/ 9621 w 10000"/>
                <a:gd name="connsiteY29" fmla="*/ 6788 h 9984"/>
                <a:gd name="connsiteX0" fmla="*/ 3470 w 10000"/>
                <a:gd name="connsiteY0" fmla="*/ 9767 h 9787"/>
                <a:gd name="connsiteX1" fmla="*/ 3071 w 10000"/>
                <a:gd name="connsiteY1" fmla="*/ 9755 h 9787"/>
                <a:gd name="connsiteX2" fmla="*/ 2509 w 10000"/>
                <a:gd name="connsiteY2" fmla="*/ 9577 h 9787"/>
                <a:gd name="connsiteX3" fmla="*/ 1877 w 10000"/>
                <a:gd name="connsiteY3" fmla="*/ 9243 h 9787"/>
                <a:gd name="connsiteX4" fmla="*/ 1309 w 10000"/>
                <a:gd name="connsiteY4" fmla="*/ 8836 h 9787"/>
                <a:gd name="connsiteX5" fmla="*/ 774 w 10000"/>
                <a:gd name="connsiteY5" fmla="*/ 8393 h 9787"/>
                <a:gd name="connsiteX6" fmla="*/ 402 w 10000"/>
                <a:gd name="connsiteY6" fmla="*/ 7793 h 9787"/>
                <a:gd name="connsiteX7" fmla="*/ 88 w 10000"/>
                <a:gd name="connsiteY7" fmla="*/ 6908 h 9787"/>
                <a:gd name="connsiteX8" fmla="*/ 0 w 10000"/>
                <a:gd name="connsiteY8" fmla="*/ 5995 h 9787"/>
                <a:gd name="connsiteX9" fmla="*/ 88 w 10000"/>
                <a:gd name="connsiteY9" fmla="*/ 5008 h 9787"/>
                <a:gd name="connsiteX10" fmla="*/ 443 w 10000"/>
                <a:gd name="connsiteY10" fmla="*/ 3603 h 9787"/>
                <a:gd name="connsiteX11" fmla="*/ 1082 w 10000"/>
                <a:gd name="connsiteY11" fmla="*/ 2307 h 9787"/>
                <a:gd name="connsiteX12" fmla="*/ 2124 w 10000"/>
                <a:gd name="connsiteY12" fmla="*/ 1075 h 9787"/>
                <a:gd name="connsiteX13" fmla="*/ 3365 w 10000"/>
                <a:gd name="connsiteY13" fmla="*/ 265 h 9787"/>
                <a:gd name="connsiteX14" fmla="*/ 4961 w 10000"/>
                <a:gd name="connsiteY14" fmla="*/ 44 h 9787"/>
                <a:gd name="connsiteX15" fmla="*/ 6881 w 10000"/>
                <a:gd name="connsiteY15" fmla="*/ 532 h 9787"/>
                <a:gd name="connsiteX16" fmla="*/ 8976 w 10000"/>
                <a:gd name="connsiteY16" fmla="*/ 2294 h 9787"/>
                <a:gd name="connsiteX17" fmla="*/ 9830 w 10000"/>
                <a:gd name="connsiteY17" fmla="*/ 4596 h 9787"/>
                <a:gd name="connsiteX18" fmla="*/ 9817 w 10000"/>
                <a:gd name="connsiteY18" fmla="*/ 6055 h 9787"/>
                <a:gd name="connsiteX19" fmla="*/ 9740 w 10000"/>
                <a:gd name="connsiteY19" fmla="*/ 6553 h 9787"/>
                <a:gd name="connsiteX20" fmla="*/ 9652 w 10000"/>
                <a:gd name="connsiteY20" fmla="*/ 6799 h 9787"/>
                <a:gd name="connsiteX21" fmla="*/ 9415 w 10000"/>
                <a:gd name="connsiteY21" fmla="*/ 6940 h 9787"/>
                <a:gd name="connsiteX22" fmla="*/ 9280 w 10000"/>
                <a:gd name="connsiteY22" fmla="*/ 7061 h 9787"/>
                <a:gd name="connsiteX23" fmla="*/ 9412 w 10000"/>
                <a:gd name="connsiteY23" fmla="*/ 7235 h 9787"/>
                <a:gd name="connsiteX24" fmla="*/ 9719 w 10000"/>
                <a:gd name="connsiteY24" fmla="*/ 7544 h 9787"/>
                <a:gd name="connsiteX25" fmla="*/ 9980 w 10000"/>
                <a:gd name="connsiteY25" fmla="*/ 7814 h 9787"/>
                <a:gd name="connsiteX26" fmla="*/ 9848 w 10000"/>
                <a:gd name="connsiteY26" fmla="*/ 7524 h 9787"/>
                <a:gd name="connsiteX27" fmla="*/ 9621 w 10000"/>
                <a:gd name="connsiteY27" fmla="*/ 7013 h 9787"/>
                <a:gd name="connsiteX28" fmla="*/ 9621 w 10000"/>
                <a:gd name="connsiteY28" fmla="*/ 6799 h 9787"/>
                <a:gd name="connsiteX0" fmla="*/ 3071 w 10000"/>
                <a:gd name="connsiteY0" fmla="*/ 9967 h 9967"/>
                <a:gd name="connsiteX1" fmla="*/ 2509 w 10000"/>
                <a:gd name="connsiteY1" fmla="*/ 9785 h 9967"/>
                <a:gd name="connsiteX2" fmla="*/ 1877 w 10000"/>
                <a:gd name="connsiteY2" fmla="*/ 9444 h 9967"/>
                <a:gd name="connsiteX3" fmla="*/ 1309 w 10000"/>
                <a:gd name="connsiteY3" fmla="*/ 9028 h 9967"/>
                <a:gd name="connsiteX4" fmla="*/ 774 w 10000"/>
                <a:gd name="connsiteY4" fmla="*/ 8576 h 9967"/>
                <a:gd name="connsiteX5" fmla="*/ 402 w 10000"/>
                <a:gd name="connsiteY5" fmla="*/ 7963 h 9967"/>
                <a:gd name="connsiteX6" fmla="*/ 88 w 10000"/>
                <a:gd name="connsiteY6" fmla="*/ 7058 h 9967"/>
                <a:gd name="connsiteX7" fmla="*/ 0 w 10000"/>
                <a:gd name="connsiteY7" fmla="*/ 6125 h 9967"/>
                <a:gd name="connsiteX8" fmla="*/ 88 w 10000"/>
                <a:gd name="connsiteY8" fmla="*/ 5117 h 9967"/>
                <a:gd name="connsiteX9" fmla="*/ 443 w 10000"/>
                <a:gd name="connsiteY9" fmla="*/ 3681 h 9967"/>
                <a:gd name="connsiteX10" fmla="*/ 1082 w 10000"/>
                <a:gd name="connsiteY10" fmla="*/ 2357 h 9967"/>
                <a:gd name="connsiteX11" fmla="*/ 2124 w 10000"/>
                <a:gd name="connsiteY11" fmla="*/ 1098 h 9967"/>
                <a:gd name="connsiteX12" fmla="*/ 3365 w 10000"/>
                <a:gd name="connsiteY12" fmla="*/ 271 h 9967"/>
                <a:gd name="connsiteX13" fmla="*/ 4961 w 10000"/>
                <a:gd name="connsiteY13" fmla="*/ 45 h 9967"/>
                <a:gd name="connsiteX14" fmla="*/ 6881 w 10000"/>
                <a:gd name="connsiteY14" fmla="*/ 544 h 9967"/>
                <a:gd name="connsiteX15" fmla="*/ 8976 w 10000"/>
                <a:gd name="connsiteY15" fmla="*/ 2344 h 9967"/>
                <a:gd name="connsiteX16" fmla="*/ 9830 w 10000"/>
                <a:gd name="connsiteY16" fmla="*/ 4696 h 9967"/>
                <a:gd name="connsiteX17" fmla="*/ 9817 w 10000"/>
                <a:gd name="connsiteY17" fmla="*/ 6187 h 9967"/>
                <a:gd name="connsiteX18" fmla="*/ 9740 w 10000"/>
                <a:gd name="connsiteY18" fmla="*/ 6696 h 9967"/>
                <a:gd name="connsiteX19" fmla="*/ 9652 w 10000"/>
                <a:gd name="connsiteY19" fmla="*/ 6947 h 9967"/>
                <a:gd name="connsiteX20" fmla="*/ 9415 w 10000"/>
                <a:gd name="connsiteY20" fmla="*/ 7091 h 9967"/>
                <a:gd name="connsiteX21" fmla="*/ 9280 w 10000"/>
                <a:gd name="connsiteY21" fmla="*/ 7215 h 9967"/>
                <a:gd name="connsiteX22" fmla="*/ 9412 w 10000"/>
                <a:gd name="connsiteY22" fmla="*/ 7392 h 9967"/>
                <a:gd name="connsiteX23" fmla="*/ 9719 w 10000"/>
                <a:gd name="connsiteY23" fmla="*/ 7708 h 9967"/>
                <a:gd name="connsiteX24" fmla="*/ 9980 w 10000"/>
                <a:gd name="connsiteY24" fmla="*/ 7984 h 9967"/>
                <a:gd name="connsiteX25" fmla="*/ 9848 w 10000"/>
                <a:gd name="connsiteY25" fmla="*/ 7688 h 9967"/>
                <a:gd name="connsiteX26" fmla="*/ 9621 w 10000"/>
                <a:gd name="connsiteY26" fmla="*/ 7166 h 9967"/>
                <a:gd name="connsiteX27" fmla="*/ 9621 w 10000"/>
                <a:gd name="connsiteY27" fmla="*/ 6947 h 9967"/>
                <a:gd name="connsiteX0" fmla="*/ 2509 w 10000"/>
                <a:gd name="connsiteY0" fmla="*/ 9817 h 9817"/>
                <a:gd name="connsiteX1" fmla="*/ 1877 w 10000"/>
                <a:gd name="connsiteY1" fmla="*/ 9475 h 9817"/>
                <a:gd name="connsiteX2" fmla="*/ 1309 w 10000"/>
                <a:gd name="connsiteY2" fmla="*/ 9058 h 9817"/>
                <a:gd name="connsiteX3" fmla="*/ 774 w 10000"/>
                <a:gd name="connsiteY3" fmla="*/ 8604 h 9817"/>
                <a:gd name="connsiteX4" fmla="*/ 402 w 10000"/>
                <a:gd name="connsiteY4" fmla="*/ 7989 h 9817"/>
                <a:gd name="connsiteX5" fmla="*/ 88 w 10000"/>
                <a:gd name="connsiteY5" fmla="*/ 7081 h 9817"/>
                <a:gd name="connsiteX6" fmla="*/ 0 w 10000"/>
                <a:gd name="connsiteY6" fmla="*/ 6145 h 9817"/>
                <a:gd name="connsiteX7" fmla="*/ 88 w 10000"/>
                <a:gd name="connsiteY7" fmla="*/ 5134 h 9817"/>
                <a:gd name="connsiteX8" fmla="*/ 443 w 10000"/>
                <a:gd name="connsiteY8" fmla="*/ 3693 h 9817"/>
                <a:gd name="connsiteX9" fmla="*/ 1082 w 10000"/>
                <a:gd name="connsiteY9" fmla="*/ 2365 h 9817"/>
                <a:gd name="connsiteX10" fmla="*/ 2124 w 10000"/>
                <a:gd name="connsiteY10" fmla="*/ 1102 h 9817"/>
                <a:gd name="connsiteX11" fmla="*/ 3365 w 10000"/>
                <a:gd name="connsiteY11" fmla="*/ 272 h 9817"/>
                <a:gd name="connsiteX12" fmla="*/ 4961 w 10000"/>
                <a:gd name="connsiteY12" fmla="*/ 45 h 9817"/>
                <a:gd name="connsiteX13" fmla="*/ 6881 w 10000"/>
                <a:gd name="connsiteY13" fmla="*/ 546 h 9817"/>
                <a:gd name="connsiteX14" fmla="*/ 8976 w 10000"/>
                <a:gd name="connsiteY14" fmla="*/ 2352 h 9817"/>
                <a:gd name="connsiteX15" fmla="*/ 9830 w 10000"/>
                <a:gd name="connsiteY15" fmla="*/ 4712 h 9817"/>
                <a:gd name="connsiteX16" fmla="*/ 9817 w 10000"/>
                <a:gd name="connsiteY16" fmla="*/ 6207 h 9817"/>
                <a:gd name="connsiteX17" fmla="*/ 9740 w 10000"/>
                <a:gd name="connsiteY17" fmla="*/ 6718 h 9817"/>
                <a:gd name="connsiteX18" fmla="*/ 9652 w 10000"/>
                <a:gd name="connsiteY18" fmla="*/ 6970 h 9817"/>
                <a:gd name="connsiteX19" fmla="*/ 9415 w 10000"/>
                <a:gd name="connsiteY19" fmla="*/ 7114 h 9817"/>
                <a:gd name="connsiteX20" fmla="*/ 9280 w 10000"/>
                <a:gd name="connsiteY20" fmla="*/ 7239 h 9817"/>
                <a:gd name="connsiteX21" fmla="*/ 9412 w 10000"/>
                <a:gd name="connsiteY21" fmla="*/ 7416 h 9817"/>
                <a:gd name="connsiteX22" fmla="*/ 9719 w 10000"/>
                <a:gd name="connsiteY22" fmla="*/ 7734 h 9817"/>
                <a:gd name="connsiteX23" fmla="*/ 9980 w 10000"/>
                <a:gd name="connsiteY23" fmla="*/ 8010 h 9817"/>
                <a:gd name="connsiteX24" fmla="*/ 9848 w 10000"/>
                <a:gd name="connsiteY24" fmla="*/ 7713 h 9817"/>
                <a:gd name="connsiteX25" fmla="*/ 9621 w 10000"/>
                <a:gd name="connsiteY25" fmla="*/ 7190 h 9817"/>
                <a:gd name="connsiteX26" fmla="*/ 9621 w 10000"/>
                <a:gd name="connsiteY26" fmla="*/ 6970 h 9817"/>
                <a:gd name="connsiteX0" fmla="*/ 1877 w 10000"/>
                <a:gd name="connsiteY0" fmla="*/ 9652 h 9652"/>
                <a:gd name="connsiteX1" fmla="*/ 1309 w 10000"/>
                <a:gd name="connsiteY1" fmla="*/ 9227 h 9652"/>
                <a:gd name="connsiteX2" fmla="*/ 774 w 10000"/>
                <a:gd name="connsiteY2" fmla="*/ 8764 h 9652"/>
                <a:gd name="connsiteX3" fmla="*/ 402 w 10000"/>
                <a:gd name="connsiteY3" fmla="*/ 8138 h 9652"/>
                <a:gd name="connsiteX4" fmla="*/ 88 w 10000"/>
                <a:gd name="connsiteY4" fmla="*/ 7213 h 9652"/>
                <a:gd name="connsiteX5" fmla="*/ 0 w 10000"/>
                <a:gd name="connsiteY5" fmla="*/ 6260 h 9652"/>
                <a:gd name="connsiteX6" fmla="*/ 88 w 10000"/>
                <a:gd name="connsiteY6" fmla="*/ 5230 h 9652"/>
                <a:gd name="connsiteX7" fmla="*/ 443 w 10000"/>
                <a:gd name="connsiteY7" fmla="*/ 3762 h 9652"/>
                <a:gd name="connsiteX8" fmla="*/ 1082 w 10000"/>
                <a:gd name="connsiteY8" fmla="*/ 2409 h 9652"/>
                <a:gd name="connsiteX9" fmla="*/ 2124 w 10000"/>
                <a:gd name="connsiteY9" fmla="*/ 1123 h 9652"/>
                <a:gd name="connsiteX10" fmla="*/ 3365 w 10000"/>
                <a:gd name="connsiteY10" fmla="*/ 277 h 9652"/>
                <a:gd name="connsiteX11" fmla="*/ 4961 w 10000"/>
                <a:gd name="connsiteY11" fmla="*/ 46 h 9652"/>
                <a:gd name="connsiteX12" fmla="*/ 6881 w 10000"/>
                <a:gd name="connsiteY12" fmla="*/ 556 h 9652"/>
                <a:gd name="connsiteX13" fmla="*/ 8976 w 10000"/>
                <a:gd name="connsiteY13" fmla="*/ 2396 h 9652"/>
                <a:gd name="connsiteX14" fmla="*/ 9830 w 10000"/>
                <a:gd name="connsiteY14" fmla="*/ 4800 h 9652"/>
                <a:gd name="connsiteX15" fmla="*/ 9817 w 10000"/>
                <a:gd name="connsiteY15" fmla="*/ 6323 h 9652"/>
                <a:gd name="connsiteX16" fmla="*/ 9740 w 10000"/>
                <a:gd name="connsiteY16" fmla="*/ 6843 h 9652"/>
                <a:gd name="connsiteX17" fmla="*/ 9652 w 10000"/>
                <a:gd name="connsiteY17" fmla="*/ 7100 h 9652"/>
                <a:gd name="connsiteX18" fmla="*/ 9415 w 10000"/>
                <a:gd name="connsiteY18" fmla="*/ 7247 h 9652"/>
                <a:gd name="connsiteX19" fmla="*/ 9280 w 10000"/>
                <a:gd name="connsiteY19" fmla="*/ 7374 h 9652"/>
                <a:gd name="connsiteX20" fmla="*/ 9412 w 10000"/>
                <a:gd name="connsiteY20" fmla="*/ 7554 h 9652"/>
                <a:gd name="connsiteX21" fmla="*/ 9719 w 10000"/>
                <a:gd name="connsiteY21" fmla="*/ 7878 h 9652"/>
                <a:gd name="connsiteX22" fmla="*/ 9980 w 10000"/>
                <a:gd name="connsiteY22" fmla="*/ 8159 h 9652"/>
                <a:gd name="connsiteX23" fmla="*/ 9848 w 10000"/>
                <a:gd name="connsiteY23" fmla="*/ 7857 h 9652"/>
                <a:gd name="connsiteX24" fmla="*/ 9621 w 10000"/>
                <a:gd name="connsiteY24" fmla="*/ 7324 h 9652"/>
                <a:gd name="connsiteX25" fmla="*/ 9621 w 10000"/>
                <a:gd name="connsiteY25" fmla="*/ 7100 h 9652"/>
                <a:gd name="connsiteX0" fmla="*/ 1309 w 10000"/>
                <a:gd name="connsiteY0" fmla="*/ 9560 h 9560"/>
                <a:gd name="connsiteX1" fmla="*/ 774 w 10000"/>
                <a:gd name="connsiteY1" fmla="*/ 9080 h 9560"/>
                <a:gd name="connsiteX2" fmla="*/ 402 w 10000"/>
                <a:gd name="connsiteY2" fmla="*/ 8431 h 9560"/>
                <a:gd name="connsiteX3" fmla="*/ 88 w 10000"/>
                <a:gd name="connsiteY3" fmla="*/ 7473 h 9560"/>
                <a:gd name="connsiteX4" fmla="*/ 0 w 10000"/>
                <a:gd name="connsiteY4" fmla="*/ 6486 h 9560"/>
                <a:gd name="connsiteX5" fmla="*/ 88 w 10000"/>
                <a:gd name="connsiteY5" fmla="*/ 5419 h 9560"/>
                <a:gd name="connsiteX6" fmla="*/ 443 w 10000"/>
                <a:gd name="connsiteY6" fmla="*/ 3898 h 9560"/>
                <a:gd name="connsiteX7" fmla="*/ 1082 w 10000"/>
                <a:gd name="connsiteY7" fmla="*/ 2496 h 9560"/>
                <a:gd name="connsiteX8" fmla="*/ 2124 w 10000"/>
                <a:gd name="connsiteY8" fmla="*/ 1163 h 9560"/>
                <a:gd name="connsiteX9" fmla="*/ 3365 w 10000"/>
                <a:gd name="connsiteY9" fmla="*/ 287 h 9560"/>
                <a:gd name="connsiteX10" fmla="*/ 4961 w 10000"/>
                <a:gd name="connsiteY10" fmla="*/ 48 h 9560"/>
                <a:gd name="connsiteX11" fmla="*/ 6881 w 10000"/>
                <a:gd name="connsiteY11" fmla="*/ 576 h 9560"/>
                <a:gd name="connsiteX12" fmla="*/ 8976 w 10000"/>
                <a:gd name="connsiteY12" fmla="*/ 2482 h 9560"/>
                <a:gd name="connsiteX13" fmla="*/ 9830 w 10000"/>
                <a:gd name="connsiteY13" fmla="*/ 4973 h 9560"/>
                <a:gd name="connsiteX14" fmla="*/ 9817 w 10000"/>
                <a:gd name="connsiteY14" fmla="*/ 6551 h 9560"/>
                <a:gd name="connsiteX15" fmla="*/ 9740 w 10000"/>
                <a:gd name="connsiteY15" fmla="*/ 7090 h 9560"/>
                <a:gd name="connsiteX16" fmla="*/ 9652 w 10000"/>
                <a:gd name="connsiteY16" fmla="*/ 7356 h 9560"/>
                <a:gd name="connsiteX17" fmla="*/ 9415 w 10000"/>
                <a:gd name="connsiteY17" fmla="*/ 7508 h 9560"/>
                <a:gd name="connsiteX18" fmla="*/ 9280 w 10000"/>
                <a:gd name="connsiteY18" fmla="*/ 7640 h 9560"/>
                <a:gd name="connsiteX19" fmla="*/ 9412 w 10000"/>
                <a:gd name="connsiteY19" fmla="*/ 7826 h 9560"/>
                <a:gd name="connsiteX20" fmla="*/ 9719 w 10000"/>
                <a:gd name="connsiteY20" fmla="*/ 8162 h 9560"/>
                <a:gd name="connsiteX21" fmla="*/ 9980 w 10000"/>
                <a:gd name="connsiteY21" fmla="*/ 8453 h 9560"/>
                <a:gd name="connsiteX22" fmla="*/ 9848 w 10000"/>
                <a:gd name="connsiteY22" fmla="*/ 8140 h 9560"/>
                <a:gd name="connsiteX23" fmla="*/ 9621 w 10000"/>
                <a:gd name="connsiteY23" fmla="*/ 7588 h 9560"/>
                <a:gd name="connsiteX24" fmla="*/ 9621 w 10000"/>
                <a:gd name="connsiteY24" fmla="*/ 7356 h 9560"/>
                <a:gd name="connsiteX0" fmla="*/ 774 w 10000"/>
                <a:gd name="connsiteY0" fmla="*/ 9498 h 9498"/>
                <a:gd name="connsiteX1" fmla="*/ 402 w 10000"/>
                <a:gd name="connsiteY1" fmla="*/ 8819 h 9498"/>
                <a:gd name="connsiteX2" fmla="*/ 88 w 10000"/>
                <a:gd name="connsiteY2" fmla="*/ 7817 h 9498"/>
                <a:gd name="connsiteX3" fmla="*/ 0 w 10000"/>
                <a:gd name="connsiteY3" fmla="*/ 6785 h 9498"/>
                <a:gd name="connsiteX4" fmla="*/ 88 w 10000"/>
                <a:gd name="connsiteY4" fmla="*/ 5668 h 9498"/>
                <a:gd name="connsiteX5" fmla="*/ 443 w 10000"/>
                <a:gd name="connsiteY5" fmla="*/ 4077 h 9498"/>
                <a:gd name="connsiteX6" fmla="*/ 1082 w 10000"/>
                <a:gd name="connsiteY6" fmla="*/ 2611 h 9498"/>
                <a:gd name="connsiteX7" fmla="*/ 2124 w 10000"/>
                <a:gd name="connsiteY7" fmla="*/ 1217 h 9498"/>
                <a:gd name="connsiteX8" fmla="*/ 3365 w 10000"/>
                <a:gd name="connsiteY8" fmla="*/ 300 h 9498"/>
                <a:gd name="connsiteX9" fmla="*/ 4961 w 10000"/>
                <a:gd name="connsiteY9" fmla="*/ 50 h 9498"/>
                <a:gd name="connsiteX10" fmla="*/ 6881 w 10000"/>
                <a:gd name="connsiteY10" fmla="*/ 603 h 9498"/>
                <a:gd name="connsiteX11" fmla="*/ 8976 w 10000"/>
                <a:gd name="connsiteY11" fmla="*/ 2596 h 9498"/>
                <a:gd name="connsiteX12" fmla="*/ 9830 w 10000"/>
                <a:gd name="connsiteY12" fmla="*/ 5202 h 9498"/>
                <a:gd name="connsiteX13" fmla="*/ 9817 w 10000"/>
                <a:gd name="connsiteY13" fmla="*/ 6853 h 9498"/>
                <a:gd name="connsiteX14" fmla="*/ 9740 w 10000"/>
                <a:gd name="connsiteY14" fmla="*/ 7416 h 9498"/>
                <a:gd name="connsiteX15" fmla="*/ 9652 w 10000"/>
                <a:gd name="connsiteY15" fmla="*/ 7695 h 9498"/>
                <a:gd name="connsiteX16" fmla="*/ 9415 w 10000"/>
                <a:gd name="connsiteY16" fmla="*/ 7854 h 9498"/>
                <a:gd name="connsiteX17" fmla="*/ 9280 w 10000"/>
                <a:gd name="connsiteY17" fmla="*/ 7992 h 9498"/>
                <a:gd name="connsiteX18" fmla="*/ 9412 w 10000"/>
                <a:gd name="connsiteY18" fmla="*/ 8186 h 9498"/>
                <a:gd name="connsiteX19" fmla="*/ 9719 w 10000"/>
                <a:gd name="connsiteY19" fmla="*/ 8538 h 9498"/>
                <a:gd name="connsiteX20" fmla="*/ 9980 w 10000"/>
                <a:gd name="connsiteY20" fmla="*/ 8842 h 9498"/>
                <a:gd name="connsiteX21" fmla="*/ 9848 w 10000"/>
                <a:gd name="connsiteY21" fmla="*/ 8515 h 9498"/>
                <a:gd name="connsiteX22" fmla="*/ 9621 w 10000"/>
                <a:gd name="connsiteY22" fmla="*/ 7937 h 9498"/>
                <a:gd name="connsiteX23" fmla="*/ 9621 w 10000"/>
                <a:gd name="connsiteY23" fmla="*/ 7695 h 9498"/>
                <a:gd name="connsiteX0" fmla="*/ 402 w 10000"/>
                <a:gd name="connsiteY0" fmla="*/ 9285 h 9314"/>
                <a:gd name="connsiteX1" fmla="*/ 88 w 10000"/>
                <a:gd name="connsiteY1" fmla="*/ 8230 h 9314"/>
                <a:gd name="connsiteX2" fmla="*/ 0 w 10000"/>
                <a:gd name="connsiteY2" fmla="*/ 7144 h 9314"/>
                <a:gd name="connsiteX3" fmla="*/ 88 w 10000"/>
                <a:gd name="connsiteY3" fmla="*/ 5968 h 9314"/>
                <a:gd name="connsiteX4" fmla="*/ 443 w 10000"/>
                <a:gd name="connsiteY4" fmla="*/ 4292 h 9314"/>
                <a:gd name="connsiteX5" fmla="*/ 1082 w 10000"/>
                <a:gd name="connsiteY5" fmla="*/ 2749 h 9314"/>
                <a:gd name="connsiteX6" fmla="*/ 2124 w 10000"/>
                <a:gd name="connsiteY6" fmla="*/ 1281 h 9314"/>
                <a:gd name="connsiteX7" fmla="*/ 3365 w 10000"/>
                <a:gd name="connsiteY7" fmla="*/ 316 h 9314"/>
                <a:gd name="connsiteX8" fmla="*/ 4961 w 10000"/>
                <a:gd name="connsiteY8" fmla="*/ 53 h 9314"/>
                <a:gd name="connsiteX9" fmla="*/ 6881 w 10000"/>
                <a:gd name="connsiteY9" fmla="*/ 635 h 9314"/>
                <a:gd name="connsiteX10" fmla="*/ 8976 w 10000"/>
                <a:gd name="connsiteY10" fmla="*/ 2733 h 9314"/>
                <a:gd name="connsiteX11" fmla="*/ 9830 w 10000"/>
                <a:gd name="connsiteY11" fmla="*/ 5477 h 9314"/>
                <a:gd name="connsiteX12" fmla="*/ 9817 w 10000"/>
                <a:gd name="connsiteY12" fmla="*/ 7215 h 9314"/>
                <a:gd name="connsiteX13" fmla="*/ 9740 w 10000"/>
                <a:gd name="connsiteY13" fmla="*/ 7808 h 9314"/>
                <a:gd name="connsiteX14" fmla="*/ 9652 w 10000"/>
                <a:gd name="connsiteY14" fmla="*/ 8102 h 9314"/>
                <a:gd name="connsiteX15" fmla="*/ 9415 w 10000"/>
                <a:gd name="connsiteY15" fmla="*/ 8269 h 9314"/>
                <a:gd name="connsiteX16" fmla="*/ 9280 w 10000"/>
                <a:gd name="connsiteY16" fmla="*/ 8414 h 9314"/>
                <a:gd name="connsiteX17" fmla="*/ 9412 w 10000"/>
                <a:gd name="connsiteY17" fmla="*/ 8619 h 9314"/>
                <a:gd name="connsiteX18" fmla="*/ 9719 w 10000"/>
                <a:gd name="connsiteY18" fmla="*/ 8989 h 9314"/>
                <a:gd name="connsiteX19" fmla="*/ 9980 w 10000"/>
                <a:gd name="connsiteY19" fmla="*/ 9309 h 9314"/>
                <a:gd name="connsiteX20" fmla="*/ 9848 w 10000"/>
                <a:gd name="connsiteY20" fmla="*/ 8965 h 9314"/>
                <a:gd name="connsiteX21" fmla="*/ 9621 w 10000"/>
                <a:gd name="connsiteY21" fmla="*/ 8356 h 9314"/>
                <a:gd name="connsiteX22" fmla="*/ 9621 w 10000"/>
                <a:gd name="connsiteY22" fmla="*/ 8102 h 9314"/>
                <a:gd name="connsiteX0" fmla="*/ 88 w 10000"/>
                <a:gd name="connsiteY0" fmla="*/ 8836 h 10000"/>
                <a:gd name="connsiteX1" fmla="*/ 0 w 10000"/>
                <a:gd name="connsiteY1" fmla="*/ 7670 h 10000"/>
                <a:gd name="connsiteX2" fmla="*/ 88 w 10000"/>
                <a:gd name="connsiteY2" fmla="*/ 6408 h 10000"/>
                <a:gd name="connsiteX3" fmla="*/ 443 w 10000"/>
                <a:gd name="connsiteY3" fmla="*/ 4608 h 10000"/>
                <a:gd name="connsiteX4" fmla="*/ 1082 w 10000"/>
                <a:gd name="connsiteY4" fmla="*/ 2951 h 10000"/>
                <a:gd name="connsiteX5" fmla="*/ 2124 w 10000"/>
                <a:gd name="connsiteY5" fmla="*/ 1375 h 10000"/>
                <a:gd name="connsiteX6" fmla="*/ 3365 w 10000"/>
                <a:gd name="connsiteY6" fmla="*/ 339 h 10000"/>
                <a:gd name="connsiteX7" fmla="*/ 4961 w 10000"/>
                <a:gd name="connsiteY7" fmla="*/ 57 h 10000"/>
                <a:gd name="connsiteX8" fmla="*/ 6881 w 10000"/>
                <a:gd name="connsiteY8" fmla="*/ 682 h 10000"/>
                <a:gd name="connsiteX9" fmla="*/ 8976 w 10000"/>
                <a:gd name="connsiteY9" fmla="*/ 2934 h 10000"/>
                <a:gd name="connsiteX10" fmla="*/ 9830 w 10000"/>
                <a:gd name="connsiteY10" fmla="*/ 5880 h 10000"/>
                <a:gd name="connsiteX11" fmla="*/ 9817 w 10000"/>
                <a:gd name="connsiteY11" fmla="*/ 7746 h 10000"/>
                <a:gd name="connsiteX12" fmla="*/ 9740 w 10000"/>
                <a:gd name="connsiteY12" fmla="*/ 8383 h 10000"/>
                <a:gd name="connsiteX13" fmla="*/ 9652 w 10000"/>
                <a:gd name="connsiteY13" fmla="*/ 8699 h 10000"/>
                <a:gd name="connsiteX14" fmla="*/ 9415 w 10000"/>
                <a:gd name="connsiteY14" fmla="*/ 8878 h 10000"/>
                <a:gd name="connsiteX15" fmla="*/ 9280 w 10000"/>
                <a:gd name="connsiteY15" fmla="*/ 9034 h 10000"/>
                <a:gd name="connsiteX16" fmla="*/ 9412 w 10000"/>
                <a:gd name="connsiteY16" fmla="*/ 9254 h 10000"/>
                <a:gd name="connsiteX17" fmla="*/ 9719 w 10000"/>
                <a:gd name="connsiteY17" fmla="*/ 9651 h 10000"/>
                <a:gd name="connsiteX18" fmla="*/ 9980 w 10000"/>
                <a:gd name="connsiteY18" fmla="*/ 9995 h 10000"/>
                <a:gd name="connsiteX19" fmla="*/ 9848 w 10000"/>
                <a:gd name="connsiteY19" fmla="*/ 9625 h 10000"/>
                <a:gd name="connsiteX20" fmla="*/ 9621 w 10000"/>
                <a:gd name="connsiteY20" fmla="*/ 8971 h 10000"/>
                <a:gd name="connsiteX21" fmla="*/ 9621 w 10000"/>
                <a:gd name="connsiteY21" fmla="*/ 8699 h 10000"/>
                <a:gd name="connsiteX0" fmla="*/ 0 w 10000"/>
                <a:gd name="connsiteY0" fmla="*/ 7670 h 10000"/>
                <a:gd name="connsiteX1" fmla="*/ 88 w 10000"/>
                <a:gd name="connsiteY1" fmla="*/ 6408 h 10000"/>
                <a:gd name="connsiteX2" fmla="*/ 443 w 10000"/>
                <a:gd name="connsiteY2" fmla="*/ 4608 h 10000"/>
                <a:gd name="connsiteX3" fmla="*/ 1082 w 10000"/>
                <a:gd name="connsiteY3" fmla="*/ 2951 h 10000"/>
                <a:gd name="connsiteX4" fmla="*/ 2124 w 10000"/>
                <a:gd name="connsiteY4" fmla="*/ 1375 h 10000"/>
                <a:gd name="connsiteX5" fmla="*/ 3365 w 10000"/>
                <a:gd name="connsiteY5" fmla="*/ 339 h 10000"/>
                <a:gd name="connsiteX6" fmla="*/ 4961 w 10000"/>
                <a:gd name="connsiteY6" fmla="*/ 57 h 10000"/>
                <a:gd name="connsiteX7" fmla="*/ 6881 w 10000"/>
                <a:gd name="connsiteY7" fmla="*/ 682 h 10000"/>
                <a:gd name="connsiteX8" fmla="*/ 8976 w 10000"/>
                <a:gd name="connsiteY8" fmla="*/ 2934 h 10000"/>
                <a:gd name="connsiteX9" fmla="*/ 9830 w 10000"/>
                <a:gd name="connsiteY9" fmla="*/ 5880 h 10000"/>
                <a:gd name="connsiteX10" fmla="*/ 9817 w 10000"/>
                <a:gd name="connsiteY10" fmla="*/ 7746 h 10000"/>
                <a:gd name="connsiteX11" fmla="*/ 9740 w 10000"/>
                <a:gd name="connsiteY11" fmla="*/ 8383 h 10000"/>
                <a:gd name="connsiteX12" fmla="*/ 9652 w 10000"/>
                <a:gd name="connsiteY12" fmla="*/ 8699 h 10000"/>
                <a:gd name="connsiteX13" fmla="*/ 9415 w 10000"/>
                <a:gd name="connsiteY13" fmla="*/ 8878 h 10000"/>
                <a:gd name="connsiteX14" fmla="*/ 9280 w 10000"/>
                <a:gd name="connsiteY14" fmla="*/ 9034 h 10000"/>
                <a:gd name="connsiteX15" fmla="*/ 9412 w 10000"/>
                <a:gd name="connsiteY15" fmla="*/ 9254 h 10000"/>
                <a:gd name="connsiteX16" fmla="*/ 9719 w 10000"/>
                <a:gd name="connsiteY16" fmla="*/ 9651 h 10000"/>
                <a:gd name="connsiteX17" fmla="*/ 9980 w 10000"/>
                <a:gd name="connsiteY17" fmla="*/ 9995 h 10000"/>
                <a:gd name="connsiteX18" fmla="*/ 9848 w 10000"/>
                <a:gd name="connsiteY18" fmla="*/ 9625 h 10000"/>
                <a:gd name="connsiteX19" fmla="*/ 9621 w 10000"/>
                <a:gd name="connsiteY19" fmla="*/ 8971 h 10000"/>
                <a:gd name="connsiteX20" fmla="*/ 9621 w 10000"/>
                <a:gd name="connsiteY20" fmla="*/ 8699 h 10000"/>
                <a:gd name="connsiteX0" fmla="*/ 0 w 9912"/>
                <a:gd name="connsiteY0" fmla="*/ 6408 h 10000"/>
                <a:gd name="connsiteX1" fmla="*/ 355 w 9912"/>
                <a:gd name="connsiteY1" fmla="*/ 4608 h 10000"/>
                <a:gd name="connsiteX2" fmla="*/ 994 w 9912"/>
                <a:gd name="connsiteY2" fmla="*/ 2951 h 10000"/>
                <a:gd name="connsiteX3" fmla="*/ 2036 w 9912"/>
                <a:gd name="connsiteY3" fmla="*/ 1375 h 10000"/>
                <a:gd name="connsiteX4" fmla="*/ 3277 w 9912"/>
                <a:gd name="connsiteY4" fmla="*/ 339 h 10000"/>
                <a:gd name="connsiteX5" fmla="*/ 4873 w 9912"/>
                <a:gd name="connsiteY5" fmla="*/ 57 h 10000"/>
                <a:gd name="connsiteX6" fmla="*/ 6793 w 9912"/>
                <a:gd name="connsiteY6" fmla="*/ 682 h 10000"/>
                <a:gd name="connsiteX7" fmla="*/ 8888 w 9912"/>
                <a:gd name="connsiteY7" fmla="*/ 2934 h 10000"/>
                <a:gd name="connsiteX8" fmla="*/ 9742 w 9912"/>
                <a:gd name="connsiteY8" fmla="*/ 5880 h 10000"/>
                <a:gd name="connsiteX9" fmla="*/ 9729 w 9912"/>
                <a:gd name="connsiteY9" fmla="*/ 7746 h 10000"/>
                <a:gd name="connsiteX10" fmla="*/ 9652 w 9912"/>
                <a:gd name="connsiteY10" fmla="*/ 8383 h 10000"/>
                <a:gd name="connsiteX11" fmla="*/ 9564 w 9912"/>
                <a:gd name="connsiteY11" fmla="*/ 8699 h 10000"/>
                <a:gd name="connsiteX12" fmla="*/ 9327 w 9912"/>
                <a:gd name="connsiteY12" fmla="*/ 8878 h 10000"/>
                <a:gd name="connsiteX13" fmla="*/ 9192 w 9912"/>
                <a:gd name="connsiteY13" fmla="*/ 9034 h 10000"/>
                <a:gd name="connsiteX14" fmla="*/ 9324 w 9912"/>
                <a:gd name="connsiteY14" fmla="*/ 9254 h 10000"/>
                <a:gd name="connsiteX15" fmla="*/ 9631 w 9912"/>
                <a:gd name="connsiteY15" fmla="*/ 9651 h 10000"/>
                <a:gd name="connsiteX16" fmla="*/ 9892 w 9912"/>
                <a:gd name="connsiteY16" fmla="*/ 9995 h 10000"/>
                <a:gd name="connsiteX17" fmla="*/ 9760 w 9912"/>
                <a:gd name="connsiteY17" fmla="*/ 9625 h 10000"/>
                <a:gd name="connsiteX18" fmla="*/ 9533 w 9912"/>
                <a:gd name="connsiteY18" fmla="*/ 8971 h 10000"/>
                <a:gd name="connsiteX19" fmla="*/ 9533 w 9912"/>
                <a:gd name="connsiteY19" fmla="*/ 8699 h 10000"/>
                <a:gd name="connsiteX0" fmla="*/ 0 w 9642"/>
                <a:gd name="connsiteY0" fmla="*/ 4608 h 10000"/>
                <a:gd name="connsiteX1" fmla="*/ 645 w 9642"/>
                <a:gd name="connsiteY1" fmla="*/ 2951 h 10000"/>
                <a:gd name="connsiteX2" fmla="*/ 1696 w 9642"/>
                <a:gd name="connsiteY2" fmla="*/ 1375 h 10000"/>
                <a:gd name="connsiteX3" fmla="*/ 2948 w 9642"/>
                <a:gd name="connsiteY3" fmla="*/ 339 h 10000"/>
                <a:gd name="connsiteX4" fmla="*/ 4558 w 9642"/>
                <a:gd name="connsiteY4" fmla="*/ 57 h 10000"/>
                <a:gd name="connsiteX5" fmla="*/ 6495 w 9642"/>
                <a:gd name="connsiteY5" fmla="*/ 682 h 10000"/>
                <a:gd name="connsiteX6" fmla="*/ 8609 w 9642"/>
                <a:gd name="connsiteY6" fmla="*/ 2934 h 10000"/>
                <a:gd name="connsiteX7" fmla="*/ 9470 w 9642"/>
                <a:gd name="connsiteY7" fmla="*/ 5880 h 10000"/>
                <a:gd name="connsiteX8" fmla="*/ 9457 w 9642"/>
                <a:gd name="connsiteY8" fmla="*/ 7746 h 10000"/>
                <a:gd name="connsiteX9" fmla="*/ 9380 w 9642"/>
                <a:gd name="connsiteY9" fmla="*/ 8383 h 10000"/>
                <a:gd name="connsiteX10" fmla="*/ 9291 w 9642"/>
                <a:gd name="connsiteY10" fmla="*/ 8699 h 10000"/>
                <a:gd name="connsiteX11" fmla="*/ 9052 w 9642"/>
                <a:gd name="connsiteY11" fmla="*/ 8878 h 10000"/>
                <a:gd name="connsiteX12" fmla="*/ 8916 w 9642"/>
                <a:gd name="connsiteY12" fmla="*/ 9034 h 10000"/>
                <a:gd name="connsiteX13" fmla="*/ 9049 w 9642"/>
                <a:gd name="connsiteY13" fmla="*/ 9254 h 10000"/>
                <a:gd name="connsiteX14" fmla="*/ 9359 w 9642"/>
                <a:gd name="connsiteY14" fmla="*/ 9651 h 10000"/>
                <a:gd name="connsiteX15" fmla="*/ 9622 w 9642"/>
                <a:gd name="connsiteY15" fmla="*/ 9995 h 10000"/>
                <a:gd name="connsiteX16" fmla="*/ 9489 w 9642"/>
                <a:gd name="connsiteY16" fmla="*/ 9625 h 10000"/>
                <a:gd name="connsiteX17" fmla="*/ 9260 w 9642"/>
                <a:gd name="connsiteY17" fmla="*/ 8971 h 10000"/>
                <a:gd name="connsiteX18" fmla="*/ 9260 w 9642"/>
                <a:gd name="connsiteY18" fmla="*/ 8699 h 10000"/>
                <a:gd name="connsiteX0" fmla="*/ 0 w 9331"/>
                <a:gd name="connsiteY0" fmla="*/ 2951 h 10000"/>
                <a:gd name="connsiteX1" fmla="*/ 1090 w 9331"/>
                <a:gd name="connsiteY1" fmla="*/ 1375 h 10000"/>
                <a:gd name="connsiteX2" fmla="*/ 2388 w 9331"/>
                <a:gd name="connsiteY2" fmla="*/ 339 h 10000"/>
                <a:gd name="connsiteX3" fmla="*/ 4058 w 9331"/>
                <a:gd name="connsiteY3" fmla="*/ 57 h 10000"/>
                <a:gd name="connsiteX4" fmla="*/ 6067 w 9331"/>
                <a:gd name="connsiteY4" fmla="*/ 682 h 10000"/>
                <a:gd name="connsiteX5" fmla="*/ 8260 w 9331"/>
                <a:gd name="connsiteY5" fmla="*/ 2934 h 10000"/>
                <a:gd name="connsiteX6" fmla="*/ 9153 w 9331"/>
                <a:gd name="connsiteY6" fmla="*/ 5880 h 10000"/>
                <a:gd name="connsiteX7" fmla="*/ 9139 w 9331"/>
                <a:gd name="connsiteY7" fmla="*/ 7746 h 10000"/>
                <a:gd name="connsiteX8" fmla="*/ 9059 w 9331"/>
                <a:gd name="connsiteY8" fmla="*/ 8383 h 10000"/>
                <a:gd name="connsiteX9" fmla="*/ 8967 w 9331"/>
                <a:gd name="connsiteY9" fmla="*/ 8699 h 10000"/>
                <a:gd name="connsiteX10" fmla="*/ 8719 w 9331"/>
                <a:gd name="connsiteY10" fmla="*/ 8878 h 10000"/>
                <a:gd name="connsiteX11" fmla="*/ 8578 w 9331"/>
                <a:gd name="connsiteY11" fmla="*/ 9034 h 10000"/>
                <a:gd name="connsiteX12" fmla="*/ 8716 w 9331"/>
                <a:gd name="connsiteY12" fmla="*/ 9254 h 10000"/>
                <a:gd name="connsiteX13" fmla="*/ 9037 w 9331"/>
                <a:gd name="connsiteY13" fmla="*/ 9651 h 10000"/>
                <a:gd name="connsiteX14" fmla="*/ 9310 w 9331"/>
                <a:gd name="connsiteY14" fmla="*/ 9995 h 10000"/>
                <a:gd name="connsiteX15" fmla="*/ 9172 w 9331"/>
                <a:gd name="connsiteY15" fmla="*/ 9625 h 10000"/>
                <a:gd name="connsiteX16" fmla="*/ 8935 w 9331"/>
                <a:gd name="connsiteY16" fmla="*/ 8971 h 10000"/>
                <a:gd name="connsiteX17" fmla="*/ 8935 w 9331"/>
                <a:gd name="connsiteY17" fmla="*/ 8699 h 10000"/>
                <a:gd name="connsiteX0" fmla="*/ 0 w 8832"/>
                <a:gd name="connsiteY0" fmla="*/ 1375 h 10000"/>
                <a:gd name="connsiteX1" fmla="*/ 1391 w 8832"/>
                <a:gd name="connsiteY1" fmla="*/ 339 h 10000"/>
                <a:gd name="connsiteX2" fmla="*/ 3181 w 8832"/>
                <a:gd name="connsiteY2" fmla="*/ 57 h 10000"/>
                <a:gd name="connsiteX3" fmla="*/ 5334 w 8832"/>
                <a:gd name="connsiteY3" fmla="*/ 682 h 10000"/>
                <a:gd name="connsiteX4" fmla="*/ 7684 w 8832"/>
                <a:gd name="connsiteY4" fmla="*/ 2934 h 10000"/>
                <a:gd name="connsiteX5" fmla="*/ 8641 w 8832"/>
                <a:gd name="connsiteY5" fmla="*/ 5880 h 10000"/>
                <a:gd name="connsiteX6" fmla="*/ 8626 w 8832"/>
                <a:gd name="connsiteY6" fmla="*/ 7746 h 10000"/>
                <a:gd name="connsiteX7" fmla="*/ 8540 w 8832"/>
                <a:gd name="connsiteY7" fmla="*/ 8383 h 10000"/>
                <a:gd name="connsiteX8" fmla="*/ 8442 w 8832"/>
                <a:gd name="connsiteY8" fmla="*/ 8699 h 10000"/>
                <a:gd name="connsiteX9" fmla="*/ 8176 w 8832"/>
                <a:gd name="connsiteY9" fmla="*/ 8878 h 10000"/>
                <a:gd name="connsiteX10" fmla="*/ 8025 w 8832"/>
                <a:gd name="connsiteY10" fmla="*/ 9034 h 10000"/>
                <a:gd name="connsiteX11" fmla="*/ 8173 w 8832"/>
                <a:gd name="connsiteY11" fmla="*/ 9254 h 10000"/>
                <a:gd name="connsiteX12" fmla="*/ 8517 w 8832"/>
                <a:gd name="connsiteY12" fmla="*/ 9651 h 10000"/>
                <a:gd name="connsiteX13" fmla="*/ 8809 w 8832"/>
                <a:gd name="connsiteY13" fmla="*/ 9995 h 10000"/>
                <a:gd name="connsiteX14" fmla="*/ 8662 w 8832"/>
                <a:gd name="connsiteY14" fmla="*/ 9625 h 10000"/>
                <a:gd name="connsiteX15" fmla="*/ 8408 w 8832"/>
                <a:gd name="connsiteY15" fmla="*/ 8971 h 10000"/>
                <a:gd name="connsiteX16" fmla="*/ 8408 w 8832"/>
                <a:gd name="connsiteY16" fmla="*/ 8699 h 10000"/>
                <a:gd name="connsiteX0" fmla="*/ 0 w 8425"/>
                <a:gd name="connsiteY0" fmla="*/ 339 h 10000"/>
                <a:gd name="connsiteX1" fmla="*/ 2027 w 8425"/>
                <a:gd name="connsiteY1" fmla="*/ 57 h 10000"/>
                <a:gd name="connsiteX2" fmla="*/ 4464 w 8425"/>
                <a:gd name="connsiteY2" fmla="*/ 682 h 10000"/>
                <a:gd name="connsiteX3" fmla="*/ 7125 w 8425"/>
                <a:gd name="connsiteY3" fmla="*/ 2934 h 10000"/>
                <a:gd name="connsiteX4" fmla="*/ 8209 w 8425"/>
                <a:gd name="connsiteY4" fmla="*/ 5880 h 10000"/>
                <a:gd name="connsiteX5" fmla="*/ 8192 w 8425"/>
                <a:gd name="connsiteY5" fmla="*/ 7746 h 10000"/>
                <a:gd name="connsiteX6" fmla="*/ 8094 w 8425"/>
                <a:gd name="connsiteY6" fmla="*/ 8383 h 10000"/>
                <a:gd name="connsiteX7" fmla="*/ 7983 w 8425"/>
                <a:gd name="connsiteY7" fmla="*/ 8699 h 10000"/>
                <a:gd name="connsiteX8" fmla="*/ 7682 w 8425"/>
                <a:gd name="connsiteY8" fmla="*/ 8878 h 10000"/>
                <a:gd name="connsiteX9" fmla="*/ 7511 w 8425"/>
                <a:gd name="connsiteY9" fmla="*/ 9034 h 10000"/>
                <a:gd name="connsiteX10" fmla="*/ 7679 w 8425"/>
                <a:gd name="connsiteY10" fmla="*/ 9254 h 10000"/>
                <a:gd name="connsiteX11" fmla="*/ 8068 w 8425"/>
                <a:gd name="connsiteY11" fmla="*/ 9651 h 10000"/>
                <a:gd name="connsiteX12" fmla="*/ 8399 w 8425"/>
                <a:gd name="connsiteY12" fmla="*/ 9995 h 10000"/>
                <a:gd name="connsiteX13" fmla="*/ 8233 w 8425"/>
                <a:gd name="connsiteY13" fmla="*/ 9625 h 10000"/>
                <a:gd name="connsiteX14" fmla="*/ 7945 w 8425"/>
                <a:gd name="connsiteY14" fmla="*/ 8971 h 10000"/>
                <a:gd name="connsiteX15" fmla="*/ 7945 w 8425"/>
                <a:gd name="connsiteY15" fmla="*/ 8699 h 10000"/>
                <a:gd name="connsiteX0" fmla="*/ 0 w 7594"/>
                <a:gd name="connsiteY0" fmla="*/ 0 h 9943"/>
                <a:gd name="connsiteX1" fmla="*/ 2893 w 7594"/>
                <a:gd name="connsiteY1" fmla="*/ 625 h 9943"/>
                <a:gd name="connsiteX2" fmla="*/ 6051 w 7594"/>
                <a:gd name="connsiteY2" fmla="*/ 2877 h 9943"/>
                <a:gd name="connsiteX3" fmla="*/ 7338 w 7594"/>
                <a:gd name="connsiteY3" fmla="*/ 5823 h 9943"/>
                <a:gd name="connsiteX4" fmla="*/ 7317 w 7594"/>
                <a:gd name="connsiteY4" fmla="*/ 7689 h 9943"/>
                <a:gd name="connsiteX5" fmla="*/ 7201 w 7594"/>
                <a:gd name="connsiteY5" fmla="*/ 8326 h 9943"/>
                <a:gd name="connsiteX6" fmla="*/ 7069 w 7594"/>
                <a:gd name="connsiteY6" fmla="*/ 8642 h 9943"/>
                <a:gd name="connsiteX7" fmla="*/ 6712 w 7594"/>
                <a:gd name="connsiteY7" fmla="*/ 8821 h 9943"/>
                <a:gd name="connsiteX8" fmla="*/ 6509 w 7594"/>
                <a:gd name="connsiteY8" fmla="*/ 8977 h 9943"/>
                <a:gd name="connsiteX9" fmla="*/ 6709 w 7594"/>
                <a:gd name="connsiteY9" fmla="*/ 9197 h 9943"/>
                <a:gd name="connsiteX10" fmla="*/ 7170 w 7594"/>
                <a:gd name="connsiteY10" fmla="*/ 9594 h 9943"/>
                <a:gd name="connsiteX11" fmla="*/ 7563 w 7594"/>
                <a:gd name="connsiteY11" fmla="*/ 9938 h 9943"/>
                <a:gd name="connsiteX12" fmla="*/ 7366 w 7594"/>
                <a:gd name="connsiteY12" fmla="*/ 9568 h 9943"/>
                <a:gd name="connsiteX13" fmla="*/ 7024 w 7594"/>
                <a:gd name="connsiteY13" fmla="*/ 8914 h 9943"/>
                <a:gd name="connsiteX14" fmla="*/ 7024 w 7594"/>
                <a:gd name="connsiteY14" fmla="*/ 8642 h 9943"/>
                <a:gd name="connsiteX0" fmla="*/ 0 w 6190"/>
                <a:gd name="connsiteY0" fmla="*/ 0 h 9371"/>
                <a:gd name="connsiteX1" fmla="*/ 4158 w 6190"/>
                <a:gd name="connsiteY1" fmla="*/ 2264 h 9371"/>
                <a:gd name="connsiteX2" fmla="*/ 5853 w 6190"/>
                <a:gd name="connsiteY2" fmla="*/ 5227 h 9371"/>
                <a:gd name="connsiteX3" fmla="*/ 5825 w 6190"/>
                <a:gd name="connsiteY3" fmla="*/ 7104 h 9371"/>
                <a:gd name="connsiteX4" fmla="*/ 5672 w 6190"/>
                <a:gd name="connsiteY4" fmla="*/ 7745 h 9371"/>
                <a:gd name="connsiteX5" fmla="*/ 5499 w 6190"/>
                <a:gd name="connsiteY5" fmla="*/ 8063 h 9371"/>
                <a:gd name="connsiteX6" fmla="*/ 5029 w 6190"/>
                <a:gd name="connsiteY6" fmla="*/ 8243 h 9371"/>
                <a:gd name="connsiteX7" fmla="*/ 4761 w 6190"/>
                <a:gd name="connsiteY7" fmla="*/ 8399 h 9371"/>
                <a:gd name="connsiteX8" fmla="*/ 5025 w 6190"/>
                <a:gd name="connsiteY8" fmla="*/ 8621 h 9371"/>
                <a:gd name="connsiteX9" fmla="*/ 5632 w 6190"/>
                <a:gd name="connsiteY9" fmla="*/ 9020 h 9371"/>
                <a:gd name="connsiteX10" fmla="*/ 6149 w 6190"/>
                <a:gd name="connsiteY10" fmla="*/ 9366 h 9371"/>
                <a:gd name="connsiteX11" fmla="*/ 5890 w 6190"/>
                <a:gd name="connsiteY11" fmla="*/ 8994 h 9371"/>
                <a:gd name="connsiteX12" fmla="*/ 5439 w 6190"/>
                <a:gd name="connsiteY12" fmla="*/ 8336 h 9371"/>
                <a:gd name="connsiteX13" fmla="*/ 5439 w 6190"/>
                <a:gd name="connsiteY13" fmla="*/ 8063 h 9371"/>
                <a:gd name="connsiteX0" fmla="*/ 0 w 3283"/>
                <a:gd name="connsiteY0" fmla="*/ 0 h 7584"/>
                <a:gd name="connsiteX1" fmla="*/ 2739 w 3283"/>
                <a:gd name="connsiteY1" fmla="*/ 3162 h 7584"/>
                <a:gd name="connsiteX2" fmla="*/ 2693 w 3283"/>
                <a:gd name="connsiteY2" fmla="*/ 5165 h 7584"/>
                <a:gd name="connsiteX3" fmla="*/ 2446 w 3283"/>
                <a:gd name="connsiteY3" fmla="*/ 5849 h 7584"/>
                <a:gd name="connsiteX4" fmla="*/ 2167 w 3283"/>
                <a:gd name="connsiteY4" fmla="*/ 6188 h 7584"/>
                <a:gd name="connsiteX5" fmla="*/ 1407 w 3283"/>
                <a:gd name="connsiteY5" fmla="*/ 6380 h 7584"/>
                <a:gd name="connsiteX6" fmla="*/ 974 w 3283"/>
                <a:gd name="connsiteY6" fmla="*/ 6547 h 7584"/>
                <a:gd name="connsiteX7" fmla="*/ 1401 w 3283"/>
                <a:gd name="connsiteY7" fmla="*/ 6784 h 7584"/>
                <a:gd name="connsiteX8" fmla="*/ 2382 w 3283"/>
                <a:gd name="connsiteY8" fmla="*/ 7209 h 7584"/>
                <a:gd name="connsiteX9" fmla="*/ 3217 w 3283"/>
                <a:gd name="connsiteY9" fmla="*/ 7579 h 7584"/>
                <a:gd name="connsiteX10" fmla="*/ 2798 w 3283"/>
                <a:gd name="connsiteY10" fmla="*/ 7182 h 7584"/>
                <a:gd name="connsiteX11" fmla="*/ 2070 w 3283"/>
                <a:gd name="connsiteY11" fmla="*/ 6480 h 7584"/>
                <a:gd name="connsiteX12" fmla="*/ 2070 w 3283"/>
                <a:gd name="connsiteY12" fmla="*/ 6188 h 7584"/>
                <a:gd name="connsiteX0" fmla="*/ 5376 w 7033"/>
                <a:gd name="connsiteY0" fmla="*/ 0 h 5831"/>
                <a:gd name="connsiteX1" fmla="*/ 5236 w 7033"/>
                <a:gd name="connsiteY1" fmla="*/ 2641 h 5831"/>
                <a:gd name="connsiteX2" fmla="*/ 4484 w 7033"/>
                <a:gd name="connsiteY2" fmla="*/ 3543 h 5831"/>
                <a:gd name="connsiteX3" fmla="*/ 3634 w 7033"/>
                <a:gd name="connsiteY3" fmla="*/ 3990 h 5831"/>
                <a:gd name="connsiteX4" fmla="*/ 1319 w 7033"/>
                <a:gd name="connsiteY4" fmla="*/ 4243 h 5831"/>
                <a:gd name="connsiteX5" fmla="*/ 0 w 7033"/>
                <a:gd name="connsiteY5" fmla="*/ 4464 h 5831"/>
                <a:gd name="connsiteX6" fmla="*/ 1300 w 7033"/>
                <a:gd name="connsiteY6" fmla="*/ 4776 h 5831"/>
                <a:gd name="connsiteX7" fmla="*/ 4289 w 7033"/>
                <a:gd name="connsiteY7" fmla="*/ 5337 h 5831"/>
                <a:gd name="connsiteX8" fmla="*/ 6832 w 7033"/>
                <a:gd name="connsiteY8" fmla="*/ 5824 h 5831"/>
                <a:gd name="connsiteX9" fmla="*/ 5556 w 7033"/>
                <a:gd name="connsiteY9" fmla="*/ 5301 h 5831"/>
                <a:gd name="connsiteX10" fmla="*/ 3338 w 7033"/>
                <a:gd name="connsiteY10" fmla="*/ 4375 h 5831"/>
                <a:gd name="connsiteX11" fmla="*/ 3338 w 7033"/>
                <a:gd name="connsiteY11" fmla="*/ 3990 h 5831"/>
                <a:gd name="connsiteX0" fmla="*/ 7644 w 10000"/>
                <a:gd name="connsiteY0" fmla="*/ 0 h 10000"/>
                <a:gd name="connsiteX1" fmla="*/ 7945 w 10000"/>
                <a:gd name="connsiteY1" fmla="*/ 4518 h 10000"/>
                <a:gd name="connsiteX2" fmla="*/ 6376 w 10000"/>
                <a:gd name="connsiteY2" fmla="*/ 6076 h 10000"/>
                <a:gd name="connsiteX3" fmla="*/ 5167 w 10000"/>
                <a:gd name="connsiteY3" fmla="*/ 6843 h 10000"/>
                <a:gd name="connsiteX4" fmla="*/ 1875 w 10000"/>
                <a:gd name="connsiteY4" fmla="*/ 7277 h 10000"/>
                <a:gd name="connsiteX5" fmla="*/ 0 w 10000"/>
                <a:gd name="connsiteY5" fmla="*/ 7656 h 10000"/>
                <a:gd name="connsiteX6" fmla="*/ 1848 w 10000"/>
                <a:gd name="connsiteY6" fmla="*/ 8191 h 10000"/>
                <a:gd name="connsiteX7" fmla="*/ 6098 w 10000"/>
                <a:gd name="connsiteY7" fmla="*/ 9153 h 10000"/>
                <a:gd name="connsiteX8" fmla="*/ 9714 w 10000"/>
                <a:gd name="connsiteY8" fmla="*/ 9988 h 10000"/>
                <a:gd name="connsiteX9" fmla="*/ 7900 w 10000"/>
                <a:gd name="connsiteY9" fmla="*/ 9091 h 10000"/>
                <a:gd name="connsiteX10" fmla="*/ 4746 w 10000"/>
                <a:gd name="connsiteY10" fmla="*/ 7503 h 10000"/>
                <a:gd name="connsiteX11" fmla="*/ 4746 w 10000"/>
                <a:gd name="connsiteY11" fmla="*/ 6843 h 10000"/>
                <a:gd name="connsiteX0" fmla="*/ 7644 w 10000"/>
                <a:gd name="connsiteY0" fmla="*/ 0 h 10000"/>
                <a:gd name="connsiteX1" fmla="*/ 7282 w 10000"/>
                <a:gd name="connsiteY1" fmla="*/ 1500 h 10000"/>
                <a:gd name="connsiteX2" fmla="*/ 7945 w 10000"/>
                <a:gd name="connsiteY2" fmla="*/ 4518 h 10000"/>
                <a:gd name="connsiteX3" fmla="*/ 6376 w 10000"/>
                <a:gd name="connsiteY3" fmla="*/ 6076 h 10000"/>
                <a:gd name="connsiteX4" fmla="*/ 5167 w 10000"/>
                <a:gd name="connsiteY4" fmla="*/ 6843 h 10000"/>
                <a:gd name="connsiteX5" fmla="*/ 1875 w 10000"/>
                <a:gd name="connsiteY5" fmla="*/ 7277 h 10000"/>
                <a:gd name="connsiteX6" fmla="*/ 0 w 10000"/>
                <a:gd name="connsiteY6" fmla="*/ 7656 h 10000"/>
                <a:gd name="connsiteX7" fmla="*/ 1848 w 10000"/>
                <a:gd name="connsiteY7" fmla="*/ 8191 h 10000"/>
                <a:gd name="connsiteX8" fmla="*/ 6098 w 10000"/>
                <a:gd name="connsiteY8" fmla="*/ 9153 h 10000"/>
                <a:gd name="connsiteX9" fmla="*/ 9714 w 10000"/>
                <a:gd name="connsiteY9" fmla="*/ 9988 h 10000"/>
                <a:gd name="connsiteX10" fmla="*/ 7900 w 10000"/>
                <a:gd name="connsiteY10" fmla="*/ 9091 h 10000"/>
                <a:gd name="connsiteX11" fmla="*/ 4746 w 10000"/>
                <a:gd name="connsiteY11" fmla="*/ 7503 h 10000"/>
                <a:gd name="connsiteX12" fmla="*/ 4746 w 10000"/>
                <a:gd name="connsiteY12" fmla="*/ 6843 h 10000"/>
                <a:gd name="connsiteX0" fmla="*/ 6749 w 10000"/>
                <a:gd name="connsiteY0" fmla="*/ 0 h 10327"/>
                <a:gd name="connsiteX1" fmla="*/ 7282 w 10000"/>
                <a:gd name="connsiteY1" fmla="*/ 1827 h 10327"/>
                <a:gd name="connsiteX2" fmla="*/ 7945 w 10000"/>
                <a:gd name="connsiteY2" fmla="*/ 4845 h 10327"/>
                <a:gd name="connsiteX3" fmla="*/ 6376 w 10000"/>
                <a:gd name="connsiteY3" fmla="*/ 6403 h 10327"/>
                <a:gd name="connsiteX4" fmla="*/ 5167 w 10000"/>
                <a:gd name="connsiteY4" fmla="*/ 7170 h 10327"/>
                <a:gd name="connsiteX5" fmla="*/ 1875 w 10000"/>
                <a:gd name="connsiteY5" fmla="*/ 7604 h 10327"/>
                <a:gd name="connsiteX6" fmla="*/ 0 w 10000"/>
                <a:gd name="connsiteY6" fmla="*/ 7983 h 10327"/>
                <a:gd name="connsiteX7" fmla="*/ 1848 w 10000"/>
                <a:gd name="connsiteY7" fmla="*/ 8518 h 10327"/>
                <a:gd name="connsiteX8" fmla="*/ 6098 w 10000"/>
                <a:gd name="connsiteY8" fmla="*/ 9480 h 10327"/>
                <a:gd name="connsiteX9" fmla="*/ 9714 w 10000"/>
                <a:gd name="connsiteY9" fmla="*/ 10315 h 10327"/>
                <a:gd name="connsiteX10" fmla="*/ 7900 w 10000"/>
                <a:gd name="connsiteY10" fmla="*/ 9418 h 10327"/>
                <a:gd name="connsiteX11" fmla="*/ 4746 w 10000"/>
                <a:gd name="connsiteY11" fmla="*/ 7830 h 10327"/>
                <a:gd name="connsiteX12" fmla="*/ 4746 w 10000"/>
                <a:gd name="connsiteY12" fmla="*/ 7170 h 10327"/>
                <a:gd name="connsiteX0" fmla="*/ 6749 w 10000"/>
                <a:gd name="connsiteY0" fmla="*/ 0 h 10327"/>
                <a:gd name="connsiteX1" fmla="*/ 7282 w 10000"/>
                <a:gd name="connsiteY1" fmla="*/ 1827 h 10327"/>
                <a:gd name="connsiteX2" fmla="*/ 7945 w 10000"/>
                <a:gd name="connsiteY2" fmla="*/ 4845 h 10327"/>
                <a:gd name="connsiteX3" fmla="*/ 6484 w 10000"/>
                <a:gd name="connsiteY3" fmla="*/ 6317 h 10327"/>
                <a:gd name="connsiteX4" fmla="*/ 5167 w 10000"/>
                <a:gd name="connsiteY4" fmla="*/ 7170 h 10327"/>
                <a:gd name="connsiteX5" fmla="*/ 1875 w 10000"/>
                <a:gd name="connsiteY5" fmla="*/ 7604 h 10327"/>
                <a:gd name="connsiteX6" fmla="*/ 0 w 10000"/>
                <a:gd name="connsiteY6" fmla="*/ 7983 h 10327"/>
                <a:gd name="connsiteX7" fmla="*/ 1848 w 10000"/>
                <a:gd name="connsiteY7" fmla="*/ 8518 h 10327"/>
                <a:gd name="connsiteX8" fmla="*/ 6098 w 10000"/>
                <a:gd name="connsiteY8" fmla="*/ 9480 h 10327"/>
                <a:gd name="connsiteX9" fmla="*/ 9714 w 10000"/>
                <a:gd name="connsiteY9" fmla="*/ 10315 h 10327"/>
                <a:gd name="connsiteX10" fmla="*/ 7900 w 10000"/>
                <a:gd name="connsiteY10" fmla="*/ 9418 h 10327"/>
                <a:gd name="connsiteX11" fmla="*/ 4746 w 10000"/>
                <a:gd name="connsiteY11" fmla="*/ 7830 h 10327"/>
                <a:gd name="connsiteX12" fmla="*/ 4746 w 10000"/>
                <a:gd name="connsiteY12" fmla="*/ 7170 h 10327"/>
                <a:gd name="connsiteX0" fmla="*/ 6749 w 10000"/>
                <a:gd name="connsiteY0" fmla="*/ 0 h 10327"/>
                <a:gd name="connsiteX1" fmla="*/ 7282 w 10000"/>
                <a:gd name="connsiteY1" fmla="*/ 1827 h 10327"/>
                <a:gd name="connsiteX2" fmla="*/ 7945 w 10000"/>
                <a:gd name="connsiteY2" fmla="*/ 4845 h 10327"/>
                <a:gd name="connsiteX3" fmla="*/ 6484 w 10000"/>
                <a:gd name="connsiteY3" fmla="*/ 6317 h 10327"/>
                <a:gd name="connsiteX4" fmla="*/ 5167 w 10000"/>
                <a:gd name="connsiteY4" fmla="*/ 7170 h 10327"/>
                <a:gd name="connsiteX5" fmla="*/ 1875 w 10000"/>
                <a:gd name="connsiteY5" fmla="*/ 7604 h 10327"/>
                <a:gd name="connsiteX6" fmla="*/ 0 w 10000"/>
                <a:gd name="connsiteY6" fmla="*/ 7983 h 10327"/>
                <a:gd name="connsiteX7" fmla="*/ 1848 w 10000"/>
                <a:gd name="connsiteY7" fmla="*/ 8518 h 10327"/>
                <a:gd name="connsiteX8" fmla="*/ 6098 w 10000"/>
                <a:gd name="connsiteY8" fmla="*/ 9480 h 10327"/>
                <a:gd name="connsiteX9" fmla="*/ 9714 w 10000"/>
                <a:gd name="connsiteY9" fmla="*/ 10315 h 10327"/>
                <a:gd name="connsiteX10" fmla="*/ 7900 w 10000"/>
                <a:gd name="connsiteY10" fmla="*/ 9418 h 10327"/>
                <a:gd name="connsiteX11" fmla="*/ 4746 w 10000"/>
                <a:gd name="connsiteY11" fmla="*/ 7830 h 10327"/>
                <a:gd name="connsiteX12" fmla="*/ 4746 w 10000"/>
                <a:gd name="connsiteY12" fmla="*/ 7170 h 10327"/>
                <a:gd name="connsiteX0" fmla="*/ 6749 w 13709"/>
                <a:gd name="connsiteY0" fmla="*/ 0 h 11485"/>
                <a:gd name="connsiteX1" fmla="*/ 7282 w 13709"/>
                <a:gd name="connsiteY1" fmla="*/ 1827 h 11485"/>
                <a:gd name="connsiteX2" fmla="*/ 7945 w 13709"/>
                <a:gd name="connsiteY2" fmla="*/ 4845 h 11485"/>
                <a:gd name="connsiteX3" fmla="*/ 6484 w 13709"/>
                <a:gd name="connsiteY3" fmla="*/ 6317 h 11485"/>
                <a:gd name="connsiteX4" fmla="*/ 5167 w 13709"/>
                <a:gd name="connsiteY4" fmla="*/ 7170 h 11485"/>
                <a:gd name="connsiteX5" fmla="*/ 1875 w 13709"/>
                <a:gd name="connsiteY5" fmla="*/ 7604 h 11485"/>
                <a:gd name="connsiteX6" fmla="*/ 0 w 13709"/>
                <a:gd name="connsiteY6" fmla="*/ 7983 h 11485"/>
                <a:gd name="connsiteX7" fmla="*/ 1848 w 13709"/>
                <a:gd name="connsiteY7" fmla="*/ 8518 h 11485"/>
                <a:gd name="connsiteX8" fmla="*/ 6098 w 13709"/>
                <a:gd name="connsiteY8" fmla="*/ 9480 h 11485"/>
                <a:gd name="connsiteX9" fmla="*/ 13423 w 13709"/>
                <a:gd name="connsiteY9" fmla="*/ 11473 h 11485"/>
                <a:gd name="connsiteX10" fmla="*/ 7900 w 13709"/>
                <a:gd name="connsiteY10" fmla="*/ 9418 h 11485"/>
                <a:gd name="connsiteX11" fmla="*/ 4746 w 13709"/>
                <a:gd name="connsiteY11" fmla="*/ 7830 h 11485"/>
                <a:gd name="connsiteX12" fmla="*/ 4746 w 13709"/>
                <a:gd name="connsiteY12" fmla="*/ 7170 h 11485"/>
                <a:gd name="connsiteX0" fmla="*/ 6749 w 13677"/>
                <a:gd name="connsiteY0" fmla="*/ 0 h 11514"/>
                <a:gd name="connsiteX1" fmla="*/ 7282 w 13677"/>
                <a:gd name="connsiteY1" fmla="*/ 1827 h 11514"/>
                <a:gd name="connsiteX2" fmla="*/ 7945 w 13677"/>
                <a:gd name="connsiteY2" fmla="*/ 4845 h 11514"/>
                <a:gd name="connsiteX3" fmla="*/ 6484 w 13677"/>
                <a:gd name="connsiteY3" fmla="*/ 6317 h 11514"/>
                <a:gd name="connsiteX4" fmla="*/ 5167 w 13677"/>
                <a:gd name="connsiteY4" fmla="*/ 7170 h 11514"/>
                <a:gd name="connsiteX5" fmla="*/ 1875 w 13677"/>
                <a:gd name="connsiteY5" fmla="*/ 7604 h 11514"/>
                <a:gd name="connsiteX6" fmla="*/ 0 w 13677"/>
                <a:gd name="connsiteY6" fmla="*/ 7983 h 11514"/>
                <a:gd name="connsiteX7" fmla="*/ 1848 w 13677"/>
                <a:gd name="connsiteY7" fmla="*/ 8518 h 11514"/>
                <a:gd name="connsiteX8" fmla="*/ 6375 w 13677"/>
                <a:gd name="connsiteY8" fmla="*/ 9662 h 11514"/>
                <a:gd name="connsiteX9" fmla="*/ 13423 w 13677"/>
                <a:gd name="connsiteY9" fmla="*/ 11473 h 11514"/>
                <a:gd name="connsiteX10" fmla="*/ 7900 w 13677"/>
                <a:gd name="connsiteY10" fmla="*/ 9418 h 11514"/>
                <a:gd name="connsiteX11" fmla="*/ 4746 w 13677"/>
                <a:gd name="connsiteY11" fmla="*/ 7830 h 11514"/>
                <a:gd name="connsiteX12" fmla="*/ 4746 w 13677"/>
                <a:gd name="connsiteY12" fmla="*/ 7170 h 11514"/>
                <a:gd name="connsiteX0" fmla="*/ 6749 w 13677"/>
                <a:gd name="connsiteY0" fmla="*/ 0 h 11514"/>
                <a:gd name="connsiteX1" fmla="*/ 7282 w 13677"/>
                <a:gd name="connsiteY1" fmla="*/ 1827 h 11514"/>
                <a:gd name="connsiteX2" fmla="*/ 7945 w 13677"/>
                <a:gd name="connsiteY2" fmla="*/ 4845 h 11514"/>
                <a:gd name="connsiteX3" fmla="*/ 6484 w 13677"/>
                <a:gd name="connsiteY3" fmla="*/ 6317 h 11514"/>
                <a:gd name="connsiteX4" fmla="*/ 5167 w 13677"/>
                <a:gd name="connsiteY4" fmla="*/ 7170 h 11514"/>
                <a:gd name="connsiteX5" fmla="*/ 1875 w 13677"/>
                <a:gd name="connsiteY5" fmla="*/ 7604 h 11514"/>
                <a:gd name="connsiteX6" fmla="*/ 0 w 13677"/>
                <a:gd name="connsiteY6" fmla="*/ 7983 h 11514"/>
                <a:gd name="connsiteX7" fmla="*/ 1848 w 13677"/>
                <a:gd name="connsiteY7" fmla="*/ 8518 h 11514"/>
                <a:gd name="connsiteX8" fmla="*/ 6375 w 13677"/>
                <a:gd name="connsiteY8" fmla="*/ 9662 h 11514"/>
                <a:gd name="connsiteX9" fmla="*/ 13423 w 13677"/>
                <a:gd name="connsiteY9" fmla="*/ 11473 h 11514"/>
                <a:gd name="connsiteX10" fmla="*/ 7900 w 13677"/>
                <a:gd name="connsiteY10" fmla="*/ 9418 h 11514"/>
                <a:gd name="connsiteX11" fmla="*/ 5497 w 13677"/>
                <a:gd name="connsiteY11" fmla="*/ 8088 h 11514"/>
                <a:gd name="connsiteX12" fmla="*/ 4746 w 13677"/>
                <a:gd name="connsiteY12" fmla="*/ 7170 h 11514"/>
                <a:gd name="connsiteX0" fmla="*/ 6749 w 13677"/>
                <a:gd name="connsiteY0" fmla="*/ 0 h 11514"/>
                <a:gd name="connsiteX1" fmla="*/ 7282 w 13677"/>
                <a:gd name="connsiteY1" fmla="*/ 1827 h 11514"/>
                <a:gd name="connsiteX2" fmla="*/ 7945 w 13677"/>
                <a:gd name="connsiteY2" fmla="*/ 4845 h 11514"/>
                <a:gd name="connsiteX3" fmla="*/ 6484 w 13677"/>
                <a:gd name="connsiteY3" fmla="*/ 6317 h 11514"/>
                <a:gd name="connsiteX4" fmla="*/ 5167 w 13677"/>
                <a:gd name="connsiteY4" fmla="*/ 7170 h 11514"/>
                <a:gd name="connsiteX5" fmla="*/ 1875 w 13677"/>
                <a:gd name="connsiteY5" fmla="*/ 7604 h 11514"/>
                <a:gd name="connsiteX6" fmla="*/ 0 w 13677"/>
                <a:gd name="connsiteY6" fmla="*/ 7983 h 11514"/>
                <a:gd name="connsiteX7" fmla="*/ 1848 w 13677"/>
                <a:gd name="connsiteY7" fmla="*/ 8518 h 11514"/>
                <a:gd name="connsiteX8" fmla="*/ 6375 w 13677"/>
                <a:gd name="connsiteY8" fmla="*/ 9662 h 11514"/>
                <a:gd name="connsiteX9" fmla="*/ 13423 w 13677"/>
                <a:gd name="connsiteY9" fmla="*/ 11473 h 11514"/>
                <a:gd name="connsiteX10" fmla="*/ 7900 w 13677"/>
                <a:gd name="connsiteY10" fmla="*/ 9418 h 11514"/>
                <a:gd name="connsiteX11" fmla="*/ 5430 w 13677"/>
                <a:gd name="connsiteY11" fmla="*/ 8313 h 11514"/>
                <a:gd name="connsiteX12" fmla="*/ 4746 w 13677"/>
                <a:gd name="connsiteY12" fmla="*/ 7170 h 11514"/>
                <a:gd name="connsiteX0" fmla="*/ 6749 w 12297"/>
                <a:gd name="connsiteY0" fmla="*/ 0 h 10949"/>
                <a:gd name="connsiteX1" fmla="*/ 7282 w 12297"/>
                <a:gd name="connsiteY1" fmla="*/ 1827 h 10949"/>
                <a:gd name="connsiteX2" fmla="*/ 7945 w 12297"/>
                <a:gd name="connsiteY2" fmla="*/ 4845 h 10949"/>
                <a:gd name="connsiteX3" fmla="*/ 6484 w 12297"/>
                <a:gd name="connsiteY3" fmla="*/ 6317 h 10949"/>
                <a:gd name="connsiteX4" fmla="*/ 5167 w 12297"/>
                <a:gd name="connsiteY4" fmla="*/ 7170 h 10949"/>
                <a:gd name="connsiteX5" fmla="*/ 1875 w 12297"/>
                <a:gd name="connsiteY5" fmla="*/ 7604 h 10949"/>
                <a:gd name="connsiteX6" fmla="*/ 0 w 12297"/>
                <a:gd name="connsiteY6" fmla="*/ 7983 h 10949"/>
                <a:gd name="connsiteX7" fmla="*/ 1848 w 12297"/>
                <a:gd name="connsiteY7" fmla="*/ 8518 h 10949"/>
                <a:gd name="connsiteX8" fmla="*/ 6375 w 12297"/>
                <a:gd name="connsiteY8" fmla="*/ 9662 h 10949"/>
                <a:gd name="connsiteX9" fmla="*/ 12043 w 12297"/>
                <a:gd name="connsiteY9" fmla="*/ 10908 h 10949"/>
                <a:gd name="connsiteX10" fmla="*/ 7900 w 12297"/>
                <a:gd name="connsiteY10" fmla="*/ 9418 h 10949"/>
                <a:gd name="connsiteX11" fmla="*/ 5430 w 12297"/>
                <a:gd name="connsiteY11" fmla="*/ 8313 h 10949"/>
                <a:gd name="connsiteX12" fmla="*/ 4746 w 12297"/>
                <a:gd name="connsiteY12" fmla="*/ 7170 h 10949"/>
                <a:gd name="connsiteX0" fmla="*/ 6749 w 12043"/>
                <a:gd name="connsiteY0" fmla="*/ 0 h 10949"/>
                <a:gd name="connsiteX1" fmla="*/ 7282 w 12043"/>
                <a:gd name="connsiteY1" fmla="*/ 1827 h 10949"/>
                <a:gd name="connsiteX2" fmla="*/ 7945 w 12043"/>
                <a:gd name="connsiteY2" fmla="*/ 4845 h 10949"/>
                <a:gd name="connsiteX3" fmla="*/ 6484 w 12043"/>
                <a:gd name="connsiteY3" fmla="*/ 6317 h 10949"/>
                <a:gd name="connsiteX4" fmla="*/ 5167 w 12043"/>
                <a:gd name="connsiteY4" fmla="*/ 7170 h 10949"/>
                <a:gd name="connsiteX5" fmla="*/ 1875 w 12043"/>
                <a:gd name="connsiteY5" fmla="*/ 7604 h 10949"/>
                <a:gd name="connsiteX6" fmla="*/ 0 w 12043"/>
                <a:gd name="connsiteY6" fmla="*/ 7983 h 10949"/>
                <a:gd name="connsiteX7" fmla="*/ 1848 w 12043"/>
                <a:gd name="connsiteY7" fmla="*/ 8518 h 10949"/>
                <a:gd name="connsiteX8" fmla="*/ 6375 w 12043"/>
                <a:gd name="connsiteY8" fmla="*/ 9662 h 10949"/>
                <a:gd name="connsiteX9" fmla="*/ 12043 w 12043"/>
                <a:gd name="connsiteY9" fmla="*/ 10908 h 10949"/>
                <a:gd name="connsiteX10" fmla="*/ 7900 w 12043"/>
                <a:gd name="connsiteY10" fmla="*/ 9418 h 10949"/>
                <a:gd name="connsiteX11" fmla="*/ 5430 w 12043"/>
                <a:gd name="connsiteY11" fmla="*/ 8313 h 10949"/>
                <a:gd name="connsiteX12" fmla="*/ 4746 w 12043"/>
                <a:gd name="connsiteY12" fmla="*/ 7170 h 10949"/>
                <a:gd name="connsiteX0" fmla="*/ 6749 w 12086"/>
                <a:gd name="connsiteY0" fmla="*/ 0 h 10806"/>
                <a:gd name="connsiteX1" fmla="*/ 7282 w 12086"/>
                <a:gd name="connsiteY1" fmla="*/ 1827 h 10806"/>
                <a:gd name="connsiteX2" fmla="*/ 7945 w 12086"/>
                <a:gd name="connsiteY2" fmla="*/ 4845 h 10806"/>
                <a:gd name="connsiteX3" fmla="*/ 6484 w 12086"/>
                <a:gd name="connsiteY3" fmla="*/ 6317 h 10806"/>
                <a:gd name="connsiteX4" fmla="*/ 5167 w 12086"/>
                <a:gd name="connsiteY4" fmla="*/ 7170 h 10806"/>
                <a:gd name="connsiteX5" fmla="*/ 1875 w 12086"/>
                <a:gd name="connsiteY5" fmla="*/ 7604 h 10806"/>
                <a:gd name="connsiteX6" fmla="*/ 0 w 12086"/>
                <a:gd name="connsiteY6" fmla="*/ 7983 h 10806"/>
                <a:gd name="connsiteX7" fmla="*/ 1848 w 12086"/>
                <a:gd name="connsiteY7" fmla="*/ 8518 h 10806"/>
                <a:gd name="connsiteX8" fmla="*/ 6375 w 12086"/>
                <a:gd name="connsiteY8" fmla="*/ 9662 h 10806"/>
                <a:gd name="connsiteX9" fmla="*/ 12086 w 12086"/>
                <a:gd name="connsiteY9" fmla="*/ 10765 h 10806"/>
                <a:gd name="connsiteX10" fmla="*/ 7900 w 12086"/>
                <a:gd name="connsiteY10" fmla="*/ 9418 h 10806"/>
                <a:gd name="connsiteX11" fmla="*/ 5430 w 12086"/>
                <a:gd name="connsiteY11" fmla="*/ 8313 h 10806"/>
                <a:gd name="connsiteX12" fmla="*/ 4746 w 12086"/>
                <a:gd name="connsiteY12" fmla="*/ 7170 h 10806"/>
                <a:gd name="connsiteX0" fmla="*/ 6749 w 12086"/>
                <a:gd name="connsiteY0" fmla="*/ 0 h 10765"/>
                <a:gd name="connsiteX1" fmla="*/ 7282 w 12086"/>
                <a:gd name="connsiteY1" fmla="*/ 1827 h 10765"/>
                <a:gd name="connsiteX2" fmla="*/ 7945 w 12086"/>
                <a:gd name="connsiteY2" fmla="*/ 4845 h 10765"/>
                <a:gd name="connsiteX3" fmla="*/ 6484 w 12086"/>
                <a:gd name="connsiteY3" fmla="*/ 6317 h 10765"/>
                <a:gd name="connsiteX4" fmla="*/ 5167 w 12086"/>
                <a:gd name="connsiteY4" fmla="*/ 7170 h 10765"/>
                <a:gd name="connsiteX5" fmla="*/ 1875 w 12086"/>
                <a:gd name="connsiteY5" fmla="*/ 7604 h 10765"/>
                <a:gd name="connsiteX6" fmla="*/ 0 w 12086"/>
                <a:gd name="connsiteY6" fmla="*/ 7983 h 10765"/>
                <a:gd name="connsiteX7" fmla="*/ 1848 w 12086"/>
                <a:gd name="connsiteY7" fmla="*/ 8518 h 10765"/>
                <a:gd name="connsiteX8" fmla="*/ 6375 w 12086"/>
                <a:gd name="connsiteY8" fmla="*/ 9662 h 10765"/>
                <a:gd name="connsiteX9" fmla="*/ 12086 w 12086"/>
                <a:gd name="connsiteY9" fmla="*/ 10765 h 10765"/>
                <a:gd name="connsiteX10" fmla="*/ 7900 w 12086"/>
                <a:gd name="connsiteY10" fmla="*/ 9418 h 10765"/>
                <a:gd name="connsiteX11" fmla="*/ 5430 w 12086"/>
                <a:gd name="connsiteY11" fmla="*/ 8313 h 10765"/>
                <a:gd name="connsiteX12" fmla="*/ 4746 w 12086"/>
                <a:gd name="connsiteY12" fmla="*/ 7170 h 10765"/>
                <a:gd name="connsiteX0" fmla="*/ 6749 w 12086"/>
                <a:gd name="connsiteY0" fmla="*/ 0 h 10765"/>
                <a:gd name="connsiteX1" fmla="*/ 7282 w 12086"/>
                <a:gd name="connsiteY1" fmla="*/ 1827 h 10765"/>
                <a:gd name="connsiteX2" fmla="*/ 7945 w 12086"/>
                <a:gd name="connsiteY2" fmla="*/ 4845 h 10765"/>
                <a:gd name="connsiteX3" fmla="*/ 6484 w 12086"/>
                <a:gd name="connsiteY3" fmla="*/ 6317 h 10765"/>
                <a:gd name="connsiteX4" fmla="*/ 5167 w 12086"/>
                <a:gd name="connsiteY4" fmla="*/ 7170 h 10765"/>
                <a:gd name="connsiteX5" fmla="*/ 1875 w 12086"/>
                <a:gd name="connsiteY5" fmla="*/ 7604 h 10765"/>
                <a:gd name="connsiteX6" fmla="*/ 0 w 12086"/>
                <a:gd name="connsiteY6" fmla="*/ 7983 h 10765"/>
                <a:gd name="connsiteX7" fmla="*/ 1848 w 12086"/>
                <a:gd name="connsiteY7" fmla="*/ 8518 h 10765"/>
                <a:gd name="connsiteX8" fmla="*/ 6357 w 12086"/>
                <a:gd name="connsiteY8" fmla="*/ 9723 h 10765"/>
                <a:gd name="connsiteX9" fmla="*/ 12086 w 12086"/>
                <a:gd name="connsiteY9" fmla="*/ 10765 h 10765"/>
                <a:gd name="connsiteX10" fmla="*/ 7900 w 12086"/>
                <a:gd name="connsiteY10" fmla="*/ 9418 h 10765"/>
                <a:gd name="connsiteX11" fmla="*/ 5430 w 12086"/>
                <a:gd name="connsiteY11" fmla="*/ 8313 h 10765"/>
                <a:gd name="connsiteX12" fmla="*/ 4746 w 12086"/>
                <a:gd name="connsiteY12" fmla="*/ 7170 h 10765"/>
                <a:gd name="connsiteX0" fmla="*/ 6749 w 12086"/>
                <a:gd name="connsiteY0" fmla="*/ 0 h 10765"/>
                <a:gd name="connsiteX1" fmla="*/ 7282 w 12086"/>
                <a:gd name="connsiteY1" fmla="*/ 1827 h 10765"/>
                <a:gd name="connsiteX2" fmla="*/ 7945 w 12086"/>
                <a:gd name="connsiteY2" fmla="*/ 4845 h 10765"/>
                <a:gd name="connsiteX3" fmla="*/ 6484 w 12086"/>
                <a:gd name="connsiteY3" fmla="*/ 6317 h 10765"/>
                <a:gd name="connsiteX4" fmla="*/ 5167 w 12086"/>
                <a:gd name="connsiteY4" fmla="*/ 7170 h 10765"/>
                <a:gd name="connsiteX5" fmla="*/ 1875 w 12086"/>
                <a:gd name="connsiteY5" fmla="*/ 7604 h 10765"/>
                <a:gd name="connsiteX6" fmla="*/ 0 w 12086"/>
                <a:gd name="connsiteY6" fmla="*/ 7983 h 10765"/>
                <a:gd name="connsiteX7" fmla="*/ 3077 w 12086"/>
                <a:gd name="connsiteY7" fmla="*/ 8812 h 10765"/>
                <a:gd name="connsiteX8" fmla="*/ 6357 w 12086"/>
                <a:gd name="connsiteY8" fmla="*/ 9723 h 10765"/>
                <a:gd name="connsiteX9" fmla="*/ 12086 w 12086"/>
                <a:gd name="connsiteY9" fmla="*/ 10765 h 10765"/>
                <a:gd name="connsiteX10" fmla="*/ 7900 w 12086"/>
                <a:gd name="connsiteY10" fmla="*/ 9418 h 10765"/>
                <a:gd name="connsiteX11" fmla="*/ 5430 w 12086"/>
                <a:gd name="connsiteY11" fmla="*/ 8313 h 10765"/>
                <a:gd name="connsiteX12" fmla="*/ 4746 w 12086"/>
                <a:gd name="connsiteY12" fmla="*/ 7170 h 10765"/>
                <a:gd name="connsiteX0" fmla="*/ 6749 w 12086"/>
                <a:gd name="connsiteY0" fmla="*/ 0 h 10765"/>
                <a:gd name="connsiteX1" fmla="*/ 7282 w 12086"/>
                <a:gd name="connsiteY1" fmla="*/ 1827 h 10765"/>
                <a:gd name="connsiteX2" fmla="*/ 7945 w 12086"/>
                <a:gd name="connsiteY2" fmla="*/ 4845 h 10765"/>
                <a:gd name="connsiteX3" fmla="*/ 6484 w 12086"/>
                <a:gd name="connsiteY3" fmla="*/ 6317 h 10765"/>
                <a:gd name="connsiteX4" fmla="*/ 5167 w 12086"/>
                <a:gd name="connsiteY4" fmla="*/ 7170 h 10765"/>
                <a:gd name="connsiteX5" fmla="*/ 1875 w 12086"/>
                <a:gd name="connsiteY5" fmla="*/ 7604 h 10765"/>
                <a:gd name="connsiteX6" fmla="*/ 0 w 12086"/>
                <a:gd name="connsiteY6" fmla="*/ 7983 h 10765"/>
                <a:gd name="connsiteX7" fmla="*/ 3077 w 12086"/>
                <a:gd name="connsiteY7" fmla="*/ 8812 h 10765"/>
                <a:gd name="connsiteX8" fmla="*/ 6357 w 12086"/>
                <a:gd name="connsiteY8" fmla="*/ 9723 h 10765"/>
                <a:gd name="connsiteX9" fmla="*/ 12086 w 12086"/>
                <a:gd name="connsiteY9" fmla="*/ 10765 h 10765"/>
                <a:gd name="connsiteX10" fmla="*/ 7900 w 12086"/>
                <a:gd name="connsiteY10" fmla="*/ 9418 h 10765"/>
                <a:gd name="connsiteX11" fmla="*/ 5430 w 12086"/>
                <a:gd name="connsiteY11" fmla="*/ 8313 h 10765"/>
                <a:gd name="connsiteX12" fmla="*/ 5128 w 12086"/>
                <a:gd name="connsiteY12" fmla="*/ 7446 h 10765"/>
                <a:gd name="connsiteX0" fmla="*/ 6749 w 12086"/>
                <a:gd name="connsiteY0" fmla="*/ 0 h 10765"/>
                <a:gd name="connsiteX1" fmla="*/ 7282 w 12086"/>
                <a:gd name="connsiteY1" fmla="*/ 1827 h 10765"/>
                <a:gd name="connsiteX2" fmla="*/ 7945 w 12086"/>
                <a:gd name="connsiteY2" fmla="*/ 4845 h 10765"/>
                <a:gd name="connsiteX3" fmla="*/ 6484 w 12086"/>
                <a:gd name="connsiteY3" fmla="*/ 6317 h 10765"/>
                <a:gd name="connsiteX4" fmla="*/ 5213 w 12086"/>
                <a:gd name="connsiteY4" fmla="*/ 7274 h 10765"/>
                <a:gd name="connsiteX5" fmla="*/ 1875 w 12086"/>
                <a:gd name="connsiteY5" fmla="*/ 7604 h 10765"/>
                <a:gd name="connsiteX6" fmla="*/ 0 w 12086"/>
                <a:gd name="connsiteY6" fmla="*/ 7983 h 10765"/>
                <a:gd name="connsiteX7" fmla="*/ 3077 w 12086"/>
                <a:gd name="connsiteY7" fmla="*/ 8812 h 10765"/>
                <a:gd name="connsiteX8" fmla="*/ 6357 w 12086"/>
                <a:gd name="connsiteY8" fmla="*/ 9723 h 10765"/>
                <a:gd name="connsiteX9" fmla="*/ 12086 w 12086"/>
                <a:gd name="connsiteY9" fmla="*/ 10765 h 10765"/>
                <a:gd name="connsiteX10" fmla="*/ 7900 w 12086"/>
                <a:gd name="connsiteY10" fmla="*/ 9418 h 10765"/>
                <a:gd name="connsiteX11" fmla="*/ 5430 w 12086"/>
                <a:gd name="connsiteY11" fmla="*/ 8313 h 10765"/>
                <a:gd name="connsiteX12" fmla="*/ 5128 w 12086"/>
                <a:gd name="connsiteY12" fmla="*/ 7446 h 10765"/>
                <a:gd name="connsiteX0" fmla="*/ 6749 w 12086"/>
                <a:gd name="connsiteY0" fmla="*/ 0 h 10765"/>
                <a:gd name="connsiteX1" fmla="*/ 7282 w 12086"/>
                <a:gd name="connsiteY1" fmla="*/ 1827 h 10765"/>
                <a:gd name="connsiteX2" fmla="*/ 7945 w 12086"/>
                <a:gd name="connsiteY2" fmla="*/ 4845 h 10765"/>
                <a:gd name="connsiteX3" fmla="*/ 6484 w 12086"/>
                <a:gd name="connsiteY3" fmla="*/ 6317 h 10765"/>
                <a:gd name="connsiteX4" fmla="*/ 5213 w 12086"/>
                <a:gd name="connsiteY4" fmla="*/ 7274 h 10765"/>
                <a:gd name="connsiteX5" fmla="*/ 1875 w 12086"/>
                <a:gd name="connsiteY5" fmla="*/ 7604 h 10765"/>
                <a:gd name="connsiteX6" fmla="*/ 0 w 12086"/>
                <a:gd name="connsiteY6" fmla="*/ 7983 h 10765"/>
                <a:gd name="connsiteX7" fmla="*/ 3077 w 12086"/>
                <a:gd name="connsiteY7" fmla="*/ 8812 h 10765"/>
                <a:gd name="connsiteX8" fmla="*/ 6357 w 12086"/>
                <a:gd name="connsiteY8" fmla="*/ 9723 h 10765"/>
                <a:gd name="connsiteX9" fmla="*/ 12086 w 12086"/>
                <a:gd name="connsiteY9" fmla="*/ 10765 h 10765"/>
                <a:gd name="connsiteX10" fmla="*/ 7900 w 12086"/>
                <a:gd name="connsiteY10" fmla="*/ 9418 h 10765"/>
                <a:gd name="connsiteX11" fmla="*/ 5430 w 12086"/>
                <a:gd name="connsiteY11" fmla="*/ 8313 h 10765"/>
                <a:gd name="connsiteX12" fmla="*/ 5128 w 12086"/>
                <a:gd name="connsiteY12" fmla="*/ 7446 h 10765"/>
                <a:gd name="connsiteX0" fmla="*/ 6749 w 10892"/>
                <a:gd name="connsiteY0" fmla="*/ 0 h 10616"/>
                <a:gd name="connsiteX1" fmla="*/ 7282 w 10892"/>
                <a:gd name="connsiteY1" fmla="*/ 1827 h 10616"/>
                <a:gd name="connsiteX2" fmla="*/ 7945 w 10892"/>
                <a:gd name="connsiteY2" fmla="*/ 4845 h 10616"/>
                <a:gd name="connsiteX3" fmla="*/ 6484 w 10892"/>
                <a:gd name="connsiteY3" fmla="*/ 6317 h 10616"/>
                <a:gd name="connsiteX4" fmla="*/ 5213 w 10892"/>
                <a:gd name="connsiteY4" fmla="*/ 7274 h 10616"/>
                <a:gd name="connsiteX5" fmla="*/ 1875 w 10892"/>
                <a:gd name="connsiteY5" fmla="*/ 7604 h 10616"/>
                <a:gd name="connsiteX6" fmla="*/ 0 w 10892"/>
                <a:gd name="connsiteY6" fmla="*/ 7983 h 10616"/>
                <a:gd name="connsiteX7" fmla="*/ 3077 w 10892"/>
                <a:gd name="connsiteY7" fmla="*/ 8812 h 10616"/>
                <a:gd name="connsiteX8" fmla="*/ 6357 w 10892"/>
                <a:gd name="connsiteY8" fmla="*/ 9723 h 10616"/>
                <a:gd name="connsiteX9" fmla="*/ 10892 w 10892"/>
                <a:gd name="connsiteY9" fmla="*/ 10616 h 10616"/>
                <a:gd name="connsiteX10" fmla="*/ 7900 w 10892"/>
                <a:gd name="connsiteY10" fmla="*/ 9418 h 10616"/>
                <a:gd name="connsiteX11" fmla="*/ 5430 w 10892"/>
                <a:gd name="connsiteY11" fmla="*/ 8313 h 10616"/>
                <a:gd name="connsiteX12" fmla="*/ 5128 w 10892"/>
                <a:gd name="connsiteY12" fmla="*/ 7446 h 10616"/>
                <a:gd name="connsiteX0" fmla="*/ 6749 w 10892"/>
                <a:gd name="connsiteY0" fmla="*/ 0 h 10616"/>
                <a:gd name="connsiteX1" fmla="*/ 7282 w 10892"/>
                <a:gd name="connsiteY1" fmla="*/ 1827 h 10616"/>
                <a:gd name="connsiteX2" fmla="*/ 7945 w 10892"/>
                <a:gd name="connsiteY2" fmla="*/ 4845 h 10616"/>
                <a:gd name="connsiteX3" fmla="*/ 6484 w 10892"/>
                <a:gd name="connsiteY3" fmla="*/ 6317 h 10616"/>
                <a:gd name="connsiteX4" fmla="*/ 5213 w 10892"/>
                <a:gd name="connsiteY4" fmla="*/ 7274 h 10616"/>
                <a:gd name="connsiteX5" fmla="*/ 1875 w 10892"/>
                <a:gd name="connsiteY5" fmla="*/ 7604 h 10616"/>
                <a:gd name="connsiteX6" fmla="*/ 0 w 10892"/>
                <a:gd name="connsiteY6" fmla="*/ 7983 h 10616"/>
                <a:gd name="connsiteX7" fmla="*/ 3077 w 10892"/>
                <a:gd name="connsiteY7" fmla="*/ 8812 h 10616"/>
                <a:gd name="connsiteX8" fmla="*/ 6240 w 10892"/>
                <a:gd name="connsiteY8" fmla="*/ 9597 h 10616"/>
                <a:gd name="connsiteX9" fmla="*/ 10892 w 10892"/>
                <a:gd name="connsiteY9" fmla="*/ 10616 h 10616"/>
                <a:gd name="connsiteX10" fmla="*/ 7900 w 10892"/>
                <a:gd name="connsiteY10" fmla="*/ 9418 h 10616"/>
                <a:gd name="connsiteX11" fmla="*/ 5430 w 10892"/>
                <a:gd name="connsiteY11" fmla="*/ 8313 h 10616"/>
                <a:gd name="connsiteX12" fmla="*/ 5128 w 10892"/>
                <a:gd name="connsiteY12" fmla="*/ 7446 h 10616"/>
                <a:gd name="connsiteX0" fmla="*/ 6789 w 10932"/>
                <a:gd name="connsiteY0" fmla="*/ 0 h 10616"/>
                <a:gd name="connsiteX1" fmla="*/ 7322 w 10932"/>
                <a:gd name="connsiteY1" fmla="*/ 1827 h 10616"/>
                <a:gd name="connsiteX2" fmla="*/ 7985 w 10932"/>
                <a:gd name="connsiteY2" fmla="*/ 4845 h 10616"/>
                <a:gd name="connsiteX3" fmla="*/ 6524 w 10932"/>
                <a:gd name="connsiteY3" fmla="*/ 6317 h 10616"/>
                <a:gd name="connsiteX4" fmla="*/ 5253 w 10932"/>
                <a:gd name="connsiteY4" fmla="*/ 7274 h 10616"/>
                <a:gd name="connsiteX5" fmla="*/ 1915 w 10932"/>
                <a:gd name="connsiteY5" fmla="*/ 7604 h 10616"/>
                <a:gd name="connsiteX6" fmla="*/ 0 w 10932"/>
                <a:gd name="connsiteY6" fmla="*/ 7858 h 10616"/>
                <a:gd name="connsiteX7" fmla="*/ 3117 w 10932"/>
                <a:gd name="connsiteY7" fmla="*/ 8812 h 10616"/>
                <a:gd name="connsiteX8" fmla="*/ 6280 w 10932"/>
                <a:gd name="connsiteY8" fmla="*/ 9597 h 10616"/>
                <a:gd name="connsiteX9" fmla="*/ 10932 w 10932"/>
                <a:gd name="connsiteY9" fmla="*/ 10616 h 10616"/>
                <a:gd name="connsiteX10" fmla="*/ 7940 w 10932"/>
                <a:gd name="connsiteY10" fmla="*/ 9418 h 10616"/>
                <a:gd name="connsiteX11" fmla="*/ 5470 w 10932"/>
                <a:gd name="connsiteY11" fmla="*/ 8313 h 10616"/>
                <a:gd name="connsiteX12" fmla="*/ 5168 w 10932"/>
                <a:gd name="connsiteY12" fmla="*/ 7446 h 10616"/>
                <a:gd name="connsiteX0" fmla="*/ 6789 w 10932"/>
                <a:gd name="connsiteY0" fmla="*/ 0 h 10616"/>
                <a:gd name="connsiteX1" fmla="*/ 7322 w 10932"/>
                <a:gd name="connsiteY1" fmla="*/ 1827 h 10616"/>
                <a:gd name="connsiteX2" fmla="*/ 7985 w 10932"/>
                <a:gd name="connsiteY2" fmla="*/ 4845 h 10616"/>
                <a:gd name="connsiteX3" fmla="*/ 6524 w 10932"/>
                <a:gd name="connsiteY3" fmla="*/ 6317 h 10616"/>
                <a:gd name="connsiteX4" fmla="*/ 5253 w 10932"/>
                <a:gd name="connsiteY4" fmla="*/ 7274 h 10616"/>
                <a:gd name="connsiteX5" fmla="*/ 2016 w 10932"/>
                <a:gd name="connsiteY5" fmla="*/ 7524 h 10616"/>
                <a:gd name="connsiteX6" fmla="*/ 0 w 10932"/>
                <a:gd name="connsiteY6" fmla="*/ 7858 h 10616"/>
                <a:gd name="connsiteX7" fmla="*/ 3117 w 10932"/>
                <a:gd name="connsiteY7" fmla="*/ 8812 h 10616"/>
                <a:gd name="connsiteX8" fmla="*/ 6280 w 10932"/>
                <a:gd name="connsiteY8" fmla="*/ 9597 h 10616"/>
                <a:gd name="connsiteX9" fmla="*/ 10932 w 10932"/>
                <a:gd name="connsiteY9" fmla="*/ 10616 h 10616"/>
                <a:gd name="connsiteX10" fmla="*/ 7940 w 10932"/>
                <a:gd name="connsiteY10" fmla="*/ 9418 h 10616"/>
                <a:gd name="connsiteX11" fmla="*/ 5470 w 10932"/>
                <a:gd name="connsiteY11" fmla="*/ 8313 h 10616"/>
                <a:gd name="connsiteX12" fmla="*/ 5168 w 10932"/>
                <a:gd name="connsiteY12" fmla="*/ 7446 h 10616"/>
                <a:gd name="connsiteX0" fmla="*/ 6789 w 10932"/>
                <a:gd name="connsiteY0" fmla="*/ 0 h 10616"/>
                <a:gd name="connsiteX1" fmla="*/ 7322 w 10932"/>
                <a:gd name="connsiteY1" fmla="*/ 1827 h 10616"/>
                <a:gd name="connsiteX2" fmla="*/ 7985 w 10932"/>
                <a:gd name="connsiteY2" fmla="*/ 4845 h 10616"/>
                <a:gd name="connsiteX3" fmla="*/ 6524 w 10932"/>
                <a:gd name="connsiteY3" fmla="*/ 6317 h 10616"/>
                <a:gd name="connsiteX4" fmla="*/ 4927 w 10932"/>
                <a:gd name="connsiteY4" fmla="*/ 7329 h 10616"/>
                <a:gd name="connsiteX5" fmla="*/ 2016 w 10932"/>
                <a:gd name="connsiteY5" fmla="*/ 7524 h 10616"/>
                <a:gd name="connsiteX6" fmla="*/ 0 w 10932"/>
                <a:gd name="connsiteY6" fmla="*/ 7858 h 10616"/>
                <a:gd name="connsiteX7" fmla="*/ 3117 w 10932"/>
                <a:gd name="connsiteY7" fmla="*/ 8812 h 10616"/>
                <a:gd name="connsiteX8" fmla="*/ 6280 w 10932"/>
                <a:gd name="connsiteY8" fmla="*/ 9597 h 10616"/>
                <a:gd name="connsiteX9" fmla="*/ 10932 w 10932"/>
                <a:gd name="connsiteY9" fmla="*/ 10616 h 10616"/>
                <a:gd name="connsiteX10" fmla="*/ 7940 w 10932"/>
                <a:gd name="connsiteY10" fmla="*/ 9418 h 10616"/>
                <a:gd name="connsiteX11" fmla="*/ 5470 w 10932"/>
                <a:gd name="connsiteY11" fmla="*/ 8313 h 10616"/>
                <a:gd name="connsiteX12" fmla="*/ 5168 w 10932"/>
                <a:gd name="connsiteY12" fmla="*/ 7446 h 10616"/>
                <a:gd name="connsiteX0" fmla="*/ 5404 w 10932"/>
                <a:gd name="connsiteY0" fmla="*/ 0 h 10645"/>
                <a:gd name="connsiteX1" fmla="*/ 7322 w 10932"/>
                <a:gd name="connsiteY1" fmla="*/ 1856 h 10645"/>
                <a:gd name="connsiteX2" fmla="*/ 7985 w 10932"/>
                <a:gd name="connsiteY2" fmla="*/ 4874 h 10645"/>
                <a:gd name="connsiteX3" fmla="*/ 6524 w 10932"/>
                <a:gd name="connsiteY3" fmla="*/ 6346 h 10645"/>
                <a:gd name="connsiteX4" fmla="*/ 4927 w 10932"/>
                <a:gd name="connsiteY4" fmla="*/ 7358 h 10645"/>
                <a:gd name="connsiteX5" fmla="*/ 2016 w 10932"/>
                <a:gd name="connsiteY5" fmla="*/ 7553 h 10645"/>
                <a:gd name="connsiteX6" fmla="*/ 0 w 10932"/>
                <a:gd name="connsiteY6" fmla="*/ 7887 h 10645"/>
                <a:gd name="connsiteX7" fmla="*/ 3117 w 10932"/>
                <a:gd name="connsiteY7" fmla="*/ 8841 h 10645"/>
                <a:gd name="connsiteX8" fmla="*/ 6280 w 10932"/>
                <a:gd name="connsiteY8" fmla="*/ 9626 h 10645"/>
                <a:gd name="connsiteX9" fmla="*/ 10932 w 10932"/>
                <a:gd name="connsiteY9" fmla="*/ 10645 h 10645"/>
                <a:gd name="connsiteX10" fmla="*/ 7940 w 10932"/>
                <a:gd name="connsiteY10" fmla="*/ 9447 h 10645"/>
                <a:gd name="connsiteX11" fmla="*/ 5470 w 10932"/>
                <a:gd name="connsiteY11" fmla="*/ 8342 h 10645"/>
                <a:gd name="connsiteX12" fmla="*/ 5168 w 10932"/>
                <a:gd name="connsiteY12" fmla="*/ 7475 h 10645"/>
                <a:gd name="connsiteX0" fmla="*/ 5404 w 10932"/>
                <a:gd name="connsiteY0" fmla="*/ 0 h 10645"/>
                <a:gd name="connsiteX1" fmla="*/ 6303 w 10932"/>
                <a:gd name="connsiteY1" fmla="*/ 1896 h 10645"/>
                <a:gd name="connsiteX2" fmla="*/ 7985 w 10932"/>
                <a:gd name="connsiteY2" fmla="*/ 4874 h 10645"/>
                <a:gd name="connsiteX3" fmla="*/ 6524 w 10932"/>
                <a:gd name="connsiteY3" fmla="*/ 6346 h 10645"/>
                <a:gd name="connsiteX4" fmla="*/ 4927 w 10932"/>
                <a:gd name="connsiteY4" fmla="*/ 7358 h 10645"/>
                <a:gd name="connsiteX5" fmla="*/ 2016 w 10932"/>
                <a:gd name="connsiteY5" fmla="*/ 7553 h 10645"/>
                <a:gd name="connsiteX6" fmla="*/ 0 w 10932"/>
                <a:gd name="connsiteY6" fmla="*/ 7887 h 10645"/>
                <a:gd name="connsiteX7" fmla="*/ 3117 w 10932"/>
                <a:gd name="connsiteY7" fmla="*/ 8841 h 10645"/>
                <a:gd name="connsiteX8" fmla="*/ 6280 w 10932"/>
                <a:gd name="connsiteY8" fmla="*/ 9626 h 10645"/>
                <a:gd name="connsiteX9" fmla="*/ 10932 w 10932"/>
                <a:gd name="connsiteY9" fmla="*/ 10645 h 10645"/>
                <a:gd name="connsiteX10" fmla="*/ 7940 w 10932"/>
                <a:gd name="connsiteY10" fmla="*/ 9447 h 10645"/>
                <a:gd name="connsiteX11" fmla="*/ 5470 w 10932"/>
                <a:gd name="connsiteY11" fmla="*/ 8342 h 10645"/>
                <a:gd name="connsiteX12" fmla="*/ 5168 w 10932"/>
                <a:gd name="connsiteY12" fmla="*/ 7475 h 10645"/>
                <a:gd name="connsiteX0" fmla="*/ 5404 w 10932"/>
                <a:gd name="connsiteY0" fmla="*/ 0 h 10645"/>
                <a:gd name="connsiteX1" fmla="*/ 6303 w 10932"/>
                <a:gd name="connsiteY1" fmla="*/ 1896 h 10645"/>
                <a:gd name="connsiteX2" fmla="*/ 7483 w 10932"/>
                <a:gd name="connsiteY2" fmla="*/ 4740 h 10645"/>
                <a:gd name="connsiteX3" fmla="*/ 6524 w 10932"/>
                <a:gd name="connsiteY3" fmla="*/ 6346 h 10645"/>
                <a:gd name="connsiteX4" fmla="*/ 4927 w 10932"/>
                <a:gd name="connsiteY4" fmla="*/ 7358 h 10645"/>
                <a:gd name="connsiteX5" fmla="*/ 2016 w 10932"/>
                <a:gd name="connsiteY5" fmla="*/ 7553 h 10645"/>
                <a:gd name="connsiteX6" fmla="*/ 0 w 10932"/>
                <a:gd name="connsiteY6" fmla="*/ 7887 h 10645"/>
                <a:gd name="connsiteX7" fmla="*/ 3117 w 10932"/>
                <a:gd name="connsiteY7" fmla="*/ 8841 h 10645"/>
                <a:gd name="connsiteX8" fmla="*/ 6280 w 10932"/>
                <a:gd name="connsiteY8" fmla="*/ 9626 h 10645"/>
                <a:gd name="connsiteX9" fmla="*/ 10932 w 10932"/>
                <a:gd name="connsiteY9" fmla="*/ 10645 h 10645"/>
                <a:gd name="connsiteX10" fmla="*/ 7940 w 10932"/>
                <a:gd name="connsiteY10" fmla="*/ 9447 h 10645"/>
                <a:gd name="connsiteX11" fmla="*/ 5470 w 10932"/>
                <a:gd name="connsiteY11" fmla="*/ 8342 h 10645"/>
                <a:gd name="connsiteX12" fmla="*/ 5168 w 10932"/>
                <a:gd name="connsiteY12" fmla="*/ 7475 h 10645"/>
                <a:gd name="connsiteX0" fmla="*/ 5404 w 10932"/>
                <a:gd name="connsiteY0" fmla="*/ 0 h 10645"/>
                <a:gd name="connsiteX1" fmla="*/ 6303 w 10932"/>
                <a:gd name="connsiteY1" fmla="*/ 1896 h 10645"/>
                <a:gd name="connsiteX2" fmla="*/ 7483 w 10932"/>
                <a:gd name="connsiteY2" fmla="*/ 4740 h 10645"/>
                <a:gd name="connsiteX3" fmla="*/ 6395 w 10932"/>
                <a:gd name="connsiteY3" fmla="*/ 6261 h 10645"/>
                <a:gd name="connsiteX4" fmla="*/ 4927 w 10932"/>
                <a:gd name="connsiteY4" fmla="*/ 7358 h 10645"/>
                <a:gd name="connsiteX5" fmla="*/ 2016 w 10932"/>
                <a:gd name="connsiteY5" fmla="*/ 7553 h 10645"/>
                <a:gd name="connsiteX6" fmla="*/ 0 w 10932"/>
                <a:gd name="connsiteY6" fmla="*/ 7887 h 10645"/>
                <a:gd name="connsiteX7" fmla="*/ 3117 w 10932"/>
                <a:gd name="connsiteY7" fmla="*/ 8841 h 10645"/>
                <a:gd name="connsiteX8" fmla="*/ 6280 w 10932"/>
                <a:gd name="connsiteY8" fmla="*/ 9626 h 10645"/>
                <a:gd name="connsiteX9" fmla="*/ 10932 w 10932"/>
                <a:gd name="connsiteY9" fmla="*/ 10645 h 10645"/>
                <a:gd name="connsiteX10" fmla="*/ 7940 w 10932"/>
                <a:gd name="connsiteY10" fmla="*/ 9447 h 10645"/>
                <a:gd name="connsiteX11" fmla="*/ 5470 w 10932"/>
                <a:gd name="connsiteY11" fmla="*/ 8342 h 10645"/>
                <a:gd name="connsiteX12" fmla="*/ 5168 w 10932"/>
                <a:gd name="connsiteY12" fmla="*/ 7475 h 1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32" h="10645">
                  <a:moveTo>
                    <a:pt x="5404" y="0"/>
                  </a:moveTo>
                  <a:cubicBezTo>
                    <a:pt x="5403" y="5"/>
                    <a:pt x="5957" y="1106"/>
                    <a:pt x="6303" y="1896"/>
                  </a:cubicBezTo>
                  <a:cubicBezTo>
                    <a:pt x="6650" y="2686"/>
                    <a:pt x="7693" y="3733"/>
                    <a:pt x="7483" y="4740"/>
                  </a:cubicBezTo>
                  <a:cubicBezTo>
                    <a:pt x="7309" y="5740"/>
                    <a:pt x="6821" y="5825"/>
                    <a:pt x="6395" y="6261"/>
                  </a:cubicBezTo>
                  <a:cubicBezTo>
                    <a:pt x="5969" y="6697"/>
                    <a:pt x="5657" y="7143"/>
                    <a:pt x="4927" y="7358"/>
                  </a:cubicBezTo>
                  <a:cubicBezTo>
                    <a:pt x="4197" y="7573"/>
                    <a:pt x="2837" y="7465"/>
                    <a:pt x="2016" y="7553"/>
                  </a:cubicBezTo>
                  <a:cubicBezTo>
                    <a:pt x="1195" y="7641"/>
                    <a:pt x="0" y="7734"/>
                    <a:pt x="0" y="7887"/>
                  </a:cubicBezTo>
                  <a:cubicBezTo>
                    <a:pt x="0" y="8036"/>
                    <a:pt x="2070" y="8551"/>
                    <a:pt x="3117" y="8841"/>
                  </a:cubicBezTo>
                  <a:cubicBezTo>
                    <a:pt x="4164" y="9131"/>
                    <a:pt x="5226" y="9364"/>
                    <a:pt x="6280" y="9626"/>
                  </a:cubicBezTo>
                  <a:cubicBezTo>
                    <a:pt x="7591" y="9928"/>
                    <a:pt x="9095" y="10281"/>
                    <a:pt x="10932" y="10645"/>
                  </a:cubicBezTo>
                  <a:cubicBezTo>
                    <a:pt x="9748" y="9976"/>
                    <a:pt x="8789" y="9859"/>
                    <a:pt x="7940" y="9447"/>
                  </a:cubicBezTo>
                  <a:cubicBezTo>
                    <a:pt x="7073" y="9034"/>
                    <a:pt x="5974" y="8716"/>
                    <a:pt x="5470" y="8342"/>
                  </a:cubicBezTo>
                  <a:cubicBezTo>
                    <a:pt x="4938" y="7965"/>
                    <a:pt x="5263" y="7672"/>
                    <a:pt x="5168" y="7475"/>
                  </a:cubicBezTo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21"/>
            <p:cNvSpPr>
              <a:spLocks/>
            </p:cNvSpPr>
            <p:nvPr/>
          </p:nvSpPr>
          <p:spPr bwMode="auto">
            <a:xfrm rot="21326996">
              <a:off x="3804900" y="2852077"/>
              <a:ext cx="250467" cy="1001907"/>
            </a:xfrm>
            <a:custGeom>
              <a:avLst/>
              <a:gdLst>
                <a:gd name="T0" fmla="*/ 42 w 87"/>
                <a:gd name="T1" fmla="*/ 250 h 259"/>
                <a:gd name="T2" fmla="*/ 56 w 87"/>
                <a:gd name="T3" fmla="*/ 168 h 259"/>
                <a:gd name="T4" fmla="*/ 80 w 87"/>
                <a:gd name="T5" fmla="*/ 94 h 259"/>
                <a:gd name="T6" fmla="*/ 85 w 87"/>
                <a:gd name="T7" fmla="*/ 38 h 259"/>
                <a:gd name="T8" fmla="*/ 68 w 87"/>
                <a:gd name="T9" fmla="*/ 5 h 259"/>
                <a:gd name="T10" fmla="*/ 35 w 87"/>
                <a:gd name="T11" fmla="*/ 7 h 259"/>
                <a:gd name="T12" fmla="*/ 13 w 87"/>
                <a:gd name="T13" fmla="*/ 31 h 259"/>
                <a:gd name="T14" fmla="*/ 1 w 87"/>
                <a:gd name="T15" fmla="*/ 106 h 259"/>
                <a:gd name="T16" fmla="*/ 18 w 87"/>
                <a:gd name="T17" fmla="*/ 185 h 259"/>
                <a:gd name="T18" fmla="*/ 35 w 87"/>
                <a:gd name="T19" fmla="*/ 221 h 259"/>
                <a:gd name="T20" fmla="*/ 42 w 87"/>
                <a:gd name="T21" fmla="*/ 250 h 2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259"/>
                <a:gd name="T35" fmla="*/ 87 w 87"/>
                <a:gd name="T36" fmla="*/ 259 h 259"/>
                <a:gd name="connsiteX0" fmla="*/ 7991 w 10000"/>
                <a:gd name="connsiteY0" fmla="*/ 11962 h 12309"/>
                <a:gd name="connsiteX1" fmla="*/ 6437 w 10000"/>
                <a:gd name="connsiteY1" fmla="*/ 6486 h 12309"/>
                <a:gd name="connsiteX2" fmla="*/ 9195 w 10000"/>
                <a:gd name="connsiteY2" fmla="*/ 3629 h 12309"/>
                <a:gd name="connsiteX3" fmla="*/ 9770 w 10000"/>
                <a:gd name="connsiteY3" fmla="*/ 1467 h 12309"/>
                <a:gd name="connsiteX4" fmla="*/ 7816 w 10000"/>
                <a:gd name="connsiteY4" fmla="*/ 193 h 12309"/>
                <a:gd name="connsiteX5" fmla="*/ 4023 w 10000"/>
                <a:gd name="connsiteY5" fmla="*/ 270 h 12309"/>
                <a:gd name="connsiteX6" fmla="*/ 1494 w 10000"/>
                <a:gd name="connsiteY6" fmla="*/ 1197 h 12309"/>
                <a:gd name="connsiteX7" fmla="*/ 115 w 10000"/>
                <a:gd name="connsiteY7" fmla="*/ 4093 h 12309"/>
                <a:gd name="connsiteX8" fmla="*/ 2069 w 10000"/>
                <a:gd name="connsiteY8" fmla="*/ 7143 h 12309"/>
                <a:gd name="connsiteX9" fmla="*/ 4023 w 10000"/>
                <a:gd name="connsiteY9" fmla="*/ 8533 h 12309"/>
                <a:gd name="connsiteX10" fmla="*/ 7991 w 10000"/>
                <a:gd name="connsiteY10" fmla="*/ 11962 h 12309"/>
                <a:gd name="connsiteX0" fmla="*/ 7991 w 10000"/>
                <a:gd name="connsiteY0" fmla="*/ 11962 h 12315"/>
                <a:gd name="connsiteX1" fmla="*/ 7504 w 10000"/>
                <a:gd name="connsiteY1" fmla="*/ 6414 h 12315"/>
                <a:gd name="connsiteX2" fmla="*/ 9195 w 10000"/>
                <a:gd name="connsiteY2" fmla="*/ 3629 h 12315"/>
                <a:gd name="connsiteX3" fmla="*/ 9770 w 10000"/>
                <a:gd name="connsiteY3" fmla="*/ 1467 h 12315"/>
                <a:gd name="connsiteX4" fmla="*/ 7816 w 10000"/>
                <a:gd name="connsiteY4" fmla="*/ 193 h 12315"/>
                <a:gd name="connsiteX5" fmla="*/ 4023 w 10000"/>
                <a:gd name="connsiteY5" fmla="*/ 270 h 12315"/>
                <a:gd name="connsiteX6" fmla="*/ 1494 w 10000"/>
                <a:gd name="connsiteY6" fmla="*/ 1197 h 12315"/>
                <a:gd name="connsiteX7" fmla="*/ 115 w 10000"/>
                <a:gd name="connsiteY7" fmla="*/ 4093 h 12315"/>
                <a:gd name="connsiteX8" fmla="*/ 2069 w 10000"/>
                <a:gd name="connsiteY8" fmla="*/ 7143 h 12315"/>
                <a:gd name="connsiteX9" fmla="*/ 4023 w 10000"/>
                <a:gd name="connsiteY9" fmla="*/ 8533 h 12315"/>
                <a:gd name="connsiteX10" fmla="*/ 7991 w 10000"/>
                <a:gd name="connsiteY10" fmla="*/ 11962 h 12315"/>
                <a:gd name="connsiteX0" fmla="*/ 7991 w 9884"/>
                <a:gd name="connsiteY0" fmla="*/ 11962 h 12315"/>
                <a:gd name="connsiteX1" fmla="*/ 7504 w 9884"/>
                <a:gd name="connsiteY1" fmla="*/ 6414 h 12315"/>
                <a:gd name="connsiteX2" fmla="*/ 8502 w 9884"/>
                <a:gd name="connsiteY2" fmla="*/ 3614 h 12315"/>
                <a:gd name="connsiteX3" fmla="*/ 9770 w 9884"/>
                <a:gd name="connsiteY3" fmla="*/ 1467 h 12315"/>
                <a:gd name="connsiteX4" fmla="*/ 7816 w 9884"/>
                <a:gd name="connsiteY4" fmla="*/ 193 h 12315"/>
                <a:gd name="connsiteX5" fmla="*/ 4023 w 9884"/>
                <a:gd name="connsiteY5" fmla="*/ 270 h 12315"/>
                <a:gd name="connsiteX6" fmla="*/ 1494 w 9884"/>
                <a:gd name="connsiteY6" fmla="*/ 1197 h 12315"/>
                <a:gd name="connsiteX7" fmla="*/ 115 w 9884"/>
                <a:gd name="connsiteY7" fmla="*/ 4093 h 12315"/>
                <a:gd name="connsiteX8" fmla="*/ 2069 w 9884"/>
                <a:gd name="connsiteY8" fmla="*/ 7143 h 12315"/>
                <a:gd name="connsiteX9" fmla="*/ 4023 w 9884"/>
                <a:gd name="connsiteY9" fmla="*/ 8533 h 12315"/>
                <a:gd name="connsiteX10" fmla="*/ 7991 w 9884"/>
                <a:gd name="connsiteY10" fmla="*/ 11962 h 12315"/>
                <a:gd name="connsiteX0" fmla="*/ 8085 w 10000"/>
                <a:gd name="connsiteY0" fmla="*/ 9713 h 10000"/>
                <a:gd name="connsiteX1" fmla="*/ 7592 w 10000"/>
                <a:gd name="connsiteY1" fmla="*/ 5208 h 10000"/>
                <a:gd name="connsiteX2" fmla="*/ 8602 w 10000"/>
                <a:gd name="connsiteY2" fmla="*/ 2935 h 10000"/>
                <a:gd name="connsiteX3" fmla="*/ 9885 w 10000"/>
                <a:gd name="connsiteY3" fmla="*/ 1191 h 10000"/>
                <a:gd name="connsiteX4" fmla="*/ 7908 w 10000"/>
                <a:gd name="connsiteY4" fmla="*/ 157 h 10000"/>
                <a:gd name="connsiteX5" fmla="*/ 4070 w 10000"/>
                <a:gd name="connsiteY5" fmla="*/ 219 h 10000"/>
                <a:gd name="connsiteX6" fmla="*/ 1512 w 10000"/>
                <a:gd name="connsiteY6" fmla="*/ 972 h 10000"/>
                <a:gd name="connsiteX7" fmla="*/ 116 w 10000"/>
                <a:gd name="connsiteY7" fmla="*/ 3324 h 10000"/>
                <a:gd name="connsiteX8" fmla="*/ 2491 w 10000"/>
                <a:gd name="connsiteY8" fmla="*/ 5188 h 10000"/>
                <a:gd name="connsiteX9" fmla="*/ 4070 w 10000"/>
                <a:gd name="connsiteY9" fmla="*/ 6929 h 10000"/>
                <a:gd name="connsiteX10" fmla="*/ 8085 w 10000"/>
                <a:gd name="connsiteY10" fmla="*/ 9713 h 10000"/>
                <a:gd name="connsiteX0" fmla="*/ 8085 w 10000"/>
                <a:gd name="connsiteY0" fmla="*/ 9713 h 9989"/>
                <a:gd name="connsiteX1" fmla="*/ 7592 w 10000"/>
                <a:gd name="connsiteY1" fmla="*/ 5208 h 9989"/>
                <a:gd name="connsiteX2" fmla="*/ 8602 w 10000"/>
                <a:gd name="connsiteY2" fmla="*/ 2935 h 9989"/>
                <a:gd name="connsiteX3" fmla="*/ 9885 w 10000"/>
                <a:gd name="connsiteY3" fmla="*/ 1191 h 9989"/>
                <a:gd name="connsiteX4" fmla="*/ 7908 w 10000"/>
                <a:gd name="connsiteY4" fmla="*/ 157 h 9989"/>
                <a:gd name="connsiteX5" fmla="*/ 4070 w 10000"/>
                <a:gd name="connsiteY5" fmla="*/ 219 h 9989"/>
                <a:gd name="connsiteX6" fmla="*/ 1512 w 10000"/>
                <a:gd name="connsiteY6" fmla="*/ 972 h 9989"/>
                <a:gd name="connsiteX7" fmla="*/ 116 w 10000"/>
                <a:gd name="connsiteY7" fmla="*/ 3324 h 9989"/>
                <a:gd name="connsiteX8" fmla="*/ 2491 w 10000"/>
                <a:gd name="connsiteY8" fmla="*/ 5188 h 9989"/>
                <a:gd name="connsiteX9" fmla="*/ 4624 w 10000"/>
                <a:gd name="connsiteY9" fmla="*/ 6861 h 9989"/>
                <a:gd name="connsiteX10" fmla="*/ 8085 w 10000"/>
                <a:gd name="connsiteY10" fmla="*/ 9713 h 9989"/>
                <a:gd name="connsiteX0" fmla="*/ 7195 w 9110"/>
                <a:gd name="connsiteY0" fmla="*/ 9724 h 10000"/>
                <a:gd name="connsiteX1" fmla="*/ 6702 w 9110"/>
                <a:gd name="connsiteY1" fmla="*/ 5214 h 10000"/>
                <a:gd name="connsiteX2" fmla="*/ 7712 w 9110"/>
                <a:gd name="connsiteY2" fmla="*/ 2938 h 10000"/>
                <a:gd name="connsiteX3" fmla="*/ 8995 w 9110"/>
                <a:gd name="connsiteY3" fmla="*/ 1192 h 10000"/>
                <a:gd name="connsiteX4" fmla="*/ 7018 w 9110"/>
                <a:gd name="connsiteY4" fmla="*/ 157 h 10000"/>
                <a:gd name="connsiteX5" fmla="*/ 3180 w 9110"/>
                <a:gd name="connsiteY5" fmla="*/ 219 h 10000"/>
                <a:gd name="connsiteX6" fmla="*/ 622 w 9110"/>
                <a:gd name="connsiteY6" fmla="*/ 973 h 10000"/>
                <a:gd name="connsiteX7" fmla="*/ 116 w 9110"/>
                <a:gd name="connsiteY7" fmla="*/ 3305 h 10000"/>
                <a:gd name="connsiteX8" fmla="*/ 1601 w 9110"/>
                <a:gd name="connsiteY8" fmla="*/ 5194 h 10000"/>
                <a:gd name="connsiteX9" fmla="*/ 3734 w 9110"/>
                <a:gd name="connsiteY9" fmla="*/ 6869 h 10000"/>
                <a:gd name="connsiteX10" fmla="*/ 7195 w 9110"/>
                <a:gd name="connsiteY10" fmla="*/ 9724 h 10000"/>
                <a:gd name="connsiteX0" fmla="*/ 8292 w 10394"/>
                <a:gd name="connsiteY0" fmla="*/ 9724 h 10000"/>
                <a:gd name="connsiteX1" fmla="*/ 7751 w 10394"/>
                <a:gd name="connsiteY1" fmla="*/ 5214 h 10000"/>
                <a:gd name="connsiteX2" fmla="*/ 8859 w 10394"/>
                <a:gd name="connsiteY2" fmla="*/ 2938 h 10000"/>
                <a:gd name="connsiteX3" fmla="*/ 10268 w 10394"/>
                <a:gd name="connsiteY3" fmla="*/ 1192 h 10000"/>
                <a:gd name="connsiteX4" fmla="*/ 8098 w 10394"/>
                <a:gd name="connsiteY4" fmla="*/ 157 h 10000"/>
                <a:gd name="connsiteX5" fmla="*/ 3885 w 10394"/>
                <a:gd name="connsiteY5" fmla="*/ 219 h 10000"/>
                <a:gd name="connsiteX6" fmla="*/ 561 w 10394"/>
                <a:gd name="connsiteY6" fmla="*/ 810 h 10000"/>
                <a:gd name="connsiteX7" fmla="*/ 521 w 10394"/>
                <a:gd name="connsiteY7" fmla="*/ 3305 h 10000"/>
                <a:gd name="connsiteX8" fmla="*/ 2151 w 10394"/>
                <a:gd name="connsiteY8" fmla="*/ 5194 h 10000"/>
                <a:gd name="connsiteX9" fmla="*/ 4493 w 10394"/>
                <a:gd name="connsiteY9" fmla="*/ 6869 h 10000"/>
                <a:gd name="connsiteX10" fmla="*/ 8292 w 10394"/>
                <a:gd name="connsiteY10" fmla="*/ 9724 h 10000"/>
                <a:gd name="connsiteX0" fmla="*/ 8334 w 10436"/>
                <a:gd name="connsiteY0" fmla="*/ 9765 h 10041"/>
                <a:gd name="connsiteX1" fmla="*/ 7793 w 10436"/>
                <a:gd name="connsiteY1" fmla="*/ 5255 h 10041"/>
                <a:gd name="connsiteX2" fmla="*/ 8901 w 10436"/>
                <a:gd name="connsiteY2" fmla="*/ 2979 h 10041"/>
                <a:gd name="connsiteX3" fmla="*/ 10310 w 10436"/>
                <a:gd name="connsiteY3" fmla="*/ 1233 h 10041"/>
                <a:gd name="connsiteX4" fmla="*/ 8140 w 10436"/>
                <a:gd name="connsiteY4" fmla="*/ 198 h 10041"/>
                <a:gd name="connsiteX5" fmla="*/ 4181 w 10436"/>
                <a:gd name="connsiteY5" fmla="*/ 109 h 10041"/>
                <a:gd name="connsiteX6" fmla="*/ 603 w 10436"/>
                <a:gd name="connsiteY6" fmla="*/ 851 h 10041"/>
                <a:gd name="connsiteX7" fmla="*/ 563 w 10436"/>
                <a:gd name="connsiteY7" fmla="*/ 3346 h 10041"/>
                <a:gd name="connsiteX8" fmla="*/ 2193 w 10436"/>
                <a:gd name="connsiteY8" fmla="*/ 5235 h 10041"/>
                <a:gd name="connsiteX9" fmla="*/ 4535 w 10436"/>
                <a:gd name="connsiteY9" fmla="*/ 6910 h 10041"/>
                <a:gd name="connsiteX10" fmla="*/ 8334 w 10436"/>
                <a:gd name="connsiteY10" fmla="*/ 9765 h 10041"/>
                <a:gd name="connsiteX0" fmla="*/ 4929 w 10436"/>
                <a:gd name="connsiteY0" fmla="*/ 8596 h 8872"/>
                <a:gd name="connsiteX1" fmla="*/ 7793 w 10436"/>
                <a:gd name="connsiteY1" fmla="*/ 5255 h 8872"/>
                <a:gd name="connsiteX2" fmla="*/ 8901 w 10436"/>
                <a:gd name="connsiteY2" fmla="*/ 2979 h 8872"/>
                <a:gd name="connsiteX3" fmla="*/ 10310 w 10436"/>
                <a:gd name="connsiteY3" fmla="*/ 1233 h 8872"/>
                <a:gd name="connsiteX4" fmla="*/ 8140 w 10436"/>
                <a:gd name="connsiteY4" fmla="*/ 198 h 8872"/>
                <a:gd name="connsiteX5" fmla="*/ 4181 w 10436"/>
                <a:gd name="connsiteY5" fmla="*/ 109 h 8872"/>
                <a:gd name="connsiteX6" fmla="*/ 603 w 10436"/>
                <a:gd name="connsiteY6" fmla="*/ 851 h 8872"/>
                <a:gd name="connsiteX7" fmla="*/ 563 w 10436"/>
                <a:gd name="connsiteY7" fmla="*/ 3346 h 8872"/>
                <a:gd name="connsiteX8" fmla="*/ 2193 w 10436"/>
                <a:gd name="connsiteY8" fmla="*/ 5235 h 8872"/>
                <a:gd name="connsiteX9" fmla="*/ 4535 w 10436"/>
                <a:gd name="connsiteY9" fmla="*/ 6910 h 8872"/>
                <a:gd name="connsiteX10" fmla="*/ 4929 w 10436"/>
                <a:gd name="connsiteY10" fmla="*/ 8596 h 8872"/>
                <a:gd name="connsiteX0" fmla="*/ 4723 w 10000"/>
                <a:gd name="connsiteY0" fmla="*/ 9689 h 10022"/>
                <a:gd name="connsiteX1" fmla="*/ 6028 w 10000"/>
                <a:gd name="connsiteY1" fmla="*/ 5791 h 10022"/>
                <a:gd name="connsiteX2" fmla="*/ 8529 w 10000"/>
                <a:gd name="connsiteY2" fmla="*/ 3358 h 10022"/>
                <a:gd name="connsiteX3" fmla="*/ 9879 w 10000"/>
                <a:gd name="connsiteY3" fmla="*/ 1390 h 10022"/>
                <a:gd name="connsiteX4" fmla="*/ 7800 w 10000"/>
                <a:gd name="connsiteY4" fmla="*/ 223 h 10022"/>
                <a:gd name="connsiteX5" fmla="*/ 4006 w 10000"/>
                <a:gd name="connsiteY5" fmla="*/ 123 h 10022"/>
                <a:gd name="connsiteX6" fmla="*/ 578 w 10000"/>
                <a:gd name="connsiteY6" fmla="*/ 959 h 10022"/>
                <a:gd name="connsiteX7" fmla="*/ 539 w 10000"/>
                <a:gd name="connsiteY7" fmla="*/ 3771 h 10022"/>
                <a:gd name="connsiteX8" fmla="*/ 2101 w 10000"/>
                <a:gd name="connsiteY8" fmla="*/ 5901 h 10022"/>
                <a:gd name="connsiteX9" fmla="*/ 4346 w 10000"/>
                <a:gd name="connsiteY9" fmla="*/ 7789 h 10022"/>
                <a:gd name="connsiteX10" fmla="*/ 4723 w 10000"/>
                <a:gd name="connsiteY10" fmla="*/ 9689 h 10022"/>
                <a:gd name="connsiteX0" fmla="*/ 4723 w 10000"/>
                <a:gd name="connsiteY0" fmla="*/ 9689 h 9967"/>
                <a:gd name="connsiteX1" fmla="*/ 6028 w 10000"/>
                <a:gd name="connsiteY1" fmla="*/ 5791 h 9967"/>
                <a:gd name="connsiteX2" fmla="*/ 8529 w 10000"/>
                <a:gd name="connsiteY2" fmla="*/ 3358 h 9967"/>
                <a:gd name="connsiteX3" fmla="*/ 9879 w 10000"/>
                <a:gd name="connsiteY3" fmla="*/ 1390 h 9967"/>
                <a:gd name="connsiteX4" fmla="*/ 7800 w 10000"/>
                <a:gd name="connsiteY4" fmla="*/ 223 h 9967"/>
                <a:gd name="connsiteX5" fmla="*/ 4006 w 10000"/>
                <a:gd name="connsiteY5" fmla="*/ 123 h 9967"/>
                <a:gd name="connsiteX6" fmla="*/ 578 w 10000"/>
                <a:gd name="connsiteY6" fmla="*/ 959 h 9967"/>
                <a:gd name="connsiteX7" fmla="*/ 539 w 10000"/>
                <a:gd name="connsiteY7" fmla="*/ 3771 h 9967"/>
                <a:gd name="connsiteX8" fmla="*/ 2101 w 10000"/>
                <a:gd name="connsiteY8" fmla="*/ 5901 h 9967"/>
                <a:gd name="connsiteX9" fmla="*/ 3420 w 10000"/>
                <a:gd name="connsiteY9" fmla="*/ 7457 h 9967"/>
                <a:gd name="connsiteX10" fmla="*/ 4723 w 10000"/>
                <a:gd name="connsiteY10" fmla="*/ 9689 h 9967"/>
                <a:gd name="connsiteX0" fmla="*/ 4581 w 9858"/>
                <a:gd name="connsiteY0" fmla="*/ 9797 h 10076"/>
                <a:gd name="connsiteX1" fmla="*/ 5886 w 9858"/>
                <a:gd name="connsiteY1" fmla="*/ 5886 h 10076"/>
                <a:gd name="connsiteX2" fmla="*/ 8387 w 9858"/>
                <a:gd name="connsiteY2" fmla="*/ 3445 h 10076"/>
                <a:gd name="connsiteX3" fmla="*/ 9737 w 9858"/>
                <a:gd name="connsiteY3" fmla="*/ 1471 h 10076"/>
                <a:gd name="connsiteX4" fmla="*/ 7658 w 9858"/>
                <a:gd name="connsiteY4" fmla="*/ 300 h 10076"/>
                <a:gd name="connsiteX5" fmla="*/ 3864 w 9858"/>
                <a:gd name="connsiteY5" fmla="*/ 199 h 10076"/>
                <a:gd name="connsiteX6" fmla="*/ 578 w 9858"/>
                <a:gd name="connsiteY6" fmla="*/ 1496 h 10076"/>
                <a:gd name="connsiteX7" fmla="*/ 397 w 9858"/>
                <a:gd name="connsiteY7" fmla="*/ 3859 h 10076"/>
                <a:gd name="connsiteX8" fmla="*/ 1959 w 9858"/>
                <a:gd name="connsiteY8" fmla="*/ 5997 h 10076"/>
                <a:gd name="connsiteX9" fmla="*/ 3278 w 9858"/>
                <a:gd name="connsiteY9" fmla="*/ 7558 h 10076"/>
                <a:gd name="connsiteX10" fmla="*/ 4581 w 9858"/>
                <a:gd name="connsiteY10" fmla="*/ 9797 h 10076"/>
                <a:gd name="connsiteX0" fmla="*/ 4625 w 9978"/>
                <a:gd name="connsiteY0" fmla="*/ 9572 h 9849"/>
                <a:gd name="connsiteX1" fmla="*/ 5949 w 9978"/>
                <a:gd name="connsiteY1" fmla="*/ 5691 h 9849"/>
                <a:gd name="connsiteX2" fmla="*/ 8486 w 9978"/>
                <a:gd name="connsiteY2" fmla="*/ 3268 h 9849"/>
                <a:gd name="connsiteX3" fmla="*/ 9855 w 9978"/>
                <a:gd name="connsiteY3" fmla="*/ 1309 h 9849"/>
                <a:gd name="connsiteX4" fmla="*/ 7746 w 9978"/>
                <a:gd name="connsiteY4" fmla="*/ 147 h 9849"/>
                <a:gd name="connsiteX5" fmla="*/ 3767 w 9978"/>
                <a:gd name="connsiteY5" fmla="*/ 426 h 9849"/>
                <a:gd name="connsiteX6" fmla="*/ 564 w 9978"/>
                <a:gd name="connsiteY6" fmla="*/ 1334 h 9849"/>
                <a:gd name="connsiteX7" fmla="*/ 381 w 9978"/>
                <a:gd name="connsiteY7" fmla="*/ 3679 h 9849"/>
                <a:gd name="connsiteX8" fmla="*/ 1965 w 9978"/>
                <a:gd name="connsiteY8" fmla="*/ 5801 h 9849"/>
                <a:gd name="connsiteX9" fmla="*/ 3303 w 9978"/>
                <a:gd name="connsiteY9" fmla="*/ 7350 h 9849"/>
                <a:gd name="connsiteX10" fmla="*/ 4625 w 9978"/>
                <a:gd name="connsiteY10" fmla="*/ 9572 h 9849"/>
                <a:gd name="connsiteX0" fmla="*/ 4635 w 10000"/>
                <a:gd name="connsiteY0" fmla="*/ 9387 h 9668"/>
                <a:gd name="connsiteX1" fmla="*/ 5962 w 10000"/>
                <a:gd name="connsiteY1" fmla="*/ 5446 h 9668"/>
                <a:gd name="connsiteX2" fmla="*/ 8505 w 10000"/>
                <a:gd name="connsiteY2" fmla="*/ 2986 h 9668"/>
                <a:gd name="connsiteX3" fmla="*/ 9877 w 10000"/>
                <a:gd name="connsiteY3" fmla="*/ 997 h 9668"/>
                <a:gd name="connsiteX4" fmla="*/ 7560 w 10000"/>
                <a:gd name="connsiteY4" fmla="*/ 413 h 9668"/>
                <a:gd name="connsiteX5" fmla="*/ 3775 w 10000"/>
                <a:gd name="connsiteY5" fmla="*/ 101 h 9668"/>
                <a:gd name="connsiteX6" fmla="*/ 565 w 10000"/>
                <a:gd name="connsiteY6" fmla="*/ 1022 h 9668"/>
                <a:gd name="connsiteX7" fmla="*/ 382 w 10000"/>
                <a:gd name="connsiteY7" fmla="*/ 3403 h 9668"/>
                <a:gd name="connsiteX8" fmla="*/ 1969 w 10000"/>
                <a:gd name="connsiteY8" fmla="*/ 5558 h 9668"/>
                <a:gd name="connsiteX9" fmla="*/ 3310 w 10000"/>
                <a:gd name="connsiteY9" fmla="*/ 7131 h 9668"/>
                <a:gd name="connsiteX10" fmla="*/ 4635 w 10000"/>
                <a:gd name="connsiteY10" fmla="*/ 9387 h 9668"/>
                <a:gd name="connsiteX0" fmla="*/ 4652 w 10017"/>
                <a:gd name="connsiteY0" fmla="*/ 9333 h 9624"/>
                <a:gd name="connsiteX1" fmla="*/ 5979 w 10017"/>
                <a:gd name="connsiteY1" fmla="*/ 5257 h 9624"/>
                <a:gd name="connsiteX2" fmla="*/ 8522 w 10017"/>
                <a:gd name="connsiteY2" fmla="*/ 2713 h 9624"/>
                <a:gd name="connsiteX3" fmla="*/ 9894 w 10017"/>
                <a:gd name="connsiteY3" fmla="*/ 655 h 9624"/>
                <a:gd name="connsiteX4" fmla="*/ 7577 w 10017"/>
                <a:gd name="connsiteY4" fmla="*/ 51 h 9624"/>
                <a:gd name="connsiteX5" fmla="*/ 3889 w 10017"/>
                <a:gd name="connsiteY5" fmla="*/ 351 h 9624"/>
                <a:gd name="connsiteX6" fmla="*/ 582 w 10017"/>
                <a:gd name="connsiteY6" fmla="*/ 681 h 9624"/>
                <a:gd name="connsiteX7" fmla="*/ 399 w 10017"/>
                <a:gd name="connsiteY7" fmla="*/ 3144 h 9624"/>
                <a:gd name="connsiteX8" fmla="*/ 1986 w 10017"/>
                <a:gd name="connsiteY8" fmla="*/ 5373 h 9624"/>
                <a:gd name="connsiteX9" fmla="*/ 3327 w 10017"/>
                <a:gd name="connsiteY9" fmla="*/ 7000 h 9624"/>
                <a:gd name="connsiteX10" fmla="*/ 4652 w 10017"/>
                <a:gd name="connsiteY10" fmla="*/ 9333 h 9624"/>
                <a:gd name="connsiteX0" fmla="*/ 4644 w 10000"/>
                <a:gd name="connsiteY0" fmla="*/ 9585 h 9887"/>
                <a:gd name="connsiteX1" fmla="*/ 5969 w 10000"/>
                <a:gd name="connsiteY1" fmla="*/ 5349 h 9887"/>
                <a:gd name="connsiteX2" fmla="*/ 8508 w 10000"/>
                <a:gd name="connsiteY2" fmla="*/ 2706 h 9887"/>
                <a:gd name="connsiteX3" fmla="*/ 9877 w 10000"/>
                <a:gd name="connsiteY3" fmla="*/ 568 h 9887"/>
                <a:gd name="connsiteX4" fmla="*/ 7756 w 10000"/>
                <a:gd name="connsiteY4" fmla="*/ 285 h 9887"/>
                <a:gd name="connsiteX5" fmla="*/ 3882 w 10000"/>
                <a:gd name="connsiteY5" fmla="*/ 252 h 9887"/>
                <a:gd name="connsiteX6" fmla="*/ 581 w 10000"/>
                <a:gd name="connsiteY6" fmla="*/ 595 h 9887"/>
                <a:gd name="connsiteX7" fmla="*/ 398 w 10000"/>
                <a:gd name="connsiteY7" fmla="*/ 3154 h 9887"/>
                <a:gd name="connsiteX8" fmla="*/ 1983 w 10000"/>
                <a:gd name="connsiteY8" fmla="*/ 5470 h 9887"/>
                <a:gd name="connsiteX9" fmla="*/ 3321 w 10000"/>
                <a:gd name="connsiteY9" fmla="*/ 7160 h 9887"/>
                <a:gd name="connsiteX10" fmla="*/ 4644 w 10000"/>
                <a:gd name="connsiteY10" fmla="*/ 9585 h 9887"/>
                <a:gd name="connsiteX0" fmla="*/ 4644 w 9439"/>
                <a:gd name="connsiteY0" fmla="*/ 9599 h 9904"/>
                <a:gd name="connsiteX1" fmla="*/ 5969 w 9439"/>
                <a:gd name="connsiteY1" fmla="*/ 5314 h 9904"/>
                <a:gd name="connsiteX2" fmla="*/ 8508 w 9439"/>
                <a:gd name="connsiteY2" fmla="*/ 2641 h 9904"/>
                <a:gd name="connsiteX3" fmla="*/ 9316 w 9439"/>
                <a:gd name="connsiteY3" fmla="*/ 1311 h 9904"/>
                <a:gd name="connsiteX4" fmla="*/ 7756 w 9439"/>
                <a:gd name="connsiteY4" fmla="*/ 192 h 9904"/>
                <a:gd name="connsiteX5" fmla="*/ 3882 w 9439"/>
                <a:gd name="connsiteY5" fmla="*/ 159 h 9904"/>
                <a:gd name="connsiteX6" fmla="*/ 581 w 9439"/>
                <a:gd name="connsiteY6" fmla="*/ 506 h 9904"/>
                <a:gd name="connsiteX7" fmla="*/ 398 w 9439"/>
                <a:gd name="connsiteY7" fmla="*/ 3094 h 9904"/>
                <a:gd name="connsiteX8" fmla="*/ 1983 w 9439"/>
                <a:gd name="connsiteY8" fmla="*/ 5437 h 9904"/>
                <a:gd name="connsiteX9" fmla="*/ 3321 w 9439"/>
                <a:gd name="connsiteY9" fmla="*/ 7146 h 9904"/>
                <a:gd name="connsiteX10" fmla="*/ 4644 w 9439"/>
                <a:gd name="connsiteY10" fmla="*/ 9599 h 9904"/>
                <a:gd name="connsiteX0" fmla="*/ 4920 w 10000"/>
                <a:gd name="connsiteY0" fmla="*/ 9692 h 10000"/>
                <a:gd name="connsiteX1" fmla="*/ 6324 w 10000"/>
                <a:gd name="connsiteY1" fmla="*/ 5366 h 10000"/>
                <a:gd name="connsiteX2" fmla="*/ 7721 w 10000"/>
                <a:gd name="connsiteY2" fmla="*/ 2719 h 10000"/>
                <a:gd name="connsiteX3" fmla="*/ 9870 w 10000"/>
                <a:gd name="connsiteY3" fmla="*/ 1324 h 10000"/>
                <a:gd name="connsiteX4" fmla="*/ 8217 w 10000"/>
                <a:gd name="connsiteY4" fmla="*/ 194 h 10000"/>
                <a:gd name="connsiteX5" fmla="*/ 4113 w 10000"/>
                <a:gd name="connsiteY5" fmla="*/ 161 h 10000"/>
                <a:gd name="connsiteX6" fmla="*/ 616 w 10000"/>
                <a:gd name="connsiteY6" fmla="*/ 511 h 10000"/>
                <a:gd name="connsiteX7" fmla="*/ 422 w 10000"/>
                <a:gd name="connsiteY7" fmla="*/ 3124 h 10000"/>
                <a:gd name="connsiteX8" fmla="*/ 2101 w 10000"/>
                <a:gd name="connsiteY8" fmla="*/ 5490 h 10000"/>
                <a:gd name="connsiteX9" fmla="*/ 3518 w 10000"/>
                <a:gd name="connsiteY9" fmla="*/ 7215 h 10000"/>
                <a:gd name="connsiteX10" fmla="*/ 4920 w 10000"/>
                <a:gd name="connsiteY10" fmla="*/ 9692 h 10000"/>
                <a:gd name="connsiteX0" fmla="*/ 4920 w 9512"/>
                <a:gd name="connsiteY0" fmla="*/ 9697 h 10005"/>
                <a:gd name="connsiteX1" fmla="*/ 6324 w 9512"/>
                <a:gd name="connsiteY1" fmla="*/ 5371 h 10005"/>
                <a:gd name="connsiteX2" fmla="*/ 7721 w 9512"/>
                <a:gd name="connsiteY2" fmla="*/ 2724 h 10005"/>
                <a:gd name="connsiteX3" fmla="*/ 9382 w 9512"/>
                <a:gd name="connsiteY3" fmla="*/ 1358 h 10005"/>
                <a:gd name="connsiteX4" fmla="*/ 8217 w 9512"/>
                <a:gd name="connsiteY4" fmla="*/ 199 h 10005"/>
                <a:gd name="connsiteX5" fmla="*/ 4113 w 9512"/>
                <a:gd name="connsiteY5" fmla="*/ 166 h 10005"/>
                <a:gd name="connsiteX6" fmla="*/ 616 w 9512"/>
                <a:gd name="connsiteY6" fmla="*/ 516 h 10005"/>
                <a:gd name="connsiteX7" fmla="*/ 422 w 9512"/>
                <a:gd name="connsiteY7" fmla="*/ 3129 h 10005"/>
                <a:gd name="connsiteX8" fmla="*/ 2101 w 9512"/>
                <a:gd name="connsiteY8" fmla="*/ 5495 h 10005"/>
                <a:gd name="connsiteX9" fmla="*/ 3518 w 9512"/>
                <a:gd name="connsiteY9" fmla="*/ 7220 h 10005"/>
                <a:gd name="connsiteX10" fmla="*/ 4920 w 9512"/>
                <a:gd name="connsiteY10" fmla="*/ 9697 h 10005"/>
                <a:gd name="connsiteX0" fmla="*/ 5172 w 10366"/>
                <a:gd name="connsiteY0" fmla="*/ 9692 h 10000"/>
                <a:gd name="connsiteX1" fmla="*/ 6648 w 10366"/>
                <a:gd name="connsiteY1" fmla="*/ 5368 h 10000"/>
                <a:gd name="connsiteX2" fmla="*/ 8117 w 10366"/>
                <a:gd name="connsiteY2" fmla="*/ 2723 h 10000"/>
                <a:gd name="connsiteX3" fmla="*/ 9863 w 10366"/>
                <a:gd name="connsiteY3" fmla="*/ 1357 h 10000"/>
                <a:gd name="connsiteX4" fmla="*/ 8639 w 10366"/>
                <a:gd name="connsiteY4" fmla="*/ 199 h 10000"/>
                <a:gd name="connsiteX5" fmla="*/ 4324 w 10366"/>
                <a:gd name="connsiteY5" fmla="*/ 166 h 10000"/>
                <a:gd name="connsiteX6" fmla="*/ 648 w 10366"/>
                <a:gd name="connsiteY6" fmla="*/ 516 h 10000"/>
                <a:gd name="connsiteX7" fmla="*/ 444 w 10366"/>
                <a:gd name="connsiteY7" fmla="*/ 3127 h 10000"/>
                <a:gd name="connsiteX8" fmla="*/ 2209 w 10366"/>
                <a:gd name="connsiteY8" fmla="*/ 5492 h 10000"/>
                <a:gd name="connsiteX9" fmla="*/ 3698 w 10366"/>
                <a:gd name="connsiteY9" fmla="*/ 7216 h 10000"/>
                <a:gd name="connsiteX10" fmla="*/ 5172 w 10366"/>
                <a:gd name="connsiteY10" fmla="*/ 9692 h 10000"/>
                <a:gd name="connsiteX0" fmla="*/ 5172 w 10366"/>
                <a:gd name="connsiteY0" fmla="*/ 9664 h 9972"/>
                <a:gd name="connsiteX1" fmla="*/ 6648 w 10366"/>
                <a:gd name="connsiteY1" fmla="*/ 5340 h 9972"/>
                <a:gd name="connsiteX2" fmla="*/ 8117 w 10366"/>
                <a:gd name="connsiteY2" fmla="*/ 2695 h 9972"/>
                <a:gd name="connsiteX3" fmla="*/ 9863 w 10366"/>
                <a:gd name="connsiteY3" fmla="*/ 1329 h 9972"/>
                <a:gd name="connsiteX4" fmla="*/ 8639 w 10366"/>
                <a:gd name="connsiteY4" fmla="*/ 171 h 9972"/>
                <a:gd name="connsiteX5" fmla="*/ 648 w 10366"/>
                <a:gd name="connsiteY5" fmla="*/ 488 h 9972"/>
                <a:gd name="connsiteX6" fmla="*/ 444 w 10366"/>
                <a:gd name="connsiteY6" fmla="*/ 3099 h 9972"/>
                <a:gd name="connsiteX7" fmla="*/ 2209 w 10366"/>
                <a:gd name="connsiteY7" fmla="*/ 5464 h 9972"/>
                <a:gd name="connsiteX8" fmla="*/ 3698 w 10366"/>
                <a:gd name="connsiteY8" fmla="*/ 7188 h 9972"/>
                <a:gd name="connsiteX9" fmla="*/ 5172 w 10366"/>
                <a:gd name="connsiteY9" fmla="*/ 9664 h 9972"/>
                <a:gd name="connsiteX0" fmla="*/ 4757 w 9768"/>
                <a:gd name="connsiteY0" fmla="*/ 9615 h 9924"/>
                <a:gd name="connsiteX1" fmla="*/ 6181 w 9768"/>
                <a:gd name="connsiteY1" fmla="*/ 5279 h 9924"/>
                <a:gd name="connsiteX2" fmla="*/ 7598 w 9768"/>
                <a:gd name="connsiteY2" fmla="*/ 2627 h 9924"/>
                <a:gd name="connsiteX3" fmla="*/ 9283 w 9768"/>
                <a:gd name="connsiteY3" fmla="*/ 1257 h 9924"/>
                <a:gd name="connsiteX4" fmla="*/ 8102 w 9768"/>
                <a:gd name="connsiteY4" fmla="*/ 95 h 9924"/>
                <a:gd name="connsiteX5" fmla="*/ 625 w 9768"/>
                <a:gd name="connsiteY5" fmla="*/ 689 h 9924"/>
                <a:gd name="connsiteX6" fmla="*/ 196 w 9768"/>
                <a:gd name="connsiteY6" fmla="*/ 3032 h 9924"/>
                <a:gd name="connsiteX7" fmla="*/ 1899 w 9768"/>
                <a:gd name="connsiteY7" fmla="*/ 5403 h 9924"/>
                <a:gd name="connsiteX8" fmla="*/ 3335 w 9768"/>
                <a:gd name="connsiteY8" fmla="*/ 7132 h 9924"/>
                <a:gd name="connsiteX9" fmla="*/ 4757 w 9768"/>
                <a:gd name="connsiteY9" fmla="*/ 9615 h 9924"/>
                <a:gd name="connsiteX0" fmla="*/ 4870 w 9921"/>
                <a:gd name="connsiteY0" fmla="*/ 10338 h 10649"/>
                <a:gd name="connsiteX1" fmla="*/ 6328 w 9921"/>
                <a:gd name="connsiteY1" fmla="*/ 5968 h 10649"/>
                <a:gd name="connsiteX2" fmla="*/ 7778 w 9921"/>
                <a:gd name="connsiteY2" fmla="*/ 3296 h 10649"/>
                <a:gd name="connsiteX3" fmla="*/ 9503 w 9921"/>
                <a:gd name="connsiteY3" fmla="*/ 1916 h 10649"/>
                <a:gd name="connsiteX4" fmla="*/ 5271 w 9921"/>
                <a:gd name="connsiteY4" fmla="*/ 96 h 10649"/>
                <a:gd name="connsiteX5" fmla="*/ 640 w 9921"/>
                <a:gd name="connsiteY5" fmla="*/ 1343 h 10649"/>
                <a:gd name="connsiteX6" fmla="*/ 201 w 9921"/>
                <a:gd name="connsiteY6" fmla="*/ 3704 h 10649"/>
                <a:gd name="connsiteX7" fmla="*/ 1944 w 9921"/>
                <a:gd name="connsiteY7" fmla="*/ 6093 h 10649"/>
                <a:gd name="connsiteX8" fmla="*/ 3414 w 9921"/>
                <a:gd name="connsiteY8" fmla="*/ 7836 h 10649"/>
                <a:gd name="connsiteX9" fmla="*/ 4870 w 9921"/>
                <a:gd name="connsiteY9" fmla="*/ 10338 h 10649"/>
                <a:gd name="connsiteX0" fmla="*/ 4909 w 10000"/>
                <a:gd name="connsiteY0" fmla="*/ 9771 h 10063"/>
                <a:gd name="connsiteX1" fmla="*/ 6378 w 10000"/>
                <a:gd name="connsiteY1" fmla="*/ 5667 h 10063"/>
                <a:gd name="connsiteX2" fmla="*/ 7840 w 10000"/>
                <a:gd name="connsiteY2" fmla="*/ 3158 h 10063"/>
                <a:gd name="connsiteX3" fmla="*/ 9579 w 10000"/>
                <a:gd name="connsiteY3" fmla="*/ 1862 h 10063"/>
                <a:gd name="connsiteX4" fmla="*/ 5313 w 10000"/>
                <a:gd name="connsiteY4" fmla="*/ 153 h 10063"/>
                <a:gd name="connsiteX5" fmla="*/ 645 w 10000"/>
                <a:gd name="connsiteY5" fmla="*/ 1324 h 10063"/>
                <a:gd name="connsiteX6" fmla="*/ 203 w 10000"/>
                <a:gd name="connsiteY6" fmla="*/ 3541 h 10063"/>
                <a:gd name="connsiteX7" fmla="*/ 1959 w 10000"/>
                <a:gd name="connsiteY7" fmla="*/ 5785 h 10063"/>
                <a:gd name="connsiteX8" fmla="*/ 3441 w 10000"/>
                <a:gd name="connsiteY8" fmla="*/ 7421 h 10063"/>
                <a:gd name="connsiteX9" fmla="*/ 4909 w 10000"/>
                <a:gd name="connsiteY9" fmla="*/ 9771 h 10063"/>
                <a:gd name="connsiteX0" fmla="*/ 4909 w 9965"/>
                <a:gd name="connsiteY0" fmla="*/ 9538 h 9830"/>
                <a:gd name="connsiteX1" fmla="*/ 6378 w 9965"/>
                <a:gd name="connsiteY1" fmla="*/ 5434 h 9830"/>
                <a:gd name="connsiteX2" fmla="*/ 7840 w 9965"/>
                <a:gd name="connsiteY2" fmla="*/ 2925 h 9830"/>
                <a:gd name="connsiteX3" fmla="*/ 9579 w 9965"/>
                <a:gd name="connsiteY3" fmla="*/ 1629 h 9830"/>
                <a:gd name="connsiteX4" fmla="*/ 5526 w 9965"/>
                <a:gd name="connsiteY4" fmla="*/ 153 h 9830"/>
                <a:gd name="connsiteX5" fmla="*/ 645 w 9965"/>
                <a:gd name="connsiteY5" fmla="*/ 1091 h 9830"/>
                <a:gd name="connsiteX6" fmla="*/ 203 w 9965"/>
                <a:gd name="connsiteY6" fmla="*/ 3308 h 9830"/>
                <a:gd name="connsiteX7" fmla="*/ 1959 w 9965"/>
                <a:gd name="connsiteY7" fmla="*/ 5552 h 9830"/>
                <a:gd name="connsiteX8" fmla="*/ 3441 w 9965"/>
                <a:gd name="connsiteY8" fmla="*/ 7188 h 9830"/>
                <a:gd name="connsiteX9" fmla="*/ 4909 w 9965"/>
                <a:gd name="connsiteY9" fmla="*/ 9538 h 9830"/>
                <a:gd name="connsiteX0" fmla="*/ 4926 w 9923"/>
                <a:gd name="connsiteY0" fmla="*/ 9605 h 9902"/>
                <a:gd name="connsiteX1" fmla="*/ 6400 w 9923"/>
                <a:gd name="connsiteY1" fmla="*/ 5430 h 9902"/>
                <a:gd name="connsiteX2" fmla="*/ 7868 w 9923"/>
                <a:gd name="connsiteY2" fmla="*/ 2878 h 9902"/>
                <a:gd name="connsiteX3" fmla="*/ 9536 w 9923"/>
                <a:gd name="connsiteY3" fmla="*/ 1358 h 9902"/>
                <a:gd name="connsiteX4" fmla="*/ 5545 w 9923"/>
                <a:gd name="connsiteY4" fmla="*/ 58 h 9902"/>
                <a:gd name="connsiteX5" fmla="*/ 647 w 9923"/>
                <a:gd name="connsiteY5" fmla="*/ 1012 h 9902"/>
                <a:gd name="connsiteX6" fmla="*/ 204 w 9923"/>
                <a:gd name="connsiteY6" fmla="*/ 3267 h 9902"/>
                <a:gd name="connsiteX7" fmla="*/ 1966 w 9923"/>
                <a:gd name="connsiteY7" fmla="*/ 5550 h 9902"/>
                <a:gd name="connsiteX8" fmla="*/ 3453 w 9923"/>
                <a:gd name="connsiteY8" fmla="*/ 7214 h 9902"/>
                <a:gd name="connsiteX9" fmla="*/ 4926 w 9923"/>
                <a:gd name="connsiteY9" fmla="*/ 9605 h 9902"/>
                <a:gd name="connsiteX0" fmla="*/ 4964 w 9865"/>
                <a:gd name="connsiteY0" fmla="*/ 9700 h 10000"/>
                <a:gd name="connsiteX1" fmla="*/ 6450 w 9865"/>
                <a:gd name="connsiteY1" fmla="*/ 5484 h 10000"/>
                <a:gd name="connsiteX2" fmla="*/ 7929 w 9865"/>
                <a:gd name="connsiteY2" fmla="*/ 2906 h 10000"/>
                <a:gd name="connsiteX3" fmla="*/ 9610 w 9865"/>
                <a:gd name="connsiteY3" fmla="*/ 1371 h 10000"/>
                <a:gd name="connsiteX4" fmla="*/ 5588 w 9865"/>
                <a:gd name="connsiteY4" fmla="*/ 59 h 10000"/>
                <a:gd name="connsiteX5" fmla="*/ 652 w 9865"/>
                <a:gd name="connsiteY5" fmla="*/ 1022 h 10000"/>
                <a:gd name="connsiteX6" fmla="*/ 206 w 9865"/>
                <a:gd name="connsiteY6" fmla="*/ 3299 h 10000"/>
                <a:gd name="connsiteX7" fmla="*/ 1981 w 9865"/>
                <a:gd name="connsiteY7" fmla="*/ 5605 h 10000"/>
                <a:gd name="connsiteX8" fmla="*/ 3480 w 9865"/>
                <a:gd name="connsiteY8" fmla="*/ 7285 h 10000"/>
                <a:gd name="connsiteX9" fmla="*/ 4964 w 9865"/>
                <a:gd name="connsiteY9" fmla="*/ 9700 h 10000"/>
                <a:gd name="connsiteX0" fmla="*/ 5032 w 10000"/>
                <a:gd name="connsiteY0" fmla="*/ 9684 h 9984"/>
                <a:gd name="connsiteX1" fmla="*/ 6538 w 10000"/>
                <a:gd name="connsiteY1" fmla="*/ 5468 h 9984"/>
                <a:gd name="connsiteX2" fmla="*/ 8038 w 10000"/>
                <a:gd name="connsiteY2" fmla="*/ 2890 h 9984"/>
                <a:gd name="connsiteX3" fmla="*/ 9742 w 10000"/>
                <a:gd name="connsiteY3" fmla="*/ 1355 h 9984"/>
                <a:gd name="connsiteX4" fmla="*/ 5664 w 10000"/>
                <a:gd name="connsiteY4" fmla="*/ 43 h 9984"/>
                <a:gd name="connsiteX5" fmla="*/ 661 w 10000"/>
                <a:gd name="connsiteY5" fmla="*/ 1006 h 9984"/>
                <a:gd name="connsiteX6" fmla="*/ 209 w 10000"/>
                <a:gd name="connsiteY6" fmla="*/ 3283 h 9984"/>
                <a:gd name="connsiteX7" fmla="*/ 2008 w 10000"/>
                <a:gd name="connsiteY7" fmla="*/ 5589 h 9984"/>
                <a:gd name="connsiteX8" fmla="*/ 3528 w 10000"/>
                <a:gd name="connsiteY8" fmla="*/ 7269 h 9984"/>
                <a:gd name="connsiteX9" fmla="*/ 5032 w 10000"/>
                <a:gd name="connsiteY9" fmla="*/ 9684 h 9984"/>
                <a:gd name="connsiteX0" fmla="*/ 5759 w 10727"/>
                <a:gd name="connsiteY0" fmla="*/ 9700 h 10000"/>
                <a:gd name="connsiteX1" fmla="*/ 7265 w 10727"/>
                <a:gd name="connsiteY1" fmla="*/ 5477 h 10000"/>
                <a:gd name="connsiteX2" fmla="*/ 8765 w 10727"/>
                <a:gd name="connsiteY2" fmla="*/ 2895 h 10000"/>
                <a:gd name="connsiteX3" fmla="*/ 10469 w 10727"/>
                <a:gd name="connsiteY3" fmla="*/ 1357 h 10000"/>
                <a:gd name="connsiteX4" fmla="*/ 6391 w 10727"/>
                <a:gd name="connsiteY4" fmla="*/ 43 h 10000"/>
                <a:gd name="connsiteX5" fmla="*/ 1388 w 10727"/>
                <a:gd name="connsiteY5" fmla="*/ 1008 h 10000"/>
                <a:gd name="connsiteX6" fmla="*/ 140 w 10727"/>
                <a:gd name="connsiteY6" fmla="*/ 3274 h 10000"/>
                <a:gd name="connsiteX7" fmla="*/ 2735 w 10727"/>
                <a:gd name="connsiteY7" fmla="*/ 5598 h 10000"/>
                <a:gd name="connsiteX8" fmla="*/ 4255 w 10727"/>
                <a:gd name="connsiteY8" fmla="*/ 7281 h 10000"/>
                <a:gd name="connsiteX9" fmla="*/ 5759 w 10727"/>
                <a:gd name="connsiteY9" fmla="*/ 9700 h 10000"/>
                <a:gd name="connsiteX0" fmla="*/ 6463 w 11431"/>
                <a:gd name="connsiteY0" fmla="*/ 9700 h 10000"/>
                <a:gd name="connsiteX1" fmla="*/ 7969 w 11431"/>
                <a:gd name="connsiteY1" fmla="*/ 5477 h 10000"/>
                <a:gd name="connsiteX2" fmla="*/ 9469 w 11431"/>
                <a:gd name="connsiteY2" fmla="*/ 2895 h 10000"/>
                <a:gd name="connsiteX3" fmla="*/ 11173 w 11431"/>
                <a:gd name="connsiteY3" fmla="*/ 1357 h 10000"/>
                <a:gd name="connsiteX4" fmla="*/ 7095 w 11431"/>
                <a:gd name="connsiteY4" fmla="*/ 43 h 10000"/>
                <a:gd name="connsiteX5" fmla="*/ 2092 w 11431"/>
                <a:gd name="connsiteY5" fmla="*/ 1008 h 10000"/>
                <a:gd name="connsiteX6" fmla="*/ 844 w 11431"/>
                <a:gd name="connsiteY6" fmla="*/ 3274 h 10000"/>
                <a:gd name="connsiteX7" fmla="*/ 686 w 11431"/>
                <a:gd name="connsiteY7" fmla="*/ 5461 h 10000"/>
                <a:gd name="connsiteX8" fmla="*/ 4959 w 11431"/>
                <a:gd name="connsiteY8" fmla="*/ 7281 h 10000"/>
                <a:gd name="connsiteX9" fmla="*/ 6463 w 11431"/>
                <a:gd name="connsiteY9" fmla="*/ 9700 h 10000"/>
                <a:gd name="connsiteX0" fmla="*/ 5965 w 10933"/>
                <a:gd name="connsiteY0" fmla="*/ 9700 h 9992"/>
                <a:gd name="connsiteX1" fmla="*/ 7471 w 10933"/>
                <a:gd name="connsiteY1" fmla="*/ 5477 h 9992"/>
                <a:gd name="connsiteX2" fmla="*/ 8971 w 10933"/>
                <a:gd name="connsiteY2" fmla="*/ 2895 h 9992"/>
                <a:gd name="connsiteX3" fmla="*/ 10675 w 10933"/>
                <a:gd name="connsiteY3" fmla="*/ 1357 h 9992"/>
                <a:gd name="connsiteX4" fmla="*/ 6597 w 10933"/>
                <a:gd name="connsiteY4" fmla="*/ 43 h 9992"/>
                <a:gd name="connsiteX5" fmla="*/ 1594 w 10933"/>
                <a:gd name="connsiteY5" fmla="*/ 1008 h 9992"/>
                <a:gd name="connsiteX6" fmla="*/ 346 w 10933"/>
                <a:gd name="connsiteY6" fmla="*/ 3274 h 9992"/>
                <a:gd name="connsiteX7" fmla="*/ 188 w 10933"/>
                <a:gd name="connsiteY7" fmla="*/ 5461 h 9992"/>
                <a:gd name="connsiteX8" fmla="*/ 1477 w 10933"/>
                <a:gd name="connsiteY8" fmla="*/ 7229 h 9992"/>
                <a:gd name="connsiteX9" fmla="*/ 5965 w 10933"/>
                <a:gd name="connsiteY9" fmla="*/ 9700 h 9992"/>
                <a:gd name="connsiteX0" fmla="*/ 4284 w 10000"/>
                <a:gd name="connsiteY0" fmla="*/ 9376 h 9668"/>
                <a:gd name="connsiteX1" fmla="*/ 6833 w 10000"/>
                <a:gd name="connsiteY1" fmla="*/ 5481 h 9668"/>
                <a:gd name="connsiteX2" fmla="*/ 8205 w 10000"/>
                <a:gd name="connsiteY2" fmla="*/ 2897 h 9668"/>
                <a:gd name="connsiteX3" fmla="*/ 9764 w 10000"/>
                <a:gd name="connsiteY3" fmla="*/ 1358 h 9668"/>
                <a:gd name="connsiteX4" fmla="*/ 6034 w 10000"/>
                <a:gd name="connsiteY4" fmla="*/ 43 h 9668"/>
                <a:gd name="connsiteX5" fmla="*/ 1458 w 10000"/>
                <a:gd name="connsiteY5" fmla="*/ 1009 h 9668"/>
                <a:gd name="connsiteX6" fmla="*/ 316 w 10000"/>
                <a:gd name="connsiteY6" fmla="*/ 3277 h 9668"/>
                <a:gd name="connsiteX7" fmla="*/ 172 w 10000"/>
                <a:gd name="connsiteY7" fmla="*/ 5465 h 9668"/>
                <a:gd name="connsiteX8" fmla="*/ 1351 w 10000"/>
                <a:gd name="connsiteY8" fmla="*/ 7235 h 9668"/>
                <a:gd name="connsiteX9" fmla="*/ 4284 w 10000"/>
                <a:gd name="connsiteY9" fmla="*/ 9376 h 9668"/>
                <a:gd name="connsiteX0" fmla="*/ 4284 w 10000"/>
                <a:gd name="connsiteY0" fmla="*/ 9698 h 10004"/>
                <a:gd name="connsiteX1" fmla="*/ 5741 w 10000"/>
                <a:gd name="connsiteY1" fmla="*/ 5647 h 10004"/>
                <a:gd name="connsiteX2" fmla="*/ 8205 w 10000"/>
                <a:gd name="connsiteY2" fmla="*/ 2996 h 10004"/>
                <a:gd name="connsiteX3" fmla="*/ 9764 w 10000"/>
                <a:gd name="connsiteY3" fmla="*/ 1405 h 10004"/>
                <a:gd name="connsiteX4" fmla="*/ 6034 w 10000"/>
                <a:gd name="connsiteY4" fmla="*/ 44 h 10004"/>
                <a:gd name="connsiteX5" fmla="*/ 1458 w 10000"/>
                <a:gd name="connsiteY5" fmla="*/ 1044 h 10004"/>
                <a:gd name="connsiteX6" fmla="*/ 316 w 10000"/>
                <a:gd name="connsiteY6" fmla="*/ 3390 h 10004"/>
                <a:gd name="connsiteX7" fmla="*/ 172 w 10000"/>
                <a:gd name="connsiteY7" fmla="*/ 5653 h 10004"/>
                <a:gd name="connsiteX8" fmla="*/ 1351 w 10000"/>
                <a:gd name="connsiteY8" fmla="*/ 7483 h 10004"/>
                <a:gd name="connsiteX9" fmla="*/ 4284 w 10000"/>
                <a:gd name="connsiteY9" fmla="*/ 9698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004">
                  <a:moveTo>
                    <a:pt x="4284" y="9698"/>
                  </a:moveTo>
                  <a:cubicBezTo>
                    <a:pt x="5016" y="9392"/>
                    <a:pt x="5088" y="6764"/>
                    <a:pt x="5741" y="5647"/>
                  </a:cubicBezTo>
                  <a:cubicBezTo>
                    <a:pt x="6395" y="4530"/>
                    <a:pt x="7716" y="3708"/>
                    <a:pt x="8205" y="2996"/>
                  </a:cubicBezTo>
                  <a:cubicBezTo>
                    <a:pt x="8694" y="2287"/>
                    <a:pt x="9527" y="2025"/>
                    <a:pt x="9764" y="1405"/>
                  </a:cubicBezTo>
                  <a:cubicBezTo>
                    <a:pt x="10000" y="785"/>
                    <a:pt x="8398" y="89"/>
                    <a:pt x="6034" y="44"/>
                  </a:cubicBezTo>
                  <a:cubicBezTo>
                    <a:pt x="3670" y="0"/>
                    <a:pt x="2734" y="550"/>
                    <a:pt x="1458" y="1044"/>
                  </a:cubicBezTo>
                  <a:cubicBezTo>
                    <a:pt x="853" y="1541"/>
                    <a:pt x="188" y="2359"/>
                    <a:pt x="316" y="3390"/>
                  </a:cubicBezTo>
                  <a:cubicBezTo>
                    <a:pt x="445" y="4422"/>
                    <a:pt x="0" y="4971"/>
                    <a:pt x="172" y="5653"/>
                  </a:cubicBezTo>
                  <a:cubicBezTo>
                    <a:pt x="344" y="6335"/>
                    <a:pt x="891" y="6778"/>
                    <a:pt x="1351" y="7483"/>
                  </a:cubicBezTo>
                  <a:cubicBezTo>
                    <a:pt x="1814" y="8191"/>
                    <a:pt x="3552" y="10004"/>
                    <a:pt x="4284" y="9698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auto">
            <a:xfrm>
              <a:off x="4948777" y="2247004"/>
              <a:ext cx="353632" cy="1063846"/>
            </a:xfrm>
            <a:custGeom>
              <a:avLst/>
              <a:gdLst>
                <a:gd name="T0" fmla="*/ 130 w 130"/>
                <a:gd name="T1" fmla="*/ 202 h 262"/>
                <a:gd name="T2" fmla="*/ 108 w 130"/>
                <a:gd name="T3" fmla="*/ 248 h 262"/>
                <a:gd name="T4" fmla="*/ 53 w 130"/>
                <a:gd name="T5" fmla="*/ 248 h 262"/>
                <a:gd name="T6" fmla="*/ 7 w 130"/>
                <a:gd name="T7" fmla="*/ 161 h 262"/>
                <a:gd name="T8" fmla="*/ 12 w 130"/>
                <a:gd name="T9" fmla="*/ 0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262"/>
                <a:gd name="T17" fmla="*/ 130 w 130"/>
                <a:gd name="T18" fmla="*/ 262 h 262"/>
                <a:gd name="connsiteX0" fmla="*/ 9957 w 9957"/>
                <a:gd name="connsiteY0" fmla="*/ 7710 h 11153"/>
                <a:gd name="connsiteX1" fmla="*/ 8265 w 9957"/>
                <a:gd name="connsiteY1" fmla="*/ 9466 h 11153"/>
                <a:gd name="connsiteX2" fmla="*/ 3849 w 9957"/>
                <a:gd name="connsiteY2" fmla="*/ 10619 h 11153"/>
                <a:gd name="connsiteX3" fmla="*/ 495 w 9957"/>
                <a:gd name="connsiteY3" fmla="*/ 6145 h 11153"/>
                <a:gd name="connsiteX4" fmla="*/ 880 w 9957"/>
                <a:gd name="connsiteY4" fmla="*/ 0 h 11153"/>
                <a:gd name="connsiteX0" fmla="*/ 10000 w 10000"/>
                <a:gd name="connsiteY0" fmla="*/ 6913 h 9755"/>
                <a:gd name="connsiteX1" fmla="*/ 3866 w 10000"/>
                <a:gd name="connsiteY1" fmla="*/ 9521 h 9755"/>
                <a:gd name="connsiteX2" fmla="*/ 497 w 10000"/>
                <a:gd name="connsiteY2" fmla="*/ 5510 h 9755"/>
                <a:gd name="connsiteX3" fmla="*/ 884 w 10000"/>
                <a:gd name="connsiteY3" fmla="*/ 0 h 9755"/>
                <a:gd name="connsiteX0" fmla="*/ 10006 w 10006"/>
                <a:gd name="connsiteY0" fmla="*/ 7087 h 10825"/>
                <a:gd name="connsiteX1" fmla="*/ 3909 w 10006"/>
                <a:gd name="connsiteY1" fmla="*/ 10585 h 10825"/>
                <a:gd name="connsiteX2" fmla="*/ 503 w 10006"/>
                <a:gd name="connsiteY2" fmla="*/ 5648 h 10825"/>
                <a:gd name="connsiteX3" fmla="*/ 890 w 10006"/>
                <a:gd name="connsiteY3" fmla="*/ 0 h 10825"/>
                <a:gd name="connsiteX0" fmla="*/ 10006 w 10006"/>
                <a:gd name="connsiteY0" fmla="*/ 7087 h 10946"/>
                <a:gd name="connsiteX1" fmla="*/ 3909 w 10006"/>
                <a:gd name="connsiteY1" fmla="*/ 10585 h 10946"/>
                <a:gd name="connsiteX2" fmla="*/ 503 w 10006"/>
                <a:gd name="connsiteY2" fmla="*/ 5648 h 10946"/>
                <a:gd name="connsiteX3" fmla="*/ 890 w 10006"/>
                <a:gd name="connsiteY3" fmla="*/ 0 h 10946"/>
                <a:gd name="connsiteX0" fmla="*/ 9857 w 9857"/>
                <a:gd name="connsiteY0" fmla="*/ 10104 h 13963"/>
                <a:gd name="connsiteX1" fmla="*/ 3760 w 9857"/>
                <a:gd name="connsiteY1" fmla="*/ 13602 h 13963"/>
                <a:gd name="connsiteX2" fmla="*/ 354 w 9857"/>
                <a:gd name="connsiteY2" fmla="*/ 8665 h 13963"/>
                <a:gd name="connsiteX3" fmla="*/ 1633 w 9857"/>
                <a:gd name="connsiteY3" fmla="*/ 0 h 13963"/>
                <a:gd name="connsiteX0" fmla="*/ 11749 w 11749"/>
                <a:gd name="connsiteY0" fmla="*/ 9096 h 10223"/>
                <a:gd name="connsiteX1" fmla="*/ 3815 w 11749"/>
                <a:gd name="connsiteY1" fmla="*/ 9741 h 10223"/>
                <a:gd name="connsiteX2" fmla="*/ 359 w 11749"/>
                <a:gd name="connsiteY2" fmla="*/ 6206 h 10223"/>
                <a:gd name="connsiteX3" fmla="*/ 1657 w 11749"/>
                <a:gd name="connsiteY3" fmla="*/ 0 h 10223"/>
                <a:gd name="connsiteX0" fmla="*/ 11895 w 11895"/>
                <a:gd name="connsiteY0" fmla="*/ 9096 h 9494"/>
                <a:gd name="connsiteX1" fmla="*/ 4833 w 11895"/>
                <a:gd name="connsiteY1" fmla="*/ 9010 h 9494"/>
                <a:gd name="connsiteX2" fmla="*/ 505 w 11895"/>
                <a:gd name="connsiteY2" fmla="*/ 6206 h 9494"/>
                <a:gd name="connsiteX3" fmla="*/ 1803 w 11895"/>
                <a:gd name="connsiteY3" fmla="*/ 0 h 9494"/>
                <a:gd name="connsiteX0" fmla="*/ 9994 w 9994"/>
                <a:gd name="connsiteY0" fmla="*/ 9581 h 10000"/>
                <a:gd name="connsiteX1" fmla="*/ 4024 w 9994"/>
                <a:gd name="connsiteY1" fmla="*/ 9069 h 10000"/>
                <a:gd name="connsiteX2" fmla="*/ 419 w 9994"/>
                <a:gd name="connsiteY2" fmla="*/ 6537 h 10000"/>
                <a:gd name="connsiteX3" fmla="*/ 1510 w 9994"/>
                <a:gd name="connsiteY3" fmla="*/ 0 h 10000"/>
                <a:gd name="connsiteX0" fmla="*/ 9423 w 9423"/>
                <a:gd name="connsiteY0" fmla="*/ 9581 h 10000"/>
                <a:gd name="connsiteX1" fmla="*/ 3449 w 9423"/>
                <a:gd name="connsiteY1" fmla="*/ 9069 h 10000"/>
                <a:gd name="connsiteX2" fmla="*/ 419 w 9423"/>
                <a:gd name="connsiteY2" fmla="*/ 6555 h 10000"/>
                <a:gd name="connsiteX3" fmla="*/ 934 w 9423"/>
                <a:gd name="connsiteY3" fmla="*/ 0 h 10000"/>
                <a:gd name="connsiteX0" fmla="*/ 9600 w 9600"/>
                <a:gd name="connsiteY0" fmla="*/ 9835 h 10254"/>
                <a:gd name="connsiteX1" fmla="*/ 3260 w 9600"/>
                <a:gd name="connsiteY1" fmla="*/ 9323 h 10254"/>
                <a:gd name="connsiteX2" fmla="*/ 45 w 9600"/>
                <a:gd name="connsiteY2" fmla="*/ 6809 h 10254"/>
                <a:gd name="connsiteX3" fmla="*/ 2988 w 9600"/>
                <a:gd name="connsiteY3" fmla="*/ 0 h 10254"/>
                <a:gd name="connsiteX0" fmla="*/ 11064 w 11064"/>
                <a:gd name="connsiteY0" fmla="*/ 9591 h 10000"/>
                <a:gd name="connsiteX1" fmla="*/ 4460 w 11064"/>
                <a:gd name="connsiteY1" fmla="*/ 9092 h 10000"/>
                <a:gd name="connsiteX2" fmla="*/ 1111 w 11064"/>
                <a:gd name="connsiteY2" fmla="*/ 6640 h 10000"/>
                <a:gd name="connsiteX3" fmla="*/ 4177 w 11064"/>
                <a:gd name="connsiteY3" fmla="*/ 0 h 10000"/>
                <a:gd name="connsiteX0" fmla="*/ 11064 w 11064"/>
                <a:gd name="connsiteY0" fmla="*/ 9591 h 10000"/>
                <a:gd name="connsiteX1" fmla="*/ 4460 w 11064"/>
                <a:gd name="connsiteY1" fmla="*/ 9092 h 10000"/>
                <a:gd name="connsiteX2" fmla="*/ 1111 w 11064"/>
                <a:gd name="connsiteY2" fmla="*/ 6640 h 10000"/>
                <a:gd name="connsiteX3" fmla="*/ 4177 w 11064"/>
                <a:gd name="connsiteY3" fmla="*/ 0 h 10000"/>
                <a:gd name="connsiteX0" fmla="*/ 10585 w 10585"/>
                <a:gd name="connsiteY0" fmla="*/ 9506 h 9915"/>
                <a:gd name="connsiteX1" fmla="*/ 3981 w 10585"/>
                <a:gd name="connsiteY1" fmla="*/ 9007 h 9915"/>
                <a:gd name="connsiteX2" fmla="*/ 632 w 10585"/>
                <a:gd name="connsiteY2" fmla="*/ 6555 h 9915"/>
                <a:gd name="connsiteX3" fmla="*/ 4177 w 10585"/>
                <a:gd name="connsiteY3" fmla="*/ 0 h 9915"/>
                <a:gd name="connsiteX0" fmla="*/ 10000 w 10000"/>
                <a:gd name="connsiteY0" fmla="*/ 9587 h 10000"/>
                <a:gd name="connsiteX1" fmla="*/ 3761 w 10000"/>
                <a:gd name="connsiteY1" fmla="*/ 9084 h 10000"/>
                <a:gd name="connsiteX2" fmla="*/ 710 w 10000"/>
                <a:gd name="connsiteY2" fmla="*/ 5969 h 10000"/>
                <a:gd name="connsiteX3" fmla="*/ 3946 w 10000"/>
                <a:gd name="connsiteY3" fmla="*/ 0 h 10000"/>
                <a:gd name="connsiteX0" fmla="*/ 10000 w 10000"/>
                <a:gd name="connsiteY0" fmla="*/ 9587 h 10000"/>
                <a:gd name="connsiteX1" fmla="*/ 3761 w 10000"/>
                <a:gd name="connsiteY1" fmla="*/ 8956 h 10000"/>
                <a:gd name="connsiteX2" fmla="*/ 710 w 10000"/>
                <a:gd name="connsiteY2" fmla="*/ 5969 h 10000"/>
                <a:gd name="connsiteX3" fmla="*/ 3946 w 10000"/>
                <a:gd name="connsiteY3" fmla="*/ 0 h 10000"/>
                <a:gd name="connsiteX0" fmla="*/ 8755 w 8755"/>
                <a:gd name="connsiteY0" fmla="*/ 9715 h 10128"/>
                <a:gd name="connsiteX1" fmla="*/ 3761 w 8755"/>
                <a:gd name="connsiteY1" fmla="*/ 8956 h 10128"/>
                <a:gd name="connsiteX2" fmla="*/ 710 w 8755"/>
                <a:gd name="connsiteY2" fmla="*/ 5969 h 10128"/>
                <a:gd name="connsiteX3" fmla="*/ 3946 w 8755"/>
                <a:gd name="connsiteY3" fmla="*/ 0 h 10128"/>
                <a:gd name="connsiteX0" fmla="*/ 10000 w 10000"/>
                <a:gd name="connsiteY0" fmla="*/ 9592 h 9831"/>
                <a:gd name="connsiteX1" fmla="*/ 4296 w 10000"/>
                <a:gd name="connsiteY1" fmla="*/ 8843 h 9831"/>
                <a:gd name="connsiteX2" fmla="*/ 811 w 10000"/>
                <a:gd name="connsiteY2" fmla="*/ 5894 h 9831"/>
                <a:gd name="connsiteX3" fmla="*/ 4507 w 10000"/>
                <a:gd name="connsiteY3" fmla="*/ 0 h 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831">
                  <a:moveTo>
                    <a:pt x="10000" y="9592"/>
                  </a:moveTo>
                  <a:cubicBezTo>
                    <a:pt x="8440" y="9831"/>
                    <a:pt x="5828" y="9459"/>
                    <a:pt x="4296" y="8843"/>
                  </a:cubicBezTo>
                  <a:cubicBezTo>
                    <a:pt x="2764" y="8227"/>
                    <a:pt x="776" y="7368"/>
                    <a:pt x="811" y="5894"/>
                  </a:cubicBezTo>
                  <a:cubicBezTo>
                    <a:pt x="846" y="4419"/>
                    <a:pt x="0" y="3883"/>
                    <a:pt x="4507" y="0"/>
                  </a:cubicBezTo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7"/>
            <p:cNvSpPr/>
            <p:nvPr/>
          </p:nvSpPr>
          <p:spPr>
            <a:xfrm rot="21326996">
              <a:off x="5905676" y="617041"/>
              <a:ext cx="746510" cy="4240872"/>
            </a:xfrm>
            <a:custGeom>
              <a:avLst/>
              <a:gdLst>
                <a:gd name="connsiteX0" fmla="*/ 198408 w 552091"/>
                <a:gd name="connsiteY0" fmla="*/ 0 h 2329132"/>
                <a:gd name="connsiteX1" fmla="*/ 172529 w 552091"/>
                <a:gd name="connsiteY1" fmla="*/ 439947 h 2329132"/>
                <a:gd name="connsiteX2" fmla="*/ 69012 w 552091"/>
                <a:gd name="connsiteY2" fmla="*/ 698740 h 2329132"/>
                <a:gd name="connsiteX3" fmla="*/ 336431 w 552091"/>
                <a:gd name="connsiteY3" fmla="*/ 1199072 h 2329132"/>
                <a:gd name="connsiteX4" fmla="*/ 552091 w 552091"/>
                <a:gd name="connsiteY4" fmla="*/ 1716657 h 2329132"/>
                <a:gd name="connsiteX5" fmla="*/ 345057 w 552091"/>
                <a:gd name="connsiteY5" fmla="*/ 1837427 h 2329132"/>
                <a:gd name="connsiteX6" fmla="*/ 103517 w 552091"/>
                <a:gd name="connsiteY6" fmla="*/ 1846053 h 2329132"/>
                <a:gd name="connsiteX7" fmla="*/ 43133 w 552091"/>
                <a:gd name="connsiteY7" fmla="*/ 2044461 h 2329132"/>
                <a:gd name="connsiteX8" fmla="*/ 172529 w 552091"/>
                <a:gd name="connsiteY8" fmla="*/ 2234242 h 2329132"/>
                <a:gd name="connsiteX9" fmla="*/ 0 w 552091"/>
                <a:gd name="connsiteY9" fmla="*/ 2329132 h 2329132"/>
                <a:gd name="connsiteX0" fmla="*/ 198408 w 552091"/>
                <a:gd name="connsiteY0" fmla="*/ 0 h 2329132"/>
                <a:gd name="connsiteX1" fmla="*/ 172529 w 552091"/>
                <a:gd name="connsiteY1" fmla="*/ 439947 h 2329132"/>
                <a:gd name="connsiteX2" fmla="*/ 69012 w 552091"/>
                <a:gd name="connsiteY2" fmla="*/ 698740 h 2329132"/>
                <a:gd name="connsiteX3" fmla="*/ 336431 w 552091"/>
                <a:gd name="connsiteY3" fmla="*/ 1199072 h 2329132"/>
                <a:gd name="connsiteX4" fmla="*/ 552091 w 552091"/>
                <a:gd name="connsiteY4" fmla="*/ 1716657 h 2329132"/>
                <a:gd name="connsiteX5" fmla="*/ 345057 w 552091"/>
                <a:gd name="connsiteY5" fmla="*/ 1837427 h 2329132"/>
                <a:gd name="connsiteX6" fmla="*/ 103517 w 552091"/>
                <a:gd name="connsiteY6" fmla="*/ 1846053 h 2329132"/>
                <a:gd name="connsiteX7" fmla="*/ 43133 w 552091"/>
                <a:gd name="connsiteY7" fmla="*/ 2044461 h 2329132"/>
                <a:gd name="connsiteX8" fmla="*/ 172529 w 552091"/>
                <a:gd name="connsiteY8" fmla="*/ 2234242 h 2329132"/>
                <a:gd name="connsiteX9" fmla="*/ 0 w 552091"/>
                <a:gd name="connsiteY9" fmla="*/ 2329132 h 2329132"/>
                <a:gd name="connsiteX0" fmla="*/ 198408 w 552091"/>
                <a:gd name="connsiteY0" fmla="*/ 0 h 2329132"/>
                <a:gd name="connsiteX1" fmla="*/ 172529 w 552091"/>
                <a:gd name="connsiteY1" fmla="*/ 439947 h 2329132"/>
                <a:gd name="connsiteX2" fmla="*/ 69012 w 552091"/>
                <a:gd name="connsiteY2" fmla="*/ 698740 h 2329132"/>
                <a:gd name="connsiteX3" fmla="*/ 336431 w 552091"/>
                <a:gd name="connsiteY3" fmla="*/ 1199072 h 2329132"/>
                <a:gd name="connsiteX4" fmla="*/ 552091 w 552091"/>
                <a:gd name="connsiteY4" fmla="*/ 1716657 h 2329132"/>
                <a:gd name="connsiteX5" fmla="*/ 345057 w 552091"/>
                <a:gd name="connsiteY5" fmla="*/ 1837427 h 2329132"/>
                <a:gd name="connsiteX6" fmla="*/ 103517 w 552091"/>
                <a:gd name="connsiteY6" fmla="*/ 1846053 h 2329132"/>
                <a:gd name="connsiteX7" fmla="*/ 43133 w 552091"/>
                <a:gd name="connsiteY7" fmla="*/ 2044461 h 2329132"/>
                <a:gd name="connsiteX8" fmla="*/ 172529 w 552091"/>
                <a:gd name="connsiteY8" fmla="*/ 2234242 h 2329132"/>
                <a:gd name="connsiteX9" fmla="*/ 0 w 552091"/>
                <a:gd name="connsiteY9" fmla="*/ 2329132 h 2329132"/>
                <a:gd name="connsiteX0" fmla="*/ 198408 w 553529"/>
                <a:gd name="connsiteY0" fmla="*/ 0 h 2329132"/>
                <a:gd name="connsiteX1" fmla="*/ 172529 w 553529"/>
                <a:gd name="connsiteY1" fmla="*/ 439947 h 2329132"/>
                <a:gd name="connsiteX2" fmla="*/ 69012 w 553529"/>
                <a:gd name="connsiteY2" fmla="*/ 698740 h 2329132"/>
                <a:gd name="connsiteX3" fmla="*/ 336431 w 553529"/>
                <a:gd name="connsiteY3" fmla="*/ 1199072 h 2329132"/>
                <a:gd name="connsiteX4" fmla="*/ 552091 w 553529"/>
                <a:gd name="connsiteY4" fmla="*/ 1716657 h 2329132"/>
                <a:gd name="connsiteX5" fmla="*/ 345057 w 553529"/>
                <a:gd name="connsiteY5" fmla="*/ 1837427 h 2329132"/>
                <a:gd name="connsiteX6" fmla="*/ 103517 w 553529"/>
                <a:gd name="connsiteY6" fmla="*/ 1846053 h 2329132"/>
                <a:gd name="connsiteX7" fmla="*/ 43133 w 553529"/>
                <a:gd name="connsiteY7" fmla="*/ 2044461 h 2329132"/>
                <a:gd name="connsiteX8" fmla="*/ 172529 w 553529"/>
                <a:gd name="connsiteY8" fmla="*/ 2234242 h 2329132"/>
                <a:gd name="connsiteX9" fmla="*/ 0 w 553529"/>
                <a:gd name="connsiteY9" fmla="*/ 2329132 h 2329132"/>
                <a:gd name="connsiteX0" fmla="*/ 198408 w 553529"/>
                <a:gd name="connsiteY0" fmla="*/ 0 h 2329132"/>
                <a:gd name="connsiteX1" fmla="*/ 172529 w 553529"/>
                <a:gd name="connsiteY1" fmla="*/ 439947 h 2329132"/>
                <a:gd name="connsiteX2" fmla="*/ 69012 w 553529"/>
                <a:gd name="connsiteY2" fmla="*/ 698740 h 2329132"/>
                <a:gd name="connsiteX3" fmla="*/ 336431 w 553529"/>
                <a:gd name="connsiteY3" fmla="*/ 1199072 h 2329132"/>
                <a:gd name="connsiteX4" fmla="*/ 552091 w 553529"/>
                <a:gd name="connsiteY4" fmla="*/ 1716657 h 2329132"/>
                <a:gd name="connsiteX5" fmla="*/ 345057 w 553529"/>
                <a:gd name="connsiteY5" fmla="*/ 1837427 h 2329132"/>
                <a:gd name="connsiteX6" fmla="*/ 103517 w 553529"/>
                <a:gd name="connsiteY6" fmla="*/ 1846053 h 2329132"/>
                <a:gd name="connsiteX7" fmla="*/ 43133 w 553529"/>
                <a:gd name="connsiteY7" fmla="*/ 2044461 h 2329132"/>
                <a:gd name="connsiteX8" fmla="*/ 172529 w 553529"/>
                <a:gd name="connsiteY8" fmla="*/ 2234242 h 2329132"/>
                <a:gd name="connsiteX9" fmla="*/ 0 w 553529"/>
                <a:gd name="connsiteY9" fmla="*/ 2329132 h 2329132"/>
                <a:gd name="connsiteX0" fmla="*/ 198408 w 553529"/>
                <a:gd name="connsiteY0" fmla="*/ 0 h 2329132"/>
                <a:gd name="connsiteX1" fmla="*/ 172529 w 553529"/>
                <a:gd name="connsiteY1" fmla="*/ 439947 h 2329132"/>
                <a:gd name="connsiteX2" fmla="*/ 69012 w 553529"/>
                <a:gd name="connsiteY2" fmla="*/ 698740 h 2329132"/>
                <a:gd name="connsiteX3" fmla="*/ 336431 w 553529"/>
                <a:gd name="connsiteY3" fmla="*/ 1199072 h 2329132"/>
                <a:gd name="connsiteX4" fmla="*/ 552091 w 553529"/>
                <a:gd name="connsiteY4" fmla="*/ 1716657 h 2329132"/>
                <a:gd name="connsiteX5" fmla="*/ 345057 w 553529"/>
                <a:gd name="connsiteY5" fmla="*/ 1837427 h 2329132"/>
                <a:gd name="connsiteX6" fmla="*/ 103517 w 553529"/>
                <a:gd name="connsiteY6" fmla="*/ 1846053 h 2329132"/>
                <a:gd name="connsiteX7" fmla="*/ 43133 w 553529"/>
                <a:gd name="connsiteY7" fmla="*/ 2044461 h 2329132"/>
                <a:gd name="connsiteX8" fmla="*/ 172529 w 553529"/>
                <a:gd name="connsiteY8" fmla="*/ 2234242 h 2329132"/>
                <a:gd name="connsiteX9" fmla="*/ 0 w 553529"/>
                <a:gd name="connsiteY9" fmla="*/ 2329132 h 2329132"/>
                <a:gd name="connsiteX0" fmla="*/ 198408 w 553529"/>
                <a:gd name="connsiteY0" fmla="*/ 0 h 2329132"/>
                <a:gd name="connsiteX1" fmla="*/ 172529 w 553529"/>
                <a:gd name="connsiteY1" fmla="*/ 439947 h 2329132"/>
                <a:gd name="connsiteX2" fmla="*/ 69012 w 553529"/>
                <a:gd name="connsiteY2" fmla="*/ 698740 h 2329132"/>
                <a:gd name="connsiteX3" fmla="*/ 336431 w 553529"/>
                <a:gd name="connsiteY3" fmla="*/ 1199072 h 2329132"/>
                <a:gd name="connsiteX4" fmla="*/ 552091 w 553529"/>
                <a:gd name="connsiteY4" fmla="*/ 1716657 h 2329132"/>
                <a:gd name="connsiteX5" fmla="*/ 345057 w 553529"/>
                <a:gd name="connsiteY5" fmla="*/ 1837427 h 2329132"/>
                <a:gd name="connsiteX6" fmla="*/ 103517 w 553529"/>
                <a:gd name="connsiteY6" fmla="*/ 1846053 h 2329132"/>
                <a:gd name="connsiteX7" fmla="*/ 43133 w 553529"/>
                <a:gd name="connsiteY7" fmla="*/ 2044461 h 2329132"/>
                <a:gd name="connsiteX8" fmla="*/ 172529 w 553529"/>
                <a:gd name="connsiteY8" fmla="*/ 2234242 h 2329132"/>
                <a:gd name="connsiteX9" fmla="*/ 0 w 553529"/>
                <a:gd name="connsiteY9" fmla="*/ 2329132 h 2329132"/>
                <a:gd name="connsiteX0" fmla="*/ 198408 w 553529"/>
                <a:gd name="connsiteY0" fmla="*/ 0 h 2329132"/>
                <a:gd name="connsiteX1" fmla="*/ 172529 w 553529"/>
                <a:gd name="connsiteY1" fmla="*/ 439947 h 2329132"/>
                <a:gd name="connsiteX2" fmla="*/ 69012 w 553529"/>
                <a:gd name="connsiteY2" fmla="*/ 698740 h 2329132"/>
                <a:gd name="connsiteX3" fmla="*/ 336431 w 553529"/>
                <a:gd name="connsiteY3" fmla="*/ 1199072 h 2329132"/>
                <a:gd name="connsiteX4" fmla="*/ 552091 w 553529"/>
                <a:gd name="connsiteY4" fmla="*/ 1716657 h 2329132"/>
                <a:gd name="connsiteX5" fmla="*/ 345057 w 553529"/>
                <a:gd name="connsiteY5" fmla="*/ 1837427 h 2329132"/>
                <a:gd name="connsiteX6" fmla="*/ 103517 w 553529"/>
                <a:gd name="connsiteY6" fmla="*/ 1846053 h 2329132"/>
                <a:gd name="connsiteX7" fmla="*/ 43133 w 553529"/>
                <a:gd name="connsiteY7" fmla="*/ 2044461 h 2329132"/>
                <a:gd name="connsiteX8" fmla="*/ 172529 w 553529"/>
                <a:gd name="connsiteY8" fmla="*/ 2234242 h 2329132"/>
                <a:gd name="connsiteX9" fmla="*/ 0 w 553529"/>
                <a:gd name="connsiteY9" fmla="*/ 2329132 h 2329132"/>
                <a:gd name="connsiteX0" fmla="*/ 206360 w 561481"/>
                <a:gd name="connsiteY0" fmla="*/ 0 h 2352986"/>
                <a:gd name="connsiteX1" fmla="*/ 180481 w 561481"/>
                <a:gd name="connsiteY1" fmla="*/ 439947 h 2352986"/>
                <a:gd name="connsiteX2" fmla="*/ 76964 w 561481"/>
                <a:gd name="connsiteY2" fmla="*/ 698740 h 2352986"/>
                <a:gd name="connsiteX3" fmla="*/ 344383 w 561481"/>
                <a:gd name="connsiteY3" fmla="*/ 1199072 h 2352986"/>
                <a:gd name="connsiteX4" fmla="*/ 560043 w 561481"/>
                <a:gd name="connsiteY4" fmla="*/ 1716657 h 2352986"/>
                <a:gd name="connsiteX5" fmla="*/ 353009 w 561481"/>
                <a:gd name="connsiteY5" fmla="*/ 1837427 h 2352986"/>
                <a:gd name="connsiteX6" fmla="*/ 111469 w 561481"/>
                <a:gd name="connsiteY6" fmla="*/ 1846053 h 2352986"/>
                <a:gd name="connsiteX7" fmla="*/ 51085 w 561481"/>
                <a:gd name="connsiteY7" fmla="*/ 2044461 h 2352986"/>
                <a:gd name="connsiteX8" fmla="*/ 180481 w 561481"/>
                <a:gd name="connsiteY8" fmla="*/ 2234242 h 2352986"/>
                <a:gd name="connsiteX9" fmla="*/ 0 w 561481"/>
                <a:gd name="connsiteY9" fmla="*/ 2352986 h 2352986"/>
                <a:gd name="connsiteX0" fmla="*/ 206360 w 561481"/>
                <a:gd name="connsiteY0" fmla="*/ 0 h 2352986"/>
                <a:gd name="connsiteX1" fmla="*/ 180481 w 561481"/>
                <a:gd name="connsiteY1" fmla="*/ 439947 h 2352986"/>
                <a:gd name="connsiteX2" fmla="*/ 76964 w 561481"/>
                <a:gd name="connsiteY2" fmla="*/ 698740 h 2352986"/>
                <a:gd name="connsiteX3" fmla="*/ 344383 w 561481"/>
                <a:gd name="connsiteY3" fmla="*/ 1199072 h 2352986"/>
                <a:gd name="connsiteX4" fmla="*/ 560043 w 561481"/>
                <a:gd name="connsiteY4" fmla="*/ 1716657 h 2352986"/>
                <a:gd name="connsiteX5" fmla="*/ 353009 w 561481"/>
                <a:gd name="connsiteY5" fmla="*/ 1837427 h 2352986"/>
                <a:gd name="connsiteX6" fmla="*/ 111469 w 561481"/>
                <a:gd name="connsiteY6" fmla="*/ 1846053 h 2352986"/>
                <a:gd name="connsiteX7" fmla="*/ 51085 w 561481"/>
                <a:gd name="connsiteY7" fmla="*/ 2044461 h 2352986"/>
                <a:gd name="connsiteX8" fmla="*/ 152651 w 561481"/>
                <a:gd name="connsiteY8" fmla="*/ 2210388 h 2352986"/>
                <a:gd name="connsiteX9" fmla="*/ 0 w 561481"/>
                <a:gd name="connsiteY9" fmla="*/ 2352986 h 2352986"/>
                <a:gd name="connsiteX0" fmla="*/ 206360 w 561481"/>
                <a:gd name="connsiteY0" fmla="*/ 0 h 2352986"/>
                <a:gd name="connsiteX1" fmla="*/ 180481 w 561481"/>
                <a:gd name="connsiteY1" fmla="*/ 439947 h 2352986"/>
                <a:gd name="connsiteX2" fmla="*/ 76964 w 561481"/>
                <a:gd name="connsiteY2" fmla="*/ 698740 h 2352986"/>
                <a:gd name="connsiteX3" fmla="*/ 344383 w 561481"/>
                <a:gd name="connsiteY3" fmla="*/ 1199072 h 2352986"/>
                <a:gd name="connsiteX4" fmla="*/ 560043 w 561481"/>
                <a:gd name="connsiteY4" fmla="*/ 1716657 h 2352986"/>
                <a:gd name="connsiteX5" fmla="*/ 353009 w 561481"/>
                <a:gd name="connsiteY5" fmla="*/ 1837427 h 2352986"/>
                <a:gd name="connsiteX6" fmla="*/ 111469 w 561481"/>
                <a:gd name="connsiteY6" fmla="*/ 1846053 h 2352986"/>
                <a:gd name="connsiteX7" fmla="*/ 51085 w 561481"/>
                <a:gd name="connsiteY7" fmla="*/ 2044461 h 2352986"/>
                <a:gd name="connsiteX8" fmla="*/ 152651 w 561481"/>
                <a:gd name="connsiteY8" fmla="*/ 2210388 h 2352986"/>
                <a:gd name="connsiteX9" fmla="*/ 0 w 561481"/>
                <a:gd name="connsiteY9" fmla="*/ 2352986 h 2352986"/>
                <a:gd name="connsiteX0" fmla="*/ 206360 w 561481"/>
                <a:gd name="connsiteY0" fmla="*/ 0 h 2352986"/>
                <a:gd name="connsiteX1" fmla="*/ 180481 w 561481"/>
                <a:gd name="connsiteY1" fmla="*/ 439947 h 2352986"/>
                <a:gd name="connsiteX2" fmla="*/ 76964 w 561481"/>
                <a:gd name="connsiteY2" fmla="*/ 698740 h 2352986"/>
                <a:gd name="connsiteX3" fmla="*/ 344383 w 561481"/>
                <a:gd name="connsiteY3" fmla="*/ 1199072 h 2352986"/>
                <a:gd name="connsiteX4" fmla="*/ 560043 w 561481"/>
                <a:gd name="connsiteY4" fmla="*/ 1716657 h 2352986"/>
                <a:gd name="connsiteX5" fmla="*/ 353009 w 561481"/>
                <a:gd name="connsiteY5" fmla="*/ 1837427 h 2352986"/>
                <a:gd name="connsiteX6" fmla="*/ 111469 w 561481"/>
                <a:gd name="connsiteY6" fmla="*/ 1846053 h 2352986"/>
                <a:gd name="connsiteX7" fmla="*/ 78915 w 561481"/>
                <a:gd name="connsiteY7" fmla="*/ 2044461 h 2352986"/>
                <a:gd name="connsiteX8" fmla="*/ 152651 w 561481"/>
                <a:gd name="connsiteY8" fmla="*/ 2210388 h 2352986"/>
                <a:gd name="connsiteX9" fmla="*/ 0 w 561481"/>
                <a:gd name="connsiteY9" fmla="*/ 2352986 h 2352986"/>
                <a:gd name="connsiteX0" fmla="*/ 206360 w 561481"/>
                <a:gd name="connsiteY0" fmla="*/ 0 h 2352986"/>
                <a:gd name="connsiteX1" fmla="*/ 180481 w 561481"/>
                <a:gd name="connsiteY1" fmla="*/ 439947 h 2352986"/>
                <a:gd name="connsiteX2" fmla="*/ 76964 w 561481"/>
                <a:gd name="connsiteY2" fmla="*/ 698740 h 2352986"/>
                <a:gd name="connsiteX3" fmla="*/ 344383 w 561481"/>
                <a:gd name="connsiteY3" fmla="*/ 1199072 h 2352986"/>
                <a:gd name="connsiteX4" fmla="*/ 560043 w 561481"/>
                <a:gd name="connsiteY4" fmla="*/ 1716657 h 2352986"/>
                <a:gd name="connsiteX5" fmla="*/ 353009 w 561481"/>
                <a:gd name="connsiteY5" fmla="*/ 1837427 h 2352986"/>
                <a:gd name="connsiteX6" fmla="*/ 135323 w 561481"/>
                <a:gd name="connsiteY6" fmla="*/ 1857980 h 2352986"/>
                <a:gd name="connsiteX7" fmla="*/ 78915 w 561481"/>
                <a:gd name="connsiteY7" fmla="*/ 2044461 h 2352986"/>
                <a:gd name="connsiteX8" fmla="*/ 152651 w 561481"/>
                <a:gd name="connsiteY8" fmla="*/ 2210388 h 2352986"/>
                <a:gd name="connsiteX9" fmla="*/ 0 w 561481"/>
                <a:gd name="connsiteY9" fmla="*/ 2352986 h 2352986"/>
                <a:gd name="connsiteX0" fmla="*/ 206360 w 594886"/>
                <a:gd name="connsiteY0" fmla="*/ 0 h 2352986"/>
                <a:gd name="connsiteX1" fmla="*/ 180481 w 594886"/>
                <a:gd name="connsiteY1" fmla="*/ 439947 h 2352986"/>
                <a:gd name="connsiteX2" fmla="*/ 76964 w 594886"/>
                <a:gd name="connsiteY2" fmla="*/ 698740 h 2352986"/>
                <a:gd name="connsiteX3" fmla="*/ 344383 w 594886"/>
                <a:gd name="connsiteY3" fmla="*/ 1199072 h 2352986"/>
                <a:gd name="connsiteX4" fmla="*/ 560043 w 594886"/>
                <a:gd name="connsiteY4" fmla="*/ 1716657 h 2352986"/>
                <a:gd name="connsiteX5" fmla="*/ 135323 w 594886"/>
                <a:gd name="connsiteY5" fmla="*/ 1857980 h 2352986"/>
                <a:gd name="connsiteX6" fmla="*/ 78915 w 594886"/>
                <a:gd name="connsiteY6" fmla="*/ 2044461 h 2352986"/>
                <a:gd name="connsiteX7" fmla="*/ 152651 w 594886"/>
                <a:gd name="connsiteY7" fmla="*/ 2210388 h 2352986"/>
                <a:gd name="connsiteX8" fmla="*/ 0 w 594886"/>
                <a:gd name="connsiteY8" fmla="*/ 2352986 h 2352986"/>
                <a:gd name="connsiteX0" fmla="*/ 206360 w 499470"/>
                <a:gd name="connsiteY0" fmla="*/ 0 h 2352986"/>
                <a:gd name="connsiteX1" fmla="*/ 180481 w 499470"/>
                <a:gd name="connsiteY1" fmla="*/ 439947 h 2352986"/>
                <a:gd name="connsiteX2" fmla="*/ 76964 w 499470"/>
                <a:gd name="connsiteY2" fmla="*/ 698740 h 2352986"/>
                <a:gd name="connsiteX3" fmla="*/ 344383 w 499470"/>
                <a:gd name="connsiteY3" fmla="*/ 1199072 h 2352986"/>
                <a:gd name="connsiteX4" fmla="*/ 464627 w 499470"/>
                <a:gd name="connsiteY4" fmla="*/ 1704730 h 2352986"/>
                <a:gd name="connsiteX5" fmla="*/ 135323 w 499470"/>
                <a:gd name="connsiteY5" fmla="*/ 1857980 h 2352986"/>
                <a:gd name="connsiteX6" fmla="*/ 78915 w 499470"/>
                <a:gd name="connsiteY6" fmla="*/ 2044461 h 2352986"/>
                <a:gd name="connsiteX7" fmla="*/ 152651 w 499470"/>
                <a:gd name="connsiteY7" fmla="*/ 2210388 h 2352986"/>
                <a:gd name="connsiteX8" fmla="*/ 0 w 499470"/>
                <a:gd name="connsiteY8" fmla="*/ 2352986 h 2352986"/>
                <a:gd name="connsiteX0" fmla="*/ 206360 w 499470"/>
                <a:gd name="connsiteY0" fmla="*/ 0 h 2352986"/>
                <a:gd name="connsiteX1" fmla="*/ 180481 w 499470"/>
                <a:gd name="connsiteY1" fmla="*/ 439947 h 2352986"/>
                <a:gd name="connsiteX2" fmla="*/ 96842 w 499470"/>
                <a:gd name="connsiteY2" fmla="*/ 754399 h 2352986"/>
                <a:gd name="connsiteX3" fmla="*/ 344383 w 499470"/>
                <a:gd name="connsiteY3" fmla="*/ 1199072 h 2352986"/>
                <a:gd name="connsiteX4" fmla="*/ 464627 w 499470"/>
                <a:gd name="connsiteY4" fmla="*/ 1704730 h 2352986"/>
                <a:gd name="connsiteX5" fmla="*/ 135323 w 499470"/>
                <a:gd name="connsiteY5" fmla="*/ 1857980 h 2352986"/>
                <a:gd name="connsiteX6" fmla="*/ 78915 w 499470"/>
                <a:gd name="connsiteY6" fmla="*/ 2044461 h 2352986"/>
                <a:gd name="connsiteX7" fmla="*/ 152651 w 499470"/>
                <a:gd name="connsiteY7" fmla="*/ 2210388 h 2352986"/>
                <a:gd name="connsiteX8" fmla="*/ 0 w 499470"/>
                <a:gd name="connsiteY8" fmla="*/ 2352986 h 2352986"/>
                <a:gd name="connsiteX0" fmla="*/ 206360 w 499470"/>
                <a:gd name="connsiteY0" fmla="*/ 0 h 2352986"/>
                <a:gd name="connsiteX1" fmla="*/ 180481 w 499470"/>
                <a:gd name="connsiteY1" fmla="*/ 439947 h 2352986"/>
                <a:gd name="connsiteX2" fmla="*/ 96842 w 499470"/>
                <a:gd name="connsiteY2" fmla="*/ 754399 h 2352986"/>
                <a:gd name="connsiteX3" fmla="*/ 344383 w 499470"/>
                <a:gd name="connsiteY3" fmla="*/ 1199072 h 2352986"/>
                <a:gd name="connsiteX4" fmla="*/ 464627 w 499470"/>
                <a:gd name="connsiteY4" fmla="*/ 1704730 h 2352986"/>
                <a:gd name="connsiteX5" fmla="*/ 135323 w 499470"/>
                <a:gd name="connsiteY5" fmla="*/ 1857980 h 2352986"/>
                <a:gd name="connsiteX6" fmla="*/ 78915 w 499470"/>
                <a:gd name="connsiteY6" fmla="*/ 2044461 h 2352986"/>
                <a:gd name="connsiteX7" fmla="*/ 152651 w 499470"/>
                <a:gd name="connsiteY7" fmla="*/ 2210388 h 2352986"/>
                <a:gd name="connsiteX8" fmla="*/ 0 w 499470"/>
                <a:gd name="connsiteY8" fmla="*/ 2352986 h 2352986"/>
                <a:gd name="connsiteX0" fmla="*/ 218287 w 499470"/>
                <a:gd name="connsiteY0" fmla="*/ 0 h 2531890"/>
                <a:gd name="connsiteX1" fmla="*/ 180481 w 499470"/>
                <a:gd name="connsiteY1" fmla="*/ 618851 h 2531890"/>
                <a:gd name="connsiteX2" fmla="*/ 96842 w 499470"/>
                <a:gd name="connsiteY2" fmla="*/ 933303 h 2531890"/>
                <a:gd name="connsiteX3" fmla="*/ 344383 w 499470"/>
                <a:gd name="connsiteY3" fmla="*/ 1377976 h 2531890"/>
                <a:gd name="connsiteX4" fmla="*/ 464627 w 499470"/>
                <a:gd name="connsiteY4" fmla="*/ 1883634 h 2531890"/>
                <a:gd name="connsiteX5" fmla="*/ 135323 w 499470"/>
                <a:gd name="connsiteY5" fmla="*/ 2036884 h 2531890"/>
                <a:gd name="connsiteX6" fmla="*/ 78915 w 499470"/>
                <a:gd name="connsiteY6" fmla="*/ 2223365 h 2531890"/>
                <a:gd name="connsiteX7" fmla="*/ 152651 w 499470"/>
                <a:gd name="connsiteY7" fmla="*/ 2389292 h 2531890"/>
                <a:gd name="connsiteX8" fmla="*/ 0 w 499470"/>
                <a:gd name="connsiteY8" fmla="*/ 2531890 h 2531890"/>
                <a:gd name="connsiteX0" fmla="*/ 218287 w 499470"/>
                <a:gd name="connsiteY0" fmla="*/ 0 h 2531890"/>
                <a:gd name="connsiteX1" fmla="*/ 180481 w 499470"/>
                <a:gd name="connsiteY1" fmla="*/ 618851 h 2531890"/>
                <a:gd name="connsiteX2" fmla="*/ 96842 w 499470"/>
                <a:gd name="connsiteY2" fmla="*/ 933303 h 2531890"/>
                <a:gd name="connsiteX3" fmla="*/ 344383 w 499470"/>
                <a:gd name="connsiteY3" fmla="*/ 1377976 h 2531890"/>
                <a:gd name="connsiteX4" fmla="*/ 464627 w 499470"/>
                <a:gd name="connsiteY4" fmla="*/ 1883634 h 2531890"/>
                <a:gd name="connsiteX5" fmla="*/ 135323 w 499470"/>
                <a:gd name="connsiteY5" fmla="*/ 2036884 h 2531890"/>
                <a:gd name="connsiteX6" fmla="*/ 78915 w 499470"/>
                <a:gd name="connsiteY6" fmla="*/ 2223365 h 2531890"/>
                <a:gd name="connsiteX7" fmla="*/ 152651 w 499470"/>
                <a:gd name="connsiteY7" fmla="*/ 2389292 h 2531890"/>
                <a:gd name="connsiteX8" fmla="*/ 0 w 499470"/>
                <a:gd name="connsiteY8" fmla="*/ 2531890 h 2531890"/>
                <a:gd name="connsiteX0" fmla="*/ 218287 w 551153"/>
                <a:gd name="connsiteY0" fmla="*/ 0 h 2531890"/>
                <a:gd name="connsiteX1" fmla="*/ 180481 w 551153"/>
                <a:gd name="connsiteY1" fmla="*/ 618851 h 2531890"/>
                <a:gd name="connsiteX2" fmla="*/ 96842 w 551153"/>
                <a:gd name="connsiteY2" fmla="*/ 933303 h 2531890"/>
                <a:gd name="connsiteX3" fmla="*/ 344383 w 551153"/>
                <a:gd name="connsiteY3" fmla="*/ 1377976 h 2531890"/>
                <a:gd name="connsiteX4" fmla="*/ 516310 w 551153"/>
                <a:gd name="connsiteY4" fmla="*/ 1879659 h 2531890"/>
                <a:gd name="connsiteX5" fmla="*/ 135323 w 551153"/>
                <a:gd name="connsiteY5" fmla="*/ 2036884 h 2531890"/>
                <a:gd name="connsiteX6" fmla="*/ 78915 w 551153"/>
                <a:gd name="connsiteY6" fmla="*/ 2223365 h 2531890"/>
                <a:gd name="connsiteX7" fmla="*/ 152651 w 551153"/>
                <a:gd name="connsiteY7" fmla="*/ 2389292 h 2531890"/>
                <a:gd name="connsiteX8" fmla="*/ 0 w 551153"/>
                <a:gd name="connsiteY8" fmla="*/ 2531890 h 2531890"/>
                <a:gd name="connsiteX0" fmla="*/ 218287 w 531275"/>
                <a:gd name="connsiteY0" fmla="*/ 0 h 2531890"/>
                <a:gd name="connsiteX1" fmla="*/ 180481 w 531275"/>
                <a:gd name="connsiteY1" fmla="*/ 618851 h 2531890"/>
                <a:gd name="connsiteX2" fmla="*/ 96842 w 531275"/>
                <a:gd name="connsiteY2" fmla="*/ 933303 h 2531890"/>
                <a:gd name="connsiteX3" fmla="*/ 344383 w 531275"/>
                <a:gd name="connsiteY3" fmla="*/ 1377976 h 2531890"/>
                <a:gd name="connsiteX4" fmla="*/ 516310 w 531275"/>
                <a:gd name="connsiteY4" fmla="*/ 1879659 h 2531890"/>
                <a:gd name="connsiteX5" fmla="*/ 135323 w 531275"/>
                <a:gd name="connsiteY5" fmla="*/ 2036884 h 2531890"/>
                <a:gd name="connsiteX6" fmla="*/ 78915 w 531275"/>
                <a:gd name="connsiteY6" fmla="*/ 2223365 h 2531890"/>
                <a:gd name="connsiteX7" fmla="*/ 152651 w 531275"/>
                <a:gd name="connsiteY7" fmla="*/ 2389292 h 2531890"/>
                <a:gd name="connsiteX8" fmla="*/ 0 w 531275"/>
                <a:gd name="connsiteY8" fmla="*/ 2531890 h 2531890"/>
                <a:gd name="connsiteX0" fmla="*/ 218287 w 548503"/>
                <a:gd name="connsiteY0" fmla="*/ 0 h 2531890"/>
                <a:gd name="connsiteX1" fmla="*/ 180481 w 548503"/>
                <a:gd name="connsiteY1" fmla="*/ 618851 h 2531890"/>
                <a:gd name="connsiteX2" fmla="*/ 96842 w 548503"/>
                <a:gd name="connsiteY2" fmla="*/ 933303 h 2531890"/>
                <a:gd name="connsiteX3" fmla="*/ 328480 w 548503"/>
                <a:gd name="connsiteY3" fmla="*/ 1385928 h 2531890"/>
                <a:gd name="connsiteX4" fmla="*/ 516310 w 548503"/>
                <a:gd name="connsiteY4" fmla="*/ 1879659 h 2531890"/>
                <a:gd name="connsiteX5" fmla="*/ 135323 w 548503"/>
                <a:gd name="connsiteY5" fmla="*/ 2036884 h 2531890"/>
                <a:gd name="connsiteX6" fmla="*/ 78915 w 548503"/>
                <a:gd name="connsiteY6" fmla="*/ 2223365 h 2531890"/>
                <a:gd name="connsiteX7" fmla="*/ 152651 w 548503"/>
                <a:gd name="connsiteY7" fmla="*/ 2389292 h 2531890"/>
                <a:gd name="connsiteX8" fmla="*/ 0 w 548503"/>
                <a:gd name="connsiteY8" fmla="*/ 2531890 h 2531890"/>
                <a:gd name="connsiteX0" fmla="*/ 218287 w 548503"/>
                <a:gd name="connsiteY0" fmla="*/ 0 h 2531890"/>
                <a:gd name="connsiteX1" fmla="*/ 180481 w 548503"/>
                <a:gd name="connsiteY1" fmla="*/ 618851 h 2531890"/>
                <a:gd name="connsiteX2" fmla="*/ 96842 w 548503"/>
                <a:gd name="connsiteY2" fmla="*/ 933303 h 2531890"/>
                <a:gd name="connsiteX3" fmla="*/ 328480 w 548503"/>
                <a:gd name="connsiteY3" fmla="*/ 1385928 h 2531890"/>
                <a:gd name="connsiteX4" fmla="*/ 516310 w 548503"/>
                <a:gd name="connsiteY4" fmla="*/ 1879659 h 2531890"/>
                <a:gd name="connsiteX5" fmla="*/ 135323 w 548503"/>
                <a:gd name="connsiteY5" fmla="*/ 2036884 h 2531890"/>
                <a:gd name="connsiteX6" fmla="*/ 78915 w 548503"/>
                <a:gd name="connsiteY6" fmla="*/ 2223365 h 2531890"/>
                <a:gd name="connsiteX7" fmla="*/ 152651 w 548503"/>
                <a:gd name="connsiteY7" fmla="*/ 2389292 h 2531890"/>
                <a:gd name="connsiteX8" fmla="*/ 0 w 548503"/>
                <a:gd name="connsiteY8" fmla="*/ 2531890 h 2531890"/>
                <a:gd name="connsiteX0" fmla="*/ 218287 w 520673"/>
                <a:gd name="connsiteY0" fmla="*/ 0 h 2531890"/>
                <a:gd name="connsiteX1" fmla="*/ 180481 w 520673"/>
                <a:gd name="connsiteY1" fmla="*/ 618851 h 2531890"/>
                <a:gd name="connsiteX2" fmla="*/ 96842 w 520673"/>
                <a:gd name="connsiteY2" fmla="*/ 933303 h 2531890"/>
                <a:gd name="connsiteX3" fmla="*/ 328480 w 520673"/>
                <a:gd name="connsiteY3" fmla="*/ 1385928 h 2531890"/>
                <a:gd name="connsiteX4" fmla="*/ 488480 w 520673"/>
                <a:gd name="connsiteY4" fmla="*/ 1867732 h 2531890"/>
                <a:gd name="connsiteX5" fmla="*/ 135323 w 520673"/>
                <a:gd name="connsiteY5" fmla="*/ 2036884 h 2531890"/>
                <a:gd name="connsiteX6" fmla="*/ 78915 w 520673"/>
                <a:gd name="connsiteY6" fmla="*/ 2223365 h 2531890"/>
                <a:gd name="connsiteX7" fmla="*/ 152651 w 520673"/>
                <a:gd name="connsiteY7" fmla="*/ 2389292 h 2531890"/>
                <a:gd name="connsiteX8" fmla="*/ 0 w 520673"/>
                <a:gd name="connsiteY8" fmla="*/ 2531890 h 2531890"/>
                <a:gd name="connsiteX0" fmla="*/ 218287 w 520673"/>
                <a:gd name="connsiteY0" fmla="*/ 0 h 2531890"/>
                <a:gd name="connsiteX1" fmla="*/ 180481 w 520673"/>
                <a:gd name="connsiteY1" fmla="*/ 618851 h 2531890"/>
                <a:gd name="connsiteX2" fmla="*/ 44356 w 520673"/>
                <a:gd name="connsiteY2" fmla="*/ 959907 h 2531890"/>
                <a:gd name="connsiteX3" fmla="*/ 328480 w 520673"/>
                <a:gd name="connsiteY3" fmla="*/ 1385928 h 2531890"/>
                <a:gd name="connsiteX4" fmla="*/ 488480 w 520673"/>
                <a:gd name="connsiteY4" fmla="*/ 1867732 h 2531890"/>
                <a:gd name="connsiteX5" fmla="*/ 135323 w 520673"/>
                <a:gd name="connsiteY5" fmla="*/ 2036884 h 2531890"/>
                <a:gd name="connsiteX6" fmla="*/ 78915 w 520673"/>
                <a:gd name="connsiteY6" fmla="*/ 2223365 h 2531890"/>
                <a:gd name="connsiteX7" fmla="*/ 152651 w 520673"/>
                <a:gd name="connsiteY7" fmla="*/ 2389292 h 2531890"/>
                <a:gd name="connsiteX8" fmla="*/ 0 w 520673"/>
                <a:gd name="connsiteY8" fmla="*/ 2531890 h 2531890"/>
                <a:gd name="connsiteX0" fmla="*/ 218287 w 520673"/>
                <a:gd name="connsiteY0" fmla="*/ 0 h 2531890"/>
                <a:gd name="connsiteX1" fmla="*/ 160574 w 520673"/>
                <a:gd name="connsiteY1" fmla="*/ 622863 h 2531890"/>
                <a:gd name="connsiteX2" fmla="*/ 44356 w 520673"/>
                <a:gd name="connsiteY2" fmla="*/ 959907 h 2531890"/>
                <a:gd name="connsiteX3" fmla="*/ 328480 w 520673"/>
                <a:gd name="connsiteY3" fmla="*/ 1385928 h 2531890"/>
                <a:gd name="connsiteX4" fmla="*/ 488480 w 520673"/>
                <a:gd name="connsiteY4" fmla="*/ 1867732 h 2531890"/>
                <a:gd name="connsiteX5" fmla="*/ 135323 w 520673"/>
                <a:gd name="connsiteY5" fmla="*/ 2036884 h 2531890"/>
                <a:gd name="connsiteX6" fmla="*/ 78915 w 520673"/>
                <a:gd name="connsiteY6" fmla="*/ 2223365 h 2531890"/>
                <a:gd name="connsiteX7" fmla="*/ 152651 w 520673"/>
                <a:gd name="connsiteY7" fmla="*/ 2389292 h 2531890"/>
                <a:gd name="connsiteX8" fmla="*/ 0 w 520673"/>
                <a:gd name="connsiteY8" fmla="*/ 2531890 h 2531890"/>
                <a:gd name="connsiteX0" fmla="*/ 79915 w 520673"/>
                <a:gd name="connsiteY0" fmla="*/ 0 h 2551297"/>
                <a:gd name="connsiteX1" fmla="*/ 160574 w 520673"/>
                <a:gd name="connsiteY1" fmla="*/ 642270 h 2551297"/>
                <a:gd name="connsiteX2" fmla="*/ 44356 w 520673"/>
                <a:gd name="connsiteY2" fmla="*/ 979314 h 2551297"/>
                <a:gd name="connsiteX3" fmla="*/ 328480 w 520673"/>
                <a:gd name="connsiteY3" fmla="*/ 1405335 h 2551297"/>
                <a:gd name="connsiteX4" fmla="*/ 488480 w 520673"/>
                <a:gd name="connsiteY4" fmla="*/ 1887139 h 2551297"/>
                <a:gd name="connsiteX5" fmla="*/ 135323 w 520673"/>
                <a:gd name="connsiteY5" fmla="*/ 2056291 h 2551297"/>
                <a:gd name="connsiteX6" fmla="*/ 78915 w 520673"/>
                <a:gd name="connsiteY6" fmla="*/ 2242772 h 2551297"/>
                <a:gd name="connsiteX7" fmla="*/ 152651 w 520673"/>
                <a:gd name="connsiteY7" fmla="*/ 2408699 h 2551297"/>
                <a:gd name="connsiteX8" fmla="*/ 0 w 520673"/>
                <a:gd name="connsiteY8" fmla="*/ 2551297 h 2551297"/>
                <a:gd name="connsiteX0" fmla="*/ 79915 w 520673"/>
                <a:gd name="connsiteY0" fmla="*/ 0 h 2551297"/>
                <a:gd name="connsiteX1" fmla="*/ 160574 w 520673"/>
                <a:gd name="connsiteY1" fmla="*/ 642270 h 2551297"/>
                <a:gd name="connsiteX2" fmla="*/ 32126 w 520673"/>
                <a:gd name="connsiteY2" fmla="*/ 992332 h 2551297"/>
                <a:gd name="connsiteX3" fmla="*/ 328480 w 520673"/>
                <a:gd name="connsiteY3" fmla="*/ 1405335 h 2551297"/>
                <a:gd name="connsiteX4" fmla="*/ 488480 w 520673"/>
                <a:gd name="connsiteY4" fmla="*/ 1887139 h 2551297"/>
                <a:gd name="connsiteX5" fmla="*/ 135323 w 520673"/>
                <a:gd name="connsiteY5" fmla="*/ 2056291 h 2551297"/>
                <a:gd name="connsiteX6" fmla="*/ 78915 w 520673"/>
                <a:gd name="connsiteY6" fmla="*/ 2242772 h 2551297"/>
                <a:gd name="connsiteX7" fmla="*/ 152651 w 520673"/>
                <a:gd name="connsiteY7" fmla="*/ 2408699 h 2551297"/>
                <a:gd name="connsiteX8" fmla="*/ 0 w 520673"/>
                <a:gd name="connsiteY8" fmla="*/ 2551297 h 2551297"/>
                <a:gd name="connsiteX0" fmla="*/ 79915 w 520673"/>
                <a:gd name="connsiteY0" fmla="*/ 0 h 2551297"/>
                <a:gd name="connsiteX1" fmla="*/ 160574 w 520673"/>
                <a:gd name="connsiteY1" fmla="*/ 642270 h 2551297"/>
                <a:gd name="connsiteX2" fmla="*/ 32126 w 520673"/>
                <a:gd name="connsiteY2" fmla="*/ 992332 h 2551297"/>
                <a:gd name="connsiteX3" fmla="*/ 328480 w 520673"/>
                <a:gd name="connsiteY3" fmla="*/ 1405335 h 2551297"/>
                <a:gd name="connsiteX4" fmla="*/ 488480 w 520673"/>
                <a:gd name="connsiteY4" fmla="*/ 1887139 h 2551297"/>
                <a:gd name="connsiteX5" fmla="*/ 135323 w 520673"/>
                <a:gd name="connsiteY5" fmla="*/ 2056291 h 2551297"/>
                <a:gd name="connsiteX6" fmla="*/ 78915 w 520673"/>
                <a:gd name="connsiteY6" fmla="*/ 2242772 h 2551297"/>
                <a:gd name="connsiteX7" fmla="*/ 152651 w 520673"/>
                <a:gd name="connsiteY7" fmla="*/ 2408699 h 2551297"/>
                <a:gd name="connsiteX8" fmla="*/ 0 w 520673"/>
                <a:gd name="connsiteY8" fmla="*/ 2551297 h 2551297"/>
                <a:gd name="connsiteX0" fmla="*/ 79915 w 518282"/>
                <a:gd name="connsiteY0" fmla="*/ 0 h 2551297"/>
                <a:gd name="connsiteX1" fmla="*/ 160574 w 518282"/>
                <a:gd name="connsiteY1" fmla="*/ 642270 h 2551297"/>
                <a:gd name="connsiteX2" fmla="*/ 32126 w 518282"/>
                <a:gd name="connsiteY2" fmla="*/ 992332 h 2551297"/>
                <a:gd name="connsiteX3" fmla="*/ 314134 w 518282"/>
                <a:gd name="connsiteY3" fmla="*/ 1409790 h 2551297"/>
                <a:gd name="connsiteX4" fmla="*/ 488480 w 518282"/>
                <a:gd name="connsiteY4" fmla="*/ 1887139 h 2551297"/>
                <a:gd name="connsiteX5" fmla="*/ 135323 w 518282"/>
                <a:gd name="connsiteY5" fmla="*/ 2056291 h 2551297"/>
                <a:gd name="connsiteX6" fmla="*/ 78915 w 518282"/>
                <a:gd name="connsiteY6" fmla="*/ 2242772 h 2551297"/>
                <a:gd name="connsiteX7" fmla="*/ 152651 w 518282"/>
                <a:gd name="connsiteY7" fmla="*/ 2408699 h 2551297"/>
                <a:gd name="connsiteX8" fmla="*/ 0 w 518282"/>
                <a:gd name="connsiteY8" fmla="*/ 2551297 h 2551297"/>
                <a:gd name="connsiteX0" fmla="*/ 79915 w 504489"/>
                <a:gd name="connsiteY0" fmla="*/ 0 h 2551297"/>
                <a:gd name="connsiteX1" fmla="*/ 160574 w 504489"/>
                <a:gd name="connsiteY1" fmla="*/ 642270 h 2551297"/>
                <a:gd name="connsiteX2" fmla="*/ 32126 w 504489"/>
                <a:gd name="connsiteY2" fmla="*/ 992332 h 2551297"/>
                <a:gd name="connsiteX3" fmla="*/ 314134 w 504489"/>
                <a:gd name="connsiteY3" fmla="*/ 1409790 h 2551297"/>
                <a:gd name="connsiteX4" fmla="*/ 488480 w 504489"/>
                <a:gd name="connsiteY4" fmla="*/ 1887139 h 2551297"/>
                <a:gd name="connsiteX5" fmla="*/ 218080 w 504489"/>
                <a:gd name="connsiteY5" fmla="*/ 2071272 h 2551297"/>
                <a:gd name="connsiteX6" fmla="*/ 78915 w 504489"/>
                <a:gd name="connsiteY6" fmla="*/ 2242772 h 2551297"/>
                <a:gd name="connsiteX7" fmla="*/ 152651 w 504489"/>
                <a:gd name="connsiteY7" fmla="*/ 2408699 h 2551297"/>
                <a:gd name="connsiteX8" fmla="*/ 0 w 504489"/>
                <a:gd name="connsiteY8" fmla="*/ 2551297 h 2551297"/>
                <a:gd name="connsiteX0" fmla="*/ 79915 w 504489"/>
                <a:gd name="connsiteY0" fmla="*/ 0 h 2551297"/>
                <a:gd name="connsiteX1" fmla="*/ 160574 w 504489"/>
                <a:gd name="connsiteY1" fmla="*/ 642270 h 2551297"/>
                <a:gd name="connsiteX2" fmla="*/ 32126 w 504489"/>
                <a:gd name="connsiteY2" fmla="*/ 992332 h 2551297"/>
                <a:gd name="connsiteX3" fmla="*/ 314134 w 504489"/>
                <a:gd name="connsiteY3" fmla="*/ 1409790 h 2551297"/>
                <a:gd name="connsiteX4" fmla="*/ 488480 w 504489"/>
                <a:gd name="connsiteY4" fmla="*/ 1887139 h 2551297"/>
                <a:gd name="connsiteX5" fmla="*/ 218080 w 504489"/>
                <a:gd name="connsiteY5" fmla="*/ 2071272 h 2551297"/>
                <a:gd name="connsiteX6" fmla="*/ 135762 w 504489"/>
                <a:gd name="connsiteY6" fmla="*/ 2266884 h 2551297"/>
                <a:gd name="connsiteX7" fmla="*/ 152651 w 504489"/>
                <a:gd name="connsiteY7" fmla="*/ 2408699 h 2551297"/>
                <a:gd name="connsiteX8" fmla="*/ 0 w 504489"/>
                <a:gd name="connsiteY8" fmla="*/ 2551297 h 2551297"/>
                <a:gd name="connsiteX0" fmla="*/ 79915 w 504489"/>
                <a:gd name="connsiteY0" fmla="*/ 0 h 2551297"/>
                <a:gd name="connsiteX1" fmla="*/ 160574 w 504489"/>
                <a:gd name="connsiteY1" fmla="*/ 642270 h 2551297"/>
                <a:gd name="connsiteX2" fmla="*/ 32126 w 504489"/>
                <a:gd name="connsiteY2" fmla="*/ 992332 h 2551297"/>
                <a:gd name="connsiteX3" fmla="*/ 314134 w 504489"/>
                <a:gd name="connsiteY3" fmla="*/ 1409790 h 2551297"/>
                <a:gd name="connsiteX4" fmla="*/ 488480 w 504489"/>
                <a:gd name="connsiteY4" fmla="*/ 1887139 h 2551297"/>
                <a:gd name="connsiteX5" fmla="*/ 218080 w 504489"/>
                <a:gd name="connsiteY5" fmla="*/ 2071272 h 2551297"/>
                <a:gd name="connsiteX6" fmla="*/ 135762 w 504489"/>
                <a:gd name="connsiteY6" fmla="*/ 2266884 h 2551297"/>
                <a:gd name="connsiteX7" fmla="*/ 162985 w 504489"/>
                <a:gd name="connsiteY7" fmla="*/ 2384337 h 2551297"/>
                <a:gd name="connsiteX8" fmla="*/ 0 w 504489"/>
                <a:gd name="connsiteY8" fmla="*/ 2551297 h 2551297"/>
                <a:gd name="connsiteX0" fmla="*/ 79915 w 504489"/>
                <a:gd name="connsiteY0" fmla="*/ 0 h 2551297"/>
                <a:gd name="connsiteX1" fmla="*/ 160574 w 504489"/>
                <a:gd name="connsiteY1" fmla="*/ 642270 h 2551297"/>
                <a:gd name="connsiteX2" fmla="*/ 32126 w 504489"/>
                <a:gd name="connsiteY2" fmla="*/ 992332 h 2551297"/>
                <a:gd name="connsiteX3" fmla="*/ 314134 w 504489"/>
                <a:gd name="connsiteY3" fmla="*/ 1409790 h 2551297"/>
                <a:gd name="connsiteX4" fmla="*/ 488480 w 504489"/>
                <a:gd name="connsiteY4" fmla="*/ 1887139 h 2551297"/>
                <a:gd name="connsiteX5" fmla="*/ 218080 w 504489"/>
                <a:gd name="connsiteY5" fmla="*/ 2071272 h 2551297"/>
                <a:gd name="connsiteX6" fmla="*/ 135762 w 504489"/>
                <a:gd name="connsiteY6" fmla="*/ 2266884 h 2551297"/>
                <a:gd name="connsiteX7" fmla="*/ 162985 w 504489"/>
                <a:gd name="connsiteY7" fmla="*/ 2384337 h 2551297"/>
                <a:gd name="connsiteX8" fmla="*/ 0 w 504489"/>
                <a:gd name="connsiteY8" fmla="*/ 2551297 h 2551297"/>
                <a:gd name="connsiteX0" fmla="*/ 97859 w 522433"/>
                <a:gd name="connsiteY0" fmla="*/ 0 h 2460324"/>
                <a:gd name="connsiteX1" fmla="*/ 178518 w 522433"/>
                <a:gd name="connsiteY1" fmla="*/ 642270 h 2460324"/>
                <a:gd name="connsiteX2" fmla="*/ 50070 w 522433"/>
                <a:gd name="connsiteY2" fmla="*/ 992332 h 2460324"/>
                <a:gd name="connsiteX3" fmla="*/ 332078 w 522433"/>
                <a:gd name="connsiteY3" fmla="*/ 1409790 h 2460324"/>
                <a:gd name="connsiteX4" fmla="*/ 506424 w 522433"/>
                <a:gd name="connsiteY4" fmla="*/ 1887139 h 2460324"/>
                <a:gd name="connsiteX5" fmla="*/ 236024 w 522433"/>
                <a:gd name="connsiteY5" fmla="*/ 2071272 h 2460324"/>
                <a:gd name="connsiteX6" fmla="*/ 153706 w 522433"/>
                <a:gd name="connsiteY6" fmla="*/ 2266884 h 2460324"/>
                <a:gd name="connsiteX7" fmla="*/ 180929 w 522433"/>
                <a:gd name="connsiteY7" fmla="*/ 2384337 h 2460324"/>
                <a:gd name="connsiteX8" fmla="*/ 0 w 522433"/>
                <a:gd name="connsiteY8" fmla="*/ 2460324 h 2460324"/>
                <a:gd name="connsiteX0" fmla="*/ 97859 w 522433"/>
                <a:gd name="connsiteY0" fmla="*/ 0 h 2524758"/>
                <a:gd name="connsiteX1" fmla="*/ 178518 w 522433"/>
                <a:gd name="connsiteY1" fmla="*/ 642270 h 2524758"/>
                <a:gd name="connsiteX2" fmla="*/ 50070 w 522433"/>
                <a:gd name="connsiteY2" fmla="*/ 992332 h 2524758"/>
                <a:gd name="connsiteX3" fmla="*/ 332078 w 522433"/>
                <a:gd name="connsiteY3" fmla="*/ 1409790 h 2524758"/>
                <a:gd name="connsiteX4" fmla="*/ 506424 w 522433"/>
                <a:gd name="connsiteY4" fmla="*/ 1887139 h 2524758"/>
                <a:gd name="connsiteX5" fmla="*/ 236024 w 522433"/>
                <a:gd name="connsiteY5" fmla="*/ 2071272 h 2524758"/>
                <a:gd name="connsiteX6" fmla="*/ 153706 w 522433"/>
                <a:gd name="connsiteY6" fmla="*/ 2266884 h 2524758"/>
                <a:gd name="connsiteX7" fmla="*/ 180929 w 522433"/>
                <a:gd name="connsiteY7" fmla="*/ 2384337 h 2524758"/>
                <a:gd name="connsiteX8" fmla="*/ 0 w 522433"/>
                <a:gd name="connsiteY8" fmla="*/ 2460324 h 2524758"/>
                <a:gd name="connsiteX0" fmla="*/ 97859 w 522433"/>
                <a:gd name="connsiteY0" fmla="*/ 0 h 2514078"/>
                <a:gd name="connsiteX1" fmla="*/ 178518 w 522433"/>
                <a:gd name="connsiteY1" fmla="*/ 642270 h 2514078"/>
                <a:gd name="connsiteX2" fmla="*/ 50070 w 522433"/>
                <a:gd name="connsiteY2" fmla="*/ 992332 h 2514078"/>
                <a:gd name="connsiteX3" fmla="*/ 332078 w 522433"/>
                <a:gd name="connsiteY3" fmla="*/ 1409790 h 2514078"/>
                <a:gd name="connsiteX4" fmla="*/ 506424 w 522433"/>
                <a:gd name="connsiteY4" fmla="*/ 1887139 h 2514078"/>
                <a:gd name="connsiteX5" fmla="*/ 236024 w 522433"/>
                <a:gd name="connsiteY5" fmla="*/ 2071272 h 2514078"/>
                <a:gd name="connsiteX6" fmla="*/ 153706 w 522433"/>
                <a:gd name="connsiteY6" fmla="*/ 2266884 h 2514078"/>
                <a:gd name="connsiteX7" fmla="*/ 180929 w 522433"/>
                <a:gd name="connsiteY7" fmla="*/ 2384337 h 2514078"/>
                <a:gd name="connsiteX8" fmla="*/ 0 w 522433"/>
                <a:gd name="connsiteY8" fmla="*/ 2460324 h 2514078"/>
                <a:gd name="connsiteX0" fmla="*/ 97859 w 522433"/>
                <a:gd name="connsiteY0" fmla="*/ 0 h 2514078"/>
                <a:gd name="connsiteX1" fmla="*/ 178518 w 522433"/>
                <a:gd name="connsiteY1" fmla="*/ 642270 h 2514078"/>
                <a:gd name="connsiteX2" fmla="*/ 50070 w 522433"/>
                <a:gd name="connsiteY2" fmla="*/ 992332 h 2514078"/>
                <a:gd name="connsiteX3" fmla="*/ 332078 w 522433"/>
                <a:gd name="connsiteY3" fmla="*/ 1409790 h 2514078"/>
                <a:gd name="connsiteX4" fmla="*/ 506424 w 522433"/>
                <a:gd name="connsiteY4" fmla="*/ 1887139 h 2514078"/>
                <a:gd name="connsiteX5" fmla="*/ 236024 w 522433"/>
                <a:gd name="connsiteY5" fmla="*/ 2071272 h 2514078"/>
                <a:gd name="connsiteX6" fmla="*/ 153706 w 522433"/>
                <a:gd name="connsiteY6" fmla="*/ 2266884 h 2514078"/>
                <a:gd name="connsiteX7" fmla="*/ 180929 w 522433"/>
                <a:gd name="connsiteY7" fmla="*/ 2384337 h 2514078"/>
                <a:gd name="connsiteX8" fmla="*/ 0 w 522433"/>
                <a:gd name="connsiteY8" fmla="*/ 2460324 h 2514078"/>
                <a:gd name="connsiteX0" fmla="*/ 97859 w 522433"/>
                <a:gd name="connsiteY0" fmla="*/ 0 h 2514078"/>
                <a:gd name="connsiteX1" fmla="*/ 178518 w 522433"/>
                <a:gd name="connsiteY1" fmla="*/ 642270 h 2514078"/>
                <a:gd name="connsiteX2" fmla="*/ 50070 w 522433"/>
                <a:gd name="connsiteY2" fmla="*/ 992332 h 2514078"/>
                <a:gd name="connsiteX3" fmla="*/ 332078 w 522433"/>
                <a:gd name="connsiteY3" fmla="*/ 1409790 h 2514078"/>
                <a:gd name="connsiteX4" fmla="*/ 506424 w 522433"/>
                <a:gd name="connsiteY4" fmla="*/ 1887139 h 2514078"/>
                <a:gd name="connsiteX5" fmla="*/ 236024 w 522433"/>
                <a:gd name="connsiteY5" fmla="*/ 2071272 h 2514078"/>
                <a:gd name="connsiteX6" fmla="*/ 153706 w 522433"/>
                <a:gd name="connsiteY6" fmla="*/ 2266884 h 2514078"/>
                <a:gd name="connsiteX7" fmla="*/ 182479 w 522433"/>
                <a:gd name="connsiteY7" fmla="*/ 2364872 h 2514078"/>
                <a:gd name="connsiteX8" fmla="*/ 0 w 522433"/>
                <a:gd name="connsiteY8" fmla="*/ 2460324 h 2514078"/>
                <a:gd name="connsiteX0" fmla="*/ 97859 w 506856"/>
                <a:gd name="connsiteY0" fmla="*/ 0 h 2514078"/>
                <a:gd name="connsiteX1" fmla="*/ 178518 w 506856"/>
                <a:gd name="connsiteY1" fmla="*/ 642270 h 2514078"/>
                <a:gd name="connsiteX2" fmla="*/ 50070 w 506856"/>
                <a:gd name="connsiteY2" fmla="*/ 992332 h 2514078"/>
                <a:gd name="connsiteX3" fmla="*/ 332078 w 506856"/>
                <a:gd name="connsiteY3" fmla="*/ 1409790 h 2514078"/>
                <a:gd name="connsiteX4" fmla="*/ 490847 w 506856"/>
                <a:gd name="connsiteY4" fmla="*/ 1871907 h 2514078"/>
                <a:gd name="connsiteX5" fmla="*/ 236024 w 506856"/>
                <a:gd name="connsiteY5" fmla="*/ 2071272 h 2514078"/>
                <a:gd name="connsiteX6" fmla="*/ 153706 w 506856"/>
                <a:gd name="connsiteY6" fmla="*/ 2266884 h 2514078"/>
                <a:gd name="connsiteX7" fmla="*/ 182479 w 506856"/>
                <a:gd name="connsiteY7" fmla="*/ 2364872 h 2514078"/>
                <a:gd name="connsiteX8" fmla="*/ 0 w 506856"/>
                <a:gd name="connsiteY8" fmla="*/ 2460324 h 2514078"/>
                <a:gd name="connsiteX0" fmla="*/ 97859 w 500505"/>
                <a:gd name="connsiteY0" fmla="*/ 0 h 2514078"/>
                <a:gd name="connsiteX1" fmla="*/ 178518 w 500505"/>
                <a:gd name="connsiteY1" fmla="*/ 642270 h 2514078"/>
                <a:gd name="connsiteX2" fmla="*/ 50070 w 500505"/>
                <a:gd name="connsiteY2" fmla="*/ 992332 h 2514078"/>
                <a:gd name="connsiteX3" fmla="*/ 332078 w 500505"/>
                <a:gd name="connsiteY3" fmla="*/ 1409790 h 2514078"/>
                <a:gd name="connsiteX4" fmla="*/ 490847 w 500505"/>
                <a:gd name="connsiteY4" fmla="*/ 1871907 h 2514078"/>
                <a:gd name="connsiteX5" fmla="*/ 236024 w 500505"/>
                <a:gd name="connsiteY5" fmla="*/ 2071272 h 2514078"/>
                <a:gd name="connsiteX6" fmla="*/ 153706 w 500505"/>
                <a:gd name="connsiteY6" fmla="*/ 2266884 h 2514078"/>
                <a:gd name="connsiteX7" fmla="*/ 182479 w 500505"/>
                <a:gd name="connsiteY7" fmla="*/ 2364872 h 2514078"/>
                <a:gd name="connsiteX8" fmla="*/ 0 w 500505"/>
                <a:gd name="connsiteY8" fmla="*/ 2460324 h 2514078"/>
                <a:gd name="connsiteX0" fmla="*/ 97859 w 499841"/>
                <a:gd name="connsiteY0" fmla="*/ 0 h 2514078"/>
                <a:gd name="connsiteX1" fmla="*/ 178518 w 499841"/>
                <a:gd name="connsiteY1" fmla="*/ 642270 h 2514078"/>
                <a:gd name="connsiteX2" fmla="*/ 50070 w 499841"/>
                <a:gd name="connsiteY2" fmla="*/ 992332 h 2514078"/>
                <a:gd name="connsiteX3" fmla="*/ 332078 w 499841"/>
                <a:gd name="connsiteY3" fmla="*/ 1409790 h 2514078"/>
                <a:gd name="connsiteX4" fmla="*/ 490847 w 499841"/>
                <a:gd name="connsiteY4" fmla="*/ 1871907 h 2514078"/>
                <a:gd name="connsiteX5" fmla="*/ 236024 w 499841"/>
                <a:gd name="connsiteY5" fmla="*/ 2071272 h 2514078"/>
                <a:gd name="connsiteX6" fmla="*/ 153706 w 499841"/>
                <a:gd name="connsiteY6" fmla="*/ 2266884 h 2514078"/>
                <a:gd name="connsiteX7" fmla="*/ 182479 w 499841"/>
                <a:gd name="connsiteY7" fmla="*/ 2364872 h 2514078"/>
                <a:gd name="connsiteX8" fmla="*/ 0 w 499841"/>
                <a:gd name="connsiteY8" fmla="*/ 2460324 h 2514078"/>
                <a:gd name="connsiteX0" fmla="*/ 97859 w 499841"/>
                <a:gd name="connsiteY0" fmla="*/ 0 h 2514078"/>
                <a:gd name="connsiteX1" fmla="*/ 178518 w 499841"/>
                <a:gd name="connsiteY1" fmla="*/ 642270 h 2514078"/>
                <a:gd name="connsiteX2" fmla="*/ 50070 w 499841"/>
                <a:gd name="connsiteY2" fmla="*/ 992332 h 2514078"/>
                <a:gd name="connsiteX3" fmla="*/ 332078 w 499841"/>
                <a:gd name="connsiteY3" fmla="*/ 1409790 h 2514078"/>
                <a:gd name="connsiteX4" fmla="*/ 490847 w 499841"/>
                <a:gd name="connsiteY4" fmla="*/ 1871907 h 2514078"/>
                <a:gd name="connsiteX5" fmla="*/ 236024 w 499841"/>
                <a:gd name="connsiteY5" fmla="*/ 2071272 h 2514078"/>
                <a:gd name="connsiteX6" fmla="*/ 153706 w 499841"/>
                <a:gd name="connsiteY6" fmla="*/ 2266884 h 2514078"/>
                <a:gd name="connsiteX7" fmla="*/ 182479 w 499841"/>
                <a:gd name="connsiteY7" fmla="*/ 2364872 h 2514078"/>
                <a:gd name="connsiteX8" fmla="*/ 0 w 499841"/>
                <a:gd name="connsiteY8" fmla="*/ 2460324 h 2514078"/>
                <a:gd name="connsiteX0" fmla="*/ 101090 w 503072"/>
                <a:gd name="connsiteY0" fmla="*/ 0 h 2554688"/>
                <a:gd name="connsiteX1" fmla="*/ 181749 w 503072"/>
                <a:gd name="connsiteY1" fmla="*/ 642270 h 2554688"/>
                <a:gd name="connsiteX2" fmla="*/ 53301 w 503072"/>
                <a:gd name="connsiteY2" fmla="*/ 992332 h 2554688"/>
                <a:gd name="connsiteX3" fmla="*/ 335309 w 503072"/>
                <a:gd name="connsiteY3" fmla="*/ 1409790 h 2554688"/>
                <a:gd name="connsiteX4" fmla="*/ 494078 w 503072"/>
                <a:gd name="connsiteY4" fmla="*/ 1871907 h 2554688"/>
                <a:gd name="connsiteX5" fmla="*/ 239255 w 503072"/>
                <a:gd name="connsiteY5" fmla="*/ 2071272 h 2554688"/>
                <a:gd name="connsiteX6" fmla="*/ 156937 w 503072"/>
                <a:gd name="connsiteY6" fmla="*/ 2266884 h 2554688"/>
                <a:gd name="connsiteX7" fmla="*/ 185710 w 503072"/>
                <a:gd name="connsiteY7" fmla="*/ 2364872 h 2554688"/>
                <a:gd name="connsiteX8" fmla="*/ 0 w 503072"/>
                <a:gd name="connsiteY8" fmla="*/ 2500934 h 2554688"/>
                <a:gd name="connsiteX0" fmla="*/ 101090 w 503072"/>
                <a:gd name="connsiteY0" fmla="*/ 0 h 2516415"/>
                <a:gd name="connsiteX1" fmla="*/ 181749 w 503072"/>
                <a:gd name="connsiteY1" fmla="*/ 642270 h 2516415"/>
                <a:gd name="connsiteX2" fmla="*/ 53301 w 503072"/>
                <a:gd name="connsiteY2" fmla="*/ 992332 h 2516415"/>
                <a:gd name="connsiteX3" fmla="*/ 335309 w 503072"/>
                <a:gd name="connsiteY3" fmla="*/ 1409790 h 2516415"/>
                <a:gd name="connsiteX4" fmla="*/ 494078 w 503072"/>
                <a:gd name="connsiteY4" fmla="*/ 1871907 h 2516415"/>
                <a:gd name="connsiteX5" fmla="*/ 239255 w 503072"/>
                <a:gd name="connsiteY5" fmla="*/ 2071272 h 2516415"/>
                <a:gd name="connsiteX6" fmla="*/ 156937 w 503072"/>
                <a:gd name="connsiteY6" fmla="*/ 2266884 h 2516415"/>
                <a:gd name="connsiteX7" fmla="*/ 185710 w 503072"/>
                <a:gd name="connsiteY7" fmla="*/ 2364872 h 2516415"/>
                <a:gd name="connsiteX8" fmla="*/ 0 w 503072"/>
                <a:gd name="connsiteY8" fmla="*/ 2500934 h 2516415"/>
                <a:gd name="connsiteX0" fmla="*/ 101090 w 503072"/>
                <a:gd name="connsiteY0" fmla="*/ 0 h 2516415"/>
                <a:gd name="connsiteX1" fmla="*/ 181749 w 503072"/>
                <a:gd name="connsiteY1" fmla="*/ 642270 h 2516415"/>
                <a:gd name="connsiteX2" fmla="*/ 53301 w 503072"/>
                <a:gd name="connsiteY2" fmla="*/ 992332 h 2516415"/>
                <a:gd name="connsiteX3" fmla="*/ 335309 w 503072"/>
                <a:gd name="connsiteY3" fmla="*/ 1409790 h 2516415"/>
                <a:gd name="connsiteX4" fmla="*/ 494078 w 503072"/>
                <a:gd name="connsiteY4" fmla="*/ 1871907 h 2516415"/>
                <a:gd name="connsiteX5" fmla="*/ 239255 w 503072"/>
                <a:gd name="connsiteY5" fmla="*/ 2071272 h 2516415"/>
                <a:gd name="connsiteX6" fmla="*/ 156937 w 503072"/>
                <a:gd name="connsiteY6" fmla="*/ 2266884 h 2516415"/>
                <a:gd name="connsiteX7" fmla="*/ 188363 w 503072"/>
                <a:gd name="connsiteY7" fmla="*/ 2395733 h 2516415"/>
                <a:gd name="connsiteX8" fmla="*/ 0 w 503072"/>
                <a:gd name="connsiteY8" fmla="*/ 2500934 h 2516415"/>
                <a:gd name="connsiteX0" fmla="*/ 101090 w 503072"/>
                <a:gd name="connsiteY0" fmla="*/ 0 h 2516415"/>
                <a:gd name="connsiteX1" fmla="*/ 181749 w 503072"/>
                <a:gd name="connsiteY1" fmla="*/ 642270 h 2516415"/>
                <a:gd name="connsiteX2" fmla="*/ 53301 w 503072"/>
                <a:gd name="connsiteY2" fmla="*/ 992332 h 2516415"/>
                <a:gd name="connsiteX3" fmla="*/ 335309 w 503072"/>
                <a:gd name="connsiteY3" fmla="*/ 1409790 h 2516415"/>
                <a:gd name="connsiteX4" fmla="*/ 494078 w 503072"/>
                <a:gd name="connsiteY4" fmla="*/ 1871907 h 2516415"/>
                <a:gd name="connsiteX5" fmla="*/ 239255 w 503072"/>
                <a:gd name="connsiteY5" fmla="*/ 2071272 h 2516415"/>
                <a:gd name="connsiteX6" fmla="*/ 156937 w 503072"/>
                <a:gd name="connsiteY6" fmla="*/ 2266884 h 2516415"/>
                <a:gd name="connsiteX7" fmla="*/ 188363 w 503072"/>
                <a:gd name="connsiteY7" fmla="*/ 2395733 h 2516415"/>
                <a:gd name="connsiteX8" fmla="*/ 0 w 503072"/>
                <a:gd name="connsiteY8" fmla="*/ 2500934 h 2516415"/>
                <a:gd name="connsiteX0" fmla="*/ 101090 w 506280"/>
                <a:gd name="connsiteY0" fmla="*/ 0 h 2516415"/>
                <a:gd name="connsiteX1" fmla="*/ 181749 w 506280"/>
                <a:gd name="connsiteY1" fmla="*/ 642270 h 2516415"/>
                <a:gd name="connsiteX2" fmla="*/ 53301 w 506280"/>
                <a:gd name="connsiteY2" fmla="*/ 992332 h 2516415"/>
                <a:gd name="connsiteX3" fmla="*/ 335309 w 506280"/>
                <a:gd name="connsiteY3" fmla="*/ 1409790 h 2516415"/>
                <a:gd name="connsiteX4" fmla="*/ 494078 w 506280"/>
                <a:gd name="connsiteY4" fmla="*/ 1871907 h 2516415"/>
                <a:gd name="connsiteX5" fmla="*/ 262097 w 506280"/>
                <a:gd name="connsiteY5" fmla="*/ 2073090 h 2516415"/>
                <a:gd name="connsiteX6" fmla="*/ 156937 w 506280"/>
                <a:gd name="connsiteY6" fmla="*/ 2266884 h 2516415"/>
                <a:gd name="connsiteX7" fmla="*/ 188363 w 506280"/>
                <a:gd name="connsiteY7" fmla="*/ 2395733 h 2516415"/>
                <a:gd name="connsiteX8" fmla="*/ 0 w 506280"/>
                <a:gd name="connsiteY8" fmla="*/ 2500934 h 2516415"/>
                <a:gd name="connsiteX0" fmla="*/ 101090 w 506280"/>
                <a:gd name="connsiteY0" fmla="*/ 0 h 2516415"/>
                <a:gd name="connsiteX1" fmla="*/ 181749 w 506280"/>
                <a:gd name="connsiteY1" fmla="*/ 642270 h 2516415"/>
                <a:gd name="connsiteX2" fmla="*/ 53301 w 506280"/>
                <a:gd name="connsiteY2" fmla="*/ 992332 h 2516415"/>
                <a:gd name="connsiteX3" fmla="*/ 335309 w 506280"/>
                <a:gd name="connsiteY3" fmla="*/ 1409790 h 2516415"/>
                <a:gd name="connsiteX4" fmla="*/ 494078 w 506280"/>
                <a:gd name="connsiteY4" fmla="*/ 1871907 h 2516415"/>
                <a:gd name="connsiteX5" fmla="*/ 262097 w 506280"/>
                <a:gd name="connsiteY5" fmla="*/ 2073090 h 2516415"/>
                <a:gd name="connsiteX6" fmla="*/ 164955 w 506280"/>
                <a:gd name="connsiteY6" fmla="*/ 2262414 h 2516415"/>
                <a:gd name="connsiteX7" fmla="*/ 188363 w 506280"/>
                <a:gd name="connsiteY7" fmla="*/ 2395733 h 2516415"/>
                <a:gd name="connsiteX8" fmla="*/ 0 w 506280"/>
                <a:gd name="connsiteY8" fmla="*/ 2500934 h 2516415"/>
                <a:gd name="connsiteX0" fmla="*/ 101090 w 506280"/>
                <a:gd name="connsiteY0" fmla="*/ 0 h 2516415"/>
                <a:gd name="connsiteX1" fmla="*/ 181749 w 506280"/>
                <a:gd name="connsiteY1" fmla="*/ 642270 h 2516415"/>
                <a:gd name="connsiteX2" fmla="*/ 53301 w 506280"/>
                <a:gd name="connsiteY2" fmla="*/ 992332 h 2516415"/>
                <a:gd name="connsiteX3" fmla="*/ 335309 w 506280"/>
                <a:gd name="connsiteY3" fmla="*/ 1409790 h 2516415"/>
                <a:gd name="connsiteX4" fmla="*/ 494078 w 506280"/>
                <a:gd name="connsiteY4" fmla="*/ 1871907 h 2516415"/>
                <a:gd name="connsiteX5" fmla="*/ 262097 w 506280"/>
                <a:gd name="connsiteY5" fmla="*/ 2073090 h 2516415"/>
                <a:gd name="connsiteX6" fmla="*/ 164955 w 506280"/>
                <a:gd name="connsiteY6" fmla="*/ 2262414 h 2516415"/>
                <a:gd name="connsiteX7" fmla="*/ 188363 w 506280"/>
                <a:gd name="connsiteY7" fmla="*/ 2395733 h 2516415"/>
                <a:gd name="connsiteX8" fmla="*/ 0 w 506280"/>
                <a:gd name="connsiteY8" fmla="*/ 2500934 h 2516415"/>
                <a:gd name="connsiteX0" fmla="*/ 101090 w 506280"/>
                <a:gd name="connsiteY0" fmla="*/ 0 h 2516415"/>
                <a:gd name="connsiteX1" fmla="*/ 181749 w 506280"/>
                <a:gd name="connsiteY1" fmla="*/ 642270 h 2516415"/>
                <a:gd name="connsiteX2" fmla="*/ 53301 w 506280"/>
                <a:gd name="connsiteY2" fmla="*/ 992332 h 2516415"/>
                <a:gd name="connsiteX3" fmla="*/ 335309 w 506280"/>
                <a:gd name="connsiteY3" fmla="*/ 1409790 h 2516415"/>
                <a:gd name="connsiteX4" fmla="*/ 494078 w 506280"/>
                <a:gd name="connsiteY4" fmla="*/ 1871907 h 2516415"/>
                <a:gd name="connsiteX5" fmla="*/ 262097 w 506280"/>
                <a:gd name="connsiteY5" fmla="*/ 2073090 h 2516415"/>
                <a:gd name="connsiteX6" fmla="*/ 164955 w 506280"/>
                <a:gd name="connsiteY6" fmla="*/ 2262414 h 2516415"/>
                <a:gd name="connsiteX7" fmla="*/ 187757 w 506280"/>
                <a:gd name="connsiteY7" fmla="*/ 2403347 h 2516415"/>
                <a:gd name="connsiteX8" fmla="*/ 0 w 506280"/>
                <a:gd name="connsiteY8" fmla="*/ 2500934 h 2516415"/>
                <a:gd name="connsiteX0" fmla="*/ 101090 w 506280"/>
                <a:gd name="connsiteY0" fmla="*/ 0 h 2516415"/>
                <a:gd name="connsiteX1" fmla="*/ 181749 w 506280"/>
                <a:gd name="connsiteY1" fmla="*/ 642270 h 2516415"/>
                <a:gd name="connsiteX2" fmla="*/ 53301 w 506280"/>
                <a:gd name="connsiteY2" fmla="*/ 992332 h 2516415"/>
                <a:gd name="connsiteX3" fmla="*/ 335309 w 506280"/>
                <a:gd name="connsiteY3" fmla="*/ 1409790 h 2516415"/>
                <a:gd name="connsiteX4" fmla="*/ 494078 w 506280"/>
                <a:gd name="connsiteY4" fmla="*/ 1871907 h 2516415"/>
                <a:gd name="connsiteX5" fmla="*/ 262097 w 506280"/>
                <a:gd name="connsiteY5" fmla="*/ 2073090 h 2516415"/>
                <a:gd name="connsiteX6" fmla="*/ 164955 w 506280"/>
                <a:gd name="connsiteY6" fmla="*/ 2262414 h 2516415"/>
                <a:gd name="connsiteX7" fmla="*/ 187757 w 506280"/>
                <a:gd name="connsiteY7" fmla="*/ 2403347 h 2516415"/>
                <a:gd name="connsiteX8" fmla="*/ 0 w 506280"/>
                <a:gd name="connsiteY8" fmla="*/ 2500934 h 2516415"/>
                <a:gd name="connsiteX0" fmla="*/ 101090 w 574491"/>
                <a:gd name="connsiteY0" fmla="*/ 0 h 2516415"/>
                <a:gd name="connsiteX1" fmla="*/ 181749 w 574491"/>
                <a:gd name="connsiteY1" fmla="*/ 642270 h 2516415"/>
                <a:gd name="connsiteX2" fmla="*/ 53301 w 574491"/>
                <a:gd name="connsiteY2" fmla="*/ 992332 h 2516415"/>
                <a:gd name="connsiteX3" fmla="*/ 335309 w 574491"/>
                <a:gd name="connsiteY3" fmla="*/ 1409790 h 2516415"/>
                <a:gd name="connsiteX4" fmla="*/ 562289 w 574491"/>
                <a:gd name="connsiteY4" fmla="*/ 1849240 h 2516415"/>
                <a:gd name="connsiteX5" fmla="*/ 262097 w 574491"/>
                <a:gd name="connsiteY5" fmla="*/ 2073090 h 2516415"/>
                <a:gd name="connsiteX6" fmla="*/ 164955 w 574491"/>
                <a:gd name="connsiteY6" fmla="*/ 2262414 h 2516415"/>
                <a:gd name="connsiteX7" fmla="*/ 187757 w 574491"/>
                <a:gd name="connsiteY7" fmla="*/ 2403347 h 2516415"/>
                <a:gd name="connsiteX8" fmla="*/ 0 w 574491"/>
                <a:gd name="connsiteY8" fmla="*/ 2500934 h 2516415"/>
                <a:gd name="connsiteX0" fmla="*/ 101090 w 573973"/>
                <a:gd name="connsiteY0" fmla="*/ 0 h 2516415"/>
                <a:gd name="connsiteX1" fmla="*/ 181749 w 573973"/>
                <a:gd name="connsiteY1" fmla="*/ 642270 h 2516415"/>
                <a:gd name="connsiteX2" fmla="*/ 53301 w 573973"/>
                <a:gd name="connsiteY2" fmla="*/ 992332 h 2516415"/>
                <a:gd name="connsiteX3" fmla="*/ 335309 w 573973"/>
                <a:gd name="connsiteY3" fmla="*/ 1409790 h 2516415"/>
                <a:gd name="connsiteX4" fmla="*/ 562289 w 573973"/>
                <a:gd name="connsiteY4" fmla="*/ 1849240 h 2516415"/>
                <a:gd name="connsiteX5" fmla="*/ 262097 w 573973"/>
                <a:gd name="connsiteY5" fmla="*/ 2073090 h 2516415"/>
                <a:gd name="connsiteX6" fmla="*/ 164955 w 573973"/>
                <a:gd name="connsiteY6" fmla="*/ 2262414 h 2516415"/>
                <a:gd name="connsiteX7" fmla="*/ 187757 w 573973"/>
                <a:gd name="connsiteY7" fmla="*/ 2403347 h 2516415"/>
                <a:gd name="connsiteX8" fmla="*/ 0 w 573973"/>
                <a:gd name="connsiteY8" fmla="*/ 2500934 h 2516415"/>
                <a:gd name="connsiteX0" fmla="*/ 101090 w 573973"/>
                <a:gd name="connsiteY0" fmla="*/ 0 h 2516415"/>
                <a:gd name="connsiteX1" fmla="*/ 181749 w 573973"/>
                <a:gd name="connsiteY1" fmla="*/ 642270 h 2516415"/>
                <a:gd name="connsiteX2" fmla="*/ 53301 w 573973"/>
                <a:gd name="connsiteY2" fmla="*/ 992332 h 2516415"/>
                <a:gd name="connsiteX3" fmla="*/ 335309 w 573973"/>
                <a:gd name="connsiteY3" fmla="*/ 1409790 h 2516415"/>
                <a:gd name="connsiteX4" fmla="*/ 562289 w 573973"/>
                <a:gd name="connsiteY4" fmla="*/ 1849240 h 2516415"/>
                <a:gd name="connsiteX5" fmla="*/ 262097 w 573973"/>
                <a:gd name="connsiteY5" fmla="*/ 2073090 h 2516415"/>
                <a:gd name="connsiteX6" fmla="*/ 164955 w 573973"/>
                <a:gd name="connsiteY6" fmla="*/ 2262414 h 2516415"/>
                <a:gd name="connsiteX7" fmla="*/ 187757 w 573973"/>
                <a:gd name="connsiteY7" fmla="*/ 2403347 h 2516415"/>
                <a:gd name="connsiteX8" fmla="*/ 0 w 573973"/>
                <a:gd name="connsiteY8" fmla="*/ 2500934 h 2516415"/>
                <a:gd name="connsiteX0" fmla="*/ 101090 w 574592"/>
                <a:gd name="connsiteY0" fmla="*/ 0 h 2516415"/>
                <a:gd name="connsiteX1" fmla="*/ 181749 w 574592"/>
                <a:gd name="connsiteY1" fmla="*/ 642270 h 2516415"/>
                <a:gd name="connsiteX2" fmla="*/ 53301 w 574592"/>
                <a:gd name="connsiteY2" fmla="*/ 992332 h 2516415"/>
                <a:gd name="connsiteX3" fmla="*/ 335309 w 574592"/>
                <a:gd name="connsiteY3" fmla="*/ 1409790 h 2516415"/>
                <a:gd name="connsiteX4" fmla="*/ 562289 w 574592"/>
                <a:gd name="connsiteY4" fmla="*/ 1849240 h 2516415"/>
                <a:gd name="connsiteX5" fmla="*/ 261491 w 574592"/>
                <a:gd name="connsiteY5" fmla="*/ 2080704 h 2516415"/>
                <a:gd name="connsiteX6" fmla="*/ 164955 w 574592"/>
                <a:gd name="connsiteY6" fmla="*/ 2262414 h 2516415"/>
                <a:gd name="connsiteX7" fmla="*/ 187757 w 574592"/>
                <a:gd name="connsiteY7" fmla="*/ 2403347 h 2516415"/>
                <a:gd name="connsiteX8" fmla="*/ 0 w 574592"/>
                <a:gd name="connsiteY8" fmla="*/ 2500934 h 2516415"/>
                <a:gd name="connsiteX0" fmla="*/ 101090 w 574592"/>
                <a:gd name="connsiteY0" fmla="*/ 0 h 2516415"/>
                <a:gd name="connsiteX1" fmla="*/ 181749 w 574592"/>
                <a:gd name="connsiteY1" fmla="*/ 642270 h 2516415"/>
                <a:gd name="connsiteX2" fmla="*/ 53301 w 574592"/>
                <a:gd name="connsiteY2" fmla="*/ 992332 h 2516415"/>
                <a:gd name="connsiteX3" fmla="*/ 335309 w 574592"/>
                <a:gd name="connsiteY3" fmla="*/ 1409790 h 2516415"/>
                <a:gd name="connsiteX4" fmla="*/ 562289 w 574592"/>
                <a:gd name="connsiteY4" fmla="*/ 1849240 h 2516415"/>
                <a:gd name="connsiteX5" fmla="*/ 261491 w 574592"/>
                <a:gd name="connsiteY5" fmla="*/ 2080704 h 2516415"/>
                <a:gd name="connsiteX6" fmla="*/ 164955 w 574592"/>
                <a:gd name="connsiteY6" fmla="*/ 2262414 h 2516415"/>
                <a:gd name="connsiteX7" fmla="*/ 187757 w 574592"/>
                <a:gd name="connsiteY7" fmla="*/ 2403347 h 2516415"/>
                <a:gd name="connsiteX8" fmla="*/ 0 w 574592"/>
                <a:gd name="connsiteY8" fmla="*/ 2500934 h 2516415"/>
                <a:gd name="connsiteX0" fmla="*/ 101090 w 587976"/>
                <a:gd name="connsiteY0" fmla="*/ 0 h 2516415"/>
                <a:gd name="connsiteX1" fmla="*/ 181749 w 587976"/>
                <a:gd name="connsiteY1" fmla="*/ 642270 h 2516415"/>
                <a:gd name="connsiteX2" fmla="*/ 53301 w 587976"/>
                <a:gd name="connsiteY2" fmla="*/ 992332 h 2516415"/>
                <a:gd name="connsiteX3" fmla="*/ 335309 w 587976"/>
                <a:gd name="connsiteY3" fmla="*/ 1409790 h 2516415"/>
                <a:gd name="connsiteX4" fmla="*/ 562289 w 587976"/>
                <a:gd name="connsiteY4" fmla="*/ 1849240 h 2516415"/>
                <a:gd name="connsiteX5" fmla="*/ 261491 w 587976"/>
                <a:gd name="connsiteY5" fmla="*/ 2080704 h 2516415"/>
                <a:gd name="connsiteX6" fmla="*/ 164955 w 587976"/>
                <a:gd name="connsiteY6" fmla="*/ 2262414 h 2516415"/>
                <a:gd name="connsiteX7" fmla="*/ 187757 w 587976"/>
                <a:gd name="connsiteY7" fmla="*/ 2403347 h 2516415"/>
                <a:gd name="connsiteX8" fmla="*/ 0 w 587976"/>
                <a:gd name="connsiteY8" fmla="*/ 2500934 h 2516415"/>
                <a:gd name="connsiteX0" fmla="*/ 101090 w 582294"/>
                <a:gd name="connsiteY0" fmla="*/ 0 h 2516415"/>
                <a:gd name="connsiteX1" fmla="*/ 181749 w 582294"/>
                <a:gd name="connsiteY1" fmla="*/ 642270 h 2516415"/>
                <a:gd name="connsiteX2" fmla="*/ 53301 w 582294"/>
                <a:gd name="connsiteY2" fmla="*/ 992332 h 2516415"/>
                <a:gd name="connsiteX3" fmla="*/ 335309 w 582294"/>
                <a:gd name="connsiteY3" fmla="*/ 1409790 h 2516415"/>
                <a:gd name="connsiteX4" fmla="*/ 556607 w 582294"/>
                <a:gd name="connsiteY4" fmla="*/ 1856451 h 2516415"/>
                <a:gd name="connsiteX5" fmla="*/ 261491 w 582294"/>
                <a:gd name="connsiteY5" fmla="*/ 2080704 h 2516415"/>
                <a:gd name="connsiteX6" fmla="*/ 164955 w 582294"/>
                <a:gd name="connsiteY6" fmla="*/ 2262414 h 2516415"/>
                <a:gd name="connsiteX7" fmla="*/ 187757 w 582294"/>
                <a:gd name="connsiteY7" fmla="*/ 2403347 h 2516415"/>
                <a:gd name="connsiteX8" fmla="*/ 0 w 582294"/>
                <a:gd name="connsiteY8" fmla="*/ 2500934 h 2516415"/>
                <a:gd name="connsiteX0" fmla="*/ 101090 w 582294"/>
                <a:gd name="connsiteY0" fmla="*/ 0 h 2516415"/>
                <a:gd name="connsiteX1" fmla="*/ 181749 w 582294"/>
                <a:gd name="connsiteY1" fmla="*/ 642270 h 2516415"/>
                <a:gd name="connsiteX2" fmla="*/ 53301 w 582294"/>
                <a:gd name="connsiteY2" fmla="*/ 992332 h 2516415"/>
                <a:gd name="connsiteX3" fmla="*/ 335309 w 582294"/>
                <a:gd name="connsiteY3" fmla="*/ 1409790 h 2516415"/>
                <a:gd name="connsiteX4" fmla="*/ 556607 w 582294"/>
                <a:gd name="connsiteY4" fmla="*/ 1856451 h 2516415"/>
                <a:gd name="connsiteX5" fmla="*/ 261491 w 582294"/>
                <a:gd name="connsiteY5" fmla="*/ 2080704 h 2516415"/>
                <a:gd name="connsiteX6" fmla="*/ 164955 w 582294"/>
                <a:gd name="connsiteY6" fmla="*/ 2262414 h 2516415"/>
                <a:gd name="connsiteX7" fmla="*/ 187757 w 582294"/>
                <a:gd name="connsiteY7" fmla="*/ 2403347 h 2516415"/>
                <a:gd name="connsiteX8" fmla="*/ 0 w 582294"/>
                <a:gd name="connsiteY8" fmla="*/ 2500934 h 2516415"/>
                <a:gd name="connsiteX0" fmla="*/ 101090 w 582294"/>
                <a:gd name="connsiteY0" fmla="*/ 0 h 2516415"/>
                <a:gd name="connsiteX1" fmla="*/ 181749 w 582294"/>
                <a:gd name="connsiteY1" fmla="*/ 642270 h 2516415"/>
                <a:gd name="connsiteX2" fmla="*/ 53301 w 582294"/>
                <a:gd name="connsiteY2" fmla="*/ 992332 h 2516415"/>
                <a:gd name="connsiteX3" fmla="*/ 345866 w 582294"/>
                <a:gd name="connsiteY3" fmla="*/ 1405522 h 2516415"/>
                <a:gd name="connsiteX4" fmla="*/ 556607 w 582294"/>
                <a:gd name="connsiteY4" fmla="*/ 1856451 h 2516415"/>
                <a:gd name="connsiteX5" fmla="*/ 261491 w 582294"/>
                <a:gd name="connsiteY5" fmla="*/ 2080704 h 2516415"/>
                <a:gd name="connsiteX6" fmla="*/ 164955 w 582294"/>
                <a:gd name="connsiteY6" fmla="*/ 2262414 h 2516415"/>
                <a:gd name="connsiteX7" fmla="*/ 187757 w 582294"/>
                <a:gd name="connsiteY7" fmla="*/ 2403347 h 2516415"/>
                <a:gd name="connsiteX8" fmla="*/ 0 w 582294"/>
                <a:gd name="connsiteY8" fmla="*/ 2500934 h 2516415"/>
                <a:gd name="connsiteX0" fmla="*/ 101090 w 582294"/>
                <a:gd name="connsiteY0" fmla="*/ 0 h 2516415"/>
                <a:gd name="connsiteX1" fmla="*/ 181749 w 582294"/>
                <a:gd name="connsiteY1" fmla="*/ 642270 h 2516415"/>
                <a:gd name="connsiteX2" fmla="*/ 53301 w 582294"/>
                <a:gd name="connsiteY2" fmla="*/ 992332 h 2516415"/>
                <a:gd name="connsiteX3" fmla="*/ 345866 w 582294"/>
                <a:gd name="connsiteY3" fmla="*/ 1405522 h 2516415"/>
                <a:gd name="connsiteX4" fmla="*/ 556607 w 582294"/>
                <a:gd name="connsiteY4" fmla="*/ 1856451 h 2516415"/>
                <a:gd name="connsiteX5" fmla="*/ 261491 w 582294"/>
                <a:gd name="connsiteY5" fmla="*/ 2080704 h 2516415"/>
                <a:gd name="connsiteX6" fmla="*/ 164955 w 582294"/>
                <a:gd name="connsiteY6" fmla="*/ 2262414 h 2516415"/>
                <a:gd name="connsiteX7" fmla="*/ 187757 w 582294"/>
                <a:gd name="connsiteY7" fmla="*/ 2403347 h 2516415"/>
                <a:gd name="connsiteX8" fmla="*/ 0 w 582294"/>
                <a:gd name="connsiteY8" fmla="*/ 2500934 h 2516415"/>
                <a:gd name="connsiteX0" fmla="*/ 101090 w 582294"/>
                <a:gd name="connsiteY0" fmla="*/ 0 h 2516415"/>
                <a:gd name="connsiteX1" fmla="*/ 181749 w 582294"/>
                <a:gd name="connsiteY1" fmla="*/ 642270 h 2516415"/>
                <a:gd name="connsiteX2" fmla="*/ 134492 w 582294"/>
                <a:gd name="connsiteY2" fmla="*/ 934940 h 2516415"/>
                <a:gd name="connsiteX3" fmla="*/ 345866 w 582294"/>
                <a:gd name="connsiteY3" fmla="*/ 1405522 h 2516415"/>
                <a:gd name="connsiteX4" fmla="*/ 556607 w 582294"/>
                <a:gd name="connsiteY4" fmla="*/ 1856451 h 2516415"/>
                <a:gd name="connsiteX5" fmla="*/ 261491 w 582294"/>
                <a:gd name="connsiteY5" fmla="*/ 2080704 h 2516415"/>
                <a:gd name="connsiteX6" fmla="*/ 164955 w 582294"/>
                <a:gd name="connsiteY6" fmla="*/ 2262414 h 2516415"/>
                <a:gd name="connsiteX7" fmla="*/ 187757 w 582294"/>
                <a:gd name="connsiteY7" fmla="*/ 2403347 h 2516415"/>
                <a:gd name="connsiteX8" fmla="*/ 0 w 582294"/>
                <a:gd name="connsiteY8" fmla="*/ 2500934 h 2516415"/>
                <a:gd name="connsiteX0" fmla="*/ 101090 w 582294"/>
                <a:gd name="connsiteY0" fmla="*/ 0 h 2516415"/>
                <a:gd name="connsiteX1" fmla="*/ 181749 w 582294"/>
                <a:gd name="connsiteY1" fmla="*/ 642270 h 2516415"/>
                <a:gd name="connsiteX2" fmla="*/ 134492 w 582294"/>
                <a:gd name="connsiteY2" fmla="*/ 934940 h 2516415"/>
                <a:gd name="connsiteX3" fmla="*/ 345866 w 582294"/>
                <a:gd name="connsiteY3" fmla="*/ 1405522 h 2516415"/>
                <a:gd name="connsiteX4" fmla="*/ 556607 w 582294"/>
                <a:gd name="connsiteY4" fmla="*/ 1856451 h 2516415"/>
                <a:gd name="connsiteX5" fmla="*/ 261491 w 582294"/>
                <a:gd name="connsiteY5" fmla="*/ 2080704 h 2516415"/>
                <a:gd name="connsiteX6" fmla="*/ 164955 w 582294"/>
                <a:gd name="connsiteY6" fmla="*/ 2262414 h 2516415"/>
                <a:gd name="connsiteX7" fmla="*/ 187757 w 582294"/>
                <a:gd name="connsiteY7" fmla="*/ 2403347 h 2516415"/>
                <a:gd name="connsiteX8" fmla="*/ 0 w 582294"/>
                <a:gd name="connsiteY8" fmla="*/ 2500934 h 2516415"/>
                <a:gd name="connsiteX0" fmla="*/ 101090 w 582294"/>
                <a:gd name="connsiteY0" fmla="*/ 0 h 2516415"/>
                <a:gd name="connsiteX1" fmla="*/ 258901 w 582294"/>
                <a:gd name="connsiteY1" fmla="*/ 635639 h 2516415"/>
                <a:gd name="connsiteX2" fmla="*/ 134492 w 582294"/>
                <a:gd name="connsiteY2" fmla="*/ 934940 h 2516415"/>
                <a:gd name="connsiteX3" fmla="*/ 345866 w 582294"/>
                <a:gd name="connsiteY3" fmla="*/ 1405522 h 2516415"/>
                <a:gd name="connsiteX4" fmla="*/ 556607 w 582294"/>
                <a:gd name="connsiteY4" fmla="*/ 1856451 h 2516415"/>
                <a:gd name="connsiteX5" fmla="*/ 261491 w 582294"/>
                <a:gd name="connsiteY5" fmla="*/ 2080704 h 2516415"/>
                <a:gd name="connsiteX6" fmla="*/ 164955 w 582294"/>
                <a:gd name="connsiteY6" fmla="*/ 2262414 h 2516415"/>
                <a:gd name="connsiteX7" fmla="*/ 187757 w 582294"/>
                <a:gd name="connsiteY7" fmla="*/ 2403347 h 2516415"/>
                <a:gd name="connsiteX8" fmla="*/ 0 w 582294"/>
                <a:gd name="connsiteY8" fmla="*/ 2500934 h 2516415"/>
                <a:gd name="connsiteX0" fmla="*/ 206880 w 582294"/>
                <a:gd name="connsiteY0" fmla="*/ 0 h 2497780"/>
                <a:gd name="connsiteX1" fmla="*/ 258901 w 582294"/>
                <a:gd name="connsiteY1" fmla="*/ 617004 h 2497780"/>
                <a:gd name="connsiteX2" fmla="*/ 134492 w 582294"/>
                <a:gd name="connsiteY2" fmla="*/ 916305 h 2497780"/>
                <a:gd name="connsiteX3" fmla="*/ 345866 w 582294"/>
                <a:gd name="connsiteY3" fmla="*/ 1386887 h 2497780"/>
                <a:gd name="connsiteX4" fmla="*/ 556607 w 582294"/>
                <a:gd name="connsiteY4" fmla="*/ 1837816 h 2497780"/>
                <a:gd name="connsiteX5" fmla="*/ 261491 w 582294"/>
                <a:gd name="connsiteY5" fmla="*/ 2062069 h 2497780"/>
                <a:gd name="connsiteX6" fmla="*/ 164955 w 582294"/>
                <a:gd name="connsiteY6" fmla="*/ 2243779 h 2497780"/>
                <a:gd name="connsiteX7" fmla="*/ 187757 w 582294"/>
                <a:gd name="connsiteY7" fmla="*/ 2384712 h 2497780"/>
                <a:gd name="connsiteX8" fmla="*/ 0 w 582294"/>
                <a:gd name="connsiteY8" fmla="*/ 2482299 h 2497780"/>
                <a:gd name="connsiteX0" fmla="*/ 206880 w 582294"/>
                <a:gd name="connsiteY0" fmla="*/ 0 h 2497780"/>
                <a:gd name="connsiteX1" fmla="*/ 258901 w 582294"/>
                <a:gd name="connsiteY1" fmla="*/ 617004 h 2497780"/>
                <a:gd name="connsiteX2" fmla="*/ 134492 w 582294"/>
                <a:gd name="connsiteY2" fmla="*/ 916305 h 2497780"/>
                <a:gd name="connsiteX3" fmla="*/ 345866 w 582294"/>
                <a:gd name="connsiteY3" fmla="*/ 1386887 h 2497780"/>
                <a:gd name="connsiteX4" fmla="*/ 556607 w 582294"/>
                <a:gd name="connsiteY4" fmla="*/ 1837816 h 2497780"/>
                <a:gd name="connsiteX5" fmla="*/ 261491 w 582294"/>
                <a:gd name="connsiteY5" fmla="*/ 2062069 h 2497780"/>
                <a:gd name="connsiteX6" fmla="*/ 164955 w 582294"/>
                <a:gd name="connsiteY6" fmla="*/ 2243779 h 2497780"/>
                <a:gd name="connsiteX7" fmla="*/ 187757 w 582294"/>
                <a:gd name="connsiteY7" fmla="*/ 2384712 h 2497780"/>
                <a:gd name="connsiteX8" fmla="*/ 0 w 582294"/>
                <a:gd name="connsiteY8" fmla="*/ 2482299 h 2497780"/>
                <a:gd name="connsiteX0" fmla="*/ 206880 w 582294"/>
                <a:gd name="connsiteY0" fmla="*/ 0 h 2497780"/>
                <a:gd name="connsiteX1" fmla="*/ 258901 w 582294"/>
                <a:gd name="connsiteY1" fmla="*/ 617004 h 2497780"/>
                <a:gd name="connsiteX2" fmla="*/ 134492 w 582294"/>
                <a:gd name="connsiteY2" fmla="*/ 916305 h 2497780"/>
                <a:gd name="connsiteX3" fmla="*/ 345866 w 582294"/>
                <a:gd name="connsiteY3" fmla="*/ 1386887 h 2497780"/>
                <a:gd name="connsiteX4" fmla="*/ 556607 w 582294"/>
                <a:gd name="connsiteY4" fmla="*/ 1837816 h 2497780"/>
                <a:gd name="connsiteX5" fmla="*/ 261491 w 582294"/>
                <a:gd name="connsiteY5" fmla="*/ 2062069 h 2497780"/>
                <a:gd name="connsiteX6" fmla="*/ 164955 w 582294"/>
                <a:gd name="connsiteY6" fmla="*/ 2243779 h 2497780"/>
                <a:gd name="connsiteX7" fmla="*/ 187757 w 582294"/>
                <a:gd name="connsiteY7" fmla="*/ 2384712 h 2497780"/>
                <a:gd name="connsiteX8" fmla="*/ 0 w 582294"/>
                <a:gd name="connsiteY8" fmla="*/ 2482299 h 2497780"/>
                <a:gd name="connsiteX0" fmla="*/ 206880 w 582294"/>
                <a:gd name="connsiteY0" fmla="*/ 0 h 2497780"/>
                <a:gd name="connsiteX1" fmla="*/ 258901 w 582294"/>
                <a:gd name="connsiteY1" fmla="*/ 617004 h 2497780"/>
                <a:gd name="connsiteX2" fmla="*/ 134492 w 582294"/>
                <a:gd name="connsiteY2" fmla="*/ 916305 h 2497780"/>
                <a:gd name="connsiteX3" fmla="*/ 345866 w 582294"/>
                <a:gd name="connsiteY3" fmla="*/ 1386887 h 2497780"/>
                <a:gd name="connsiteX4" fmla="*/ 556607 w 582294"/>
                <a:gd name="connsiteY4" fmla="*/ 1837816 h 2497780"/>
                <a:gd name="connsiteX5" fmla="*/ 261491 w 582294"/>
                <a:gd name="connsiteY5" fmla="*/ 2062069 h 2497780"/>
                <a:gd name="connsiteX6" fmla="*/ 164955 w 582294"/>
                <a:gd name="connsiteY6" fmla="*/ 2243779 h 2497780"/>
                <a:gd name="connsiteX7" fmla="*/ 187757 w 582294"/>
                <a:gd name="connsiteY7" fmla="*/ 2384712 h 2497780"/>
                <a:gd name="connsiteX8" fmla="*/ 0 w 582294"/>
                <a:gd name="connsiteY8" fmla="*/ 2482299 h 2497780"/>
                <a:gd name="connsiteX0" fmla="*/ 206880 w 582294"/>
                <a:gd name="connsiteY0" fmla="*/ 0 h 2497780"/>
                <a:gd name="connsiteX1" fmla="*/ 258901 w 582294"/>
                <a:gd name="connsiteY1" fmla="*/ 617004 h 2497780"/>
                <a:gd name="connsiteX2" fmla="*/ 134492 w 582294"/>
                <a:gd name="connsiteY2" fmla="*/ 916305 h 2497780"/>
                <a:gd name="connsiteX3" fmla="*/ 345866 w 582294"/>
                <a:gd name="connsiteY3" fmla="*/ 1386887 h 2497780"/>
                <a:gd name="connsiteX4" fmla="*/ 556607 w 582294"/>
                <a:gd name="connsiteY4" fmla="*/ 1837816 h 2497780"/>
                <a:gd name="connsiteX5" fmla="*/ 261491 w 582294"/>
                <a:gd name="connsiteY5" fmla="*/ 2062069 h 2497780"/>
                <a:gd name="connsiteX6" fmla="*/ 164955 w 582294"/>
                <a:gd name="connsiteY6" fmla="*/ 2243779 h 2497780"/>
                <a:gd name="connsiteX7" fmla="*/ 274822 w 582294"/>
                <a:gd name="connsiteY7" fmla="*/ 2310483 h 2497780"/>
                <a:gd name="connsiteX8" fmla="*/ 0 w 582294"/>
                <a:gd name="connsiteY8" fmla="*/ 2482299 h 2497780"/>
                <a:gd name="connsiteX0" fmla="*/ 87031 w 462445"/>
                <a:gd name="connsiteY0" fmla="*/ 0 h 2439250"/>
                <a:gd name="connsiteX1" fmla="*/ 139052 w 462445"/>
                <a:gd name="connsiteY1" fmla="*/ 617004 h 2439250"/>
                <a:gd name="connsiteX2" fmla="*/ 14643 w 462445"/>
                <a:gd name="connsiteY2" fmla="*/ 916305 h 2439250"/>
                <a:gd name="connsiteX3" fmla="*/ 226017 w 462445"/>
                <a:gd name="connsiteY3" fmla="*/ 1386887 h 2439250"/>
                <a:gd name="connsiteX4" fmla="*/ 436758 w 462445"/>
                <a:gd name="connsiteY4" fmla="*/ 1837816 h 2439250"/>
                <a:gd name="connsiteX5" fmla="*/ 141642 w 462445"/>
                <a:gd name="connsiteY5" fmla="*/ 2062069 h 2439250"/>
                <a:gd name="connsiteX6" fmla="*/ 45106 w 462445"/>
                <a:gd name="connsiteY6" fmla="*/ 2243779 h 2439250"/>
                <a:gd name="connsiteX7" fmla="*/ 154973 w 462445"/>
                <a:gd name="connsiteY7" fmla="*/ 2310483 h 2439250"/>
                <a:gd name="connsiteX8" fmla="*/ 0 w 462445"/>
                <a:gd name="connsiteY8" fmla="*/ 2423769 h 2439250"/>
                <a:gd name="connsiteX0" fmla="*/ 87031 w 462445"/>
                <a:gd name="connsiteY0" fmla="*/ 0 h 2439250"/>
                <a:gd name="connsiteX1" fmla="*/ 139052 w 462445"/>
                <a:gd name="connsiteY1" fmla="*/ 617004 h 2439250"/>
                <a:gd name="connsiteX2" fmla="*/ 14643 w 462445"/>
                <a:gd name="connsiteY2" fmla="*/ 916305 h 2439250"/>
                <a:gd name="connsiteX3" fmla="*/ 226017 w 462445"/>
                <a:gd name="connsiteY3" fmla="*/ 1386887 h 2439250"/>
                <a:gd name="connsiteX4" fmla="*/ 436758 w 462445"/>
                <a:gd name="connsiteY4" fmla="*/ 1837816 h 2439250"/>
                <a:gd name="connsiteX5" fmla="*/ 141642 w 462445"/>
                <a:gd name="connsiteY5" fmla="*/ 2062069 h 2439250"/>
                <a:gd name="connsiteX6" fmla="*/ 115112 w 462445"/>
                <a:gd name="connsiteY6" fmla="*/ 2186518 h 2439250"/>
                <a:gd name="connsiteX7" fmla="*/ 154973 w 462445"/>
                <a:gd name="connsiteY7" fmla="*/ 2310483 h 2439250"/>
                <a:gd name="connsiteX8" fmla="*/ 0 w 462445"/>
                <a:gd name="connsiteY8" fmla="*/ 2423769 h 2439250"/>
                <a:gd name="connsiteX0" fmla="*/ 87031 w 462445"/>
                <a:gd name="connsiteY0" fmla="*/ 0 h 2439250"/>
                <a:gd name="connsiteX1" fmla="*/ 139052 w 462445"/>
                <a:gd name="connsiteY1" fmla="*/ 617004 h 2439250"/>
                <a:gd name="connsiteX2" fmla="*/ 14643 w 462445"/>
                <a:gd name="connsiteY2" fmla="*/ 916305 h 2439250"/>
                <a:gd name="connsiteX3" fmla="*/ 226017 w 462445"/>
                <a:gd name="connsiteY3" fmla="*/ 1386887 h 2439250"/>
                <a:gd name="connsiteX4" fmla="*/ 436758 w 462445"/>
                <a:gd name="connsiteY4" fmla="*/ 1837816 h 2439250"/>
                <a:gd name="connsiteX5" fmla="*/ 142650 w 462445"/>
                <a:gd name="connsiteY5" fmla="*/ 1983610 h 2439250"/>
                <a:gd name="connsiteX6" fmla="*/ 115112 w 462445"/>
                <a:gd name="connsiteY6" fmla="*/ 2186518 h 2439250"/>
                <a:gd name="connsiteX7" fmla="*/ 154973 w 462445"/>
                <a:gd name="connsiteY7" fmla="*/ 2310483 h 2439250"/>
                <a:gd name="connsiteX8" fmla="*/ 0 w 462445"/>
                <a:gd name="connsiteY8" fmla="*/ 2423769 h 2439250"/>
                <a:gd name="connsiteX0" fmla="*/ 87031 w 462445"/>
                <a:gd name="connsiteY0" fmla="*/ 0 h 2439250"/>
                <a:gd name="connsiteX1" fmla="*/ 139052 w 462445"/>
                <a:gd name="connsiteY1" fmla="*/ 617004 h 2439250"/>
                <a:gd name="connsiteX2" fmla="*/ 14643 w 462445"/>
                <a:gd name="connsiteY2" fmla="*/ 916305 h 2439250"/>
                <a:gd name="connsiteX3" fmla="*/ 226017 w 462445"/>
                <a:gd name="connsiteY3" fmla="*/ 1386887 h 2439250"/>
                <a:gd name="connsiteX4" fmla="*/ 436758 w 462445"/>
                <a:gd name="connsiteY4" fmla="*/ 1837816 h 2439250"/>
                <a:gd name="connsiteX5" fmla="*/ 142650 w 462445"/>
                <a:gd name="connsiteY5" fmla="*/ 1983610 h 2439250"/>
                <a:gd name="connsiteX6" fmla="*/ 106362 w 462445"/>
                <a:gd name="connsiteY6" fmla="*/ 2164878 h 2439250"/>
                <a:gd name="connsiteX7" fmla="*/ 154973 w 462445"/>
                <a:gd name="connsiteY7" fmla="*/ 2310483 h 2439250"/>
                <a:gd name="connsiteX8" fmla="*/ 0 w 462445"/>
                <a:gd name="connsiteY8" fmla="*/ 2423769 h 2439250"/>
                <a:gd name="connsiteX0" fmla="*/ 87031 w 462445"/>
                <a:gd name="connsiteY0" fmla="*/ 0 h 2439250"/>
                <a:gd name="connsiteX1" fmla="*/ 139052 w 462445"/>
                <a:gd name="connsiteY1" fmla="*/ 617004 h 2439250"/>
                <a:gd name="connsiteX2" fmla="*/ 14643 w 462445"/>
                <a:gd name="connsiteY2" fmla="*/ 916305 h 2439250"/>
                <a:gd name="connsiteX3" fmla="*/ 226017 w 462445"/>
                <a:gd name="connsiteY3" fmla="*/ 1386887 h 2439250"/>
                <a:gd name="connsiteX4" fmla="*/ 436758 w 462445"/>
                <a:gd name="connsiteY4" fmla="*/ 1837816 h 2439250"/>
                <a:gd name="connsiteX5" fmla="*/ 142650 w 462445"/>
                <a:gd name="connsiteY5" fmla="*/ 1983610 h 2439250"/>
                <a:gd name="connsiteX6" fmla="*/ 106362 w 462445"/>
                <a:gd name="connsiteY6" fmla="*/ 2164878 h 2439250"/>
                <a:gd name="connsiteX7" fmla="*/ 154973 w 462445"/>
                <a:gd name="connsiteY7" fmla="*/ 2310483 h 2439250"/>
                <a:gd name="connsiteX8" fmla="*/ 0 w 462445"/>
                <a:gd name="connsiteY8" fmla="*/ 2423769 h 2439250"/>
                <a:gd name="connsiteX0" fmla="*/ 87031 w 462445"/>
                <a:gd name="connsiteY0" fmla="*/ 0 h 2423769"/>
                <a:gd name="connsiteX1" fmla="*/ 139052 w 462445"/>
                <a:gd name="connsiteY1" fmla="*/ 617004 h 2423769"/>
                <a:gd name="connsiteX2" fmla="*/ 14643 w 462445"/>
                <a:gd name="connsiteY2" fmla="*/ 916305 h 2423769"/>
                <a:gd name="connsiteX3" fmla="*/ 226017 w 462445"/>
                <a:gd name="connsiteY3" fmla="*/ 1386887 h 2423769"/>
                <a:gd name="connsiteX4" fmla="*/ 436758 w 462445"/>
                <a:gd name="connsiteY4" fmla="*/ 1837816 h 2423769"/>
                <a:gd name="connsiteX5" fmla="*/ 142650 w 462445"/>
                <a:gd name="connsiteY5" fmla="*/ 1983610 h 2423769"/>
                <a:gd name="connsiteX6" fmla="*/ 106362 w 462445"/>
                <a:gd name="connsiteY6" fmla="*/ 2164878 h 2423769"/>
                <a:gd name="connsiteX7" fmla="*/ 154973 w 462445"/>
                <a:gd name="connsiteY7" fmla="*/ 2310483 h 2423769"/>
                <a:gd name="connsiteX8" fmla="*/ 0 w 462445"/>
                <a:gd name="connsiteY8" fmla="*/ 2423769 h 2423769"/>
                <a:gd name="connsiteX0" fmla="*/ 87031 w 435367"/>
                <a:gd name="connsiteY0" fmla="*/ 0 h 2423769"/>
                <a:gd name="connsiteX1" fmla="*/ 139052 w 435367"/>
                <a:gd name="connsiteY1" fmla="*/ 617004 h 2423769"/>
                <a:gd name="connsiteX2" fmla="*/ 14643 w 435367"/>
                <a:gd name="connsiteY2" fmla="*/ 916305 h 2423769"/>
                <a:gd name="connsiteX3" fmla="*/ 226017 w 435367"/>
                <a:gd name="connsiteY3" fmla="*/ 1386887 h 2423769"/>
                <a:gd name="connsiteX4" fmla="*/ 409680 w 435367"/>
                <a:gd name="connsiteY4" fmla="*/ 1783301 h 2423769"/>
                <a:gd name="connsiteX5" fmla="*/ 142650 w 435367"/>
                <a:gd name="connsiteY5" fmla="*/ 1983610 h 2423769"/>
                <a:gd name="connsiteX6" fmla="*/ 106362 w 435367"/>
                <a:gd name="connsiteY6" fmla="*/ 2164878 h 2423769"/>
                <a:gd name="connsiteX7" fmla="*/ 154973 w 435367"/>
                <a:gd name="connsiteY7" fmla="*/ 2310483 h 2423769"/>
                <a:gd name="connsiteX8" fmla="*/ 0 w 435367"/>
                <a:gd name="connsiteY8" fmla="*/ 2423769 h 2423769"/>
                <a:gd name="connsiteX0" fmla="*/ 87031 w 426114"/>
                <a:gd name="connsiteY0" fmla="*/ 0 h 2423769"/>
                <a:gd name="connsiteX1" fmla="*/ 139052 w 426114"/>
                <a:gd name="connsiteY1" fmla="*/ 617004 h 2423769"/>
                <a:gd name="connsiteX2" fmla="*/ 14643 w 426114"/>
                <a:gd name="connsiteY2" fmla="*/ 916305 h 2423769"/>
                <a:gd name="connsiteX3" fmla="*/ 226017 w 426114"/>
                <a:gd name="connsiteY3" fmla="*/ 1386887 h 2423769"/>
                <a:gd name="connsiteX4" fmla="*/ 409680 w 426114"/>
                <a:gd name="connsiteY4" fmla="*/ 1783301 h 2423769"/>
                <a:gd name="connsiteX5" fmla="*/ 142650 w 426114"/>
                <a:gd name="connsiteY5" fmla="*/ 1983610 h 2423769"/>
                <a:gd name="connsiteX6" fmla="*/ 106362 w 426114"/>
                <a:gd name="connsiteY6" fmla="*/ 2164878 h 2423769"/>
                <a:gd name="connsiteX7" fmla="*/ 154973 w 426114"/>
                <a:gd name="connsiteY7" fmla="*/ 2310483 h 2423769"/>
                <a:gd name="connsiteX8" fmla="*/ 0 w 426114"/>
                <a:gd name="connsiteY8" fmla="*/ 2423769 h 2423769"/>
                <a:gd name="connsiteX0" fmla="*/ 87031 w 426114"/>
                <a:gd name="connsiteY0" fmla="*/ 0 h 2423769"/>
                <a:gd name="connsiteX1" fmla="*/ 139052 w 426114"/>
                <a:gd name="connsiteY1" fmla="*/ 617004 h 2423769"/>
                <a:gd name="connsiteX2" fmla="*/ 14643 w 426114"/>
                <a:gd name="connsiteY2" fmla="*/ 916305 h 2423769"/>
                <a:gd name="connsiteX3" fmla="*/ 226017 w 426114"/>
                <a:gd name="connsiteY3" fmla="*/ 1386887 h 2423769"/>
                <a:gd name="connsiteX4" fmla="*/ 409680 w 426114"/>
                <a:gd name="connsiteY4" fmla="*/ 1783301 h 2423769"/>
                <a:gd name="connsiteX5" fmla="*/ 142650 w 426114"/>
                <a:gd name="connsiteY5" fmla="*/ 1983610 h 2423769"/>
                <a:gd name="connsiteX6" fmla="*/ 106362 w 426114"/>
                <a:gd name="connsiteY6" fmla="*/ 2164878 h 2423769"/>
                <a:gd name="connsiteX7" fmla="*/ 154973 w 426114"/>
                <a:gd name="connsiteY7" fmla="*/ 2310483 h 2423769"/>
                <a:gd name="connsiteX8" fmla="*/ 0 w 426114"/>
                <a:gd name="connsiteY8" fmla="*/ 2423769 h 2423769"/>
                <a:gd name="connsiteX0" fmla="*/ 87031 w 426114"/>
                <a:gd name="connsiteY0" fmla="*/ 0 h 2423769"/>
                <a:gd name="connsiteX1" fmla="*/ 139052 w 426114"/>
                <a:gd name="connsiteY1" fmla="*/ 617004 h 2423769"/>
                <a:gd name="connsiteX2" fmla="*/ 14643 w 426114"/>
                <a:gd name="connsiteY2" fmla="*/ 916305 h 2423769"/>
                <a:gd name="connsiteX3" fmla="*/ 226017 w 426114"/>
                <a:gd name="connsiteY3" fmla="*/ 1386887 h 2423769"/>
                <a:gd name="connsiteX4" fmla="*/ 409680 w 426114"/>
                <a:gd name="connsiteY4" fmla="*/ 1783301 h 2423769"/>
                <a:gd name="connsiteX5" fmla="*/ 142650 w 426114"/>
                <a:gd name="connsiteY5" fmla="*/ 1983610 h 2423769"/>
                <a:gd name="connsiteX6" fmla="*/ 106362 w 426114"/>
                <a:gd name="connsiteY6" fmla="*/ 2164878 h 2423769"/>
                <a:gd name="connsiteX7" fmla="*/ 154973 w 426114"/>
                <a:gd name="connsiteY7" fmla="*/ 2310483 h 2423769"/>
                <a:gd name="connsiteX8" fmla="*/ 0 w 426114"/>
                <a:gd name="connsiteY8" fmla="*/ 2423769 h 2423769"/>
                <a:gd name="connsiteX0" fmla="*/ 92519 w 431602"/>
                <a:gd name="connsiteY0" fmla="*/ 0 h 2423769"/>
                <a:gd name="connsiteX1" fmla="*/ 110721 w 431602"/>
                <a:gd name="connsiteY1" fmla="*/ 614313 h 2423769"/>
                <a:gd name="connsiteX2" fmla="*/ 20131 w 431602"/>
                <a:gd name="connsiteY2" fmla="*/ 916305 h 2423769"/>
                <a:gd name="connsiteX3" fmla="*/ 231505 w 431602"/>
                <a:gd name="connsiteY3" fmla="*/ 1386887 h 2423769"/>
                <a:gd name="connsiteX4" fmla="*/ 415168 w 431602"/>
                <a:gd name="connsiteY4" fmla="*/ 1783301 h 2423769"/>
                <a:gd name="connsiteX5" fmla="*/ 148138 w 431602"/>
                <a:gd name="connsiteY5" fmla="*/ 1983610 h 2423769"/>
                <a:gd name="connsiteX6" fmla="*/ 111850 w 431602"/>
                <a:gd name="connsiteY6" fmla="*/ 2164878 h 2423769"/>
                <a:gd name="connsiteX7" fmla="*/ 160461 w 431602"/>
                <a:gd name="connsiteY7" fmla="*/ 2310483 h 2423769"/>
                <a:gd name="connsiteX8" fmla="*/ 5488 w 431602"/>
                <a:gd name="connsiteY8" fmla="*/ 2423769 h 2423769"/>
                <a:gd name="connsiteX0" fmla="*/ 92519 w 431602"/>
                <a:gd name="connsiteY0" fmla="*/ 0 h 2423769"/>
                <a:gd name="connsiteX1" fmla="*/ 110721 w 431602"/>
                <a:gd name="connsiteY1" fmla="*/ 614313 h 2423769"/>
                <a:gd name="connsiteX2" fmla="*/ 20131 w 431602"/>
                <a:gd name="connsiteY2" fmla="*/ 916305 h 2423769"/>
                <a:gd name="connsiteX3" fmla="*/ 231505 w 431602"/>
                <a:gd name="connsiteY3" fmla="*/ 1386887 h 2423769"/>
                <a:gd name="connsiteX4" fmla="*/ 415168 w 431602"/>
                <a:gd name="connsiteY4" fmla="*/ 1783301 h 2423769"/>
                <a:gd name="connsiteX5" fmla="*/ 148138 w 431602"/>
                <a:gd name="connsiteY5" fmla="*/ 1983610 h 2423769"/>
                <a:gd name="connsiteX6" fmla="*/ 111850 w 431602"/>
                <a:gd name="connsiteY6" fmla="*/ 2164878 h 2423769"/>
                <a:gd name="connsiteX7" fmla="*/ 160461 w 431602"/>
                <a:gd name="connsiteY7" fmla="*/ 2310483 h 2423769"/>
                <a:gd name="connsiteX8" fmla="*/ 5488 w 431602"/>
                <a:gd name="connsiteY8" fmla="*/ 2423769 h 2423769"/>
                <a:gd name="connsiteX0" fmla="*/ 87031 w 426114"/>
                <a:gd name="connsiteY0" fmla="*/ 0 h 2423769"/>
                <a:gd name="connsiteX1" fmla="*/ 105233 w 426114"/>
                <a:gd name="connsiteY1" fmla="*/ 614313 h 2423769"/>
                <a:gd name="connsiteX2" fmla="*/ 14643 w 426114"/>
                <a:gd name="connsiteY2" fmla="*/ 916305 h 2423769"/>
                <a:gd name="connsiteX3" fmla="*/ 226017 w 426114"/>
                <a:gd name="connsiteY3" fmla="*/ 1386887 h 2423769"/>
                <a:gd name="connsiteX4" fmla="*/ 409680 w 426114"/>
                <a:gd name="connsiteY4" fmla="*/ 1783301 h 2423769"/>
                <a:gd name="connsiteX5" fmla="*/ 142650 w 426114"/>
                <a:gd name="connsiteY5" fmla="*/ 1983610 h 2423769"/>
                <a:gd name="connsiteX6" fmla="*/ 106362 w 426114"/>
                <a:gd name="connsiteY6" fmla="*/ 2164878 h 2423769"/>
                <a:gd name="connsiteX7" fmla="*/ 154973 w 426114"/>
                <a:gd name="connsiteY7" fmla="*/ 2310483 h 2423769"/>
                <a:gd name="connsiteX8" fmla="*/ 0 w 426114"/>
                <a:gd name="connsiteY8" fmla="*/ 2423769 h 2423769"/>
                <a:gd name="connsiteX0" fmla="*/ 26575 w 426114"/>
                <a:gd name="connsiteY0" fmla="*/ 0 h 2420726"/>
                <a:gd name="connsiteX1" fmla="*/ 105233 w 426114"/>
                <a:gd name="connsiteY1" fmla="*/ 611270 h 2420726"/>
                <a:gd name="connsiteX2" fmla="*/ 14643 w 426114"/>
                <a:gd name="connsiteY2" fmla="*/ 913262 h 2420726"/>
                <a:gd name="connsiteX3" fmla="*/ 226017 w 426114"/>
                <a:gd name="connsiteY3" fmla="*/ 1383844 h 2420726"/>
                <a:gd name="connsiteX4" fmla="*/ 409680 w 426114"/>
                <a:gd name="connsiteY4" fmla="*/ 1780258 h 2420726"/>
                <a:gd name="connsiteX5" fmla="*/ 142650 w 426114"/>
                <a:gd name="connsiteY5" fmla="*/ 1980567 h 2420726"/>
                <a:gd name="connsiteX6" fmla="*/ 106362 w 426114"/>
                <a:gd name="connsiteY6" fmla="*/ 2161835 h 2420726"/>
                <a:gd name="connsiteX7" fmla="*/ 154973 w 426114"/>
                <a:gd name="connsiteY7" fmla="*/ 2307440 h 2420726"/>
                <a:gd name="connsiteX8" fmla="*/ 0 w 426114"/>
                <a:gd name="connsiteY8" fmla="*/ 2420726 h 2420726"/>
                <a:gd name="connsiteX0" fmla="*/ 26575 w 426114"/>
                <a:gd name="connsiteY0" fmla="*/ 0 h 2420726"/>
                <a:gd name="connsiteX1" fmla="*/ 105233 w 426114"/>
                <a:gd name="connsiteY1" fmla="*/ 611270 h 2420726"/>
                <a:gd name="connsiteX2" fmla="*/ 14643 w 426114"/>
                <a:gd name="connsiteY2" fmla="*/ 913262 h 2420726"/>
                <a:gd name="connsiteX3" fmla="*/ 226017 w 426114"/>
                <a:gd name="connsiteY3" fmla="*/ 1383844 h 2420726"/>
                <a:gd name="connsiteX4" fmla="*/ 409680 w 426114"/>
                <a:gd name="connsiteY4" fmla="*/ 1780258 h 2420726"/>
                <a:gd name="connsiteX5" fmla="*/ 142650 w 426114"/>
                <a:gd name="connsiteY5" fmla="*/ 1980567 h 2420726"/>
                <a:gd name="connsiteX6" fmla="*/ 106362 w 426114"/>
                <a:gd name="connsiteY6" fmla="*/ 2161835 h 2420726"/>
                <a:gd name="connsiteX7" fmla="*/ 154973 w 426114"/>
                <a:gd name="connsiteY7" fmla="*/ 2307440 h 2420726"/>
                <a:gd name="connsiteX8" fmla="*/ 0 w 426114"/>
                <a:gd name="connsiteY8" fmla="*/ 2420726 h 242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114" h="2420726">
                  <a:moveTo>
                    <a:pt x="26575" y="0"/>
                  </a:moveTo>
                  <a:cubicBezTo>
                    <a:pt x="82981" y="239426"/>
                    <a:pt x="107222" y="459060"/>
                    <a:pt x="105233" y="611270"/>
                  </a:cubicBezTo>
                  <a:cubicBezTo>
                    <a:pt x="103244" y="763480"/>
                    <a:pt x="9824" y="822370"/>
                    <a:pt x="14643" y="913262"/>
                  </a:cubicBezTo>
                  <a:cubicBezTo>
                    <a:pt x="19462" y="1004154"/>
                    <a:pt x="157299" y="1244223"/>
                    <a:pt x="226017" y="1383844"/>
                  </a:cubicBezTo>
                  <a:cubicBezTo>
                    <a:pt x="294735" y="1523465"/>
                    <a:pt x="426114" y="1646229"/>
                    <a:pt x="409680" y="1780258"/>
                  </a:cubicBezTo>
                  <a:cubicBezTo>
                    <a:pt x="393246" y="1914287"/>
                    <a:pt x="247628" y="1923920"/>
                    <a:pt x="142650" y="1980567"/>
                  </a:cubicBezTo>
                  <a:cubicBezTo>
                    <a:pt x="92097" y="2044163"/>
                    <a:pt x="104308" y="2107356"/>
                    <a:pt x="106362" y="2161835"/>
                  </a:cubicBezTo>
                  <a:cubicBezTo>
                    <a:pt x="108416" y="2216314"/>
                    <a:pt x="162501" y="2260861"/>
                    <a:pt x="154973" y="2307440"/>
                  </a:cubicBezTo>
                  <a:cubicBezTo>
                    <a:pt x="147445" y="2354019"/>
                    <a:pt x="109190" y="2409688"/>
                    <a:pt x="0" y="2420726"/>
                  </a:cubicBezTo>
                </a:path>
              </a:pathLst>
            </a:custGeom>
            <a:noFill/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Freeform 8"/>
            <p:cNvSpPr/>
            <p:nvPr/>
          </p:nvSpPr>
          <p:spPr>
            <a:xfrm rot="20537358">
              <a:off x="4192589" y="5166144"/>
              <a:ext cx="2226133" cy="1288212"/>
            </a:xfrm>
            <a:custGeom>
              <a:avLst/>
              <a:gdLst>
                <a:gd name="connsiteX0" fmla="*/ 946205 w 1073426"/>
                <a:gd name="connsiteY0" fmla="*/ 0 h 970059"/>
                <a:gd name="connsiteX1" fmla="*/ 1073426 w 1073426"/>
                <a:gd name="connsiteY1" fmla="*/ 123246 h 970059"/>
                <a:gd name="connsiteX2" fmla="*/ 1033670 w 1073426"/>
                <a:gd name="connsiteY2" fmla="*/ 302150 h 970059"/>
                <a:gd name="connsiteX3" fmla="*/ 683812 w 1073426"/>
                <a:gd name="connsiteY3" fmla="*/ 950181 h 970059"/>
                <a:gd name="connsiteX4" fmla="*/ 0 w 1073426"/>
                <a:gd name="connsiteY4" fmla="*/ 970059 h 970059"/>
                <a:gd name="connsiteX0" fmla="*/ 946205 w 1098606"/>
                <a:gd name="connsiteY0" fmla="*/ 0 h 970059"/>
                <a:gd name="connsiteX1" fmla="*/ 1073426 w 1098606"/>
                <a:gd name="connsiteY1" fmla="*/ 123246 h 970059"/>
                <a:gd name="connsiteX2" fmla="*/ 1033670 w 1098606"/>
                <a:gd name="connsiteY2" fmla="*/ 302150 h 970059"/>
                <a:gd name="connsiteX3" fmla="*/ 683812 w 1098606"/>
                <a:gd name="connsiteY3" fmla="*/ 950181 h 970059"/>
                <a:gd name="connsiteX4" fmla="*/ 0 w 1098606"/>
                <a:gd name="connsiteY4" fmla="*/ 970059 h 970059"/>
                <a:gd name="connsiteX0" fmla="*/ 946205 w 1098606"/>
                <a:gd name="connsiteY0" fmla="*/ 0 h 970059"/>
                <a:gd name="connsiteX1" fmla="*/ 1073426 w 1098606"/>
                <a:gd name="connsiteY1" fmla="*/ 123246 h 970059"/>
                <a:gd name="connsiteX2" fmla="*/ 1033670 w 1098606"/>
                <a:gd name="connsiteY2" fmla="*/ 302150 h 970059"/>
                <a:gd name="connsiteX3" fmla="*/ 683812 w 1098606"/>
                <a:gd name="connsiteY3" fmla="*/ 950181 h 970059"/>
                <a:gd name="connsiteX4" fmla="*/ 0 w 1098606"/>
                <a:gd name="connsiteY4" fmla="*/ 970059 h 970059"/>
                <a:gd name="connsiteX0" fmla="*/ 946205 w 1088003"/>
                <a:gd name="connsiteY0" fmla="*/ 0 h 970059"/>
                <a:gd name="connsiteX1" fmla="*/ 1073426 w 1088003"/>
                <a:gd name="connsiteY1" fmla="*/ 123246 h 970059"/>
                <a:gd name="connsiteX2" fmla="*/ 1033670 w 1088003"/>
                <a:gd name="connsiteY2" fmla="*/ 302150 h 970059"/>
                <a:gd name="connsiteX3" fmla="*/ 683812 w 1088003"/>
                <a:gd name="connsiteY3" fmla="*/ 950181 h 970059"/>
                <a:gd name="connsiteX4" fmla="*/ 0 w 1088003"/>
                <a:gd name="connsiteY4" fmla="*/ 970059 h 970059"/>
                <a:gd name="connsiteX0" fmla="*/ 946205 w 1100593"/>
                <a:gd name="connsiteY0" fmla="*/ 0 h 970059"/>
                <a:gd name="connsiteX1" fmla="*/ 1073426 w 1100593"/>
                <a:gd name="connsiteY1" fmla="*/ 123246 h 970059"/>
                <a:gd name="connsiteX2" fmla="*/ 783204 w 1100593"/>
                <a:gd name="connsiteY2" fmla="*/ 457200 h 970059"/>
                <a:gd name="connsiteX3" fmla="*/ 683812 w 1100593"/>
                <a:gd name="connsiteY3" fmla="*/ 950181 h 970059"/>
                <a:gd name="connsiteX4" fmla="*/ 0 w 1100593"/>
                <a:gd name="connsiteY4" fmla="*/ 970059 h 970059"/>
                <a:gd name="connsiteX0" fmla="*/ 946205 w 1036983"/>
                <a:gd name="connsiteY0" fmla="*/ 0 h 970059"/>
                <a:gd name="connsiteX1" fmla="*/ 1009816 w 1036983"/>
                <a:gd name="connsiteY1" fmla="*/ 174929 h 970059"/>
                <a:gd name="connsiteX2" fmla="*/ 783204 w 1036983"/>
                <a:gd name="connsiteY2" fmla="*/ 457200 h 970059"/>
                <a:gd name="connsiteX3" fmla="*/ 683812 w 1036983"/>
                <a:gd name="connsiteY3" fmla="*/ 950181 h 970059"/>
                <a:gd name="connsiteX4" fmla="*/ 0 w 1036983"/>
                <a:gd name="connsiteY4" fmla="*/ 970059 h 970059"/>
                <a:gd name="connsiteX0" fmla="*/ 946205 w 1033007"/>
                <a:gd name="connsiteY0" fmla="*/ 0 h 970059"/>
                <a:gd name="connsiteX1" fmla="*/ 1009816 w 1033007"/>
                <a:gd name="connsiteY1" fmla="*/ 174929 h 970059"/>
                <a:gd name="connsiteX2" fmla="*/ 783204 w 1033007"/>
                <a:gd name="connsiteY2" fmla="*/ 457200 h 970059"/>
                <a:gd name="connsiteX3" fmla="*/ 683812 w 1033007"/>
                <a:gd name="connsiteY3" fmla="*/ 950181 h 970059"/>
                <a:gd name="connsiteX4" fmla="*/ 0 w 1033007"/>
                <a:gd name="connsiteY4" fmla="*/ 970059 h 970059"/>
                <a:gd name="connsiteX0" fmla="*/ 946205 w 1033007"/>
                <a:gd name="connsiteY0" fmla="*/ 0 h 970059"/>
                <a:gd name="connsiteX1" fmla="*/ 1009816 w 1033007"/>
                <a:gd name="connsiteY1" fmla="*/ 174929 h 970059"/>
                <a:gd name="connsiteX2" fmla="*/ 783204 w 1033007"/>
                <a:gd name="connsiteY2" fmla="*/ 457200 h 970059"/>
                <a:gd name="connsiteX3" fmla="*/ 552616 w 1033007"/>
                <a:gd name="connsiteY3" fmla="*/ 962108 h 970059"/>
                <a:gd name="connsiteX4" fmla="*/ 0 w 1033007"/>
                <a:gd name="connsiteY4" fmla="*/ 970059 h 970059"/>
                <a:gd name="connsiteX0" fmla="*/ 946205 w 1033007"/>
                <a:gd name="connsiteY0" fmla="*/ 0 h 1069451"/>
                <a:gd name="connsiteX1" fmla="*/ 1009816 w 1033007"/>
                <a:gd name="connsiteY1" fmla="*/ 174929 h 1069451"/>
                <a:gd name="connsiteX2" fmla="*/ 783204 w 1033007"/>
                <a:gd name="connsiteY2" fmla="*/ 457200 h 1069451"/>
                <a:gd name="connsiteX3" fmla="*/ 552616 w 1033007"/>
                <a:gd name="connsiteY3" fmla="*/ 962108 h 1069451"/>
                <a:gd name="connsiteX4" fmla="*/ 0 w 1033007"/>
                <a:gd name="connsiteY4" fmla="*/ 970059 h 1069451"/>
                <a:gd name="connsiteX0" fmla="*/ 1327868 w 1414670"/>
                <a:gd name="connsiteY0" fmla="*/ 0 h 1027044"/>
                <a:gd name="connsiteX1" fmla="*/ 1391479 w 1414670"/>
                <a:gd name="connsiteY1" fmla="*/ 174929 h 1027044"/>
                <a:gd name="connsiteX2" fmla="*/ 1164867 w 1414670"/>
                <a:gd name="connsiteY2" fmla="*/ 457200 h 1027044"/>
                <a:gd name="connsiteX3" fmla="*/ 934279 w 1414670"/>
                <a:gd name="connsiteY3" fmla="*/ 962108 h 1027044"/>
                <a:gd name="connsiteX4" fmla="*/ 0 w 1414670"/>
                <a:gd name="connsiteY4" fmla="*/ 846814 h 1027044"/>
                <a:gd name="connsiteX0" fmla="*/ 1375576 w 1462378"/>
                <a:gd name="connsiteY0" fmla="*/ 0 h 1038308"/>
                <a:gd name="connsiteX1" fmla="*/ 1439187 w 1462378"/>
                <a:gd name="connsiteY1" fmla="*/ 174929 h 1038308"/>
                <a:gd name="connsiteX2" fmla="*/ 1212575 w 1462378"/>
                <a:gd name="connsiteY2" fmla="*/ 457200 h 1038308"/>
                <a:gd name="connsiteX3" fmla="*/ 981987 w 1462378"/>
                <a:gd name="connsiteY3" fmla="*/ 962108 h 1038308"/>
                <a:gd name="connsiteX4" fmla="*/ 0 w 1462378"/>
                <a:gd name="connsiteY4" fmla="*/ 914400 h 1038308"/>
                <a:gd name="connsiteX0" fmla="*/ 1375576 w 1462378"/>
                <a:gd name="connsiteY0" fmla="*/ 0 h 1038308"/>
                <a:gd name="connsiteX1" fmla="*/ 1439187 w 1462378"/>
                <a:gd name="connsiteY1" fmla="*/ 174929 h 1038308"/>
                <a:gd name="connsiteX2" fmla="*/ 1212575 w 1462378"/>
                <a:gd name="connsiteY2" fmla="*/ 457200 h 1038308"/>
                <a:gd name="connsiteX3" fmla="*/ 981987 w 1462378"/>
                <a:gd name="connsiteY3" fmla="*/ 962108 h 1038308"/>
                <a:gd name="connsiteX4" fmla="*/ 0 w 1462378"/>
                <a:gd name="connsiteY4" fmla="*/ 914400 h 1038308"/>
                <a:gd name="connsiteX0" fmla="*/ 1375576 w 1462378"/>
                <a:gd name="connsiteY0" fmla="*/ 0 h 1046259"/>
                <a:gd name="connsiteX1" fmla="*/ 1439187 w 1462378"/>
                <a:gd name="connsiteY1" fmla="*/ 174929 h 1046259"/>
                <a:gd name="connsiteX2" fmla="*/ 1212575 w 1462378"/>
                <a:gd name="connsiteY2" fmla="*/ 457200 h 1046259"/>
                <a:gd name="connsiteX3" fmla="*/ 922352 w 1462378"/>
                <a:gd name="connsiteY3" fmla="*/ 970059 h 1046259"/>
                <a:gd name="connsiteX4" fmla="*/ 0 w 1462378"/>
                <a:gd name="connsiteY4" fmla="*/ 914400 h 1046259"/>
                <a:gd name="connsiteX0" fmla="*/ 1375576 w 1467679"/>
                <a:gd name="connsiteY0" fmla="*/ 0 h 1052885"/>
                <a:gd name="connsiteX1" fmla="*/ 1439187 w 1467679"/>
                <a:gd name="connsiteY1" fmla="*/ 174929 h 1052885"/>
                <a:gd name="connsiteX2" fmla="*/ 1204624 w 1467679"/>
                <a:gd name="connsiteY2" fmla="*/ 417443 h 1052885"/>
                <a:gd name="connsiteX3" fmla="*/ 922352 w 1467679"/>
                <a:gd name="connsiteY3" fmla="*/ 970059 h 1052885"/>
                <a:gd name="connsiteX4" fmla="*/ 0 w 1467679"/>
                <a:gd name="connsiteY4" fmla="*/ 914400 h 1052885"/>
                <a:gd name="connsiteX0" fmla="*/ 1375576 w 1467679"/>
                <a:gd name="connsiteY0" fmla="*/ 0 h 1052885"/>
                <a:gd name="connsiteX1" fmla="*/ 1439187 w 1467679"/>
                <a:gd name="connsiteY1" fmla="*/ 174929 h 1052885"/>
                <a:gd name="connsiteX2" fmla="*/ 1204624 w 1467679"/>
                <a:gd name="connsiteY2" fmla="*/ 417443 h 1052885"/>
                <a:gd name="connsiteX3" fmla="*/ 922352 w 1467679"/>
                <a:gd name="connsiteY3" fmla="*/ 970059 h 1052885"/>
                <a:gd name="connsiteX4" fmla="*/ 0 w 1467679"/>
                <a:gd name="connsiteY4" fmla="*/ 914400 h 1052885"/>
                <a:gd name="connsiteX0" fmla="*/ 1384981 w 1469246"/>
                <a:gd name="connsiteY0" fmla="*/ 0 h 1010621"/>
                <a:gd name="connsiteX1" fmla="*/ 1439187 w 1469246"/>
                <a:gd name="connsiteY1" fmla="*/ 132665 h 1010621"/>
                <a:gd name="connsiteX2" fmla="*/ 1204624 w 1469246"/>
                <a:gd name="connsiteY2" fmla="*/ 375179 h 1010621"/>
                <a:gd name="connsiteX3" fmla="*/ 922352 w 1469246"/>
                <a:gd name="connsiteY3" fmla="*/ 927795 h 1010621"/>
                <a:gd name="connsiteX4" fmla="*/ 0 w 1469246"/>
                <a:gd name="connsiteY4" fmla="*/ 872136 h 1010621"/>
                <a:gd name="connsiteX0" fmla="*/ 1384981 w 1437087"/>
                <a:gd name="connsiteY0" fmla="*/ 0 h 1010621"/>
                <a:gd name="connsiteX1" fmla="*/ 1407028 w 1437087"/>
                <a:gd name="connsiteY1" fmla="*/ 161655 h 1010621"/>
                <a:gd name="connsiteX2" fmla="*/ 1204624 w 1437087"/>
                <a:gd name="connsiteY2" fmla="*/ 375179 h 1010621"/>
                <a:gd name="connsiteX3" fmla="*/ 922352 w 1437087"/>
                <a:gd name="connsiteY3" fmla="*/ 927795 h 1010621"/>
                <a:gd name="connsiteX4" fmla="*/ 0 w 1437087"/>
                <a:gd name="connsiteY4" fmla="*/ 872136 h 1010621"/>
                <a:gd name="connsiteX0" fmla="*/ 1384981 w 1434759"/>
                <a:gd name="connsiteY0" fmla="*/ 0 h 1021328"/>
                <a:gd name="connsiteX1" fmla="*/ 1407028 w 1434759"/>
                <a:gd name="connsiteY1" fmla="*/ 161655 h 1021328"/>
                <a:gd name="connsiteX2" fmla="*/ 1218596 w 1434759"/>
                <a:gd name="connsiteY2" fmla="*/ 310936 h 1021328"/>
                <a:gd name="connsiteX3" fmla="*/ 922352 w 1434759"/>
                <a:gd name="connsiteY3" fmla="*/ 927795 h 1021328"/>
                <a:gd name="connsiteX4" fmla="*/ 0 w 1434759"/>
                <a:gd name="connsiteY4" fmla="*/ 872136 h 1021328"/>
                <a:gd name="connsiteX0" fmla="*/ 1384981 w 1434759"/>
                <a:gd name="connsiteY0" fmla="*/ 0 h 1021328"/>
                <a:gd name="connsiteX1" fmla="*/ 1407028 w 1434759"/>
                <a:gd name="connsiteY1" fmla="*/ 161655 h 1021328"/>
                <a:gd name="connsiteX2" fmla="*/ 1218596 w 1434759"/>
                <a:gd name="connsiteY2" fmla="*/ 310936 h 1021328"/>
                <a:gd name="connsiteX3" fmla="*/ 922352 w 1434759"/>
                <a:gd name="connsiteY3" fmla="*/ 927795 h 1021328"/>
                <a:gd name="connsiteX4" fmla="*/ 0 w 1434759"/>
                <a:gd name="connsiteY4" fmla="*/ 872136 h 1021328"/>
                <a:gd name="connsiteX0" fmla="*/ 1384981 w 1434759"/>
                <a:gd name="connsiteY0" fmla="*/ 0 h 964622"/>
                <a:gd name="connsiteX1" fmla="*/ 1407028 w 1434759"/>
                <a:gd name="connsiteY1" fmla="*/ 161655 h 964622"/>
                <a:gd name="connsiteX2" fmla="*/ 1218596 w 1434759"/>
                <a:gd name="connsiteY2" fmla="*/ 310936 h 964622"/>
                <a:gd name="connsiteX3" fmla="*/ 1041884 w 1434759"/>
                <a:gd name="connsiteY3" fmla="*/ 871089 h 964622"/>
                <a:gd name="connsiteX4" fmla="*/ 0 w 1434759"/>
                <a:gd name="connsiteY4" fmla="*/ 872136 h 964622"/>
                <a:gd name="connsiteX0" fmla="*/ 1384981 w 1434759"/>
                <a:gd name="connsiteY0" fmla="*/ 0 h 1103711"/>
                <a:gd name="connsiteX1" fmla="*/ 1407028 w 1434759"/>
                <a:gd name="connsiteY1" fmla="*/ 161655 h 1103711"/>
                <a:gd name="connsiteX2" fmla="*/ 1218596 w 1434759"/>
                <a:gd name="connsiteY2" fmla="*/ 310936 h 1103711"/>
                <a:gd name="connsiteX3" fmla="*/ 1041884 w 1434759"/>
                <a:gd name="connsiteY3" fmla="*/ 871089 h 1103711"/>
                <a:gd name="connsiteX4" fmla="*/ 0 w 1434759"/>
                <a:gd name="connsiteY4" fmla="*/ 872136 h 1103711"/>
                <a:gd name="connsiteX0" fmla="*/ 1345361 w 1395139"/>
                <a:gd name="connsiteY0" fmla="*/ 0 h 954190"/>
                <a:gd name="connsiteX1" fmla="*/ 1367408 w 1395139"/>
                <a:gd name="connsiteY1" fmla="*/ 161655 h 954190"/>
                <a:gd name="connsiteX2" fmla="*/ 1178976 w 1395139"/>
                <a:gd name="connsiteY2" fmla="*/ 310936 h 954190"/>
                <a:gd name="connsiteX3" fmla="*/ 1002264 w 1395139"/>
                <a:gd name="connsiteY3" fmla="*/ 871089 h 954190"/>
                <a:gd name="connsiteX4" fmla="*/ 0 w 1395139"/>
                <a:gd name="connsiteY4" fmla="*/ 809539 h 954190"/>
                <a:gd name="connsiteX0" fmla="*/ 1345361 w 1395139"/>
                <a:gd name="connsiteY0" fmla="*/ 0 h 954190"/>
                <a:gd name="connsiteX1" fmla="*/ 1367408 w 1395139"/>
                <a:gd name="connsiteY1" fmla="*/ 161655 h 954190"/>
                <a:gd name="connsiteX2" fmla="*/ 1178976 w 1395139"/>
                <a:gd name="connsiteY2" fmla="*/ 310936 h 954190"/>
                <a:gd name="connsiteX3" fmla="*/ 1002264 w 1395139"/>
                <a:gd name="connsiteY3" fmla="*/ 871089 h 954190"/>
                <a:gd name="connsiteX4" fmla="*/ 0 w 1395139"/>
                <a:gd name="connsiteY4" fmla="*/ 809539 h 954190"/>
                <a:gd name="connsiteX0" fmla="*/ 1345361 w 1395139"/>
                <a:gd name="connsiteY0" fmla="*/ 0 h 901600"/>
                <a:gd name="connsiteX1" fmla="*/ 1367408 w 1395139"/>
                <a:gd name="connsiteY1" fmla="*/ 161655 h 901600"/>
                <a:gd name="connsiteX2" fmla="*/ 1178976 w 1395139"/>
                <a:gd name="connsiteY2" fmla="*/ 310936 h 901600"/>
                <a:gd name="connsiteX3" fmla="*/ 1140917 w 1395139"/>
                <a:gd name="connsiteY3" fmla="*/ 626471 h 901600"/>
                <a:gd name="connsiteX4" fmla="*/ 1002264 w 1395139"/>
                <a:gd name="connsiteY4" fmla="*/ 871089 h 901600"/>
                <a:gd name="connsiteX5" fmla="*/ 0 w 1395139"/>
                <a:gd name="connsiteY5" fmla="*/ 809539 h 901600"/>
                <a:gd name="connsiteX0" fmla="*/ 1345361 w 1395139"/>
                <a:gd name="connsiteY0" fmla="*/ 0 h 903800"/>
                <a:gd name="connsiteX1" fmla="*/ 1367408 w 1395139"/>
                <a:gd name="connsiteY1" fmla="*/ 161655 h 903800"/>
                <a:gd name="connsiteX2" fmla="*/ 1178976 w 1395139"/>
                <a:gd name="connsiteY2" fmla="*/ 310936 h 903800"/>
                <a:gd name="connsiteX3" fmla="*/ 1171305 w 1395139"/>
                <a:gd name="connsiteY3" fmla="*/ 613272 h 903800"/>
                <a:gd name="connsiteX4" fmla="*/ 1002264 w 1395139"/>
                <a:gd name="connsiteY4" fmla="*/ 871089 h 903800"/>
                <a:gd name="connsiteX5" fmla="*/ 0 w 1395139"/>
                <a:gd name="connsiteY5" fmla="*/ 809539 h 903800"/>
                <a:gd name="connsiteX0" fmla="*/ 1345361 w 1395139"/>
                <a:gd name="connsiteY0" fmla="*/ 0 h 903800"/>
                <a:gd name="connsiteX1" fmla="*/ 1367408 w 1395139"/>
                <a:gd name="connsiteY1" fmla="*/ 161655 h 903800"/>
                <a:gd name="connsiteX2" fmla="*/ 1178976 w 1395139"/>
                <a:gd name="connsiteY2" fmla="*/ 310936 h 903800"/>
                <a:gd name="connsiteX3" fmla="*/ 1171305 w 1395139"/>
                <a:gd name="connsiteY3" fmla="*/ 613272 h 903800"/>
                <a:gd name="connsiteX4" fmla="*/ 1002264 w 1395139"/>
                <a:gd name="connsiteY4" fmla="*/ 871089 h 903800"/>
                <a:gd name="connsiteX5" fmla="*/ 0 w 1395139"/>
                <a:gd name="connsiteY5" fmla="*/ 809539 h 903800"/>
                <a:gd name="connsiteX0" fmla="*/ 1345361 w 1395139"/>
                <a:gd name="connsiteY0" fmla="*/ 0 h 919420"/>
                <a:gd name="connsiteX1" fmla="*/ 1367408 w 1395139"/>
                <a:gd name="connsiteY1" fmla="*/ 161655 h 919420"/>
                <a:gd name="connsiteX2" fmla="*/ 1178976 w 1395139"/>
                <a:gd name="connsiteY2" fmla="*/ 310936 h 919420"/>
                <a:gd name="connsiteX3" fmla="*/ 1171305 w 1395139"/>
                <a:gd name="connsiteY3" fmla="*/ 613272 h 919420"/>
                <a:gd name="connsiteX4" fmla="*/ 1002264 w 1395139"/>
                <a:gd name="connsiteY4" fmla="*/ 871089 h 919420"/>
                <a:gd name="connsiteX5" fmla="*/ 0 w 1395139"/>
                <a:gd name="connsiteY5" fmla="*/ 809539 h 919420"/>
                <a:gd name="connsiteX0" fmla="*/ 1345361 w 1395139"/>
                <a:gd name="connsiteY0" fmla="*/ 0 h 899704"/>
                <a:gd name="connsiteX1" fmla="*/ 1367408 w 1395139"/>
                <a:gd name="connsiteY1" fmla="*/ 161655 h 899704"/>
                <a:gd name="connsiteX2" fmla="*/ 1178976 w 1395139"/>
                <a:gd name="connsiteY2" fmla="*/ 310936 h 899704"/>
                <a:gd name="connsiteX3" fmla="*/ 1176544 w 1395139"/>
                <a:gd name="connsiteY3" fmla="*/ 637847 h 899704"/>
                <a:gd name="connsiteX4" fmla="*/ 1002264 w 1395139"/>
                <a:gd name="connsiteY4" fmla="*/ 871089 h 899704"/>
                <a:gd name="connsiteX5" fmla="*/ 0 w 1395139"/>
                <a:gd name="connsiteY5" fmla="*/ 809539 h 899704"/>
                <a:gd name="connsiteX0" fmla="*/ 1345361 w 1395139"/>
                <a:gd name="connsiteY0" fmla="*/ 0 h 899704"/>
                <a:gd name="connsiteX1" fmla="*/ 1367408 w 1395139"/>
                <a:gd name="connsiteY1" fmla="*/ 161655 h 899704"/>
                <a:gd name="connsiteX2" fmla="*/ 1178976 w 1395139"/>
                <a:gd name="connsiteY2" fmla="*/ 310936 h 899704"/>
                <a:gd name="connsiteX3" fmla="*/ 1176544 w 1395139"/>
                <a:gd name="connsiteY3" fmla="*/ 637847 h 899704"/>
                <a:gd name="connsiteX4" fmla="*/ 1002264 w 1395139"/>
                <a:gd name="connsiteY4" fmla="*/ 871089 h 899704"/>
                <a:gd name="connsiteX5" fmla="*/ 0 w 1395139"/>
                <a:gd name="connsiteY5" fmla="*/ 809539 h 899704"/>
                <a:gd name="connsiteX0" fmla="*/ 1345361 w 1395139"/>
                <a:gd name="connsiteY0" fmla="*/ 0 h 884438"/>
                <a:gd name="connsiteX1" fmla="*/ 1367408 w 1395139"/>
                <a:gd name="connsiteY1" fmla="*/ 161655 h 884438"/>
                <a:gd name="connsiteX2" fmla="*/ 1178976 w 1395139"/>
                <a:gd name="connsiteY2" fmla="*/ 310936 h 884438"/>
                <a:gd name="connsiteX3" fmla="*/ 1176544 w 1395139"/>
                <a:gd name="connsiteY3" fmla="*/ 637847 h 884438"/>
                <a:gd name="connsiteX4" fmla="*/ 1002264 w 1395139"/>
                <a:gd name="connsiteY4" fmla="*/ 871089 h 884438"/>
                <a:gd name="connsiteX5" fmla="*/ 0 w 1395139"/>
                <a:gd name="connsiteY5" fmla="*/ 809539 h 884438"/>
                <a:gd name="connsiteX0" fmla="*/ 1345361 w 1395139"/>
                <a:gd name="connsiteY0" fmla="*/ 0 h 884438"/>
                <a:gd name="connsiteX1" fmla="*/ 1367408 w 1395139"/>
                <a:gd name="connsiteY1" fmla="*/ 161655 h 884438"/>
                <a:gd name="connsiteX2" fmla="*/ 1178976 w 1395139"/>
                <a:gd name="connsiteY2" fmla="*/ 310936 h 884438"/>
                <a:gd name="connsiteX3" fmla="*/ 1176544 w 1395139"/>
                <a:gd name="connsiteY3" fmla="*/ 637847 h 884438"/>
                <a:gd name="connsiteX4" fmla="*/ 1002264 w 1395139"/>
                <a:gd name="connsiteY4" fmla="*/ 871089 h 884438"/>
                <a:gd name="connsiteX5" fmla="*/ 0 w 1395139"/>
                <a:gd name="connsiteY5" fmla="*/ 809539 h 884438"/>
                <a:gd name="connsiteX0" fmla="*/ 1345361 w 1395139"/>
                <a:gd name="connsiteY0" fmla="*/ 0 h 905904"/>
                <a:gd name="connsiteX1" fmla="*/ 1367408 w 1395139"/>
                <a:gd name="connsiteY1" fmla="*/ 161655 h 905904"/>
                <a:gd name="connsiteX2" fmla="*/ 1178976 w 1395139"/>
                <a:gd name="connsiteY2" fmla="*/ 310936 h 905904"/>
                <a:gd name="connsiteX3" fmla="*/ 1176544 w 1395139"/>
                <a:gd name="connsiteY3" fmla="*/ 637847 h 905904"/>
                <a:gd name="connsiteX4" fmla="*/ 1002264 w 1395139"/>
                <a:gd name="connsiteY4" fmla="*/ 871089 h 905904"/>
                <a:gd name="connsiteX5" fmla="*/ 713961 w 1395139"/>
                <a:gd name="connsiteY5" fmla="*/ 846737 h 905904"/>
                <a:gd name="connsiteX6" fmla="*/ 0 w 1395139"/>
                <a:gd name="connsiteY6" fmla="*/ 809539 h 905904"/>
                <a:gd name="connsiteX0" fmla="*/ 1345361 w 1395139"/>
                <a:gd name="connsiteY0" fmla="*/ 0 h 913189"/>
                <a:gd name="connsiteX1" fmla="*/ 1367408 w 1395139"/>
                <a:gd name="connsiteY1" fmla="*/ 161655 h 913189"/>
                <a:gd name="connsiteX2" fmla="*/ 1178976 w 1395139"/>
                <a:gd name="connsiteY2" fmla="*/ 310936 h 913189"/>
                <a:gd name="connsiteX3" fmla="*/ 1176544 w 1395139"/>
                <a:gd name="connsiteY3" fmla="*/ 637847 h 913189"/>
                <a:gd name="connsiteX4" fmla="*/ 1002264 w 1395139"/>
                <a:gd name="connsiteY4" fmla="*/ 871089 h 913189"/>
                <a:gd name="connsiteX5" fmla="*/ 686916 w 1395139"/>
                <a:gd name="connsiteY5" fmla="*/ 890447 h 913189"/>
                <a:gd name="connsiteX6" fmla="*/ 0 w 1395139"/>
                <a:gd name="connsiteY6" fmla="*/ 809539 h 913189"/>
                <a:gd name="connsiteX0" fmla="*/ 1345361 w 1395139"/>
                <a:gd name="connsiteY0" fmla="*/ 0 h 933239"/>
                <a:gd name="connsiteX1" fmla="*/ 1367408 w 1395139"/>
                <a:gd name="connsiteY1" fmla="*/ 161655 h 933239"/>
                <a:gd name="connsiteX2" fmla="*/ 1178976 w 1395139"/>
                <a:gd name="connsiteY2" fmla="*/ 310936 h 933239"/>
                <a:gd name="connsiteX3" fmla="*/ 1176544 w 1395139"/>
                <a:gd name="connsiteY3" fmla="*/ 637847 h 933239"/>
                <a:gd name="connsiteX4" fmla="*/ 1002264 w 1395139"/>
                <a:gd name="connsiteY4" fmla="*/ 871089 h 933239"/>
                <a:gd name="connsiteX5" fmla="*/ 686916 w 1395139"/>
                <a:gd name="connsiteY5" fmla="*/ 890447 h 933239"/>
                <a:gd name="connsiteX6" fmla="*/ 0 w 1395139"/>
                <a:gd name="connsiteY6" fmla="*/ 809539 h 933239"/>
                <a:gd name="connsiteX0" fmla="*/ 1345361 w 1395139"/>
                <a:gd name="connsiteY0" fmla="*/ 0 h 917821"/>
                <a:gd name="connsiteX1" fmla="*/ 1367408 w 1395139"/>
                <a:gd name="connsiteY1" fmla="*/ 161655 h 917821"/>
                <a:gd name="connsiteX2" fmla="*/ 1178976 w 1395139"/>
                <a:gd name="connsiteY2" fmla="*/ 310936 h 917821"/>
                <a:gd name="connsiteX3" fmla="*/ 1176544 w 1395139"/>
                <a:gd name="connsiteY3" fmla="*/ 637847 h 917821"/>
                <a:gd name="connsiteX4" fmla="*/ 1002264 w 1395139"/>
                <a:gd name="connsiteY4" fmla="*/ 871089 h 917821"/>
                <a:gd name="connsiteX5" fmla="*/ 686916 w 1395139"/>
                <a:gd name="connsiteY5" fmla="*/ 890447 h 917821"/>
                <a:gd name="connsiteX6" fmla="*/ 0 w 1395139"/>
                <a:gd name="connsiteY6" fmla="*/ 809539 h 917821"/>
                <a:gd name="connsiteX0" fmla="*/ 1345361 w 1395139"/>
                <a:gd name="connsiteY0" fmla="*/ 0 h 917821"/>
                <a:gd name="connsiteX1" fmla="*/ 1367408 w 1395139"/>
                <a:gd name="connsiteY1" fmla="*/ 161655 h 917821"/>
                <a:gd name="connsiteX2" fmla="*/ 1178976 w 1395139"/>
                <a:gd name="connsiteY2" fmla="*/ 310936 h 917821"/>
                <a:gd name="connsiteX3" fmla="*/ 1176544 w 1395139"/>
                <a:gd name="connsiteY3" fmla="*/ 637847 h 917821"/>
                <a:gd name="connsiteX4" fmla="*/ 1002264 w 1395139"/>
                <a:gd name="connsiteY4" fmla="*/ 871089 h 917821"/>
                <a:gd name="connsiteX5" fmla="*/ 686916 w 1395139"/>
                <a:gd name="connsiteY5" fmla="*/ 890447 h 917821"/>
                <a:gd name="connsiteX6" fmla="*/ 0 w 1395139"/>
                <a:gd name="connsiteY6" fmla="*/ 809539 h 917821"/>
                <a:gd name="connsiteX0" fmla="*/ 1345361 w 1395139"/>
                <a:gd name="connsiteY0" fmla="*/ 0 h 917821"/>
                <a:gd name="connsiteX1" fmla="*/ 1367408 w 1395139"/>
                <a:gd name="connsiteY1" fmla="*/ 161655 h 917821"/>
                <a:gd name="connsiteX2" fmla="*/ 1178976 w 1395139"/>
                <a:gd name="connsiteY2" fmla="*/ 310936 h 917821"/>
                <a:gd name="connsiteX3" fmla="*/ 1176544 w 1395139"/>
                <a:gd name="connsiteY3" fmla="*/ 637847 h 917821"/>
                <a:gd name="connsiteX4" fmla="*/ 1002264 w 1395139"/>
                <a:gd name="connsiteY4" fmla="*/ 871089 h 917821"/>
                <a:gd name="connsiteX5" fmla="*/ 686916 w 1395139"/>
                <a:gd name="connsiteY5" fmla="*/ 890447 h 917821"/>
                <a:gd name="connsiteX6" fmla="*/ 0 w 1395139"/>
                <a:gd name="connsiteY6" fmla="*/ 809539 h 917821"/>
                <a:gd name="connsiteX0" fmla="*/ 1345361 w 1387768"/>
                <a:gd name="connsiteY0" fmla="*/ 0 h 917821"/>
                <a:gd name="connsiteX1" fmla="*/ 1358750 w 1387768"/>
                <a:gd name="connsiteY1" fmla="*/ 178521 h 917821"/>
                <a:gd name="connsiteX2" fmla="*/ 1178976 w 1387768"/>
                <a:gd name="connsiteY2" fmla="*/ 310936 h 917821"/>
                <a:gd name="connsiteX3" fmla="*/ 1176544 w 1387768"/>
                <a:gd name="connsiteY3" fmla="*/ 637847 h 917821"/>
                <a:gd name="connsiteX4" fmla="*/ 1002264 w 1387768"/>
                <a:gd name="connsiteY4" fmla="*/ 871089 h 917821"/>
                <a:gd name="connsiteX5" fmla="*/ 686916 w 1387768"/>
                <a:gd name="connsiteY5" fmla="*/ 890447 h 917821"/>
                <a:gd name="connsiteX6" fmla="*/ 0 w 1387768"/>
                <a:gd name="connsiteY6" fmla="*/ 809539 h 917821"/>
                <a:gd name="connsiteX0" fmla="*/ 1370090 w 1412497"/>
                <a:gd name="connsiteY0" fmla="*/ 0 h 883048"/>
                <a:gd name="connsiteX1" fmla="*/ 1358750 w 1412497"/>
                <a:gd name="connsiteY1" fmla="*/ 143748 h 883048"/>
                <a:gd name="connsiteX2" fmla="*/ 1178976 w 1412497"/>
                <a:gd name="connsiteY2" fmla="*/ 276163 h 883048"/>
                <a:gd name="connsiteX3" fmla="*/ 1176544 w 1412497"/>
                <a:gd name="connsiteY3" fmla="*/ 603074 h 883048"/>
                <a:gd name="connsiteX4" fmla="*/ 1002264 w 1412497"/>
                <a:gd name="connsiteY4" fmla="*/ 836316 h 883048"/>
                <a:gd name="connsiteX5" fmla="*/ 686916 w 1412497"/>
                <a:gd name="connsiteY5" fmla="*/ 855674 h 883048"/>
                <a:gd name="connsiteX6" fmla="*/ 0 w 1412497"/>
                <a:gd name="connsiteY6" fmla="*/ 774766 h 883048"/>
                <a:gd name="connsiteX0" fmla="*/ 1370090 w 1446871"/>
                <a:gd name="connsiteY0" fmla="*/ 0 h 883048"/>
                <a:gd name="connsiteX1" fmla="*/ 1415019 w 1446871"/>
                <a:gd name="connsiteY1" fmla="*/ 182620 h 883048"/>
                <a:gd name="connsiteX2" fmla="*/ 1178976 w 1446871"/>
                <a:gd name="connsiteY2" fmla="*/ 276163 h 883048"/>
                <a:gd name="connsiteX3" fmla="*/ 1176544 w 1446871"/>
                <a:gd name="connsiteY3" fmla="*/ 603074 h 883048"/>
                <a:gd name="connsiteX4" fmla="*/ 1002264 w 1446871"/>
                <a:gd name="connsiteY4" fmla="*/ 836316 h 883048"/>
                <a:gd name="connsiteX5" fmla="*/ 686916 w 1446871"/>
                <a:gd name="connsiteY5" fmla="*/ 855674 h 883048"/>
                <a:gd name="connsiteX6" fmla="*/ 0 w 1446871"/>
                <a:gd name="connsiteY6" fmla="*/ 774766 h 883048"/>
                <a:gd name="connsiteX0" fmla="*/ 1370090 w 1454455"/>
                <a:gd name="connsiteY0" fmla="*/ 0 h 883048"/>
                <a:gd name="connsiteX1" fmla="*/ 1415019 w 1454455"/>
                <a:gd name="connsiteY1" fmla="*/ 182620 h 883048"/>
                <a:gd name="connsiteX2" fmla="*/ 1133476 w 1454455"/>
                <a:gd name="connsiteY2" fmla="*/ 306427 h 883048"/>
                <a:gd name="connsiteX3" fmla="*/ 1176544 w 1454455"/>
                <a:gd name="connsiteY3" fmla="*/ 603074 h 883048"/>
                <a:gd name="connsiteX4" fmla="*/ 1002264 w 1454455"/>
                <a:gd name="connsiteY4" fmla="*/ 836316 h 883048"/>
                <a:gd name="connsiteX5" fmla="*/ 686916 w 1454455"/>
                <a:gd name="connsiteY5" fmla="*/ 855674 h 883048"/>
                <a:gd name="connsiteX6" fmla="*/ 0 w 1454455"/>
                <a:gd name="connsiteY6" fmla="*/ 774766 h 883048"/>
                <a:gd name="connsiteX0" fmla="*/ 1370090 w 1447715"/>
                <a:gd name="connsiteY0" fmla="*/ 0 h 883048"/>
                <a:gd name="connsiteX1" fmla="*/ 1415019 w 1447715"/>
                <a:gd name="connsiteY1" fmla="*/ 182620 h 883048"/>
                <a:gd name="connsiteX2" fmla="*/ 1133476 w 1447715"/>
                <a:gd name="connsiteY2" fmla="*/ 306427 h 883048"/>
                <a:gd name="connsiteX3" fmla="*/ 1176544 w 1447715"/>
                <a:gd name="connsiteY3" fmla="*/ 603074 h 883048"/>
                <a:gd name="connsiteX4" fmla="*/ 1002264 w 1447715"/>
                <a:gd name="connsiteY4" fmla="*/ 836316 h 883048"/>
                <a:gd name="connsiteX5" fmla="*/ 686916 w 1447715"/>
                <a:gd name="connsiteY5" fmla="*/ 855674 h 883048"/>
                <a:gd name="connsiteX6" fmla="*/ 0 w 1447715"/>
                <a:gd name="connsiteY6" fmla="*/ 774766 h 883048"/>
                <a:gd name="connsiteX0" fmla="*/ 1370090 w 1458099"/>
                <a:gd name="connsiteY0" fmla="*/ 0 h 883048"/>
                <a:gd name="connsiteX1" fmla="*/ 1415019 w 1458099"/>
                <a:gd name="connsiteY1" fmla="*/ 182620 h 883048"/>
                <a:gd name="connsiteX2" fmla="*/ 1133476 w 1458099"/>
                <a:gd name="connsiteY2" fmla="*/ 306427 h 883048"/>
                <a:gd name="connsiteX3" fmla="*/ 1176544 w 1458099"/>
                <a:gd name="connsiteY3" fmla="*/ 603074 h 883048"/>
                <a:gd name="connsiteX4" fmla="*/ 1002264 w 1458099"/>
                <a:gd name="connsiteY4" fmla="*/ 836316 h 883048"/>
                <a:gd name="connsiteX5" fmla="*/ 686916 w 1458099"/>
                <a:gd name="connsiteY5" fmla="*/ 855674 h 883048"/>
                <a:gd name="connsiteX6" fmla="*/ 0 w 1458099"/>
                <a:gd name="connsiteY6" fmla="*/ 774766 h 883048"/>
                <a:gd name="connsiteX0" fmla="*/ 1370090 w 1458099"/>
                <a:gd name="connsiteY0" fmla="*/ 0 h 883048"/>
                <a:gd name="connsiteX1" fmla="*/ 1415019 w 1458099"/>
                <a:gd name="connsiteY1" fmla="*/ 182620 h 883048"/>
                <a:gd name="connsiteX2" fmla="*/ 1265590 w 1458099"/>
                <a:gd name="connsiteY2" fmla="*/ 261446 h 883048"/>
                <a:gd name="connsiteX3" fmla="*/ 1133476 w 1458099"/>
                <a:gd name="connsiteY3" fmla="*/ 306427 h 883048"/>
                <a:gd name="connsiteX4" fmla="*/ 1176544 w 1458099"/>
                <a:gd name="connsiteY4" fmla="*/ 603074 h 883048"/>
                <a:gd name="connsiteX5" fmla="*/ 1002264 w 1458099"/>
                <a:gd name="connsiteY5" fmla="*/ 836316 h 883048"/>
                <a:gd name="connsiteX6" fmla="*/ 686916 w 1458099"/>
                <a:gd name="connsiteY6" fmla="*/ 855674 h 883048"/>
                <a:gd name="connsiteX7" fmla="*/ 0 w 1458099"/>
                <a:gd name="connsiteY7" fmla="*/ 774766 h 883048"/>
                <a:gd name="connsiteX0" fmla="*/ 1370090 w 1458099"/>
                <a:gd name="connsiteY0" fmla="*/ 0 h 883048"/>
                <a:gd name="connsiteX1" fmla="*/ 1415019 w 1458099"/>
                <a:gd name="connsiteY1" fmla="*/ 182620 h 883048"/>
                <a:gd name="connsiteX2" fmla="*/ 1272513 w 1458099"/>
                <a:gd name="connsiteY2" fmla="*/ 239766 h 883048"/>
                <a:gd name="connsiteX3" fmla="*/ 1133476 w 1458099"/>
                <a:gd name="connsiteY3" fmla="*/ 306427 h 883048"/>
                <a:gd name="connsiteX4" fmla="*/ 1176544 w 1458099"/>
                <a:gd name="connsiteY4" fmla="*/ 603074 h 883048"/>
                <a:gd name="connsiteX5" fmla="*/ 1002264 w 1458099"/>
                <a:gd name="connsiteY5" fmla="*/ 836316 h 883048"/>
                <a:gd name="connsiteX6" fmla="*/ 686916 w 1458099"/>
                <a:gd name="connsiteY6" fmla="*/ 855674 h 883048"/>
                <a:gd name="connsiteX7" fmla="*/ 0 w 1458099"/>
                <a:gd name="connsiteY7" fmla="*/ 774766 h 883048"/>
                <a:gd name="connsiteX0" fmla="*/ 1370090 w 1458099"/>
                <a:gd name="connsiteY0" fmla="*/ 0 h 883048"/>
                <a:gd name="connsiteX1" fmla="*/ 1415019 w 1458099"/>
                <a:gd name="connsiteY1" fmla="*/ 182620 h 883048"/>
                <a:gd name="connsiteX2" fmla="*/ 1272513 w 1458099"/>
                <a:gd name="connsiteY2" fmla="*/ 239766 h 883048"/>
                <a:gd name="connsiteX3" fmla="*/ 1133476 w 1458099"/>
                <a:gd name="connsiteY3" fmla="*/ 306427 h 883048"/>
                <a:gd name="connsiteX4" fmla="*/ 1176544 w 1458099"/>
                <a:gd name="connsiteY4" fmla="*/ 603074 h 883048"/>
                <a:gd name="connsiteX5" fmla="*/ 1002264 w 1458099"/>
                <a:gd name="connsiteY5" fmla="*/ 836316 h 883048"/>
                <a:gd name="connsiteX6" fmla="*/ 686916 w 1458099"/>
                <a:gd name="connsiteY6" fmla="*/ 855674 h 883048"/>
                <a:gd name="connsiteX7" fmla="*/ 0 w 1458099"/>
                <a:gd name="connsiteY7" fmla="*/ 774766 h 883048"/>
                <a:gd name="connsiteX0" fmla="*/ 1370090 w 1458099"/>
                <a:gd name="connsiteY0" fmla="*/ 0 h 883048"/>
                <a:gd name="connsiteX1" fmla="*/ 1415019 w 1458099"/>
                <a:gd name="connsiteY1" fmla="*/ 182620 h 883048"/>
                <a:gd name="connsiteX2" fmla="*/ 1299611 w 1458099"/>
                <a:gd name="connsiteY2" fmla="*/ 248420 h 883048"/>
                <a:gd name="connsiteX3" fmla="*/ 1133476 w 1458099"/>
                <a:gd name="connsiteY3" fmla="*/ 306427 h 883048"/>
                <a:gd name="connsiteX4" fmla="*/ 1176544 w 1458099"/>
                <a:gd name="connsiteY4" fmla="*/ 603074 h 883048"/>
                <a:gd name="connsiteX5" fmla="*/ 1002264 w 1458099"/>
                <a:gd name="connsiteY5" fmla="*/ 836316 h 883048"/>
                <a:gd name="connsiteX6" fmla="*/ 686916 w 1458099"/>
                <a:gd name="connsiteY6" fmla="*/ 855674 h 883048"/>
                <a:gd name="connsiteX7" fmla="*/ 0 w 1458099"/>
                <a:gd name="connsiteY7" fmla="*/ 774766 h 883048"/>
                <a:gd name="connsiteX0" fmla="*/ 1370090 w 1458099"/>
                <a:gd name="connsiteY0" fmla="*/ 0 h 883048"/>
                <a:gd name="connsiteX1" fmla="*/ 1415019 w 1458099"/>
                <a:gd name="connsiteY1" fmla="*/ 182620 h 883048"/>
                <a:gd name="connsiteX2" fmla="*/ 1299611 w 1458099"/>
                <a:gd name="connsiteY2" fmla="*/ 248420 h 883048"/>
                <a:gd name="connsiteX3" fmla="*/ 1131859 w 1458099"/>
                <a:gd name="connsiteY3" fmla="*/ 320842 h 883048"/>
                <a:gd name="connsiteX4" fmla="*/ 1176544 w 1458099"/>
                <a:gd name="connsiteY4" fmla="*/ 603074 h 883048"/>
                <a:gd name="connsiteX5" fmla="*/ 1002264 w 1458099"/>
                <a:gd name="connsiteY5" fmla="*/ 836316 h 883048"/>
                <a:gd name="connsiteX6" fmla="*/ 686916 w 1458099"/>
                <a:gd name="connsiteY6" fmla="*/ 855674 h 883048"/>
                <a:gd name="connsiteX7" fmla="*/ 0 w 1458099"/>
                <a:gd name="connsiteY7" fmla="*/ 774766 h 883048"/>
                <a:gd name="connsiteX0" fmla="*/ 1370090 w 1458099"/>
                <a:gd name="connsiteY0" fmla="*/ 0 h 883048"/>
                <a:gd name="connsiteX1" fmla="*/ 1415019 w 1458099"/>
                <a:gd name="connsiteY1" fmla="*/ 182620 h 883048"/>
                <a:gd name="connsiteX2" fmla="*/ 1299611 w 1458099"/>
                <a:gd name="connsiteY2" fmla="*/ 248420 h 883048"/>
                <a:gd name="connsiteX3" fmla="*/ 1131859 w 1458099"/>
                <a:gd name="connsiteY3" fmla="*/ 320842 h 883048"/>
                <a:gd name="connsiteX4" fmla="*/ 1176544 w 1458099"/>
                <a:gd name="connsiteY4" fmla="*/ 603074 h 883048"/>
                <a:gd name="connsiteX5" fmla="*/ 1002264 w 1458099"/>
                <a:gd name="connsiteY5" fmla="*/ 836316 h 883048"/>
                <a:gd name="connsiteX6" fmla="*/ 686916 w 1458099"/>
                <a:gd name="connsiteY6" fmla="*/ 855674 h 883048"/>
                <a:gd name="connsiteX7" fmla="*/ 0 w 1458099"/>
                <a:gd name="connsiteY7" fmla="*/ 774766 h 883048"/>
                <a:gd name="connsiteX0" fmla="*/ 1370090 w 1458099"/>
                <a:gd name="connsiteY0" fmla="*/ 0 h 883048"/>
                <a:gd name="connsiteX1" fmla="*/ 1415019 w 1458099"/>
                <a:gd name="connsiteY1" fmla="*/ 182620 h 883048"/>
                <a:gd name="connsiteX2" fmla="*/ 1299611 w 1458099"/>
                <a:gd name="connsiteY2" fmla="*/ 248420 h 883048"/>
                <a:gd name="connsiteX3" fmla="*/ 1131859 w 1458099"/>
                <a:gd name="connsiteY3" fmla="*/ 320842 h 883048"/>
                <a:gd name="connsiteX4" fmla="*/ 1176544 w 1458099"/>
                <a:gd name="connsiteY4" fmla="*/ 603074 h 883048"/>
                <a:gd name="connsiteX5" fmla="*/ 1002264 w 1458099"/>
                <a:gd name="connsiteY5" fmla="*/ 836316 h 883048"/>
                <a:gd name="connsiteX6" fmla="*/ 686916 w 1458099"/>
                <a:gd name="connsiteY6" fmla="*/ 855674 h 883048"/>
                <a:gd name="connsiteX7" fmla="*/ 0 w 1458099"/>
                <a:gd name="connsiteY7" fmla="*/ 774766 h 883048"/>
                <a:gd name="connsiteX0" fmla="*/ 1370090 w 1438380"/>
                <a:gd name="connsiteY0" fmla="*/ 0 h 883048"/>
                <a:gd name="connsiteX1" fmla="*/ 1415019 w 1438380"/>
                <a:gd name="connsiteY1" fmla="*/ 182620 h 883048"/>
                <a:gd name="connsiteX2" fmla="*/ 1299611 w 1438380"/>
                <a:gd name="connsiteY2" fmla="*/ 248420 h 883048"/>
                <a:gd name="connsiteX3" fmla="*/ 1131859 w 1438380"/>
                <a:gd name="connsiteY3" fmla="*/ 320842 h 883048"/>
                <a:gd name="connsiteX4" fmla="*/ 1176544 w 1438380"/>
                <a:gd name="connsiteY4" fmla="*/ 603074 h 883048"/>
                <a:gd name="connsiteX5" fmla="*/ 1002264 w 1438380"/>
                <a:gd name="connsiteY5" fmla="*/ 836316 h 883048"/>
                <a:gd name="connsiteX6" fmla="*/ 686916 w 1438380"/>
                <a:gd name="connsiteY6" fmla="*/ 855674 h 883048"/>
                <a:gd name="connsiteX7" fmla="*/ 0 w 1438380"/>
                <a:gd name="connsiteY7" fmla="*/ 774766 h 883048"/>
                <a:gd name="connsiteX0" fmla="*/ 1370090 w 1438380"/>
                <a:gd name="connsiteY0" fmla="*/ 0 h 883048"/>
                <a:gd name="connsiteX1" fmla="*/ 1415019 w 1438380"/>
                <a:gd name="connsiteY1" fmla="*/ 182620 h 883048"/>
                <a:gd name="connsiteX2" fmla="*/ 1299611 w 1438380"/>
                <a:gd name="connsiteY2" fmla="*/ 248420 h 883048"/>
                <a:gd name="connsiteX3" fmla="*/ 1131859 w 1438380"/>
                <a:gd name="connsiteY3" fmla="*/ 320842 h 883048"/>
                <a:gd name="connsiteX4" fmla="*/ 1097958 w 1438380"/>
                <a:gd name="connsiteY4" fmla="*/ 577979 h 883048"/>
                <a:gd name="connsiteX5" fmla="*/ 1002264 w 1438380"/>
                <a:gd name="connsiteY5" fmla="*/ 836316 h 883048"/>
                <a:gd name="connsiteX6" fmla="*/ 686916 w 1438380"/>
                <a:gd name="connsiteY6" fmla="*/ 855674 h 883048"/>
                <a:gd name="connsiteX7" fmla="*/ 0 w 1438380"/>
                <a:gd name="connsiteY7" fmla="*/ 774766 h 883048"/>
                <a:gd name="connsiteX0" fmla="*/ 1370090 w 1438380"/>
                <a:gd name="connsiteY0" fmla="*/ 0 h 858362"/>
                <a:gd name="connsiteX1" fmla="*/ 1415019 w 1438380"/>
                <a:gd name="connsiteY1" fmla="*/ 182620 h 858362"/>
                <a:gd name="connsiteX2" fmla="*/ 1299611 w 1438380"/>
                <a:gd name="connsiteY2" fmla="*/ 248420 h 858362"/>
                <a:gd name="connsiteX3" fmla="*/ 1131859 w 1438380"/>
                <a:gd name="connsiteY3" fmla="*/ 320842 h 858362"/>
                <a:gd name="connsiteX4" fmla="*/ 1097958 w 1438380"/>
                <a:gd name="connsiteY4" fmla="*/ 577979 h 858362"/>
                <a:gd name="connsiteX5" fmla="*/ 955401 w 1438380"/>
                <a:gd name="connsiteY5" fmla="*/ 758640 h 858362"/>
                <a:gd name="connsiteX6" fmla="*/ 686916 w 1438380"/>
                <a:gd name="connsiteY6" fmla="*/ 855674 h 858362"/>
                <a:gd name="connsiteX7" fmla="*/ 0 w 1438380"/>
                <a:gd name="connsiteY7" fmla="*/ 774766 h 858362"/>
                <a:gd name="connsiteX0" fmla="*/ 1370090 w 1438380"/>
                <a:gd name="connsiteY0" fmla="*/ 0 h 825958"/>
                <a:gd name="connsiteX1" fmla="*/ 1415019 w 1438380"/>
                <a:gd name="connsiteY1" fmla="*/ 182620 h 825958"/>
                <a:gd name="connsiteX2" fmla="*/ 1299611 w 1438380"/>
                <a:gd name="connsiteY2" fmla="*/ 248420 h 825958"/>
                <a:gd name="connsiteX3" fmla="*/ 1131859 w 1438380"/>
                <a:gd name="connsiteY3" fmla="*/ 320842 h 825958"/>
                <a:gd name="connsiteX4" fmla="*/ 1097958 w 1438380"/>
                <a:gd name="connsiteY4" fmla="*/ 577979 h 825958"/>
                <a:gd name="connsiteX5" fmla="*/ 955401 w 1438380"/>
                <a:gd name="connsiteY5" fmla="*/ 758640 h 825958"/>
                <a:gd name="connsiteX6" fmla="*/ 688306 w 1438380"/>
                <a:gd name="connsiteY6" fmla="*/ 823270 h 825958"/>
                <a:gd name="connsiteX7" fmla="*/ 0 w 1438380"/>
                <a:gd name="connsiteY7" fmla="*/ 774766 h 825958"/>
                <a:gd name="connsiteX0" fmla="*/ 1362302 w 1430592"/>
                <a:gd name="connsiteY0" fmla="*/ 0 h 824647"/>
                <a:gd name="connsiteX1" fmla="*/ 1407231 w 1430592"/>
                <a:gd name="connsiteY1" fmla="*/ 182620 h 824647"/>
                <a:gd name="connsiteX2" fmla="*/ 1291823 w 1430592"/>
                <a:gd name="connsiteY2" fmla="*/ 248420 h 824647"/>
                <a:gd name="connsiteX3" fmla="*/ 1124071 w 1430592"/>
                <a:gd name="connsiteY3" fmla="*/ 320842 h 824647"/>
                <a:gd name="connsiteX4" fmla="*/ 1090170 w 1430592"/>
                <a:gd name="connsiteY4" fmla="*/ 577979 h 824647"/>
                <a:gd name="connsiteX5" fmla="*/ 947613 w 1430592"/>
                <a:gd name="connsiteY5" fmla="*/ 758640 h 824647"/>
                <a:gd name="connsiteX6" fmla="*/ 680518 w 1430592"/>
                <a:gd name="connsiteY6" fmla="*/ 823270 h 824647"/>
                <a:gd name="connsiteX7" fmla="*/ 0 w 1430592"/>
                <a:gd name="connsiteY7" fmla="*/ 750378 h 824647"/>
                <a:gd name="connsiteX0" fmla="*/ 1362302 w 1430592"/>
                <a:gd name="connsiteY0" fmla="*/ 0 h 824647"/>
                <a:gd name="connsiteX1" fmla="*/ 1407231 w 1430592"/>
                <a:gd name="connsiteY1" fmla="*/ 182620 h 824647"/>
                <a:gd name="connsiteX2" fmla="*/ 1291823 w 1430592"/>
                <a:gd name="connsiteY2" fmla="*/ 248420 h 824647"/>
                <a:gd name="connsiteX3" fmla="*/ 1124071 w 1430592"/>
                <a:gd name="connsiteY3" fmla="*/ 320842 h 824647"/>
                <a:gd name="connsiteX4" fmla="*/ 1090170 w 1430592"/>
                <a:gd name="connsiteY4" fmla="*/ 577979 h 824647"/>
                <a:gd name="connsiteX5" fmla="*/ 947613 w 1430592"/>
                <a:gd name="connsiteY5" fmla="*/ 758640 h 824647"/>
                <a:gd name="connsiteX6" fmla="*/ 680518 w 1430592"/>
                <a:gd name="connsiteY6" fmla="*/ 823270 h 824647"/>
                <a:gd name="connsiteX7" fmla="*/ 0 w 1430592"/>
                <a:gd name="connsiteY7" fmla="*/ 750378 h 824647"/>
                <a:gd name="connsiteX0" fmla="*/ 1362302 w 1430592"/>
                <a:gd name="connsiteY0" fmla="*/ 0 h 824647"/>
                <a:gd name="connsiteX1" fmla="*/ 1407231 w 1430592"/>
                <a:gd name="connsiteY1" fmla="*/ 182620 h 824647"/>
                <a:gd name="connsiteX2" fmla="*/ 1291823 w 1430592"/>
                <a:gd name="connsiteY2" fmla="*/ 248420 h 824647"/>
                <a:gd name="connsiteX3" fmla="*/ 1124071 w 1430592"/>
                <a:gd name="connsiteY3" fmla="*/ 320842 h 824647"/>
                <a:gd name="connsiteX4" fmla="*/ 1083885 w 1430592"/>
                <a:gd name="connsiteY4" fmla="*/ 578959 h 824647"/>
                <a:gd name="connsiteX5" fmla="*/ 947613 w 1430592"/>
                <a:gd name="connsiteY5" fmla="*/ 758640 h 824647"/>
                <a:gd name="connsiteX6" fmla="*/ 680518 w 1430592"/>
                <a:gd name="connsiteY6" fmla="*/ 823270 h 824647"/>
                <a:gd name="connsiteX7" fmla="*/ 0 w 1430592"/>
                <a:gd name="connsiteY7" fmla="*/ 750378 h 824647"/>
                <a:gd name="connsiteX0" fmla="*/ 1362302 w 1411886"/>
                <a:gd name="connsiteY0" fmla="*/ 0 h 824647"/>
                <a:gd name="connsiteX1" fmla="*/ 1407231 w 1411886"/>
                <a:gd name="connsiteY1" fmla="*/ 182620 h 824647"/>
                <a:gd name="connsiteX2" fmla="*/ 1334374 w 1411886"/>
                <a:gd name="connsiteY2" fmla="*/ 258948 h 824647"/>
                <a:gd name="connsiteX3" fmla="*/ 1124071 w 1411886"/>
                <a:gd name="connsiteY3" fmla="*/ 320842 h 824647"/>
                <a:gd name="connsiteX4" fmla="*/ 1083885 w 1411886"/>
                <a:gd name="connsiteY4" fmla="*/ 578959 h 824647"/>
                <a:gd name="connsiteX5" fmla="*/ 947613 w 1411886"/>
                <a:gd name="connsiteY5" fmla="*/ 758640 h 824647"/>
                <a:gd name="connsiteX6" fmla="*/ 680518 w 1411886"/>
                <a:gd name="connsiteY6" fmla="*/ 823270 h 824647"/>
                <a:gd name="connsiteX7" fmla="*/ 0 w 1411886"/>
                <a:gd name="connsiteY7" fmla="*/ 750378 h 824647"/>
                <a:gd name="connsiteX0" fmla="*/ 1362302 w 1411886"/>
                <a:gd name="connsiteY0" fmla="*/ 0 h 824647"/>
                <a:gd name="connsiteX1" fmla="*/ 1407231 w 1411886"/>
                <a:gd name="connsiteY1" fmla="*/ 182620 h 824647"/>
                <a:gd name="connsiteX2" fmla="*/ 1334374 w 1411886"/>
                <a:gd name="connsiteY2" fmla="*/ 258948 h 824647"/>
                <a:gd name="connsiteX3" fmla="*/ 1146641 w 1411886"/>
                <a:gd name="connsiteY3" fmla="*/ 355598 h 824647"/>
                <a:gd name="connsiteX4" fmla="*/ 1083885 w 1411886"/>
                <a:gd name="connsiteY4" fmla="*/ 578959 h 824647"/>
                <a:gd name="connsiteX5" fmla="*/ 947613 w 1411886"/>
                <a:gd name="connsiteY5" fmla="*/ 758640 h 824647"/>
                <a:gd name="connsiteX6" fmla="*/ 680518 w 1411886"/>
                <a:gd name="connsiteY6" fmla="*/ 823270 h 824647"/>
                <a:gd name="connsiteX7" fmla="*/ 0 w 1411886"/>
                <a:gd name="connsiteY7" fmla="*/ 750378 h 824647"/>
                <a:gd name="connsiteX0" fmla="*/ 1362302 w 1411886"/>
                <a:gd name="connsiteY0" fmla="*/ 0 h 824647"/>
                <a:gd name="connsiteX1" fmla="*/ 1407231 w 1411886"/>
                <a:gd name="connsiteY1" fmla="*/ 182620 h 824647"/>
                <a:gd name="connsiteX2" fmla="*/ 1334374 w 1411886"/>
                <a:gd name="connsiteY2" fmla="*/ 258948 h 824647"/>
                <a:gd name="connsiteX3" fmla="*/ 1146641 w 1411886"/>
                <a:gd name="connsiteY3" fmla="*/ 355598 h 824647"/>
                <a:gd name="connsiteX4" fmla="*/ 1083885 w 1411886"/>
                <a:gd name="connsiteY4" fmla="*/ 578959 h 824647"/>
                <a:gd name="connsiteX5" fmla="*/ 947613 w 1411886"/>
                <a:gd name="connsiteY5" fmla="*/ 758640 h 824647"/>
                <a:gd name="connsiteX6" fmla="*/ 680518 w 1411886"/>
                <a:gd name="connsiteY6" fmla="*/ 823270 h 824647"/>
                <a:gd name="connsiteX7" fmla="*/ 0 w 1411886"/>
                <a:gd name="connsiteY7" fmla="*/ 750378 h 824647"/>
                <a:gd name="connsiteX0" fmla="*/ 1362302 w 1450388"/>
                <a:gd name="connsiteY0" fmla="*/ 0 h 824647"/>
                <a:gd name="connsiteX1" fmla="*/ 1407231 w 1450388"/>
                <a:gd name="connsiteY1" fmla="*/ 182620 h 824647"/>
                <a:gd name="connsiteX2" fmla="*/ 1334374 w 1450388"/>
                <a:gd name="connsiteY2" fmla="*/ 258948 h 824647"/>
                <a:gd name="connsiteX3" fmla="*/ 1146641 w 1450388"/>
                <a:gd name="connsiteY3" fmla="*/ 355598 h 824647"/>
                <a:gd name="connsiteX4" fmla="*/ 1083885 w 1450388"/>
                <a:gd name="connsiteY4" fmla="*/ 578959 h 824647"/>
                <a:gd name="connsiteX5" fmla="*/ 947613 w 1450388"/>
                <a:gd name="connsiteY5" fmla="*/ 758640 h 824647"/>
                <a:gd name="connsiteX6" fmla="*/ 680518 w 1450388"/>
                <a:gd name="connsiteY6" fmla="*/ 823270 h 824647"/>
                <a:gd name="connsiteX7" fmla="*/ 0 w 1450388"/>
                <a:gd name="connsiteY7" fmla="*/ 750378 h 824647"/>
                <a:gd name="connsiteX0" fmla="*/ 1362302 w 1450388"/>
                <a:gd name="connsiteY0" fmla="*/ 0 h 824647"/>
                <a:gd name="connsiteX1" fmla="*/ 1407231 w 1450388"/>
                <a:gd name="connsiteY1" fmla="*/ 182620 h 824647"/>
                <a:gd name="connsiteX2" fmla="*/ 1334374 w 1450388"/>
                <a:gd name="connsiteY2" fmla="*/ 258948 h 824647"/>
                <a:gd name="connsiteX3" fmla="*/ 1146641 w 1450388"/>
                <a:gd name="connsiteY3" fmla="*/ 355598 h 824647"/>
                <a:gd name="connsiteX4" fmla="*/ 1083885 w 1450388"/>
                <a:gd name="connsiteY4" fmla="*/ 578959 h 824647"/>
                <a:gd name="connsiteX5" fmla="*/ 947613 w 1450388"/>
                <a:gd name="connsiteY5" fmla="*/ 758640 h 824647"/>
                <a:gd name="connsiteX6" fmla="*/ 680518 w 1450388"/>
                <a:gd name="connsiteY6" fmla="*/ 823270 h 824647"/>
                <a:gd name="connsiteX7" fmla="*/ 0 w 1450388"/>
                <a:gd name="connsiteY7" fmla="*/ 750378 h 824647"/>
                <a:gd name="connsiteX0" fmla="*/ 1362302 w 1420336"/>
                <a:gd name="connsiteY0" fmla="*/ 0 h 824647"/>
                <a:gd name="connsiteX1" fmla="*/ 1407231 w 1420336"/>
                <a:gd name="connsiteY1" fmla="*/ 182620 h 824647"/>
                <a:gd name="connsiteX2" fmla="*/ 1334374 w 1420336"/>
                <a:gd name="connsiteY2" fmla="*/ 258948 h 824647"/>
                <a:gd name="connsiteX3" fmla="*/ 1146641 w 1420336"/>
                <a:gd name="connsiteY3" fmla="*/ 355598 h 824647"/>
                <a:gd name="connsiteX4" fmla="*/ 1083885 w 1420336"/>
                <a:gd name="connsiteY4" fmla="*/ 578959 h 824647"/>
                <a:gd name="connsiteX5" fmla="*/ 947613 w 1420336"/>
                <a:gd name="connsiteY5" fmla="*/ 758640 h 824647"/>
                <a:gd name="connsiteX6" fmla="*/ 680518 w 1420336"/>
                <a:gd name="connsiteY6" fmla="*/ 823270 h 824647"/>
                <a:gd name="connsiteX7" fmla="*/ 0 w 1420336"/>
                <a:gd name="connsiteY7" fmla="*/ 750378 h 824647"/>
                <a:gd name="connsiteX0" fmla="*/ 1362302 w 1419718"/>
                <a:gd name="connsiteY0" fmla="*/ 0 h 824647"/>
                <a:gd name="connsiteX1" fmla="*/ 1407231 w 1419718"/>
                <a:gd name="connsiteY1" fmla="*/ 182620 h 824647"/>
                <a:gd name="connsiteX2" fmla="*/ 1330826 w 1419718"/>
                <a:gd name="connsiteY2" fmla="*/ 270059 h 824647"/>
                <a:gd name="connsiteX3" fmla="*/ 1146641 w 1419718"/>
                <a:gd name="connsiteY3" fmla="*/ 355598 h 824647"/>
                <a:gd name="connsiteX4" fmla="*/ 1083885 w 1419718"/>
                <a:gd name="connsiteY4" fmla="*/ 578959 h 824647"/>
                <a:gd name="connsiteX5" fmla="*/ 947613 w 1419718"/>
                <a:gd name="connsiteY5" fmla="*/ 758640 h 824647"/>
                <a:gd name="connsiteX6" fmla="*/ 680518 w 1419718"/>
                <a:gd name="connsiteY6" fmla="*/ 823270 h 824647"/>
                <a:gd name="connsiteX7" fmla="*/ 0 w 1419718"/>
                <a:gd name="connsiteY7" fmla="*/ 750378 h 824647"/>
                <a:gd name="connsiteX0" fmla="*/ 1362302 w 1419718"/>
                <a:gd name="connsiteY0" fmla="*/ 0 h 824647"/>
                <a:gd name="connsiteX1" fmla="*/ 1407231 w 1419718"/>
                <a:gd name="connsiteY1" fmla="*/ 182620 h 824647"/>
                <a:gd name="connsiteX2" fmla="*/ 1330826 w 1419718"/>
                <a:gd name="connsiteY2" fmla="*/ 270059 h 824647"/>
                <a:gd name="connsiteX3" fmla="*/ 1146641 w 1419718"/>
                <a:gd name="connsiteY3" fmla="*/ 355598 h 824647"/>
                <a:gd name="connsiteX4" fmla="*/ 1083885 w 1419718"/>
                <a:gd name="connsiteY4" fmla="*/ 578959 h 824647"/>
                <a:gd name="connsiteX5" fmla="*/ 947613 w 1419718"/>
                <a:gd name="connsiteY5" fmla="*/ 758640 h 824647"/>
                <a:gd name="connsiteX6" fmla="*/ 680518 w 1419718"/>
                <a:gd name="connsiteY6" fmla="*/ 823270 h 824647"/>
                <a:gd name="connsiteX7" fmla="*/ 0 w 1419718"/>
                <a:gd name="connsiteY7" fmla="*/ 750378 h 824647"/>
                <a:gd name="connsiteX0" fmla="*/ 1362302 w 1419718"/>
                <a:gd name="connsiteY0" fmla="*/ 0 h 824647"/>
                <a:gd name="connsiteX1" fmla="*/ 1407231 w 1419718"/>
                <a:gd name="connsiteY1" fmla="*/ 182620 h 824647"/>
                <a:gd name="connsiteX2" fmla="*/ 1330826 w 1419718"/>
                <a:gd name="connsiteY2" fmla="*/ 270059 h 824647"/>
                <a:gd name="connsiteX3" fmla="*/ 1146641 w 1419718"/>
                <a:gd name="connsiteY3" fmla="*/ 355598 h 824647"/>
                <a:gd name="connsiteX4" fmla="*/ 1062784 w 1419718"/>
                <a:gd name="connsiteY4" fmla="*/ 587525 h 824647"/>
                <a:gd name="connsiteX5" fmla="*/ 947613 w 1419718"/>
                <a:gd name="connsiteY5" fmla="*/ 758640 h 824647"/>
                <a:gd name="connsiteX6" fmla="*/ 680518 w 1419718"/>
                <a:gd name="connsiteY6" fmla="*/ 823270 h 824647"/>
                <a:gd name="connsiteX7" fmla="*/ 0 w 1419718"/>
                <a:gd name="connsiteY7" fmla="*/ 750378 h 824647"/>
                <a:gd name="connsiteX0" fmla="*/ 1362302 w 1419718"/>
                <a:gd name="connsiteY0" fmla="*/ 0 h 823519"/>
                <a:gd name="connsiteX1" fmla="*/ 1407231 w 1419718"/>
                <a:gd name="connsiteY1" fmla="*/ 182620 h 823519"/>
                <a:gd name="connsiteX2" fmla="*/ 1330826 w 1419718"/>
                <a:gd name="connsiteY2" fmla="*/ 270059 h 823519"/>
                <a:gd name="connsiteX3" fmla="*/ 1146641 w 1419718"/>
                <a:gd name="connsiteY3" fmla="*/ 355598 h 823519"/>
                <a:gd name="connsiteX4" fmla="*/ 1062784 w 1419718"/>
                <a:gd name="connsiteY4" fmla="*/ 587525 h 823519"/>
                <a:gd name="connsiteX5" fmla="*/ 917060 w 1419718"/>
                <a:gd name="connsiteY5" fmla="*/ 748883 h 823519"/>
                <a:gd name="connsiteX6" fmla="*/ 680518 w 1419718"/>
                <a:gd name="connsiteY6" fmla="*/ 823270 h 823519"/>
                <a:gd name="connsiteX7" fmla="*/ 0 w 1419718"/>
                <a:gd name="connsiteY7" fmla="*/ 750378 h 823519"/>
                <a:gd name="connsiteX0" fmla="*/ 1362302 w 1419718"/>
                <a:gd name="connsiteY0" fmla="*/ 0 h 823519"/>
                <a:gd name="connsiteX1" fmla="*/ 1407231 w 1419718"/>
                <a:gd name="connsiteY1" fmla="*/ 182620 h 823519"/>
                <a:gd name="connsiteX2" fmla="*/ 1330826 w 1419718"/>
                <a:gd name="connsiteY2" fmla="*/ 270059 h 823519"/>
                <a:gd name="connsiteX3" fmla="*/ 1146641 w 1419718"/>
                <a:gd name="connsiteY3" fmla="*/ 355598 h 823519"/>
                <a:gd name="connsiteX4" fmla="*/ 1062784 w 1419718"/>
                <a:gd name="connsiteY4" fmla="*/ 587525 h 823519"/>
                <a:gd name="connsiteX5" fmla="*/ 917060 w 1419718"/>
                <a:gd name="connsiteY5" fmla="*/ 748883 h 823519"/>
                <a:gd name="connsiteX6" fmla="*/ 680518 w 1419718"/>
                <a:gd name="connsiteY6" fmla="*/ 823270 h 823519"/>
                <a:gd name="connsiteX7" fmla="*/ 0 w 1419718"/>
                <a:gd name="connsiteY7" fmla="*/ 750378 h 823519"/>
                <a:gd name="connsiteX0" fmla="*/ 1362302 w 1419718"/>
                <a:gd name="connsiteY0" fmla="*/ 0 h 823519"/>
                <a:gd name="connsiteX1" fmla="*/ 1407231 w 1419718"/>
                <a:gd name="connsiteY1" fmla="*/ 182620 h 823519"/>
                <a:gd name="connsiteX2" fmla="*/ 1330826 w 1419718"/>
                <a:gd name="connsiteY2" fmla="*/ 270059 h 823519"/>
                <a:gd name="connsiteX3" fmla="*/ 1146641 w 1419718"/>
                <a:gd name="connsiteY3" fmla="*/ 355598 h 823519"/>
                <a:gd name="connsiteX4" fmla="*/ 1062784 w 1419718"/>
                <a:gd name="connsiteY4" fmla="*/ 587525 h 823519"/>
                <a:gd name="connsiteX5" fmla="*/ 917060 w 1419718"/>
                <a:gd name="connsiteY5" fmla="*/ 748883 h 823519"/>
                <a:gd name="connsiteX6" fmla="*/ 680518 w 1419718"/>
                <a:gd name="connsiteY6" fmla="*/ 823270 h 823519"/>
                <a:gd name="connsiteX7" fmla="*/ 0 w 1419718"/>
                <a:gd name="connsiteY7" fmla="*/ 750378 h 823519"/>
                <a:gd name="connsiteX0" fmla="*/ 1362302 w 1419718"/>
                <a:gd name="connsiteY0" fmla="*/ 0 h 823519"/>
                <a:gd name="connsiteX1" fmla="*/ 1407231 w 1419718"/>
                <a:gd name="connsiteY1" fmla="*/ 182620 h 823519"/>
                <a:gd name="connsiteX2" fmla="*/ 1330826 w 1419718"/>
                <a:gd name="connsiteY2" fmla="*/ 270059 h 823519"/>
                <a:gd name="connsiteX3" fmla="*/ 1146641 w 1419718"/>
                <a:gd name="connsiteY3" fmla="*/ 355598 h 823519"/>
                <a:gd name="connsiteX4" fmla="*/ 1062784 w 1419718"/>
                <a:gd name="connsiteY4" fmla="*/ 587525 h 823519"/>
                <a:gd name="connsiteX5" fmla="*/ 917060 w 1419718"/>
                <a:gd name="connsiteY5" fmla="*/ 748883 h 823519"/>
                <a:gd name="connsiteX6" fmla="*/ 680518 w 1419718"/>
                <a:gd name="connsiteY6" fmla="*/ 823270 h 823519"/>
                <a:gd name="connsiteX7" fmla="*/ 0 w 1419718"/>
                <a:gd name="connsiteY7" fmla="*/ 750378 h 823519"/>
                <a:gd name="connsiteX0" fmla="*/ 1362302 w 1419718"/>
                <a:gd name="connsiteY0" fmla="*/ 0 h 821558"/>
                <a:gd name="connsiteX1" fmla="*/ 1407231 w 1419718"/>
                <a:gd name="connsiteY1" fmla="*/ 182620 h 821558"/>
                <a:gd name="connsiteX2" fmla="*/ 1330826 w 1419718"/>
                <a:gd name="connsiteY2" fmla="*/ 270059 h 821558"/>
                <a:gd name="connsiteX3" fmla="*/ 1146641 w 1419718"/>
                <a:gd name="connsiteY3" fmla="*/ 355598 h 821558"/>
                <a:gd name="connsiteX4" fmla="*/ 1062784 w 1419718"/>
                <a:gd name="connsiteY4" fmla="*/ 587525 h 821558"/>
                <a:gd name="connsiteX5" fmla="*/ 917060 w 1419718"/>
                <a:gd name="connsiteY5" fmla="*/ 748883 h 821558"/>
                <a:gd name="connsiteX6" fmla="*/ 616866 w 1419718"/>
                <a:gd name="connsiteY6" fmla="*/ 821309 h 821558"/>
                <a:gd name="connsiteX7" fmla="*/ 0 w 1419718"/>
                <a:gd name="connsiteY7" fmla="*/ 750378 h 82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9718" h="821558">
                  <a:moveTo>
                    <a:pt x="1362302" y="0"/>
                  </a:moveTo>
                  <a:cubicBezTo>
                    <a:pt x="1419718" y="61179"/>
                    <a:pt x="1412477" y="137610"/>
                    <a:pt x="1407231" y="182620"/>
                  </a:cubicBezTo>
                  <a:cubicBezTo>
                    <a:pt x="1401985" y="227630"/>
                    <a:pt x="1364502" y="271783"/>
                    <a:pt x="1330826" y="270059"/>
                  </a:cubicBezTo>
                  <a:cubicBezTo>
                    <a:pt x="1297150" y="268335"/>
                    <a:pt x="1191315" y="302687"/>
                    <a:pt x="1146641" y="355598"/>
                  </a:cubicBezTo>
                  <a:cubicBezTo>
                    <a:pt x="1101967" y="408509"/>
                    <a:pt x="1087391" y="535982"/>
                    <a:pt x="1062784" y="587525"/>
                  </a:cubicBezTo>
                  <a:cubicBezTo>
                    <a:pt x="1038177" y="639068"/>
                    <a:pt x="991380" y="709919"/>
                    <a:pt x="917060" y="748883"/>
                  </a:cubicBezTo>
                  <a:cubicBezTo>
                    <a:pt x="842740" y="787847"/>
                    <a:pt x="769709" y="821060"/>
                    <a:pt x="616866" y="821309"/>
                  </a:cubicBezTo>
                  <a:cubicBezTo>
                    <a:pt x="464023" y="821558"/>
                    <a:pt x="267731" y="712083"/>
                    <a:pt x="0" y="750378"/>
                  </a:cubicBezTo>
                </a:path>
              </a:pathLst>
            </a:custGeom>
            <a:noFill/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Oval 9"/>
            <p:cNvSpPr/>
            <p:nvPr/>
          </p:nvSpPr>
          <p:spPr>
            <a:xfrm>
              <a:off x="2183984" y="3230130"/>
              <a:ext cx="269801" cy="269800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 rot="21419220">
              <a:off x="3984705" y="3871895"/>
              <a:ext cx="1989139" cy="764018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  <a:gd name="connsiteX0" fmla="*/ 8861 w 10000"/>
                <a:gd name="connsiteY0" fmla="*/ 8734 h 8913"/>
                <a:gd name="connsiteX1" fmla="*/ 7109 w 10000"/>
                <a:gd name="connsiteY1" fmla="*/ 7175 h 8913"/>
                <a:gd name="connsiteX2" fmla="*/ 6131 w 10000"/>
                <a:gd name="connsiteY2" fmla="*/ 5000 h 8913"/>
                <a:gd name="connsiteX3" fmla="*/ 4774 w 10000"/>
                <a:gd name="connsiteY3" fmla="*/ 3279 h 8913"/>
                <a:gd name="connsiteX4" fmla="*/ 3197 w 10000"/>
                <a:gd name="connsiteY4" fmla="*/ 2110 h 8913"/>
                <a:gd name="connsiteX5" fmla="*/ 1796 w 10000"/>
                <a:gd name="connsiteY5" fmla="*/ 1266 h 8913"/>
                <a:gd name="connsiteX6" fmla="*/ 526 w 10000"/>
                <a:gd name="connsiteY6" fmla="*/ 552 h 8913"/>
                <a:gd name="connsiteX7" fmla="*/ 146 w 10000"/>
                <a:gd name="connsiteY7" fmla="*/ 162 h 8913"/>
                <a:gd name="connsiteX8" fmla="*/ 1445 w 10000"/>
                <a:gd name="connsiteY8" fmla="*/ 97 h 8913"/>
                <a:gd name="connsiteX9" fmla="*/ 3255 w 10000"/>
                <a:gd name="connsiteY9" fmla="*/ 714 h 8913"/>
                <a:gd name="connsiteX10" fmla="*/ 4599 w 10000"/>
                <a:gd name="connsiteY10" fmla="*/ 1104 h 8913"/>
                <a:gd name="connsiteX11" fmla="*/ 5956 w 10000"/>
                <a:gd name="connsiteY11" fmla="*/ 1169 h 8913"/>
                <a:gd name="connsiteX12" fmla="*/ 7635 w 10000"/>
                <a:gd name="connsiteY12" fmla="*/ 877 h 8913"/>
                <a:gd name="connsiteX13" fmla="*/ 8730 w 10000"/>
                <a:gd name="connsiteY13" fmla="*/ 1331 h 8913"/>
                <a:gd name="connsiteX14" fmla="*/ 9854 w 10000"/>
                <a:gd name="connsiteY14" fmla="*/ 1883 h 8913"/>
                <a:gd name="connsiteX15" fmla="*/ 9606 w 10000"/>
                <a:gd name="connsiteY15" fmla="*/ 2208 h 8913"/>
                <a:gd name="connsiteX16" fmla="*/ 9285 w 10000"/>
                <a:gd name="connsiteY16" fmla="*/ 2987 h 8913"/>
                <a:gd name="connsiteX17" fmla="*/ 8934 w 10000"/>
                <a:gd name="connsiteY17" fmla="*/ 5065 h 8913"/>
                <a:gd name="connsiteX18" fmla="*/ 8861 w 10000"/>
                <a:gd name="connsiteY18" fmla="*/ 6104 h 8913"/>
                <a:gd name="connsiteX19" fmla="*/ 8861 w 10000"/>
                <a:gd name="connsiteY19" fmla="*/ 8734 h 8913"/>
                <a:gd name="connsiteX0" fmla="*/ 8861 w 10000"/>
                <a:gd name="connsiteY0" fmla="*/ 9799 h 11041"/>
                <a:gd name="connsiteX1" fmla="*/ 7109 w 10000"/>
                <a:gd name="connsiteY1" fmla="*/ 8050 h 11041"/>
                <a:gd name="connsiteX2" fmla="*/ 6131 w 10000"/>
                <a:gd name="connsiteY2" fmla="*/ 5610 h 11041"/>
                <a:gd name="connsiteX3" fmla="*/ 4774 w 10000"/>
                <a:gd name="connsiteY3" fmla="*/ 3679 h 11041"/>
                <a:gd name="connsiteX4" fmla="*/ 3197 w 10000"/>
                <a:gd name="connsiteY4" fmla="*/ 2367 h 11041"/>
                <a:gd name="connsiteX5" fmla="*/ 1796 w 10000"/>
                <a:gd name="connsiteY5" fmla="*/ 1420 h 11041"/>
                <a:gd name="connsiteX6" fmla="*/ 526 w 10000"/>
                <a:gd name="connsiteY6" fmla="*/ 619 h 11041"/>
                <a:gd name="connsiteX7" fmla="*/ 146 w 10000"/>
                <a:gd name="connsiteY7" fmla="*/ 182 h 11041"/>
                <a:gd name="connsiteX8" fmla="*/ 1445 w 10000"/>
                <a:gd name="connsiteY8" fmla="*/ 109 h 11041"/>
                <a:gd name="connsiteX9" fmla="*/ 3255 w 10000"/>
                <a:gd name="connsiteY9" fmla="*/ 801 h 11041"/>
                <a:gd name="connsiteX10" fmla="*/ 4599 w 10000"/>
                <a:gd name="connsiteY10" fmla="*/ 1239 h 11041"/>
                <a:gd name="connsiteX11" fmla="*/ 5956 w 10000"/>
                <a:gd name="connsiteY11" fmla="*/ 1312 h 11041"/>
                <a:gd name="connsiteX12" fmla="*/ 7635 w 10000"/>
                <a:gd name="connsiteY12" fmla="*/ 984 h 11041"/>
                <a:gd name="connsiteX13" fmla="*/ 8730 w 10000"/>
                <a:gd name="connsiteY13" fmla="*/ 1493 h 11041"/>
                <a:gd name="connsiteX14" fmla="*/ 9854 w 10000"/>
                <a:gd name="connsiteY14" fmla="*/ 2113 h 11041"/>
                <a:gd name="connsiteX15" fmla="*/ 9606 w 10000"/>
                <a:gd name="connsiteY15" fmla="*/ 2477 h 11041"/>
                <a:gd name="connsiteX16" fmla="*/ 9285 w 10000"/>
                <a:gd name="connsiteY16" fmla="*/ 3351 h 11041"/>
                <a:gd name="connsiteX17" fmla="*/ 8934 w 10000"/>
                <a:gd name="connsiteY17" fmla="*/ 5683 h 11041"/>
                <a:gd name="connsiteX18" fmla="*/ 8861 w 10000"/>
                <a:gd name="connsiteY18" fmla="*/ 6848 h 11041"/>
                <a:gd name="connsiteX19" fmla="*/ 9359 w 10000"/>
                <a:gd name="connsiteY19" fmla="*/ 11041 h 11041"/>
                <a:gd name="connsiteX0" fmla="*/ 8861 w 10000"/>
                <a:gd name="connsiteY0" fmla="*/ 9799 h 11041"/>
                <a:gd name="connsiteX1" fmla="*/ 7467 w 10000"/>
                <a:gd name="connsiteY1" fmla="*/ 9823 h 11041"/>
                <a:gd name="connsiteX2" fmla="*/ 7109 w 10000"/>
                <a:gd name="connsiteY2" fmla="*/ 8050 h 11041"/>
                <a:gd name="connsiteX3" fmla="*/ 6131 w 10000"/>
                <a:gd name="connsiteY3" fmla="*/ 5610 h 11041"/>
                <a:gd name="connsiteX4" fmla="*/ 4774 w 10000"/>
                <a:gd name="connsiteY4" fmla="*/ 3679 h 11041"/>
                <a:gd name="connsiteX5" fmla="*/ 3197 w 10000"/>
                <a:gd name="connsiteY5" fmla="*/ 2367 h 11041"/>
                <a:gd name="connsiteX6" fmla="*/ 1796 w 10000"/>
                <a:gd name="connsiteY6" fmla="*/ 1420 h 11041"/>
                <a:gd name="connsiteX7" fmla="*/ 526 w 10000"/>
                <a:gd name="connsiteY7" fmla="*/ 619 h 11041"/>
                <a:gd name="connsiteX8" fmla="*/ 146 w 10000"/>
                <a:gd name="connsiteY8" fmla="*/ 182 h 11041"/>
                <a:gd name="connsiteX9" fmla="*/ 1445 w 10000"/>
                <a:gd name="connsiteY9" fmla="*/ 109 h 11041"/>
                <a:gd name="connsiteX10" fmla="*/ 3255 w 10000"/>
                <a:gd name="connsiteY10" fmla="*/ 801 h 11041"/>
                <a:gd name="connsiteX11" fmla="*/ 4599 w 10000"/>
                <a:gd name="connsiteY11" fmla="*/ 1239 h 11041"/>
                <a:gd name="connsiteX12" fmla="*/ 5956 w 10000"/>
                <a:gd name="connsiteY12" fmla="*/ 1312 h 11041"/>
                <a:gd name="connsiteX13" fmla="*/ 7635 w 10000"/>
                <a:gd name="connsiteY13" fmla="*/ 984 h 11041"/>
                <a:gd name="connsiteX14" fmla="*/ 8730 w 10000"/>
                <a:gd name="connsiteY14" fmla="*/ 1493 h 11041"/>
                <a:gd name="connsiteX15" fmla="*/ 9854 w 10000"/>
                <a:gd name="connsiteY15" fmla="*/ 2113 h 11041"/>
                <a:gd name="connsiteX16" fmla="*/ 9606 w 10000"/>
                <a:gd name="connsiteY16" fmla="*/ 2477 h 11041"/>
                <a:gd name="connsiteX17" fmla="*/ 9285 w 10000"/>
                <a:gd name="connsiteY17" fmla="*/ 3351 h 11041"/>
                <a:gd name="connsiteX18" fmla="*/ 8934 w 10000"/>
                <a:gd name="connsiteY18" fmla="*/ 5683 h 11041"/>
                <a:gd name="connsiteX19" fmla="*/ 8861 w 10000"/>
                <a:gd name="connsiteY19" fmla="*/ 6848 h 11041"/>
                <a:gd name="connsiteX20" fmla="*/ 9359 w 10000"/>
                <a:gd name="connsiteY20" fmla="*/ 11041 h 11041"/>
                <a:gd name="connsiteX0" fmla="*/ 8861 w 10000"/>
                <a:gd name="connsiteY0" fmla="*/ 9799 h 11041"/>
                <a:gd name="connsiteX1" fmla="*/ 7109 w 10000"/>
                <a:gd name="connsiteY1" fmla="*/ 8050 h 11041"/>
                <a:gd name="connsiteX2" fmla="*/ 6131 w 10000"/>
                <a:gd name="connsiteY2" fmla="*/ 5610 h 11041"/>
                <a:gd name="connsiteX3" fmla="*/ 4774 w 10000"/>
                <a:gd name="connsiteY3" fmla="*/ 3679 h 11041"/>
                <a:gd name="connsiteX4" fmla="*/ 3197 w 10000"/>
                <a:gd name="connsiteY4" fmla="*/ 2367 h 11041"/>
                <a:gd name="connsiteX5" fmla="*/ 1796 w 10000"/>
                <a:gd name="connsiteY5" fmla="*/ 1420 h 11041"/>
                <a:gd name="connsiteX6" fmla="*/ 526 w 10000"/>
                <a:gd name="connsiteY6" fmla="*/ 619 h 11041"/>
                <a:gd name="connsiteX7" fmla="*/ 146 w 10000"/>
                <a:gd name="connsiteY7" fmla="*/ 182 h 11041"/>
                <a:gd name="connsiteX8" fmla="*/ 1445 w 10000"/>
                <a:gd name="connsiteY8" fmla="*/ 109 h 11041"/>
                <a:gd name="connsiteX9" fmla="*/ 3255 w 10000"/>
                <a:gd name="connsiteY9" fmla="*/ 801 h 11041"/>
                <a:gd name="connsiteX10" fmla="*/ 4599 w 10000"/>
                <a:gd name="connsiteY10" fmla="*/ 1239 h 11041"/>
                <a:gd name="connsiteX11" fmla="*/ 5956 w 10000"/>
                <a:gd name="connsiteY11" fmla="*/ 1312 h 11041"/>
                <a:gd name="connsiteX12" fmla="*/ 7635 w 10000"/>
                <a:gd name="connsiteY12" fmla="*/ 984 h 11041"/>
                <a:gd name="connsiteX13" fmla="*/ 8730 w 10000"/>
                <a:gd name="connsiteY13" fmla="*/ 1493 h 11041"/>
                <a:gd name="connsiteX14" fmla="*/ 9854 w 10000"/>
                <a:gd name="connsiteY14" fmla="*/ 2113 h 11041"/>
                <a:gd name="connsiteX15" fmla="*/ 9606 w 10000"/>
                <a:gd name="connsiteY15" fmla="*/ 2477 h 11041"/>
                <a:gd name="connsiteX16" fmla="*/ 9285 w 10000"/>
                <a:gd name="connsiteY16" fmla="*/ 3351 h 11041"/>
                <a:gd name="connsiteX17" fmla="*/ 8934 w 10000"/>
                <a:gd name="connsiteY17" fmla="*/ 5683 h 11041"/>
                <a:gd name="connsiteX18" fmla="*/ 8861 w 10000"/>
                <a:gd name="connsiteY18" fmla="*/ 6848 h 11041"/>
                <a:gd name="connsiteX19" fmla="*/ 9359 w 10000"/>
                <a:gd name="connsiteY19" fmla="*/ 11041 h 11041"/>
                <a:gd name="connsiteX0" fmla="*/ 8861 w 10000"/>
                <a:gd name="connsiteY0" fmla="*/ 9799 h 11041"/>
                <a:gd name="connsiteX1" fmla="*/ 7299 w 10000"/>
                <a:gd name="connsiteY1" fmla="*/ 9059 h 11041"/>
                <a:gd name="connsiteX2" fmla="*/ 7109 w 10000"/>
                <a:gd name="connsiteY2" fmla="*/ 8050 h 11041"/>
                <a:gd name="connsiteX3" fmla="*/ 6131 w 10000"/>
                <a:gd name="connsiteY3" fmla="*/ 5610 h 11041"/>
                <a:gd name="connsiteX4" fmla="*/ 4774 w 10000"/>
                <a:gd name="connsiteY4" fmla="*/ 3679 h 11041"/>
                <a:gd name="connsiteX5" fmla="*/ 3197 w 10000"/>
                <a:gd name="connsiteY5" fmla="*/ 2367 h 11041"/>
                <a:gd name="connsiteX6" fmla="*/ 1796 w 10000"/>
                <a:gd name="connsiteY6" fmla="*/ 1420 h 11041"/>
                <a:gd name="connsiteX7" fmla="*/ 526 w 10000"/>
                <a:gd name="connsiteY7" fmla="*/ 619 h 11041"/>
                <a:gd name="connsiteX8" fmla="*/ 146 w 10000"/>
                <a:gd name="connsiteY8" fmla="*/ 182 h 11041"/>
                <a:gd name="connsiteX9" fmla="*/ 1445 w 10000"/>
                <a:gd name="connsiteY9" fmla="*/ 109 h 11041"/>
                <a:gd name="connsiteX10" fmla="*/ 3255 w 10000"/>
                <a:gd name="connsiteY10" fmla="*/ 801 h 11041"/>
                <a:gd name="connsiteX11" fmla="*/ 4599 w 10000"/>
                <a:gd name="connsiteY11" fmla="*/ 1239 h 11041"/>
                <a:gd name="connsiteX12" fmla="*/ 5956 w 10000"/>
                <a:gd name="connsiteY12" fmla="*/ 1312 h 11041"/>
                <a:gd name="connsiteX13" fmla="*/ 7635 w 10000"/>
                <a:gd name="connsiteY13" fmla="*/ 984 h 11041"/>
                <a:gd name="connsiteX14" fmla="*/ 8730 w 10000"/>
                <a:gd name="connsiteY14" fmla="*/ 1493 h 11041"/>
                <a:gd name="connsiteX15" fmla="*/ 9854 w 10000"/>
                <a:gd name="connsiteY15" fmla="*/ 2113 h 11041"/>
                <a:gd name="connsiteX16" fmla="*/ 9606 w 10000"/>
                <a:gd name="connsiteY16" fmla="*/ 2477 h 11041"/>
                <a:gd name="connsiteX17" fmla="*/ 9285 w 10000"/>
                <a:gd name="connsiteY17" fmla="*/ 3351 h 11041"/>
                <a:gd name="connsiteX18" fmla="*/ 8934 w 10000"/>
                <a:gd name="connsiteY18" fmla="*/ 5683 h 11041"/>
                <a:gd name="connsiteX19" fmla="*/ 8861 w 10000"/>
                <a:gd name="connsiteY19" fmla="*/ 6848 h 11041"/>
                <a:gd name="connsiteX20" fmla="*/ 9359 w 10000"/>
                <a:gd name="connsiteY20" fmla="*/ 11041 h 11041"/>
                <a:gd name="connsiteX0" fmla="*/ 7299 w 10000"/>
                <a:gd name="connsiteY0" fmla="*/ 9059 h 11041"/>
                <a:gd name="connsiteX1" fmla="*/ 7109 w 10000"/>
                <a:gd name="connsiteY1" fmla="*/ 8050 h 11041"/>
                <a:gd name="connsiteX2" fmla="*/ 6131 w 10000"/>
                <a:gd name="connsiteY2" fmla="*/ 5610 h 11041"/>
                <a:gd name="connsiteX3" fmla="*/ 4774 w 10000"/>
                <a:gd name="connsiteY3" fmla="*/ 3679 h 11041"/>
                <a:gd name="connsiteX4" fmla="*/ 3197 w 10000"/>
                <a:gd name="connsiteY4" fmla="*/ 2367 h 11041"/>
                <a:gd name="connsiteX5" fmla="*/ 1796 w 10000"/>
                <a:gd name="connsiteY5" fmla="*/ 1420 h 11041"/>
                <a:gd name="connsiteX6" fmla="*/ 526 w 10000"/>
                <a:gd name="connsiteY6" fmla="*/ 619 h 11041"/>
                <a:gd name="connsiteX7" fmla="*/ 146 w 10000"/>
                <a:gd name="connsiteY7" fmla="*/ 182 h 11041"/>
                <a:gd name="connsiteX8" fmla="*/ 1445 w 10000"/>
                <a:gd name="connsiteY8" fmla="*/ 109 h 11041"/>
                <a:gd name="connsiteX9" fmla="*/ 3255 w 10000"/>
                <a:gd name="connsiteY9" fmla="*/ 801 h 11041"/>
                <a:gd name="connsiteX10" fmla="*/ 4599 w 10000"/>
                <a:gd name="connsiteY10" fmla="*/ 1239 h 11041"/>
                <a:gd name="connsiteX11" fmla="*/ 5956 w 10000"/>
                <a:gd name="connsiteY11" fmla="*/ 1312 h 11041"/>
                <a:gd name="connsiteX12" fmla="*/ 7635 w 10000"/>
                <a:gd name="connsiteY12" fmla="*/ 984 h 11041"/>
                <a:gd name="connsiteX13" fmla="*/ 8730 w 10000"/>
                <a:gd name="connsiteY13" fmla="*/ 1493 h 11041"/>
                <a:gd name="connsiteX14" fmla="*/ 9854 w 10000"/>
                <a:gd name="connsiteY14" fmla="*/ 2113 h 11041"/>
                <a:gd name="connsiteX15" fmla="*/ 9606 w 10000"/>
                <a:gd name="connsiteY15" fmla="*/ 2477 h 11041"/>
                <a:gd name="connsiteX16" fmla="*/ 9285 w 10000"/>
                <a:gd name="connsiteY16" fmla="*/ 3351 h 11041"/>
                <a:gd name="connsiteX17" fmla="*/ 8934 w 10000"/>
                <a:gd name="connsiteY17" fmla="*/ 5683 h 11041"/>
                <a:gd name="connsiteX18" fmla="*/ 8861 w 10000"/>
                <a:gd name="connsiteY18" fmla="*/ 6848 h 11041"/>
                <a:gd name="connsiteX19" fmla="*/ 9359 w 10000"/>
                <a:gd name="connsiteY19" fmla="*/ 11041 h 11041"/>
                <a:gd name="connsiteX0" fmla="*/ 7447 w 10000"/>
                <a:gd name="connsiteY0" fmla="*/ 10203 h 11041"/>
                <a:gd name="connsiteX1" fmla="*/ 7109 w 10000"/>
                <a:gd name="connsiteY1" fmla="*/ 8050 h 11041"/>
                <a:gd name="connsiteX2" fmla="*/ 6131 w 10000"/>
                <a:gd name="connsiteY2" fmla="*/ 5610 h 11041"/>
                <a:gd name="connsiteX3" fmla="*/ 4774 w 10000"/>
                <a:gd name="connsiteY3" fmla="*/ 3679 h 11041"/>
                <a:gd name="connsiteX4" fmla="*/ 3197 w 10000"/>
                <a:gd name="connsiteY4" fmla="*/ 2367 h 11041"/>
                <a:gd name="connsiteX5" fmla="*/ 1796 w 10000"/>
                <a:gd name="connsiteY5" fmla="*/ 1420 h 11041"/>
                <a:gd name="connsiteX6" fmla="*/ 526 w 10000"/>
                <a:gd name="connsiteY6" fmla="*/ 619 h 11041"/>
                <a:gd name="connsiteX7" fmla="*/ 146 w 10000"/>
                <a:gd name="connsiteY7" fmla="*/ 182 h 11041"/>
                <a:gd name="connsiteX8" fmla="*/ 1445 w 10000"/>
                <a:gd name="connsiteY8" fmla="*/ 109 h 11041"/>
                <a:gd name="connsiteX9" fmla="*/ 3255 w 10000"/>
                <a:gd name="connsiteY9" fmla="*/ 801 h 11041"/>
                <a:gd name="connsiteX10" fmla="*/ 4599 w 10000"/>
                <a:gd name="connsiteY10" fmla="*/ 1239 h 11041"/>
                <a:gd name="connsiteX11" fmla="*/ 5956 w 10000"/>
                <a:gd name="connsiteY11" fmla="*/ 1312 h 11041"/>
                <a:gd name="connsiteX12" fmla="*/ 7635 w 10000"/>
                <a:gd name="connsiteY12" fmla="*/ 984 h 11041"/>
                <a:gd name="connsiteX13" fmla="*/ 8730 w 10000"/>
                <a:gd name="connsiteY13" fmla="*/ 1493 h 11041"/>
                <a:gd name="connsiteX14" fmla="*/ 9854 w 10000"/>
                <a:gd name="connsiteY14" fmla="*/ 2113 h 11041"/>
                <a:gd name="connsiteX15" fmla="*/ 9606 w 10000"/>
                <a:gd name="connsiteY15" fmla="*/ 2477 h 11041"/>
                <a:gd name="connsiteX16" fmla="*/ 9285 w 10000"/>
                <a:gd name="connsiteY16" fmla="*/ 3351 h 11041"/>
                <a:gd name="connsiteX17" fmla="*/ 8934 w 10000"/>
                <a:gd name="connsiteY17" fmla="*/ 5683 h 11041"/>
                <a:gd name="connsiteX18" fmla="*/ 8861 w 10000"/>
                <a:gd name="connsiteY18" fmla="*/ 6848 h 11041"/>
                <a:gd name="connsiteX19" fmla="*/ 9359 w 10000"/>
                <a:gd name="connsiteY19" fmla="*/ 11041 h 11041"/>
                <a:gd name="connsiteX0" fmla="*/ 7447 w 10000"/>
                <a:gd name="connsiteY0" fmla="*/ 10203 h 11041"/>
                <a:gd name="connsiteX1" fmla="*/ 7109 w 10000"/>
                <a:gd name="connsiteY1" fmla="*/ 8050 h 11041"/>
                <a:gd name="connsiteX2" fmla="*/ 6131 w 10000"/>
                <a:gd name="connsiteY2" fmla="*/ 5610 h 11041"/>
                <a:gd name="connsiteX3" fmla="*/ 4774 w 10000"/>
                <a:gd name="connsiteY3" fmla="*/ 3679 h 11041"/>
                <a:gd name="connsiteX4" fmla="*/ 3197 w 10000"/>
                <a:gd name="connsiteY4" fmla="*/ 2367 h 11041"/>
                <a:gd name="connsiteX5" fmla="*/ 1796 w 10000"/>
                <a:gd name="connsiteY5" fmla="*/ 1420 h 11041"/>
                <a:gd name="connsiteX6" fmla="*/ 526 w 10000"/>
                <a:gd name="connsiteY6" fmla="*/ 619 h 11041"/>
                <a:gd name="connsiteX7" fmla="*/ 146 w 10000"/>
                <a:gd name="connsiteY7" fmla="*/ 182 h 11041"/>
                <a:gd name="connsiteX8" fmla="*/ 1445 w 10000"/>
                <a:gd name="connsiteY8" fmla="*/ 109 h 11041"/>
                <a:gd name="connsiteX9" fmla="*/ 3255 w 10000"/>
                <a:gd name="connsiteY9" fmla="*/ 801 h 11041"/>
                <a:gd name="connsiteX10" fmla="*/ 4599 w 10000"/>
                <a:gd name="connsiteY10" fmla="*/ 1239 h 11041"/>
                <a:gd name="connsiteX11" fmla="*/ 5956 w 10000"/>
                <a:gd name="connsiteY11" fmla="*/ 1312 h 11041"/>
                <a:gd name="connsiteX12" fmla="*/ 7635 w 10000"/>
                <a:gd name="connsiteY12" fmla="*/ 984 h 11041"/>
                <a:gd name="connsiteX13" fmla="*/ 8730 w 10000"/>
                <a:gd name="connsiteY13" fmla="*/ 1493 h 11041"/>
                <a:gd name="connsiteX14" fmla="*/ 9854 w 10000"/>
                <a:gd name="connsiteY14" fmla="*/ 2113 h 11041"/>
                <a:gd name="connsiteX15" fmla="*/ 9606 w 10000"/>
                <a:gd name="connsiteY15" fmla="*/ 2477 h 11041"/>
                <a:gd name="connsiteX16" fmla="*/ 9285 w 10000"/>
                <a:gd name="connsiteY16" fmla="*/ 3351 h 11041"/>
                <a:gd name="connsiteX17" fmla="*/ 8934 w 10000"/>
                <a:gd name="connsiteY17" fmla="*/ 5683 h 11041"/>
                <a:gd name="connsiteX18" fmla="*/ 8861 w 10000"/>
                <a:gd name="connsiteY18" fmla="*/ 6848 h 11041"/>
                <a:gd name="connsiteX19" fmla="*/ 9359 w 10000"/>
                <a:gd name="connsiteY19" fmla="*/ 11041 h 11041"/>
                <a:gd name="connsiteX0" fmla="*/ 7565 w 10118"/>
                <a:gd name="connsiteY0" fmla="*/ 10150 h 10988"/>
                <a:gd name="connsiteX1" fmla="*/ 7227 w 10118"/>
                <a:gd name="connsiteY1" fmla="*/ 7997 h 10988"/>
                <a:gd name="connsiteX2" fmla="*/ 6249 w 10118"/>
                <a:gd name="connsiteY2" fmla="*/ 5557 h 10988"/>
                <a:gd name="connsiteX3" fmla="*/ 4892 w 10118"/>
                <a:gd name="connsiteY3" fmla="*/ 3626 h 10988"/>
                <a:gd name="connsiteX4" fmla="*/ 3315 w 10118"/>
                <a:gd name="connsiteY4" fmla="*/ 2314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17 w 10118"/>
                <a:gd name="connsiteY10" fmla="*/ 1186 h 10988"/>
                <a:gd name="connsiteX11" fmla="*/ 6074 w 10118"/>
                <a:gd name="connsiteY11" fmla="*/ 1259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565 w 10118"/>
                <a:gd name="connsiteY0" fmla="*/ 10150 h 10988"/>
                <a:gd name="connsiteX1" fmla="*/ 7227 w 10118"/>
                <a:gd name="connsiteY1" fmla="*/ 7997 h 10988"/>
                <a:gd name="connsiteX2" fmla="*/ 6249 w 10118"/>
                <a:gd name="connsiteY2" fmla="*/ 5557 h 10988"/>
                <a:gd name="connsiteX3" fmla="*/ 4892 w 10118"/>
                <a:gd name="connsiteY3" fmla="*/ 3626 h 10988"/>
                <a:gd name="connsiteX4" fmla="*/ 3315 w 10118"/>
                <a:gd name="connsiteY4" fmla="*/ 2314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17 w 10118"/>
                <a:gd name="connsiteY10" fmla="*/ 1186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565 w 10118"/>
                <a:gd name="connsiteY0" fmla="*/ 10150 h 10988"/>
                <a:gd name="connsiteX1" fmla="*/ 7227 w 10118"/>
                <a:gd name="connsiteY1" fmla="*/ 7997 h 10988"/>
                <a:gd name="connsiteX2" fmla="*/ 6249 w 10118"/>
                <a:gd name="connsiteY2" fmla="*/ 5557 h 10988"/>
                <a:gd name="connsiteX3" fmla="*/ 4892 w 10118"/>
                <a:gd name="connsiteY3" fmla="*/ 3626 h 10988"/>
                <a:gd name="connsiteX4" fmla="*/ 3315 w 10118"/>
                <a:gd name="connsiteY4" fmla="*/ 2314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55 w 10118"/>
                <a:gd name="connsiteY10" fmla="*/ 940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565 w 10118"/>
                <a:gd name="connsiteY0" fmla="*/ 10150 h 10988"/>
                <a:gd name="connsiteX1" fmla="*/ 7227 w 10118"/>
                <a:gd name="connsiteY1" fmla="*/ 7997 h 10988"/>
                <a:gd name="connsiteX2" fmla="*/ 6249 w 10118"/>
                <a:gd name="connsiteY2" fmla="*/ 5557 h 10988"/>
                <a:gd name="connsiteX3" fmla="*/ 4928 w 10118"/>
                <a:gd name="connsiteY3" fmla="*/ 2412 h 10988"/>
                <a:gd name="connsiteX4" fmla="*/ 3315 w 10118"/>
                <a:gd name="connsiteY4" fmla="*/ 2314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55 w 10118"/>
                <a:gd name="connsiteY10" fmla="*/ 940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565 w 10118"/>
                <a:gd name="connsiteY0" fmla="*/ 10150 h 10988"/>
                <a:gd name="connsiteX1" fmla="*/ 7227 w 10118"/>
                <a:gd name="connsiteY1" fmla="*/ 7997 h 10988"/>
                <a:gd name="connsiteX2" fmla="*/ 6249 w 10118"/>
                <a:gd name="connsiteY2" fmla="*/ 5557 h 10988"/>
                <a:gd name="connsiteX3" fmla="*/ 4928 w 10118"/>
                <a:gd name="connsiteY3" fmla="*/ 2412 h 10988"/>
                <a:gd name="connsiteX4" fmla="*/ 3338 w 10118"/>
                <a:gd name="connsiteY4" fmla="*/ 1870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55 w 10118"/>
                <a:gd name="connsiteY10" fmla="*/ 940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565 w 10118"/>
                <a:gd name="connsiteY0" fmla="*/ 10150 h 10988"/>
                <a:gd name="connsiteX1" fmla="*/ 7227 w 10118"/>
                <a:gd name="connsiteY1" fmla="*/ 7997 h 10988"/>
                <a:gd name="connsiteX2" fmla="*/ 6192 w 10118"/>
                <a:gd name="connsiteY2" fmla="*/ 5152 h 10988"/>
                <a:gd name="connsiteX3" fmla="*/ 4928 w 10118"/>
                <a:gd name="connsiteY3" fmla="*/ 2412 h 10988"/>
                <a:gd name="connsiteX4" fmla="*/ 3338 w 10118"/>
                <a:gd name="connsiteY4" fmla="*/ 1870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55 w 10118"/>
                <a:gd name="connsiteY10" fmla="*/ 940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565 w 10118"/>
                <a:gd name="connsiteY0" fmla="*/ 10150 h 10988"/>
                <a:gd name="connsiteX1" fmla="*/ 6728 w 10118"/>
                <a:gd name="connsiteY1" fmla="*/ 7644 h 10988"/>
                <a:gd name="connsiteX2" fmla="*/ 6192 w 10118"/>
                <a:gd name="connsiteY2" fmla="*/ 5152 h 10988"/>
                <a:gd name="connsiteX3" fmla="*/ 4928 w 10118"/>
                <a:gd name="connsiteY3" fmla="*/ 2412 h 10988"/>
                <a:gd name="connsiteX4" fmla="*/ 3338 w 10118"/>
                <a:gd name="connsiteY4" fmla="*/ 1870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55 w 10118"/>
                <a:gd name="connsiteY10" fmla="*/ 940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565 w 10118"/>
                <a:gd name="connsiteY0" fmla="*/ 10150 h 10988"/>
                <a:gd name="connsiteX1" fmla="*/ 6728 w 10118"/>
                <a:gd name="connsiteY1" fmla="*/ 7644 h 10988"/>
                <a:gd name="connsiteX2" fmla="*/ 5947 w 10118"/>
                <a:gd name="connsiteY2" fmla="*/ 4880 h 10988"/>
                <a:gd name="connsiteX3" fmla="*/ 4928 w 10118"/>
                <a:gd name="connsiteY3" fmla="*/ 2412 h 10988"/>
                <a:gd name="connsiteX4" fmla="*/ 3338 w 10118"/>
                <a:gd name="connsiteY4" fmla="*/ 1870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55 w 10118"/>
                <a:gd name="connsiteY10" fmla="*/ 940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429 w 10118"/>
                <a:gd name="connsiteY0" fmla="*/ 9784 h 10988"/>
                <a:gd name="connsiteX1" fmla="*/ 6728 w 10118"/>
                <a:gd name="connsiteY1" fmla="*/ 7644 h 10988"/>
                <a:gd name="connsiteX2" fmla="*/ 5947 w 10118"/>
                <a:gd name="connsiteY2" fmla="*/ 4880 h 10988"/>
                <a:gd name="connsiteX3" fmla="*/ 4928 w 10118"/>
                <a:gd name="connsiteY3" fmla="*/ 2412 h 10988"/>
                <a:gd name="connsiteX4" fmla="*/ 3338 w 10118"/>
                <a:gd name="connsiteY4" fmla="*/ 1870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55 w 10118"/>
                <a:gd name="connsiteY10" fmla="*/ 940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429 w 10453"/>
                <a:gd name="connsiteY0" fmla="*/ 9784 h 10988"/>
                <a:gd name="connsiteX1" fmla="*/ 6728 w 10453"/>
                <a:gd name="connsiteY1" fmla="*/ 7644 h 10988"/>
                <a:gd name="connsiteX2" fmla="*/ 5947 w 10453"/>
                <a:gd name="connsiteY2" fmla="*/ 4880 h 10988"/>
                <a:gd name="connsiteX3" fmla="*/ 4928 w 10453"/>
                <a:gd name="connsiteY3" fmla="*/ 2412 h 10988"/>
                <a:gd name="connsiteX4" fmla="*/ 3338 w 10453"/>
                <a:gd name="connsiteY4" fmla="*/ 1870 h 10988"/>
                <a:gd name="connsiteX5" fmla="*/ 1914 w 10453"/>
                <a:gd name="connsiteY5" fmla="*/ 1367 h 10988"/>
                <a:gd name="connsiteX6" fmla="*/ 644 w 10453"/>
                <a:gd name="connsiteY6" fmla="*/ 566 h 10988"/>
                <a:gd name="connsiteX7" fmla="*/ 146 w 10453"/>
                <a:gd name="connsiteY7" fmla="*/ 414 h 10988"/>
                <a:gd name="connsiteX8" fmla="*/ 1563 w 10453"/>
                <a:gd name="connsiteY8" fmla="*/ 56 h 10988"/>
                <a:gd name="connsiteX9" fmla="*/ 3373 w 10453"/>
                <a:gd name="connsiteY9" fmla="*/ 748 h 10988"/>
                <a:gd name="connsiteX10" fmla="*/ 4755 w 10453"/>
                <a:gd name="connsiteY10" fmla="*/ 940 h 10988"/>
                <a:gd name="connsiteX11" fmla="*/ 6075 w 10453"/>
                <a:gd name="connsiteY11" fmla="*/ 743 h 10988"/>
                <a:gd name="connsiteX12" fmla="*/ 7753 w 10453"/>
                <a:gd name="connsiteY12" fmla="*/ 931 h 10988"/>
                <a:gd name="connsiteX13" fmla="*/ 8848 w 10453"/>
                <a:gd name="connsiteY13" fmla="*/ 1440 h 10988"/>
                <a:gd name="connsiteX14" fmla="*/ 10307 w 10453"/>
                <a:gd name="connsiteY14" fmla="*/ 1586 h 10988"/>
                <a:gd name="connsiteX15" fmla="*/ 9724 w 10453"/>
                <a:gd name="connsiteY15" fmla="*/ 2424 h 10988"/>
                <a:gd name="connsiteX16" fmla="*/ 9403 w 10453"/>
                <a:gd name="connsiteY16" fmla="*/ 3298 h 10988"/>
                <a:gd name="connsiteX17" fmla="*/ 9052 w 10453"/>
                <a:gd name="connsiteY17" fmla="*/ 5630 h 10988"/>
                <a:gd name="connsiteX18" fmla="*/ 8979 w 10453"/>
                <a:gd name="connsiteY18" fmla="*/ 6795 h 10988"/>
                <a:gd name="connsiteX19" fmla="*/ 9477 w 10453"/>
                <a:gd name="connsiteY19" fmla="*/ 10988 h 10988"/>
                <a:gd name="connsiteX0" fmla="*/ 7429 w 10461"/>
                <a:gd name="connsiteY0" fmla="*/ 9784 h 10988"/>
                <a:gd name="connsiteX1" fmla="*/ 6728 w 10461"/>
                <a:gd name="connsiteY1" fmla="*/ 7644 h 10988"/>
                <a:gd name="connsiteX2" fmla="*/ 5947 w 10461"/>
                <a:gd name="connsiteY2" fmla="*/ 4880 h 10988"/>
                <a:gd name="connsiteX3" fmla="*/ 4928 w 10461"/>
                <a:gd name="connsiteY3" fmla="*/ 2412 h 10988"/>
                <a:gd name="connsiteX4" fmla="*/ 3338 w 10461"/>
                <a:gd name="connsiteY4" fmla="*/ 1870 h 10988"/>
                <a:gd name="connsiteX5" fmla="*/ 1914 w 10461"/>
                <a:gd name="connsiteY5" fmla="*/ 1367 h 10988"/>
                <a:gd name="connsiteX6" fmla="*/ 644 w 10461"/>
                <a:gd name="connsiteY6" fmla="*/ 566 h 10988"/>
                <a:gd name="connsiteX7" fmla="*/ 146 w 10461"/>
                <a:gd name="connsiteY7" fmla="*/ 414 h 10988"/>
                <a:gd name="connsiteX8" fmla="*/ 1563 w 10461"/>
                <a:gd name="connsiteY8" fmla="*/ 56 h 10988"/>
                <a:gd name="connsiteX9" fmla="*/ 3373 w 10461"/>
                <a:gd name="connsiteY9" fmla="*/ 748 h 10988"/>
                <a:gd name="connsiteX10" fmla="*/ 4755 w 10461"/>
                <a:gd name="connsiteY10" fmla="*/ 940 h 10988"/>
                <a:gd name="connsiteX11" fmla="*/ 6075 w 10461"/>
                <a:gd name="connsiteY11" fmla="*/ 743 h 10988"/>
                <a:gd name="connsiteX12" fmla="*/ 7753 w 10461"/>
                <a:gd name="connsiteY12" fmla="*/ 931 h 10988"/>
                <a:gd name="connsiteX13" fmla="*/ 8797 w 10461"/>
                <a:gd name="connsiteY13" fmla="*/ 1424 h 10988"/>
                <a:gd name="connsiteX14" fmla="*/ 10307 w 10461"/>
                <a:gd name="connsiteY14" fmla="*/ 1586 h 10988"/>
                <a:gd name="connsiteX15" fmla="*/ 9724 w 10461"/>
                <a:gd name="connsiteY15" fmla="*/ 2424 h 10988"/>
                <a:gd name="connsiteX16" fmla="*/ 9403 w 10461"/>
                <a:gd name="connsiteY16" fmla="*/ 3298 h 10988"/>
                <a:gd name="connsiteX17" fmla="*/ 9052 w 10461"/>
                <a:gd name="connsiteY17" fmla="*/ 5630 h 10988"/>
                <a:gd name="connsiteX18" fmla="*/ 8979 w 10461"/>
                <a:gd name="connsiteY18" fmla="*/ 6795 h 10988"/>
                <a:gd name="connsiteX19" fmla="*/ 9477 w 10461"/>
                <a:gd name="connsiteY19" fmla="*/ 10988 h 10988"/>
                <a:gd name="connsiteX0" fmla="*/ 7429 w 10461"/>
                <a:gd name="connsiteY0" fmla="*/ 9784 h 10988"/>
                <a:gd name="connsiteX1" fmla="*/ 6728 w 10461"/>
                <a:gd name="connsiteY1" fmla="*/ 7644 h 10988"/>
                <a:gd name="connsiteX2" fmla="*/ 5947 w 10461"/>
                <a:gd name="connsiteY2" fmla="*/ 4880 h 10988"/>
                <a:gd name="connsiteX3" fmla="*/ 4928 w 10461"/>
                <a:gd name="connsiteY3" fmla="*/ 2412 h 10988"/>
                <a:gd name="connsiteX4" fmla="*/ 3338 w 10461"/>
                <a:gd name="connsiteY4" fmla="*/ 1870 h 10988"/>
                <a:gd name="connsiteX5" fmla="*/ 1914 w 10461"/>
                <a:gd name="connsiteY5" fmla="*/ 1367 h 10988"/>
                <a:gd name="connsiteX6" fmla="*/ 644 w 10461"/>
                <a:gd name="connsiteY6" fmla="*/ 566 h 10988"/>
                <a:gd name="connsiteX7" fmla="*/ 146 w 10461"/>
                <a:gd name="connsiteY7" fmla="*/ 414 h 10988"/>
                <a:gd name="connsiteX8" fmla="*/ 1563 w 10461"/>
                <a:gd name="connsiteY8" fmla="*/ 56 h 10988"/>
                <a:gd name="connsiteX9" fmla="*/ 3373 w 10461"/>
                <a:gd name="connsiteY9" fmla="*/ 748 h 10988"/>
                <a:gd name="connsiteX10" fmla="*/ 4755 w 10461"/>
                <a:gd name="connsiteY10" fmla="*/ 940 h 10988"/>
                <a:gd name="connsiteX11" fmla="*/ 6075 w 10461"/>
                <a:gd name="connsiteY11" fmla="*/ 743 h 10988"/>
                <a:gd name="connsiteX12" fmla="*/ 7842 w 10461"/>
                <a:gd name="connsiteY12" fmla="*/ 701 h 10988"/>
                <a:gd name="connsiteX13" fmla="*/ 8797 w 10461"/>
                <a:gd name="connsiteY13" fmla="*/ 1424 h 10988"/>
                <a:gd name="connsiteX14" fmla="*/ 10307 w 10461"/>
                <a:gd name="connsiteY14" fmla="*/ 1586 h 10988"/>
                <a:gd name="connsiteX15" fmla="*/ 9724 w 10461"/>
                <a:gd name="connsiteY15" fmla="*/ 2424 h 10988"/>
                <a:gd name="connsiteX16" fmla="*/ 9403 w 10461"/>
                <a:gd name="connsiteY16" fmla="*/ 3298 h 10988"/>
                <a:gd name="connsiteX17" fmla="*/ 9052 w 10461"/>
                <a:gd name="connsiteY17" fmla="*/ 5630 h 10988"/>
                <a:gd name="connsiteX18" fmla="*/ 8979 w 10461"/>
                <a:gd name="connsiteY18" fmla="*/ 6795 h 10988"/>
                <a:gd name="connsiteX19" fmla="*/ 9477 w 10461"/>
                <a:gd name="connsiteY19" fmla="*/ 10988 h 10988"/>
                <a:gd name="connsiteX0" fmla="*/ 7429 w 10461"/>
                <a:gd name="connsiteY0" fmla="*/ 9784 h 10988"/>
                <a:gd name="connsiteX1" fmla="*/ 6728 w 10461"/>
                <a:gd name="connsiteY1" fmla="*/ 7644 h 10988"/>
                <a:gd name="connsiteX2" fmla="*/ 5947 w 10461"/>
                <a:gd name="connsiteY2" fmla="*/ 4880 h 10988"/>
                <a:gd name="connsiteX3" fmla="*/ 4928 w 10461"/>
                <a:gd name="connsiteY3" fmla="*/ 2412 h 10988"/>
                <a:gd name="connsiteX4" fmla="*/ 3338 w 10461"/>
                <a:gd name="connsiteY4" fmla="*/ 1870 h 10988"/>
                <a:gd name="connsiteX5" fmla="*/ 1914 w 10461"/>
                <a:gd name="connsiteY5" fmla="*/ 1367 h 10988"/>
                <a:gd name="connsiteX6" fmla="*/ 644 w 10461"/>
                <a:gd name="connsiteY6" fmla="*/ 566 h 10988"/>
                <a:gd name="connsiteX7" fmla="*/ 146 w 10461"/>
                <a:gd name="connsiteY7" fmla="*/ 414 h 10988"/>
                <a:gd name="connsiteX8" fmla="*/ 1563 w 10461"/>
                <a:gd name="connsiteY8" fmla="*/ 56 h 10988"/>
                <a:gd name="connsiteX9" fmla="*/ 3373 w 10461"/>
                <a:gd name="connsiteY9" fmla="*/ 748 h 10988"/>
                <a:gd name="connsiteX10" fmla="*/ 4755 w 10461"/>
                <a:gd name="connsiteY10" fmla="*/ 940 h 10988"/>
                <a:gd name="connsiteX11" fmla="*/ 6447 w 10461"/>
                <a:gd name="connsiteY11" fmla="*/ 1055 h 10988"/>
                <a:gd name="connsiteX12" fmla="*/ 7842 w 10461"/>
                <a:gd name="connsiteY12" fmla="*/ 701 h 10988"/>
                <a:gd name="connsiteX13" fmla="*/ 8797 w 10461"/>
                <a:gd name="connsiteY13" fmla="*/ 1424 h 10988"/>
                <a:gd name="connsiteX14" fmla="*/ 10307 w 10461"/>
                <a:gd name="connsiteY14" fmla="*/ 1586 h 10988"/>
                <a:gd name="connsiteX15" fmla="*/ 9724 w 10461"/>
                <a:gd name="connsiteY15" fmla="*/ 2424 h 10988"/>
                <a:gd name="connsiteX16" fmla="*/ 9403 w 10461"/>
                <a:gd name="connsiteY16" fmla="*/ 3298 h 10988"/>
                <a:gd name="connsiteX17" fmla="*/ 9052 w 10461"/>
                <a:gd name="connsiteY17" fmla="*/ 5630 h 10988"/>
                <a:gd name="connsiteX18" fmla="*/ 8979 w 10461"/>
                <a:gd name="connsiteY18" fmla="*/ 6795 h 10988"/>
                <a:gd name="connsiteX19" fmla="*/ 9477 w 10461"/>
                <a:gd name="connsiteY19" fmla="*/ 10988 h 10988"/>
                <a:gd name="connsiteX0" fmla="*/ 7429 w 10461"/>
                <a:gd name="connsiteY0" fmla="*/ 9784 h 10988"/>
                <a:gd name="connsiteX1" fmla="*/ 6728 w 10461"/>
                <a:gd name="connsiteY1" fmla="*/ 7644 h 10988"/>
                <a:gd name="connsiteX2" fmla="*/ 5947 w 10461"/>
                <a:gd name="connsiteY2" fmla="*/ 4880 h 10988"/>
                <a:gd name="connsiteX3" fmla="*/ 4928 w 10461"/>
                <a:gd name="connsiteY3" fmla="*/ 2412 h 10988"/>
                <a:gd name="connsiteX4" fmla="*/ 3338 w 10461"/>
                <a:gd name="connsiteY4" fmla="*/ 1870 h 10988"/>
                <a:gd name="connsiteX5" fmla="*/ 1914 w 10461"/>
                <a:gd name="connsiteY5" fmla="*/ 1367 h 10988"/>
                <a:gd name="connsiteX6" fmla="*/ 644 w 10461"/>
                <a:gd name="connsiteY6" fmla="*/ 566 h 10988"/>
                <a:gd name="connsiteX7" fmla="*/ 146 w 10461"/>
                <a:gd name="connsiteY7" fmla="*/ 414 h 10988"/>
                <a:gd name="connsiteX8" fmla="*/ 1563 w 10461"/>
                <a:gd name="connsiteY8" fmla="*/ 56 h 10988"/>
                <a:gd name="connsiteX9" fmla="*/ 3373 w 10461"/>
                <a:gd name="connsiteY9" fmla="*/ 748 h 10988"/>
                <a:gd name="connsiteX10" fmla="*/ 4755 w 10461"/>
                <a:gd name="connsiteY10" fmla="*/ 940 h 10988"/>
                <a:gd name="connsiteX11" fmla="*/ 6447 w 10461"/>
                <a:gd name="connsiteY11" fmla="*/ 1055 h 10988"/>
                <a:gd name="connsiteX12" fmla="*/ 7842 w 10461"/>
                <a:gd name="connsiteY12" fmla="*/ 701 h 10988"/>
                <a:gd name="connsiteX13" fmla="*/ 8797 w 10461"/>
                <a:gd name="connsiteY13" fmla="*/ 1424 h 10988"/>
                <a:gd name="connsiteX14" fmla="*/ 10307 w 10461"/>
                <a:gd name="connsiteY14" fmla="*/ 1586 h 10988"/>
                <a:gd name="connsiteX15" fmla="*/ 9724 w 10461"/>
                <a:gd name="connsiteY15" fmla="*/ 2424 h 10988"/>
                <a:gd name="connsiteX16" fmla="*/ 9052 w 10461"/>
                <a:gd name="connsiteY16" fmla="*/ 5630 h 10988"/>
                <a:gd name="connsiteX17" fmla="*/ 8979 w 10461"/>
                <a:gd name="connsiteY17" fmla="*/ 6795 h 10988"/>
                <a:gd name="connsiteX18" fmla="*/ 9477 w 10461"/>
                <a:gd name="connsiteY18" fmla="*/ 10988 h 10988"/>
                <a:gd name="connsiteX0" fmla="*/ 7429 w 10461"/>
                <a:gd name="connsiteY0" fmla="*/ 9784 h 10988"/>
                <a:gd name="connsiteX1" fmla="*/ 6728 w 10461"/>
                <a:gd name="connsiteY1" fmla="*/ 7644 h 10988"/>
                <a:gd name="connsiteX2" fmla="*/ 5947 w 10461"/>
                <a:gd name="connsiteY2" fmla="*/ 4880 h 10988"/>
                <a:gd name="connsiteX3" fmla="*/ 4928 w 10461"/>
                <a:gd name="connsiteY3" fmla="*/ 2412 h 10988"/>
                <a:gd name="connsiteX4" fmla="*/ 3338 w 10461"/>
                <a:gd name="connsiteY4" fmla="*/ 1870 h 10988"/>
                <a:gd name="connsiteX5" fmla="*/ 1914 w 10461"/>
                <a:gd name="connsiteY5" fmla="*/ 1367 h 10988"/>
                <a:gd name="connsiteX6" fmla="*/ 644 w 10461"/>
                <a:gd name="connsiteY6" fmla="*/ 566 h 10988"/>
                <a:gd name="connsiteX7" fmla="*/ 146 w 10461"/>
                <a:gd name="connsiteY7" fmla="*/ 414 h 10988"/>
                <a:gd name="connsiteX8" fmla="*/ 1563 w 10461"/>
                <a:gd name="connsiteY8" fmla="*/ 56 h 10988"/>
                <a:gd name="connsiteX9" fmla="*/ 3373 w 10461"/>
                <a:gd name="connsiteY9" fmla="*/ 748 h 10988"/>
                <a:gd name="connsiteX10" fmla="*/ 4755 w 10461"/>
                <a:gd name="connsiteY10" fmla="*/ 940 h 10988"/>
                <a:gd name="connsiteX11" fmla="*/ 6447 w 10461"/>
                <a:gd name="connsiteY11" fmla="*/ 1055 h 10988"/>
                <a:gd name="connsiteX12" fmla="*/ 7842 w 10461"/>
                <a:gd name="connsiteY12" fmla="*/ 701 h 10988"/>
                <a:gd name="connsiteX13" fmla="*/ 8797 w 10461"/>
                <a:gd name="connsiteY13" fmla="*/ 1424 h 10988"/>
                <a:gd name="connsiteX14" fmla="*/ 10307 w 10461"/>
                <a:gd name="connsiteY14" fmla="*/ 1586 h 10988"/>
                <a:gd name="connsiteX15" fmla="*/ 9724 w 10461"/>
                <a:gd name="connsiteY15" fmla="*/ 2424 h 10988"/>
                <a:gd name="connsiteX16" fmla="*/ 8979 w 10461"/>
                <a:gd name="connsiteY16" fmla="*/ 6795 h 10988"/>
                <a:gd name="connsiteX17" fmla="*/ 9477 w 10461"/>
                <a:gd name="connsiteY17" fmla="*/ 10988 h 10988"/>
                <a:gd name="connsiteX0" fmla="*/ 7429 w 10461"/>
                <a:gd name="connsiteY0" fmla="*/ 9784 h 10988"/>
                <a:gd name="connsiteX1" fmla="*/ 6728 w 10461"/>
                <a:gd name="connsiteY1" fmla="*/ 7644 h 10988"/>
                <a:gd name="connsiteX2" fmla="*/ 5947 w 10461"/>
                <a:gd name="connsiteY2" fmla="*/ 4880 h 10988"/>
                <a:gd name="connsiteX3" fmla="*/ 4928 w 10461"/>
                <a:gd name="connsiteY3" fmla="*/ 2412 h 10988"/>
                <a:gd name="connsiteX4" fmla="*/ 3338 w 10461"/>
                <a:gd name="connsiteY4" fmla="*/ 1870 h 10988"/>
                <a:gd name="connsiteX5" fmla="*/ 1914 w 10461"/>
                <a:gd name="connsiteY5" fmla="*/ 1367 h 10988"/>
                <a:gd name="connsiteX6" fmla="*/ 644 w 10461"/>
                <a:gd name="connsiteY6" fmla="*/ 566 h 10988"/>
                <a:gd name="connsiteX7" fmla="*/ 146 w 10461"/>
                <a:gd name="connsiteY7" fmla="*/ 414 h 10988"/>
                <a:gd name="connsiteX8" fmla="*/ 1563 w 10461"/>
                <a:gd name="connsiteY8" fmla="*/ 56 h 10988"/>
                <a:gd name="connsiteX9" fmla="*/ 3373 w 10461"/>
                <a:gd name="connsiteY9" fmla="*/ 748 h 10988"/>
                <a:gd name="connsiteX10" fmla="*/ 4755 w 10461"/>
                <a:gd name="connsiteY10" fmla="*/ 940 h 10988"/>
                <a:gd name="connsiteX11" fmla="*/ 6447 w 10461"/>
                <a:gd name="connsiteY11" fmla="*/ 1055 h 10988"/>
                <a:gd name="connsiteX12" fmla="*/ 7842 w 10461"/>
                <a:gd name="connsiteY12" fmla="*/ 701 h 10988"/>
                <a:gd name="connsiteX13" fmla="*/ 8797 w 10461"/>
                <a:gd name="connsiteY13" fmla="*/ 1424 h 10988"/>
                <a:gd name="connsiteX14" fmla="*/ 10307 w 10461"/>
                <a:gd name="connsiteY14" fmla="*/ 1586 h 10988"/>
                <a:gd name="connsiteX15" fmla="*/ 9724 w 10461"/>
                <a:gd name="connsiteY15" fmla="*/ 2424 h 10988"/>
                <a:gd name="connsiteX16" fmla="*/ 8914 w 10461"/>
                <a:gd name="connsiteY16" fmla="*/ 5032 h 10988"/>
                <a:gd name="connsiteX17" fmla="*/ 9477 w 10461"/>
                <a:gd name="connsiteY17" fmla="*/ 10988 h 10988"/>
                <a:gd name="connsiteX0" fmla="*/ 7429 w 10461"/>
                <a:gd name="connsiteY0" fmla="*/ 9784 h 9784"/>
                <a:gd name="connsiteX1" fmla="*/ 6728 w 10461"/>
                <a:gd name="connsiteY1" fmla="*/ 7644 h 9784"/>
                <a:gd name="connsiteX2" fmla="*/ 5947 w 10461"/>
                <a:gd name="connsiteY2" fmla="*/ 4880 h 9784"/>
                <a:gd name="connsiteX3" fmla="*/ 4928 w 10461"/>
                <a:gd name="connsiteY3" fmla="*/ 2412 h 9784"/>
                <a:gd name="connsiteX4" fmla="*/ 3338 w 10461"/>
                <a:gd name="connsiteY4" fmla="*/ 1870 h 9784"/>
                <a:gd name="connsiteX5" fmla="*/ 1914 w 10461"/>
                <a:gd name="connsiteY5" fmla="*/ 1367 h 9784"/>
                <a:gd name="connsiteX6" fmla="*/ 644 w 10461"/>
                <a:gd name="connsiteY6" fmla="*/ 566 h 9784"/>
                <a:gd name="connsiteX7" fmla="*/ 146 w 10461"/>
                <a:gd name="connsiteY7" fmla="*/ 414 h 9784"/>
                <a:gd name="connsiteX8" fmla="*/ 1563 w 10461"/>
                <a:gd name="connsiteY8" fmla="*/ 56 h 9784"/>
                <a:gd name="connsiteX9" fmla="*/ 3373 w 10461"/>
                <a:gd name="connsiteY9" fmla="*/ 748 h 9784"/>
                <a:gd name="connsiteX10" fmla="*/ 4755 w 10461"/>
                <a:gd name="connsiteY10" fmla="*/ 940 h 9784"/>
                <a:gd name="connsiteX11" fmla="*/ 6447 w 10461"/>
                <a:gd name="connsiteY11" fmla="*/ 1055 h 9784"/>
                <a:gd name="connsiteX12" fmla="*/ 7842 w 10461"/>
                <a:gd name="connsiteY12" fmla="*/ 701 h 9784"/>
                <a:gd name="connsiteX13" fmla="*/ 8797 w 10461"/>
                <a:gd name="connsiteY13" fmla="*/ 1424 h 9784"/>
                <a:gd name="connsiteX14" fmla="*/ 10307 w 10461"/>
                <a:gd name="connsiteY14" fmla="*/ 1586 h 9784"/>
                <a:gd name="connsiteX15" fmla="*/ 9724 w 10461"/>
                <a:gd name="connsiteY15" fmla="*/ 2424 h 9784"/>
                <a:gd name="connsiteX16" fmla="*/ 8914 w 10461"/>
                <a:gd name="connsiteY16" fmla="*/ 5032 h 9784"/>
                <a:gd name="connsiteX17" fmla="*/ 8986 w 10461"/>
                <a:gd name="connsiteY17" fmla="*/ 8960 h 9784"/>
                <a:gd name="connsiteX0" fmla="*/ 7102 w 10000"/>
                <a:gd name="connsiteY0" fmla="*/ 10000 h 10000"/>
                <a:gd name="connsiteX1" fmla="*/ 6432 w 10000"/>
                <a:gd name="connsiteY1" fmla="*/ 7813 h 10000"/>
                <a:gd name="connsiteX2" fmla="*/ 5685 w 10000"/>
                <a:gd name="connsiteY2" fmla="*/ 4988 h 10000"/>
                <a:gd name="connsiteX3" fmla="*/ 4711 w 10000"/>
                <a:gd name="connsiteY3" fmla="*/ 2465 h 10000"/>
                <a:gd name="connsiteX4" fmla="*/ 3191 w 10000"/>
                <a:gd name="connsiteY4" fmla="*/ 1911 h 10000"/>
                <a:gd name="connsiteX5" fmla="*/ 1830 w 10000"/>
                <a:gd name="connsiteY5" fmla="*/ 1397 h 10000"/>
                <a:gd name="connsiteX6" fmla="*/ 616 w 10000"/>
                <a:gd name="connsiteY6" fmla="*/ 578 h 10000"/>
                <a:gd name="connsiteX7" fmla="*/ 140 w 10000"/>
                <a:gd name="connsiteY7" fmla="*/ 423 h 10000"/>
                <a:gd name="connsiteX8" fmla="*/ 1494 w 10000"/>
                <a:gd name="connsiteY8" fmla="*/ 57 h 10000"/>
                <a:gd name="connsiteX9" fmla="*/ 3224 w 10000"/>
                <a:gd name="connsiteY9" fmla="*/ 765 h 10000"/>
                <a:gd name="connsiteX10" fmla="*/ 4545 w 10000"/>
                <a:gd name="connsiteY10" fmla="*/ 961 h 10000"/>
                <a:gd name="connsiteX11" fmla="*/ 6163 w 10000"/>
                <a:gd name="connsiteY11" fmla="*/ 1078 h 10000"/>
                <a:gd name="connsiteX12" fmla="*/ 7496 w 10000"/>
                <a:gd name="connsiteY12" fmla="*/ 716 h 10000"/>
                <a:gd name="connsiteX13" fmla="*/ 8409 w 10000"/>
                <a:gd name="connsiteY13" fmla="*/ 1455 h 10000"/>
                <a:gd name="connsiteX14" fmla="*/ 9853 w 10000"/>
                <a:gd name="connsiteY14" fmla="*/ 1621 h 10000"/>
                <a:gd name="connsiteX15" fmla="*/ 9295 w 10000"/>
                <a:gd name="connsiteY15" fmla="*/ 2478 h 10000"/>
                <a:gd name="connsiteX16" fmla="*/ 8521 w 10000"/>
                <a:gd name="connsiteY16" fmla="*/ 5143 h 10000"/>
                <a:gd name="connsiteX17" fmla="*/ 8590 w 10000"/>
                <a:gd name="connsiteY17" fmla="*/ 9158 h 10000"/>
                <a:gd name="connsiteX0" fmla="*/ 7102 w 10000"/>
                <a:gd name="connsiteY0" fmla="*/ 10000 h 10000"/>
                <a:gd name="connsiteX1" fmla="*/ 6432 w 10000"/>
                <a:gd name="connsiteY1" fmla="*/ 7813 h 10000"/>
                <a:gd name="connsiteX2" fmla="*/ 5685 w 10000"/>
                <a:gd name="connsiteY2" fmla="*/ 4988 h 10000"/>
                <a:gd name="connsiteX3" fmla="*/ 4711 w 10000"/>
                <a:gd name="connsiteY3" fmla="*/ 2465 h 10000"/>
                <a:gd name="connsiteX4" fmla="*/ 3191 w 10000"/>
                <a:gd name="connsiteY4" fmla="*/ 1911 h 10000"/>
                <a:gd name="connsiteX5" fmla="*/ 1830 w 10000"/>
                <a:gd name="connsiteY5" fmla="*/ 1397 h 10000"/>
                <a:gd name="connsiteX6" fmla="*/ 616 w 10000"/>
                <a:gd name="connsiteY6" fmla="*/ 578 h 10000"/>
                <a:gd name="connsiteX7" fmla="*/ 140 w 10000"/>
                <a:gd name="connsiteY7" fmla="*/ 423 h 10000"/>
                <a:gd name="connsiteX8" fmla="*/ 1494 w 10000"/>
                <a:gd name="connsiteY8" fmla="*/ 57 h 10000"/>
                <a:gd name="connsiteX9" fmla="*/ 3224 w 10000"/>
                <a:gd name="connsiteY9" fmla="*/ 765 h 10000"/>
                <a:gd name="connsiteX10" fmla="*/ 4545 w 10000"/>
                <a:gd name="connsiteY10" fmla="*/ 961 h 10000"/>
                <a:gd name="connsiteX11" fmla="*/ 6163 w 10000"/>
                <a:gd name="connsiteY11" fmla="*/ 1078 h 10000"/>
                <a:gd name="connsiteX12" fmla="*/ 7496 w 10000"/>
                <a:gd name="connsiteY12" fmla="*/ 716 h 10000"/>
                <a:gd name="connsiteX13" fmla="*/ 8409 w 10000"/>
                <a:gd name="connsiteY13" fmla="*/ 1455 h 10000"/>
                <a:gd name="connsiteX14" fmla="*/ 9853 w 10000"/>
                <a:gd name="connsiteY14" fmla="*/ 1621 h 10000"/>
                <a:gd name="connsiteX15" fmla="*/ 9295 w 10000"/>
                <a:gd name="connsiteY15" fmla="*/ 2478 h 10000"/>
                <a:gd name="connsiteX16" fmla="*/ 8521 w 10000"/>
                <a:gd name="connsiteY16" fmla="*/ 5143 h 10000"/>
                <a:gd name="connsiteX17" fmla="*/ 8590 w 10000"/>
                <a:gd name="connsiteY17" fmla="*/ 9158 h 10000"/>
                <a:gd name="connsiteX0" fmla="*/ 7102 w 10000"/>
                <a:gd name="connsiteY0" fmla="*/ 10969 h 10969"/>
                <a:gd name="connsiteX1" fmla="*/ 6432 w 10000"/>
                <a:gd name="connsiteY1" fmla="*/ 8782 h 10969"/>
                <a:gd name="connsiteX2" fmla="*/ 5685 w 10000"/>
                <a:gd name="connsiteY2" fmla="*/ 5957 h 10969"/>
                <a:gd name="connsiteX3" fmla="*/ 4711 w 10000"/>
                <a:gd name="connsiteY3" fmla="*/ 3434 h 10969"/>
                <a:gd name="connsiteX4" fmla="*/ 3191 w 10000"/>
                <a:gd name="connsiteY4" fmla="*/ 2880 h 10969"/>
                <a:gd name="connsiteX5" fmla="*/ 1830 w 10000"/>
                <a:gd name="connsiteY5" fmla="*/ 2366 h 10969"/>
                <a:gd name="connsiteX6" fmla="*/ 616 w 10000"/>
                <a:gd name="connsiteY6" fmla="*/ 1547 h 10969"/>
                <a:gd name="connsiteX7" fmla="*/ 140 w 10000"/>
                <a:gd name="connsiteY7" fmla="*/ 1392 h 10969"/>
                <a:gd name="connsiteX8" fmla="*/ 1494 w 10000"/>
                <a:gd name="connsiteY8" fmla="*/ 1026 h 10969"/>
                <a:gd name="connsiteX9" fmla="*/ 3224 w 10000"/>
                <a:gd name="connsiteY9" fmla="*/ 1734 h 10969"/>
                <a:gd name="connsiteX10" fmla="*/ 4545 w 10000"/>
                <a:gd name="connsiteY10" fmla="*/ 1930 h 10969"/>
                <a:gd name="connsiteX11" fmla="*/ 6163 w 10000"/>
                <a:gd name="connsiteY11" fmla="*/ 2047 h 10969"/>
                <a:gd name="connsiteX12" fmla="*/ 7438 w 10000"/>
                <a:gd name="connsiteY12" fmla="*/ 62 h 10969"/>
                <a:gd name="connsiteX13" fmla="*/ 8409 w 10000"/>
                <a:gd name="connsiteY13" fmla="*/ 2424 h 10969"/>
                <a:gd name="connsiteX14" fmla="*/ 9853 w 10000"/>
                <a:gd name="connsiteY14" fmla="*/ 2590 h 10969"/>
                <a:gd name="connsiteX15" fmla="*/ 9295 w 10000"/>
                <a:gd name="connsiteY15" fmla="*/ 3447 h 10969"/>
                <a:gd name="connsiteX16" fmla="*/ 8521 w 10000"/>
                <a:gd name="connsiteY16" fmla="*/ 6112 h 10969"/>
                <a:gd name="connsiteX17" fmla="*/ 8590 w 10000"/>
                <a:gd name="connsiteY17" fmla="*/ 10127 h 10969"/>
                <a:gd name="connsiteX0" fmla="*/ 7102 w 9976"/>
                <a:gd name="connsiteY0" fmla="*/ 10970 h 10970"/>
                <a:gd name="connsiteX1" fmla="*/ 6432 w 9976"/>
                <a:gd name="connsiteY1" fmla="*/ 8783 h 10970"/>
                <a:gd name="connsiteX2" fmla="*/ 5685 w 9976"/>
                <a:gd name="connsiteY2" fmla="*/ 5958 h 10970"/>
                <a:gd name="connsiteX3" fmla="*/ 4711 w 9976"/>
                <a:gd name="connsiteY3" fmla="*/ 3435 h 10970"/>
                <a:gd name="connsiteX4" fmla="*/ 3191 w 9976"/>
                <a:gd name="connsiteY4" fmla="*/ 2881 h 10970"/>
                <a:gd name="connsiteX5" fmla="*/ 1830 w 9976"/>
                <a:gd name="connsiteY5" fmla="*/ 2367 h 10970"/>
                <a:gd name="connsiteX6" fmla="*/ 616 w 9976"/>
                <a:gd name="connsiteY6" fmla="*/ 1548 h 10970"/>
                <a:gd name="connsiteX7" fmla="*/ 140 w 9976"/>
                <a:gd name="connsiteY7" fmla="*/ 1393 h 10970"/>
                <a:gd name="connsiteX8" fmla="*/ 1494 w 9976"/>
                <a:gd name="connsiteY8" fmla="*/ 1027 h 10970"/>
                <a:gd name="connsiteX9" fmla="*/ 3224 w 9976"/>
                <a:gd name="connsiteY9" fmla="*/ 1735 h 10970"/>
                <a:gd name="connsiteX10" fmla="*/ 4545 w 9976"/>
                <a:gd name="connsiteY10" fmla="*/ 1931 h 10970"/>
                <a:gd name="connsiteX11" fmla="*/ 6163 w 9976"/>
                <a:gd name="connsiteY11" fmla="*/ 2048 h 10970"/>
                <a:gd name="connsiteX12" fmla="*/ 7438 w 9976"/>
                <a:gd name="connsiteY12" fmla="*/ 63 h 10970"/>
                <a:gd name="connsiteX13" fmla="*/ 8558 w 9976"/>
                <a:gd name="connsiteY13" fmla="*/ 1669 h 10970"/>
                <a:gd name="connsiteX14" fmla="*/ 9853 w 9976"/>
                <a:gd name="connsiteY14" fmla="*/ 2591 h 10970"/>
                <a:gd name="connsiteX15" fmla="*/ 9295 w 9976"/>
                <a:gd name="connsiteY15" fmla="*/ 3448 h 10970"/>
                <a:gd name="connsiteX16" fmla="*/ 8521 w 9976"/>
                <a:gd name="connsiteY16" fmla="*/ 6113 h 10970"/>
                <a:gd name="connsiteX17" fmla="*/ 8590 w 9976"/>
                <a:gd name="connsiteY17" fmla="*/ 10128 h 10970"/>
                <a:gd name="connsiteX0" fmla="*/ 7119 w 10000"/>
                <a:gd name="connsiteY0" fmla="*/ 9967 h 9967"/>
                <a:gd name="connsiteX1" fmla="*/ 6447 w 10000"/>
                <a:gd name="connsiteY1" fmla="*/ 7973 h 9967"/>
                <a:gd name="connsiteX2" fmla="*/ 5699 w 10000"/>
                <a:gd name="connsiteY2" fmla="*/ 5398 h 9967"/>
                <a:gd name="connsiteX3" fmla="*/ 4722 w 10000"/>
                <a:gd name="connsiteY3" fmla="*/ 3098 h 9967"/>
                <a:gd name="connsiteX4" fmla="*/ 3199 w 10000"/>
                <a:gd name="connsiteY4" fmla="*/ 2593 h 9967"/>
                <a:gd name="connsiteX5" fmla="*/ 1834 w 10000"/>
                <a:gd name="connsiteY5" fmla="*/ 2125 h 9967"/>
                <a:gd name="connsiteX6" fmla="*/ 617 w 10000"/>
                <a:gd name="connsiteY6" fmla="*/ 1378 h 9967"/>
                <a:gd name="connsiteX7" fmla="*/ 140 w 10000"/>
                <a:gd name="connsiteY7" fmla="*/ 1237 h 9967"/>
                <a:gd name="connsiteX8" fmla="*/ 1498 w 10000"/>
                <a:gd name="connsiteY8" fmla="*/ 903 h 9967"/>
                <a:gd name="connsiteX9" fmla="*/ 3232 w 10000"/>
                <a:gd name="connsiteY9" fmla="*/ 1549 h 9967"/>
                <a:gd name="connsiteX10" fmla="*/ 4556 w 10000"/>
                <a:gd name="connsiteY10" fmla="*/ 1727 h 9967"/>
                <a:gd name="connsiteX11" fmla="*/ 6189 w 10000"/>
                <a:gd name="connsiteY11" fmla="*/ 1345 h 9967"/>
                <a:gd name="connsiteX12" fmla="*/ 7456 w 10000"/>
                <a:gd name="connsiteY12" fmla="*/ 24 h 9967"/>
                <a:gd name="connsiteX13" fmla="*/ 8579 w 10000"/>
                <a:gd name="connsiteY13" fmla="*/ 1488 h 9967"/>
                <a:gd name="connsiteX14" fmla="*/ 9877 w 10000"/>
                <a:gd name="connsiteY14" fmla="*/ 2329 h 9967"/>
                <a:gd name="connsiteX15" fmla="*/ 9317 w 10000"/>
                <a:gd name="connsiteY15" fmla="*/ 3110 h 9967"/>
                <a:gd name="connsiteX16" fmla="*/ 8541 w 10000"/>
                <a:gd name="connsiteY16" fmla="*/ 5539 h 9967"/>
                <a:gd name="connsiteX17" fmla="*/ 8611 w 10000"/>
                <a:gd name="connsiteY17" fmla="*/ 9199 h 9967"/>
                <a:gd name="connsiteX0" fmla="*/ 7119 w 10000"/>
                <a:gd name="connsiteY0" fmla="*/ 10000 h 10000"/>
                <a:gd name="connsiteX1" fmla="*/ 6447 w 10000"/>
                <a:gd name="connsiteY1" fmla="*/ 7999 h 10000"/>
                <a:gd name="connsiteX2" fmla="*/ 5699 w 10000"/>
                <a:gd name="connsiteY2" fmla="*/ 5416 h 10000"/>
                <a:gd name="connsiteX3" fmla="*/ 4722 w 10000"/>
                <a:gd name="connsiteY3" fmla="*/ 3108 h 10000"/>
                <a:gd name="connsiteX4" fmla="*/ 3199 w 10000"/>
                <a:gd name="connsiteY4" fmla="*/ 2602 h 10000"/>
                <a:gd name="connsiteX5" fmla="*/ 1834 w 10000"/>
                <a:gd name="connsiteY5" fmla="*/ 2132 h 10000"/>
                <a:gd name="connsiteX6" fmla="*/ 617 w 10000"/>
                <a:gd name="connsiteY6" fmla="*/ 1383 h 10000"/>
                <a:gd name="connsiteX7" fmla="*/ 140 w 10000"/>
                <a:gd name="connsiteY7" fmla="*/ 1241 h 10000"/>
                <a:gd name="connsiteX8" fmla="*/ 1498 w 10000"/>
                <a:gd name="connsiteY8" fmla="*/ 906 h 10000"/>
                <a:gd name="connsiteX9" fmla="*/ 3232 w 10000"/>
                <a:gd name="connsiteY9" fmla="*/ 1554 h 10000"/>
                <a:gd name="connsiteX10" fmla="*/ 4608 w 10000"/>
                <a:gd name="connsiteY10" fmla="*/ 1412 h 10000"/>
                <a:gd name="connsiteX11" fmla="*/ 6189 w 10000"/>
                <a:gd name="connsiteY11" fmla="*/ 1349 h 10000"/>
                <a:gd name="connsiteX12" fmla="*/ 7456 w 10000"/>
                <a:gd name="connsiteY12" fmla="*/ 24 h 10000"/>
                <a:gd name="connsiteX13" fmla="*/ 8579 w 10000"/>
                <a:gd name="connsiteY13" fmla="*/ 1493 h 10000"/>
                <a:gd name="connsiteX14" fmla="*/ 9877 w 10000"/>
                <a:gd name="connsiteY14" fmla="*/ 2337 h 10000"/>
                <a:gd name="connsiteX15" fmla="*/ 9317 w 10000"/>
                <a:gd name="connsiteY15" fmla="*/ 3120 h 10000"/>
                <a:gd name="connsiteX16" fmla="*/ 8541 w 10000"/>
                <a:gd name="connsiteY16" fmla="*/ 5557 h 10000"/>
                <a:gd name="connsiteX17" fmla="*/ 8611 w 10000"/>
                <a:gd name="connsiteY17" fmla="*/ 9229 h 10000"/>
                <a:gd name="connsiteX0" fmla="*/ 7119 w 10000"/>
                <a:gd name="connsiteY0" fmla="*/ 10000 h 10000"/>
                <a:gd name="connsiteX1" fmla="*/ 6447 w 10000"/>
                <a:gd name="connsiteY1" fmla="*/ 7999 h 10000"/>
                <a:gd name="connsiteX2" fmla="*/ 5699 w 10000"/>
                <a:gd name="connsiteY2" fmla="*/ 5416 h 10000"/>
                <a:gd name="connsiteX3" fmla="*/ 4722 w 10000"/>
                <a:gd name="connsiteY3" fmla="*/ 3108 h 10000"/>
                <a:gd name="connsiteX4" fmla="*/ 3199 w 10000"/>
                <a:gd name="connsiteY4" fmla="*/ 2602 h 10000"/>
                <a:gd name="connsiteX5" fmla="*/ 1834 w 10000"/>
                <a:gd name="connsiteY5" fmla="*/ 2132 h 10000"/>
                <a:gd name="connsiteX6" fmla="*/ 617 w 10000"/>
                <a:gd name="connsiteY6" fmla="*/ 1383 h 10000"/>
                <a:gd name="connsiteX7" fmla="*/ 140 w 10000"/>
                <a:gd name="connsiteY7" fmla="*/ 1241 h 10000"/>
                <a:gd name="connsiteX8" fmla="*/ 1498 w 10000"/>
                <a:gd name="connsiteY8" fmla="*/ 906 h 10000"/>
                <a:gd name="connsiteX9" fmla="*/ 3238 w 10000"/>
                <a:gd name="connsiteY9" fmla="*/ 1281 h 10000"/>
                <a:gd name="connsiteX10" fmla="*/ 4608 w 10000"/>
                <a:gd name="connsiteY10" fmla="*/ 1412 h 10000"/>
                <a:gd name="connsiteX11" fmla="*/ 6189 w 10000"/>
                <a:gd name="connsiteY11" fmla="*/ 1349 h 10000"/>
                <a:gd name="connsiteX12" fmla="*/ 7456 w 10000"/>
                <a:gd name="connsiteY12" fmla="*/ 24 h 10000"/>
                <a:gd name="connsiteX13" fmla="*/ 8579 w 10000"/>
                <a:gd name="connsiteY13" fmla="*/ 1493 h 10000"/>
                <a:gd name="connsiteX14" fmla="*/ 9877 w 10000"/>
                <a:gd name="connsiteY14" fmla="*/ 2337 h 10000"/>
                <a:gd name="connsiteX15" fmla="*/ 9317 w 10000"/>
                <a:gd name="connsiteY15" fmla="*/ 3120 h 10000"/>
                <a:gd name="connsiteX16" fmla="*/ 8541 w 10000"/>
                <a:gd name="connsiteY16" fmla="*/ 5557 h 10000"/>
                <a:gd name="connsiteX17" fmla="*/ 8611 w 10000"/>
                <a:gd name="connsiteY17" fmla="*/ 9229 h 10000"/>
                <a:gd name="connsiteX0" fmla="*/ 6937 w 9818"/>
                <a:gd name="connsiteY0" fmla="*/ 10000 h 10000"/>
                <a:gd name="connsiteX1" fmla="*/ 6265 w 9818"/>
                <a:gd name="connsiteY1" fmla="*/ 7999 h 10000"/>
                <a:gd name="connsiteX2" fmla="*/ 5517 w 9818"/>
                <a:gd name="connsiteY2" fmla="*/ 5416 h 10000"/>
                <a:gd name="connsiteX3" fmla="*/ 4540 w 9818"/>
                <a:gd name="connsiteY3" fmla="*/ 3108 h 10000"/>
                <a:gd name="connsiteX4" fmla="*/ 3017 w 9818"/>
                <a:gd name="connsiteY4" fmla="*/ 2602 h 10000"/>
                <a:gd name="connsiteX5" fmla="*/ 1652 w 9818"/>
                <a:gd name="connsiteY5" fmla="*/ 2132 h 10000"/>
                <a:gd name="connsiteX6" fmla="*/ 435 w 9818"/>
                <a:gd name="connsiteY6" fmla="*/ 1383 h 10000"/>
                <a:gd name="connsiteX7" fmla="*/ 140 w 9818"/>
                <a:gd name="connsiteY7" fmla="*/ 1155 h 10000"/>
                <a:gd name="connsiteX8" fmla="*/ 1316 w 9818"/>
                <a:gd name="connsiteY8" fmla="*/ 906 h 10000"/>
                <a:gd name="connsiteX9" fmla="*/ 3056 w 9818"/>
                <a:gd name="connsiteY9" fmla="*/ 1281 h 10000"/>
                <a:gd name="connsiteX10" fmla="*/ 4426 w 9818"/>
                <a:gd name="connsiteY10" fmla="*/ 1412 h 10000"/>
                <a:gd name="connsiteX11" fmla="*/ 6007 w 9818"/>
                <a:gd name="connsiteY11" fmla="*/ 1349 h 10000"/>
                <a:gd name="connsiteX12" fmla="*/ 7274 w 9818"/>
                <a:gd name="connsiteY12" fmla="*/ 24 h 10000"/>
                <a:gd name="connsiteX13" fmla="*/ 8397 w 9818"/>
                <a:gd name="connsiteY13" fmla="*/ 1493 h 10000"/>
                <a:gd name="connsiteX14" fmla="*/ 9695 w 9818"/>
                <a:gd name="connsiteY14" fmla="*/ 2337 h 10000"/>
                <a:gd name="connsiteX15" fmla="*/ 9135 w 9818"/>
                <a:gd name="connsiteY15" fmla="*/ 3120 h 10000"/>
                <a:gd name="connsiteX16" fmla="*/ 8359 w 9818"/>
                <a:gd name="connsiteY16" fmla="*/ 5557 h 10000"/>
                <a:gd name="connsiteX17" fmla="*/ 8429 w 9818"/>
                <a:gd name="connsiteY17" fmla="*/ 9229 h 10000"/>
                <a:gd name="connsiteX0" fmla="*/ 6975 w 9909"/>
                <a:gd name="connsiteY0" fmla="*/ 10000 h 10000"/>
                <a:gd name="connsiteX1" fmla="*/ 6290 w 9909"/>
                <a:gd name="connsiteY1" fmla="*/ 7999 h 10000"/>
                <a:gd name="connsiteX2" fmla="*/ 5528 w 9909"/>
                <a:gd name="connsiteY2" fmla="*/ 5416 h 10000"/>
                <a:gd name="connsiteX3" fmla="*/ 4533 w 9909"/>
                <a:gd name="connsiteY3" fmla="*/ 3108 h 10000"/>
                <a:gd name="connsiteX4" fmla="*/ 2982 w 9909"/>
                <a:gd name="connsiteY4" fmla="*/ 2602 h 10000"/>
                <a:gd name="connsiteX5" fmla="*/ 1592 w 9909"/>
                <a:gd name="connsiteY5" fmla="*/ 2132 h 10000"/>
                <a:gd name="connsiteX6" fmla="*/ 938 w 9909"/>
                <a:gd name="connsiteY6" fmla="*/ 1785 h 10000"/>
                <a:gd name="connsiteX7" fmla="*/ 52 w 9909"/>
                <a:gd name="connsiteY7" fmla="*/ 1155 h 10000"/>
                <a:gd name="connsiteX8" fmla="*/ 1249 w 9909"/>
                <a:gd name="connsiteY8" fmla="*/ 906 h 10000"/>
                <a:gd name="connsiteX9" fmla="*/ 3022 w 9909"/>
                <a:gd name="connsiteY9" fmla="*/ 1281 h 10000"/>
                <a:gd name="connsiteX10" fmla="*/ 4417 w 9909"/>
                <a:gd name="connsiteY10" fmla="*/ 1412 h 10000"/>
                <a:gd name="connsiteX11" fmla="*/ 6027 w 9909"/>
                <a:gd name="connsiteY11" fmla="*/ 1349 h 10000"/>
                <a:gd name="connsiteX12" fmla="*/ 7318 w 9909"/>
                <a:gd name="connsiteY12" fmla="*/ 24 h 10000"/>
                <a:gd name="connsiteX13" fmla="*/ 8462 w 9909"/>
                <a:gd name="connsiteY13" fmla="*/ 1493 h 10000"/>
                <a:gd name="connsiteX14" fmla="*/ 9784 w 9909"/>
                <a:gd name="connsiteY14" fmla="*/ 2337 h 10000"/>
                <a:gd name="connsiteX15" fmla="*/ 9213 w 9909"/>
                <a:gd name="connsiteY15" fmla="*/ 3120 h 10000"/>
                <a:gd name="connsiteX16" fmla="*/ 8423 w 9909"/>
                <a:gd name="connsiteY16" fmla="*/ 5557 h 10000"/>
                <a:gd name="connsiteX17" fmla="*/ 8494 w 9909"/>
                <a:gd name="connsiteY17" fmla="*/ 9229 h 10000"/>
                <a:gd name="connsiteX0" fmla="*/ 6900 w 9861"/>
                <a:gd name="connsiteY0" fmla="*/ 10000 h 10000"/>
                <a:gd name="connsiteX1" fmla="*/ 6209 w 9861"/>
                <a:gd name="connsiteY1" fmla="*/ 7999 h 10000"/>
                <a:gd name="connsiteX2" fmla="*/ 5440 w 9861"/>
                <a:gd name="connsiteY2" fmla="*/ 5416 h 10000"/>
                <a:gd name="connsiteX3" fmla="*/ 4436 w 9861"/>
                <a:gd name="connsiteY3" fmla="*/ 3108 h 10000"/>
                <a:gd name="connsiteX4" fmla="*/ 2870 w 9861"/>
                <a:gd name="connsiteY4" fmla="*/ 2602 h 10000"/>
                <a:gd name="connsiteX5" fmla="*/ 1468 w 9861"/>
                <a:gd name="connsiteY5" fmla="*/ 2132 h 10000"/>
                <a:gd name="connsiteX6" fmla="*/ 808 w 9861"/>
                <a:gd name="connsiteY6" fmla="*/ 1785 h 10000"/>
                <a:gd name="connsiteX7" fmla="*/ 52 w 9861"/>
                <a:gd name="connsiteY7" fmla="*/ 1118 h 10000"/>
                <a:gd name="connsiteX8" fmla="*/ 1121 w 9861"/>
                <a:gd name="connsiteY8" fmla="*/ 906 h 10000"/>
                <a:gd name="connsiteX9" fmla="*/ 2911 w 9861"/>
                <a:gd name="connsiteY9" fmla="*/ 1281 h 10000"/>
                <a:gd name="connsiteX10" fmla="*/ 4319 w 9861"/>
                <a:gd name="connsiteY10" fmla="*/ 1412 h 10000"/>
                <a:gd name="connsiteX11" fmla="*/ 5943 w 9861"/>
                <a:gd name="connsiteY11" fmla="*/ 1349 h 10000"/>
                <a:gd name="connsiteX12" fmla="*/ 7246 w 9861"/>
                <a:gd name="connsiteY12" fmla="*/ 24 h 10000"/>
                <a:gd name="connsiteX13" fmla="*/ 8401 w 9861"/>
                <a:gd name="connsiteY13" fmla="*/ 1493 h 10000"/>
                <a:gd name="connsiteX14" fmla="*/ 9735 w 9861"/>
                <a:gd name="connsiteY14" fmla="*/ 2337 h 10000"/>
                <a:gd name="connsiteX15" fmla="*/ 9159 w 9861"/>
                <a:gd name="connsiteY15" fmla="*/ 3120 h 10000"/>
                <a:gd name="connsiteX16" fmla="*/ 8361 w 9861"/>
                <a:gd name="connsiteY16" fmla="*/ 5557 h 10000"/>
                <a:gd name="connsiteX17" fmla="*/ 8433 w 9861"/>
                <a:gd name="connsiteY17" fmla="*/ 9229 h 10000"/>
                <a:gd name="connsiteX0" fmla="*/ 6997 w 10000"/>
                <a:gd name="connsiteY0" fmla="*/ 10000 h 10000"/>
                <a:gd name="connsiteX1" fmla="*/ 6297 w 10000"/>
                <a:gd name="connsiteY1" fmla="*/ 7999 h 10000"/>
                <a:gd name="connsiteX2" fmla="*/ 5517 w 10000"/>
                <a:gd name="connsiteY2" fmla="*/ 5416 h 10000"/>
                <a:gd name="connsiteX3" fmla="*/ 4499 w 10000"/>
                <a:gd name="connsiteY3" fmla="*/ 3108 h 10000"/>
                <a:gd name="connsiteX4" fmla="*/ 2916 w 10000"/>
                <a:gd name="connsiteY4" fmla="*/ 2329 h 10000"/>
                <a:gd name="connsiteX5" fmla="*/ 1489 w 10000"/>
                <a:gd name="connsiteY5" fmla="*/ 2132 h 10000"/>
                <a:gd name="connsiteX6" fmla="*/ 819 w 10000"/>
                <a:gd name="connsiteY6" fmla="*/ 1785 h 10000"/>
                <a:gd name="connsiteX7" fmla="*/ 53 w 10000"/>
                <a:gd name="connsiteY7" fmla="*/ 1118 h 10000"/>
                <a:gd name="connsiteX8" fmla="*/ 1137 w 10000"/>
                <a:gd name="connsiteY8" fmla="*/ 906 h 10000"/>
                <a:gd name="connsiteX9" fmla="*/ 2952 w 10000"/>
                <a:gd name="connsiteY9" fmla="*/ 1281 h 10000"/>
                <a:gd name="connsiteX10" fmla="*/ 4380 w 10000"/>
                <a:gd name="connsiteY10" fmla="*/ 1412 h 10000"/>
                <a:gd name="connsiteX11" fmla="*/ 6027 w 10000"/>
                <a:gd name="connsiteY11" fmla="*/ 1349 h 10000"/>
                <a:gd name="connsiteX12" fmla="*/ 7348 w 10000"/>
                <a:gd name="connsiteY12" fmla="*/ 24 h 10000"/>
                <a:gd name="connsiteX13" fmla="*/ 8519 w 10000"/>
                <a:gd name="connsiteY13" fmla="*/ 1493 h 10000"/>
                <a:gd name="connsiteX14" fmla="*/ 9872 w 10000"/>
                <a:gd name="connsiteY14" fmla="*/ 2337 h 10000"/>
                <a:gd name="connsiteX15" fmla="*/ 9288 w 10000"/>
                <a:gd name="connsiteY15" fmla="*/ 3120 h 10000"/>
                <a:gd name="connsiteX16" fmla="*/ 8479 w 10000"/>
                <a:gd name="connsiteY16" fmla="*/ 5557 h 10000"/>
                <a:gd name="connsiteX17" fmla="*/ 8552 w 10000"/>
                <a:gd name="connsiteY17" fmla="*/ 9229 h 10000"/>
                <a:gd name="connsiteX0" fmla="*/ 6997 w 10000"/>
                <a:gd name="connsiteY0" fmla="*/ 10000 h 10000"/>
                <a:gd name="connsiteX1" fmla="*/ 6297 w 10000"/>
                <a:gd name="connsiteY1" fmla="*/ 7999 h 10000"/>
                <a:gd name="connsiteX2" fmla="*/ 5517 w 10000"/>
                <a:gd name="connsiteY2" fmla="*/ 5416 h 10000"/>
                <a:gd name="connsiteX3" fmla="*/ 4599 w 10000"/>
                <a:gd name="connsiteY3" fmla="*/ 2847 h 10000"/>
                <a:gd name="connsiteX4" fmla="*/ 2916 w 10000"/>
                <a:gd name="connsiteY4" fmla="*/ 2329 h 10000"/>
                <a:gd name="connsiteX5" fmla="*/ 1489 w 10000"/>
                <a:gd name="connsiteY5" fmla="*/ 2132 h 10000"/>
                <a:gd name="connsiteX6" fmla="*/ 819 w 10000"/>
                <a:gd name="connsiteY6" fmla="*/ 1785 h 10000"/>
                <a:gd name="connsiteX7" fmla="*/ 53 w 10000"/>
                <a:gd name="connsiteY7" fmla="*/ 1118 h 10000"/>
                <a:gd name="connsiteX8" fmla="*/ 1137 w 10000"/>
                <a:gd name="connsiteY8" fmla="*/ 906 h 10000"/>
                <a:gd name="connsiteX9" fmla="*/ 2952 w 10000"/>
                <a:gd name="connsiteY9" fmla="*/ 1281 h 10000"/>
                <a:gd name="connsiteX10" fmla="*/ 4380 w 10000"/>
                <a:gd name="connsiteY10" fmla="*/ 1412 h 10000"/>
                <a:gd name="connsiteX11" fmla="*/ 6027 w 10000"/>
                <a:gd name="connsiteY11" fmla="*/ 1349 h 10000"/>
                <a:gd name="connsiteX12" fmla="*/ 7348 w 10000"/>
                <a:gd name="connsiteY12" fmla="*/ 24 h 10000"/>
                <a:gd name="connsiteX13" fmla="*/ 8519 w 10000"/>
                <a:gd name="connsiteY13" fmla="*/ 1493 h 10000"/>
                <a:gd name="connsiteX14" fmla="*/ 9872 w 10000"/>
                <a:gd name="connsiteY14" fmla="*/ 2337 h 10000"/>
                <a:gd name="connsiteX15" fmla="*/ 9288 w 10000"/>
                <a:gd name="connsiteY15" fmla="*/ 3120 h 10000"/>
                <a:gd name="connsiteX16" fmla="*/ 8479 w 10000"/>
                <a:gd name="connsiteY16" fmla="*/ 5557 h 10000"/>
                <a:gd name="connsiteX17" fmla="*/ 8552 w 10000"/>
                <a:gd name="connsiteY17" fmla="*/ 9229 h 10000"/>
                <a:gd name="connsiteX0" fmla="*/ 6997 w 10000"/>
                <a:gd name="connsiteY0" fmla="*/ 10000 h 10000"/>
                <a:gd name="connsiteX1" fmla="*/ 6297 w 10000"/>
                <a:gd name="connsiteY1" fmla="*/ 7999 h 10000"/>
                <a:gd name="connsiteX2" fmla="*/ 6125 w 10000"/>
                <a:gd name="connsiteY2" fmla="*/ 4397 h 10000"/>
                <a:gd name="connsiteX3" fmla="*/ 4599 w 10000"/>
                <a:gd name="connsiteY3" fmla="*/ 2847 h 10000"/>
                <a:gd name="connsiteX4" fmla="*/ 2916 w 10000"/>
                <a:gd name="connsiteY4" fmla="*/ 2329 h 10000"/>
                <a:gd name="connsiteX5" fmla="*/ 1489 w 10000"/>
                <a:gd name="connsiteY5" fmla="*/ 2132 h 10000"/>
                <a:gd name="connsiteX6" fmla="*/ 819 w 10000"/>
                <a:gd name="connsiteY6" fmla="*/ 1785 h 10000"/>
                <a:gd name="connsiteX7" fmla="*/ 53 w 10000"/>
                <a:gd name="connsiteY7" fmla="*/ 1118 h 10000"/>
                <a:gd name="connsiteX8" fmla="*/ 1137 w 10000"/>
                <a:gd name="connsiteY8" fmla="*/ 906 h 10000"/>
                <a:gd name="connsiteX9" fmla="*/ 2952 w 10000"/>
                <a:gd name="connsiteY9" fmla="*/ 1281 h 10000"/>
                <a:gd name="connsiteX10" fmla="*/ 4380 w 10000"/>
                <a:gd name="connsiteY10" fmla="*/ 1412 h 10000"/>
                <a:gd name="connsiteX11" fmla="*/ 6027 w 10000"/>
                <a:gd name="connsiteY11" fmla="*/ 1349 h 10000"/>
                <a:gd name="connsiteX12" fmla="*/ 7348 w 10000"/>
                <a:gd name="connsiteY12" fmla="*/ 24 h 10000"/>
                <a:gd name="connsiteX13" fmla="*/ 8519 w 10000"/>
                <a:gd name="connsiteY13" fmla="*/ 1493 h 10000"/>
                <a:gd name="connsiteX14" fmla="*/ 9872 w 10000"/>
                <a:gd name="connsiteY14" fmla="*/ 2337 h 10000"/>
                <a:gd name="connsiteX15" fmla="*/ 9288 w 10000"/>
                <a:gd name="connsiteY15" fmla="*/ 3120 h 10000"/>
                <a:gd name="connsiteX16" fmla="*/ 8479 w 10000"/>
                <a:gd name="connsiteY16" fmla="*/ 5557 h 10000"/>
                <a:gd name="connsiteX17" fmla="*/ 8552 w 10000"/>
                <a:gd name="connsiteY17" fmla="*/ 9229 h 10000"/>
                <a:gd name="connsiteX0" fmla="*/ 6997 w 10000"/>
                <a:gd name="connsiteY0" fmla="*/ 10000 h 10000"/>
                <a:gd name="connsiteX1" fmla="*/ 7081 w 10000"/>
                <a:gd name="connsiteY1" fmla="*/ 7494 h 10000"/>
                <a:gd name="connsiteX2" fmla="*/ 6125 w 10000"/>
                <a:gd name="connsiteY2" fmla="*/ 4397 h 10000"/>
                <a:gd name="connsiteX3" fmla="*/ 4599 w 10000"/>
                <a:gd name="connsiteY3" fmla="*/ 2847 h 10000"/>
                <a:gd name="connsiteX4" fmla="*/ 2916 w 10000"/>
                <a:gd name="connsiteY4" fmla="*/ 2329 h 10000"/>
                <a:gd name="connsiteX5" fmla="*/ 1489 w 10000"/>
                <a:gd name="connsiteY5" fmla="*/ 2132 h 10000"/>
                <a:gd name="connsiteX6" fmla="*/ 819 w 10000"/>
                <a:gd name="connsiteY6" fmla="*/ 1785 h 10000"/>
                <a:gd name="connsiteX7" fmla="*/ 53 w 10000"/>
                <a:gd name="connsiteY7" fmla="*/ 1118 h 10000"/>
                <a:gd name="connsiteX8" fmla="*/ 1137 w 10000"/>
                <a:gd name="connsiteY8" fmla="*/ 906 h 10000"/>
                <a:gd name="connsiteX9" fmla="*/ 2952 w 10000"/>
                <a:gd name="connsiteY9" fmla="*/ 1281 h 10000"/>
                <a:gd name="connsiteX10" fmla="*/ 4380 w 10000"/>
                <a:gd name="connsiteY10" fmla="*/ 1412 h 10000"/>
                <a:gd name="connsiteX11" fmla="*/ 6027 w 10000"/>
                <a:gd name="connsiteY11" fmla="*/ 1349 h 10000"/>
                <a:gd name="connsiteX12" fmla="*/ 7348 w 10000"/>
                <a:gd name="connsiteY12" fmla="*/ 24 h 10000"/>
                <a:gd name="connsiteX13" fmla="*/ 8519 w 10000"/>
                <a:gd name="connsiteY13" fmla="*/ 1493 h 10000"/>
                <a:gd name="connsiteX14" fmla="*/ 9872 w 10000"/>
                <a:gd name="connsiteY14" fmla="*/ 2337 h 10000"/>
                <a:gd name="connsiteX15" fmla="*/ 9288 w 10000"/>
                <a:gd name="connsiteY15" fmla="*/ 3120 h 10000"/>
                <a:gd name="connsiteX16" fmla="*/ 8479 w 10000"/>
                <a:gd name="connsiteY16" fmla="*/ 5557 h 10000"/>
                <a:gd name="connsiteX17" fmla="*/ 8552 w 10000"/>
                <a:gd name="connsiteY17" fmla="*/ 9229 h 10000"/>
                <a:gd name="connsiteX0" fmla="*/ 7912 w 10000"/>
                <a:gd name="connsiteY0" fmla="*/ 9948 h 9948"/>
                <a:gd name="connsiteX1" fmla="*/ 7081 w 10000"/>
                <a:gd name="connsiteY1" fmla="*/ 7494 h 9948"/>
                <a:gd name="connsiteX2" fmla="*/ 6125 w 10000"/>
                <a:gd name="connsiteY2" fmla="*/ 4397 h 9948"/>
                <a:gd name="connsiteX3" fmla="*/ 4599 w 10000"/>
                <a:gd name="connsiteY3" fmla="*/ 2847 h 9948"/>
                <a:gd name="connsiteX4" fmla="*/ 2916 w 10000"/>
                <a:gd name="connsiteY4" fmla="*/ 2329 h 9948"/>
                <a:gd name="connsiteX5" fmla="*/ 1489 w 10000"/>
                <a:gd name="connsiteY5" fmla="*/ 2132 h 9948"/>
                <a:gd name="connsiteX6" fmla="*/ 819 w 10000"/>
                <a:gd name="connsiteY6" fmla="*/ 1785 h 9948"/>
                <a:gd name="connsiteX7" fmla="*/ 53 w 10000"/>
                <a:gd name="connsiteY7" fmla="*/ 1118 h 9948"/>
                <a:gd name="connsiteX8" fmla="*/ 1137 w 10000"/>
                <a:gd name="connsiteY8" fmla="*/ 906 h 9948"/>
                <a:gd name="connsiteX9" fmla="*/ 2952 w 10000"/>
                <a:gd name="connsiteY9" fmla="*/ 1281 h 9948"/>
                <a:gd name="connsiteX10" fmla="*/ 4380 w 10000"/>
                <a:gd name="connsiteY10" fmla="*/ 1412 h 9948"/>
                <a:gd name="connsiteX11" fmla="*/ 6027 w 10000"/>
                <a:gd name="connsiteY11" fmla="*/ 1349 h 9948"/>
                <a:gd name="connsiteX12" fmla="*/ 7348 w 10000"/>
                <a:gd name="connsiteY12" fmla="*/ 24 h 9948"/>
                <a:gd name="connsiteX13" fmla="*/ 8519 w 10000"/>
                <a:gd name="connsiteY13" fmla="*/ 1493 h 9948"/>
                <a:gd name="connsiteX14" fmla="*/ 9872 w 10000"/>
                <a:gd name="connsiteY14" fmla="*/ 2337 h 9948"/>
                <a:gd name="connsiteX15" fmla="*/ 9288 w 10000"/>
                <a:gd name="connsiteY15" fmla="*/ 3120 h 9948"/>
                <a:gd name="connsiteX16" fmla="*/ 8479 w 10000"/>
                <a:gd name="connsiteY16" fmla="*/ 5557 h 9948"/>
                <a:gd name="connsiteX17" fmla="*/ 8552 w 10000"/>
                <a:gd name="connsiteY17" fmla="*/ 9229 h 9948"/>
                <a:gd name="connsiteX0" fmla="*/ 7912 w 10000"/>
                <a:gd name="connsiteY0" fmla="*/ 10000 h 10000"/>
                <a:gd name="connsiteX1" fmla="*/ 7081 w 10000"/>
                <a:gd name="connsiteY1" fmla="*/ 7533 h 10000"/>
                <a:gd name="connsiteX2" fmla="*/ 6125 w 10000"/>
                <a:gd name="connsiteY2" fmla="*/ 4420 h 10000"/>
                <a:gd name="connsiteX3" fmla="*/ 4599 w 10000"/>
                <a:gd name="connsiteY3" fmla="*/ 2862 h 10000"/>
                <a:gd name="connsiteX4" fmla="*/ 2916 w 10000"/>
                <a:gd name="connsiteY4" fmla="*/ 2341 h 10000"/>
                <a:gd name="connsiteX5" fmla="*/ 1489 w 10000"/>
                <a:gd name="connsiteY5" fmla="*/ 2143 h 10000"/>
                <a:gd name="connsiteX6" fmla="*/ 819 w 10000"/>
                <a:gd name="connsiteY6" fmla="*/ 1794 h 10000"/>
                <a:gd name="connsiteX7" fmla="*/ 53 w 10000"/>
                <a:gd name="connsiteY7" fmla="*/ 1124 h 10000"/>
                <a:gd name="connsiteX8" fmla="*/ 1137 w 10000"/>
                <a:gd name="connsiteY8" fmla="*/ 911 h 10000"/>
                <a:gd name="connsiteX9" fmla="*/ 2952 w 10000"/>
                <a:gd name="connsiteY9" fmla="*/ 1288 h 10000"/>
                <a:gd name="connsiteX10" fmla="*/ 4380 w 10000"/>
                <a:gd name="connsiteY10" fmla="*/ 1419 h 10000"/>
                <a:gd name="connsiteX11" fmla="*/ 6027 w 10000"/>
                <a:gd name="connsiteY11" fmla="*/ 1356 h 10000"/>
                <a:gd name="connsiteX12" fmla="*/ 7348 w 10000"/>
                <a:gd name="connsiteY12" fmla="*/ 24 h 10000"/>
                <a:gd name="connsiteX13" fmla="*/ 8519 w 10000"/>
                <a:gd name="connsiteY13" fmla="*/ 1501 h 10000"/>
                <a:gd name="connsiteX14" fmla="*/ 9872 w 10000"/>
                <a:gd name="connsiteY14" fmla="*/ 2349 h 10000"/>
                <a:gd name="connsiteX15" fmla="*/ 9377 w 10000"/>
                <a:gd name="connsiteY15" fmla="*/ 3367 h 10000"/>
                <a:gd name="connsiteX16" fmla="*/ 8479 w 10000"/>
                <a:gd name="connsiteY16" fmla="*/ 5586 h 10000"/>
                <a:gd name="connsiteX17" fmla="*/ 8552 w 10000"/>
                <a:gd name="connsiteY17" fmla="*/ 9277 h 10000"/>
                <a:gd name="connsiteX0" fmla="*/ 7912 w 10000"/>
                <a:gd name="connsiteY0" fmla="*/ 10000 h 10000"/>
                <a:gd name="connsiteX1" fmla="*/ 7081 w 10000"/>
                <a:gd name="connsiteY1" fmla="*/ 7533 h 10000"/>
                <a:gd name="connsiteX2" fmla="*/ 6125 w 10000"/>
                <a:gd name="connsiteY2" fmla="*/ 4420 h 10000"/>
                <a:gd name="connsiteX3" fmla="*/ 4599 w 10000"/>
                <a:gd name="connsiteY3" fmla="*/ 2862 h 10000"/>
                <a:gd name="connsiteX4" fmla="*/ 2916 w 10000"/>
                <a:gd name="connsiteY4" fmla="*/ 2341 h 10000"/>
                <a:gd name="connsiteX5" fmla="*/ 1489 w 10000"/>
                <a:gd name="connsiteY5" fmla="*/ 2143 h 10000"/>
                <a:gd name="connsiteX6" fmla="*/ 819 w 10000"/>
                <a:gd name="connsiteY6" fmla="*/ 1794 h 10000"/>
                <a:gd name="connsiteX7" fmla="*/ 53 w 10000"/>
                <a:gd name="connsiteY7" fmla="*/ 1124 h 10000"/>
                <a:gd name="connsiteX8" fmla="*/ 1137 w 10000"/>
                <a:gd name="connsiteY8" fmla="*/ 911 h 10000"/>
                <a:gd name="connsiteX9" fmla="*/ 2952 w 10000"/>
                <a:gd name="connsiteY9" fmla="*/ 1288 h 10000"/>
                <a:gd name="connsiteX10" fmla="*/ 4380 w 10000"/>
                <a:gd name="connsiteY10" fmla="*/ 1419 h 10000"/>
                <a:gd name="connsiteX11" fmla="*/ 6027 w 10000"/>
                <a:gd name="connsiteY11" fmla="*/ 1356 h 10000"/>
                <a:gd name="connsiteX12" fmla="*/ 7348 w 10000"/>
                <a:gd name="connsiteY12" fmla="*/ 24 h 10000"/>
                <a:gd name="connsiteX13" fmla="*/ 8519 w 10000"/>
                <a:gd name="connsiteY13" fmla="*/ 1501 h 10000"/>
                <a:gd name="connsiteX14" fmla="*/ 9872 w 10000"/>
                <a:gd name="connsiteY14" fmla="*/ 2349 h 10000"/>
                <a:gd name="connsiteX15" fmla="*/ 9377 w 10000"/>
                <a:gd name="connsiteY15" fmla="*/ 3367 h 10000"/>
                <a:gd name="connsiteX16" fmla="*/ 8946 w 10000"/>
                <a:gd name="connsiteY16" fmla="*/ 5644 h 10000"/>
                <a:gd name="connsiteX17" fmla="*/ 8552 w 10000"/>
                <a:gd name="connsiteY17" fmla="*/ 9277 h 10000"/>
                <a:gd name="connsiteX0" fmla="*/ 7912 w 10000"/>
                <a:gd name="connsiteY0" fmla="*/ 10000 h 10000"/>
                <a:gd name="connsiteX1" fmla="*/ 7081 w 10000"/>
                <a:gd name="connsiteY1" fmla="*/ 7533 h 10000"/>
                <a:gd name="connsiteX2" fmla="*/ 6125 w 10000"/>
                <a:gd name="connsiteY2" fmla="*/ 4420 h 10000"/>
                <a:gd name="connsiteX3" fmla="*/ 4599 w 10000"/>
                <a:gd name="connsiteY3" fmla="*/ 2862 h 10000"/>
                <a:gd name="connsiteX4" fmla="*/ 2916 w 10000"/>
                <a:gd name="connsiteY4" fmla="*/ 2341 h 10000"/>
                <a:gd name="connsiteX5" fmla="*/ 1489 w 10000"/>
                <a:gd name="connsiteY5" fmla="*/ 2143 h 10000"/>
                <a:gd name="connsiteX6" fmla="*/ 819 w 10000"/>
                <a:gd name="connsiteY6" fmla="*/ 1794 h 10000"/>
                <a:gd name="connsiteX7" fmla="*/ 53 w 10000"/>
                <a:gd name="connsiteY7" fmla="*/ 1124 h 10000"/>
                <a:gd name="connsiteX8" fmla="*/ 1137 w 10000"/>
                <a:gd name="connsiteY8" fmla="*/ 911 h 10000"/>
                <a:gd name="connsiteX9" fmla="*/ 2952 w 10000"/>
                <a:gd name="connsiteY9" fmla="*/ 1288 h 10000"/>
                <a:gd name="connsiteX10" fmla="*/ 4380 w 10000"/>
                <a:gd name="connsiteY10" fmla="*/ 1419 h 10000"/>
                <a:gd name="connsiteX11" fmla="*/ 6027 w 10000"/>
                <a:gd name="connsiteY11" fmla="*/ 1356 h 10000"/>
                <a:gd name="connsiteX12" fmla="*/ 7348 w 10000"/>
                <a:gd name="connsiteY12" fmla="*/ 24 h 10000"/>
                <a:gd name="connsiteX13" fmla="*/ 8519 w 10000"/>
                <a:gd name="connsiteY13" fmla="*/ 1501 h 10000"/>
                <a:gd name="connsiteX14" fmla="*/ 9872 w 10000"/>
                <a:gd name="connsiteY14" fmla="*/ 2349 h 10000"/>
                <a:gd name="connsiteX15" fmla="*/ 9377 w 10000"/>
                <a:gd name="connsiteY15" fmla="*/ 3367 h 10000"/>
                <a:gd name="connsiteX16" fmla="*/ 8946 w 10000"/>
                <a:gd name="connsiteY16" fmla="*/ 5644 h 10000"/>
                <a:gd name="connsiteX17" fmla="*/ 9286 w 10000"/>
                <a:gd name="connsiteY17" fmla="*/ 9972 h 10000"/>
                <a:gd name="connsiteX0" fmla="*/ 7912 w 10000"/>
                <a:gd name="connsiteY0" fmla="*/ 10000 h 10000"/>
                <a:gd name="connsiteX1" fmla="*/ 7081 w 10000"/>
                <a:gd name="connsiteY1" fmla="*/ 7533 h 10000"/>
                <a:gd name="connsiteX2" fmla="*/ 6125 w 10000"/>
                <a:gd name="connsiteY2" fmla="*/ 4420 h 10000"/>
                <a:gd name="connsiteX3" fmla="*/ 4599 w 10000"/>
                <a:gd name="connsiteY3" fmla="*/ 2862 h 10000"/>
                <a:gd name="connsiteX4" fmla="*/ 2916 w 10000"/>
                <a:gd name="connsiteY4" fmla="*/ 2341 h 10000"/>
                <a:gd name="connsiteX5" fmla="*/ 1489 w 10000"/>
                <a:gd name="connsiteY5" fmla="*/ 2143 h 10000"/>
                <a:gd name="connsiteX6" fmla="*/ 819 w 10000"/>
                <a:gd name="connsiteY6" fmla="*/ 1794 h 10000"/>
                <a:gd name="connsiteX7" fmla="*/ 53 w 10000"/>
                <a:gd name="connsiteY7" fmla="*/ 1124 h 10000"/>
                <a:gd name="connsiteX8" fmla="*/ 1137 w 10000"/>
                <a:gd name="connsiteY8" fmla="*/ 911 h 10000"/>
                <a:gd name="connsiteX9" fmla="*/ 2952 w 10000"/>
                <a:gd name="connsiteY9" fmla="*/ 1288 h 10000"/>
                <a:gd name="connsiteX10" fmla="*/ 4380 w 10000"/>
                <a:gd name="connsiteY10" fmla="*/ 1419 h 10000"/>
                <a:gd name="connsiteX11" fmla="*/ 6027 w 10000"/>
                <a:gd name="connsiteY11" fmla="*/ 1356 h 10000"/>
                <a:gd name="connsiteX12" fmla="*/ 7348 w 10000"/>
                <a:gd name="connsiteY12" fmla="*/ 24 h 10000"/>
                <a:gd name="connsiteX13" fmla="*/ 8519 w 10000"/>
                <a:gd name="connsiteY13" fmla="*/ 1501 h 10000"/>
                <a:gd name="connsiteX14" fmla="*/ 9872 w 10000"/>
                <a:gd name="connsiteY14" fmla="*/ 2349 h 10000"/>
                <a:gd name="connsiteX15" fmla="*/ 9377 w 10000"/>
                <a:gd name="connsiteY15" fmla="*/ 3367 h 10000"/>
                <a:gd name="connsiteX16" fmla="*/ 8946 w 10000"/>
                <a:gd name="connsiteY16" fmla="*/ 5644 h 10000"/>
                <a:gd name="connsiteX17" fmla="*/ 9286 w 10000"/>
                <a:gd name="connsiteY17" fmla="*/ 9972 h 10000"/>
                <a:gd name="connsiteX0" fmla="*/ 7912 w 10000"/>
                <a:gd name="connsiteY0" fmla="*/ 10000 h 10000"/>
                <a:gd name="connsiteX1" fmla="*/ 7081 w 10000"/>
                <a:gd name="connsiteY1" fmla="*/ 7533 h 10000"/>
                <a:gd name="connsiteX2" fmla="*/ 6125 w 10000"/>
                <a:gd name="connsiteY2" fmla="*/ 4420 h 10000"/>
                <a:gd name="connsiteX3" fmla="*/ 4599 w 10000"/>
                <a:gd name="connsiteY3" fmla="*/ 2862 h 10000"/>
                <a:gd name="connsiteX4" fmla="*/ 2916 w 10000"/>
                <a:gd name="connsiteY4" fmla="*/ 2341 h 10000"/>
                <a:gd name="connsiteX5" fmla="*/ 1489 w 10000"/>
                <a:gd name="connsiteY5" fmla="*/ 2143 h 10000"/>
                <a:gd name="connsiteX6" fmla="*/ 819 w 10000"/>
                <a:gd name="connsiteY6" fmla="*/ 1794 h 10000"/>
                <a:gd name="connsiteX7" fmla="*/ 53 w 10000"/>
                <a:gd name="connsiteY7" fmla="*/ 1124 h 10000"/>
                <a:gd name="connsiteX8" fmla="*/ 1137 w 10000"/>
                <a:gd name="connsiteY8" fmla="*/ 911 h 10000"/>
                <a:gd name="connsiteX9" fmla="*/ 2952 w 10000"/>
                <a:gd name="connsiteY9" fmla="*/ 1288 h 10000"/>
                <a:gd name="connsiteX10" fmla="*/ 4380 w 10000"/>
                <a:gd name="connsiteY10" fmla="*/ 1419 h 10000"/>
                <a:gd name="connsiteX11" fmla="*/ 6027 w 10000"/>
                <a:gd name="connsiteY11" fmla="*/ 1356 h 10000"/>
                <a:gd name="connsiteX12" fmla="*/ 7348 w 10000"/>
                <a:gd name="connsiteY12" fmla="*/ 24 h 10000"/>
                <a:gd name="connsiteX13" fmla="*/ 8519 w 10000"/>
                <a:gd name="connsiteY13" fmla="*/ 1501 h 10000"/>
                <a:gd name="connsiteX14" fmla="*/ 9872 w 10000"/>
                <a:gd name="connsiteY14" fmla="*/ 2349 h 10000"/>
                <a:gd name="connsiteX15" fmla="*/ 9377 w 10000"/>
                <a:gd name="connsiteY15" fmla="*/ 3367 h 10000"/>
                <a:gd name="connsiteX16" fmla="*/ 8946 w 10000"/>
                <a:gd name="connsiteY16" fmla="*/ 5644 h 10000"/>
                <a:gd name="connsiteX17" fmla="*/ 9286 w 10000"/>
                <a:gd name="connsiteY17" fmla="*/ 9972 h 10000"/>
                <a:gd name="connsiteX0" fmla="*/ 7912 w 10133"/>
                <a:gd name="connsiteY0" fmla="*/ 10000 h 10000"/>
                <a:gd name="connsiteX1" fmla="*/ 7081 w 10133"/>
                <a:gd name="connsiteY1" fmla="*/ 7533 h 10000"/>
                <a:gd name="connsiteX2" fmla="*/ 6125 w 10133"/>
                <a:gd name="connsiteY2" fmla="*/ 4420 h 10000"/>
                <a:gd name="connsiteX3" fmla="*/ 4599 w 10133"/>
                <a:gd name="connsiteY3" fmla="*/ 2862 h 10000"/>
                <a:gd name="connsiteX4" fmla="*/ 2916 w 10133"/>
                <a:gd name="connsiteY4" fmla="*/ 2341 h 10000"/>
                <a:gd name="connsiteX5" fmla="*/ 1489 w 10133"/>
                <a:gd name="connsiteY5" fmla="*/ 2143 h 10000"/>
                <a:gd name="connsiteX6" fmla="*/ 819 w 10133"/>
                <a:gd name="connsiteY6" fmla="*/ 1794 h 10000"/>
                <a:gd name="connsiteX7" fmla="*/ 53 w 10133"/>
                <a:gd name="connsiteY7" fmla="*/ 1124 h 10000"/>
                <a:gd name="connsiteX8" fmla="*/ 1137 w 10133"/>
                <a:gd name="connsiteY8" fmla="*/ 911 h 10000"/>
                <a:gd name="connsiteX9" fmla="*/ 2952 w 10133"/>
                <a:gd name="connsiteY9" fmla="*/ 1288 h 10000"/>
                <a:gd name="connsiteX10" fmla="*/ 4380 w 10133"/>
                <a:gd name="connsiteY10" fmla="*/ 1419 h 10000"/>
                <a:gd name="connsiteX11" fmla="*/ 6027 w 10133"/>
                <a:gd name="connsiteY11" fmla="*/ 1356 h 10000"/>
                <a:gd name="connsiteX12" fmla="*/ 7348 w 10133"/>
                <a:gd name="connsiteY12" fmla="*/ 24 h 10000"/>
                <a:gd name="connsiteX13" fmla="*/ 8519 w 10133"/>
                <a:gd name="connsiteY13" fmla="*/ 1501 h 10000"/>
                <a:gd name="connsiteX14" fmla="*/ 10005 w 10133"/>
                <a:gd name="connsiteY14" fmla="*/ 2695 h 10000"/>
                <a:gd name="connsiteX15" fmla="*/ 9377 w 10133"/>
                <a:gd name="connsiteY15" fmla="*/ 3367 h 10000"/>
                <a:gd name="connsiteX16" fmla="*/ 8946 w 10133"/>
                <a:gd name="connsiteY16" fmla="*/ 5644 h 10000"/>
                <a:gd name="connsiteX17" fmla="*/ 9286 w 10133"/>
                <a:gd name="connsiteY17" fmla="*/ 9972 h 10000"/>
                <a:gd name="connsiteX0" fmla="*/ 8571 w 10792"/>
                <a:gd name="connsiteY0" fmla="*/ 10000 h 10000"/>
                <a:gd name="connsiteX1" fmla="*/ 7740 w 10792"/>
                <a:gd name="connsiteY1" fmla="*/ 7533 h 10000"/>
                <a:gd name="connsiteX2" fmla="*/ 6784 w 10792"/>
                <a:gd name="connsiteY2" fmla="*/ 4420 h 10000"/>
                <a:gd name="connsiteX3" fmla="*/ 5258 w 10792"/>
                <a:gd name="connsiteY3" fmla="*/ 2862 h 10000"/>
                <a:gd name="connsiteX4" fmla="*/ 3575 w 10792"/>
                <a:gd name="connsiteY4" fmla="*/ 2341 h 10000"/>
                <a:gd name="connsiteX5" fmla="*/ 2148 w 10792"/>
                <a:gd name="connsiteY5" fmla="*/ 2143 h 10000"/>
                <a:gd name="connsiteX6" fmla="*/ 1478 w 10792"/>
                <a:gd name="connsiteY6" fmla="*/ 1794 h 10000"/>
                <a:gd name="connsiteX7" fmla="*/ 53 w 10792"/>
                <a:gd name="connsiteY7" fmla="*/ 2677 h 10000"/>
                <a:gd name="connsiteX8" fmla="*/ 1796 w 10792"/>
                <a:gd name="connsiteY8" fmla="*/ 911 h 10000"/>
                <a:gd name="connsiteX9" fmla="*/ 3611 w 10792"/>
                <a:gd name="connsiteY9" fmla="*/ 1288 h 10000"/>
                <a:gd name="connsiteX10" fmla="*/ 5039 w 10792"/>
                <a:gd name="connsiteY10" fmla="*/ 1419 h 10000"/>
                <a:gd name="connsiteX11" fmla="*/ 6686 w 10792"/>
                <a:gd name="connsiteY11" fmla="*/ 1356 h 10000"/>
                <a:gd name="connsiteX12" fmla="*/ 8007 w 10792"/>
                <a:gd name="connsiteY12" fmla="*/ 24 h 10000"/>
                <a:gd name="connsiteX13" fmla="*/ 9178 w 10792"/>
                <a:gd name="connsiteY13" fmla="*/ 1501 h 10000"/>
                <a:gd name="connsiteX14" fmla="*/ 10664 w 10792"/>
                <a:gd name="connsiteY14" fmla="*/ 2695 h 10000"/>
                <a:gd name="connsiteX15" fmla="*/ 10036 w 10792"/>
                <a:gd name="connsiteY15" fmla="*/ 3367 h 10000"/>
                <a:gd name="connsiteX16" fmla="*/ 9605 w 10792"/>
                <a:gd name="connsiteY16" fmla="*/ 5644 h 10000"/>
                <a:gd name="connsiteX17" fmla="*/ 9945 w 10792"/>
                <a:gd name="connsiteY17" fmla="*/ 9972 h 10000"/>
                <a:gd name="connsiteX0" fmla="*/ 8588 w 10809"/>
                <a:gd name="connsiteY0" fmla="*/ 10000 h 10000"/>
                <a:gd name="connsiteX1" fmla="*/ 7757 w 10809"/>
                <a:gd name="connsiteY1" fmla="*/ 7533 h 10000"/>
                <a:gd name="connsiteX2" fmla="*/ 6801 w 10809"/>
                <a:gd name="connsiteY2" fmla="*/ 4420 h 10000"/>
                <a:gd name="connsiteX3" fmla="*/ 5275 w 10809"/>
                <a:gd name="connsiteY3" fmla="*/ 2862 h 10000"/>
                <a:gd name="connsiteX4" fmla="*/ 3592 w 10809"/>
                <a:gd name="connsiteY4" fmla="*/ 2341 h 10000"/>
                <a:gd name="connsiteX5" fmla="*/ 2165 w 10809"/>
                <a:gd name="connsiteY5" fmla="*/ 2143 h 10000"/>
                <a:gd name="connsiteX6" fmla="*/ 1394 w 10809"/>
                <a:gd name="connsiteY6" fmla="*/ 3078 h 10000"/>
                <a:gd name="connsiteX7" fmla="*/ 70 w 10809"/>
                <a:gd name="connsiteY7" fmla="*/ 2677 h 10000"/>
                <a:gd name="connsiteX8" fmla="*/ 1813 w 10809"/>
                <a:gd name="connsiteY8" fmla="*/ 911 h 10000"/>
                <a:gd name="connsiteX9" fmla="*/ 3628 w 10809"/>
                <a:gd name="connsiteY9" fmla="*/ 1288 h 10000"/>
                <a:gd name="connsiteX10" fmla="*/ 5056 w 10809"/>
                <a:gd name="connsiteY10" fmla="*/ 1419 h 10000"/>
                <a:gd name="connsiteX11" fmla="*/ 6703 w 10809"/>
                <a:gd name="connsiteY11" fmla="*/ 1356 h 10000"/>
                <a:gd name="connsiteX12" fmla="*/ 8024 w 10809"/>
                <a:gd name="connsiteY12" fmla="*/ 24 h 10000"/>
                <a:gd name="connsiteX13" fmla="*/ 9195 w 10809"/>
                <a:gd name="connsiteY13" fmla="*/ 1501 h 10000"/>
                <a:gd name="connsiteX14" fmla="*/ 10681 w 10809"/>
                <a:gd name="connsiteY14" fmla="*/ 2695 h 10000"/>
                <a:gd name="connsiteX15" fmla="*/ 10053 w 10809"/>
                <a:gd name="connsiteY15" fmla="*/ 3367 h 10000"/>
                <a:gd name="connsiteX16" fmla="*/ 9622 w 10809"/>
                <a:gd name="connsiteY16" fmla="*/ 5644 h 10000"/>
                <a:gd name="connsiteX17" fmla="*/ 9962 w 10809"/>
                <a:gd name="connsiteY17" fmla="*/ 9972 h 10000"/>
                <a:gd name="connsiteX0" fmla="*/ 8588 w 10809"/>
                <a:gd name="connsiteY0" fmla="*/ 10000 h 10000"/>
                <a:gd name="connsiteX1" fmla="*/ 7757 w 10809"/>
                <a:gd name="connsiteY1" fmla="*/ 7533 h 10000"/>
                <a:gd name="connsiteX2" fmla="*/ 6801 w 10809"/>
                <a:gd name="connsiteY2" fmla="*/ 4420 h 10000"/>
                <a:gd name="connsiteX3" fmla="*/ 5275 w 10809"/>
                <a:gd name="connsiteY3" fmla="*/ 2862 h 10000"/>
                <a:gd name="connsiteX4" fmla="*/ 3592 w 10809"/>
                <a:gd name="connsiteY4" fmla="*/ 2341 h 10000"/>
                <a:gd name="connsiteX5" fmla="*/ 2326 w 10809"/>
                <a:gd name="connsiteY5" fmla="*/ 3515 h 10000"/>
                <a:gd name="connsiteX6" fmla="*/ 1394 w 10809"/>
                <a:gd name="connsiteY6" fmla="*/ 3078 h 10000"/>
                <a:gd name="connsiteX7" fmla="*/ 70 w 10809"/>
                <a:gd name="connsiteY7" fmla="*/ 2677 h 10000"/>
                <a:gd name="connsiteX8" fmla="*/ 1813 w 10809"/>
                <a:gd name="connsiteY8" fmla="*/ 911 h 10000"/>
                <a:gd name="connsiteX9" fmla="*/ 3628 w 10809"/>
                <a:gd name="connsiteY9" fmla="*/ 1288 h 10000"/>
                <a:gd name="connsiteX10" fmla="*/ 5056 w 10809"/>
                <a:gd name="connsiteY10" fmla="*/ 1419 h 10000"/>
                <a:gd name="connsiteX11" fmla="*/ 6703 w 10809"/>
                <a:gd name="connsiteY11" fmla="*/ 1356 h 10000"/>
                <a:gd name="connsiteX12" fmla="*/ 8024 w 10809"/>
                <a:gd name="connsiteY12" fmla="*/ 24 h 10000"/>
                <a:gd name="connsiteX13" fmla="*/ 9195 w 10809"/>
                <a:gd name="connsiteY13" fmla="*/ 1501 h 10000"/>
                <a:gd name="connsiteX14" fmla="*/ 10681 w 10809"/>
                <a:gd name="connsiteY14" fmla="*/ 2695 h 10000"/>
                <a:gd name="connsiteX15" fmla="*/ 10053 w 10809"/>
                <a:gd name="connsiteY15" fmla="*/ 3367 h 10000"/>
                <a:gd name="connsiteX16" fmla="*/ 9622 w 10809"/>
                <a:gd name="connsiteY16" fmla="*/ 5644 h 10000"/>
                <a:gd name="connsiteX17" fmla="*/ 9962 w 10809"/>
                <a:gd name="connsiteY17" fmla="*/ 9972 h 10000"/>
                <a:gd name="connsiteX0" fmla="*/ 8588 w 10809"/>
                <a:gd name="connsiteY0" fmla="*/ 10000 h 10000"/>
                <a:gd name="connsiteX1" fmla="*/ 7757 w 10809"/>
                <a:gd name="connsiteY1" fmla="*/ 7533 h 10000"/>
                <a:gd name="connsiteX2" fmla="*/ 6801 w 10809"/>
                <a:gd name="connsiteY2" fmla="*/ 4420 h 10000"/>
                <a:gd name="connsiteX3" fmla="*/ 5275 w 10809"/>
                <a:gd name="connsiteY3" fmla="*/ 2862 h 10000"/>
                <a:gd name="connsiteX4" fmla="*/ 3805 w 10809"/>
                <a:gd name="connsiteY4" fmla="*/ 3551 h 10000"/>
                <a:gd name="connsiteX5" fmla="*/ 2326 w 10809"/>
                <a:gd name="connsiteY5" fmla="*/ 3515 h 10000"/>
                <a:gd name="connsiteX6" fmla="*/ 1394 w 10809"/>
                <a:gd name="connsiteY6" fmla="*/ 3078 h 10000"/>
                <a:gd name="connsiteX7" fmla="*/ 70 w 10809"/>
                <a:gd name="connsiteY7" fmla="*/ 2677 h 10000"/>
                <a:gd name="connsiteX8" fmla="*/ 1813 w 10809"/>
                <a:gd name="connsiteY8" fmla="*/ 911 h 10000"/>
                <a:gd name="connsiteX9" fmla="*/ 3628 w 10809"/>
                <a:gd name="connsiteY9" fmla="*/ 1288 h 10000"/>
                <a:gd name="connsiteX10" fmla="*/ 5056 w 10809"/>
                <a:gd name="connsiteY10" fmla="*/ 1419 h 10000"/>
                <a:gd name="connsiteX11" fmla="*/ 6703 w 10809"/>
                <a:gd name="connsiteY11" fmla="*/ 1356 h 10000"/>
                <a:gd name="connsiteX12" fmla="*/ 8024 w 10809"/>
                <a:gd name="connsiteY12" fmla="*/ 24 h 10000"/>
                <a:gd name="connsiteX13" fmla="*/ 9195 w 10809"/>
                <a:gd name="connsiteY13" fmla="*/ 1501 h 10000"/>
                <a:gd name="connsiteX14" fmla="*/ 10681 w 10809"/>
                <a:gd name="connsiteY14" fmla="*/ 2695 h 10000"/>
                <a:gd name="connsiteX15" fmla="*/ 10053 w 10809"/>
                <a:gd name="connsiteY15" fmla="*/ 3367 h 10000"/>
                <a:gd name="connsiteX16" fmla="*/ 9622 w 10809"/>
                <a:gd name="connsiteY16" fmla="*/ 5644 h 10000"/>
                <a:gd name="connsiteX17" fmla="*/ 9962 w 10809"/>
                <a:gd name="connsiteY17" fmla="*/ 9972 h 10000"/>
                <a:gd name="connsiteX0" fmla="*/ 8588 w 10809"/>
                <a:gd name="connsiteY0" fmla="*/ 10000 h 10000"/>
                <a:gd name="connsiteX1" fmla="*/ 7757 w 10809"/>
                <a:gd name="connsiteY1" fmla="*/ 7533 h 10000"/>
                <a:gd name="connsiteX2" fmla="*/ 6801 w 10809"/>
                <a:gd name="connsiteY2" fmla="*/ 4420 h 10000"/>
                <a:gd name="connsiteX3" fmla="*/ 5372 w 10809"/>
                <a:gd name="connsiteY3" fmla="*/ 3888 h 10000"/>
                <a:gd name="connsiteX4" fmla="*/ 3805 w 10809"/>
                <a:gd name="connsiteY4" fmla="*/ 3551 h 10000"/>
                <a:gd name="connsiteX5" fmla="*/ 2326 w 10809"/>
                <a:gd name="connsiteY5" fmla="*/ 3515 h 10000"/>
                <a:gd name="connsiteX6" fmla="*/ 1394 w 10809"/>
                <a:gd name="connsiteY6" fmla="*/ 3078 h 10000"/>
                <a:gd name="connsiteX7" fmla="*/ 70 w 10809"/>
                <a:gd name="connsiteY7" fmla="*/ 2677 h 10000"/>
                <a:gd name="connsiteX8" fmla="*/ 1813 w 10809"/>
                <a:gd name="connsiteY8" fmla="*/ 911 h 10000"/>
                <a:gd name="connsiteX9" fmla="*/ 3628 w 10809"/>
                <a:gd name="connsiteY9" fmla="*/ 1288 h 10000"/>
                <a:gd name="connsiteX10" fmla="*/ 5056 w 10809"/>
                <a:gd name="connsiteY10" fmla="*/ 1419 h 10000"/>
                <a:gd name="connsiteX11" fmla="*/ 6703 w 10809"/>
                <a:gd name="connsiteY11" fmla="*/ 1356 h 10000"/>
                <a:gd name="connsiteX12" fmla="*/ 8024 w 10809"/>
                <a:gd name="connsiteY12" fmla="*/ 24 h 10000"/>
                <a:gd name="connsiteX13" fmla="*/ 9195 w 10809"/>
                <a:gd name="connsiteY13" fmla="*/ 1501 h 10000"/>
                <a:gd name="connsiteX14" fmla="*/ 10681 w 10809"/>
                <a:gd name="connsiteY14" fmla="*/ 2695 h 10000"/>
                <a:gd name="connsiteX15" fmla="*/ 10053 w 10809"/>
                <a:gd name="connsiteY15" fmla="*/ 3367 h 10000"/>
                <a:gd name="connsiteX16" fmla="*/ 9622 w 10809"/>
                <a:gd name="connsiteY16" fmla="*/ 5644 h 10000"/>
                <a:gd name="connsiteX17" fmla="*/ 9962 w 10809"/>
                <a:gd name="connsiteY17" fmla="*/ 9972 h 10000"/>
                <a:gd name="connsiteX0" fmla="*/ 8588 w 10809"/>
                <a:gd name="connsiteY0" fmla="*/ 10000 h 10000"/>
                <a:gd name="connsiteX1" fmla="*/ 7757 w 10809"/>
                <a:gd name="connsiteY1" fmla="*/ 7533 h 10000"/>
                <a:gd name="connsiteX2" fmla="*/ 6701 w 10809"/>
                <a:gd name="connsiteY2" fmla="*/ 5647 h 10000"/>
                <a:gd name="connsiteX3" fmla="*/ 5372 w 10809"/>
                <a:gd name="connsiteY3" fmla="*/ 3888 h 10000"/>
                <a:gd name="connsiteX4" fmla="*/ 3805 w 10809"/>
                <a:gd name="connsiteY4" fmla="*/ 3551 h 10000"/>
                <a:gd name="connsiteX5" fmla="*/ 2326 w 10809"/>
                <a:gd name="connsiteY5" fmla="*/ 3515 h 10000"/>
                <a:gd name="connsiteX6" fmla="*/ 1394 w 10809"/>
                <a:gd name="connsiteY6" fmla="*/ 3078 h 10000"/>
                <a:gd name="connsiteX7" fmla="*/ 70 w 10809"/>
                <a:gd name="connsiteY7" fmla="*/ 2677 h 10000"/>
                <a:gd name="connsiteX8" fmla="*/ 1813 w 10809"/>
                <a:gd name="connsiteY8" fmla="*/ 911 h 10000"/>
                <a:gd name="connsiteX9" fmla="*/ 3628 w 10809"/>
                <a:gd name="connsiteY9" fmla="*/ 1288 h 10000"/>
                <a:gd name="connsiteX10" fmla="*/ 5056 w 10809"/>
                <a:gd name="connsiteY10" fmla="*/ 1419 h 10000"/>
                <a:gd name="connsiteX11" fmla="*/ 6703 w 10809"/>
                <a:gd name="connsiteY11" fmla="*/ 1356 h 10000"/>
                <a:gd name="connsiteX12" fmla="*/ 8024 w 10809"/>
                <a:gd name="connsiteY12" fmla="*/ 24 h 10000"/>
                <a:gd name="connsiteX13" fmla="*/ 9195 w 10809"/>
                <a:gd name="connsiteY13" fmla="*/ 1501 h 10000"/>
                <a:gd name="connsiteX14" fmla="*/ 10681 w 10809"/>
                <a:gd name="connsiteY14" fmla="*/ 2695 h 10000"/>
                <a:gd name="connsiteX15" fmla="*/ 10053 w 10809"/>
                <a:gd name="connsiteY15" fmla="*/ 3367 h 10000"/>
                <a:gd name="connsiteX16" fmla="*/ 9622 w 10809"/>
                <a:gd name="connsiteY16" fmla="*/ 5644 h 10000"/>
                <a:gd name="connsiteX17" fmla="*/ 9962 w 10809"/>
                <a:gd name="connsiteY17" fmla="*/ 9972 h 10000"/>
                <a:gd name="connsiteX0" fmla="*/ 8592 w 10813"/>
                <a:gd name="connsiteY0" fmla="*/ 10000 h 10000"/>
                <a:gd name="connsiteX1" fmla="*/ 7761 w 10813"/>
                <a:gd name="connsiteY1" fmla="*/ 7533 h 10000"/>
                <a:gd name="connsiteX2" fmla="*/ 6705 w 10813"/>
                <a:gd name="connsiteY2" fmla="*/ 5647 h 10000"/>
                <a:gd name="connsiteX3" fmla="*/ 5376 w 10813"/>
                <a:gd name="connsiteY3" fmla="*/ 3888 h 10000"/>
                <a:gd name="connsiteX4" fmla="*/ 3809 w 10813"/>
                <a:gd name="connsiteY4" fmla="*/ 3551 h 10000"/>
                <a:gd name="connsiteX5" fmla="*/ 2330 w 10813"/>
                <a:gd name="connsiteY5" fmla="*/ 3515 h 10000"/>
                <a:gd name="connsiteX6" fmla="*/ 1398 w 10813"/>
                <a:gd name="connsiteY6" fmla="*/ 3078 h 10000"/>
                <a:gd name="connsiteX7" fmla="*/ 74 w 10813"/>
                <a:gd name="connsiteY7" fmla="*/ 2677 h 10000"/>
                <a:gd name="connsiteX8" fmla="*/ 1840 w 10813"/>
                <a:gd name="connsiteY8" fmla="*/ 2041 h 10000"/>
                <a:gd name="connsiteX9" fmla="*/ 3632 w 10813"/>
                <a:gd name="connsiteY9" fmla="*/ 1288 h 10000"/>
                <a:gd name="connsiteX10" fmla="*/ 5060 w 10813"/>
                <a:gd name="connsiteY10" fmla="*/ 1419 h 10000"/>
                <a:gd name="connsiteX11" fmla="*/ 6707 w 10813"/>
                <a:gd name="connsiteY11" fmla="*/ 1356 h 10000"/>
                <a:gd name="connsiteX12" fmla="*/ 8028 w 10813"/>
                <a:gd name="connsiteY12" fmla="*/ 24 h 10000"/>
                <a:gd name="connsiteX13" fmla="*/ 9199 w 10813"/>
                <a:gd name="connsiteY13" fmla="*/ 1501 h 10000"/>
                <a:gd name="connsiteX14" fmla="*/ 10685 w 10813"/>
                <a:gd name="connsiteY14" fmla="*/ 2695 h 10000"/>
                <a:gd name="connsiteX15" fmla="*/ 10057 w 10813"/>
                <a:gd name="connsiteY15" fmla="*/ 3367 h 10000"/>
                <a:gd name="connsiteX16" fmla="*/ 9626 w 10813"/>
                <a:gd name="connsiteY16" fmla="*/ 5644 h 10000"/>
                <a:gd name="connsiteX17" fmla="*/ 9966 w 10813"/>
                <a:gd name="connsiteY17" fmla="*/ 9972 h 10000"/>
                <a:gd name="connsiteX0" fmla="*/ 8592 w 10813"/>
                <a:gd name="connsiteY0" fmla="*/ 10000 h 10000"/>
                <a:gd name="connsiteX1" fmla="*/ 7761 w 10813"/>
                <a:gd name="connsiteY1" fmla="*/ 7533 h 10000"/>
                <a:gd name="connsiteX2" fmla="*/ 6705 w 10813"/>
                <a:gd name="connsiteY2" fmla="*/ 5647 h 10000"/>
                <a:gd name="connsiteX3" fmla="*/ 5376 w 10813"/>
                <a:gd name="connsiteY3" fmla="*/ 3888 h 10000"/>
                <a:gd name="connsiteX4" fmla="*/ 3809 w 10813"/>
                <a:gd name="connsiteY4" fmla="*/ 3551 h 10000"/>
                <a:gd name="connsiteX5" fmla="*/ 2330 w 10813"/>
                <a:gd name="connsiteY5" fmla="*/ 3515 h 10000"/>
                <a:gd name="connsiteX6" fmla="*/ 1398 w 10813"/>
                <a:gd name="connsiteY6" fmla="*/ 3078 h 10000"/>
                <a:gd name="connsiteX7" fmla="*/ 74 w 10813"/>
                <a:gd name="connsiteY7" fmla="*/ 2677 h 10000"/>
                <a:gd name="connsiteX8" fmla="*/ 1840 w 10813"/>
                <a:gd name="connsiteY8" fmla="*/ 2041 h 10000"/>
                <a:gd name="connsiteX9" fmla="*/ 3636 w 10813"/>
                <a:gd name="connsiteY9" fmla="*/ 2190 h 10000"/>
                <a:gd name="connsiteX10" fmla="*/ 5060 w 10813"/>
                <a:gd name="connsiteY10" fmla="*/ 1419 h 10000"/>
                <a:gd name="connsiteX11" fmla="*/ 6707 w 10813"/>
                <a:gd name="connsiteY11" fmla="*/ 1356 h 10000"/>
                <a:gd name="connsiteX12" fmla="*/ 8028 w 10813"/>
                <a:gd name="connsiteY12" fmla="*/ 24 h 10000"/>
                <a:gd name="connsiteX13" fmla="*/ 9199 w 10813"/>
                <a:gd name="connsiteY13" fmla="*/ 1501 h 10000"/>
                <a:gd name="connsiteX14" fmla="*/ 10685 w 10813"/>
                <a:gd name="connsiteY14" fmla="*/ 2695 h 10000"/>
                <a:gd name="connsiteX15" fmla="*/ 10057 w 10813"/>
                <a:gd name="connsiteY15" fmla="*/ 3367 h 10000"/>
                <a:gd name="connsiteX16" fmla="*/ 9626 w 10813"/>
                <a:gd name="connsiteY16" fmla="*/ 5644 h 10000"/>
                <a:gd name="connsiteX17" fmla="*/ 9966 w 10813"/>
                <a:gd name="connsiteY17" fmla="*/ 9972 h 10000"/>
                <a:gd name="connsiteX0" fmla="*/ 8592 w 10813"/>
                <a:gd name="connsiteY0" fmla="*/ 10000 h 10000"/>
                <a:gd name="connsiteX1" fmla="*/ 7761 w 10813"/>
                <a:gd name="connsiteY1" fmla="*/ 7533 h 10000"/>
                <a:gd name="connsiteX2" fmla="*/ 6705 w 10813"/>
                <a:gd name="connsiteY2" fmla="*/ 5647 h 10000"/>
                <a:gd name="connsiteX3" fmla="*/ 5376 w 10813"/>
                <a:gd name="connsiteY3" fmla="*/ 3888 h 10000"/>
                <a:gd name="connsiteX4" fmla="*/ 3809 w 10813"/>
                <a:gd name="connsiteY4" fmla="*/ 3551 h 10000"/>
                <a:gd name="connsiteX5" fmla="*/ 2330 w 10813"/>
                <a:gd name="connsiteY5" fmla="*/ 3515 h 10000"/>
                <a:gd name="connsiteX6" fmla="*/ 1398 w 10813"/>
                <a:gd name="connsiteY6" fmla="*/ 3078 h 10000"/>
                <a:gd name="connsiteX7" fmla="*/ 74 w 10813"/>
                <a:gd name="connsiteY7" fmla="*/ 2677 h 10000"/>
                <a:gd name="connsiteX8" fmla="*/ 1840 w 10813"/>
                <a:gd name="connsiteY8" fmla="*/ 2041 h 10000"/>
                <a:gd name="connsiteX9" fmla="*/ 3636 w 10813"/>
                <a:gd name="connsiteY9" fmla="*/ 2190 h 10000"/>
                <a:gd name="connsiteX10" fmla="*/ 5114 w 10813"/>
                <a:gd name="connsiteY10" fmla="*/ 2215 h 10000"/>
                <a:gd name="connsiteX11" fmla="*/ 6707 w 10813"/>
                <a:gd name="connsiteY11" fmla="*/ 1356 h 10000"/>
                <a:gd name="connsiteX12" fmla="*/ 8028 w 10813"/>
                <a:gd name="connsiteY12" fmla="*/ 24 h 10000"/>
                <a:gd name="connsiteX13" fmla="*/ 9199 w 10813"/>
                <a:gd name="connsiteY13" fmla="*/ 1501 h 10000"/>
                <a:gd name="connsiteX14" fmla="*/ 10685 w 10813"/>
                <a:gd name="connsiteY14" fmla="*/ 2695 h 10000"/>
                <a:gd name="connsiteX15" fmla="*/ 10057 w 10813"/>
                <a:gd name="connsiteY15" fmla="*/ 3367 h 10000"/>
                <a:gd name="connsiteX16" fmla="*/ 9626 w 10813"/>
                <a:gd name="connsiteY16" fmla="*/ 5644 h 10000"/>
                <a:gd name="connsiteX17" fmla="*/ 9966 w 10813"/>
                <a:gd name="connsiteY17" fmla="*/ 9972 h 10000"/>
                <a:gd name="connsiteX0" fmla="*/ 8592 w 10813"/>
                <a:gd name="connsiteY0" fmla="*/ 10080 h 10080"/>
                <a:gd name="connsiteX1" fmla="*/ 7761 w 10813"/>
                <a:gd name="connsiteY1" fmla="*/ 7613 h 10080"/>
                <a:gd name="connsiteX2" fmla="*/ 6705 w 10813"/>
                <a:gd name="connsiteY2" fmla="*/ 5727 h 10080"/>
                <a:gd name="connsiteX3" fmla="*/ 5376 w 10813"/>
                <a:gd name="connsiteY3" fmla="*/ 3968 h 10080"/>
                <a:gd name="connsiteX4" fmla="*/ 3809 w 10813"/>
                <a:gd name="connsiteY4" fmla="*/ 3631 h 10080"/>
                <a:gd name="connsiteX5" fmla="*/ 2330 w 10813"/>
                <a:gd name="connsiteY5" fmla="*/ 3595 h 10080"/>
                <a:gd name="connsiteX6" fmla="*/ 1398 w 10813"/>
                <a:gd name="connsiteY6" fmla="*/ 3158 h 10080"/>
                <a:gd name="connsiteX7" fmla="*/ 74 w 10813"/>
                <a:gd name="connsiteY7" fmla="*/ 2757 h 10080"/>
                <a:gd name="connsiteX8" fmla="*/ 1840 w 10813"/>
                <a:gd name="connsiteY8" fmla="*/ 2121 h 10080"/>
                <a:gd name="connsiteX9" fmla="*/ 3636 w 10813"/>
                <a:gd name="connsiteY9" fmla="*/ 2270 h 10080"/>
                <a:gd name="connsiteX10" fmla="*/ 5114 w 10813"/>
                <a:gd name="connsiteY10" fmla="*/ 2295 h 10080"/>
                <a:gd name="connsiteX11" fmla="*/ 6570 w 10813"/>
                <a:gd name="connsiteY11" fmla="*/ 2208 h 10080"/>
                <a:gd name="connsiteX12" fmla="*/ 8028 w 10813"/>
                <a:gd name="connsiteY12" fmla="*/ 104 h 10080"/>
                <a:gd name="connsiteX13" fmla="*/ 9199 w 10813"/>
                <a:gd name="connsiteY13" fmla="*/ 1581 h 10080"/>
                <a:gd name="connsiteX14" fmla="*/ 10685 w 10813"/>
                <a:gd name="connsiteY14" fmla="*/ 2775 h 10080"/>
                <a:gd name="connsiteX15" fmla="*/ 10057 w 10813"/>
                <a:gd name="connsiteY15" fmla="*/ 3447 h 10080"/>
                <a:gd name="connsiteX16" fmla="*/ 9626 w 10813"/>
                <a:gd name="connsiteY16" fmla="*/ 5724 h 10080"/>
                <a:gd name="connsiteX17" fmla="*/ 9966 w 10813"/>
                <a:gd name="connsiteY17" fmla="*/ 10052 h 10080"/>
                <a:gd name="connsiteX0" fmla="*/ 8592 w 10813"/>
                <a:gd name="connsiteY0" fmla="*/ 9506 h 9506"/>
                <a:gd name="connsiteX1" fmla="*/ 7761 w 10813"/>
                <a:gd name="connsiteY1" fmla="*/ 7039 h 9506"/>
                <a:gd name="connsiteX2" fmla="*/ 6705 w 10813"/>
                <a:gd name="connsiteY2" fmla="*/ 5153 h 9506"/>
                <a:gd name="connsiteX3" fmla="*/ 5376 w 10813"/>
                <a:gd name="connsiteY3" fmla="*/ 3394 h 9506"/>
                <a:gd name="connsiteX4" fmla="*/ 3809 w 10813"/>
                <a:gd name="connsiteY4" fmla="*/ 3057 h 9506"/>
                <a:gd name="connsiteX5" fmla="*/ 2330 w 10813"/>
                <a:gd name="connsiteY5" fmla="*/ 3021 h 9506"/>
                <a:gd name="connsiteX6" fmla="*/ 1398 w 10813"/>
                <a:gd name="connsiteY6" fmla="*/ 2584 h 9506"/>
                <a:gd name="connsiteX7" fmla="*/ 74 w 10813"/>
                <a:gd name="connsiteY7" fmla="*/ 2183 h 9506"/>
                <a:gd name="connsiteX8" fmla="*/ 1840 w 10813"/>
                <a:gd name="connsiteY8" fmla="*/ 1547 h 9506"/>
                <a:gd name="connsiteX9" fmla="*/ 3636 w 10813"/>
                <a:gd name="connsiteY9" fmla="*/ 1696 h 9506"/>
                <a:gd name="connsiteX10" fmla="*/ 5114 w 10813"/>
                <a:gd name="connsiteY10" fmla="*/ 1721 h 9506"/>
                <a:gd name="connsiteX11" fmla="*/ 6570 w 10813"/>
                <a:gd name="connsiteY11" fmla="*/ 1634 h 9506"/>
                <a:gd name="connsiteX12" fmla="*/ 7655 w 10813"/>
                <a:gd name="connsiteY12" fmla="*/ 104 h 9506"/>
                <a:gd name="connsiteX13" fmla="*/ 9199 w 10813"/>
                <a:gd name="connsiteY13" fmla="*/ 1007 h 9506"/>
                <a:gd name="connsiteX14" fmla="*/ 10685 w 10813"/>
                <a:gd name="connsiteY14" fmla="*/ 2201 h 9506"/>
                <a:gd name="connsiteX15" fmla="*/ 10057 w 10813"/>
                <a:gd name="connsiteY15" fmla="*/ 2873 h 9506"/>
                <a:gd name="connsiteX16" fmla="*/ 9626 w 10813"/>
                <a:gd name="connsiteY16" fmla="*/ 5150 h 9506"/>
                <a:gd name="connsiteX17" fmla="*/ 9966 w 10813"/>
                <a:gd name="connsiteY17" fmla="*/ 9478 h 9506"/>
                <a:gd name="connsiteX0" fmla="*/ 7946 w 10000"/>
                <a:gd name="connsiteY0" fmla="*/ 9892 h 9892"/>
                <a:gd name="connsiteX1" fmla="*/ 7177 w 10000"/>
                <a:gd name="connsiteY1" fmla="*/ 7297 h 9892"/>
                <a:gd name="connsiteX2" fmla="*/ 6201 w 10000"/>
                <a:gd name="connsiteY2" fmla="*/ 5313 h 9892"/>
                <a:gd name="connsiteX3" fmla="*/ 4972 w 10000"/>
                <a:gd name="connsiteY3" fmla="*/ 3462 h 9892"/>
                <a:gd name="connsiteX4" fmla="*/ 3523 w 10000"/>
                <a:gd name="connsiteY4" fmla="*/ 3108 h 9892"/>
                <a:gd name="connsiteX5" fmla="*/ 2155 w 10000"/>
                <a:gd name="connsiteY5" fmla="*/ 3070 h 9892"/>
                <a:gd name="connsiteX6" fmla="*/ 1293 w 10000"/>
                <a:gd name="connsiteY6" fmla="*/ 2610 h 9892"/>
                <a:gd name="connsiteX7" fmla="*/ 68 w 10000"/>
                <a:gd name="connsiteY7" fmla="*/ 2188 h 9892"/>
                <a:gd name="connsiteX8" fmla="*/ 1702 w 10000"/>
                <a:gd name="connsiteY8" fmla="*/ 1519 h 9892"/>
                <a:gd name="connsiteX9" fmla="*/ 3363 w 10000"/>
                <a:gd name="connsiteY9" fmla="*/ 1676 h 9892"/>
                <a:gd name="connsiteX10" fmla="*/ 4729 w 10000"/>
                <a:gd name="connsiteY10" fmla="*/ 1702 h 9892"/>
                <a:gd name="connsiteX11" fmla="*/ 6076 w 10000"/>
                <a:gd name="connsiteY11" fmla="*/ 1611 h 9892"/>
                <a:gd name="connsiteX12" fmla="*/ 7079 w 10000"/>
                <a:gd name="connsiteY12" fmla="*/ 1 h 9892"/>
                <a:gd name="connsiteX13" fmla="*/ 8095 w 10000"/>
                <a:gd name="connsiteY13" fmla="*/ 1604 h 9892"/>
                <a:gd name="connsiteX14" fmla="*/ 9882 w 10000"/>
                <a:gd name="connsiteY14" fmla="*/ 2207 h 9892"/>
                <a:gd name="connsiteX15" fmla="*/ 9301 w 10000"/>
                <a:gd name="connsiteY15" fmla="*/ 2914 h 9892"/>
                <a:gd name="connsiteX16" fmla="*/ 8902 w 10000"/>
                <a:gd name="connsiteY16" fmla="*/ 5310 h 9892"/>
                <a:gd name="connsiteX17" fmla="*/ 9217 w 10000"/>
                <a:gd name="connsiteY17" fmla="*/ 9863 h 9892"/>
                <a:gd name="connsiteX0" fmla="*/ 7946 w 9645"/>
                <a:gd name="connsiteY0" fmla="*/ 10000 h 10000"/>
                <a:gd name="connsiteX1" fmla="*/ 7177 w 9645"/>
                <a:gd name="connsiteY1" fmla="*/ 7377 h 10000"/>
                <a:gd name="connsiteX2" fmla="*/ 6201 w 9645"/>
                <a:gd name="connsiteY2" fmla="*/ 5371 h 10000"/>
                <a:gd name="connsiteX3" fmla="*/ 4972 w 9645"/>
                <a:gd name="connsiteY3" fmla="*/ 3500 h 10000"/>
                <a:gd name="connsiteX4" fmla="*/ 3523 w 9645"/>
                <a:gd name="connsiteY4" fmla="*/ 3142 h 10000"/>
                <a:gd name="connsiteX5" fmla="*/ 2155 w 9645"/>
                <a:gd name="connsiteY5" fmla="*/ 3104 h 10000"/>
                <a:gd name="connsiteX6" fmla="*/ 1293 w 9645"/>
                <a:gd name="connsiteY6" fmla="*/ 2638 h 10000"/>
                <a:gd name="connsiteX7" fmla="*/ 68 w 9645"/>
                <a:gd name="connsiteY7" fmla="*/ 2212 h 10000"/>
                <a:gd name="connsiteX8" fmla="*/ 1702 w 9645"/>
                <a:gd name="connsiteY8" fmla="*/ 1536 h 10000"/>
                <a:gd name="connsiteX9" fmla="*/ 3363 w 9645"/>
                <a:gd name="connsiteY9" fmla="*/ 1694 h 10000"/>
                <a:gd name="connsiteX10" fmla="*/ 4729 w 9645"/>
                <a:gd name="connsiteY10" fmla="*/ 1721 h 10000"/>
                <a:gd name="connsiteX11" fmla="*/ 6076 w 9645"/>
                <a:gd name="connsiteY11" fmla="*/ 1629 h 10000"/>
                <a:gd name="connsiteX12" fmla="*/ 7079 w 9645"/>
                <a:gd name="connsiteY12" fmla="*/ 1 h 10000"/>
                <a:gd name="connsiteX13" fmla="*/ 8095 w 9645"/>
                <a:gd name="connsiteY13" fmla="*/ 1622 h 10000"/>
                <a:gd name="connsiteX14" fmla="*/ 9527 w 9645"/>
                <a:gd name="connsiteY14" fmla="*/ 2240 h 10000"/>
                <a:gd name="connsiteX15" fmla="*/ 9301 w 9645"/>
                <a:gd name="connsiteY15" fmla="*/ 2946 h 10000"/>
                <a:gd name="connsiteX16" fmla="*/ 8902 w 9645"/>
                <a:gd name="connsiteY16" fmla="*/ 5368 h 10000"/>
                <a:gd name="connsiteX17" fmla="*/ 9217 w 9645"/>
                <a:gd name="connsiteY17" fmla="*/ 9971 h 10000"/>
                <a:gd name="connsiteX0" fmla="*/ 8238 w 10000"/>
                <a:gd name="connsiteY0" fmla="*/ 10000 h 10000"/>
                <a:gd name="connsiteX1" fmla="*/ 7441 w 10000"/>
                <a:gd name="connsiteY1" fmla="*/ 7377 h 10000"/>
                <a:gd name="connsiteX2" fmla="*/ 6429 w 10000"/>
                <a:gd name="connsiteY2" fmla="*/ 5371 h 10000"/>
                <a:gd name="connsiteX3" fmla="*/ 5155 w 10000"/>
                <a:gd name="connsiteY3" fmla="*/ 3500 h 10000"/>
                <a:gd name="connsiteX4" fmla="*/ 3653 w 10000"/>
                <a:gd name="connsiteY4" fmla="*/ 3142 h 10000"/>
                <a:gd name="connsiteX5" fmla="*/ 2234 w 10000"/>
                <a:gd name="connsiteY5" fmla="*/ 3104 h 10000"/>
                <a:gd name="connsiteX6" fmla="*/ 1341 w 10000"/>
                <a:gd name="connsiteY6" fmla="*/ 2638 h 10000"/>
                <a:gd name="connsiteX7" fmla="*/ 71 w 10000"/>
                <a:gd name="connsiteY7" fmla="*/ 2212 h 10000"/>
                <a:gd name="connsiteX8" fmla="*/ 1765 w 10000"/>
                <a:gd name="connsiteY8" fmla="*/ 1536 h 10000"/>
                <a:gd name="connsiteX9" fmla="*/ 3487 w 10000"/>
                <a:gd name="connsiteY9" fmla="*/ 1694 h 10000"/>
                <a:gd name="connsiteX10" fmla="*/ 4903 w 10000"/>
                <a:gd name="connsiteY10" fmla="*/ 1721 h 10000"/>
                <a:gd name="connsiteX11" fmla="*/ 6300 w 10000"/>
                <a:gd name="connsiteY11" fmla="*/ 1629 h 10000"/>
                <a:gd name="connsiteX12" fmla="*/ 7340 w 10000"/>
                <a:gd name="connsiteY12" fmla="*/ 1 h 10000"/>
                <a:gd name="connsiteX13" fmla="*/ 8393 w 10000"/>
                <a:gd name="connsiteY13" fmla="*/ 1622 h 10000"/>
                <a:gd name="connsiteX14" fmla="*/ 9878 w 10000"/>
                <a:gd name="connsiteY14" fmla="*/ 2240 h 10000"/>
                <a:gd name="connsiteX15" fmla="*/ 9316 w 10000"/>
                <a:gd name="connsiteY15" fmla="*/ 3201 h 10000"/>
                <a:gd name="connsiteX16" fmla="*/ 9230 w 10000"/>
                <a:gd name="connsiteY16" fmla="*/ 5368 h 10000"/>
                <a:gd name="connsiteX17" fmla="*/ 9556 w 10000"/>
                <a:gd name="connsiteY17" fmla="*/ 9971 h 10000"/>
                <a:gd name="connsiteX0" fmla="*/ 8238 w 10000"/>
                <a:gd name="connsiteY0" fmla="*/ 10000 h 10000"/>
                <a:gd name="connsiteX1" fmla="*/ 7441 w 10000"/>
                <a:gd name="connsiteY1" fmla="*/ 7377 h 10000"/>
                <a:gd name="connsiteX2" fmla="*/ 6429 w 10000"/>
                <a:gd name="connsiteY2" fmla="*/ 5371 h 10000"/>
                <a:gd name="connsiteX3" fmla="*/ 5155 w 10000"/>
                <a:gd name="connsiteY3" fmla="*/ 3500 h 10000"/>
                <a:gd name="connsiteX4" fmla="*/ 3653 w 10000"/>
                <a:gd name="connsiteY4" fmla="*/ 3142 h 10000"/>
                <a:gd name="connsiteX5" fmla="*/ 2234 w 10000"/>
                <a:gd name="connsiteY5" fmla="*/ 3104 h 10000"/>
                <a:gd name="connsiteX6" fmla="*/ 1341 w 10000"/>
                <a:gd name="connsiteY6" fmla="*/ 2638 h 10000"/>
                <a:gd name="connsiteX7" fmla="*/ 71 w 10000"/>
                <a:gd name="connsiteY7" fmla="*/ 2212 h 10000"/>
                <a:gd name="connsiteX8" fmla="*/ 1765 w 10000"/>
                <a:gd name="connsiteY8" fmla="*/ 1536 h 10000"/>
                <a:gd name="connsiteX9" fmla="*/ 3487 w 10000"/>
                <a:gd name="connsiteY9" fmla="*/ 1694 h 10000"/>
                <a:gd name="connsiteX10" fmla="*/ 4903 w 10000"/>
                <a:gd name="connsiteY10" fmla="*/ 1721 h 10000"/>
                <a:gd name="connsiteX11" fmla="*/ 6300 w 10000"/>
                <a:gd name="connsiteY11" fmla="*/ 1629 h 10000"/>
                <a:gd name="connsiteX12" fmla="*/ 7340 w 10000"/>
                <a:gd name="connsiteY12" fmla="*/ 1 h 10000"/>
                <a:gd name="connsiteX13" fmla="*/ 8393 w 10000"/>
                <a:gd name="connsiteY13" fmla="*/ 1622 h 10000"/>
                <a:gd name="connsiteX14" fmla="*/ 9878 w 10000"/>
                <a:gd name="connsiteY14" fmla="*/ 2240 h 10000"/>
                <a:gd name="connsiteX15" fmla="*/ 9316 w 10000"/>
                <a:gd name="connsiteY15" fmla="*/ 3201 h 10000"/>
                <a:gd name="connsiteX16" fmla="*/ 8958 w 10000"/>
                <a:gd name="connsiteY16" fmla="*/ 5151 h 10000"/>
                <a:gd name="connsiteX17" fmla="*/ 9556 w 10000"/>
                <a:gd name="connsiteY17" fmla="*/ 9971 h 10000"/>
                <a:gd name="connsiteX0" fmla="*/ 8238 w 10000"/>
                <a:gd name="connsiteY0" fmla="*/ 10000 h 10000"/>
                <a:gd name="connsiteX1" fmla="*/ 7441 w 10000"/>
                <a:gd name="connsiteY1" fmla="*/ 7377 h 10000"/>
                <a:gd name="connsiteX2" fmla="*/ 6429 w 10000"/>
                <a:gd name="connsiteY2" fmla="*/ 5371 h 10000"/>
                <a:gd name="connsiteX3" fmla="*/ 5155 w 10000"/>
                <a:gd name="connsiteY3" fmla="*/ 3500 h 10000"/>
                <a:gd name="connsiteX4" fmla="*/ 3653 w 10000"/>
                <a:gd name="connsiteY4" fmla="*/ 3142 h 10000"/>
                <a:gd name="connsiteX5" fmla="*/ 2234 w 10000"/>
                <a:gd name="connsiteY5" fmla="*/ 3104 h 10000"/>
                <a:gd name="connsiteX6" fmla="*/ 1341 w 10000"/>
                <a:gd name="connsiteY6" fmla="*/ 2638 h 10000"/>
                <a:gd name="connsiteX7" fmla="*/ 71 w 10000"/>
                <a:gd name="connsiteY7" fmla="*/ 2212 h 10000"/>
                <a:gd name="connsiteX8" fmla="*/ 1765 w 10000"/>
                <a:gd name="connsiteY8" fmla="*/ 1536 h 10000"/>
                <a:gd name="connsiteX9" fmla="*/ 3487 w 10000"/>
                <a:gd name="connsiteY9" fmla="*/ 1694 h 10000"/>
                <a:gd name="connsiteX10" fmla="*/ 4903 w 10000"/>
                <a:gd name="connsiteY10" fmla="*/ 1721 h 10000"/>
                <a:gd name="connsiteX11" fmla="*/ 6300 w 10000"/>
                <a:gd name="connsiteY11" fmla="*/ 1629 h 10000"/>
                <a:gd name="connsiteX12" fmla="*/ 7340 w 10000"/>
                <a:gd name="connsiteY12" fmla="*/ 1 h 10000"/>
                <a:gd name="connsiteX13" fmla="*/ 8393 w 10000"/>
                <a:gd name="connsiteY13" fmla="*/ 1622 h 10000"/>
                <a:gd name="connsiteX14" fmla="*/ 9878 w 10000"/>
                <a:gd name="connsiteY14" fmla="*/ 2240 h 10000"/>
                <a:gd name="connsiteX15" fmla="*/ 9316 w 10000"/>
                <a:gd name="connsiteY15" fmla="*/ 3201 h 10000"/>
                <a:gd name="connsiteX16" fmla="*/ 8958 w 10000"/>
                <a:gd name="connsiteY16" fmla="*/ 5151 h 10000"/>
                <a:gd name="connsiteX17" fmla="*/ 9556 w 10000"/>
                <a:gd name="connsiteY17" fmla="*/ 9971 h 10000"/>
                <a:gd name="connsiteX0" fmla="*/ 8238 w 10000"/>
                <a:gd name="connsiteY0" fmla="*/ 10000 h 10000"/>
                <a:gd name="connsiteX1" fmla="*/ 7441 w 10000"/>
                <a:gd name="connsiteY1" fmla="*/ 7377 h 10000"/>
                <a:gd name="connsiteX2" fmla="*/ 6429 w 10000"/>
                <a:gd name="connsiteY2" fmla="*/ 5371 h 10000"/>
                <a:gd name="connsiteX3" fmla="*/ 5155 w 10000"/>
                <a:gd name="connsiteY3" fmla="*/ 3500 h 10000"/>
                <a:gd name="connsiteX4" fmla="*/ 3653 w 10000"/>
                <a:gd name="connsiteY4" fmla="*/ 3142 h 10000"/>
                <a:gd name="connsiteX5" fmla="*/ 2234 w 10000"/>
                <a:gd name="connsiteY5" fmla="*/ 3104 h 10000"/>
                <a:gd name="connsiteX6" fmla="*/ 1341 w 10000"/>
                <a:gd name="connsiteY6" fmla="*/ 2638 h 10000"/>
                <a:gd name="connsiteX7" fmla="*/ 71 w 10000"/>
                <a:gd name="connsiteY7" fmla="*/ 2212 h 10000"/>
                <a:gd name="connsiteX8" fmla="*/ 1765 w 10000"/>
                <a:gd name="connsiteY8" fmla="*/ 1536 h 10000"/>
                <a:gd name="connsiteX9" fmla="*/ 3487 w 10000"/>
                <a:gd name="connsiteY9" fmla="*/ 1694 h 10000"/>
                <a:gd name="connsiteX10" fmla="*/ 4903 w 10000"/>
                <a:gd name="connsiteY10" fmla="*/ 1721 h 10000"/>
                <a:gd name="connsiteX11" fmla="*/ 6300 w 10000"/>
                <a:gd name="connsiteY11" fmla="*/ 1629 h 10000"/>
                <a:gd name="connsiteX12" fmla="*/ 7340 w 10000"/>
                <a:gd name="connsiteY12" fmla="*/ 1 h 10000"/>
                <a:gd name="connsiteX13" fmla="*/ 8393 w 10000"/>
                <a:gd name="connsiteY13" fmla="*/ 1622 h 10000"/>
                <a:gd name="connsiteX14" fmla="*/ 9878 w 10000"/>
                <a:gd name="connsiteY14" fmla="*/ 2240 h 10000"/>
                <a:gd name="connsiteX15" fmla="*/ 9316 w 10000"/>
                <a:gd name="connsiteY15" fmla="*/ 3201 h 10000"/>
                <a:gd name="connsiteX16" fmla="*/ 8958 w 10000"/>
                <a:gd name="connsiteY16" fmla="*/ 5151 h 10000"/>
                <a:gd name="connsiteX17" fmla="*/ 9585 w 10000"/>
                <a:gd name="connsiteY17" fmla="*/ 9675 h 10000"/>
                <a:gd name="connsiteX0" fmla="*/ 8238 w 10000"/>
                <a:gd name="connsiteY0" fmla="*/ 10000 h 10000"/>
                <a:gd name="connsiteX1" fmla="*/ 7441 w 10000"/>
                <a:gd name="connsiteY1" fmla="*/ 7377 h 10000"/>
                <a:gd name="connsiteX2" fmla="*/ 6429 w 10000"/>
                <a:gd name="connsiteY2" fmla="*/ 5371 h 10000"/>
                <a:gd name="connsiteX3" fmla="*/ 5155 w 10000"/>
                <a:gd name="connsiteY3" fmla="*/ 3500 h 10000"/>
                <a:gd name="connsiteX4" fmla="*/ 3653 w 10000"/>
                <a:gd name="connsiteY4" fmla="*/ 3142 h 10000"/>
                <a:gd name="connsiteX5" fmla="*/ 2234 w 10000"/>
                <a:gd name="connsiteY5" fmla="*/ 3104 h 10000"/>
                <a:gd name="connsiteX6" fmla="*/ 1341 w 10000"/>
                <a:gd name="connsiteY6" fmla="*/ 2638 h 10000"/>
                <a:gd name="connsiteX7" fmla="*/ 71 w 10000"/>
                <a:gd name="connsiteY7" fmla="*/ 2212 h 10000"/>
                <a:gd name="connsiteX8" fmla="*/ 1765 w 10000"/>
                <a:gd name="connsiteY8" fmla="*/ 1536 h 10000"/>
                <a:gd name="connsiteX9" fmla="*/ 3487 w 10000"/>
                <a:gd name="connsiteY9" fmla="*/ 1694 h 10000"/>
                <a:gd name="connsiteX10" fmla="*/ 4903 w 10000"/>
                <a:gd name="connsiteY10" fmla="*/ 1721 h 10000"/>
                <a:gd name="connsiteX11" fmla="*/ 6300 w 10000"/>
                <a:gd name="connsiteY11" fmla="*/ 1629 h 10000"/>
                <a:gd name="connsiteX12" fmla="*/ 7340 w 10000"/>
                <a:gd name="connsiteY12" fmla="*/ 1 h 10000"/>
                <a:gd name="connsiteX13" fmla="*/ 8393 w 10000"/>
                <a:gd name="connsiteY13" fmla="*/ 1622 h 10000"/>
                <a:gd name="connsiteX14" fmla="*/ 9878 w 10000"/>
                <a:gd name="connsiteY14" fmla="*/ 2240 h 10000"/>
                <a:gd name="connsiteX15" fmla="*/ 9316 w 10000"/>
                <a:gd name="connsiteY15" fmla="*/ 3201 h 10000"/>
                <a:gd name="connsiteX16" fmla="*/ 8958 w 10000"/>
                <a:gd name="connsiteY16" fmla="*/ 5151 h 10000"/>
                <a:gd name="connsiteX17" fmla="*/ 9585 w 10000"/>
                <a:gd name="connsiteY17" fmla="*/ 9675 h 10000"/>
                <a:gd name="connsiteX0" fmla="*/ 8238 w 10000"/>
                <a:gd name="connsiteY0" fmla="*/ 10000 h 10000"/>
                <a:gd name="connsiteX1" fmla="*/ 7441 w 10000"/>
                <a:gd name="connsiteY1" fmla="*/ 7377 h 10000"/>
                <a:gd name="connsiteX2" fmla="*/ 6429 w 10000"/>
                <a:gd name="connsiteY2" fmla="*/ 5371 h 10000"/>
                <a:gd name="connsiteX3" fmla="*/ 5155 w 10000"/>
                <a:gd name="connsiteY3" fmla="*/ 3500 h 10000"/>
                <a:gd name="connsiteX4" fmla="*/ 3653 w 10000"/>
                <a:gd name="connsiteY4" fmla="*/ 3142 h 10000"/>
                <a:gd name="connsiteX5" fmla="*/ 2234 w 10000"/>
                <a:gd name="connsiteY5" fmla="*/ 3104 h 10000"/>
                <a:gd name="connsiteX6" fmla="*/ 1341 w 10000"/>
                <a:gd name="connsiteY6" fmla="*/ 2638 h 10000"/>
                <a:gd name="connsiteX7" fmla="*/ 71 w 10000"/>
                <a:gd name="connsiteY7" fmla="*/ 2212 h 10000"/>
                <a:gd name="connsiteX8" fmla="*/ 1765 w 10000"/>
                <a:gd name="connsiteY8" fmla="*/ 1536 h 10000"/>
                <a:gd name="connsiteX9" fmla="*/ 3487 w 10000"/>
                <a:gd name="connsiteY9" fmla="*/ 1694 h 10000"/>
                <a:gd name="connsiteX10" fmla="*/ 4903 w 10000"/>
                <a:gd name="connsiteY10" fmla="*/ 1721 h 10000"/>
                <a:gd name="connsiteX11" fmla="*/ 6300 w 10000"/>
                <a:gd name="connsiteY11" fmla="*/ 1629 h 10000"/>
                <a:gd name="connsiteX12" fmla="*/ 7340 w 10000"/>
                <a:gd name="connsiteY12" fmla="*/ 1 h 10000"/>
                <a:gd name="connsiteX13" fmla="*/ 8393 w 10000"/>
                <a:gd name="connsiteY13" fmla="*/ 1622 h 10000"/>
                <a:gd name="connsiteX14" fmla="*/ 9878 w 10000"/>
                <a:gd name="connsiteY14" fmla="*/ 2240 h 10000"/>
                <a:gd name="connsiteX15" fmla="*/ 9316 w 10000"/>
                <a:gd name="connsiteY15" fmla="*/ 3201 h 10000"/>
                <a:gd name="connsiteX16" fmla="*/ 8958 w 10000"/>
                <a:gd name="connsiteY16" fmla="*/ 5151 h 10000"/>
                <a:gd name="connsiteX17" fmla="*/ 9540 w 10000"/>
                <a:gd name="connsiteY17" fmla="*/ 960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00" h="10000">
                  <a:moveTo>
                    <a:pt x="8238" y="10000"/>
                  </a:moveTo>
                  <a:cubicBezTo>
                    <a:pt x="7964" y="9065"/>
                    <a:pt x="7744" y="8149"/>
                    <a:pt x="7441" y="7377"/>
                  </a:cubicBezTo>
                  <a:cubicBezTo>
                    <a:pt x="7140" y="6605"/>
                    <a:pt x="6811" y="6017"/>
                    <a:pt x="6429" y="5371"/>
                  </a:cubicBezTo>
                  <a:cubicBezTo>
                    <a:pt x="6049" y="4725"/>
                    <a:pt x="5617" y="3872"/>
                    <a:pt x="5155" y="3500"/>
                  </a:cubicBezTo>
                  <a:cubicBezTo>
                    <a:pt x="4692" y="3129"/>
                    <a:pt x="4139" y="3208"/>
                    <a:pt x="3653" y="3142"/>
                  </a:cubicBezTo>
                  <a:cubicBezTo>
                    <a:pt x="3165" y="3076"/>
                    <a:pt x="2620" y="3187"/>
                    <a:pt x="2234" y="3104"/>
                  </a:cubicBezTo>
                  <a:cubicBezTo>
                    <a:pt x="1849" y="3020"/>
                    <a:pt x="1701" y="2788"/>
                    <a:pt x="1341" y="2638"/>
                  </a:cubicBezTo>
                  <a:cubicBezTo>
                    <a:pt x="980" y="2490"/>
                    <a:pt x="0" y="2396"/>
                    <a:pt x="71" y="2212"/>
                  </a:cubicBezTo>
                  <a:cubicBezTo>
                    <a:pt x="142" y="2028"/>
                    <a:pt x="1194" y="1623"/>
                    <a:pt x="1765" y="1536"/>
                  </a:cubicBezTo>
                  <a:cubicBezTo>
                    <a:pt x="2334" y="1450"/>
                    <a:pt x="2963" y="1664"/>
                    <a:pt x="3487" y="1694"/>
                  </a:cubicBezTo>
                  <a:cubicBezTo>
                    <a:pt x="4010" y="1726"/>
                    <a:pt x="4434" y="1732"/>
                    <a:pt x="4903" y="1721"/>
                  </a:cubicBezTo>
                  <a:cubicBezTo>
                    <a:pt x="5373" y="1710"/>
                    <a:pt x="5893" y="1916"/>
                    <a:pt x="6300" y="1629"/>
                  </a:cubicBezTo>
                  <a:cubicBezTo>
                    <a:pt x="6706" y="1341"/>
                    <a:pt x="6991" y="2"/>
                    <a:pt x="7340" y="1"/>
                  </a:cubicBezTo>
                  <a:cubicBezTo>
                    <a:pt x="7688" y="0"/>
                    <a:pt x="7970" y="1249"/>
                    <a:pt x="8393" y="1622"/>
                  </a:cubicBezTo>
                  <a:cubicBezTo>
                    <a:pt x="8816" y="1995"/>
                    <a:pt x="9752" y="1951"/>
                    <a:pt x="9878" y="2240"/>
                  </a:cubicBezTo>
                  <a:cubicBezTo>
                    <a:pt x="10000" y="2532"/>
                    <a:pt x="9465" y="2925"/>
                    <a:pt x="9316" y="3201"/>
                  </a:cubicBezTo>
                  <a:cubicBezTo>
                    <a:pt x="9167" y="3477"/>
                    <a:pt x="8946" y="3755"/>
                    <a:pt x="8958" y="5151"/>
                  </a:cubicBezTo>
                  <a:cubicBezTo>
                    <a:pt x="8969" y="6546"/>
                    <a:pt x="9381" y="8084"/>
                    <a:pt x="9540" y="9609"/>
                  </a:cubicBezTo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2" name="Group 30"/>
            <p:cNvGrpSpPr/>
            <p:nvPr/>
          </p:nvGrpSpPr>
          <p:grpSpPr>
            <a:xfrm>
              <a:off x="5558868" y="4166807"/>
              <a:ext cx="422207" cy="855120"/>
              <a:chOff x="5442918" y="3828902"/>
              <a:chExt cx="434631" cy="880284"/>
            </a:xfrm>
          </p:grpSpPr>
          <p:sp>
            <p:nvSpPr>
              <p:cNvPr id="24" name="Freeform 36"/>
              <p:cNvSpPr>
                <a:spLocks/>
              </p:cNvSpPr>
              <p:nvPr/>
            </p:nvSpPr>
            <p:spPr bwMode="auto">
              <a:xfrm rot="528210">
                <a:off x="5564811" y="4256237"/>
                <a:ext cx="312738" cy="452949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" name="Freeform 37"/>
              <p:cNvSpPr>
                <a:spLocks/>
              </p:cNvSpPr>
              <p:nvPr/>
            </p:nvSpPr>
            <p:spPr bwMode="auto">
              <a:xfrm rot="528210">
                <a:off x="5442918" y="3828902"/>
                <a:ext cx="366006" cy="572961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3" name="Group 27"/>
            <p:cNvGrpSpPr/>
            <p:nvPr/>
          </p:nvGrpSpPr>
          <p:grpSpPr>
            <a:xfrm rot="594717">
              <a:off x="4474513" y="4047793"/>
              <a:ext cx="420270" cy="783649"/>
              <a:chOff x="4384380" y="3592018"/>
              <a:chExt cx="423302" cy="949618"/>
            </a:xfrm>
          </p:grpSpPr>
          <p:sp>
            <p:nvSpPr>
              <p:cNvPr id="21" name="Freeform 42"/>
              <p:cNvSpPr>
                <a:spLocks/>
              </p:cNvSpPr>
              <p:nvPr/>
            </p:nvSpPr>
            <p:spPr bwMode="auto">
              <a:xfrm rot="21115886">
                <a:off x="4384380" y="4190093"/>
                <a:ext cx="404941" cy="35154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" name="Freeform 43"/>
              <p:cNvSpPr>
                <a:spLocks/>
              </p:cNvSpPr>
              <p:nvPr/>
            </p:nvSpPr>
            <p:spPr bwMode="auto">
              <a:xfrm rot="21115886">
                <a:off x="4417319" y="3632203"/>
                <a:ext cx="390363" cy="617478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" name="Freeform 44"/>
              <p:cNvSpPr>
                <a:spLocks/>
              </p:cNvSpPr>
              <p:nvPr/>
            </p:nvSpPr>
            <p:spPr bwMode="auto">
              <a:xfrm rot="21115886">
                <a:off x="4566139" y="3592018"/>
                <a:ext cx="123102" cy="369758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4" name="Freeform 13"/>
            <p:cNvSpPr>
              <a:spLocks/>
            </p:cNvSpPr>
            <p:nvPr/>
          </p:nvSpPr>
          <p:spPr bwMode="auto">
            <a:xfrm rot="21326996">
              <a:off x="2649448" y="3184177"/>
              <a:ext cx="2960135" cy="3210092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07 w 10135"/>
                <a:gd name="connsiteY10" fmla="*/ 669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07 w 10135"/>
                <a:gd name="connsiteY10" fmla="*/ 669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707 w 10135"/>
                <a:gd name="connsiteY13" fmla="*/ 8734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07 w 10135"/>
                <a:gd name="connsiteY10" fmla="*/ 669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707 w 10135"/>
                <a:gd name="connsiteY13" fmla="*/ 8734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07 w 10135"/>
                <a:gd name="connsiteY10" fmla="*/ 669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707 w 10135"/>
                <a:gd name="connsiteY13" fmla="*/ 8734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07 w 10135"/>
                <a:gd name="connsiteY10" fmla="*/ 669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707 w 10135"/>
                <a:gd name="connsiteY13" fmla="*/ 8734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07 w 10135"/>
                <a:gd name="connsiteY10" fmla="*/ 669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707 w 10135"/>
                <a:gd name="connsiteY13" fmla="*/ 8734 h 10240"/>
                <a:gd name="connsiteX14" fmla="*/ 5850 w 10135"/>
                <a:gd name="connsiteY14" fmla="*/ 9423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07 w 10135"/>
                <a:gd name="connsiteY10" fmla="*/ 669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707 w 10135"/>
                <a:gd name="connsiteY13" fmla="*/ 8734 h 10240"/>
                <a:gd name="connsiteX14" fmla="*/ 5850 w 10135"/>
                <a:gd name="connsiteY14" fmla="*/ 9423 h 10240"/>
                <a:gd name="connsiteX15" fmla="*/ 6747 w 10135"/>
                <a:gd name="connsiteY15" fmla="*/ 9853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65"/>
                <a:gd name="connsiteX1" fmla="*/ 1118 w 10135"/>
                <a:gd name="connsiteY1" fmla="*/ 561 h 10265"/>
                <a:gd name="connsiteX2" fmla="*/ 816 w 10135"/>
                <a:gd name="connsiteY2" fmla="*/ 110 h 10265"/>
                <a:gd name="connsiteX3" fmla="*/ 215 w 10135"/>
                <a:gd name="connsiteY3" fmla="*/ 162 h 10265"/>
                <a:gd name="connsiteX4" fmla="*/ 20 w 10135"/>
                <a:gd name="connsiteY4" fmla="*/ 879 h 10265"/>
                <a:gd name="connsiteX5" fmla="*/ 88 w 10135"/>
                <a:gd name="connsiteY5" fmla="*/ 1351 h 10265"/>
                <a:gd name="connsiteX6" fmla="*/ 358 w 10135"/>
                <a:gd name="connsiteY6" fmla="*/ 2173 h 10265"/>
                <a:gd name="connsiteX7" fmla="*/ 485 w 10135"/>
                <a:gd name="connsiteY7" fmla="*/ 3262 h 10265"/>
                <a:gd name="connsiteX8" fmla="*/ 605 w 10135"/>
                <a:gd name="connsiteY8" fmla="*/ 4408 h 10265"/>
                <a:gd name="connsiteX9" fmla="*/ 826 w 10135"/>
                <a:gd name="connsiteY9" fmla="*/ 5702 h 10265"/>
                <a:gd name="connsiteX10" fmla="*/ 1307 w 10135"/>
                <a:gd name="connsiteY10" fmla="*/ 6692 h 10265"/>
                <a:gd name="connsiteX11" fmla="*/ 2330 w 10135"/>
                <a:gd name="connsiteY11" fmla="*/ 7272 h 10265"/>
                <a:gd name="connsiteX12" fmla="*/ 3548 w 10135"/>
                <a:gd name="connsiteY12" fmla="*/ 7906 h 10265"/>
                <a:gd name="connsiteX13" fmla="*/ 4707 w 10135"/>
                <a:gd name="connsiteY13" fmla="*/ 8734 h 10265"/>
                <a:gd name="connsiteX14" fmla="*/ 5850 w 10135"/>
                <a:gd name="connsiteY14" fmla="*/ 9423 h 10265"/>
                <a:gd name="connsiteX15" fmla="*/ 8142 w 10135"/>
                <a:gd name="connsiteY15" fmla="*/ 10151 h 10265"/>
                <a:gd name="connsiteX16" fmla="*/ 8886 w 10135"/>
                <a:gd name="connsiteY16" fmla="*/ 10108 h 10265"/>
                <a:gd name="connsiteX17" fmla="*/ 9228 w 10135"/>
                <a:gd name="connsiteY17" fmla="*/ 9362 h 10265"/>
                <a:gd name="connsiteX18" fmla="*/ 9491 w 10135"/>
                <a:gd name="connsiteY18" fmla="*/ 8206 h 10265"/>
                <a:gd name="connsiteX19" fmla="*/ 10135 w 10135"/>
                <a:gd name="connsiteY19" fmla="*/ 7089 h 10265"/>
                <a:gd name="connsiteX0" fmla="*/ 1148 w 10135"/>
                <a:gd name="connsiteY0" fmla="*/ 1108 h 10227"/>
                <a:gd name="connsiteX1" fmla="*/ 1118 w 10135"/>
                <a:gd name="connsiteY1" fmla="*/ 561 h 10227"/>
                <a:gd name="connsiteX2" fmla="*/ 816 w 10135"/>
                <a:gd name="connsiteY2" fmla="*/ 110 h 10227"/>
                <a:gd name="connsiteX3" fmla="*/ 215 w 10135"/>
                <a:gd name="connsiteY3" fmla="*/ 162 h 10227"/>
                <a:gd name="connsiteX4" fmla="*/ 20 w 10135"/>
                <a:gd name="connsiteY4" fmla="*/ 879 h 10227"/>
                <a:gd name="connsiteX5" fmla="*/ 88 w 10135"/>
                <a:gd name="connsiteY5" fmla="*/ 1351 h 10227"/>
                <a:gd name="connsiteX6" fmla="*/ 358 w 10135"/>
                <a:gd name="connsiteY6" fmla="*/ 2173 h 10227"/>
                <a:gd name="connsiteX7" fmla="*/ 485 w 10135"/>
                <a:gd name="connsiteY7" fmla="*/ 3262 h 10227"/>
                <a:gd name="connsiteX8" fmla="*/ 605 w 10135"/>
                <a:gd name="connsiteY8" fmla="*/ 4408 h 10227"/>
                <a:gd name="connsiteX9" fmla="*/ 826 w 10135"/>
                <a:gd name="connsiteY9" fmla="*/ 5702 h 10227"/>
                <a:gd name="connsiteX10" fmla="*/ 1307 w 10135"/>
                <a:gd name="connsiteY10" fmla="*/ 6692 h 10227"/>
                <a:gd name="connsiteX11" fmla="*/ 2330 w 10135"/>
                <a:gd name="connsiteY11" fmla="*/ 7272 h 10227"/>
                <a:gd name="connsiteX12" fmla="*/ 3548 w 10135"/>
                <a:gd name="connsiteY12" fmla="*/ 7906 h 10227"/>
                <a:gd name="connsiteX13" fmla="*/ 4707 w 10135"/>
                <a:gd name="connsiteY13" fmla="*/ 8734 h 10227"/>
                <a:gd name="connsiteX14" fmla="*/ 5850 w 10135"/>
                <a:gd name="connsiteY14" fmla="*/ 9423 h 10227"/>
                <a:gd name="connsiteX15" fmla="*/ 7208 w 10135"/>
                <a:gd name="connsiteY15" fmla="*/ 10073 h 10227"/>
                <a:gd name="connsiteX16" fmla="*/ 8886 w 10135"/>
                <a:gd name="connsiteY16" fmla="*/ 10108 h 10227"/>
                <a:gd name="connsiteX17" fmla="*/ 9228 w 10135"/>
                <a:gd name="connsiteY17" fmla="*/ 9362 h 10227"/>
                <a:gd name="connsiteX18" fmla="*/ 9491 w 10135"/>
                <a:gd name="connsiteY18" fmla="*/ 8206 h 10227"/>
                <a:gd name="connsiteX19" fmla="*/ 10135 w 10135"/>
                <a:gd name="connsiteY19" fmla="*/ 7089 h 10227"/>
                <a:gd name="connsiteX0" fmla="*/ 1148 w 10135"/>
                <a:gd name="connsiteY0" fmla="*/ 1108 h 10251"/>
                <a:gd name="connsiteX1" fmla="*/ 1118 w 10135"/>
                <a:gd name="connsiteY1" fmla="*/ 561 h 10251"/>
                <a:gd name="connsiteX2" fmla="*/ 816 w 10135"/>
                <a:gd name="connsiteY2" fmla="*/ 110 h 10251"/>
                <a:gd name="connsiteX3" fmla="*/ 215 w 10135"/>
                <a:gd name="connsiteY3" fmla="*/ 162 h 10251"/>
                <a:gd name="connsiteX4" fmla="*/ 20 w 10135"/>
                <a:gd name="connsiteY4" fmla="*/ 879 h 10251"/>
                <a:gd name="connsiteX5" fmla="*/ 88 w 10135"/>
                <a:gd name="connsiteY5" fmla="*/ 1351 h 10251"/>
                <a:gd name="connsiteX6" fmla="*/ 358 w 10135"/>
                <a:gd name="connsiteY6" fmla="*/ 2173 h 10251"/>
                <a:gd name="connsiteX7" fmla="*/ 485 w 10135"/>
                <a:gd name="connsiteY7" fmla="*/ 3262 h 10251"/>
                <a:gd name="connsiteX8" fmla="*/ 605 w 10135"/>
                <a:gd name="connsiteY8" fmla="*/ 4408 h 10251"/>
                <a:gd name="connsiteX9" fmla="*/ 826 w 10135"/>
                <a:gd name="connsiteY9" fmla="*/ 5702 h 10251"/>
                <a:gd name="connsiteX10" fmla="*/ 1307 w 10135"/>
                <a:gd name="connsiteY10" fmla="*/ 6692 h 10251"/>
                <a:gd name="connsiteX11" fmla="*/ 2330 w 10135"/>
                <a:gd name="connsiteY11" fmla="*/ 7272 h 10251"/>
                <a:gd name="connsiteX12" fmla="*/ 3548 w 10135"/>
                <a:gd name="connsiteY12" fmla="*/ 7906 h 10251"/>
                <a:gd name="connsiteX13" fmla="*/ 4707 w 10135"/>
                <a:gd name="connsiteY13" fmla="*/ 8734 h 10251"/>
                <a:gd name="connsiteX14" fmla="*/ 5850 w 10135"/>
                <a:gd name="connsiteY14" fmla="*/ 9423 h 10251"/>
                <a:gd name="connsiteX15" fmla="*/ 7208 w 10135"/>
                <a:gd name="connsiteY15" fmla="*/ 10073 h 10251"/>
                <a:gd name="connsiteX16" fmla="*/ 8886 w 10135"/>
                <a:gd name="connsiteY16" fmla="*/ 10108 h 10251"/>
                <a:gd name="connsiteX17" fmla="*/ 9228 w 10135"/>
                <a:gd name="connsiteY17" fmla="*/ 9362 h 10251"/>
                <a:gd name="connsiteX18" fmla="*/ 9491 w 10135"/>
                <a:gd name="connsiteY18" fmla="*/ 8206 h 10251"/>
                <a:gd name="connsiteX19" fmla="*/ 10135 w 10135"/>
                <a:gd name="connsiteY19" fmla="*/ 7089 h 10251"/>
                <a:gd name="connsiteX0" fmla="*/ 1148 w 10135"/>
                <a:gd name="connsiteY0" fmla="*/ 1108 h 10164"/>
                <a:gd name="connsiteX1" fmla="*/ 1118 w 10135"/>
                <a:gd name="connsiteY1" fmla="*/ 561 h 10164"/>
                <a:gd name="connsiteX2" fmla="*/ 816 w 10135"/>
                <a:gd name="connsiteY2" fmla="*/ 110 h 10164"/>
                <a:gd name="connsiteX3" fmla="*/ 215 w 10135"/>
                <a:gd name="connsiteY3" fmla="*/ 162 h 10164"/>
                <a:gd name="connsiteX4" fmla="*/ 20 w 10135"/>
                <a:gd name="connsiteY4" fmla="*/ 879 h 10164"/>
                <a:gd name="connsiteX5" fmla="*/ 88 w 10135"/>
                <a:gd name="connsiteY5" fmla="*/ 1351 h 10164"/>
                <a:gd name="connsiteX6" fmla="*/ 358 w 10135"/>
                <a:gd name="connsiteY6" fmla="*/ 2173 h 10164"/>
                <a:gd name="connsiteX7" fmla="*/ 485 w 10135"/>
                <a:gd name="connsiteY7" fmla="*/ 3262 h 10164"/>
                <a:gd name="connsiteX8" fmla="*/ 605 w 10135"/>
                <a:gd name="connsiteY8" fmla="*/ 4408 h 10164"/>
                <a:gd name="connsiteX9" fmla="*/ 826 w 10135"/>
                <a:gd name="connsiteY9" fmla="*/ 5702 h 10164"/>
                <a:gd name="connsiteX10" fmla="*/ 1307 w 10135"/>
                <a:gd name="connsiteY10" fmla="*/ 6692 h 10164"/>
                <a:gd name="connsiteX11" fmla="*/ 2330 w 10135"/>
                <a:gd name="connsiteY11" fmla="*/ 7272 h 10164"/>
                <a:gd name="connsiteX12" fmla="*/ 3548 w 10135"/>
                <a:gd name="connsiteY12" fmla="*/ 7906 h 10164"/>
                <a:gd name="connsiteX13" fmla="*/ 4707 w 10135"/>
                <a:gd name="connsiteY13" fmla="*/ 8734 h 10164"/>
                <a:gd name="connsiteX14" fmla="*/ 5850 w 10135"/>
                <a:gd name="connsiteY14" fmla="*/ 9423 h 10164"/>
                <a:gd name="connsiteX15" fmla="*/ 7208 w 10135"/>
                <a:gd name="connsiteY15" fmla="*/ 10073 h 10164"/>
                <a:gd name="connsiteX16" fmla="*/ 7773 w 10135"/>
                <a:gd name="connsiteY16" fmla="*/ 9972 h 10164"/>
                <a:gd name="connsiteX17" fmla="*/ 9228 w 10135"/>
                <a:gd name="connsiteY17" fmla="*/ 9362 h 10164"/>
                <a:gd name="connsiteX18" fmla="*/ 9491 w 10135"/>
                <a:gd name="connsiteY18" fmla="*/ 8206 h 10164"/>
                <a:gd name="connsiteX19" fmla="*/ 10135 w 10135"/>
                <a:gd name="connsiteY19" fmla="*/ 7089 h 10164"/>
                <a:gd name="connsiteX0" fmla="*/ 1148 w 10135"/>
                <a:gd name="connsiteY0" fmla="*/ 1108 h 10164"/>
                <a:gd name="connsiteX1" fmla="*/ 1118 w 10135"/>
                <a:gd name="connsiteY1" fmla="*/ 561 h 10164"/>
                <a:gd name="connsiteX2" fmla="*/ 816 w 10135"/>
                <a:gd name="connsiteY2" fmla="*/ 110 h 10164"/>
                <a:gd name="connsiteX3" fmla="*/ 215 w 10135"/>
                <a:gd name="connsiteY3" fmla="*/ 162 h 10164"/>
                <a:gd name="connsiteX4" fmla="*/ 20 w 10135"/>
                <a:gd name="connsiteY4" fmla="*/ 879 h 10164"/>
                <a:gd name="connsiteX5" fmla="*/ 88 w 10135"/>
                <a:gd name="connsiteY5" fmla="*/ 1351 h 10164"/>
                <a:gd name="connsiteX6" fmla="*/ 358 w 10135"/>
                <a:gd name="connsiteY6" fmla="*/ 2173 h 10164"/>
                <a:gd name="connsiteX7" fmla="*/ 485 w 10135"/>
                <a:gd name="connsiteY7" fmla="*/ 3262 h 10164"/>
                <a:gd name="connsiteX8" fmla="*/ 605 w 10135"/>
                <a:gd name="connsiteY8" fmla="*/ 4408 h 10164"/>
                <a:gd name="connsiteX9" fmla="*/ 826 w 10135"/>
                <a:gd name="connsiteY9" fmla="*/ 5702 h 10164"/>
                <a:gd name="connsiteX10" fmla="*/ 1307 w 10135"/>
                <a:gd name="connsiteY10" fmla="*/ 6692 h 10164"/>
                <a:gd name="connsiteX11" fmla="*/ 2330 w 10135"/>
                <a:gd name="connsiteY11" fmla="*/ 7272 h 10164"/>
                <a:gd name="connsiteX12" fmla="*/ 3548 w 10135"/>
                <a:gd name="connsiteY12" fmla="*/ 7906 h 10164"/>
                <a:gd name="connsiteX13" fmla="*/ 4707 w 10135"/>
                <a:gd name="connsiteY13" fmla="*/ 8734 h 10164"/>
                <a:gd name="connsiteX14" fmla="*/ 5850 w 10135"/>
                <a:gd name="connsiteY14" fmla="*/ 9423 h 10164"/>
                <a:gd name="connsiteX15" fmla="*/ 7208 w 10135"/>
                <a:gd name="connsiteY15" fmla="*/ 10073 h 10164"/>
                <a:gd name="connsiteX16" fmla="*/ 7773 w 10135"/>
                <a:gd name="connsiteY16" fmla="*/ 9972 h 10164"/>
                <a:gd name="connsiteX17" fmla="*/ 9228 w 10135"/>
                <a:gd name="connsiteY17" fmla="*/ 9362 h 10164"/>
                <a:gd name="connsiteX18" fmla="*/ 9491 w 10135"/>
                <a:gd name="connsiteY18" fmla="*/ 8206 h 10164"/>
                <a:gd name="connsiteX19" fmla="*/ 10135 w 10135"/>
                <a:gd name="connsiteY19" fmla="*/ 7089 h 10164"/>
                <a:gd name="connsiteX0" fmla="*/ 1148 w 10135"/>
                <a:gd name="connsiteY0" fmla="*/ 1108 h 10164"/>
                <a:gd name="connsiteX1" fmla="*/ 1118 w 10135"/>
                <a:gd name="connsiteY1" fmla="*/ 561 h 10164"/>
                <a:gd name="connsiteX2" fmla="*/ 816 w 10135"/>
                <a:gd name="connsiteY2" fmla="*/ 110 h 10164"/>
                <a:gd name="connsiteX3" fmla="*/ 215 w 10135"/>
                <a:gd name="connsiteY3" fmla="*/ 162 h 10164"/>
                <a:gd name="connsiteX4" fmla="*/ 20 w 10135"/>
                <a:gd name="connsiteY4" fmla="*/ 879 h 10164"/>
                <a:gd name="connsiteX5" fmla="*/ 88 w 10135"/>
                <a:gd name="connsiteY5" fmla="*/ 1351 h 10164"/>
                <a:gd name="connsiteX6" fmla="*/ 358 w 10135"/>
                <a:gd name="connsiteY6" fmla="*/ 2173 h 10164"/>
                <a:gd name="connsiteX7" fmla="*/ 485 w 10135"/>
                <a:gd name="connsiteY7" fmla="*/ 3262 h 10164"/>
                <a:gd name="connsiteX8" fmla="*/ 605 w 10135"/>
                <a:gd name="connsiteY8" fmla="*/ 4408 h 10164"/>
                <a:gd name="connsiteX9" fmla="*/ 826 w 10135"/>
                <a:gd name="connsiteY9" fmla="*/ 5702 h 10164"/>
                <a:gd name="connsiteX10" fmla="*/ 1307 w 10135"/>
                <a:gd name="connsiteY10" fmla="*/ 6692 h 10164"/>
                <a:gd name="connsiteX11" fmla="*/ 2330 w 10135"/>
                <a:gd name="connsiteY11" fmla="*/ 7272 h 10164"/>
                <a:gd name="connsiteX12" fmla="*/ 3548 w 10135"/>
                <a:gd name="connsiteY12" fmla="*/ 7906 h 10164"/>
                <a:gd name="connsiteX13" fmla="*/ 4707 w 10135"/>
                <a:gd name="connsiteY13" fmla="*/ 8734 h 10164"/>
                <a:gd name="connsiteX14" fmla="*/ 5850 w 10135"/>
                <a:gd name="connsiteY14" fmla="*/ 9423 h 10164"/>
                <a:gd name="connsiteX15" fmla="*/ 7208 w 10135"/>
                <a:gd name="connsiteY15" fmla="*/ 10073 h 10164"/>
                <a:gd name="connsiteX16" fmla="*/ 7773 w 10135"/>
                <a:gd name="connsiteY16" fmla="*/ 9972 h 10164"/>
                <a:gd name="connsiteX17" fmla="*/ 7796 w 10135"/>
                <a:gd name="connsiteY17" fmla="*/ 9113 h 10164"/>
                <a:gd name="connsiteX18" fmla="*/ 9491 w 10135"/>
                <a:gd name="connsiteY18" fmla="*/ 8206 h 10164"/>
                <a:gd name="connsiteX19" fmla="*/ 10135 w 10135"/>
                <a:gd name="connsiteY19" fmla="*/ 7089 h 10164"/>
                <a:gd name="connsiteX0" fmla="*/ 1148 w 10135"/>
                <a:gd name="connsiteY0" fmla="*/ 1108 h 10164"/>
                <a:gd name="connsiteX1" fmla="*/ 1118 w 10135"/>
                <a:gd name="connsiteY1" fmla="*/ 561 h 10164"/>
                <a:gd name="connsiteX2" fmla="*/ 816 w 10135"/>
                <a:gd name="connsiteY2" fmla="*/ 110 h 10164"/>
                <a:gd name="connsiteX3" fmla="*/ 215 w 10135"/>
                <a:gd name="connsiteY3" fmla="*/ 162 h 10164"/>
                <a:gd name="connsiteX4" fmla="*/ 20 w 10135"/>
                <a:gd name="connsiteY4" fmla="*/ 879 h 10164"/>
                <a:gd name="connsiteX5" fmla="*/ 88 w 10135"/>
                <a:gd name="connsiteY5" fmla="*/ 1351 h 10164"/>
                <a:gd name="connsiteX6" fmla="*/ 358 w 10135"/>
                <a:gd name="connsiteY6" fmla="*/ 2173 h 10164"/>
                <a:gd name="connsiteX7" fmla="*/ 485 w 10135"/>
                <a:gd name="connsiteY7" fmla="*/ 3262 h 10164"/>
                <a:gd name="connsiteX8" fmla="*/ 605 w 10135"/>
                <a:gd name="connsiteY8" fmla="*/ 4408 h 10164"/>
                <a:gd name="connsiteX9" fmla="*/ 826 w 10135"/>
                <a:gd name="connsiteY9" fmla="*/ 5702 h 10164"/>
                <a:gd name="connsiteX10" fmla="*/ 1307 w 10135"/>
                <a:gd name="connsiteY10" fmla="*/ 6692 h 10164"/>
                <a:gd name="connsiteX11" fmla="*/ 2330 w 10135"/>
                <a:gd name="connsiteY11" fmla="*/ 7272 h 10164"/>
                <a:gd name="connsiteX12" fmla="*/ 3548 w 10135"/>
                <a:gd name="connsiteY12" fmla="*/ 7906 h 10164"/>
                <a:gd name="connsiteX13" fmla="*/ 4707 w 10135"/>
                <a:gd name="connsiteY13" fmla="*/ 8734 h 10164"/>
                <a:gd name="connsiteX14" fmla="*/ 5850 w 10135"/>
                <a:gd name="connsiteY14" fmla="*/ 9423 h 10164"/>
                <a:gd name="connsiteX15" fmla="*/ 7208 w 10135"/>
                <a:gd name="connsiteY15" fmla="*/ 10073 h 10164"/>
                <a:gd name="connsiteX16" fmla="*/ 7773 w 10135"/>
                <a:gd name="connsiteY16" fmla="*/ 9972 h 10164"/>
                <a:gd name="connsiteX17" fmla="*/ 7796 w 10135"/>
                <a:gd name="connsiteY17" fmla="*/ 9113 h 10164"/>
                <a:gd name="connsiteX18" fmla="*/ 9491 w 10135"/>
                <a:gd name="connsiteY18" fmla="*/ 8206 h 10164"/>
                <a:gd name="connsiteX19" fmla="*/ 10135 w 10135"/>
                <a:gd name="connsiteY19" fmla="*/ 7089 h 10164"/>
                <a:gd name="connsiteX0" fmla="*/ 1148 w 10135"/>
                <a:gd name="connsiteY0" fmla="*/ 1108 h 10164"/>
                <a:gd name="connsiteX1" fmla="*/ 1118 w 10135"/>
                <a:gd name="connsiteY1" fmla="*/ 561 h 10164"/>
                <a:gd name="connsiteX2" fmla="*/ 816 w 10135"/>
                <a:gd name="connsiteY2" fmla="*/ 110 h 10164"/>
                <a:gd name="connsiteX3" fmla="*/ 215 w 10135"/>
                <a:gd name="connsiteY3" fmla="*/ 162 h 10164"/>
                <a:gd name="connsiteX4" fmla="*/ 20 w 10135"/>
                <a:gd name="connsiteY4" fmla="*/ 879 h 10164"/>
                <a:gd name="connsiteX5" fmla="*/ 88 w 10135"/>
                <a:gd name="connsiteY5" fmla="*/ 1351 h 10164"/>
                <a:gd name="connsiteX6" fmla="*/ 358 w 10135"/>
                <a:gd name="connsiteY6" fmla="*/ 2173 h 10164"/>
                <a:gd name="connsiteX7" fmla="*/ 485 w 10135"/>
                <a:gd name="connsiteY7" fmla="*/ 3262 h 10164"/>
                <a:gd name="connsiteX8" fmla="*/ 605 w 10135"/>
                <a:gd name="connsiteY8" fmla="*/ 4408 h 10164"/>
                <a:gd name="connsiteX9" fmla="*/ 826 w 10135"/>
                <a:gd name="connsiteY9" fmla="*/ 5702 h 10164"/>
                <a:gd name="connsiteX10" fmla="*/ 1307 w 10135"/>
                <a:gd name="connsiteY10" fmla="*/ 6692 h 10164"/>
                <a:gd name="connsiteX11" fmla="*/ 2330 w 10135"/>
                <a:gd name="connsiteY11" fmla="*/ 7272 h 10164"/>
                <a:gd name="connsiteX12" fmla="*/ 3548 w 10135"/>
                <a:gd name="connsiteY12" fmla="*/ 7906 h 10164"/>
                <a:gd name="connsiteX13" fmla="*/ 4707 w 10135"/>
                <a:gd name="connsiteY13" fmla="*/ 8734 h 10164"/>
                <a:gd name="connsiteX14" fmla="*/ 5850 w 10135"/>
                <a:gd name="connsiteY14" fmla="*/ 9423 h 10164"/>
                <a:gd name="connsiteX15" fmla="*/ 7208 w 10135"/>
                <a:gd name="connsiteY15" fmla="*/ 10073 h 10164"/>
                <a:gd name="connsiteX16" fmla="*/ 7773 w 10135"/>
                <a:gd name="connsiteY16" fmla="*/ 9972 h 10164"/>
                <a:gd name="connsiteX17" fmla="*/ 7796 w 10135"/>
                <a:gd name="connsiteY17" fmla="*/ 9113 h 10164"/>
                <a:gd name="connsiteX18" fmla="*/ 7688 w 10135"/>
                <a:gd name="connsiteY18" fmla="*/ 8012 h 10164"/>
                <a:gd name="connsiteX19" fmla="*/ 10135 w 10135"/>
                <a:gd name="connsiteY19" fmla="*/ 7089 h 10164"/>
                <a:gd name="connsiteX0" fmla="*/ 1148 w 10135"/>
                <a:gd name="connsiteY0" fmla="*/ 1108 h 10164"/>
                <a:gd name="connsiteX1" fmla="*/ 1118 w 10135"/>
                <a:gd name="connsiteY1" fmla="*/ 561 h 10164"/>
                <a:gd name="connsiteX2" fmla="*/ 816 w 10135"/>
                <a:gd name="connsiteY2" fmla="*/ 110 h 10164"/>
                <a:gd name="connsiteX3" fmla="*/ 215 w 10135"/>
                <a:gd name="connsiteY3" fmla="*/ 162 h 10164"/>
                <a:gd name="connsiteX4" fmla="*/ 20 w 10135"/>
                <a:gd name="connsiteY4" fmla="*/ 879 h 10164"/>
                <a:gd name="connsiteX5" fmla="*/ 88 w 10135"/>
                <a:gd name="connsiteY5" fmla="*/ 1351 h 10164"/>
                <a:gd name="connsiteX6" fmla="*/ 358 w 10135"/>
                <a:gd name="connsiteY6" fmla="*/ 2173 h 10164"/>
                <a:gd name="connsiteX7" fmla="*/ 485 w 10135"/>
                <a:gd name="connsiteY7" fmla="*/ 3262 h 10164"/>
                <a:gd name="connsiteX8" fmla="*/ 605 w 10135"/>
                <a:gd name="connsiteY8" fmla="*/ 4408 h 10164"/>
                <a:gd name="connsiteX9" fmla="*/ 826 w 10135"/>
                <a:gd name="connsiteY9" fmla="*/ 5702 h 10164"/>
                <a:gd name="connsiteX10" fmla="*/ 1307 w 10135"/>
                <a:gd name="connsiteY10" fmla="*/ 6692 h 10164"/>
                <a:gd name="connsiteX11" fmla="*/ 2330 w 10135"/>
                <a:gd name="connsiteY11" fmla="*/ 7272 h 10164"/>
                <a:gd name="connsiteX12" fmla="*/ 3548 w 10135"/>
                <a:gd name="connsiteY12" fmla="*/ 7906 h 10164"/>
                <a:gd name="connsiteX13" fmla="*/ 4707 w 10135"/>
                <a:gd name="connsiteY13" fmla="*/ 8734 h 10164"/>
                <a:gd name="connsiteX14" fmla="*/ 5850 w 10135"/>
                <a:gd name="connsiteY14" fmla="*/ 9423 h 10164"/>
                <a:gd name="connsiteX15" fmla="*/ 7208 w 10135"/>
                <a:gd name="connsiteY15" fmla="*/ 10073 h 10164"/>
                <a:gd name="connsiteX16" fmla="*/ 7773 w 10135"/>
                <a:gd name="connsiteY16" fmla="*/ 9972 h 10164"/>
                <a:gd name="connsiteX17" fmla="*/ 7796 w 10135"/>
                <a:gd name="connsiteY17" fmla="*/ 9113 h 10164"/>
                <a:gd name="connsiteX18" fmla="*/ 7688 w 10135"/>
                <a:gd name="connsiteY18" fmla="*/ 8012 h 10164"/>
                <a:gd name="connsiteX19" fmla="*/ 10135 w 10135"/>
                <a:gd name="connsiteY19" fmla="*/ 7089 h 10164"/>
                <a:gd name="connsiteX0" fmla="*/ 1148 w 8105"/>
                <a:gd name="connsiteY0" fmla="*/ 1108 h 10164"/>
                <a:gd name="connsiteX1" fmla="*/ 1118 w 8105"/>
                <a:gd name="connsiteY1" fmla="*/ 561 h 10164"/>
                <a:gd name="connsiteX2" fmla="*/ 816 w 8105"/>
                <a:gd name="connsiteY2" fmla="*/ 110 h 10164"/>
                <a:gd name="connsiteX3" fmla="*/ 215 w 8105"/>
                <a:gd name="connsiteY3" fmla="*/ 162 h 10164"/>
                <a:gd name="connsiteX4" fmla="*/ 20 w 8105"/>
                <a:gd name="connsiteY4" fmla="*/ 879 h 10164"/>
                <a:gd name="connsiteX5" fmla="*/ 88 w 8105"/>
                <a:gd name="connsiteY5" fmla="*/ 1351 h 10164"/>
                <a:gd name="connsiteX6" fmla="*/ 358 w 8105"/>
                <a:gd name="connsiteY6" fmla="*/ 2173 h 10164"/>
                <a:gd name="connsiteX7" fmla="*/ 485 w 8105"/>
                <a:gd name="connsiteY7" fmla="*/ 3262 h 10164"/>
                <a:gd name="connsiteX8" fmla="*/ 605 w 8105"/>
                <a:gd name="connsiteY8" fmla="*/ 4408 h 10164"/>
                <a:gd name="connsiteX9" fmla="*/ 826 w 8105"/>
                <a:gd name="connsiteY9" fmla="*/ 5702 h 10164"/>
                <a:gd name="connsiteX10" fmla="*/ 1307 w 8105"/>
                <a:gd name="connsiteY10" fmla="*/ 6692 h 10164"/>
                <a:gd name="connsiteX11" fmla="*/ 2330 w 8105"/>
                <a:gd name="connsiteY11" fmla="*/ 7272 h 10164"/>
                <a:gd name="connsiteX12" fmla="*/ 3548 w 8105"/>
                <a:gd name="connsiteY12" fmla="*/ 7906 h 10164"/>
                <a:gd name="connsiteX13" fmla="*/ 4707 w 8105"/>
                <a:gd name="connsiteY13" fmla="*/ 8734 h 10164"/>
                <a:gd name="connsiteX14" fmla="*/ 5850 w 8105"/>
                <a:gd name="connsiteY14" fmla="*/ 9423 h 10164"/>
                <a:gd name="connsiteX15" fmla="*/ 7208 w 8105"/>
                <a:gd name="connsiteY15" fmla="*/ 10073 h 10164"/>
                <a:gd name="connsiteX16" fmla="*/ 7773 w 8105"/>
                <a:gd name="connsiteY16" fmla="*/ 9972 h 10164"/>
                <a:gd name="connsiteX17" fmla="*/ 7796 w 8105"/>
                <a:gd name="connsiteY17" fmla="*/ 9113 h 10164"/>
                <a:gd name="connsiteX18" fmla="*/ 7688 w 8105"/>
                <a:gd name="connsiteY18" fmla="*/ 8012 h 10164"/>
                <a:gd name="connsiteX19" fmla="*/ 8105 w 8105"/>
                <a:gd name="connsiteY19" fmla="*/ 6919 h 10164"/>
                <a:gd name="connsiteX0" fmla="*/ 1416 w 10000"/>
                <a:gd name="connsiteY0" fmla="*/ 1090 h 10000"/>
                <a:gd name="connsiteX1" fmla="*/ 1379 w 10000"/>
                <a:gd name="connsiteY1" fmla="*/ 552 h 10000"/>
                <a:gd name="connsiteX2" fmla="*/ 1007 w 10000"/>
                <a:gd name="connsiteY2" fmla="*/ 108 h 10000"/>
                <a:gd name="connsiteX3" fmla="*/ 265 w 10000"/>
                <a:gd name="connsiteY3" fmla="*/ 159 h 10000"/>
                <a:gd name="connsiteX4" fmla="*/ 25 w 10000"/>
                <a:gd name="connsiteY4" fmla="*/ 865 h 10000"/>
                <a:gd name="connsiteX5" fmla="*/ 109 w 10000"/>
                <a:gd name="connsiteY5" fmla="*/ 1329 h 10000"/>
                <a:gd name="connsiteX6" fmla="*/ 442 w 10000"/>
                <a:gd name="connsiteY6" fmla="*/ 2138 h 10000"/>
                <a:gd name="connsiteX7" fmla="*/ 598 w 10000"/>
                <a:gd name="connsiteY7" fmla="*/ 3209 h 10000"/>
                <a:gd name="connsiteX8" fmla="*/ 746 w 10000"/>
                <a:gd name="connsiteY8" fmla="*/ 4337 h 10000"/>
                <a:gd name="connsiteX9" fmla="*/ 1019 w 10000"/>
                <a:gd name="connsiteY9" fmla="*/ 5610 h 10000"/>
                <a:gd name="connsiteX10" fmla="*/ 1613 w 10000"/>
                <a:gd name="connsiteY10" fmla="*/ 6584 h 10000"/>
                <a:gd name="connsiteX11" fmla="*/ 2875 w 10000"/>
                <a:gd name="connsiteY11" fmla="*/ 7155 h 10000"/>
                <a:gd name="connsiteX12" fmla="*/ 4378 w 10000"/>
                <a:gd name="connsiteY12" fmla="*/ 7778 h 10000"/>
                <a:gd name="connsiteX13" fmla="*/ 5808 w 10000"/>
                <a:gd name="connsiteY13" fmla="*/ 8593 h 10000"/>
                <a:gd name="connsiteX14" fmla="*/ 7218 w 10000"/>
                <a:gd name="connsiteY14" fmla="*/ 9271 h 10000"/>
                <a:gd name="connsiteX15" fmla="*/ 8893 w 10000"/>
                <a:gd name="connsiteY15" fmla="*/ 9910 h 10000"/>
                <a:gd name="connsiteX16" fmla="*/ 9590 w 10000"/>
                <a:gd name="connsiteY16" fmla="*/ 9811 h 10000"/>
                <a:gd name="connsiteX17" fmla="*/ 9619 w 10000"/>
                <a:gd name="connsiteY17" fmla="*/ 8966 h 10000"/>
                <a:gd name="connsiteX18" fmla="*/ 9486 w 10000"/>
                <a:gd name="connsiteY18" fmla="*/ 7883 h 10000"/>
                <a:gd name="connsiteX19" fmla="*/ 10000 w 10000"/>
                <a:gd name="connsiteY19" fmla="*/ 6807 h 10000"/>
                <a:gd name="connsiteX0" fmla="*/ 1416 w 10000"/>
                <a:gd name="connsiteY0" fmla="*/ 1090 h 10000"/>
                <a:gd name="connsiteX1" fmla="*/ 1379 w 10000"/>
                <a:gd name="connsiteY1" fmla="*/ 552 h 10000"/>
                <a:gd name="connsiteX2" fmla="*/ 1007 w 10000"/>
                <a:gd name="connsiteY2" fmla="*/ 108 h 10000"/>
                <a:gd name="connsiteX3" fmla="*/ 265 w 10000"/>
                <a:gd name="connsiteY3" fmla="*/ 159 h 10000"/>
                <a:gd name="connsiteX4" fmla="*/ 25 w 10000"/>
                <a:gd name="connsiteY4" fmla="*/ 865 h 10000"/>
                <a:gd name="connsiteX5" fmla="*/ 109 w 10000"/>
                <a:gd name="connsiteY5" fmla="*/ 1329 h 10000"/>
                <a:gd name="connsiteX6" fmla="*/ 442 w 10000"/>
                <a:gd name="connsiteY6" fmla="*/ 2138 h 10000"/>
                <a:gd name="connsiteX7" fmla="*/ 598 w 10000"/>
                <a:gd name="connsiteY7" fmla="*/ 3209 h 10000"/>
                <a:gd name="connsiteX8" fmla="*/ 746 w 10000"/>
                <a:gd name="connsiteY8" fmla="*/ 4337 h 10000"/>
                <a:gd name="connsiteX9" fmla="*/ 1019 w 10000"/>
                <a:gd name="connsiteY9" fmla="*/ 5610 h 10000"/>
                <a:gd name="connsiteX10" fmla="*/ 1613 w 10000"/>
                <a:gd name="connsiteY10" fmla="*/ 6584 h 10000"/>
                <a:gd name="connsiteX11" fmla="*/ 2875 w 10000"/>
                <a:gd name="connsiteY11" fmla="*/ 7155 h 10000"/>
                <a:gd name="connsiteX12" fmla="*/ 4378 w 10000"/>
                <a:gd name="connsiteY12" fmla="*/ 7778 h 10000"/>
                <a:gd name="connsiteX13" fmla="*/ 5808 w 10000"/>
                <a:gd name="connsiteY13" fmla="*/ 8593 h 10000"/>
                <a:gd name="connsiteX14" fmla="*/ 7218 w 10000"/>
                <a:gd name="connsiteY14" fmla="*/ 9271 h 10000"/>
                <a:gd name="connsiteX15" fmla="*/ 8893 w 10000"/>
                <a:gd name="connsiteY15" fmla="*/ 9910 h 10000"/>
                <a:gd name="connsiteX16" fmla="*/ 9590 w 10000"/>
                <a:gd name="connsiteY16" fmla="*/ 9811 h 10000"/>
                <a:gd name="connsiteX17" fmla="*/ 9858 w 10000"/>
                <a:gd name="connsiteY17" fmla="*/ 8955 h 10000"/>
                <a:gd name="connsiteX18" fmla="*/ 9486 w 10000"/>
                <a:gd name="connsiteY18" fmla="*/ 7883 h 10000"/>
                <a:gd name="connsiteX19" fmla="*/ 10000 w 10000"/>
                <a:gd name="connsiteY19" fmla="*/ 6807 h 10000"/>
                <a:gd name="connsiteX0" fmla="*/ 1416 w 10000"/>
                <a:gd name="connsiteY0" fmla="*/ 1090 h 10000"/>
                <a:gd name="connsiteX1" fmla="*/ 1379 w 10000"/>
                <a:gd name="connsiteY1" fmla="*/ 552 h 10000"/>
                <a:gd name="connsiteX2" fmla="*/ 1007 w 10000"/>
                <a:gd name="connsiteY2" fmla="*/ 108 h 10000"/>
                <a:gd name="connsiteX3" fmla="*/ 265 w 10000"/>
                <a:gd name="connsiteY3" fmla="*/ 159 h 10000"/>
                <a:gd name="connsiteX4" fmla="*/ 25 w 10000"/>
                <a:gd name="connsiteY4" fmla="*/ 865 h 10000"/>
                <a:gd name="connsiteX5" fmla="*/ 109 w 10000"/>
                <a:gd name="connsiteY5" fmla="*/ 1329 h 10000"/>
                <a:gd name="connsiteX6" fmla="*/ 442 w 10000"/>
                <a:gd name="connsiteY6" fmla="*/ 2138 h 10000"/>
                <a:gd name="connsiteX7" fmla="*/ 598 w 10000"/>
                <a:gd name="connsiteY7" fmla="*/ 3209 h 10000"/>
                <a:gd name="connsiteX8" fmla="*/ 746 w 10000"/>
                <a:gd name="connsiteY8" fmla="*/ 4337 h 10000"/>
                <a:gd name="connsiteX9" fmla="*/ 1019 w 10000"/>
                <a:gd name="connsiteY9" fmla="*/ 5610 h 10000"/>
                <a:gd name="connsiteX10" fmla="*/ 1613 w 10000"/>
                <a:gd name="connsiteY10" fmla="*/ 6584 h 10000"/>
                <a:gd name="connsiteX11" fmla="*/ 2875 w 10000"/>
                <a:gd name="connsiteY11" fmla="*/ 7155 h 10000"/>
                <a:gd name="connsiteX12" fmla="*/ 4378 w 10000"/>
                <a:gd name="connsiteY12" fmla="*/ 7778 h 10000"/>
                <a:gd name="connsiteX13" fmla="*/ 5808 w 10000"/>
                <a:gd name="connsiteY13" fmla="*/ 8593 h 10000"/>
                <a:gd name="connsiteX14" fmla="*/ 7218 w 10000"/>
                <a:gd name="connsiteY14" fmla="*/ 9271 h 10000"/>
                <a:gd name="connsiteX15" fmla="*/ 8893 w 10000"/>
                <a:gd name="connsiteY15" fmla="*/ 9910 h 10000"/>
                <a:gd name="connsiteX16" fmla="*/ 9590 w 10000"/>
                <a:gd name="connsiteY16" fmla="*/ 9811 h 10000"/>
                <a:gd name="connsiteX17" fmla="*/ 9858 w 10000"/>
                <a:gd name="connsiteY17" fmla="*/ 8955 h 10000"/>
                <a:gd name="connsiteX18" fmla="*/ 9765 w 10000"/>
                <a:gd name="connsiteY18" fmla="*/ 7955 h 10000"/>
                <a:gd name="connsiteX19" fmla="*/ 10000 w 10000"/>
                <a:gd name="connsiteY19" fmla="*/ 6807 h 10000"/>
                <a:gd name="connsiteX0" fmla="*/ 1416 w 10461"/>
                <a:gd name="connsiteY0" fmla="*/ 1090 h 10000"/>
                <a:gd name="connsiteX1" fmla="*/ 1379 w 10461"/>
                <a:gd name="connsiteY1" fmla="*/ 552 h 10000"/>
                <a:gd name="connsiteX2" fmla="*/ 1007 w 10461"/>
                <a:gd name="connsiteY2" fmla="*/ 108 h 10000"/>
                <a:gd name="connsiteX3" fmla="*/ 265 w 10461"/>
                <a:gd name="connsiteY3" fmla="*/ 159 h 10000"/>
                <a:gd name="connsiteX4" fmla="*/ 25 w 10461"/>
                <a:gd name="connsiteY4" fmla="*/ 865 h 10000"/>
                <a:gd name="connsiteX5" fmla="*/ 109 w 10461"/>
                <a:gd name="connsiteY5" fmla="*/ 1329 h 10000"/>
                <a:gd name="connsiteX6" fmla="*/ 442 w 10461"/>
                <a:gd name="connsiteY6" fmla="*/ 2138 h 10000"/>
                <a:gd name="connsiteX7" fmla="*/ 598 w 10461"/>
                <a:gd name="connsiteY7" fmla="*/ 3209 h 10000"/>
                <a:gd name="connsiteX8" fmla="*/ 746 w 10461"/>
                <a:gd name="connsiteY8" fmla="*/ 4337 h 10000"/>
                <a:gd name="connsiteX9" fmla="*/ 1019 w 10461"/>
                <a:gd name="connsiteY9" fmla="*/ 5610 h 10000"/>
                <a:gd name="connsiteX10" fmla="*/ 1613 w 10461"/>
                <a:gd name="connsiteY10" fmla="*/ 6584 h 10000"/>
                <a:gd name="connsiteX11" fmla="*/ 2875 w 10461"/>
                <a:gd name="connsiteY11" fmla="*/ 7155 h 10000"/>
                <a:gd name="connsiteX12" fmla="*/ 4378 w 10461"/>
                <a:gd name="connsiteY12" fmla="*/ 7778 h 10000"/>
                <a:gd name="connsiteX13" fmla="*/ 5808 w 10461"/>
                <a:gd name="connsiteY13" fmla="*/ 8593 h 10000"/>
                <a:gd name="connsiteX14" fmla="*/ 7218 w 10461"/>
                <a:gd name="connsiteY14" fmla="*/ 9271 h 10000"/>
                <a:gd name="connsiteX15" fmla="*/ 8893 w 10461"/>
                <a:gd name="connsiteY15" fmla="*/ 9910 h 10000"/>
                <a:gd name="connsiteX16" fmla="*/ 9590 w 10461"/>
                <a:gd name="connsiteY16" fmla="*/ 9811 h 10000"/>
                <a:gd name="connsiteX17" fmla="*/ 9858 w 10461"/>
                <a:gd name="connsiteY17" fmla="*/ 8955 h 10000"/>
                <a:gd name="connsiteX18" fmla="*/ 9765 w 10461"/>
                <a:gd name="connsiteY18" fmla="*/ 7955 h 10000"/>
                <a:gd name="connsiteX19" fmla="*/ 10461 w 10461"/>
                <a:gd name="connsiteY19" fmla="*/ 6971 h 10000"/>
                <a:gd name="connsiteX0" fmla="*/ 1416 w 10461"/>
                <a:gd name="connsiteY0" fmla="*/ 1090 h 10000"/>
                <a:gd name="connsiteX1" fmla="*/ 1379 w 10461"/>
                <a:gd name="connsiteY1" fmla="*/ 552 h 10000"/>
                <a:gd name="connsiteX2" fmla="*/ 1007 w 10461"/>
                <a:gd name="connsiteY2" fmla="*/ 108 h 10000"/>
                <a:gd name="connsiteX3" fmla="*/ 265 w 10461"/>
                <a:gd name="connsiteY3" fmla="*/ 159 h 10000"/>
                <a:gd name="connsiteX4" fmla="*/ 25 w 10461"/>
                <a:gd name="connsiteY4" fmla="*/ 865 h 10000"/>
                <a:gd name="connsiteX5" fmla="*/ 109 w 10461"/>
                <a:gd name="connsiteY5" fmla="*/ 1329 h 10000"/>
                <a:gd name="connsiteX6" fmla="*/ 442 w 10461"/>
                <a:gd name="connsiteY6" fmla="*/ 2138 h 10000"/>
                <a:gd name="connsiteX7" fmla="*/ 598 w 10461"/>
                <a:gd name="connsiteY7" fmla="*/ 3209 h 10000"/>
                <a:gd name="connsiteX8" fmla="*/ 746 w 10461"/>
                <a:gd name="connsiteY8" fmla="*/ 4337 h 10000"/>
                <a:gd name="connsiteX9" fmla="*/ 1019 w 10461"/>
                <a:gd name="connsiteY9" fmla="*/ 5610 h 10000"/>
                <a:gd name="connsiteX10" fmla="*/ 1613 w 10461"/>
                <a:gd name="connsiteY10" fmla="*/ 6584 h 10000"/>
                <a:gd name="connsiteX11" fmla="*/ 2875 w 10461"/>
                <a:gd name="connsiteY11" fmla="*/ 7155 h 10000"/>
                <a:gd name="connsiteX12" fmla="*/ 4378 w 10461"/>
                <a:gd name="connsiteY12" fmla="*/ 7778 h 10000"/>
                <a:gd name="connsiteX13" fmla="*/ 5808 w 10461"/>
                <a:gd name="connsiteY13" fmla="*/ 8593 h 10000"/>
                <a:gd name="connsiteX14" fmla="*/ 7218 w 10461"/>
                <a:gd name="connsiteY14" fmla="*/ 9271 h 10000"/>
                <a:gd name="connsiteX15" fmla="*/ 8893 w 10461"/>
                <a:gd name="connsiteY15" fmla="*/ 9910 h 10000"/>
                <a:gd name="connsiteX16" fmla="*/ 9590 w 10461"/>
                <a:gd name="connsiteY16" fmla="*/ 9811 h 10000"/>
                <a:gd name="connsiteX17" fmla="*/ 9858 w 10461"/>
                <a:gd name="connsiteY17" fmla="*/ 8955 h 10000"/>
                <a:gd name="connsiteX18" fmla="*/ 9846 w 10461"/>
                <a:gd name="connsiteY18" fmla="*/ 7934 h 10000"/>
                <a:gd name="connsiteX19" fmla="*/ 10461 w 10461"/>
                <a:gd name="connsiteY19" fmla="*/ 6971 h 10000"/>
                <a:gd name="connsiteX0" fmla="*/ 1416 w 10461"/>
                <a:gd name="connsiteY0" fmla="*/ 1090 h 9968"/>
                <a:gd name="connsiteX1" fmla="*/ 1379 w 10461"/>
                <a:gd name="connsiteY1" fmla="*/ 552 h 9968"/>
                <a:gd name="connsiteX2" fmla="*/ 1007 w 10461"/>
                <a:gd name="connsiteY2" fmla="*/ 108 h 9968"/>
                <a:gd name="connsiteX3" fmla="*/ 265 w 10461"/>
                <a:gd name="connsiteY3" fmla="*/ 159 h 9968"/>
                <a:gd name="connsiteX4" fmla="*/ 25 w 10461"/>
                <a:gd name="connsiteY4" fmla="*/ 865 h 9968"/>
                <a:gd name="connsiteX5" fmla="*/ 109 w 10461"/>
                <a:gd name="connsiteY5" fmla="*/ 1329 h 9968"/>
                <a:gd name="connsiteX6" fmla="*/ 442 w 10461"/>
                <a:gd name="connsiteY6" fmla="*/ 2138 h 9968"/>
                <a:gd name="connsiteX7" fmla="*/ 598 w 10461"/>
                <a:gd name="connsiteY7" fmla="*/ 3209 h 9968"/>
                <a:gd name="connsiteX8" fmla="*/ 746 w 10461"/>
                <a:gd name="connsiteY8" fmla="*/ 4337 h 9968"/>
                <a:gd name="connsiteX9" fmla="*/ 1019 w 10461"/>
                <a:gd name="connsiteY9" fmla="*/ 5610 h 9968"/>
                <a:gd name="connsiteX10" fmla="*/ 1613 w 10461"/>
                <a:gd name="connsiteY10" fmla="*/ 6584 h 9968"/>
                <a:gd name="connsiteX11" fmla="*/ 2875 w 10461"/>
                <a:gd name="connsiteY11" fmla="*/ 7155 h 9968"/>
                <a:gd name="connsiteX12" fmla="*/ 4378 w 10461"/>
                <a:gd name="connsiteY12" fmla="*/ 7778 h 9968"/>
                <a:gd name="connsiteX13" fmla="*/ 5808 w 10461"/>
                <a:gd name="connsiteY13" fmla="*/ 8593 h 9968"/>
                <a:gd name="connsiteX14" fmla="*/ 7218 w 10461"/>
                <a:gd name="connsiteY14" fmla="*/ 9271 h 9968"/>
                <a:gd name="connsiteX15" fmla="*/ 8893 w 10461"/>
                <a:gd name="connsiteY15" fmla="*/ 9910 h 9968"/>
                <a:gd name="connsiteX16" fmla="*/ 9751 w 10461"/>
                <a:gd name="connsiteY16" fmla="*/ 9622 h 9968"/>
                <a:gd name="connsiteX17" fmla="*/ 9858 w 10461"/>
                <a:gd name="connsiteY17" fmla="*/ 8955 h 9968"/>
                <a:gd name="connsiteX18" fmla="*/ 9846 w 10461"/>
                <a:gd name="connsiteY18" fmla="*/ 7934 h 9968"/>
                <a:gd name="connsiteX19" fmla="*/ 10461 w 10461"/>
                <a:gd name="connsiteY19" fmla="*/ 6971 h 9968"/>
                <a:gd name="connsiteX0" fmla="*/ 1354 w 10000"/>
                <a:gd name="connsiteY0" fmla="*/ 1093 h 9940"/>
                <a:gd name="connsiteX1" fmla="*/ 1318 w 10000"/>
                <a:gd name="connsiteY1" fmla="*/ 554 h 9940"/>
                <a:gd name="connsiteX2" fmla="*/ 963 w 10000"/>
                <a:gd name="connsiteY2" fmla="*/ 108 h 9940"/>
                <a:gd name="connsiteX3" fmla="*/ 253 w 10000"/>
                <a:gd name="connsiteY3" fmla="*/ 160 h 9940"/>
                <a:gd name="connsiteX4" fmla="*/ 24 w 10000"/>
                <a:gd name="connsiteY4" fmla="*/ 868 h 9940"/>
                <a:gd name="connsiteX5" fmla="*/ 104 w 10000"/>
                <a:gd name="connsiteY5" fmla="*/ 1333 h 9940"/>
                <a:gd name="connsiteX6" fmla="*/ 423 w 10000"/>
                <a:gd name="connsiteY6" fmla="*/ 2145 h 9940"/>
                <a:gd name="connsiteX7" fmla="*/ 572 w 10000"/>
                <a:gd name="connsiteY7" fmla="*/ 3219 h 9940"/>
                <a:gd name="connsiteX8" fmla="*/ 713 w 10000"/>
                <a:gd name="connsiteY8" fmla="*/ 4351 h 9940"/>
                <a:gd name="connsiteX9" fmla="*/ 974 w 10000"/>
                <a:gd name="connsiteY9" fmla="*/ 5628 h 9940"/>
                <a:gd name="connsiteX10" fmla="*/ 1542 w 10000"/>
                <a:gd name="connsiteY10" fmla="*/ 6605 h 9940"/>
                <a:gd name="connsiteX11" fmla="*/ 2748 w 10000"/>
                <a:gd name="connsiteY11" fmla="*/ 7178 h 9940"/>
                <a:gd name="connsiteX12" fmla="*/ 4185 w 10000"/>
                <a:gd name="connsiteY12" fmla="*/ 7803 h 9940"/>
                <a:gd name="connsiteX13" fmla="*/ 5552 w 10000"/>
                <a:gd name="connsiteY13" fmla="*/ 8621 h 9940"/>
                <a:gd name="connsiteX14" fmla="*/ 6900 w 10000"/>
                <a:gd name="connsiteY14" fmla="*/ 9301 h 9940"/>
                <a:gd name="connsiteX15" fmla="*/ 8598 w 10000"/>
                <a:gd name="connsiteY15" fmla="*/ 9882 h 9940"/>
                <a:gd name="connsiteX16" fmla="*/ 9321 w 10000"/>
                <a:gd name="connsiteY16" fmla="*/ 9653 h 9940"/>
                <a:gd name="connsiteX17" fmla="*/ 9424 w 10000"/>
                <a:gd name="connsiteY17" fmla="*/ 8984 h 9940"/>
                <a:gd name="connsiteX18" fmla="*/ 9412 w 10000"/>
                <a:gd name="connsiteY18" fmla="*/ 7959 h 9940"/>
                <a:gd name="connsiteX19" fmla="*/ 10000 w 10000"/>
                <a:gd name="connsiteY19" fmla="*/ 6993 h 9940"/>
                <a:gd name="connsiteX0" fmla="*/ 1354 w 10000"/>
                <a:gd name="connsiteY0" fmla="*/ 1100 h 9970"/>
                <a:gd name="connsiteX1" fmla="*/ 1318 w 10000"/>
                <a:gd name="connsiteY1" fmla="*/ 557 h 9970"/>
                <a:gd name="connsiteX2" fmla="*/ 963 w 10000"/>
                <a:gd name="connsiteY2" fmla="*/ 109 h 9970"/>
                <a:gd name="connsiteX3" fmla="*/ 253 w 10000"/>
                <a:gd name="connsiteY3" fmla="*/ 161 h 9970"/>
                <a:gd name="connsiteX4" fmla="*/ 24 w 10000"/>
                <a:gd name="connsiteY4" fmla="*/ 873 h 9970"/>
                <a:gd name="connsiteX5" fmla="*/ 104 w 10000"/>
                <a:gd name="connsiteY5" fmla="*/ 1341 h 9970"/>
                <a:gd name="connsiteX6" fmla="*/ 423 w 10000"/>
                <a:gd name="connsiteY6" fmla="*/ 2158 h 9970"/>
                <a:gd name="connsiteX7" fmla="*/ 572 w 10000"/>
                <a:gd name="connsiteY7" fmla="*/ 3238 h 9970"/>
                <a:gd name="connsiteX8" fmla="*/ 713 w 10000"/>
                <a:gd name="connsiteY8" fmla="*/ 4377 h 9970"/>
                <a:gd name="connsiteX9" fmla="*/ 974 w 10000"/>
                <a:gd name="connsiteY9" fmla="*/ 5662 h 9970"/>
                <a:gd name="connsiteX10" fmla="*/ 1542 w 10000"/>
                <a:gd name="connsiteY10" fmla="*/ 6645 h 9970"/>
                <a:gd name="connsiteX11" fmla="*/ 2748 w 10000"/>
                <a:gd name="connsiteY11" fmla="*/ 7221 h 9970"/>
                <a:gd name="connsiteX12" fmla="*/ 4185 w 10000"/>
                <a:gd name="connsiteY12" fmla="*/ 7850 h 9970"/>
                <a:gd name="connsiteX13" fmla="*/ 5552 w 10000"/>
                <a:gd name="connsiteY13" fmla="*/ 8673 h 9970"/>
                <a:gd name="connsiteX14" fmla="*/ 7035 w 10000"/>
                <a:gd name="connsiteY14" fmla="*/ 9542 h 9970"/>
                <a:gd name="connsiteX15" fmla="*/ 8598 w 10000"/>
                <a:gd name="connsiteY15" fmla="*/ 9942 h 9970"/>
                <a:gd name="connsiteX16" fmla="*/ 9321 w 10000"/>
                <a:gd name="connsiteY16" fmla="*/ 9711 h 9970"/>
                <a:gd name="connsiteX17" fmla="*/ 9424 w 10000"/>
                <a:gd name="connsiteY17" fmla="*/ 9038 h 9970"/>
                <a:gd name="connsiteX18" fmla="*/ 9412 w 10000"/>
                <a:gd name="connsiteY18" fmla="*/ 8007 h 9970"/>
                <a:gd name="connsiteX19" fmla="*/ 10000 w 10000"/>
                <a:gd name="connsiteY19" fmla="*/ 7035 h 997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572 w 10000"/>
                <a:gd name="connsiteY7" fmla="*/ 3248 h 10000"/>
                <a:gd name="connsiteX8" fmla="*/ 713 w 10000"/>
                <a:gd name="connsiteY8" fmla="*/ 4390 h 10000"/>
                <a:gd name="connsiteX9" fmla="*/ 974 w 10000"/>
                <a:gd name="connsiteY9" fmla="*/ 5679 h 10000"/>
                <a:gd name="connsiteX10" fmla="*/ 1542 w 10000"/>
                <a:gd name="connsiteY10" fmla="*/ 6665 h 10000"/>
                <a:gd name="connsiteX11" fmla="*/ 2748 w 10000"/>
                <a:gd name="connsiteY11" fmla="*/ 7243 h 10000"/>
                <a:gd name="connsiteX12" fmla="*/ 4185 w 10000"/>
                <a:gd name="connsiteY12" fmla="*/ 7874 h 10000"/>
                <a:gd name="connsiteX13" fmla="*/ 5552 w 10000"/>
                <a:gd name="connsiteY13" fmla="*/ 8699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572 w 10000"/>
                <a:gd name="connsiteY7" fmla="*/ 3248 h 10000"/>
                <a:gd name="connsiteX8" fmla="*/ 713 w 10000"/>
                <a:gd name="connsiteY8" fmla="*/ 4390 h 10000"/>
                <a:gd name="connsiteX9" fmla="*/ 974 w 10000"/>
                <a:gd name="connsiteY9" fmla="*/ 5679 h 10000"/>
                <a:gd name="connsiteX10" fmla="*/ 1542 w 10000"/>
                <a:gd name="connsiteY10" fmla="*/ 6665 h 10000"/>
                <a:gd name="connsiteX11" fmla="*/ 2748 w 10000"/>
                <a:gd name="connsiteY11" fmla="*/ 7243 h 10000"/>
                <a:gd name="connsiteX12" fmla="*/ 4185 w 10000"/>
                <a:gd name="connsiteY12" fmla="*/ 7874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572 w 10000"/>
                <a:gd name="connsiteY7" fmla="*/ 3248 h 10000"/>
                <a:gd name="connsiteX8" fmla="*/ 713 w 10000"/>
                <a:gd name="connsiteY8" fmla="*/ 4390 h 10000"/>
                <a:gd name="connsiteX9" fmla="*/ 974 w 10000"/>
                <a:gd name="connsiteY9" fmla="*/ 5679 h 10000"/>
                <a:gd name="connsiteX10" fmla="*/ 1542 w 10000"/>
                <a:gd name="connsiteY10" fmla="*/ 6665 h 10000"/>
                <a:gd name="connsiteX11" fmla="*/ 2748 w 10000"/>
                <a:gd name="connsiteY11" fmla="*/ 7243 h 10000"/>
                <a:gd name="connsiteX12" fmla="*/ 4003 w 10000"/>
                <a:gd name="connsiteY12" fmla="*/ 8037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572 w 10000"/>
                <a:gd name="connsiteY7" fmla="*/ 3248 h 10000"/>
                <a:gd name="connsiteX8" fmla="*/ 713 w 10000"/>
                <a:gd name="connsiteY8" fmla="*/ 4390 h 10000"/>
                <a:gd name="connsiteX9" fmla="*/ 974 w 10000"/>
                <a:gd name="connsiteY9" fmla="*/ 5679 h 10000"/>
                <a:gd name="connsiteX10" fmla="*/ 1542 w 10000"/>
                <a:gd name="connsiteY10" fmla="*/ 6665 h 10000"/>
                <a:gd name="connsiteX11" fmla="*/ 2492 w 10000"/>
                <a:gd name="connsiteY11" fmla="*/ 7387 h 10000"/>
                <a:gd name="connsiteX12" fmla="*/ 4003 w 10000"/>
                <a:gd name="connsiteY12" fmla="*/ 8037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572 w 10000"/>
                <a:gd name="connsiteY7" fmla="*/ 3248 h 10000"/>
                <a:gd name="connsiteX8" fmla="*/ 713 w 10000"/>
                <a:gd name="connsiteY8" fmla="*/ 4390 h 10000"/>
                <a:gd name="connsiteX9" fmla="*/ 974 w 10000"/>
                <a:gd name="connsiteY9" fmla="*/ 5679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4003 w 10000"/>
                <a:gd name="connsiteY12" fmla="*/ 8037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572 w 10000"/>
                <a:gd name="connsiteY7" fmla="*/ 3248 h 10000"/>
                <a:gd name="connsiteX8" fmla="*/ 713 w 10000"/>
                <a:gd name="connsiteY8" fmla="*/ 4390 h 10000"/>
                <a:gd name="connsiteX9" fmla="*/ 974 w 10000"/>
                <a:gd name="connsiteY9" fmla="*/ 5679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4003 w 10000"/>
                <a:gd name="connsiteY12" fmla="*/ 8037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572 w 10000"/>
                <a:gd name="connsiteY7" fmla="*/ 3248 h 10000"/>
                <a:gd name="connsiteX8" fmla="*/ 713 w 10000"/>
                <a:gd name="connsiteY8" fmla="*/ 4390 h 10000"/>
                <a:gd name="connsiteX9" fmla="*/ 974 w 10000"/>
                <a:gd name="connsiteY9" fmla="*/ 5679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572 w 10000"/>
                <a:gd name="connsiteY7" fmla="*/ 3248 h 10000"/>
                <a:gd name="connsiteX8" fmla="*/ 713 w 10000"/>
                <a:gd name="connsiteY8" fmla="*/ 4390 h 10000"/>
                <a:gd name="connsiteX9" fmla="*/ 974 w 10000"/>
                <a:gd name="connsiteY9" fmla="*/ 5679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572 w 10000"/>
                <a:gd name="connsiteY7" fmla="*/ 3248 h 10000"/>
                <a:gd name="connsiteX8" fmla="*/ 713 w 10000"/>
                <a:gd name="connsiteY8" fmla="*/ 4390 h 10000"/>
                <a:gd name="connsiteX9" fmla="*/ 760 w 10000"/>
                <a:gd name="connsiteY9" fmla="*/ 5691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572 w 10000"/>
                <a:gd name="connsiteY7" fmla="*/ 3248 h 10000"/>
                <a:gd name="connsiteX8" fmla="*/ 790 w 10000"/>
                <a:gd name="connsiteY8" fmla="*/ 4382 h 10000"/>
                <a:gd name="connsiteX9" fmla="*/ 760 w 10000"/>
                <a:gd name="connsiteY9" fmla="*/ 5691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859 w 10000"/>
                <a:gd name="connsiteY7" fmla="*/ 3268 h 10000"/>
                <a:gd name="connsiteX8" fmla="*/ 790 w 10000"/>
                <a:gd name="connsiteY8" fmla="*/ 4382 h 10000"/>
                <a:gd name="connsiteX9" fmla="*/ 760 w 10000"/>
                <a:gd name="connsiteY9" fmla="*/ 5691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706 w 10000"/>
                <a:gd name="connsiteY6" fmla="*/ 2225 h 10000"/>
                <a:gd name="connsiteX7" fmla="*/ 859 w 10000"/>
                <a:gd name="connsiteY7" fmla="*/ 3268 h 10000"/>
                <a:gd name="connsiteX8" fmla="*/ 790 w 10000"/>
                <a:gd name="connsiteY8" fmla="*/ 4382 h 10000"/>
                <a:gd name="connsiteX9" fmla="*/ 760 w 10000"/>
                <a:gd name="connsiteY9" fmla="*/ 5691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706 w 10000"/>
                <a:gd name="connsiteY6" fmla="*/ 2225 h 10000"/>
                <a:gd name="connsiteX7" fmla="*/ 859 w 10000"/>
                <a:gd name="connsiteY7" fmla="*/ 3268 h 10000"/>
                <a:gd name="connsiteX8" fmla="*/ 790 w 10000"/>
                <a:gd name="connsiteY8" fmla="*/ 4382 h 10000"/>
                <a:gd name="connsiteX9" fmla="*/ 760 w 10000"/>
                <a:gd name="connsiteY9" fmla="*/ 5691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528 w 10000"/>
                <a:gd name="connsiteY5" fmla="*/ 1361 h 10000"/>
                <a:gd name="connsiteX6" fmla="*/ 706 w 10000"/>
                <a:gd name="connsiteY6" fmla="*/ 2225 h 10000"/>
                <a:gd name="connsiteX7" fmla="*/ 859 w 10000"/>
                <a:gd name="connsiteY7" fmla="*/ 3268 h 10000"/>
                <a:gd name="connsiteX8" fmla="*/ 790 w 10000"/>
                <a:gd name="connsiteY8" fmla="*/ 4382 h 10000"/>
                <a:gd name="connsiteX9" fmla="*/ 760 w 10000"/>
                <a:gd name="connsiteY9" fmla="*/ 5691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753 w 10000"/>
                <a:gd name="connsiteY1" fmla="*/ 1431 h 10000"/>
                <a:gd name="connsiteX2" fmla="*/ 1318 w 10000"/>
                <a:gd name="connsiteY2" fmla="*/ 559 h 10000"/>
                <a:gd name="connsiteX3" fmla="*/ 963 w 10000"/>
                <a:gd name="connsiteY3" fmla="*/ 109 h 10000"/>
                <a:gd name="connsiteX4" fmla="*/ 253 w 10000"/>
                <a:gd name="connsiteY4" fmla="*/ 161 h 10000"/>
                <a:gd name="connsiteX5" fmla="*/ 24 w 10000"/>
                <a:gd name="connsiteY5" fmla="*/ 876 h 10000"/>
                <a:gd name="connsiteX6" fmla="*/ 528 w 10000"/>
                <a:gd name="connsiteY6" fmla="*/ 1361 h 10000"/>
                <a:gd name="connsiteX7" fmla="*/ 706 w 10000"/>
                <a:gd name="connsiteY7" fmla="*/ 2225 h 10000"/>
                <a:gd name="connsiteX8" fmla="*/ 859 w 10000"/>
                <a:gd name="connsiteY8" fmla="*/ 3268 h 10000"/>
                <a:gd name="connsiteX9" fmla="*/ 790 w 10000"/>
                <a:gd name="connsiteY9" fmla="*/ 4382 h 10000"/>
                <a:gd name="connsiteX10" fmla="*/ 760 w 10000"/>
                <a:gd name="connsiteY10" fmla="*/ 5691 h 10000"/>
                <a:gd name="connsiteX11" fmla="*/ 1310 w 10000"/>
                <a:gd name="connsiteY11" fmla="*/ 6716 h 10000"/>
                <a:gd name="connsiteX12" fmla="*/ 2492 w 10000"/>
                <a:gd name="connsiteY12" fmla="*/ 7387 h 10000"/>
                <a:gd name="connsiteX13" fmla="*/ 3998 w 10000"/>
                <a:gd name="connsiteY13" fmla="*/ 8091 h 10000"/>
                <a:gd name="connsiteX14" fmla="*/ 5416 w 10000"/>
                <a:gd name="connsiteY14" fmla="*/ 8865 h 10000"/>
                <a:gd name="connsiteX15" fmla="*/ 7035 w 10000"/>
                <a:gd name="connsiteY15" fmla="*/ 9571 h 10000"/>
                <a:gd name="connsiteX16" fmla="*/ 8598 w 10000"/>
                <a:gd name="connsiteY16" fmla="*/ 9972 h 10000"/>
                <a:gd name="connsiteX17" fmla="*/ 9321 w 10000"/>
                <a:gd name="connsiteY17" fmla="*/ 9740 h 10000"/>
                <a:gd name="connsiteX18" fmla="*/ 9424 w 10000"/>
                <a:gd name="connsiteY18" fmla="*/ 9065 h 10000"/>
                <a:gd name="connsiteX19" fmla="*/ 9412 w 10000"/>
                <a:gd name="connsiteY19" fmla="*/ 8031 h 10000"/>
                <a:gd name="connsiteX20" fmla="*/ 10000 w 10000"/>
                <a:gd name="connsiteY20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528 w 10000"/>
                <a:gd name="connsiteY5" fmla="*/ 1361 h 10000"/>
                <a:gd name="connsiteX6" fmla="*/ 706 w 10000"/>
                <a:gd name="connsiteY6" fmla="*/ 2225 h 10000"/>
                <a:gd name="connsiteX7" fmla="*/ 859 w 10000"/>
                <a:gd name="connsiteY7" fmla="*/ 3268 h 10000"/>
                <a:gd name="connsiteX8" fmla="*/ 790 w 10000"/>
                <a:gd name="connsiteY8" fmla="*/ 4382 h 10000"/>
                <a:gd name="connsiteX9" fmla="*/ 760 w 10000"/>
                <a:gd name="connsiteY9" fmla="*/ 5691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726 w 10000"/>
                <a:gd name="connsiteY0" fmla="*/ 1359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528 w 10000"/>
                <a:gd name="connsiteY5" fmla="*/ 1361 h 10000"/>
                <a:gd name="connsiteX6" fmla="*/ 706 w 10000"/>
                <a:gd name="connsiteY6" fmla="*/ 2225 h 10000"/>
                <a:gd name="connsiteX7" fmla="*/ 859 w 10000"/>
                <a:gd name="connsiteY7" fmla="*/ 3268 h 10000"/>
                <a:gd name="connsiteX8" fmla="*/ 790 w 10000"/>
                <a:gd name="connsiteY8" fmla="*/ 4382 h 10000"/>
                <a:gd name="connsiteX9" fmla="*/ 760 w 10000"/>
                <a:gd name="connsiteY9" fmla="*/ 5691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726 w 10000"/>
                <a:gd name="connsiteY0" fmla="*/ 1359 h 10000"/>
                <a:gd name="connsiteX1" fmla="*/ 1664 w 10000"/>
                <a:gd name="connsiteY1" fmla="*/ 597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528 w 10000"/>
                <a:gd name="connsiteY5" fmla="*/ 1361 h 10000"/>
                <a:gd name="connsiteX6" fmla="*/ 706 w 10000"/>
                <a:gd name="connsiteY6" fmla="*/ 2225 h 10000"/>
                <a:gd name="connsiteX7" fmla="*/ 859 w 10000"/>
                <a:gd name="connsiteY7" fmla="*/ 3268 h 10000"/>
                <a:gd name="connsiteX8" fmla="*/ 790 w 10000"/>
                <a:gd name="connsiteY8" fmla="*/ 4382 h 10000"/>
                <a:gd name="connsiteX9" fmla="*/ 760 w 10000"/>
                <a:gd name="connsiteY9" fmla="*/ 5691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722 w 9996"/>
                <a:gd name="connsiteY0" fmla="*/ 1315 h 9956"/>
                <a:gd name="connsiteX1" fmla="*/ 1660 w 9996"/>
                <a:gd name="connsiteY1" fmla="*/ 553 h 9956"/>
                <a:gd name="connsiteX2" fmla="*/ 1287 w 9996"/>
                <a:gd name="connsiteY2" fmla="*/ 129 h 9956"/>
                <a:gd name="connsiteX3" fmla="*/ 249 w 9996"/>
                <a:gd name="connsiteY3" fmla="*/ 117 h 9956"/>
                <a:gd name="connsiteX4" fmla="*/ 20 w 9996"/>
                <a:gd name="connsiteY4" fmla="*/ 832 h 9956"/>
                <a:gd name="connsiteX5" fmla="*/ 524 w 9996"/>
                <a:gd name="connsiteY5" fmla="*/ 1317 h 9956"/>
                <a:gd name="connsiteX6" fmla="*/ 702 w 9996"/>
                <a:gd name="connsiteY6" fmla="*/ 2181 h 9956"/>
                <a:gd name="connsiteX7" fmla="*/ 855 w 9996"/>
                <a:gd name="connsiteY7" fmla="*/ 3224 h 9956"/>
                <a:gd name="connsiteX8" fmla="*/ 786 w 9996"/>
                <a:gd name="connsiteY8" fmla="*/ 4338 h 9956"/>
                <a:gd name="connsiteX9" fmla="*/ 756 w 9996"/>
                <a:gd name="connsiteY9" fmla="*/ 5647 h 9956"/>
                <a:gd name="connsiteX10" fmla="*/ 1306 w 9996"/>
                <a:gd name="connsiteY10" fmla="*/ 6672 h 9956"/>
                <a:gd name="connsiteX11" fmla="*/ 2488 w 9996"/>
                <a:gd name="connsiteY11" fmla="*/ 7343 h 9956"/>
                <a:gd name="connsiteX12" fmla="*/ 3994 w 9996"/>
                <a:gd name="connsiteY12" fmla="*/ 8047 h 9956"/>
                <a:gd name="connsiteX13" fmla="*/ 5412 w 9996"/>
                <a:gd name="connsiteY13" fmla="*/ 8821 h 9956"/>
                <a:gd name="connsiteX14" fmla="*/ 7031 w 9996"/>
                <a:gd name="connsiteY14" fmla="*/ 9527 h 9956"/>
                <a:gd name="connsiteX15" fmla="*/ 8594 w 9996"/>
                <a:gd name="connsiteY15" fmla="*/ 9928 h 9956"/>
                <a:gd name="connsiteX16" fmla="*/ 9317 w 9996"/>
                <a:gd name="connsiteY16" fmla="*/ 9696 h 9956"/>
                <a:gd name="connsiteX17" fmla="*/ 9420 w 9996"/>
                <a:gd name="connsiteY17" fmla="*/ 9021 h 9956"/>
                <a:gd name="connsiteX18" fmla="*/ 9408 w 9996"/>
                <a:gd name="connsiteY18" fmla="*/ 7987 h 9956"/>
                <a:gd name="connsiteX19" fmla="*/ 9996 w 9996"/>
                <a:gd name="connsiteY19" fmla="*/ 7012 h 9956"/>
                <a:gd name="connsiteX0" fmla="*/ 1723 w 10000"/>
                <a:gd name="connsiteY0" fmla="*/ 1252 h 9931"/>
                <a:gd name="connsiteX1" fmla="*/ 1661 w 10000"/>
                <a:gd name="connsiteY1" fmla="*/ 486 h 9931"/>
                <a:gd name="connsiteX2" fmla="*/ 1288 w 10000"/>
                <a:gd name="connsiteY2" fmla="*/ 61 h 9931"/>
                <a:gd name="connsiteX3" fmla="*/ 714 w 10000"/>
                <a:gd name="connsiteY3" fmla="*/ 123 h 9931"/>
                <a:gd name="connsiteX4" fmla="*/ 20 w 10000"/>
                <a:gd name="connsiteY4" fmla="*/ 767 h 9931"/>
                <a:gd name="connsiteX5" fmla="*/ 524 w 10000"/>
                <a:gd name="connsiteY5" fmla="*/ 1254 h 9931"/>
                <a:gd name="connsiteX6" fmla="*/ 702 w 10000"/>
                <a:gd name="connsiteY6" fmla="*/ 2122 h 9931"/>
                <a:gd name="connsiteX7" fmla="*/ 855 w 10000"/>
                <a:gd name="connsiteY7" fmla="*/ 3169 h 9931"/>
                <a:gd name="connsiteX8" fmla="*/ 786 w 10000"/>
                <a:gd name="connsiteY8" fmla="*/ 4288 h 9931"/>
                <a:gd name="connsiteX9" fmla="*/ 756 w 10000"/>
                <a:gd name="connsiteY9" fmla="*/ 5603 h 9931"/>
                <a:gd name="connsiteX10" fmla="*/ 1307 w 10000"/>
                <a:gd name="connsiteY10" fmla="*/ 6632 h 9931"/>
                <a:gd name="connsiteX11" fmla="*/ 2489 w 10000"/>
                <a:gd name="connsiteY11" fmla="*/ 7306 h 9931"/>
                <a:gd name="connsiteX12" fmla="*/ 3996 w 10000"/>
                <a:gd name="connsiteY12" fmla="*/ 8014 h 9931"/>
                <a:gd name="connsiteX13" fmla="*/ 5414 w 10000"/>
                <a:gd name="connsiteY13" fmla="*/ 8791 h 9931"/>
                <a:gd name="connsiteX14" fmla="*/ 7034 w 10000"/>
                <a:gd name="connsiteY14" fmla="*/ 9500 h 9931"/>
                <a:gd name="connsiteX15" fmla="*/ 8597 w 10000"/>
                <a:gd name="connsiteY15" fmla="*/ 9903 h 9931"/>
                <a:gd name="connsiteX16" fmla="*/ 9321 w 10000"/>
                <a:gd name="connsiteY16" fmla="*/ 9670 h 9931"/>
                <a:gd name="connsiteX17" fmla="*/ 9424 w 10000"/>
                <a:gd name="connsiteY17" fmla="*/ 8992 h 9931"/>
                <a:gd name="connsiteX18" fmla="*/ 9412 w 10000"/>
                <a:gd name="connsiteY18" fmla="*/ 7953 h 9931"/>
                <a:gd name="connsiteX19" fmla="*/ 10000 w 10000"/>
                <a:gd name="connsiteY19" fmla="*/ 6974 h 9931"/>
                <a:gd name="connsiteX0" fmla="*/ 1270 w 9547"/>
                <a:gd name="connsiteY0" fmla="*/ 1261 h 10000"/>
                <a:gd name="connsiteX1" fmla="*/ 1208 w 9547"/>
                <a:gd name="connsiteY1" fmla="*/ 489 h 10000"/>
                <a:gd name="connsiteX2" fmla="*/ 835 w 9547"/>
                <a:gd name="connsiteY2" fmla="*/ 61 h 10000"/>
                <a:gd name="connsiteX3" fmla="*/ 261 w 9547"/>
                <a:gd name="connsiteY3" fmla="*/ 124 h 10000"/>
                <a:gd name="connsiteX4" fmla="*/ 25 w 9547"/>
                <a:gd name="connsiteY4" fmla="*/ 750 h 10000"/>
                <a:gd name="connsiteX5" fmla="*/ 71 w 9547"/>
                <a:gd name="connsiteY5" fmla="*/ 1263 h 10000"/>
                <a:gd name="connsiteX6" fmla="*/ 249 w 9547"/>
                <a:gd name="connsiteY6" fmla="*/ 2137 h 10000"/>
                <a:gd name="connsiteX7" fmla="*/ 402 w 9547"/>
                <a:gd name="connsiteY7" fmla="*/ 3191 h 10000"/>
                <a:gd name="connsiteX8" fmla="*/ 333 w 9547"/>
                <a:gd name="connsiteY8" fmla="*/ 4318 h 10000"/>
                <a:gd name="connsiteX9" fmla="*/ 303 w 9547"/>
                <a:gd name="connsiteY9" fmla="*/ 5642 h 10000"/>
                <a:gd name="connsiteX10" fmla="*/ 854 w 9547"/>
                <a:gd name="connsiteY10" fmla="*/ 6678 h 10000"/>
                <a:gd name="connsiteX11" fmla="*/ 2036 w 9547"/>
                <a:gd name="connsiteY11" fmla="*/ 7357 h 10000"/>
                <a:gd name="connsiteX12" fmla="*/ 3543 w 9547"/>
                <a:gd name="connsiteY12" fmla="*/ 8070 h 10000"/>
                <a:gd name="connsiteX13" fmla="*/ 4961 w 9547"/>
                <a:gd name="connsiteY13" fmla="*/ 8852 h 10000"/>
                <a:gd name="connsiteX14" fmla="*/ 6581 w 9547"/>
                <a:gd name="connsiteY14" fmla="*/ 9566 h 10000"/>
                <a:gd name="connsiteX15" fmla="*/ 8144 w 9547"/>
                <a:gd name="connsiteY15" fmla="*/ 9972 h 10000"/>
                <a:gd name="connsiteX16" fmla="*/ 8868 w 9547"/>
                <a:gd name="connsiteY16" fmla="*/ 9737 h 10000"/>
                <a:gd name="connsiteX17" fmla="*/ 8971 w 9547"/>
                <a:gd name="connsiteY17" fmla="*/ 9054 h 10000"/>
                <a:gd name="connsiteX18" fmla="*/ 8959 w 9547"/>
                <a:gd name="connsiteY18" fmla="*/ 8008 h 10000"/>
                <a:gd name="connsiteX19" fmla="*/ 9547 w 9547"/>
                <a:gd name="connsiteY19" fmla="*/ 7022 h 10000"/>
                <a:gd name="connsiteX0" fmla="*/ 1330 w 10000"/>
                <a:gd name="connsiteY0" fmla="*/ 1261 h 10144"/>
                <a:gd name="connsiteX1" fmla="*/ 1265 w 10000"/>
                <a:gd name="connsiteY1" fmla="*/ 489 h 10144"/>
                <a:gd name="connsiteX2" fmla="*/ 875 w 10000"/>
                <a:gd name="connsiteY2" fmla="*/ 61 h 10144"/>
                <a:gd name="connsiteX3" fmla="*/ 273 w 10000"/>
                <a:gd name="connsiteY3" fmla="*/ 124 h 10144"/>
                <a:gd name="connsiteX4" fmla="*/ 26 w 10000"/>
                <a:gd name="connsiteY4" fmla="*/ 750 h 10144"/>
                <a:gd name="connsiteX5" fmla="*/ 74 w 10000"/>
                <a:gd name="connsiteY5" fmla="*/ 1263 h 10144"/>
                <a:gd name="connsiteX6" fmla="*/ 261 w 10000"/>
                <a:gd name="connsiteY6" fmla="*/ 2137 h 10144"/>
                <a:gd name="connsiteX7" fmla="*/ 421 w 10000"/>
                <a:gd name="connsiteY7" fmla="*/ 3191 h 10144"/>
                <a:gd name="connsiteX8" fmla="*/ 349 w 10000"/>
                <a:gd name="connsiteY8" fmla="*/ 4318 h 10144"/>
                <a:gd name="connsiteX9" fmla="*/ 317 w 10000"/>
                <a:gd name="connsiteY9" fmla="*/ 5642 h 10144"/>
                <a:gd name="connsiteX10" fmla="*/ 895 w 10000"/>
                <a:gd name="connsiteY10" fmla="*/ 6678 h 10144"/>
                <a:gd name="connsiteX11" fmla="*/ 2133 w 10000"/>
                <a:gd name="connsiteY11" fmla="*/ 7357 h 10144"/>
                <a:gd name="connsiteX12" fmla="*/ 3711 w 10000"/>
                <a:gd name="connsiteY12" fmla="*/ 8070 h 10144"/>
                <a:gd name="connsiteX13" fmla="*/ 5196 w 10000"/>
                <a:gd name="connsiteY13" fmla="*/ 8852 h 10144"/>
                <a:gd name="connsiteX14" fmla="*/ 6893 w 10000"/>
                <a:gd name="connsiteY14" fmla="*/ 9566 h 10144"/>
                <a:gd name="connsiteX15" fmla="*/ 7766 w 10000"/>
                <a:gd name="connsiteY15" fmla="*/ 10116 h 10144"/>
                <a:gd name="connsiteX16" fmla="*/ 9289 w 10000"/>
                <a:gd name="connsiteY16" fmla="*/ 9737 h 10144"/>
                <a:gd name="connsiteX17" fmla="*/ 9397 w 10000"/>
                <a:gd name="connsiteY17" fmla="*/ 9054 h 10144"/>
                <a:gd name="connsiteX18" fmla="*/ 9384 w 10000"/>
                <a:gd name="connsiteY18" fmla="*/ 8008 h 10144"/>
                <a:gd name="connsiteX19" fmla="*/ 10000 w 10000"/>
                <a:gd name="connsiteY19" fmla="*/ 7022 h 10144"/>
                <a:gd name="connsiteX0" fmla="*/ 1330 w 10000"/>
                <a:gd name="connsiteY0" fmla="*/ 1261 h 10396"/>
                <a:gd name="connsiteX1" fmla="*/ 1265 w 10000"/>
                <a:gd name="connsiteY1" fmla="*/ 489 h 10396"/>
                <a:gd name="connsiteX2" fmla="*/ 875 w 10000"/>
                <a:gd name="connsiteY2" fmla="*/ 61 h 10396"/>
                <a:gd name="connsiteX3" fmla="*/ 273 w 10000"/>
                <a:gd name="connsiteY3" fmla="*/ 124 h 10396"/>
                <a:gd name="connsiteX4" fmla="*/ 26 w 10000"/>
                <a:gd name="connsiteY4" fmla="*/ 750 h 10396"/>
                <a:gd name="connsiteX5" fmla="*/ 74 w 10000"/>
                <a:gd name="connsiteY5" fmla="*/ 1263 h 10396"/>
                <a:gd name="connsiteX6" fmla="*/ 261 w 10000"/>
                <a:gd name="connsiteY6" fmla="*/ 2137 h 10396"/>
                <a:gd name="connsiteX7" fmla="*/ 421 w 10000"/>
                <a:gd name="connsiteY7" fmla="*/ 3191 h 10396"/>
                <a:gd name="connsiteX8" fmla="*/ 349 w 10000"/>
                <a:gd name="connsiteY8" fmla="*/ 4318 h 10396"/>
                <a:gd name="connsiteX9" fmla="*/ 317 w 10000"/>
                <a:gd name="connsiteY9" fmla="*/ 5642 h 10396"/>
                <a:gd name="connsiteX10" fmla="*/ 895 w 10000"/>
                <a:gd name="connsiteY10" fmla="*/ 6678 h 10396"/>
                <a:gd name="connsiteX11" fmla="*/ 2133 w 10000"/>
                <a:gd name="connsiteY11" fmla="*/ 7357 h 10396"/>
                <a:gd name="connsiteX12" fmla="*/ 3711 w 10000"/>
                <a:gd name="connsiteY12" fmla="*/ 8070 h 10396"/>
                <a:gd name="connsiteX13" fmla="*/ 5196 w 10000"/>
                <a:gd name="connsiteY13" fmla="*/ 8852 h 10396"/>
                <a:gd name="connsiteX14" fmla="*/ 6893 w 10000"/>
                <a:gd name="connsiteY14" fmla="*/ 9566 h 10396"/>
                <a:gd name="connsiteX15" fmla="*/ 7766 w 10000"/>
                <a:gd name="connsiteY15" fmla="*/ 10116 h 10396"/>
                <a:gd name="connsiteX16" fmla="*/ 8559 w 10000"/>
                <a:gd name="connsiteY16" fmla="*/ 10219 h 10396"/>
                <a:gd name="connsiteX17" fmla="*/ 9397 w 10000"/>
                <a:gd name="connsiteY17" fmla="*/ 9054 h 10396"/>
                <a:gd name="connsiteX18" fmla="*/ 9384 w 10000"/>
                <a:gd name="connsiteY18" fmla="*/ 8008 h 10396"/>
                <a:gd name="connsiteX19" fmla="*/ 10000 w 10000"/>
                <a:gd name="connsiteY19" fmla="*/ 7022 h 10396"/>
                <a:gd name="connsiteX0" fmla="*/ 1330 w 10000"/>
                <a:gd name="connsiteY0" fmla="*/ 1261 h 10323"/>
                <a:gd name="connsiteX1" fmla="*/ 1265 w 10000"/>
                <a:gd name="connsiteY1" fmla="*/ 489 h 10323"/>
                <a:gd name="connsiteX2" fmla="*/ 875 w 10000"/>
                <a:gd name="connsiteY2" fmla="*/ 61 h 10323"/>
                <a:gd name="connsiteX3" fmla="*/ 273 w 10000"/>
                <a:gd name="connsiteY3" fmla="*/ 124 h 10323"/>
                <a:gd name="connsiteX4" fmla="*/ 26 w 10000"/>
                <a:gd name="connsiteY4" fmla="*/ 750 h 10323"/>
                <a:gd name="connsiteX5" fmla="*/ 74 w 10000"/>
                <a:gd name="connsiteY5" fmla="*/ 1263 h 10323"/>
                <a:gd name="connsiteX6" fmla="*/ 261 w 10000"/>
                <a:gd name="connsiteY6" fmla="*/ 2137 h 10323"/>
                <a:gd name="connsiteX7" fmla="*/ 421 w 10000"/>
                <a:gd name="connsiteY7" fmla="*/ 3191 h 10323"/>
                <a:gd name="connsiteX8" fmla="*/ 349 w 10000"/>
                <a:gd name="connsiteY8" fmla="*/ 4318 h 10323"/>
                <a:gd name="connsiteX9" fmla="*/ 317 w 10000"/>
                <a:gd name="connsiteY9" fmla="*/ 5642 h 10323"/>
                <a:gd name="connsiteX10" fmla="*/ 895 w 10000"/>
                <a:gd name="connsiteY10" fmla="*/ 6678 h 10323"/>
                <a:gd name="connsiteX11" fmla="*/ 2133 w 10000"/>
                <a:gd name="connsiteY11" fmla="*/ 7357 h 10323"/>
                <a:gd name="connsiteX12" fmla="*/ 3711 w 10000"/>
                <a:gd name="connsiteY12" fmla="*/ 8070 h 10323"/>
                <a:gd name="connsiteX13" fmla="*/ 5196 w 10000"/>
                <a:gd name="connsiteY13" fmla="*/ 8852 h 10323"/>
                <a:gd name="connsiteX14" fmla="*/ 6893 w 10000"/>
                <a:gd name="connsiteY14" fmla="*/ 9566 h 10323"/>
                <a:gd name="connsiteX15" fmla="*/ 7766 w 10000"/>
                <a:gd name="connsiteY15" fmla="*/ 10116 h 10323"/>
                <a:gd name="connsiteX16" fmla="*/ 8559 w 10000"/>
                <a:gd name="connsiteY16" fmla="*/ 10219 h 10323"/>
                <a:gd name="connsiteX17" fmla="*/ 9046 w 10000"/>
                <a:gd name="connsiteY17" fmla="*/ 9492 h 10323"/>
                <a:gd name="connsiteX18" fmla="*/ 9384 w 10000"/>
                <a:gd name="connsiteY18" fmla="*/ 8008 h 10323"/>
                <a:gd name="connsiteX19" fmla="*/ 10000 w 10000"/>
                <a:gd name="connsiteY19" fmla="*/ 7022 h 10323"/>
                <a:gd name="connsiteX0" fmla="*/ 1330 w 10000"/>
                <a:gd name="connsiteY0" fmla="*/ 1261 h 10323"/>
                <a:gd name="connsiteX1" fmla="*/ 1265 w 10000"/>
                <a:gd name="connsiteY1" fmla="*/ 489 h 10323"/>
                <a:gd name="connsiteX2" fmla="*/ 875 w 10000"/>
                <a:gd name="connsiteY2" fmla="*/ 61 h 10323"/>
                <a:gd name="connsiteX3" fmla="*/ 273 w 10000"/>
                <a:gd name="connsiteY3" fmla="*/ 124 h 10323"/>
                <a:gd name="connsiteX4" fmla="*/ 26 w 10000"/>
                <a:gd name="connsiteY4" fmla="*/ 750 h 10323"/>
                <a:gd name="connsiteX5" fmla="*/ 74 w 10000"/>
                <a:gd name="connsiteY5" fmla="*/ 1263 h 10323"/>
                <a:gd name="connsiteX6" fmla="*/ 261 w 10000"/>
                <a:gd name="connsiteY6" fmla="*/ 2137 h 10323"/>
                <a:gd name="connsiteX7" fmla="*/ 421 w 10000"/>
                <a:gd name="connsiteY7" fmla="*/ 3191 h 10323"/>
                <a:gd name="connsiteX8" fmla="*/ 349 w 10000"/>
                <a:gd name="connsiteY8" fmla="*/ 4318 h 10323"/>
                <a:gd name="connsiteX9" fmla="*/ 317 w 10000"/>
                <a:gd name="connsiteY9" fmla="*/ 5642 h 10323"/>
                <a:gd name="connsiteX10" fmla="*/ 895 w 10000"/>
                <a:gd name="connsiteY10" fmla="*/ 6678 h 10323"/>
                <a:gd name="connsiteX11" fmla="*/ 2133 w 10000"/>
                <a:gd name="connsiteY11" fmla="*/ 7357 h 10323"/>
                <a:gd name="connsiteX12" fmla="*/ 3711 w 10000"/>
                <a:gd name="connsiteY12" fmla="*/ 8070 h 10323"/>
                <a:gd name="connsiteX13" fmla="*/ 5196 w 10000"/>
                <a:gd name="connsiteY13" fmla="*/ 8852 h 10323"/>
                <a:gd name="connsiteX14" fmla="*/ 6893 w 10000"/>
                <a:gd name="connsiteY14" fmla="*/ 9566 h 10323"/>
                <a:gd name="connsiteX15" fmla="*/ 7766 w 10000"/>
                <a:gd name="connsiteY15" fmla="*/ 10116 h 10323"/>
                <a:gd name="connsiteX16" fmla="*/ 8559 w 10000"/>
                <a:gd name="connsiteY16" fmla="*/ 10219 h 10323"/>
                <a:gd name="connsiteX17" fmla="*/ 9046 w 10000"/>
                <a:gd name="connsiteY17" fmla="*/ 9492 h 10323"/>
                <a:gd name="connsiteX18" fmla="*/ 9260 w 10000"/>
                <a:gd name="connsiteY18" fmla="*/ 8643 h 10323"/>
                <a:gd name="connsiteX19" fmla="*/ 10000 w 10000"/>
                <a:gd name="connsiteY19" fmla="*/ 7022 h 10323"/>
                <a:gd name="connsiteX0" fmla="*/ 1330 w 10105"/>
                <a:gd name="connsiteY0" fmla="*/ 1261 h 10323"/>
                <a:gd name="connsiteX1" fmla="*/ 1265 w 10105"/>
                <a:gd name="connsiteY1" fmla="*/ 489 h 10323"/>
                <a:gd name="connsiteX2" fmla="*/ 875 w 10105"/>
                <a:gd name="connsiteY2" fmla="*/ 61 h 10323"/>
                <a:gd name="connsiteX3" fmla="*/ 273 w 10105"/>
                <a:gd name="connsiteY3" fmla="*/ 124 h 10323"/>
                <a:gd name="connsiteX4" fmla="*/ 26 w 10105"/>
                <a:gd name="connsiteY4" fmla="*/ 750 h 10323"/>
                <a:gd name="connsiteX5" fmla="*/ 74 w 10105"/>
                <a:gd name="connsiteY5" fmla="*/ 1263 h 10323"/>
                <a:gd name="connsiteX6" fmla="*/ 261 w 10105"/>
                <a:gd name="connsiteY6" fmla="*/ 2137 h 10323"/>
                <a:gd name="connsiteX7" fmla="*/ 421 w 10105"/>
                <a:gd name="connsiteY7" fmla="*/ 3191 h 10323"/>
                <a:gd name="connsiteX8" fmla="*/ 349 w 10105"/>
                <a:gd name="connsiteY8" fmla="*/ 4318 h 10323"/>
                <a:gd name="connsiteX9" fmla="*/ 317 w 10105"/>
                <a:gd name="connsiteY9" fmla="*/ 5642 h 10323"/>
                <a:gd name="connsiteX10" fmla="*/ 895 w 10105"/>
                <a:gd name="connsiteY10" fmla="*/ 6678 h 10323"/>
                <a:gd name="connsiteX11" fmla="*/ 2133 w 10105"/>
                <a:gd name="connsiteY11" fmla="*/ 7357 h 10323"/>
                <a:gd name="connsiteX12" fmla="*/ 3711 w 10105"/>
                <a:gd name="connsiteY12" fmla="*/ 8070 h 10323"/>
                <a:gd name="connsiteX13" fmla="*/ 5196 w 10105"/>
                <a:gd name="connsiteY13" fmla="*/ 8852 h 10323"/>
                <a:gd name="connsiteX14" fmla="*/ 6893 w 10105"/>
                <a:gd name="connsiteY14" fmla="*/ 9566 h 10323"/>
                <a:gd name="connsiteX15" fmla="*/ 7766 w 10105"/>
                <a:gd name="connsiteY15" fmla="*/ 10116 h 10323"/>
                <a:gd name="connsiteX16" fmla="*/ 8559 w 10105"/>
                <a:gd name="connsiteY16" fmla="*/ 10219 h 10323"/>
                <a:gd name="connsiteX17" fmla="*/ 9046 w 10105"/>
                <a:gd name="connsiteY17" fmla="*/ 9492 h 10323"/>
                <a:gd name="connsiteX18" fmla="*/ 9260 w 10105"/>
                <a:gd name="connsiteY18" fmla="*/ 8643 h 10323"/>
                <a:gd name="connsiteX19" fmla="*/ 10105 w 10105"/>
                <a:gd name="connsiteY19" fmla="*/ 7477 h 10323"/>
                <a:gd name="connsiteX0" fmla="*/ 1330 w 10105"/>
                <a:gd name="connsiteY0" fmla="*/ 1261 h 10323"/>
                <a:gd name="connsiteX1" fmla="*/ 1265 w 10105"/>
                <a:gd name="connsiteY1" fmla="*/ 489 h 10323"/>
                <a:gd name="connsiteX2" fmla="*/ 875 w 10105"/>
                <a:gd name="connsiteY2" fmla="*/ 61 h 10323"/>
                <a:gd name="connsiteX3" fmla="*/ 273 w 10105"/>
                <a:gd name="connsiteY3" fmla="*/ 124 h 10323"/>
                <a:gd name="connsiteX4" fmla="*/ 26 w 10105"/>
                <a:gd name="connsiteY4" fmla="*/ 750 h 10323"/>
                <a:gd name="connsiteX5" fmla="*/ 74 w 10105"/>
                <a:gd name="connsiteY5" fmla="*/ 1263 h 10323"/>
                <a:gd name="connsiteX6" fmla="*/ 261 w 10105"/>
                <a:gd name="connsiteY6" fmla="*/ 2137 h 10323"/>
                <a:gd name="connsiteX7" fmla="*/ 421 w 10105"/>
                <a:gd name="connsiteY7" fmla="*/ 3191 h 10323"/>
                <a:gd name="connsiteX8" fmla="*/ 349 w 10105"/>
                <a:gd name="connsiteY8" fmla="*/ 4318 h 10323"/>
                <a:gd name="connsiteX9" fmla="*/ 317 w 10105"/>
                <a:gd name="connsiteY9" fmla="*/ 5642 h 10323"/>
                <a:gd name="connsiteX10" fmla="*/ 895 w 10105"/>
                <a:gd name="connsiteY10" fmla="*/ 6678 h 10323"/>
                <a:gd name="connsiteX11" fmla="*/ 2133 w 10105"/>
                <a:gd name="connsiteY11" fmla="*/ 7357 h 10323"/>
                <a:gd name="connsiteX12" fmla="*/ 3711 w 10105"/>
                <a:gd name="connsiteY12" fmla="*/ 8070 h 10323"/>
                <a:gd name="connsiteX13" fmla="*/ 5196 w 10105"/>
                <a:gd name="connsiteY13" fmla="*/ 8852 h 10323"/>
                <a:gd name="connsiteX14" fmla="*/ 6893 w 10105"/>
                <a:gd name="connsiteY14" fmla="*/ 9566 h 10323"/>
                <a:gd name="connsiteX15" fmla="*/ 7766 w 10105"/>
                <a:gd name="connsiteY15" fmla="*/ 10116 h 10323"/>
                <a:gd name="connsiteX16" fmla="*/ 8559 w 10105"/>
                <a:gd name="connsiteY16" fmla="*/ 10219 h 10323"/>
                <a:gd name="connsiteX17" fmla="*/ 9046 w 10105"/>
                <a:gd name="connsiteY17" fmla="*/ 9492 h 10323"/>
                <a:gd name="connsiteX18" fmla="*/ 9260 w 10105"/>
                <a:gd name="connsiteY18" fmla="*/ 8643 h 10323"/>
                <a:gd name="connsiteX19" fmla="*/ 10105 w 10105"/>
                <a:gd name="connsiteY19" fmla="*/ 7477 h 10323"/>
                <a:gd name="connsiteX0" fmla="*/ 1330 w 10105"/>
                <a:gd name="connsiteY0" fmla="*/ 1261 h 10323"/>
                <a:gd name="connsiteX1" fmla="*/ 1265 w 10105"/>
                <a:gd name="connsiteY1" fmla="*/ 489 h 10323"/>
                <a:gd name="connsiteX2" fmla="*/ 875 w 10105"/>
                <a:gd name="connsiteY2" fmla="*/ 61 h 10323"/>
                <a:gd name="connsiteX3" fmla="*/ 273 w 10105"/>
                <a:gd name="connsiteY3" fmla="*/ 124 h 10323"/>
                <a:gd name="connsiteX4" fmla="*/ 26 w 10105"/>
                <a:gd name="connsiteY4" fmla="*/ 750 h 10323"/>
                <a:gd name="connsiteX5" fmla="*/ 74 w 10105"/>
                <a:gd name="connsiteY5" fmla="*/ 1263 h 10323"/>
                <a:gd name="connsiteX6" fmla="*/ 261 w 10105"/>
                <a:gd name="connsiteY6" fmla="*/ 2137 h 10323"/>
                <a:gd name="connsiteX7" fmla="*/ 421 w 10105"/>
                <a:gd name="connsiteY7" fmla="*/ 3191 h 10323"/>
                <a:gd name="connsiteX8" fmla="*/ 349 w 10105"/>
                <a:gd name="connsiteY8" fmla="*/ 4318 h 10323"/>
                <a:gd name="connsiteX9" fmla="*/ 317 w 10105"/>
                <a:gd name="connsiteY9" fmla="*/ 5642 h 10323"/>
                <a:gd name="connsiteX10" fmla="*/ 895 w 10105"/>
                <a:gd name="connsiteY10" fmla="*/ 6678 h 10323"/>
                <a:gd name="connsiteX11" fmla="*/ 2133 w 10105"/>
                <a:gd name="connsiteY11" fmla="*/ 7357 h 10323"/>
                <a:gd name="connsiteX12" fmla="*/ 3711 w 10105"/>
                <a:gd name="connsiteY12" fmla="*/ 8070 h 10323"/>
                <a:gd name="connsiteX13" fmla="*/ 5196 w 10105"/>
                <a:gd name="connsiteY13" fmla="*/ 8852 h 10323"/>
                <a:gd name="connsiteX14" fmla="*/ 6893 w 10105"/>
                <a:gd name="connsiteY14" fmla="*/ 9566 h 10323"/>
                <a:gd name="connsiteX15" fmla="*/ 7766 w 10105"/>
                <a:gd name="connsiteY15" fmla="*/ 10116 h 10323"/>
                <a:gd name="connsiteX16" fmla="*/ 8559 w 10105"/>
                <a:gd name="connsiteY16" fmla="*/ 10219 h 10323"/>
                <a:gd name="connsiteX17" fmla="*/ 9046 w 10105"/>
                <a:gd name="connsiteY17" fmla="*/ 9492 h 10323"/>
                <a:gd name="connsiteX18" fmla="*/ 9260 w 10105"/>
                <a:gd name="connsiteY18" fmla="*/ 8643 h 10323"/>
                <a:gd name="connsiteX19" fmla="*/ 10105 w 10105"/>
                <a:gd name="connsiteY19" fmla="*/ 7477 h 10323"/>
                <a:gd name="connsiteX0" fmla="*/ 1330 w 10105"/>
                <a:gd name="connsiteY0" fmla="*/ 1261 h 10286"/>
                <a:gd name="connsiteX1" fmla="*/ 1265 w 10105"/>
                <a:gd name="connsiteY1" fmla="*/ 489 h 10286"/>
                <a:gd name="connsiteX2" fmla="*/ 875 w 10105"/>
                <a:gd name="connsiteY2" fmla="*/ 61 h 10286"/>
                <a:gd name="connsiteX3" fmla="*/ 273 w 10105"/>
                <a:gd name="connsiteY3" fmla="*/ 124 h 10286"/>
                <a:gd name="connsiteX4" fmla="*/ 26 w 10105"/>
                <a:gd name="connsiteY4" fmla="*/ 750 h 10286"/>
                <a:gd name="connsiteX5" fmla="*/ 74 w 10105"/>
                <a:gd name="connsiteY5" fmla="*/ 1263 h 10286"/>
                <a:gd name="connsiteX6" fmla="*/ 261 w 10105"/>
                <a:gd name="connsiteY6" fmla="*/ 2137 h 10286"/>
                <a:gd name="connsiteX7" fmla="*/ 421 w 10105"/>
                <a:gd name="connsiteY7" fmla="*/ 3191 h 10286"/>
                <a:gd name="connsiteX8" fmla="*/ 349 w 10105"/>
                <a:gd name="connsiteY8" fmla="*/ 4318 h 10286"/>
                <a:gd name="connsiteX9" fmla="*/ 317 w 10105"/>
                <a:gd name="connsiteY9" fmla="*/ 5642 h 10286"/>
                <a:gd name="connsiteX10" fmla="*/ 895 w 10105"/>
                <a:gd name="connsiteY10" fmla="*/ 6678 h 10286"/>
                <a:gd name="connsiteX11" fmla="*/ 2133 w 10105"/>
                <a:gd name="connsiteY11" fmla="*/ 7357 h 10286"/>
                <a:gd name="connsiteX12" fmla="*/ 3711 w 10105"/>
                <a:gd name="connsiteY12" fmla="*/ 8070 h 10286"/>
                <a:gd name="connsiteX13" fmla="*/ 5196 w 10105"/>
                <a:gd name="connsiteY13" fmla="*/ 8852 h 10286"/>
                <a:gd name="connsiteX14" fmla="*/ 6893 w 10105"/>
                <a:gd name="connsiteY14" fmla="*/ 9566 h 10286"/>
                <a:gd name="connsiteX15" fmla="*/ 7766 w 10105"/>
                <a:gd name="connsiteY15" fmla="*/ 10116 h 10286"/>
                <a:gd name="connsiteX16" fmla="*/ 8628 w 10105"/>
                <a:gd name="connsiteY16" fmla="*/ 10182 h 10286"/>
                <a:gd name="connsiteX17" fmla="*/ 9046 w 10105"/>
                <a:gd name="connsiteY17" fmla="*/ 9492 h 10286"/>
                <a:gd name="connsiteX18" fmla="*/ 9260 w 10105"/>
                <a:gd name="connsiteY18" fmla="*/ 8643 h 10286"/>
                <a:gd name="connsiteX19" fmla="*/ 10105 w 10105"/>
                <a:gd name="connsiteY19" fmla="*/ 7477 h 10286"/>
                <a:gd name="connsiteX0" fmla="*/ 1330 w 10105"/>
                <a:gd name="connsiteY0" fmla="*/ 1261 h 10356"/>
                <a:gd name="connsiteX1" fmla="*/ 1265 w 10105"/>
                <a:gd name="connsiteY1" fmla="*/ 489 h 10356"/>
                <a:gd name="connsiteX2" fmla="*/ 875 w 10105"/>
                <a:gd name="connsiteY2" fmla="*/ 61 h 10356"/>
                <a:gd name="connsiteX3" fmla="*/ 273 w 10105"/>
                <a:gd name="connsiteY3" fmla="*/ 124 h 10356"/>
                <a:gd name="connsiteX4" fmla="*/ 26 w 10105"/>
                <a:gd name="connsiteY4" fmla="*/ 750 h 10356"/>
                <a:gd name="connsiteX5" fmla="*/ 74 w 10105"/>
                <a:gd name="connsiteY5" fmla="*/ 1263 h 10356"/>
                <a:gd name="connsiteX6" fmla="*/ 261 w 10105"/>
                <a:gd name="connsiteY6" fmla="*/ 2137 h 10356"/>
                <a:gd name="connsiteX7" fmla="*/ 421 w 10105"/>
                <a:gd name="connsiteY7" fmla="*/ 3191 h 10356"/>
                <a:gd name="connsiteX8" fmla="*/ 349 w 10105"/>
                <a:gd name="connsiteY8" fmla="*/ 4318 h 10356"/>
                <a:gd name="connsiteX9" fmla="*/ 317 w 10105"/>
                <a:gd name="connsiteY9" fmla="*/ 5642 h 10356"/>
                <a:gd name="connsiteX10" fmla="*/ 895 w 10105"/>
                <a:gd name="connsiteY10" fmla="*/ 6678 h 10356"/>
                <a:gd name="connsiteX11" fmla="*/ 2133 w 10105"/>
                <a:gd name="connsiteY11" fmla="*/ 7357 h 10356"/>
                <a:gd name="connsiteX12" fmla="*/ 3711 w 10105"/>
                <a:gd name="connsiteY12" fmla="*/ 8070 h 10356"/>
                <a:gd name="connsiteX13" fmla="*/ 5196 w 10105"/>
                <a:gd name="connsiteY13" fmla="*/ 8852 h 10356"/>
                <a:gd name="connsiteX14" fmla="*/ 6893 w 10105"/>
                <a:gd name="connsiteY14" fmla="*/ 9566 h 10356"/>
                <a:gd name="connsiteX15" fmla="*/ 7766 w 10105"/>
                <a:gd name="connsiteY15" fmla="*/ 10116 h 10356"/>
                <a:gd name="connsiteX16" fmla="*/ 8628 w 10105"/>
                <a:gd name="connsiteY16" fmla="*/ 10182 h 10356"/>
                <a:gd name="connsiteX17" fmla="*/ 9046 w 10105"/>
                <a:gd name="connsiteY17" fmla="*/ 9492 h 10356"/>
                <a:gd name="connsiteX18" fmla="*/ 9260 w 10105"/>
                <a:gd name="connsiteY18" fmla="*/ 8643 h 10356"/>
                <a:gd name="connsiteX19" fmla="*/ 10105 w 10105"/>
                <a:gd name="connsiteY19" fmla="*/ 7477 h 10356"/>
                <a:gd name="connsiteX0" fmla="*/ 1330 w 10105"/>
                <a:gd name="connsiteY0" fmla="*/ 1261 h 10356"/>
                <a:gd name="connsiteX1" fmla="*/ 1265 w 10105"/>
                <a:gd name="connsiteY1" fmla="*/ 489 h 10356"/>
                <a:gd name="connsiteX2" fmla="*/ 875 w 10105"/>
                <a:gd name="connsiteY2" fmla="*/ 61 h 10356"/>
                <a:gd name="connsiteX3" fmla="*/ 273 w 10105"/>
                <a:gd name="connsiteY3" fmla="*/ 124 h 10356"/>
                <a:gd name="connsiteX4" fmla="*/ 26 w 10105"/>
                <a:gd name="connsiteY4" fmla="*/ 750 h 10356"/>
                <a:gd name="connsiteX5" fmla="*/ 74 w 10105"/>
                <a:gd name="connsiteY5" fmla="*/ 1263 h 10356"/>
                <a:gd name="connsiteX6" fmla="*/ 261 w 10105"/>
                <a:gd name="connsiteY6" fmla="*/ 2137 h 10356"/>
                <a:gd name="connsiteX7" fmla="*/ 421 w 10105"/>
                <a:gd name="connsiteY7" fmla="*/ 3191 h 10356"/>
                <a:gd name="connsiteX8" fmla="*/ 349 w 10105"/>
                <a:gd name="connsiteY8" fmla="*/ 4318 h 10356"/>
                <a:gd name="connsiteX9" fmla="*/ 317 w 10105"/>
                <a:gd name="connsiteY9" fmla="*/ 5642 h 10356"/>
                <a:gd name="connsiteX10" fmla="*/ 895 w 10105"/>
                <a:gd name="connsiteY10" fmla="*/ 6678 h 10356"/>
                <a:gd name="connsiteX11" fmla="*/ 2133 w 10105"/>
                <a:gd name="connsiteY11" fmla="*/ 7357 h 10356"/>
                <a:gd name="connsiteX12" fmla="*/ 3711 w 10105"/>
                <a:gd name="connsiteY12" fmla="*/ 8070 h 10356"/>
                <a:gd name="connsiteX13" fmla="*/ 5196 w 10105"/>
                <a:gd name="connsiteY13" fmla="*/ 8852 h 10356"/>
                <a:gd name="connsiteX14" fmla="*/ 6610 w 10105"/>
                <a:gd name="connsiteY14" fmla="*/ 9449 h 10356"/>
                <a:gd name="connsiteX15" fmla="*/ 7766 w 10105"/>
                <a:gd name="connsiteY15" fmla="*/ 10116 h 10356"/>
                <a:gd name="connsiteX16" fmla="*/ 8628 w 10105"/>
                <a:gd name="connsiteY16" fmla="*/ 10182 h 10356"/>
                <a:gd name="connsiteX17" fmla="*/ 9046 w 10105"/>
                <a:gd name="connsiteY17" fmla="*/ 9492 h 10356"/>
                <a:gd name="connsiteX18" fmla="*/ 9260 w 10105"/>
                <a:gd name="connsiteY18" fmla="*/ 8643 h 10356"/>
                <a:gd name="connsiteX19" fmla="*/ 10105 w 10105"/>
                <a:gd name="connsiteY19" fmla="*/ 7477 h 10356"/>
                <a:gd name="connsiteX0" fmla="*/ 1330 w 10105"/>
                <a:gd name="connsiteY0" fmla="*/ 1261 h 10356"/>
                <a:gd name="connsiteX1" fmla="*/ 1265 w 10105"/>
                <a:gd name="connsiteY1" fmla="*/ 489 h 10356"/>
                <a:gd name="connsiteX2" fmla="*/ 875 w 10105"/>
                <a:gd name="connsiteY2" fmla="*/ 61 h 10356"/>
                <a:gd name="connsiteX3" fmla="*/ 273 w 10105"/>
                <a:gd name="connsiteY3" fmla="*/ 124 h 10356"/>
                <a:gd name="connsiteX4" fmla="*/ 26 w 10105"/>
                <a:gd name="connsiteY4" fmla="*/ 750 h 10356"/>
                <a:gd name="connsiteX5" fmla="*/ 74 w 10105"/>
                <a:gd name="connsiteY5" fmla="*/ 1263 h 10356"/>
                <a:gd name="connsiteX6" fmla="*/ 261 w 10105"/>
                <a:gd name="connsiteY6" fmla="*/ 2137 h 10356"/>
                <a:gd name="connsiteX7" fmla="*/ 421 w 10105"/>
                <a:gd name="connsiteY7" fmla="*/ 3191 h 10356"/>
                <a:gd name="connsiteX8" fmla="*/ 349 w 10105"/>
                <a:gd name="connsiteY8" fmla="*/ 4318 h 10356"/>
                <a:gd name="connsiteX9" fmla="*/ 317 w 10105"/>
                <a:gd name="connsiteY9" fmla="*/ 5642 h 10356"/>
                <a:gd name="connsiteX10" fmla="*/ 895 w 10105"/>
                <a:gd name="connsiteY10" fmla="*/ 6678 h 10356"/>
                <a:gd name="connsiteX11" fmla="*/ 2133 w 10105"/>
                <a:gd name="connsiteY11" fmla="*/ 7357 h 10356"/>
                <a:gd name="connsiteX12" fmla="*/ 3711 w 10105"/>
                <a:gd name="connsiteY12" fmla="*/ 8070 h 10356"/>
                <a:gd name="connsiteX13" fmla="*/ 5064 w 10105"/>
                <a:gd name="connsiteY13" fmla="*/ 8689 h 10356"/>
                <a:gd name="connsiteX14" fmla="*/ 6610 w 10105"/>
                <a:gd name="connsiteY14" fmla="*/ 9449 h 10356"/>
                <a:gd name="connsiteX15" fmla="*/ 7766 w 10105"/>
                <a:gd name="connsiteY15" fmla="*/ 10116 h 10356"/>
                <a:gd name="connsiteX16" fmla="*/ 8628 w 10105"/>
                <a:gd name="connsiteY16" fmla="*/ 10182 h 10356"/>
                <a:gd name="connsiteX17" fmla="*/ 9046 w 10105"/>
                <a:gd name="connsiteY17" fmla="*/ 9492 h 10356"/>
                <a:gd name="connsiteX18" fmla="*/ 9260 w 10105"/>
                <a:gd name="connsiteY18" fmla="*/ 8643 h 10356"/>
                <a:gd name="connsiteX19" fmla="*/ 10105 w 10105"/>
                <a:gd name="connsiteY19" fmla="*/ 7477 h 10356"/>
                <a:gd name="connsiteX0" fmla="*/ 1330 w 10105"/>
                <a:gd name="connsiteY0" fmla="*/ 1261 h 10356"/>
                <a:gd name="connsiteX1" fmla="*/ 1265 w 10105"/>
                <a:gd name="connsiteY1" fmla="*/ 489 h 10356"/>
                <a:gd name="connsiteX2" fmla="*/ 875 w 10105"/>
                <a:gd name="connsiteY2" fmla="*/ 61 h 10356"/>
                <a:gd name="connsiteX3" fmla="*/ 273 w 10105"/>
                <a:gd name="connsiteY3" fmla="*/ 124 h 10356"/>
                <a:gd name="connsiteX4" fmla="*/ 26 w 10105"/>
                <a:gd name="connsiteY4" fmla="*/ 750 h 10356"/>
                <a:gd name="connsiteX5" fmla="*/ 74 w 10105"/>
                <a:gd name="connsiteY5" fmla="*/ 1263 h 10356"/>
                <a:gd name="connsiteX6" fmla="*/ 261 w 10105"/>
                <a:gd name="connsiteY6" fmla="*/ 2137 h 10356"/>
                <a:gd name="connsiteX7" fmla="*/ 421 w 10105"/>
                <a:gd name="connsiteY7" fmla="*/ 3191 h 10356"/>
                <a:gd name="connsiteX8" fmla="*/ 349 w 10105"/>
                <a:gd name="connsiteY8" fmla="*/ 4318 h 10356"/>
                <a:gd name="connsiteX9" fmla="*/ 317 w 10105"/>
                <a:gd name="connsiteY9" fmla="*/ 5642 h 10356"/>
                <a:gd name="connsiteX10" fmla="*/ 895 w 10105"/>
                <a:gd name="connsiteY10" fmla="*/ 6678 h 10356"/>
                <a:gd name="connsiteX11" fmla="*/ 2133 w 10105"/>
                <a:gd name="connsiteY11" fmla="*/ 7357 h 10356"/>
                <a:gd name="connsiteX12" fmla="*/ 3755 w 10105"/>
                <a:gd name="connsiteY12" fmla="*/ 7947 h 10356"/>
                <a:gd name="connsiteX13" fmla="*/ 5064 w 10105"/>
                <a:gd name="connsiteY13" fmla="*/ 8689 h 10356"/>
                <a:gd name="connsiteX14" fmla="*/ 6610 w 10105"/>
                <a:gd name="connsiteY14" fmla="*/ 9449 h 10356"/>
                <a:gd name="connsiteX15" fmla="*/ 7766 w 10105"/>
                <a:gd name="connsiteY15" fmla="*/ 10116 h 10356"/>
                <a:gd name="connsiteX16" fmla="*/ 8628 w 10105"/>
                <a:gd name="connsiteY16" fmla="*/ 10182 h 10356"/>
                <a:gd name="connsiteX17" fmla="*/ 9046 w 10105"/>
                <a:gd name="connsiteY17" fmla="*/ 9492 h 10356"/>
                <a:gd name="connsiteX18" fmla="*/ 9260 w 10105"/>
                <a:gd name="connsiteY18" fmla="*/ 8643 h 10356"/>
                <a:gd name="connsiteX19" fmla="*/ 10105 w 10105"/>
                <a:gd name="connsiteY19" fmla="*/ 7477 h 10356"/>
                <a:gd name="connsiteX0" fmla="*/ 1330 w 10105"/>
                <a:gd name="connsiteY0" fmla="*/ 1261 h 10356"/>
                <a:gd name="connsiteX1" fmla="*/ 1265 w 10105"/>
                <a:gd name="connsiteY1" fmla="*/ 489 h 10356"/>
                <a:gd name="connsiteX2" fmla="*/ 875 w 10105"/>
                <a:gd name="connsiteY2" fmla="*/ 61 h 10356"/>
                <a:gd name="connsiteX3" fmla="*/ 273 w 10105"/>
                <a:gd name="connsiteY3" fmla="*/ 124 h 10356"/>
                <a:gd name="connsiteX4" fmla="*/ 26 w 10105"/>
                <a:gd name="connsiteY4" fmla="*/ 750 h 10356"/>
                <a:gd name="connsiteX5" fmla="*/ 74 w 10105"/>
                <a:gd name="connsiteY5" fmla="*/ 1263 h 10356"/>
                <a:gd name="connsiteX6" fmla="*/ 261 w 10105"/>
                <a:gd name="connsiteY6" fmla="*/ 2137 h 10356"/>
                <a:gd name="connsiteX7" fmla="*/ 421 w 10105"/>
                <a:gd name="connsiteY7" fmla="*/ 3191 h 10356"/>
                <a:gd name="connsiteX8" fmla="*/ 349 w 10105"/>
                <a:gd name="connsiteY8" fmla="*/ 4318 h 10356"/>
                <a:gd name="connsiteX9" fmla="*/ 317 w 10105"/>
                <a:gd name="connsiteY9" fmla="*/ 5642 h 10356"/>
                <a:gd name="connsiteX10" fmla="*/ 895 w 10105"/>
                <a:gd name="connsiteY10" fmla="*/ 6678 h 10356"/>
                <a:gd name="connsiteX11" fmla="*/ 2133 w 10105"/>
                <a:gd name="connsiteY11" fmla="*/ 7357 h 10356"/>
                <a:gd name="connsiteX12" fmla="*/ 3755 w 10105"/>
                <a:gd name="connsiteY12" fmla="*/ 7947 h 10356"/>
                <a:gd name="connsiteX13" fmla="*/ 5064 w 10105"/>
                <a:gd name="connsiteY13" fmla="*/ 8689 h 10356"/>
                <a:gd name="connsiteX14" fmla="*/ 6610 w 10105"/>
                <a:gd name="connsiteY14" fmla="*/ 9449 h 10356"/>
                <a:gd name="connsiteX15" fmla="*/ 7766 w 10105"/>
                <a:gd name="connsiteY15" fmla="*/ 10116 h 10356"/>
                <a:gd name="connsiteX16" fmla="*/ 8628 w 10105"/>
                <a:gd name="connsiteY16" fmla="*/ 10182 h 10356"/>
                <a:gd name="connsiteX17" fmla="*/ 9046 w 10105"/>
                <a:gd name="connsiteY17" fmla="*/ 9492 h 10356"/>
                <a:gd name="connsiteX18" fmla="*/ 9260 w 10105"/>
                <a:gd name="connsiteY18" fmla="*/ 8643 h 10356"/>
                <a:gd name="connsiteX19" fmla="*/ 10105 w 10105"/>
                <a:gd name="connsiteY19" fmla="*/ 7477 h 10356"/>
                <a:gd name="connsiteX0" fmla="*/ 1330 w 10105"/>
                <a:gd name="connsiteY0" fmla="*/ 1261 h 10356"/>
                <a:gd name="connsiteX1" fmla="*/ 1265 w 10105"/>
                <a:gd name="connsiteY1" fmla="*/ 489 h 10356"/>
                <a:gd name="connsiteX2" fmla="*/ 875 w 10105"/>
                <a:gd name="connsiteY2" fmla="*/ 61 h 10356"/>
                <a:gd name="connsiteX3" fmla="*/ 273 w 10105"/>
                <a:gd name="connsiteY3" fmla="*/ 124 h 10356"/>
                <a:gd name="connsiteX4" fmla="*/ 26 w 10105"/>
                <a:gd name="connsiteY4" fmla="*/ 750 h 10356"/>
                <a:gd name="connsiteX5" fmla="*/ 74 w 10105"/>
                <a:gd name="connsiteY5" fmla="*/ 1263 h 10356"/>
                <a:gd name="connsiteX6" fmla="*/ 261 w 10105"/>
                <a:gd name="connsiteY6" fmla="*/ 2137 h 10356"/>
                <a:gd name="connsiteX7" fmla="*/ 421 w 10105"/>
                <a:gd name="connsiteY7" fmla="*/ 3191 h 10356"/>
                <a:gd name="connsiteX8" fmla="*/ 349 w 10105"/>
                <a:gd name="connsiteY8" fmla="*/ 4318 h 10356"/>
                <a:gd name="connsiteX9" fmla="*/ 317 w 10105"/>
                <a:gd name="connsiteY9" fmla="*/ 5642 h 10356"/>
                <a:gd name="connsiteX10" fmla="*/ 874 w 10105"/>
                <a:gd name="connsiteY10" fmla="*/ 6733 h 10356"/>
                <a:gd name="connsiteX11" fmla="*/ 2133 w 10105"/>
                <a:gd name="connsiteY11" fmla="*/ 7357 h 10356"/>
                <a:gd name="connsiteX12" fmla="*/ 3755 w 10105"/>
                <a:gd name="connsiteY12" fmla="*/ 7947 h 10356"/>
                <a:gd name="connsiteX13" fmla="*/ 5064 w 10105"/>
                <a:gd name="connsiteY13" fmla="*/ 8689 h 10356"/>
                <a:gd name="connsiteX14" fmla="*/ 6610 w 10105"/>
                <a:gd name="connsiteY14" fmla="*/ 9449 h 10356"/>
                <a:gd name="connsiteX15" fmla="*/ 7766 w 10105"/>
                <a:gd name="connsiteY15" fmla="*/ 10116 h 10356"/>
                <a:gd name="connsiteX16" fmla="*/ 8628 w 10105"/>
                <a:gd name="connsiteY16" fmla="*/ 10182 h 10356"/>
                <a:gd name="connsiteX17" fmla="*/ 9046 w 10105"/>
                <a:gd name="connsiteY17" fmla="*/ 9492 h 10356"/>
                <a:gd name="connsiteX18" fmla="*/ 9260 w 10105"/>
                <a:gd name="connsiteY18" fmla="*/ 8643 h 10356"/>
                <a:gd name="connsiteX19" fmla="*/ 10105 w 10105"/>
                <a:gd name="connsiteY19" fmla="*/ 7477 h 10356"/>
                <a:gd name="connsiteX0" fmla="*/ 1330 w 10105"/>
                <a:gd name="connsiteY0" fmla="*/ 1261 h 10356"/>
                <a:gd name="connsiteX1" fmla="*/ 1265 w 10105"/>
                <a:gd name="connsiteY1" fmla="*/ 489 h 10356"/>
                <a:gd name="connsiteX2" fmla="*/ 875 w 10105"/>
                <a:gd name="connsiteY2" fmla="*/ 61 h 10356"/>
                <a:gd name="connsiteX3" fmla="*/ 273 w 10105"/>
                <a:gd name="connsiteY3" fmla="*/ 124 h 10356"/>
                <a:gd name="connsiteX4" fmla="*/ 26 w 10105"/>
                <a:gd name="connsiteY4" fmla="*/ 750 h 10356"/>
                <a:gd name="connsiteX5" fmla="*/ 74 w 10105"/>
                <a:gd name="connsiteY5" fmla="*/ 1263 h 10356"/>
                <a:gd name="connsiteX6" fmla="*/ 261 w 10105"/>
                <a:gd name="connsiteY6" fmla="*/ 2137 h 10356"/>
                <a:gd name="connsiteX7" fmla="*/ 421 w 10105"/>
                <a:gd name="connsiteY7" fmla="*/ 3191 h 10356"/>
                <a:gd name="connsiteX8" fmla="*/ 349 w 10105"/>
                <a:gd name="connsiteY8" fmla="*/ 4318 h 10356"/>
                <a:gd name="connsiteX9" fmla="*/ 317 w 10105"/>
                <a:gd name="connsiteY9" fmla="*/ 5642 h 10356"/>
                <a:gd name="connsiteX10" fmla="*/ 874 w 10105"/>
                <a:gd name="connsiteY10" fmla="*/ 6733 h 10356"/>
                <a:gd name="connsiteX11" fmla="*/ 2133 w 10105"/>
                <a:gd name="connsiteY11" fmla="*/ 7357 h 10356"/>
                <a:gd name="connsiteX12" fmla="*/ 3755 w 10105"/>
                <a:gd name="connsiteY12" fmla="*/ 7947 h 10356"/>
                <a:gd name="connsiteX13" fmla="*/ 5064 w 10105"/>
                <a:gd name="connsiteY13" fmla="*/ 8689 h 10356"/>
                <a:gd name="connsiteX14" fmla="*/ 6610 w 10105"/>
                <a:gd name="connsiteY14" fmla="*/ 9449 h 10356"/>
                <a:gd name="connsiteX15" fmla="*/ 7766 w 10105"/>
                <a:gd name="connsiteY15" fmla="*/ 10116 h 10356"/>
                <a:gd name="connsiteX16" fmla="*/ 8628 w 10105"/>
                <a:gd name="connsiteY16" fmla="*/ 10182 h 10356"/>
                <a:gd name="connsiteX17" fmla="*/ 9046 w 10105"/>
                <a:gd name="connsiteY17" fmla="*/ 9492 h 10356"/>
                <a:gd name="connsiteX18" fmla="*/ 9260 w 10105"/>
                <a:gd name="connsiteY18" fmla="*/ 8643 h 10356"/>
                <a:gd name="connsiteX19" fmla="*/ 10105 w 10105"/>
                <a:gd name="connsiteY19" fmla="*/ 7477 h 10356"/>
                <a:gd name="connsiteX0" fmla="*/ 1330 w 10105"/>
                <a:gd name="connsiteY0" fmla="*/ 1261 h 10356"/>
                <a:gd name="connsiteX1" fmla="*/ 1265 w 10105"/>
                <a:gd name="connsiteY1" fmla="*/ 489 h 10356"/>
                <a:gd name="connsiteX2" fmla="*/ 875 w 10105"/>
                <a:gd name="connsiteY2" fmla="*/ 61 h 10356"/>
                <a:gd name="connsiteX3" fmla="*/ 273 w 10105"/>
                <a:gd name="connsiteY3" fmla="*/ 124 h 10356"/>
                <a:gd name="connsiteX4" fmla="*/ 26 w 10105"/>
                <a:gd name="connsiteY4" fmla="*/ 750 h 10356"/>
                <a:gd name="connsiteX5" fmla="*/ 74 w 10105"/>
                <a:gd name="connsiteY5" fmla="*/ 1263 h 10356"/>
                <a:gd name="connsiteX6" fmla="*/ 261 w 10105"/>
                <a:gd name="connsiteY6" fmla="*/ 2137 h 10356"/>
                <a:gd name="connsiteX7" fmla="*/ 348 w 10105"/>
                <a:gd name="connsiteY7" fmla="*/ 3452 h 10356"/>
                <a:gd name="connsiteX8" fmla="*/ 349 w 10105"/>
                <a:gd name="connsiteY8" fmla="*/ 4318 h 10356"/>
                <a:gd name="connsiteX9" fmla="*/ 317 w 10105"/>
                <a:gd name="connsiteY9" fmla="*/ 5642 h 10356"/>
                <a:gd name="connsiteX10" fmla="*/ 874 w 10105"/>
                <a:gd name="connsiteY10" fmla="*/ 6733 h 10356"/>
                <a:gd name="connsiteX11" fmla="*/ 2133 w 10105"/>
                <a:gd name="connsiteY11" fmla="*/ 7357 h 10356"/>
                <a:gd name="connsiteX12" fmla="*/ 3755 w 10105"/>
                <a:gd name="connsiteY12" fmla="*/ 7947 h 10356"/>
                <a:gd name="connsiteX13" fmla="*/ 5064 w 10105"/>
                <a:gd name="connsiteY13" fmla="*/ 8689 h 10356"/>
                <a:gd name="connsiteX14" fmla="*/ 6610 w 10105"/>
                <a:gd name="connsiteY14" fmla="*/ 9449 h 10356"/>
                <a:gd name="connsiteX15" fmla="*/ 7766 w 10105"/>
                <a:gd name="connsiteY15" fmla="*/ 10116 h 10356"/>
                <a:gd name="connsiteX16" fmla="*/ 8628 w 10105"/>
                <a:gd name="connsiteY16" fmla="*/ 10182 h 10356"/>
                <a:gd name="connsiteX17" fmla="*/ 9046 w 10105"/>
                <a:gd name="connsiteY17" fmla="*/ 9492 h 10356"/>
                <a:gd name="connsiteX18" fmla="*/ 9260 w 10105"/>
                <a:gd name="connsiteY18" fmla="*/ 8643 h 10356"/>
                <a:gd name="connsiteX19" fmla="*/ 10105 w 10105"/>
                <a:gd name="connsiteY19" fmla="*/ 7477 h 10356"/>
                <a:gd name="connsiteX0" fmla="*/ 1330 w 10105"/>
                <a:gd name="connsiteY0" fmla="*/ 1261 h 10356"/>
                <a:gd name="connsiteX1" fmla="*/ 1265 w 10105"/>
                <a:gd name="connsiteY1" fmla="*/ 489 h 10356"/>
                <a:gd name="connsiteX2" fmla="*/ 875 w 10105"/>
                <a:gd name="connsiteY2" fmla="*/ 61 h 10356"/>
                <a:gd name="connsiteX3" fmla="*/ 273 w 10105"/>
                <a:gd name="connsiteY3" fmla="*/ 124 h 10356"/>
                <a:gd name="connsiteX4" fmla="*/ 26 w 10105"/>
                <a:gd name="connsiteY4" fmla="*/ 750 h 10356"/>
                <a:gd name="connsiteX5" fmla="*/ 74 w 10105"/>
                <a:gd name="connsiteY5" fmla="*/ 1263 h 10356"/>
                <a:gd name="connsiteX6" fmla="*/ 348 w 10105"/>
                <a:gd name="connsiteY6" fmla="*/ 3452 h 10356"/>
                <a:gd name="connsiteX7" fmla="*/ 349 w 10105"/>
                <a:gd name="connsiteY7" fmla="*/ 4318 h 10356"/>
                <a:gd name="connsiteX8" fmla="*/ 317 w 10105"/>
                <a:gd name="connsiteY8" fmla="*/ 5642 h 10356"/>
                <a:gd name="connsiteX9" fmla="*/ 874 w 10105"/>
                <a:gd name="connsiteY9" fmla="*/ 6733 h 10356"/>
                <a:gd name="connsiteX10" fmla="*/ 2133 w 10105"/>
                <a:gd name="connsiteY10" fmla="*/ 7357 h 10356"/>
                <a:gd name="connsiteX11" fmla="*/ 3755 w 10105"/>
                <a:gd name="connsiteY11" fmla="*/ 7947 h 10356"/>
                <a:gd name="connsiteX12" fmla="*/ 5064 w 10105"/>
                <a:gd name="connsiteY12" fmla="*/ 8689 h 10356"/>
                <a:gd name="connsiteX13" fmla="*/ 6610 w 10105"/>
                <a:gd name="connsiteY13" fmla="*/ 9449 h 10356"/>
                <a:gd name="connsiteX14" fmla="*/ 7766 w 10105"/>
                <a:gd name="connsiteY14" fmla="*/ 10116 h 10356"/>
                <a:gd name="connsiteX15" fmla="*/ 8628 w 10105"/>
                <a:gd name="connsiteY15" fmla="*/ 10182 h 10356"/>
                <a:gd name="connsiteX16" fmla="*/ 9046 w 10105"/>
                <a:gd name="connsiteY16" fmla="*/ 9492 h 10356"/>
                <a:gd name="connsiteX17" fmla="*/ 9260 w 10105"/>
                <a:gd name="connsiteY17" fmla="*/ 8643 h 10356"/>
                <a:gd name="connsiteX18" fmla="*/ 10105 w 10105"/>
                <a:gd name="connsiteY18" fmla="*/ 7477 h 10356"/>
                <a:gd name="connsiteX0" fmla="*/ 1404 w 10179"/>
                <a:gd name="connsiteY0" fmla="*/ 1261 h 10356"/>
                <a:gd name="connsiteX1" fmla="*/ 1339 w 10179"/>
                <a:gd name="connsiteY1" fmla="*/ 489 h 10356"/>
                <a:gd name="connsiteX2" fmla="*/ 949 w 10179"/>
                <a:gd name="connsiteY2" fmla="*/ 61 h 10356"/>
                <a:gd name="connsiteX3" fmla="*/ 347 w 10179"/>
                <a:gd name="connsiteY3" fmla="*/ 124 h 10356"/>
                <a:gd name="connsiteX4" fmla="*/ 100 w 10179"/>
                <a:gd name="connsiteY4" fmla="*/ 750 h 10356"/>
                <a:gd name="connsiteX5" fmla="*/ 74 w 10179"/>
                <a:gd name="connsiteY5" fmla="*/ 1888 h 10356"/>
                <a:gd name="connsiteX6" fmla="*/ 422 w 10179"/>
                <a:gd name="connsiteY6" fmla="*/ 3452 h 10356"/>
                <a:gd name="connsiteX7" fmla="*/ 423 w 10179"/>
                <a:gd name="connsiteY7" fmla="*/ 4318 h 10356"/>
                <a:gd name="connsiteX8" fmla="*/ 391 w 10179"/>
                <a:gd name="connsiteY8" fmla="*/ 5642 h 10356"/>
                <a:gd name="connsiteX9" fmla="*/ 948 w 10179"/>
                <a:gd name="connsiteY9" fmla="*/ 6733 h 10356"/>
                <a:gd name="connsiteX10" fmla="*/ 2207 w 10179"/>
                <a:gd name="connsiteY10" fmla="*/ 7357 h 10356"/>
                <a:gd name="connsiteX11" fmla="*/ 3829 w 10179"/>
                <a:gd name="connsiteY11" fmla="*/ 7947 h 10356"/>
                <a:gd name="connsiteX12" fmla="*/ 5138 w 10179"/>
                <a:gd name="connsiteY12" fmla="*/ 8689 h 10356"/>
                <a:gd name="connsiteX13" fmla="*/ 6684 w 10179"/>
                <a:gd name="connsiteY13" fmla="*/ 9449 h 10356"/>
                <a:gd name="connsiteX14" fmla="*/ 7840 w 10179"/>
                <a:gd name="connsiteY14" fmla="*/ 10116 h 10356"/>
                <a:gd name="connsiteX15" fmla="*/ 8702 w 10179"/>
                <a:gd name="connsiteY15" fmla="*/ 10182 h 10356"/>
                <a:gd name="connsiteX16" fmla="*/ 9120 w 10179"/>
                <a:gd name="connsiteY16" fmla="*/ 9492 h 10356"/>
                <a:gd name="connsiteX17" fmla="*/ 9334 w 10179"/>
                <a:gd name="connsiteY17" fmla="*/ 8643 h 10356"/>
                <a:gd name="connsiteX18" fmla="*/ 10179 w 10179"/>
                <a:gd name="connsiteY18" fmla="*/ 7477 h 10356"/>
                <a:gd name="connsiteX0" fmla="*/ 1914 w 10689"/>
                <a:gd name="connsiteY0" fmla="*/ 1313 h 10408"/>
                <a:gd name="connsiteX1" fmla="*/ 1849 w 10689"/>
                <a:gd name="connsiteY1" fmla="*/ 541 h 10408"/>
                <a:gd name="connsiteX2" fmla="*/ 1459 w 10689"/>
                <a:gd name="connsiteY2" fmla="*/ 113 h 10408"/>
                <a:gd name="connsiteX3" fmla="*/ 857 w 10689"/>
                <a:gd name="connsiteY3" fmla="*/ 176 h 10408"/>
                <a:gd name="connsiteX4" fmla="*/ 21 w 10689"/>
                <a:gd name="connsiteY4" fmla="*/ 1168 h 10408"/>
                <a:gd name="connsiteX5" fmla="*/ 584 w 10689"/>
                <a:gd name="connsiteY5" fmla="*/ 1940 h 10408"/>
                <a:gd name="connsiteX6" fmla="*/ 932 w 10689"/>
                <a:gd name="connsiteY6" fmla="*/ 3504 h 10408"/>
                <a:gd name="connsiteX7" fmla="*/ 933 w 10689"/>
                <a:gd name="connsiteY7" fmla="*/ 4370 h 10408"/>
                <a:gd name="connsiteX8" fmla="*/ 901 w 10689"/>
                <a:gd name="connsiteY8" fmla="*/ 5694 h 10408"/>
                <a:gd name="connsiteX9" fmla="*/ 1458 w 10689"/>
                <a:gd name="connsiteY9" fmla="*/ 6785 h 10408"/>
                <a:gd name="connsiteX10" fmla="*/ 2717 w 10689"/>
                <a:gd name="connsiteY10" fmla="*/ 7409 h 10408"/>
                <a:gd name="connsiteX11" fmla="*/ 4339 w 10689"/>
                <a:gd name="connsiteY11" fmla="*/ 7999 h 10408"/>
                <a:gd name="connsiteX12" fmla="*/ 5648 w 10689"/>
                <a:gd name="connsiteY12" fmla="*/ 8741 h 10408"/>
                <a:gd name="connsiteX13" fmla="*/ 7194 w 10689"/>
                <a:gd name="connsiteY13" fmla="*/ 9501 h 10408"/>
                <a:gd name="connsiteX14" fmla="*/ 8350 w 10689"/>
                <a:gd name="connsiteY14" fmla="*/ 10168 h 10408"/>
                <a:gd name="connsiteX15" fmla="*/ 9212 w 10689"/>
                <a:gd name="connsiteY15" fmla="*/ 10234 h 10408"/>
                <a:gd name="connsiteX16" fmla="*/ 9630 w 10689"/>
                <a:gd name="connsiteY16" fmla="*/ 9544 h 10408"/>
                <a:gd name="connsiteX17" fmla="*/ 9844 w 10689"/>
                <a:gd name="connsiteY17" fmla="*/ 8695 h 10408"/>
                <a:gd name="connsiteX18" fmla="*/ 10689 w 10689"/>
                <a:gd name="connsiteY18" fmla="*/ 7529 h 10408"/>
                <a:gd name="connsiteX0" fmla="*/ 1914 w 10689"/>
                <a:gd name="connsiteY0" fmla="*/ 1313 h 10408"/>
                <a:gd name="connsiteX1" fmla="*/ 1849 w 10689"/>
                <a:gd name="connsiteY1" fmla="*/ 541 h 10408"/>
                <a:gd name="connsiteX2" fmla="*/ 1459 w 10689"/>
                <a:gd name="connsiteY2" fmla="*/ 113 h 10408"/>
                <a:gd name="connsiteX3" fmla="*/ 857 w 10689"/>
                <a:gd name="connsiteY3" fmla="*/ 176 h 10408"/>
                <a:gd name="connsiteX4" fmla="*/ 21 w 10689"/>
                <a:gd name="connsiteY4" fmla="*/ 1168 h 10408"/>
                <a:gd name="connsiteX5" fmla="*/ 528 w 10689"/>
                <a:gd name="connsiteY5" fmla="*/ 2020 h 10408"/>
                <a:gd name="connsiteX6" fmla="*/ 932 w 10689"/>
                <a:gd name="connsiteY6" fmla="*/ 3504 h 10408"/>
                <a:gd name="connsiteX7" fmla="*/ 933 w 10689"/>
                <a:gd name="connsiteY7" fmla="*/ 4370 h 10408"/>
                <a:gd name="connsiteX8" fmla="*/ 901 w 10689"/>
                <a:gd name="connsiteY8" fmla="*/ 5694 h 10408"/>
                <a:gd name="connsiteX9" fmla="*/ 1458 w 10689"/>
                <a:gd name="connsiteY9" fmla="*/ 6785 h 10408"/>
                <a:gd name="connsiteX10" fmla="*/ 2717 w 10689"/>
                <a:gd name="connsiteY10" fmla="*/ 7409 h 10408"/>
                <a:gd name="connsiteX11" fmla="*/ 4339 w 10689"/>
                <a:gd name="connsiteY11" fmla="*/ 7999 h 10408"/>
                <a:gd name="connsiteX12" fmla="*/ 5648 w 10689"/>
                <a:gd name="connsiteY12" fmla="*/ 8741 h 10408"/>
                <a:gd name="connsiteX13" fmla="*/ 7194 w 10689"/>
                <a:gd name="connsiteY13" fmla="*/ 9501 h 10408"/>
                <a:gd name="connsiteX14" fmla="*/ 8350 w 10689"/>
                <a:gd name="connsiteY14" fmla="*/ 10168 h 10408"/>
                <a:gd name="connsiteX15" fmla="*/ 9212 w 10689"/>
                <a:gd name="connsiteY15" fmla="*/ 10234 h 10408"/>
                <a:gd name="connsiteX16" fmla="*/ 9630 w 10689"/>
                <a:gd name="connsiteY16" fmla="*/ 9544 h 10408"/>
                <a:gd name="connsiteX17" fmla="*/ 9844 w 10689"/>
                <a:gd name="connsiteY17" fmla="*/ 8695 h 10408"/>
                <a:gd name="connsiteX18" fmla="*/ 10689 w 10689"/>
                <a:gd name="connsiteY18" fmla="*/ 7529 h 10408"/>
                <a:gd name="connsiteX0" fmla="*/ 1914 w 10689"/>
                <a:gd name="connsiteY0" fmla="*/ 1313 h 10408"/>
                <a:gd name="connsiteX1" fmla="*/ 1849 w 10689"/>
                <a:gd name="connsiteY1" fmla="*/ 541 h 10408"/>
                <a:gd name="connsiteX2" fmla="*/ 1459 w 10689"/>
                <a:gd name="connsiteY2" fmla="*/ 113 h 10408"/>
                <a:gd name="connsiteX3" fmla="*/ 857 w 10689"/>
                <a:gd name="connsiteY3" fmla="*/ 176 h 10408"/>
                <a:gd name="connsiteX4" fmla="*/ 21 w 10689"/>
                <a:gd name="connsiteY4" fmla="*/ 1168 h 10408"/>
                <a:gd name="connsiteX5" fmla="*/ 528 w 10689"/>
                <a:gd name="connsiteY5" fmla="*/ 2020 h 10408"/>
                <a:gd name="connsiteX6" fmla="*/ 932 w 10689"/>
                <a:gd name="connsiteY6" fmla="*/ 3504 h 10408"/>
                <a:gd name="connsiteX7" fmla="*/ 933 w 10689"/>
                <a:gd name="connsiteY7" fmla="*/ 4370 h 10408"/>
                <a:gd name="connsiteX8" fmla="*/ 901 w 10689"/>
                <a:gd name="connsiteY8" fmla="*/ 5694 h 10408"/>
                <a:gd name="connsiteX9" fmla="*/ 1458 w 10689"/>
                <a:gd name="connsiteY9" fmla="*/ 6785 h 10408"/>
                <a:gd name="connsiteX10" fmla="*/ 2717 w 10689"/>
                <a:gd name="connsiteY10" fmla="*/ 7409 h 10408"/>
                <a:gd name="connsiteX11" fmla="*/ 4339 w 10689"/>
                <a:gd name="connsiteY11" fmla="*/ 7999 h 10408"/>
                <a:gd name="connsiteX12" fmla="*/ 5648 w 10689"/>
                <a:gd name="connsiteY12" fmla="*/ 8741 h 10408"/>
                <a:gd name="connsiteX13" fmla="*/ 7194 w 10689"/>
                <a:gd name="connsiteY13" fmla="*/ 9501 h 10408"/>
                <a:gd name="connsiteX14" fmla="*/ 8350 w 10689"/>
                <a:gd name="connsiteY14" fmla="*/ 10168 h 10408"/>
                <a:gd name="connsiteX15" fmla="*/ 9212 w 10689"/>
                <a:gd name="connsiteY15" fmla="*/ 10234 h 10408"/>
                <a:gd name="connsiteX16" fmla="*/ 9630 w 10689"/>
                <a:gd name="connsiteY16" fmla="*/ 9544 h 10408"/>
                <a:gd name="connsiteX17" fmla="*/ 9844 w 10689"/>
                <a:gd name="connsiteY17" fmla="*/ 8695 h 10408"/>
                <a:gd name="connsiteX18" fmla="*/ 10689 w 10689"/>
                <a:gd name="connsiteY18" fmla="*/ 7529 h 10408"/>
                <a:gd name="connsiteX0" fmla="*/ 1914 w 10689"/>
                <a:gd name="connsiteY0" fmla="*/ 1222 h 10317"/>
                <a:gd name="connsiteX1" fmla="*/ 1849 w 10689"/>
                <a:gd name="connsiteY1" fmla="*/ 450 h 10317"/>
                <a:gd name="connsiteX2" fmla="*/ 1459 w 10689"/>
                <a:gd name="connsiteY2" fmla="*/ 22 h 10317"/>
                <a:gd name="connsiteX3" fmla="*/ 338 w 10689"/>
                <a:gd name="connsiteY3" fmla="*/ 581 h 10317"/>
                <a:gd name="connsiteX4" fmla="*/ 21 w 10689"/>
                <a:gd name="connsiteY4" fmla="*/ 1077 h 10317"/>
                <a:gd name="connsiteX5" fmla="*/ 528 w 10689"/>
                <a:gd name="connsiteY5" fmla="*/ 1929 h 10317"/>
                <a:gd name="connsiteX6" fmla="*/ 932 w 10689"/>
                <a:gd name="connsiteY6" fmla="*/ 3413 h 10317"/>
                <a:gd name="connsiteX7" fmla="*/ 933 w 10689"/>
                <a:gd name="connsiteY7" fmla="*/ 4279 h 10317"/>
                <a:gd name="connsiteX8" fmla="*/ 901 w 10689"/>
                <a:gd name="connsiteY8" fmla="*/ 5603 h 10317"/>
                <a:gd name="connsiteX9" fmla="*/ 1458 w 10689"/>
                <a:gd name="connsiteY9" fmla="*/ 6694 h 10317"/>
                <a:gd name="connsiteX10" fmla="*/ 2717 w 10689"/>
                <a:gd name="connsiteY10" fmla="*/ 7318 h 10317"/>
                <a:gd name="connsiteX11" fmla="*/ 4339 w 10689"/>
                <a:gd name="connsiteY11" fmla="*/ 7908 h 10317"/>
                <a:gd name="connsiteX12" fmla="*/ 5648 w 10689"/>
                <a:gd name="connsiteY12" fmla="*/ 8650 h 10317"/>
                <a:gd name="connsiteX13" fmla="*/ 7194 w 10689"/>
                <a:gd name="connsiteY13" fmla="*/ 9410 h 10317"/>
                <a:gd name="connsiteX14" fmla="*/ 8350 w 10689"/>
                <a:gd name="connsiteY14" fmla="*/ 10077 h 10317"/>
                <a:gd name="connsiteX15" fmla="*/ 9212 w 10689"/>
                <a:gd name="connsiteY15" fmla="*/ 10143 h 10317"/>
                <a:gd name="connsiteX16" fmla="*/ 9630 w 10689"/>
                <a:gd name="connsiteY16" fmla="*/ 9453 h 10317"/>
                <a:gd name="connsiteX17" fmla="*/ 9844 w 10689"/>
                <a:gd name="connsiteY17" fmla="*/ 8604 h 10317"/>
                <a:gd name="connsiteX18" fmla="*/ 10689 w 10689"/>
                <a:gd name="connsiteY18" fmla="*/ 7438 h 10317"/>
                <a:gd name="connsiteX0" fmla="*/ 1914 w 10689"/>
                <a:gd name="connsiteY0" fmla="*/ 880 h 9975"/>
                <a:gd name="connsiteX1" fmla="*/ 1849 w 10689"/>
                <a:gd name="connsiteY1" fmla="*/ 108 h 9975"/>
                <a:gd name="connsiteX2" fmla="*/ 1130 w 10689"/>
                <a:gd name="connsiteY2" fmla="*/ 231 h 9975"/>
                <a:gd name="connsiteX3" fmla="*/ 338 w 10689"/>
                <a:gd name="connsiteY3" fmla="*/ 239 h 9975"/>
                <a:gd name="connsiteX4" fmla="*/ 21 w 10689"/>
                <a:gd name="connsiteY4" fmla="*/ 735 h 9975"/>
                <a:gd name="connsiteX5" fmla="*/ 528 w 10689"/>
                <a:gd name="connsiteY5" fmla="*/ 1587 h 9975"/>
                <a:gd name="connsiteX6" fmla="*/ 932 w 10689"/>
                <a:gd name="connsiteY6" fmla="*/ 3071 h 9975"/>
                <a:gd name="connsiteX7" fmla="*/ 933 w 10689"/>
                <a:gd name="connsiteY7" fmla="*/ 3937 h 9975"/>
                <a:gd name="connsiteX8" fmla="*/ 901 w 10689"/>
                <a:gd name="connsiteY8" fmla="*/ 5261 h 9975"/>
                <a:gd name="connsiteX9" fmla="*/ 1458 w 10689"/>
                <a:gd name="connsiteY9" fmla="*/ 6352 h 9975"/>
                <a:gd name="connsiteX10" fmla="*/ 2717 w 10689"/>
                <a:gd name="connsiteY10" fmla="*/ 6976 h 9975"/>
                <a:gd name="connsiteX11" fmla="*/ 4339 w 10689"/>
                <a:gd name="connsiteY11" fmla="*/ 7566 h 9975"/>
                <a:gd name="connsiteX12" fmla="*/ 5648 w 10689"/>
                <a:gd name="connsiteY12" fmla="*/ 8308 h 9975"/>
                <a:gd name="connsiteX13" fmla="*/ 7194 w 10689"/>
                <a:gd name="connsiteY13" fmla="*/ 9068 h 9975"/>
                <a:gd name="connsiteX14" fmla="*/ 8350 w 10689"/>
                <a:gd name="connsiteY14" fmla="*/ 9735 h 9975"/>
                <a:gd name="connsiteX15" fmla="*/ 9212 w 10689"/>
                <a:gd name="connsiteY15" fmla="*/ 9801 h 9975"/>
                <a:gd name="connsiteX16" fmla="*/ 9630 w 10689"/>
                <a:gd name="connsiteY16" fmla="*/ 9111 h 9975"/>
                <a:gd name="connsiteX17" fmla="*/ 9844 w 10689"/>
                <a:gd name="connsiteY17" fmla="*/ 8262 h 9975"/>
                <a:gd name="connsiteX18" fmla="*/ 10689 w 10689"/>
                <a:gd name="connsiteY18" fmla="*/ 7096 h 9975"/>
                <a:gd name="connsiteX0" fmla="*/ 1791 w 10000"/>
                <a:gd name="connsiteY0" fmla="*/ 727 h 9845"/>
                <a:gd name="connsiteX1" fmla="*/ 1500 w 10000"/>
                <a:gd name="connsiteY1" fmla="*/ 497 h 9845"/>
                <a:gd name="connsiteX2" fmla="*/ 1057 w 10000"/>
                <a:gd name="connsiteY2" fmla="*/ 77 h 9845"/>
                <a:gd name="connsiteX3" fmla="*/ 316 w 10000"/>
                <a:gd name="connsiteY3" fmla="*/ 85 h 9845"/>
                <a:gd name="connsiteX4" fmla="*/ 20 w 10000"/>
                <a:gd name="connsiteY4" fmla="*/ 582 h 9845"/>
                <a:gd name="connsiteX5" fmla="*/ 494 w 10000"/>
                <a:gd name="connsiteY5" fmla="*/ 1436 h 9845"/>
                <a:gd name="connsiteX6" fmla="*/ 872 w 10000"/>
                <a:gd name="connsiteY6" fmla="*/ 2924 h 9845"/>
                <a:gd name="connsiteX7" fmla="*/ 873 w 10000"/>
                <a:gd name="connsiteY7" fmla="*/ 3792 h 9845"/>
                <a:gd name="connsiteX8" fmla="*/ 843 w 10000"/>
                <a:gd name="connsiteY8" fmla="*/ 5119 h 9845"/>
                <a:gd name="connsiteX9" fmla="*/ 1364 w 10000"/>
                <a:gd name="connsiteY9" fmla="*/ 6213 h 9845"/>
                <a:gd name="connsiteX10" fmla="*/ 2542 w 10000"/>
                <a:gd name="connsiteY10" fmla="*/ 6838 h 9845"/>
                <a:gd name="connsiteX11" fmla="*/ 4059 w 10000"/>
                <a:gd name="connsiteY11" fmla="*/ 7430 h 9845"/>
                <a:gd name="connsiteX12" fmla="*/ 5284 w 10000"/>
                <a:gd name="connsiteY12" fmla="*/ 8174 h 9845"/>
                <a:gd name="connsiteX13" fmla="*/ 6730 w 10000"/>
                <a:gd name="connsiteY13" fmla="*/ 8936 h 9845"/>
                <a:gd name="connsiteX14" fmla="*/ 7812 w 10000"/>
                <a:gd name="connsiteY14" fmla="*/ 9604 h 9845"/>
                <a:gd name="connsiteX15" fmla="*/ 8618 w 10000"/>
                <a:gd name="connsiteY15" fmla="*/ 9671 h 9845"/>
                <a:gd name="connsiteX16" fmla="*/ 9009 w 10000"/>
                <a:gd name="connsiteY16" fmla="*/ 8979 h 9845"/>
                <a:gd name="connsiteX17" fmla="*/ 9209 w 10000"/>
                <a:gd name="connsiteY17" fmla="*/ 8128 h 9845"/>
                <a:gd name="connsiteX18" fmla="*/ 10000 w 10000"/>
                <a:gd name="connsiteY18" fmla="*/ 6959 h 9845"/>
                <a:gd name="connsiteX0" fmla="*/ 1739 w 10000"/>
                <a:gd name="connsiteY0" fmla="*/ 1347 h 10000"/>
                <a:gd name="connsiteX1" fmla="*/ 1500 w 10000"/>
                <a:gd name="connsiteY1" fmla="*/ 505 h 10000"/>
                <a:gd name="connsiteX2" fmla="*/ 1057 w 10000"/>
                <a:gd name="connsiteY2" fmla="*/ 78 h 10000"/>
                <a:gd name="connsiteX3" fmla="*/ 316 w 10000"/>
                <a:gd name="connsiteY3" fmla="*/ 86 h 10000"/>
                <a:gd name="connsiteX4" fmla="*/ 20 w 10000"/>
                <a:gd name="connsiteY4" fmla="*/ 591 h 10000"/>
                <a:gd name="connsiteX5" fmla="*/ 494 w 10000"/>
                <a:gd name="connsiteY5" fmla="*/ 1459 h 10000"/>
                <a:gd name="connsiteX6" fmla="*/ 872 w 10000"/>
                <a:gd name="connsiteY6" fmla="*/ 2970 h 10000"/>
                <a:gd name="connsiteX7" fmla="*/ 873 w 10000"/>
                <a:gd name="connsiteY7" fmla="*/ 3852 h 10000"/>
                <a:gd name="connsiteX8" fmla="*/ 843 w 10000"/>
                <a:gd name="connsiteY8" fmla="*/ 5200 h 10000"/>
                <a:gd name="connsiteX9" fmla="*/ 1364 w 10000"/>
                <a:gd name="connsiteY9" fmla="*/ 6311 h 10000"/>
                <a:gd name="connsiteX10" fmla="*/ 2542 w 10000"/>
                <a:gd name="connsiteY10" fmla="*/ 6946 h 10000"/>
                <a:gd name="connsiteX11" fmla="*/ 4059 w 10000"/>
                <a:gd name="connsiteY11" fmla="*/ 7547 h 10000"/>
                <a:gd name="connsiteX12" fmla="*/ 5284 w 10000"/>
                <a:gd name="connsiteY12" fmla="*/ 8303 h 10000"/>
                <a:gd name="connsiteX13" fmla="*/ 6730 w 10000"/>
                <a:gd name="connsiteY13" fmla="*/ 9077 h 10000"/>
                <a:gd name="connsiteX14" fmla="*/ 7812 w 10000"/>
                <a:gd name="connsiteY14" fmla="*/ 9755 h 10000"/>
                <a:gd name="connsiteX15" fmla="*/ 8618 w 10000"/>
                <a:gd name="connsiteY15" fmla="*/ 9823 h 10000"/>
                <a:gd name="connsiteX16" fmla="*/ 9009 w 10000"/>
                <a:gd name="connsiteY16" fmla="*/ 9120 h 10000"/>
                <a:gd name="connsiteX17" fmla="*/ 9209 w 10000"/>
                <a:gd name="connsiteY17" fmla="*/ 8256 h 10000"/>
                <a:gd name="connsiteX18" fmla="*/ 10000 w 10000"/>
                <a:gd name="connsiteY18" fmla="*/ 7069 h 10000"/>
                <a:gd name="connsiteX0" fmla="*/ 1739 w 10000"/>
                <a:gd name="connsiteY0" fmla="*/ 1327 h 9980"/>
                <a:gd name="connsiteX1" fmla="*/ 1500 w 10000"/>
                <a:gd name="connsiteY1" fmla="*/ 485 h 9980"/>
                <a:gd name="connsiteX2" fmla="*/ 1057 w 10000"/>
                <a:gd name="connsiteY2" fmla="*/ 58 h 9980"/>
                <a:gd name="connsiteX3" fmla="*/ 463 w 10000"/>
                <a:gd name="connsiteY3" fmla="*/ 134 h 9980"/>
                <a:gd name="connsiteX4" fmla="*/ 20 w 10000"/>
                <a:gd name="connsiteY4" fmla="*/ 571 h 9980"/>
                <a:gd name="connsiteX5" fmla="*/ 494 w 10000"/>
                <a:gd name="connsiteY5" fmla="*/ 1439 h 9980"/>
                <a:gd name="connsiteX6" fmla="*/ 872 w 10000"/>
                <a:gd name="connsiteY6" fmla="*/ 2950 h 9980"/>
                <a:gd name="connsiteX7" fmla="*/ 873 w 10000"/>
                <a:gd name="connsiteY7" fmla="*/ 3832 h 9980"/>
                <a:gd name="connsiteX8" fmla="*/ 843 w 10000"/>
                <a:gd name="connsiteY8" fmla="*/ 5180 h 9980"/>
                <a:gd name="connsiteX9" fmla="*/ 1364 w 10000"/>
                <a:gd name="connsiteY9" fmla="*/ 6291 h 9980"/>
                <a:gd name="connsiteX10" fmla="*/ 2542 w 10000"/>
                <a:gd name="connsiteY10" fmla="*/ 6926 h 9980"/>
                <a:gd name="connsiteX11" fmla="*/ 4059 w 10000"/>
                <a:gd name="connsiteY11" fmla="*/ 7527 h 9980"/>
                <a:gd name="connsiteX12" fmla="*/ 5284 w 10000"/>
                <a:gd name="connsiteY12" fmla="*/ 8283 h 9980"/>
                <a:gd name="connsiteX13" fmla="*/ 6730 w 10000"/>
                <a:gd name="connsiteY13" fmla="*/ 9057 h 9980"/>
                <a:gd name="connsiteX14" fmla="*/ 7812 w 10000"/>
                <a:gd name="connsiteY14" fmla="*/ 9735 h 9980"/>
                <a:gd name="connsiteX15" fmla="*/ 8618 w 10000"/>
                <a:gd name="connsiteY15" fmla="*/ 9803 h 9980"/>
                <a:gd name="connsiteX16" fmla="*/ 9009 w 10000"/>
                <a:gd name="connsiteY16" fmla="*/ 9100 h 9980"/>
                <a:gd name="connsiteX17" fmla="*/ 9209 w 10000"/>
                <a:gd name="connsiteY17" fmla="*/ 8236 h 9980"/>
                <a:gd name="connsiteX18" fmla="*/ 10000 w 10000"/>
                <a:gd name="connsiteY18" fmla="*/ 7049 h 9980"/>
                <a:gd name="connsiteX0" fmla="*/ 1590 w 9851"/>
                <a:gd name="connsiteY0" fmla="*/ 1330 h 10000"/>
                <a:gd name="connsiteX1" fmla="*/ 1351 w 9851"/>
                <a:gd name="connsiteY1" fmla="*/ 486 h 10000"/>
                <a:gd name="connsiteX2" fmla="*/ 908 w 9851"/>
                <a:gd name="connsiteY2" fmla="*/ 58 h 10000"/>
                <a:gd name="connsiteX3" fmla="*/ 314 w 9851"/>
                <a:gd name="connsiteY3" fmla="*/ 134 h 10000"/>
                <a:gd name="connsiteX4" fmla="*/ 20 w 9851"/>
                <a:gd name="connsiteY4" fmla="*/ 612 h 10000"/>
                <a:gd name="connsiteX5" fmla="*/ 345 w 9851"/>
                <a:gd name="connsiteY5" fmla="*/ 1442 h 10000"/>
                <a:gd name="connsiteX6" fmla="*/ 723 w 9851"/>
                <a:gd name="connsiteY6" fmla="*/ 2956 h 10000"/>
                <a:gd name="connsiteX7" fmla="*/ 724 w 9851"/>
                <a:gd name="connsiteY7" fmla="*/ 3840 h 10000"/>
                <a:gd name="connsiteX8" fmla="*/ 694 w 9851"/>
                <a:gd name="connsiteY8" fmla="*/ 5190 h 10000"/>
                <a:gd name="connsiteX9" fmla="*/ 1215 w 9851"/>
                <a:gd name="connsiteY9" fmla="*/ 6304 h 10000"/>
                <a:gd name="connsiteX10" fmla="*/ 2393 w 9851"/>
                <a:gd name="connsiteY10" fmla="*/ 6940 h 10000"/>
                <a:gd name="connsiteX11" fmla="*/ 3910 w 9851"/>
                <a:gd name="connsiteY11" fmla="*/ 7542 h 10000"/>
                <a:gd name="connsiteX12" fmla="*/ 5135 w 9851"/>
                <a:gd name="connsiteY12" fmla="*/ 8300 h 10000"/>
                <a:gd name="connsiteX13" fmla="*/ 6581 w 9851"/>
                <a:gd name="connsiteY13" fmla="*/ 9075 h 10000"/>
                <a:gd name="connsiteX14" fmla="*/ 7663 w 9851"/>
                <a:gd name="connsiteY14" fmla="*/ 9755 h 10000"/>
                <a:gd name="connsiteX15" fmla="*/ 8469 w 9851"/>
                <a:gd name="connsiteY15" fmla="*/ 9823 h 10000"/>
                <a:gd name="connsiteX16" fmla="*/ 8860 w 9851"/>
                <a:gd name="connsiteY16" fmla="*/ 9118 h 10000"/>
                <a:gd name="connsiteX17" fmla="*/ 9060 w 9851"/>
                <a:gd name="connsiteY17" fmla="*/ 8253 h 10000"/>
                <a:gd name="connsiteX18" fmla="*/ 9851 w 9851"/>
                <a:gd name="connsiteY18" fmla="*/ 7063 h 10000"/>
                <a:gd name="connsiteX0" fmla="*/ 1614 w 10000"/>
                <a:gd name="connsiteY0" fmla="*/ 1330 h 10000"/>
                <a:gd name="connsiteX1" fmla="*/ 1371 w 10000"/>
                <a:gd name="connsiteY1" fmla="*/ 486 h 10000"/>
                <a:gd name="connsiteX2" fmla="*/ 922 w 10000"/>
                <a:gd name="connsiteY2" fmla="*/ 58 h 10000"/>
                <a:gd name="connsiteX3" fmla="*/ 319 w 10000"/>
                <a:gd name="connsiteY3" fmla="*/ 134 h 10000"/>
                <a:gd name="connsiteX4" fmla="*/ 20 w 10000"/>
                <a:gd name="connsiteY4" fmla="*/ 612 h 10000"/>
                <a:gd name="connsiteX5" fmla="*/ 350 w 10000"/>
                <a:gd name="connsiteY5" fmla="*/ 1442 h 10000"/>
                <a:gd name="connsiteX6" fmla="*/ 734 w 10000"/>
                <a:gd name="connsiteY6" fmla="*/ 2956 h 10000"/>
                <a:gd name="connsiteX7" fmla="*/ 735 w 10000"/>
                <a:gd name="connsiteY7" fmla="*/ 3840 h 10000"/>
                <a:gd name="connsiteX8" fmla="*/ 704 w 10000"/>
                <a:gd name="connsiteY8" fmla="*/ 5190 h 10000"/>
                <a:gd name="connsiteX9" fmla="*/ 1233 w 10000"/>
                <a:gd name="connsiteY9" fmla="*/ 6304 h 10000"/>
                <a:gd name="connsiteX10" fmla="*/ 2429 w 10000"/>
                <a:gd name="connsiteY10" fmla="*/ 6940 h 10000"/>
                <a:gd name="connsiteX11" fmla="*/ 3969 w 10000"/>
                <a:gd name="connsiteY11" fmla="*/ 7542 h 10000"/>
                <a:gd name="connsiteX12" fmla="*/ 5213 w 10000"/>
                <a:gd name="connsiteY12" fmla="*/ 8300 h 10000"/>
                <a:gd name="connsiteX13" fmla="*/ 6681 w 10000"/>
                <a:gd name="connsiteY13" fmla="*/ 9075 h 10000"/>
                <a:gd name="connsiteX14" fmla="*/ 7779 w 10000"/>
                <a:gd name="connsiteY14" fmla="*/ 9755 h 10000"/>
                <a:gd name="connsiteX15" fmla="*/ 8597 w 10000"/>
                <a:gd name="connsiteY15" fmla="*/ 9823 h 10000"/>
                <a:gd name="connsiteX16" fmla="*/ 8994 w 10000"/>
                <a:gd name="connsiteY16" fmla="*/ 9118 h 10000"/>
                <a:gd name="connsiteX17" fmla="*/ 9197 w 10000"/>
                <a:gd name="connsiteY17" fmla="*/ 8253 h 10000"/>
                <a:gd name="connsiteX18" fmla="*/ 10000 w 10000"/>
                <a:gd name="connsiteY18" fmla="*/ 7063 h 10000"/>
                <a:gd name="connsiteX0" fmla="*/ 1614 w 10000"/>
                <a:gd name="connsiteY0" fmla="*/ 1325 h 9995"/>
                <a:gd name="connsiteX1" fmla="*/ 1371 w 10000"/>
                <a:gd name="connsiteY1" fmla="*/ 481 h 9995"/>
                <a:gd name="connsiteX2" fmla="*/ 984 w 10000"/>
                <a:gd name="connsiteY2" fmla="*/ 58 h 9995"/>
                <a:gd name="connsiteX3" fmla="*/ 319 w 10000"/>
                <a:gd name="connsiteY3" fmla="*/ 129 h 9995"/>
                <a:gd name="connsiteX4" fmla="*/ 20 w 10000"/>
                <a:gd name="connsiteY4" fmla="*/ 607 h 9995"/>
                <a:gd name="connsiteX5" fmla="*/ 350 w 10000"/>
                <a:gd name="connsiteY5" fmla="*/ 1437 h 9995"/>
                <a:gd name="connsiteX6" fmla="*/ 734 w 10000"/>
                <a:gd name="connsiteY6" fmla="*/ 2951 h 9995"/>
                <a:gd name="connsiteX7" fmla="*/ 735 w 10000"/>
                <a:gd name="connsiteY7" fmla="*/ 3835 h 9995"/>
                <a:gd name="connsiteX8" fmla="*/ 704 w 10000"/>
                <a:gd name="connsiteY8" fmla="*/ 5185 h 9995"/>
                <a:gd name="connsiteX9" fmla="*/ 1233 w 10000"/>
                <a:gd name="connsiteY9" fmla="*/ 6299 h 9995"/>
                <a:gd name="connsiteX10" fmla="*/ 2429 w 10000"/>
                <a:gd name="connsiteY10" fmla="*/ 6935 h 9995"/>
                <a:gd name="connsiteX11" fmla="*/ 3969 w 10000"/>
                <a:gd name="connsiteY11" fmla="*/ 7537 h 9995"/>
                <a:gd name="connsiteX12" fmla="*/ 5213 w 10000"/>
                <a:gd name="connsiteY12" fmla="*/ 8295 h 9995"/>
                <a:gd name="connsiteX13" fmla="*/ 6681 w 10000"/>
                <a:gd name="connsiteY13" fmla="*/ 9070 h 9995"/>
                <a:gd name="connsiteX14" fmla="*/ 7779 w 10000"/>
                <a:gd name="connsiteY14" fmla="*/ 9750 h 9995"/>
                <a:gd name="connsiteX15" fmla="*/ 8597 w 10000"/>
                <a:gd name="connsiteY15" fmla="*/ 9818 h 9995"/>
                <a:gd name="connsiteX16" fmla="*/ 8994 w 10000"/>
                <a:gd name="connsiteY16" fmla="*/ 9113 h 9995"/>
                <a:gd name="connsiteX17" fmla="*/ 9197 w 10000"/>
                <a:gd name="connsiteY17" fmla="*/ 8248 h 9995"/>
                <a:gd name="connsiteX18" fmla="*/ 10000 w 10000"/>
                <a:gd name="connsiteY18" fmla="*/ 7058 h 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00" h="9995">
                  <a:moveTo>
                    <a:pt x="1614" y="1325"/>
                  </a:moveTo>
                  <a:cubicBezTo>
                    <a:pt x="1607" y="1208"/>
                    <a:pt x="1476" y="692"/>
                    <a:pt x="1371" y="481"/>
                  </a:cubicBezTo>
                  <a:cubicBezTo>
                    <a:pt x="1266" y="270"/>
                    <a:pt x="1159" y="117"/>
                    <a:pt x="984" y="58"/>
                  </a:cubicBezTo>
                  <a:cubicBezTo>
                    <a:pt x="808" y="0"/>
                    <a:pt x="480" y="38"/>
                    <a:pt x="319" y="129"/>
                  </a:cubicBezTo>
                  <a:cubicBezTo>
                    <a:pt x="158" y="221"/>
                    <a:pt x="40" y="430"/>
                    <a:pt x="20" y="607"/>
                  </a:cubicBezTo>
                  <a:cubicBezTo>
                    <a:pt x="0" y="782"/>
                    <a:pt x="249" y="1201"/>
                    <a:pt x="350" y="1437"/>
                  </a:cubicBezTo>
                  <a:cubicBezTo>
                    <a:pt x="452" y="1671"/>
                    <a:pt x="670" y="2551"/>
                    <a:pt x="734" y="2951"/>
                  </a:cubicBezTo>
                  <a:cubicBezTo>
                    <a:pt x="798" y="3351"/>
                    <a:pt x="740" y="3462"/>
                    <a:pt x="735" y="3835"/>
                  </a:cubicBezTo>
                  <a:cubicBezTo>
                    <a:pt x="730" y="4206"/>
                    <a:pt x="607" y="4784"/>
                    <a:pt x="704" y="5185"/>
                  </a:cubicBezTo>
                  <a:cubicBezTo>
                    <a:pt x="804" y="5586"/>
                    <a:pt x="945" y="6006"/>
                    <a:pt x="1233" y="6299"/>
                  </a:cubicBezTo>
                  <a:cubicBezTo>
                    <a:pt x="1521" y="6591"/>
                    <a:pt x="1844" y="6791"/>
                    <a:pt x="2429" y="6935"/>
                  </a:cubicBezTo>
                  <a:cubicBezTo>
                    <a:pt x="3014" y="7079"/>
                    <a:pt x="3506" y="7310"/>
                    <a:pt x="3969" y="7537"/>
                  </a:cubicBezTo>
                  <a:cubicBezTo>
                    <a:pt x="4434" y="7764"/>
                    <a:pt x="4761" y="8039"/>
                    <a:pt x="5213" y="8295"/>
                  </a:cubicBezTo>
                  <a:cubicBezTo>
                    <a:pt x="5664" y="8549"/>
                    <a:pt x="6253" y="8827"/>
                    <a:pt x="6681" y="9070"/>
                  </a:cubicBezTo>
                  <a:cubicBezTo>
                    <a:pt x="7108" y="9312"/>
                    <a:pt x="7459" y="9625"/>
                    <a:pt x="7779" y="9750"/>
                  </a:cubicBezTo>
                  <a:cubicBezTo>
                    <a:pt x="8098" y="9875"/>
                    <a:pt x="8389" y="9995"/>
                    <a:pt x="8597" y="9818"/>
                  </a:cubicBezTo>
                  <a:cubicBezTo>
                    <a:pt x="8805" y="9640"/>
                    <a:pt x="8895" y="9375"/>
                    <a:pt x="8994" y="9113"/>
                  </a:cubicBezTo>
                  <a:cubicBezTo>
                    <a:pt x="9093" y="8852"/>
                    <a:pt x="9100" y="8521"/>
                    <a:pt x="9197" y="8248"/>
                  </a:cubicBezTo>
                  <a:cubicBezTo>
                    <a:pt x="9296" y="7973"/>
                    <a:pt x="9920" y="7173"/>
                    <a:pt x="10000" y="7058"/>
                  </a:cubicBezTo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5" name="Group 29"/>
            <p:cNvGrpSpPr/>
            <p:nvPr/>
          </p:nvGrpSpPr>
          <p:grpSpPr>
            <a:xfrm rot="161283">
              <a:off x="5348887" y="4897241"/>
              <a:ext cx="429579" cy="742051"/>
              <a:chOff x="5249710" y="4545103"/>
              <a:chExt cx="471245" cy="814023"/>
            </a:xfrm>
          </p:grpSpPr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 rot="342526">
                <a:off x="5458381" y="4545103"/>
                <a:ext cx="262574" cy="398169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 rot="342526">
                <a:off x="5249710" y="4799920"/>
                <a:ext cx="361629" cy="55920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6" name="Group 28"/>
            <p:cNvGrpSpPr/>
            <p:nvPr/>
          </p:nvGrpSpPr>
          <p:grpSpPr>
            <a:xfrm rot="21397885">
              <a:off x="4243641" y="4762603"/>
              <a:ext cx="603685" cy="749057"/>
              <a:chOff x="4015678" y="4449755"/>
              <a:chExt cx="594093" cy="864685"/>
            </a:xfrm>
          </p:grpSpPr>
          <p:sp>
            <p:nvSpPr>
              <p:cNvPr id="17" name="Freeform 46"/>
              <p:cNvSpPr>
                <a:spLocks/>
              </p:cNvSpPr>
              <p:nvPr/>
            </p:nvSpPr>
            <p:spPr bwMode="auto">
              <a:xfrm rot="21115886">
                <a:off x="4210868" y="4449755"/>
                <a:ext cx="398903" cy="371579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" name="Freeform 47"/>
              <p:cNvSpPr>
                <a:spLocks/>
              </p:cNvSpPr>
              <p:nvPr/>
            </p:nvSpPr>
            <p:spPr bwMode="auto">
              <a:xfrm rot="21115886">
                <a:off x="4015678" y="4696963"/>
                <a:ext cx="537334" cy="617477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8 - Εικόνα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144800" y="461385"/>
            <a:ext cx="6854400" cy="593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8 - Εικόνα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144800" y="461385"/>
            <a:ext cx="6854400" cy="593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oup 48"/>
          <p:cNvGrpSpPr/>
          <p:nvPr/>
        </p:nvGrpSpPr>
        <p:grpSpPr>
          <a:xfrm>
            <a:off x="3684011" y="1527902"/>
            <a:ext cx="3620902" cy="4904413"/>
            <a:chOff x="3684011" y="1527902"/>
            <a:chExt cx="3620902" cy="4904413"/>
          </a:xfrm>
        </p:grpSpPr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3869117" y="2502986"/>
              <a:ext cx="2493191" cy="1959079"/>
            </a:xfrm>
            <a:custGeom>
              <a:avLst/>
              <a:gdLst>
                <a:gd name="T0" fmla="*/ 1361 w 1361"/>
                <a:gd name="T1" fmla="*/ 68 h 723"/>
                <a:gd name="T2" fmla="*/ 1315 w 1361"/>
                <a:gd name="T3" fmla="*/ 44 h 723"/>
                <a:gd name="T4" fmla="*/ 1251 w 1361"/>
                <a:gd name="T5" fmla="*/ 23 h 723"/>
                <a:gd name="T6" fmla="*/ 1174 w 1361"/>
                <a:gd name="T7" fmla="*/ 6 h 723"/>
                <a:gd name="T8" fmla="*/ 1121 w 1361"/>
                <a:gd name="T9" fmla="*/ 1 h 723"/>
                <a:gd name="T10" fmla="*/ 1049 w 1361"/>
                <a:gd name="T11" fmla="*/ 8 h 723"/>
                <a:gd name="T12" fmla="*/ 951 w 1361"/>
                <a:gd name="T13" fmla="*/ 47 h 723"/>
                <a:gd name="T14" fmla="*/ 879 w 1361"/>
                <a:gd name="T15" fmla="*/ 78 h 723"/>
                <a:gd name="T16" fmla="*/ 792 w 1361"/>
                <a:gd name="T17" fmla="*/ 100 h 723"/>
                <a:gd name="T18" fmla="*/ 660 w 1361"/>
                <a:gd name="T19" fmla="*/ 131 h 723"/>
                <a:gd name="T20" fmla="*/ 540 w 1361"/>
                <a:gd name="T21" fmla="*/ 155 h 723"/>
                <a:gd name="T22" fmla="*/ 471 w 1361"/>
                <a:gd name="T23" fmla="*/ 164 h 723"/>
                <a:gd name="T24" fmla="*/ 442 w 1361"/>
                <a:gd name="T25" fmla="*/ 179 h 723"/>
                <a:gd name="T26" fmla="*/ 437 w 1361"/>
                <a:gd name="T27" fmla="*/ 210 h 723"/>
                <a:gd name="T28" fmla="*/ 430 w 1361"/>
                <a:gd name="T29" fmla="*/ 244 h 723"/>
                <a:gd name="T30" fmla="*/ 408 w 1361"/>
                <a:gd name="T31" fmla="*/ 265 h 723"/>
                <a:gd name="T32" fmla="*/ 377 w 1361"/>
                <a:gd name="T33" fmla="*/ 282 h 723"/>
                <a:gd name="T34" fmla="*/ 355 w 1361"/>
                <a:gd name="T35" fmla="*/ 275 h 723"/>
                <a:gd name="T36" fmla="*/ 346 w 1361"/>
                <a:gd name="T37" fmla="*/ 256 h 723"/>
                <a:gd name="T38" fmla="*/ 339 w 1361"/>
                <a:gd name="T39" fmla="*/ 224 h 723"/>
                <a:gd name="T40" fmla="*/ 341 w 1361"/>
                <a:gd name="T41" fmla="*/ 186 h 723"/>
                <a:gd name="T42" fmla="*/ 331 w 1361"/>
                <a:gd name="T43" fmla="*/ 167 h 723"/>
                <a:gd name="T44" fmla="*/ 310 w 1361"/>
                <a:gd name="T45" fmla="*/ 164 h 723"/>
                <a:gd name="T46" fmla="*/ 293 w 1361"/>
                <a:gd name="T47" fmla="*/ 184 h 723"/>
                <a:gd name="T48" fmla="*/ 264 w 1361"/>
                <a:gd name="T49" fmla="*/ 241 h 723"/>
                <a:gd name="T50" fmla="*/ 226 w 1361"/>
                <a:gd name="T51" fmla="*/ 318 h 723"/>
                <a:gd name="T52" fmla="*/ 175 w 1361"/>
                <a:gd name="T53" fmla="*/ 388 h 723"/>
                <a:gd name="T54" fmla="*/ 132 w 1361"/>
                <a:gd name="T55" fmla="*/ 469 h 723"/>
                <a:gd name="T56" fmla="*/ 72 w 1361"/>
                <a:gd name="T57" fmla="*/ 563 h 723"/>
                <a:gd name="T58" fmla="*/ 27 w 1361"/>
                <a:gd name="T59" fmla="*/ 640 h 723"/>
                <a:gd name="T60" fmla="*/ 5 w 1361"/>
                <a:gd name="T61" fmla="*/ 671 h 723"/>
                <a:gd name="T62" fmla="*/ 5 w 1361"/>
                <a:gd name="T63" fmla="*/ 716 h 723"/>
                <a:gd name="T64" fmla="*/ 36 w 1361"/>
                <a:gd name="T65" fmla="*/ 716 h 723"/>
                <a:gd name="T66" fmla="*/ 115 w 1361"/>
                <a:gd name="T67" fmla="*/ 671 h 723"/>
                <a:gd name="T68" fmla="*/ 190 w 1361"/>
                <a:gd name="T69" fmla="*/ 613 h 723"/>
                <a:gd name="T70" fmla="*/ 293 w 1361"/>
                <a:gd name="T71" fmla="*/ 548 h 723"/>
                <a:gd name="T72" fmla="*/ 408 w 1361"/>
                <a:gd name="T73" fmla="*/ 493 h 723"/>
                <a:gd name="T74" fmla="*/ 547 w 1361"/>
                <a:gd name="T75" fmla="*/ 431 h 723"/>
                <a:gd name="T76" fmla="*/ 636 w 1361"/>
                <a:gd name="T77" fmla="*/ 376 h 723"/>
                <a:gd name="T78" fmla="*/ 679 w 1361"/>
                <a:gd name="T79" fmla="*/ 301 h 723"/>
                <a:gd name="T80" fmla="*/ 694 w 1361"/>
                <a:gd name="T81" fmla="*/ 208 h 723"/>
                <a:gd name="T82" fmla="*/ 691 w 1361"/>
                <a:gd name="T83" fmla="*/ 164 h 723"/>
                <a:gd name="T84" fmla="*/ 687 w 1361"/>
                <a:gd name="T85" fmla="*/ 145 h 723"/>
                <a:gd name="T86" fmla="*/ 672 w 1361"/>
                <a:gd name="T87" fmla="*/ 92 h 723"/>
                <a:gd name="T88" fmla="*/ 651 w 1361"/>
                <a:gd name="T89" fmla="*/ 59 h 7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61"/>
                <a:gd name="T136" fmla="*/ 0 h 723"/>
                <a:gd name="T137" fmla="*/ 1361 w 1361"/>
                <a:gd name="T138" fmla="*/ 723 h 723"/>
                <a:gd name="connsiteX0" fmla="*/ 10000 w 10000"/>
                <a:gd name="connsiteY0" fmla="*/ 941 h 10000"/>
                <a:gd name="connsiteX1" fmla="*/ 9662 w 10000"/>
                <a:gd name="connsiteY1" fmla="*/ 609 h 10000"/>
                <a:gd name="connsiteX2" fmla="*/ 9192 w 10000"/>
                <a:gd name="connsiteY2" fmla="*/ 318 h 10000"/>
                <a:gd name="connsiteX3" fmla="*/ 8626 w 10000"/>
                <a:gd name="connsiteY3" fmla="*/ 83 h 10000"/>
                <a:gd name="connsiteX4" fmla="*/ 8237 w 10000"/>
                <a:gd name="connsiteY4" fmla="*/ 14 h 10000"/>
                <a:gd name="connsiteX5" fmla="*/ 7708 w 10000"/>
                <a:gd name="connsiteY5" fmla="*/ 111 h 10000"/>
                <a:gd name="connsiteX6" fmla="*/ 6988 w 10000"/>
                <a:gd name="connsiteY6" fmla="*/ 650 h 10000"/>
                <a:gd name="connsiteX7" fmla="*/ 6458 w 10000"/>
                <a:gd name="connsiteY7" fmla="*/ 1079 h 10000"/>
                <a:gd name="connsiteX8" fmla="*/ 5819 w 10000"/>
                <a:gd name="connsiteY8" fmla="*/ 1383 h 10000"/>
                <a:gd name="connsiteX9" fmla="*/ 4849 w 10000"/>
                <a:gd name="connsiteY9" fmla="*/ 1812 h 10000"/>
                <a:gd name="connsiteX10" fmla="*/ 3968 w 10000"/>
                <a:gd name="connsiteY10" fmla="*/ 2144 h 10000"/>
                <a:gd name="connsiteX11" fmla="*/ 3461 w 10000"/>
                <a:gd name="connsiteY11" fmla="*/ 2268 h 10000"/>
                <a:gd name="connsiteX12" fmla="*/ 3248 w 10000"/>
                <a:gd name="connsiteY12" fmla="*/ 2476 h 10000"/>
                <a:gd name="connsiteX13" fmla="*/ 3211 w 10000"/>
                <a:gd name="connsiteY13" fmla="*/ 2905 h 10000"/>
                <a:gd name="connsiteX14" fmla="*/ 3159 w 10000"/>
                <a:gd name="connsiteY14" fmla="*/ 3375 h 10000"/>
                <a:gd name="connsiteX15" fmla="*/ 2998 w 10000"/>
                <a:gd name="connsiteY15" fmla="*/ 3665 h 10000"/>
                <a:gd name="connsiteX16" fmla="*/ 2770 w 10000"/>
                <a:gd name="connsiteY16" fmla="*/ 3900 h 10000"/>
                <a:gd name="connsiteX17" fmla="*/ 2608 w 10000"/>
                <a:gd name="connsiteY17" fmla="*/ 3804 h 10000"/>
                <a:gd name="connsiteX18" fmla="*/ 2542 w 10000"/>
                <a:gd name="connsiteY18" fmla="*/ 3541 h 10000"/>
                <a:gd name="connsiteX19" fmla="*/ 2506 w 10000"/>
                <a:gd name="connsiteY19" fmla="*/ 2573 h 10000"/>
                <a:gd name="connsiteX20" fmla="*/ 2432 w 10000"/>
                <a:gd name="connsiteY20" fmla="*/ 2310 h 10000"/>
                <a:gd name="connsiteX21" fmla="*/ 2278 w 10000"/>
                <a:gd name="connsiteY21" fmla="*/ 2268 h 10000"/>
                <a:gd name="connsiteX22" fmla="*/ 2153 w 10000"/>
                <a:gd name="connsiteY22" fmla="*/ 2545 h 10000"/>
                <a:gd name="connsiteX23" fmla="*/ 1940 w 10000"/>
                <a:gd name="connsiteY23" fmla="*/ 3333 h 10000"/>
                <a:gd name="connsiteX24" fmla="*/ 1661 w 10000"/>
                <a:gd name="connsiteY24" fmla="*/ 4398 h 10000"/>
                <a:gd name="connsiteX25" fmla="*/ 1286 w 10000"/>
                <a:gd name="connsiteY25" fmla="*/ 5367 h 10000"/>
                <a:gd name="connsiteX26" fmla="*/ 970 w 10000"/>
                <a:gd name="connsiteY26" fmla="*/ 6487 h 10000"/>
                <a:gd name="connsiteX27" fmla="*/ 529 w 10000"/>
                <a:gd name="connsiteY27" fmla="*/ 7787 h 10000"/>
                <a:gd name="connsiteX28" fmla="*/ 198 w 10000"/>
                <a:gd name="connsiteY28" fmla="*/ 8852 h 10000"/>
                <a:gd name="connsiteX29" fmla="*/ 37 w 10000"/>
                <a:gd name="connsiteY29" fmla="*/ 9281 h 10000"/>
                <a:gd name="connsiteX30" fmla="*/ 37 w 10000"/>
                <a:gd name="connsiteY30" fmla="*/ 9903 h 10000"/>
                <a:gd name="connsiteX31" fmla="*/ 265 w 10000"/>
                <a:gd name="connsiteY31" fmla="*/ 9903 h 10000"/>
                <a:gd name="connsiteX32" fmla="*/ 845 w 10000"/>
                <a:gd name="connsiteY32" fmla="*/ 9281 h 10000"/>
                <a:gd name="connsiteX33" fmla="*/ 1396 w 10000"/>
                <a:gd name="connsiteY33" fmla="*/ 8479 h 10000"/>
                <a:gd name="connsiteX34" fmla="*/ 2153 w 10000"/>
                <a:gd name="connsiteY34" fmla="*/ 7580 h 10000"/>
                <a:gd name="connsiteX35" fmla="*/ 2998 w 10000"/>
                <a:gd name="connsiteY35" fmla="*/ 6819 h 10000"/>
                <a:gd name="connsiteX36" fmla="*/ 4019 w 10000"/>
                <a:gd name="connsiteY36" fmla="*/ 5961 h 10000"/>
                <a:gd name="connsiteX37" fmla="*/ 4673 w 10000"/>
                <a:gd name="connsiteY37" fmla="*/ 5201 h 10000"/>
                <a:gd name="connsiteX38" fmla="*/ 4989 w 10000"/>
                <a:gd name="connsiteY38" fmla="*/ 4163 h 10000"/>
                <a:gd name="connsiteX39" fmla="*/ 5099 w 10000"/>
                <a:gd name="connsiteY39" fmla="*/ 2877 h 10000"/>
                <a:gd name="connsiteX40" fmla="*/ 5077 w 10000"/>
                <a:gd name="connsiteY40" fmla="*/ 2268 h 10000"/>
                <a:gd name="connsiteX41" fmla="*/ 5048 w 10000"/>
                <a:gd name="connsiteY41" fmla="*/ 2006 h 10000"/>
                <a:gd name="connsiteX42" fmla="*/ 4938 w 10000"/>
                <a:gd name="connsiteY42" fmla="*/ 1272 h 10000"/>
                <a:gd name="connsiteX43" fmla="*/ 4783 w 10000"/>
                <a:gd name="connsiteY43" fmla="*/ 816 h 10000"/>
                <a:gd name="connsiteX0" fmla="*/ 10000 w 10000"/>
                <a:gd name="connsiteY0" fmla="*/ 941 h 10000"/>
                <a:gd name="connsiteX1" fmla="*/ 9662 w 10000"/>
                <a:gd name="connsiteY1" fmla="*/ 609 h 10000"/>
                <a:gd name="connsiteX2" fmla="*/ 9192 w 10000"/>
                <a:gd name="connsiteY2" fmla="*/ 318 h 10000"/>
                <a:gd name="connsiteX3" fmla="*/ 8626 w 10000"/>
                <a:gd name="connsiteY3" fmla="*/ 83 h 10000"/>
                <a:gd name="connsiteX4" fmla="*/ 8237 w 10000"/>
                <a:gd name="connsiteY4" fmla="*/ 14 h 10000"/>
                <a:gd name="connsiteX5" fmla="*/ 7708 w 10000"/>
                <a:gd name="connsiteY5" fmla="*/ 111 h 10000"/>
                <a:gd name="connsiteX6" fmla="*/ 6988 w 10000"/>
                <a:gd name="connsiteY6" fmla="*/ 650 h 10000"/>
                <a:gd name="connsiteX7" fmla="*/ 6458 w 10000"/>
                <a:gd name="connsiteY7" fmla="*/ 1079 h 10000"/>
                <a:gd name="connsiteX8" fmla="*/ 5819 w 10000"/>
                <a:gd name="connsiteY8" fmla="*/ 1383 h 10000"/>
                <a:gd name="connsiteX9" fmla="*/ 4849 w 10000"/>
                <a:gd name="connsiteY9" fmla="*/ 1812 h 10000"/>
                <a:gd name="connsiteX10" fmla="*/ 3968 w 10000"/>
                <a:gd name="connsiteY10" fmla="*/ 2144 h 10000"/>
                <a:gd name="connsiteX11" fmla="*/ 3461 w 10000"/>
                <a:gd name="connsiteY11" fmla="*/ 2268 h 10000"/>
                <a:gd name="connsiteX12" fmla="*/ 3248 w 10000"/>
                <a:gd name="connsiteY12" fmla="*/ 2476 h 10000"/>
                <a:gd name="connsiteX13" fmla="*/ 3211 w 10000"/>
                <a:gd name="connsiteY13" fmla="*/ 2905 h 10000"/>
                <a:gd name="connsiteX14" fmla="*/ 3159 w 10000"/>
                <a:gd name="connsiteY14" fmla="*/ 3375 h 10000"/>
                <a:gd name="connsiteX15" fmla="*/ 2998 w 10000"/>
                <a:gd name="connsiteY15" fmla="*/ 3665 h 10000"/>
                <a:gd name="connsiteX16" fmla="*/ 2770 w 10000"/>
                <a:gd name="connsiteY16" fmla="*/ 3900 h 10000"/>
                <a:gd name="connsiteX17" fmla="*/ 2608 w 10000"/>
                <a:gd name="connsiteY17" fmla="*/ 3804 h 10000"/>
                <a:gd name="connsiteX18" fmla="*/ 2506 w 10000"/>
                <a:gd name="connsiteY18" fmla="*/ 2573 h 10000"/>
                <a:gd name="connsiteX19" fmla="*/ 2432 w 10000"/>
                <a:gd name="connsiteY19" fmla="*/ 2310 h 10000"/>
                <a:gd name="connsiteX20" fmla="*/ 2278 w 10000"/>
                <a:gd name="connsiteY20" fmla="*/ 2268 h 10000"/>
                <a:gd name="connsiteX21" fmla="*/ 2153 w 10000"/>
                <a:gd name="connsiteY21" fmla="*/ 2545 h 10000"/>
                <a:gd name="connsiteX22" fmla="*/ 1940 w 10000"/>
                <a:gd name="connsiteY22" fmla="*/ 3333 h 10000"/>
                <a:gd name="connsiteX23" fmla="*/ 1661 w 10000"/>
                <a:gd name="connsiteY23" fmla="*/ 4398 h 10000"/>
                <a:gd name="connsiteX24" fmla="*/ 1286 w 10000"/>
                <a:gd name="connsiteY24" fmla="*/ 5367 h 10000"/>
                <a:gd name="connsiteX25" fmla="*/ 970 w 10000"/>
                <a:gd name="connsiteY25" fmla="*/ 6487 h 10000"/>
                <a:gd name="connsiteX26" fmla="*/ 529 w 10000"/>
                <a:gd name="connsiteY26" fmla="*/ 7787 h 10000"/>
                <a:gd name="connsiteX27" fmla="*/ 198 w 10000"/>
                <a:gd name="connsiteY27" fmla="*/ 8852 h 10000"/>
                <a:gd name="connsiteX28" fmla="*/ 37 w 10000"/>
                <a:gd name="connsiteY28" fmla="*/ 9281 h 10000"/>
                <a:gd name="connsiteX29" fmla="*/ 37 w 10000"/>
                <a:gd name="connsiteY29" fmla="*/ 9903 h 10000"/>
                <a:gd name="connsiteX30" fmla="*/ 265 w 10000"/>
                <a:gd name="connsiteY30" fmla="*/ 9903 h 10000"/>
                <a:gd name="connsiteX31" fmla="*/ 845 w 10000"/>
                <a:gd name="connsiteY31" fmla="*/ 9281 h 10000"/>
                <a:gd name="connsiteX32" fmla="*/ 1396 w 10000"/>
                <a:gd name="connsiteY32" fmla="*/ 8479 h 10000"/>
                <a:gd name="connsiteX33" fmla="*/ 2153 w 10000"/>
                <a:gd name="connsiteY33" fmla="*/ 7580 h 10000"/>
                <a:gd name="connsiteX34" fmla="*/ 2998 w 10000"/>
                <a:gd name="connsiteY34" fmla="*/ 6819 h 10000"/>
                <a:gd name="connsiteX35" fmla="*/ 4019 w 10000"/>
                <a:gd name="connsiteY35" fmla="*/ 5961 h 10000"/>
                <a:gd name="connsiteX36" fmla="*/ 4673 w 10000"/>
                <a:gd name="connsiteY36" fmla="*/ 5201 h 10000"/>
                <a:gd name="connsiteX37" fmla="*/ 4989 w 10000"/>
                <a:gd name="connsiteY37" fmla="*/ 4163 h 10000"/>
                <a:gd name="connsiteX38" fmla="*/ 5099 w 10000"/>
                <a:gd name="connsiteY38" fmla="*/ 2877 h 10000"/>
                <a:gd name="connsiteX39" fmla="*/ 5077 w 10000"/>
                <a:gd name="connsiteY39" fmla="*/ 2268 h 10000"/>
                <a:gd name="connsiteX40" fmla="*/ 5048 w 10000"/>
                <a:gd name="connsiteY40" fmla="*/ 2006 h 10000"/>
                <a:gd name="connsiteX41" fmla="*/ 4938 w 10000"/>
                <a:gd name="connsiteY41" fmla="*/ 1272 h 10000"/>
                <a:gd name="connsiteX42" fmla="*/ 4783 w 10000"/>
                <a:gd name="connsiteY42" fmla="*/ 816 h 10000"/>
                <a:gd name="connsiteX0" fmla="*/ 10000 w 10000"/>
                <a:gd name="connsiteY0" fmla="*/ 941 h 10000"/>
                <a:gd name="connsiteX1" fmla="*/ 9662 w 10000"/>
                <a:gd name="connsiteY1" fmla="*/ 609 h 10000"/>
                <a:gd name="connsiteX2" fmla="*/ 9192 w 10000"/>
                <a:gd name="connsiteY2" fmla="*/ 318 h 10000"/>
                <a:gd name="connsiteX3" fmla="*/ 8626 w 10000"/>
                <a:gd name="connsiteY3" fmla="*/ 83 h 10000"/>
                <a:gd name="connsiteX4" fmla="*/ 8237 w 10000"/>
                <a:gd name="connsiteY4" fmla="*/ 14 h 10000"/>
                <a:gd name="connsiteX5" fmla="*/ 7708 w 10000"/>
                <a:gd name="connsiteY5" fmla="*/ 111 h 10000"/>
                <a:gd name="connsiteX6" fmla="*/ 6988 w 10000"/>
                <a:gd name="connsiteY6" fmla="*/ 650 h 10000"/>
                <a:gd name="connsiteX7" fmla="*/ 6458 w 10000"/>
                <a:gd name="connsiteY7" fmla="*/ 1079 h 10000"/>
                <a:gd name="connsiteX8" fmla="*/ 5819 w 10000"/>
                <a:gd name="connsiteY8" fmla="*/ 1383 h 10000"/>
                <a:gd name="connsiteX9" fmla="*/ 4849 w 10000"/>
                <a:gd name="connsiteY9" fmla="*/ 1812 h 10000"/>
                <a:gd name="connsiteX10" fmla="*/ 3968 w 10000"/>
                <a:gd name="connsiteY10" fmla="*/ 2144 h 10000"/>
                <a:gd name="connsiteX11" fmla="*/ 3461 w 10000"/>
                <a:gd name="connsiteY11" fmla="*/ 2268 h 10000"/>
                <a:gd name="connsiteX12" fmla="*/ 3248 w 10000"/>
                <a:gd name="connsiteY12" fmla="*/ 2476 h 10000"/>
                <a:gd name="connsiteX13" fmla="*/ 3211 w 10000"/>
                <a:gd name="connsiteY13" fmla="*/ 2905 h 10000"/>
                <a:gd name="connsiteX14" fmla="*/ 3159 w 10000"/>
                <a:gd name="connsiteY14" fmla="*/ 3375 h 10000"/>
                <a:gd name="connsiteX15" fmla="*/ 2998 w 10000"/>
                <a:gd name="connsiteY15" fmla="*/ 3665 h 10000"/>
                <a:gd name="connsiteX16" fmla="*/ 2770 w 10000"/>
                <a:gd name="connsiteY16" fmla="*/ 3900 h 10000"/>
                <a:gd name="connsiteX17" fmla="*/ 2361 w 10000"/>
                <a:gd name="connsiteY17" fmla="*/ 3523 h 10000"/>
                <a:gd name="connsiteX18" fmla="*/ 2506 w 10000"/>
                <a:gd name="connsiteY18" fmla="*/ 2573 h 10000"/>
                <a:gd name="connsiteX19" fmla="*/ 2432 w 10000"/>
                <a:gd name="connsiteY19" fmla="*/ 2310 h 10000"/>
                <a:gd name="connsiteX20" fmla="*/ 2278 w 10000"/>
                <a:gd name="connsiteY20" fmla="*/ 2268 h 10000"/>
                <a:gd name="connsiteX21" fmla="*/ 2153 w 10000"/>
                <a:gd name="connsiteY21" fmla="*/ 2545 h 10000"/>
                <a:gd name="connsiteX22" fmla="*/ 1940 w 10000"/>
                <a:gd name="connsiteY22" fmla="*/ 3333 h 10000"/>
                <a:gd name="connsiteX23" fmla="*/ 1661 w 10000"/>
                <a:gd name="connsiteY23" fmla="*/ 4398 h 10000"/>
                <a:gd name="connsiteX24" fmla="*/ 1286 w 10000"/>
                <a:gd name="connsiteY24" fmla="*/ 5367 h 10000"/>
                <a:gd name="connsiteX25" fmla="*/ 970 w 10000"/>
                <a:gd name="connsiteY25" fmla="*/ 6487 h 10000"/>
                <a:gd name="connsiteX26" fmla="*/ 529 w 10000"/>
                <a:gd name="connsiteY26" fmla="*/ 7787 h 10000"/>
                <a:gd name="connsiteX27" fmla="*/ 198 w 10000"/>
                <a:gd name="connsiteY27" fmla="*/ 8852 h 10000"/>
                <a:gd name="connsiteX28" fmla="*/ 37 w 10000"/>
                <a:gd name="connsiteY28" fmla="*/ 9281 h 10000"/>
                <a:gd name="connsiteX29" fmla="*/ 37 w 10000"/>
                <a:gd name="connsiteY29" fmla="*/ 9903 h 10000"/>
                <a:gd name="connsiteX30" fmla="*/ 265 w 10000"/>
                <a:gd name="connsiteY30" fmla="*/ 9903 h 10000"/>
                <a:gd name="connsiteX31" fmla="*/ 845 w 10000"/>
                <a:gd name="connsiteY31" fmla="*/ 9281 h 10000"/>
                <a:gd name="connsiteX32" fmla="*/ 1396 w 10000"/>
                <a:gd name="connsiteY32" fmla="*/ 8479 h 10000"/>
                <a:gd name="connsiteX33" fmla="*/ 2153 w 10000"/>
                <a:gd name="connsiteY33" fmla="*/ 7580 h 10000"/>
                <a:gd name="connsiteX34" fmla="*/ 2998 w 10000"/>
                <a:gd name="connsiteY34" fmla="*/ 6819 h 10000"/>
                <a:gd name="connsiteX35" fmla="*/ 4019 w 10000"/>
                <a:gd name="connsiteY35" fmla="*/ 5961 h 10000"/>
                <a:gd name="connsiteX36" fmla="*/ 4673 w 10000"/>
                <a:gd name="connsiteY36" fmla="*/ 5201 h 10000"/>
                <a:gd name="connsiteX37" fmla="*/ 4989 w 10000"/>
                <a:gd name="connsiteY37" fmla="*/ 4163 h 10000"/>
                <a:gd name="connsiteX38" fmla="*/ 5099 w 10000"/>
                <a:gd name="connsiteY38" fmla="*/ 2877 h 10000"/>
                <a:gd name="connsiteX39" fmla="*/ 5077 w 10000"/>
                <a:gd name="connsiteY39" fmla="*/ 2268 h 10000"/>
                <a:gd name="connsiteX40" fmla="*/ 5048 w 10000"/>
                <a:gd name="connsiteY40" fmla="*/ 2006 h 10000"/>
                <a:gd name="connsiteX41" fmla="*/ 4938 w 10000"/>
                <a:gd name="connsiteY41" fmla="*/ 1272 h 10000"/>
                <a:gd name="connsiteX42" fmla="*/ 4783 w 10000"/>
                <a:gd name="connsiteY42" fmla="*/ 816 h 10000"/>
                <a:gd name="connsiteX0" fmla="*/ 10000 w 10000"/>
                <a:gd name="connsiteY0" fmla="*/ 941 h 10000"/>
                <a:gd name="connsiteX1" fmla="*/ 9662 w 10000"/>
                <a:gd name="connsiteY1" fmla="*/ 609 h 10000"/>
                <a:gd name="connsiteX2" fmla="*/ 9192 w 10000"/>
                <a:gd name="connsiteY2" fmla="*/ 318 h 10000"/>
                <a:gd name="connsiteX3" fmla="*/ 8626 w 10000"/>
                <a:gd name="connsiteY3" fmla="*/ 83 h 10000"/>
                <a:gd name="connsiteX4" fmla="*/ 8237 w 10000"/>
                <a:gd name="connsiteY4" fmla="*/ 14 h 10000"/>
                <a:gd name="connsiteX5" fmla="*/ 7708 w 10000"/>
                <a:gd name="connsiteY5" fmla="*/ 111 h 10000"/>
                <a:gd name="connsiteX6" fmla="*/ 6988 w 10000"/>
                <a:gd name="connsiteY6" fmla="*/ 650 h 10000"/>
                <a:gd name="connsiteX7" fmla="*/ 6458 w 10000"/>
                <a:gd name="connsiteY7" fmla="*/ 1079 h 10000"/>
                <a:gd name="connsiteX8" fmla="*/ 5819 w 10000"/>
                <a:gd name="connsiteY8" fmla="*/ 1383 h 10000"/>
                <a:gd name="connsiteX9" fmla="*/ 4849 w 10000"/>
                <a:gd name="connsiteY9" fmla="*/ 1812 h 10000"/>
                <a:gd name="connsiteX10" fmla="*/ 3968 w 10000"/>
                <a:gd name="connsiteY10" fmla="*/ 2144 h 10000"/>
                <a:gd name="connsiteX11" fmla="*/ 3461 w 10000"/>
                <a:gd name="connsiteY11" fmla="*/ 2268 h 10000"/>
                <a:gd name="connsiteX12" fmla="*/ 3248 w 10000"/>
                <a:gd name="connsiteY12" fmla="*/ 2476 h 10000"/>
                <a:gd name="connsiteX13" fmla="*/ 3211 w 10000"/>
                <a:gd name="connsiteY13" fmla="*/ 2905 h 10000"/>
                <a:gd name="connsiteX14" fmla="*/ 3159 w 10000"/>
                <a:gd name="connsiteY14" fmla="*/ 3375 h 10000"/>
                <a:gd name="connsiteX15" fmla="*/ 2998 w 10000"/>
                <a:gd name="connsiteY15" fmla="*/ 3665 h 10000"/>
                <a:gd name="connsiteX16" fmla="*/ 2770 w 10000"/>
                <a:gd name="connsiteY16" fmla="*/ 3900 h 10000"/>
                <a:gd name="connsiteX17" fmla="*/ 2390 w 10000"/>
                <a:gd name="connsiteY17" fmla="*/ 3747 h 10000"/>
                <a:gd name="connsiteX18" fmla="*/ 2506 w 10000"/>
                <a:gd name="connsiteY18" fmla="*/ 2573 h 10000"/>
                <a:gd name="connsiteX19" fmla="*/ 2432 w 10000"/>
                <a:gd name="connsiteY19" fmla="*/ 2310 h 10000"/>
                <a:gd name="connsiteX20" fmla="*/ 2278 w 10000"/>
                <a:gd name="connsiteY20" fmla="*/ 2268 h 10000"/>
                <a:gd name="connsiteX21" fmla="*/ 2153 w 10000"/>
                <a:gd name="connsiteY21" fmla="*/ 2545 h 10000"/>
                <a:gd name="connsiteX22" fmla="*/ 1940 w 10000"/>
                <a:gd name="connsiteY22" fmla="*/ 3333 h 10000"/>
                <a:gd name="connsiteX23" fmla="*/ 1661 w 10000"/>
                <a:gd name="connsiteY23" fmla="*/ 4398 h 10000"/>
                <a:gd name="connsiteX24" fmla="*/ 1286 w 10000"/>
                <a:gd name="connsiteY24" fmla="*/ 5367 h 10000"/>
                <a:gd name="connsiteX25" fmla="*/ 970 w 10000"/>
                <a:gd name="connsiteY25" fmla="*/ 6487 h 10000"/>
                <a:gd name="connsiteX26" fmla="*/ 529 w 10000"/>
                <a:gd name="connsiteY26" fmla="*/ 7787 h 10000"/>
                <a:gd name="connsiteX27" fmla="*/ 198 w 10000"/>
                <a:gd name="connsiteY27" fmla="*/ 8852 h 10000"/>
                <a:gd name="connsiteX28" fmla="*/ 37 w 10000"/>
                <a:gd name="connsiteY28" fmla="*/ 9281 h 10000"/>
                <a:gd name="connsiteX29" fmla="*/ 37 w 10000"/>
                <a:gd name="connsiteY29" fmla="*/ 9903 h 10000"/>
                <a:gd name="connsiteX30" fmla="*/ 265 w 10000"/>
                <a:gd name="connsiteY30" fmla="*/ 9903 h 10000"/>
                <a:gd name="connsiteX31" fmla="*/ 845 w 10000"/>
                <a:gd name="connsiteY31" fmla="*/ 9281 h 10000"/>
                <a:gd name="connsiteX32" fmla="*/ 1396 w 10000"/>
                <a:gd name="connsiteY32" fmla="*/ 8479 h 10000"/>
                <a:gd name="connsiteX33" fmla="*/ 2153 w 10000"/>
                <a:gd name="connsiteY33" fmla="*/ 7580 h 10000"/>
                <a:gd name="connsiteX34" fmla="*/ 2998 w 10000"/>
                <a:gd name="connsiteY34" fmla="*/ 6819 h 10000"/>
                <a:gd name="connsiteX35" fmla="*/ 4019 w 10000"/>
                <a:gd name="connsiteY35" fmla="*/ 5961 h 10000"/>
                <a:gd name="connsiteX36" fmla="*/ 4673 w 10000"/>
                <a:gd name="connsiteY36" fmla="*/ 5201 h 10000"/>
                <a:gd name="connsiteX37" fmla="*/ 4989 w 10000"/>
                <a:gd name="connsiteY37" fmla="*/ 4163 h 10000"/>
                <a:gd name="connsiteX38" fmla="*/ 5099 w 10000"/>
                <a:gd name="connsiteY38" fmla="*/ 2877 h 10000"/>
                <a:gd name="connsiteX39" fmla="*/ 5077 w 10000"/>
                <a:gd name="connsiteY39" fmla="*/ 2268 h 10000"/>
                <a:gd name="connsiteX40" fmla="*/ 5048 w 10000"/>
                <a:gd name="connsiteY40" fmla="*/ 2006 h 10000"/>
                <a:gd name="connsiteX41" fmla="*/ 4938 w 10000"/>
                <a:gd name="connsiteY41" fmla="*/ 1272 h 10000"/>
                <a:gd name="connsiteX42" fmla="*/ 4783 w 10000"/>
                <a:gd name="connsiteY42" fmla="*/ 816 h 10000"/>
                <a:gd name="connsiteX0" fmla="*/ 10000 w 10000"/>
                <a:gd name="connsiteY0" fmla="*/ 941 h 10000"/>
                <a:gd name="connsiteX1" fmla="*/ 9662 w 10000"/>
                <a:gd name="connsiteY1" fmla="*/ 609 h 10000"/>
                <a:gd name="connsiteX2" fmla="*/ 9192 w 10000"/>
                <a:gd name="connsiteY2" fmla="*/ 318 h 10000"/>
                <a:gd name="connsiteX3" fmla="*/ 8626 w 10000"/>
                <a:gd name="connsiteY3" fmla="*/ 83 h 10000"/>
                <a:gd name="connsiteX4" fmla="*/ 8237 w 10000"/>
                <a:gd name="connsiteY4" fmla="*/ 14 h 10000"/>
                <a:gd name="connsiteX5" fmla="*/ 7708 w 10000"/>
                <a:gd name="connsiteY5" fmla="*/ 111 h 10000"/>
                <a:gd name="connsiteX6" fmla="*/ 6988 w 10000"/>
                <a:gd name="connsiteY6" fmla="*/ 650 h 10000"/>
                <a:gd name="connsiteX7" fmla="*/ 6458 w 10000"/>
                <a:gd name="connsiteY7" fmla="*/ 1079 h 10000"/>
                <a:gd name="connsiteX8" fmla="*/ 5819 w 10000"/>
                <a:gd name="connsiteY8" fmla="*/ 1383 h 10000"/>
                <a:gd name="connsiteX9" fmla="*/ 4849 w 10000"/>
                <a:gd name="connsiteY9" fmla="*/ 1812 h 10000"/>
                <a:gd name="connsiteX10" fmla="*/ 3968 w 10000"/>
                <a:gd name="connsiteY10" fmla="*/ 2144 h 10000"/>
                <a:gd name="connsiteX11" fmla="*/ 3461 w 10000"/>
                <a:gd name="connsiteY11" fmla="*/ 2268 h 10000"/>
                <a:gd name="connsiteX12" fmla="*/ 3248 w 10000"/>
                <a:gd name="connsiteY12" fmla="*/ 2476 h 10000"/>
                <a:gd name="connsiteX13" fmla="*/ 3211 w 10000"/>
                <a:gd name="connsiteY13" fmla="*/ 2905 h 10000"/>
                <a:gd name="connsiteX14" fmla="*/ 3159 w 10000"/>
                <a:gd name="connsiteY14" fmla="*/ 3375 h 10000"/>
                <a:gd name="connsiteX15" fmla="*/ 2998 w 10000"/>
                <a:gd name="connsiteY15" fmla="*/ 3665 h 10000"/>
                <a:gd name="connsiteX16" fmla="*/ 2770 w 10000"/>
                <a:gd name="connsiteY16" fmla="*/ 3900 h 10000"/>
                <a:gd name="connsiteX17" fmla="*/ 2390 w 10000"/>
                <a:gd name="connsiteY17" fmla="*/ 3747 h 10000"/>
                <a:gd name="connsiteX18" fmla="*/ 2506 w 10000"/>
                <a:gd name="connsiteY18" fmla="*/ 2573 h 10000"/>
                <a:gd name="connsiteX19" fmla="*/ 2432 w 10000"/>
                <a:gd name="connsiteY19" fmla="*/ 2310 h 10000"/>
                <a:gd name="connsiteX20" fmla="*/ 2278 w 10000"/>
                <a:gd name="connsiteY20" fmla="*/ 2268 h 10000"/>
                <a:gd name="connsiteX21" fmla="*/ 2153 w 10000"/>
                <a:gd name="connsiteY21" fmla="*/ 2545 h 10000"/>
                <a:gd name="connsiteX22" fmla="*/ 1940 w 10000"/>
                <a:gd name="connsiteY22" fmla="*/ 3333 h 10000"/>
                <a:gd name="connsiteX23" fmla="*/ 1661 w 10000"/>
                <a:gd name="connsiteY23" fmla="*/ 4398 h 10000"/>
                <a:gd name="connsiteX24" fmla="*/ 1286 w 10000"/>
                <a:gd name="connsiteY24" fmla="*/ 5367 h 10000"/>
                <a:gd name="connsiteX25" fmla="*/ 970 w 10000"/>
                <a:gd name="connsiteY25" fmla="*/ 6487 h 10000"/>
                <a:gd name="connsiteX26" fmla="*/ 529 w 10000"/>
                <a:gd name="connsiteY26" fmla="*/ 7787 h 10000"/>
                <a:gd name="connsiteX27" fmla="*/ 198 w 10000"/>
                <a:gd name="connsiteY27" fmla="*/ 8852 h 10000"/>
                <a:gd name="connsiteX28" fmla="*/ 37 w 10000"/>
                <a:gd name="connsiteY28" fmla="*/ 9281 h 10000"/>
                <a:gd name="connsiteX29" fmla="*/ 37 w 10000"/>
                <a:gd name="connsiteY29" fmla="*/ 9903 h 10000"/>
                <a:gd name="connsiteX30" fmla="*/ 265 w 10000"/>
                <a:gd name="connsiteY30" fmla="*/ 9903 h 10000"/>
                <a:gd name="connsiteX31" fmla="*/ 845 w 10000"/>
                <a:gd name="connsiteY31" fmla="*/ 9281 h 10000"/>
                <a:gd name="connsiteX32" fmla="*/ 1396 w 10000"/>
                <a:gd name="connsiteY32" fmla="*/ 8479 h 10000"/>
                <a:gd name="connsiteX33" fmla="*/ 2153 w 10000"/>
                <a:gd name="connsiteY33" fmla="*/ 7580 h 10000"/>
                <a:gd name="connsiteX34" fmla="*/ 2998 w 10000"/>
                <a:gd name="connsiteY34" fmla="*/ 6819 h 10000"/>
                <a:gd name="connsiteX35" fmla="*/ 4019 w 10000"/>
                <a:gd name="connsiteY35" fmla="*/ 5961 h 10000"/>
                <a:gd name="connsiteX36" fmla="*/ 4673 w 10000"/>
                <a:gd name="connsiteY36" fmla="*/ 5201 h 10000"/>
                <a:gd name="connsiteX37" fmla="*/ 4989 w 10000"/>
                <a:gd name="connsiteY37" fmla="*/ 4163 h 10000"/>
                <a:gd name="connsiteX38" fmla="*/ 5099 w 10000"/>
                <a:gd name="connsiteY38" fmla="*/ 2877 h 10000"/>
                <a:gd name="connsiteX39" fmla="*/ 5077 w 10000"/>
                <a:gd name="connsiteY39" fmla="*/ 2268 h 10000"/>
                <a:gd name="connsiteX40" fmla="*/ 5048 w 10000"/>
                <a:gd name="connsiteY40" fmla="*/ 2006 h 10000"/>
                <a:gd name="connsiteX41" fmla="*/ 4938 w 10000"/>
                <a:gd name="connsiteY41" fmla="*/ 1272 h 10000"/>
                <a:gd name="connsiteX42" fmla="*/ 4783 w 10000"/>
                <a:gd name="connsiteY42" fmla="*/ 816 h 10000"/>
                <a:gd name="connsiteX0" fmla="*/ 10000 w 10000"/>
                <a:gd name="connsiteY0" fmla="*/ 941 h 10000"/>
                <a:gd name="connsiteX1" fmla="*/ 9662 w 10000"/>
                <a:gd name="connsiteY1" fmla="*/ 609 h 10000"/>
                <a:gd name="connsiteX2" fmla="*/ 9192 w 10000"/>
                <a:gd name="connsiteY2" fmla="*/ 318 h 10000"/>
                <a:gd name="connsiteX3" fmla="*/ 8626 w 10000"/>
                <a:gd name="connsiteY3" fmla="*/ 83 h 10000"/>
                <a:gd name="connsiteX4" fmla="*/ 8237 w 10000"/>
                <a:gd name="connsiteY4" fmla="*/ 14 h 10000"/>
                <a:gd name="connsiteX5" fmla="*/ 7708 w 10000"/>
                <a:gd name="connsiteY5" fmla="*/ 111 h 10000"/>
                <a:gd name="connsiteX6" fmla="*/ 6988 w 10000"/>
                <a:gd name="connsiteY6" fmla="*/ 650 h 10000"/>
                <a:gd name="connsiteX7" fmla="*/ 6458 w 10000"/>
                <a:gd name="connsiteY7" fmla="*/ 1079 h 10000"/>
                <a:gd name="connsiteX8" fmla="*/ 5819 w 10000"/>
                <a:gd name="connsiteY8" fmla="*/ 1383 h 10000"/>
                <a:gd name="connsiteX9" fmla="*/ 4849 w 10000"/>
                <a:gd name="connsiteY9" fmla="*/ 1812 h 10000"/>
                <a:gd name="connsiteX10" fmla="*/ 3968 w 10000"/>
                <a:gd name="connsiteY10" fmla="*/ 2144 h 10000"/>
                <a:gd name="connsiteX11" fmla="*/ 3461 w 10000"/>
                <a:gd name="connsiteY11" fmla="*/ 2268 h 10000"/>
                <a:gd name="connsiteX12" fmla="*/ 3248 w 10000"/>
                <a:gd name="connsiteY12" fmla="*/ 2476 h 10000"/>
                <a:gd name="connsiteX13" fmla="*/ 3211 w 10000"/>
                <a:gd name="connsiteY13" fmla="*/ 2905 h 10000"/>
                <a:gd name="connsiteX14" fmla="*/ 3159 w 10000"/>
                <a:gd name="connsiteY14" fmla="*/ 3375 h 10000"/>
                <a:gd name="connsiteX15" fmla="*/ 2770 w 10000"/>
                <a:gd name="connsiteY15" fmla="*/ 3900 h 10000"/>
                <a:gd name="connsiteX16" fmla="*/ 2390 w 10000"/>
                <a:gd name="connsiteY16" fmla="*/ 3747 h 10000"/>
                <a:gd name="connsiteX17" fmla="*/ 2506 w 10000"/>
                <a:gd name="connsiteY17" fmla="*/ 2573 h 10000"/>
                <a:gd name="connsiteX18" fmla="*/ 2432 w 10000"/>
                <a:gd name="connsiteY18" fmla="*/ 2310 h 10000"/>
                <a:gd name="connsiteX19" fmla="*/ 2278 w 10000"/>
                <a:gd name="connsiteY19" fmla="*/ 2268 h 10000"/>
                <a:gd name="connsiteX20" fmla="*/ 2153 w 10000"/>
                <a:gd name="connsiteY20" fmla="*/ 2545 h 10000"/>
                <a:gd name="connsiteX21" fmla="*/ 1940 w 10000"/>
                <a:gd name="connsiteY21" fmla="*/ 3333 h 10000"/>
                <a:gd name="connsiteX22" fmla="*/ 1661 w 10000"/>
                <a:gd name="connsiteY22" fmla="*/ 4398 h 10000"/>
                <a:gd name="connsiteX23" fmla="*/ 1286 w 10000"/>
                <a:gd name="connsiteY23" fmla="*/ 5367 h 10000"/>
                <a:gd name="connsiteX24" fmla="*/ 970 w 10000"/>
                <a:gd name="connsiteY24" fmla="*/ 6487 h 10000"/>
                <a:gd name="connsiteX25" fmla="*/ 529 w 10000"/>
                <a:gd name="connsiteY25" fmla="*/ 7787 h 10000"/>
                <a:gd name="connsiteX26" fmla="*/ 198 w 10000"/>
                <a:gd name="connsiteY26" fmla="*/ 8852 h 10000"/>
                <a:gd name="connsiteX27" fmla="*/ 37 w 10000"/>
                <a:gd name="connsiteY27" fmla="*/ 9281 h 10000"/>
                <a:gd name="connsiteX28" fmla="*/ 37 w 10000"/>
                <a:gd name="connsiteY28" fmla="*/ 9903 h 10000"/>
                <a:gd name="connsiteX29" fmla="*/ 265 w 10000"/>
                <a:gd name="connsiteY29" fmla="*/ 9903 h 10000"/>
                <a:gd name="connsiteX30" fmla="*/ 845 w 10000"/>
                <a:gd name="connsiteY30" fmla="*/ 9281 h 10000"/>
                <a:gd name="connsiteX31" fmla="*/ 1396 w 10000"/>
                <a:gd name="connsiteY31" fmla="*/ 8479 h 10000"/>
                <a:gd name="connsiteX32" fmla="*/ 2153 w 10000"/>
                <a:gd name="connsiteY32" fmla="*/ 7580 h 10000"/>
                <a:gd name="connsiteX33" fmla="*/ 2998 w 10000"/>
                <a:gd name="connsiteY33" fmla="*/ 6819 h 10000"/>
                <a:gd name="connsiteX34" fmla="*/ 4019 w 10000"/>
                <a:gd name="connsiteY34" fmla="*/ 5961 h 10000"/>
                <a:gd name="connsiteX35" fmla="*/ 4673 w 10000"/>
                <a:gd name="connsiteY35" fmla="*/ 5201 h 10000"/>
                <a:gd name="connsiteX36" fmla="*/ 4989 w 10000"/>
                <a:gd name="connsiteY36" fmla="*/ 4163 h 10000"/>
                <a:gd name="connsiteX37" fmla="*/ 5099 w 10000"/>
                <a:gd name="connsiteY37" fmla="*/ 2877 h 10000"/>
                <a:gd name="connsiteX38" fmla="*/ 5077 w 10000"/>
                <a:gd name="connsiteY38" fmla="*/ 2268 h 10000"/>
                <a:gd name="connsiteX39" fmla="*/ 5048 w 10000"/>
                <a:gd name="connsiteY39" fmla="*/ 2006 h 10000"/>
                <a:gd name="connsiteX40" fmla="*/ 4938 w 10000"/>
                <a:gd name="connsiteY40" fmla="*/ 1272 h 10000"/>
                <a:gd name="connsiteX41" fmla="*/ 4783 w 10000"/>
                <a:gd name="connsiteY41" fmla="*/ 816 h 10000"/>
                <a:gd name="connsiteX0" fmla="*/ 10000 w 10000"/>
                <a:gd name="connsiteY0" fmla="*/ 941 h 10000"/>
                <a:gd name="connsiteX1" fmla="*/ 9662 w 10000"/>
                <a:gd name="connsiteY1" fmla="*/ 609 h 10000"/>
                <a:gd name="connsiteX2" fmla="*/ 9192 w 10000"/>
                <a:gd name="connsiteY2" fmla="*/ 318 h 10000"/>
                <a:gd name="connsiteX3" fmla="*/ 8626 w 10000"/>
                <a:gd name="connsiteY3" fmla="*/ 83 h 10000"/>
                <a:gd name="connsiteX4" fmla="*/ 8237 w 10000"/>
                <a:gd name="connsiteY4" fmla="*/ 14 h 10000"/>
                <a:gd name="connsiteX5" fmla="*/ 7708 w 10000"/>
                <a:gd name="connsiteY5" fmla="*/ 111 h 10000"/>
                <a:gd name="connsiteX6" fmla="*/ 6988 w 10000"/>
                <a:gd name="connsiteY6" fmla="*/ 650 h 10000"/>
                <a:gd name="connsiteX7" fmla="*/ 6458 w 10000"/>
                <a:gd name="connsiteY7" fmla="*/ 1079 h 10000"/>
                <a:gd name="connsiteX8" fmla="*/ 5819 w 10000"/>
                <a:gd name="connsiteY8" fmla="*/ 1383 h 10000"/>
                <a:gd name="connsiteX9" fmla="*/ 4849 w 10000"/>
                <a:gd name="connsiteY9" fmla="*/ 1812 h 10000"/>
                <a:gd name="connsiteX10" fmla="*/ 3968 w 10000"/>
                <a:gd name="connsiteY10" fmla="*/ 2144 h 10000"/>
                <a:gd name="connsiteX11" fmla="*/ 3461 w 10000"/>
                <a:gd name="connsiteY11" fmla="*/ 2268 h 10000"/>
                <a:gd name="connsiteX12" fmla="*/ 3248 w 10000"/>
                <a:gd name="connsiteY12" fmla="*/ 2476 h 10000"/>
                <a:gd name="connsiteX13" fmla="*/ 3211 w 10000"/>
                <a:gd name="connsiteY13" fmla="*/ 2905 h 10000"/>
                <a:gd name="connsiteX14" fmla="*/ 3159 w 10000"/>
                <a:gd name="connsiteY14" fmla="*/ 3375 h 10000"/>
                <a:gd name="connsiteX15" fmla="*/ 2875 w 10000"/>
                <a:gd name="connsiteY15" fmla="*/ 3867 h 10000"/>
                <a:gd name="connsiteX16" fmla="*/ 2390 w 10000"/>
                <a:gd name="connsiteY16" fmla="*/ 3747 h 10000"/>
                <a:gd name="connsiteX17" fmla="*/ 2506 w 10000"/>
                <a:gd name="connsiteY17" fmla="*/ 2573 h 10000"/>
                <a:gd name="connsiteX18" fmla="*/ 2432 w 10000"/>
                <a:gd name="connsiteY18" fmla="*/ 2310 h 10000"/>
                <a:gd name="connsiteX19" fmla="*/ 2278 w 10000"/>
                <a:gd name="connsiteY19" fmla="*/ 2268 h 10000"/>
                <a:gd name="connsiteX20" fmla="*/ 2153 w 10000"/>
                <a:gd name="connsiteY20" fmla="*/ 2545 h 10000"/>
                <a:gd name="connsiteX21" fmla="*/ 1940 w 10000"/>
                <a:gd name="connsiteY21" fmla="*/ 3333 h 10000"/>
                <a:gd name="connsiteX22" fmla="*/ 1661 w 10000"/>
                <a:gd name="connsiteY22" fmla="*/ 4398 h 10000"/>
                <a:gd name="connsiteX23" fmla="*/ 1286 w 10000"/>
                <a:gd name="connsiteY23" fmla="*/ 5367 h 10000"/>
                <a:gd name="connsiteX24" fmla="*/ 970 w 10000"/>
                <a:gd name="connsiteY24" fmla="*/ 6487 h 10000"/>
                <a:gd name="connsiteX25" fmla="*/ 529 w 10000"/>
                <a:gd name="connsiteY25" fmla="*/ 7787 h 10000"/>
                <a:gd name="connsiteX26" fmla="*/ 198 w 10000"/>
                <a:gd name="connsiteY26" fmla="*/ 8852 h 10000"/>
                <a:gd name="connsiteX27" fmla="*/ 37 w 10000"/>
                <a:gd name="connsiteY27" fmla="*/ 9281 h 10000"/>
                <a:gd name="connsiteX28" fmla="*/ 37 w 10000"/>
                <a:gd name="connsiteY28" fmla="*/ 9903 h 10000"/>
                <a:gd name="connsiteX29" fmla="*/ 265 w 10000"/>
                <a:gd name="connsiteY29" fmla="*/ 9903 h 10000"/>
                <a:gd name="connsiteX30" fmla="*/ 845 w 10000"/>
                <a:gd name="connsiteY30" fmla="*/ 9281 h 10000"/>
                <a:gd name="connsiteX31" fmla="*/ 1396 w 10000"/>
                <a:gd name="connsiteY31" fmla="*/ 8479 h 10000"/>
                <a:gd name="connsiteX32" fmla="*/ 2153 w 10000"/>
                <a:gd name="connsiteY32" fmla="*/ 7580 h 10000"/>
                <a:gd name="connsiteX33" fmla="*/ 2998 w 10000"/>
                <a:gd name="connsiteY33" fmla="*/ 6819 h 10000"/>
                <a:gd name="connsiteX34" fmla="*/ 4019 w 10000"/>
                <a:gd name="connsiteY34" fmla="*/ 5961 h 10000"/>
                <a:gd name="connsiteX35" fmla="*/ 4673 w 10000"/>
                <a:gd name="connsiteY35" fmla="*/ 5201 h 10000"/>
                <a:gd name="connsiteX36" fmla="*/ 4989 w 10000"/>
                <a:gd name="connsiteY36" fmla="*/ 4163 h 10000"/>
                <a:gd name="connsiteX37" fmla="*/ 5099 w 10000"/>
                <a:gd name="connsiteY37" fmla="*/ 2877 h 10000"/>
                <a:gd name="connsiteX38" fmla="*/ 5077 w 10000"/>
                <a:gd name="connsiteY38" fmla="*/ 2268 h 10000"/>
                <a:gd name="connsiteX39" fmla="*/ 5048 w 10000"/>
                <a:gd name="connsiteY39" fmla="*/ 2006 h 10000"/>
                <a:gd name="connsiteX40" fmla="*/ 4938 w 10000"/>
                <a:gd name="connsiteY40" fmla="*/ 1272 h 10000"/>
                <a:gd name="connsiteX41" fmla="*/ 4783 w 10000"/>
                <a:gd name="connsiteY41" fmla="*/ 816 h 10000"/>
                <a:gd name="connsiteX0" fmla="*/ 9993 w 9993"/>
                <a:gd name="connsiteY0" fmla="*/ 941 h 10849"/>
                <a:gd name="connsiteX1" fmla="*/ 9655 w 9993"/>
                <a:gd name="connsiteY1" fmla="*/ 609 h 10849"/>
                <a:gd name="connsiteX2" fmla="*/ 9185 w 9993"/>
                <a:gd name="connsiteY2" fmla="*/ 318 h 10849"/>
                <a:gd name="connsiteX3" fmla="*/ 8619 w 9993"/>
                <a:gd name="connsiteY3" fmla="*/ 83 h 10849"/>
                <a:gd name="connsiteX4" fmla="*/ 8230 w 9993"/>
                <a:gd name="connsiteY4" fmla="*/ 14 h 10849"/>
                <a:gd name="connsiteX5" fmla="*/ 7701 w 9993"/>
                <a:gd name="connsiteY5" fmla="*/ 111 h 10849"/>
                <a:gd name="connsiteX6" fmla="*/ 6981 w 9993"/>
                <a:gd name="connsiteY6" fmla="*/ 650 h 10849"/>
                <a:gd name="connsiteX7" fmla="*/ 6451 w 9993"/>
                <a:gd name="connsiteY7" fmla="*/ 1079 h 10849"/>
                <a:gd name="connsiteX8" fmla="*/ 5812 w 9993"/>
                <a:gd name="connsiteY8" fmla="*/ 1383 h 10849"/>
                <a:gd name="connsiteX9" fmla="*/ 4842 w 9993"/>
                <a:gd name="connsiteY9" fmla="*/ 1812 h 10849"/>
                <a:gd name="connsiteX10" fmla="*/ 3961 w 9993"/>
                <a:gd name="connsiteY10" fmla="*/ 2144 h 10849"/>
                <a:gd name="connsiteX11" fmla="*/ 3454 w 9993"/>
                <a:gd name="connsiteY11" fmla="*/ 2268 h 10849"/>
                <a:gd name="connsiteX12" fmla="*/ 3241 w 9993"/>
                <a:gd name="connsiteY12" fmla="*/ 2476 h 10849"/>
                <a:gd name="connsiteX13" fmla="*/ 3204 w 9993"/>
                <a:gd name="connsiteY13" fmla="*/ 2905 h 10849"/>
                <a:gd name="connsiteX14" fmla="*/ 3152 w 9993"/>
                <a:gd name="connsiteY14" fmla="*/ 3375 h 10849"/>
                <a:gd name="connsiteX15" fmla="*/ 2868 w 9993"/>
                <a:gd name="connsiteY15" fmla="*/ 3867 h 10849"/>
                <a:gd name="connsiteX16" fmla="*/ 2383 w 9993"/>
                <a:gd name="connsiteY16" fmla="*/ 3747 h 10849"/>
                <a:gd name="connsiteX17" fmla="*/ 2499 w 9993"/>
                <a:gd name="connsiteY17" fmla="*/ 2573 h 10849"/>
                <a:gd name="connsiteX18" fmla="*/ 2425 w 9993"/>
                <a:gd name="connsiteY18" fmla="*/ 2310 h 10849"/>
                <a:gd name="connsiteX19" fmla="*/ 2271 w 9993"/>
                <a:gd name="connsiteY19" fmla="*/ 2268 h 10849"/>
                <a:gd name="connsiteX20" fmla="*/ 2146 w 9993"/>
                <a:gd name="connsiteY20" fmla="*/ 2545 h 10849"/>
                <a:gd name="connsiteX21" fmla="*/ 1933 w 9993"/>
                <a:gd name="connsiteY21" fmla="*/ 3333 h 10849"/>
                <a:gd name="connsiteX22" fmla="*/ 1654 w 9993"/>
                <a:gd name="connsiteY22" fmla="*/ 4398 h 10849"/>
                <a:gd name="connsiteX23" fmla="*/ 1279 w 9993"/>
                <a:gd name="connsiteY23" fmla="*/ 5367 h 10849"/>
                <a:gd name="connsiteX24" fmla="*/ 963 w 9993"/>
                <a:gd name="connsiteY24" fmla="*/ 6487 h 10849"/>
                <a:gd name="connsiteX25" fmla="*/ 522 w 9993"/>
                <a:gd name="connsiteY25" fmla="*/ 7787 h 10849"/>
                <a:gd name="connsiteX26" fmla="*/ 191 w 9993"/>
                <a:gd name="connsiteY26" fmla="*/ 8852 h 10849"/>
                <a:gd name="connsiteX27" fmla="*/ 30 w 9993"/>
                <a:gd name="connsiteY27" fmla="*/ 9281 h 10849"/>
                <a:gd name="connsiteX28" fmla="*/ 162 w 9993"/>
                <a:gd name="connsiteY28" fmla="*/ 10752 h 10849"/>
                <a:gd name="connsiteX29" fmla="*/ 258 w 9993"/>
                <a:gd name="connsiteY29" fmla="*/ 9903 h 10849"/>
                <a:gd name="connsiteX30" fmla="*/ 838 w 9993"/>
                <a:gd name="connsiteY30" fmla="*/ 9281 h 10849"/>
                <a:gd name="connsiteX31" fmla="*/ 1389 w 9993"/>
                <a:gd name="connsiteY31" fmla="*/ 8479 h 10849"/>
                <a:gd name="connsiteX32" fmla="*/ 2146 w 9993"/>
                <a:gd name="connsiteY32" fmla="*/ 7580 h 10849"/>
                <a:gd name="connsiteX33" fmla="*/ 2991 w 9993"/>
                <a:gd name="connsiteY33" fmla="*/ 6819 h 10849"/>
                <a:gd name="connsiteX34" fmla="*/ 4012 w 9993"/>
                <a:gd name="connsiteY34" fmla="*/ 5961 h 10849"/>
                <a:gd name="connsiteX35" fmla="*/ 4666 w 9993"/>
                <a:gd name="connsiteY35" fmla="*/ 5201 h 10849"/>
                <a:gd name="connsiteX36" fmla="*/ 4982 w 9993"/>
                <a:gd name="connsiteY36" fmla="*/ 4163 h 10849"/>
                <a:gd name="connsiteX37" fmla="*/ 5092 w 9993"/>
                <a:gd name="connsiteY37" fmla="*/ 2877 h 10849"/>
                <a:gd name="connsiteX38" fmla="*/ 5070 w 9993"/>
                <a:gd name="connsiteY38" fmla="*/ 2268 h 10849"/>
                <a:gd name="connsiteX39" fmla="*/ 5041 w 9993"/>
                <a:gd name="connsiteY39" fmla="*/ 2006 h 10849"/>
                <a:gd name="connsiteX40" fmla="*/ 4931 w 9993"/>
                <a:gd name="connsiteY40" fmla="*/ 1272 h 10849"/>
                <a:gd name="connsiteX41" fmla="*/ 4776 w 9993"/>
                <a:gd name="connsiteY41" fmla="*/ 816 h 10849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390 w 10000"/>
                <a:gd name="connsiteY31" fmla="*/ 7815 h 10000"/>
                <a:gd name="connsiteX32" fmla="*/ 2148 w 10000"/>
                <a:gd name="connsiteY32" fmla="*/ 6987 h 10000"/>
                <a:gd name="connsiteX33" fmla="*/ 2993 w 10000"/>
                <a:gd name="connsiteY33" fmla="*/ 6285 h 10000"/>
                <a:gd name="connsiteX34" fmla="*/ 4015 w 10000"/>
                <a:gd name="connsiteY34" fmla="*/ 5495 h 10000"/>
                <a:gd name="connsiteX35" fmla="*/ 4669 w 10000"/>
                <a:gd name="connsiteY35" fmla="*/ 4794 h 10000"/>
                <a:gd name="connsiteX36" fmla="*/ 4985 w 10000"/>
                <a:gd name="connsiteY36" fmla="*/ 3837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148 w 10000"/>
                <a:gd name="connsiteY32" fmla="*/ 6987 h 10000"/>
                <a:gd name="connsiteX33" fmla="*/ 2993 w 10000"/>
                <a:gd name="connsiteY33" fmla="*/ 6285 h 10000"/>
                <a:gd name="connsiteX34" fmla="*/ 4015 w 10000"/>
                <a:gd name="connsiteY34" fmla="*/ 5495 h 10000"/>
                <a:gd name="connsiteX35" fmla="*/ 4669 w 10000"/>
                <a:gd name="connsiteY35" fmla="*/ 4794 h 10000"/>
                <a:gd name="connsiteX36" fmla="*/ 4985 w 10000"/>
                <a:gd name="connsiteY36" fmla="*/ 3837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93 w 10000"/>
                <a:gd name="connsiteY33" fmla="*/ 6285 h 10000"/>
                <a:gd name="connsiteX34" fmla="*/ 4015 w 10000"/>
                <a:gd name="connsiteY34" fmla="*/ 5495 h 10000"/>
                <a:gd name="connsiteX35" fmla="*/ 4669 w 10000"/>
                <a:gd name="connsiteY35" fmla="*/ 4794 h 10000"/>
                <a:gd name="connsiteX36" fmla="*/ 4985 w 10000"/>
                <a:gd name="connsiteY36" fmla="*/ 3837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04 w 10000"/>
                <a:gd name="connsiteY33" fmla="*/ 5958 h 10000"/>
                <a:gd name="connsiteX34" fmla="*/ 4015 w 10000"/>
                <a:gd name="connsiteY34" fmla="*/ 5495 h 10000"/>
                <a:gd name="connsiteX35" fmla="*/ 4669 w 10000"/>
                <a:gd name="connsiteY35" fmla="*/ 4794 h 10000"/>
                <a:gd name="connsiteX36" fmla="*/ 4985 w 10000"/>
                <a:gd name="connsiteY36" fmla="*/ 3837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4015 w 10000"/>
                <a:gd name="connsiteY34" fmla="*/ 5495 h 10000"/>
                <a:gd name="connsiteX35" fmla="*/ 4669 w 10000"/>
                <a:gd name="connsiteY35" fmla="*/ 4794 h 10000"/>
                <a:gd name="connsiteX36" fmla="*/ 4985 w 10000"/>
                <a:gd name="connsiteY36" fmla="*/ 3837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669 w 10000"/>
                <a:gd name="connsiteY35" fmla="*/ 4794 h 10000"/>
                <a:gd name="connsiteX36" fmla="*/ 4985 w 10000"/>
                <a:gd name="connsiteY36" fmla="*/ 3837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4985 w 10000"/>
                <a:gd name="connsiteY36" fmla="*/ 3837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096 w 10000"/>
                <a:gd name="connsiteY37" fmla="*/ 2652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074 w 10000"/>
                <a:gd name="connsiteY38" fmla="*/ 2091 h 10000"/>
                <a:gd name="connsiteX39" fmla="*/ 5045 w 10000"/>
                <a:gd name="connsiteY39" fmla="*/ 1849 h 10000"/>
                <a:gd name="connsiteX40" fmla="*/ 4934 w 10000"/>
                <a:gd name="connsiteY40" fmla="*/ 1172 h 10000"/>
                <a:gd name="connsiteX41" fmla="*/ 4779 w 10000"/>
                <a:gd name="connsiteY41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045 w 10000"/>
                <a:gd name="connsiteY38" fmla="*/ 1849 h 10000"/>
                <a:gd name="connsiteX39" fmla="*/ 4934 w 10000"/>
                <a:gd name="connsiteY39" fmla="*/ 1172 h 10000"/>
                <a:gd name="connsiteX40" fmla="*/ 4779 w 10000"/>
                <a:gd name="connsiteY40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364 w 10000"/>
                <a:gd name="connsiteY38" fmla="*/ 1668 h 10000"/>
                <a:gd name="connsiteX39" fmla="*/ 4934 w 10000"/>
                <a:gd name="connsiteY39" fmla="*/ 1172 h 10000"/>
                <a:gd name="connsiteX40" fmla="*/ 4779 w 10000"/>
                <a:gd name="connsiteY40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364 w 10000"/>
                <a:gd name="connsiteY38" fmla="*/ 1668 h 10000"/>
                <a:gd name="connsiteX39" fmla="*/ 4779 w 10000"/>
                <a:gd name="connsiteY39" fmla="*/ 752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364 w 10000"/>
                <a:gd name="connsiteY38" fmla="*/ 1668 h 10000"/>
                <a:gd name="connsiteX39" fmla="*/ 5272 w 10000"/>
                <a:gd name="connsiteY39" fmla="*/ 460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364 w 10000"/>
                <a:gd name="connsiteY38" fmla="*/ 1668 h 10000"/>
                <a:gd name="connsiteX39" fmla="*/ 5272 w 10000"/>
                <a:gd name="connsiteY39" fmla="*/ 460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400 w 10000"/>
                <a:gd name="connsiteY38" fmla="*/ 1448 h 10000"/>
                <a:gd name="connsiteX39" fmla="*/ 5272 w 10000"/>
                <a:gd name="connsiteY39" fmla="*/ 460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400 w 10000"/>
                <a:gd name="connsiteY38" fmla="*/ 1448 h 10000"/>
                <a:gd name="connsiteX39" fmla="*/ 5272 w 10000"/>
                <a:gd name="connsiteY39" fmla="*/ 460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19 w 10000"/>
                <a:gd name="connsiteY36" fmla="*/ 3662 h 10000"/>
                <a:gd name="connsiteX37" fmla="*/ 5352 w 10000"/>
                <a:gd name="connsiteY37" fmla="*/ 2440 h 10000"/>
                <a:gd name="connsiteX38" fmla="*/ 5400 w 10000"/>
                <a:gd name="connsiteY38" fmla="*/ 1448 h 10000"/>
                <a:gd name="connsiteX39" fmla="*/ 5272 w 10000"/>
                <a:gd name="connsiteY39" fmla="*/ 460 h 10000"/>
                <a:gd name="connsiteX0" fmla="*/ 10000 w 10000"/>
                <a:gd name="connsiteY0" fmla="*/ 867 h 10000"/>
                <a:gd name="connsiteX1" fmla="*/ 9662 w 10000"/>
                <a:gd name="connsiteY1" fmla="*/ 561 h 10000"/>
                <a:gd name="connsiteX2" fmla="*/ 9191 w 10000"/>
                <a:gd name="connsiteY2" fmla="*/ 293 h 10000"/>
                <a:gd name="connsiteX3" fmla="*/ 8625 w 10000"/>
                <a:gd name="connsiteY3" fmla="*/ 77 h 10000"/>
                <a:gd name="connsiteX4" fmla="*/ 8236 w 10000"/>
                <a:gd name="connsiteY4" fmla="*/ 13 h 10000"/>
                <a:gd name="connsiteX5" fmla="*/ 7706 w 10000"/>
                <a:gd name="connsiteY5" fmla="*/ 102 h 10000"/>
                <a:gd name="connsiteX6" fmla="*/ 6986 w 10000"/>
                <a:gd name="connsiteY6" fmla="*/ 599 h 10000"/>
                <a:gd name="connsiteX7" fmla="*/ 6456 w 10000"/>
                <a:gd name="connsiteY7" fmla="*/ 995 h 10000"/>
                <a:gd name="connsiteX8" fmla="*/ 5816 w 10000"/>
                <a:gd name="connsiteY8" fmla="*/ 1275 h 10000"/>
                <a:gd name="connsiteX9" fmla="*/ 4845 w 10000"/>
                <a:gd name="connsiteY9" fmla="*/ 1670 h 10000"/>
                <a:gd name="connsiteX10" fmla="*/ 3964 w 10000"/>
                <a:gd name="connsiteY10" fmla="*/ 1976 h 10000"/>
                <a:gd name="connsiteX11" fmla="*/ 3456 w 10000"/>
                <a:gd name="connsiteY11" fmla="*/ 2091 h 10000"/>
                <a:gd name="connsiteX12" fmla="*/ 3243 w 10000"/>
                <a:gd name="connsiteY12" fmla="*/ 2282 h 10000"/>
                <a:gd name="connsiteX13" fmla="*/ 3206 w 10000"/>
                <a:gd name="connsiteY13" fmla="*/ 2678 h 10000"/>
                <a:gd name="connsiteX14" fmla="*/ 3154 w 10000"/>
                <a:gd name="connsiteY14" fmla="*/ 3111 h 10000"/>
                <a:gd name="connsiteX15" fmla="*/ 2870 w 10000"/>
                <a:gd name="connsiteY15" fmla="*/ 3564 h 10000"/>
                <a:gd name="connsiteX16" fmla="*/ 2385 w 10000"/>
                <a:gd name="connsiteY16" fmla="*/ 3454 h 10000"/>
                <a:gd name="connsiteX17" fmla="*/ 2501 w 10000"/>
                <a:gd name="connsiteY17" fmla="*/ 2372 h 10000"/>
                <a:gd name="connsiteX18" fmla="*/ 2427 w 10000"/>
                <a:gd name="connsiteY18" fmla="*/ 2129 h 10000"/>
                <a:gd name="connsiteX19" fmla="*/ 2273 w 10000"/>
                <a:gd name="connsiteY19" fmla="*/ 2091 h 10000"/>
                <a:gd name="connsiteX20" fmla="*/ 2148 w 10000"/>
                <a:gd name="connsiteY20" fmla="*/ 2346 h 10000"/>
                <a:gd name="connsiteX21" fmla="*/ 1934 w 10000"/>
                <a:gd name="connsiteY21" fmla="*/ 3072 h 10000"/>
                <a:gd name="connsiteX22" fmla="*/ 1655 w 10000"/>
                <a:gd name="connsiteY22" fmla="*/ 4054 h 10000"/>
                <a:gd name="connsiteX23" fmla="*/ 1280 w 10000"/>
                <a:gd name="connsiteY23" fmla="*/ 4947 h 10000"/>
                <a:gd name="connsiteX24" fmla="*/ 964 w 10000"/>
                <a:gd name="connsiteY24" fmla="*/ 5979 h 10000"/>
                <a:gd name="connsiteX25" fmla="*/ 522 w 10000"/>
                <a:gd name="connsiteY25" fmla="*/ 7178 h 10000"/>
                <a:gd name="connsiteX26" fmla="*/ 191 w 10000"/>
                <a:gd name="connsiteY26" fmla="*/ 8159 h 10000"/>
                <a:gd name="connsiteX27" fmla="*/ 30 w 10000"/>
                <a:gd name="connsiteY27" fmla="*/ 8555 h 10000"/>
                <a:gd name="connsiteX28" fmla="*/ 162 w 10000"/>
                <a:gd name="connsiteY28" fmla="*/ 9911 h 10000"/>
                <a:gd name="connsiteX29" fmla="*/ 341 w 10000"/>
                <a:gd name="connsiteY29" fmla="*/ 9005 h 10000"/>
                <a:gd name="connsiteX30" fmla="*/ 839 w 10000"/>
                <a:gd name="connsiteY30" fmla="*/ 8555 h 10000"/>
                <a:gd name="connsiteX31" fmla="*/ 1469 w 10000"/>
                <a:gd name="connsiteY31" fmla="*/ 7781 h 10000"/>
                <a:gd name="connsiteX32" fmla="*/ 2277 w 10000"/>
                <a:gd name="connsiteY32" fmla="*/ 7005 h 10000"/>
                <a:gd name="connsiteX33" fmla="*/ 2943 w 10000"/>
                <a:gd name="connsiteY33" fmla="*/ 5963 h 10000"/>
                <a:gd name="connsiteX34" fmla="*/ 3975 w 10000"/>
                <a:gd name="connsiteY34" fmla="*/ 5242 h 10000"/>
                <a:gd name="connsiteX35" fmla="*/ 4593 w 10000"/>
                <a:gd name="connsiteY35" fmla="*/ 4469 h 10000"/>
                <a:gd name="connsiteX36" fmla="*/ 5007 w 10000"/>
                <a:gd name="connsiteY36" fmla="*/ 3638 h 10000"/>
                <a:gd name="connsiteX37" fmla="*/ 5352 w 10000"/>
                <a:gd name="connsiteY37" fmla="*/ 2440 h 10000"/>
                <a:gd name="connsiteX38" fmla="*/ 5400 w 10000"/>
                <a:gd name="connsiteY38" fmla="*/ 1448 h 10000"/>
                <a:gd name="connsiteX39" fmla="*/ 5272 w 10000"/>
                <a:gd name="connsiteY39" fmla="*/ 460 h 10000"/>
                <a:gd name="connsiteX0" fmla="*/ 9894 w 9894"/>
                <a:gd name="connsiteY0" fmla="*/ 867 h 10000"/>
                <a:gd name="connsiteX1" fmla="*/ 9556 w 9894"/>
                <a:gd name="connsiteY1" fmla="*/ 561 h 10000"/>
                <a:gd name="connsiteX2" fmla="*/ 9085 w 9894"/>
                <a:gd name="connsiteY2" fmla="*/ 293 h 10000"/>
                <a:gd name="connsiteX3" fmla="*/ 8519 w 9894"/>
                <a:gd name="connsiteY3" fmla="*/ 77 h 10000"/>
                <a:gd name="connsiteX4" fmla="*/ 8130 w 9894"/>
                <a:gd name="connsiteY4" fmla="*/ 13 h 10000"/>
                <a:gd name="connsiteX5" fmla="*/ 7600 w 9894"/>
                <a:gd name="connsiteY5" fmla="*/ 102 h 10000"/>
                <a:gd name="connsiteX6" fmla="*/ 6880 w 9894"/>
                <a:gd name="connsiteY6" fmla="*/ 599 h 10000"/>
                <a:gd name="connsiteX7" fmla="*/ 6350 w 9894"/>
                <a:gd name="connsiteY7" fmla="*/ 995 h 10000"/>
                <a:gd name="connsiteX8" fmla="*/ 5710 w 9894"/>
                <a:gd name="connsiteY8" fmla="*/ 1275 h 10000"/>
                <a:gd name="connsiteX9" fmla="*/ 4739 w 9894"/>
                <a:gd name="connsiteY9" fmla="*/ 1670 h 10000"/>
                <a:gd name="connsiteX10" fmla="*/ 3858 w 9894"/>
                <a:gd name="connsiteY10" fmla="*/ 1976 h 10000"/>
                <a:gd name="connsiteX11" fmla="*/ 3350 w 9894"/>
                <a:gd name="connsiteY11" fmla="*/ 2091 h 10000"/>
                <a:gd name="connsiteX12" fmla="*/ 3137 w 9894"/>
                <a:gd name="connsiteY12" fmla="*/ 2282 h 10000"/>
                <a:gd name="connsiteX13" fmla="*/ 3100 w 9894"/>
                <a:gd name="connsiteY13" fmla="*/ 2678 h 10000"/>
                <a:gd name="connsiteX14" fmla="*/ 3048 w 9894"/>
                <a:gd name="connsiteY14" fmla="*/ 3111 h 10000"/>
                <a:gd name="connsiteX15" fmla="*/ 2764 w 9894"/>
                <a:gd name="connsiteY15" fmla="*/ 3564 h 10000"/>
                <a:gd name="connsiteX16" fmla="*/ 2279 w 9894"/>
                <a:gd name="connsiteY16" fmla="*/ 3454 h 10000"/>
                <a:gd name="connsiteX17" fmla="*/ 2395 w 9894"/>
                <a:gd name="connsiteY17" fmla="*/ 2372 h 10000"/>
                <a:gd name="connsiteX18" fmla="*/ 2321 w 9894"/>
                <a:gd name="connsiteY18" fmla="*/ 2129 h 10000"/>
                <a:gd name="connsiteX19" fmla="*/ 2167 w 9894"/>
                <a:gd name="connsiteY19" fmla="*/ 2091 h 10000"/>
                <a:gd name="connsiteX20" fmla="*/ 2042 w 9894"/>
                <a:gd name="connsiteY20" fmla="*/ 2346 h 10000"/>
                <a:gd name="connsiteX21" fmla="*/ 1828 w 9894"/>
                <a:gd name="connsiteY21" fmla="*/ 3072 h 10000"/>
                <a:gd name="connsiteX22" fmla="*/ 1549 w 9894"/>
                <a:gd name="connsiteY22" fmla="*/ 4054 h 10000"/>
                <a:gd name="connsiteX23" fmla="*/ 1174 w 9894"/>
                <a:gd name="connsiteY23" fmla="*/ 4947 h 10000"/>
                <a:gd name="connsiteX24" fmla="*/ 858 w 9894"/>
                <a:gd name="connsiteY24" fmla="*/ 5979 h 10000"/>
                <a:gd name="connsiteX25" fmla="*/ 416 w 9894"/>
                <a:gd name="connsiteY25" fmla="*/ 7178 h 10000"/>
                <a:gd name="connsiteX26" fmla="*/ 85 w 9894"/>
                <a:gd name="connsiteY26" fmla="*/ 8159 h 10000"/>
                <a:gd name="connsiteX27" fmla="*/ 30 w 9894"/>
                <a:gd name="connsiteY27" fmla="*/ 8794 h 10000"/>
                <a:gd name="connsiteX28" fmla="*/ 56 w 9894"/>
                <a:gd name="connsiteY28" fmla="*/ 9911 h 10000"/>
                <a:gd name="connsiteX29" fmla="*/ 235 w 9894"/>
                <a:gd name="connsiteY29" fmla="*/ 9005 h 10000"/>
                <a:gd name="connsiteX30" fmla="*/ 733 w 9894"/>
                <a:gd name="connsiteY30" fmla="*/ 8555 h 10000"/>
                <a:gd name="connsiteX31" fmla="*/ 1363 w 9894"/>
                <a:gd name="connsiteY31" fmla="*/ 7781 h 10000"/>
                <a:gd name="connsiteX32" fmla="*/ 2171 w 9894"/>
                <a:gd name="connsiteY32" fmla="*/ 7005 h 10000"/>
                <a:gd name="connsiteX33" fmla="*/ 2837 w 9894"/>
                <a:gd name="connsiteY33" fmla="*/ 5963 h 10000"/>
                <a:gd name="connsiteX34" fmla="*/ 3869 w 9894"/>
                <a:gd name="connsiteY34" fmla="*/ 5242 h 10000"/>
                <a:gd name="connsiteX35" fmla="*/ 4487 w 9894"/>
                <a:gd name="connsiteY35" fmla="*/ 4469 h 10000"/>
                <a:gd name="connsiteX36" fmla="*/ 4901 w 9894"/>
                <a:gd name="connsiteY36" fmla="*/ 3638 h 10000"/>
                <a:gd name="connsiteX37" fmla="*/ 5246 w 9894"/>
                <a:gd name="connsiteY37" fmla="*/ 2440 h 10000"/>
                <a:gd name="connsiteX38" fmla="*/ 5294 w 9894"/>
                <a:gd name="connsiteY38" fmla="*/ 1448 h 10000"/>
                <a:gd name="connsiteX39" fmla="*/ 5166 w 9894"/>
                <a:gd name="connsiteY39" fmla="*/ 460 h 10000"/>
                <a:gd name="connsiteX0" fmla="*/ 9995 w 9995"/>
                <a:gd name="connsiteY0" fmla="*/ 867 h 10000"/>
                <a:gd name="connsiteX1" fmla="*/ 9653 w 9995"/>
                <a:gd name="connsiteY1" fmla="*/ 561 h 10000"/>
                <a:gd name="connsiteX2" fmla="*/ 9177 w 9995"/>
                <a:gd name="connsiteY2" fmla="*/ 293 h 10000"/>
                <a:gd name="connsiteX3" fmla="*/ 8605 w 9995"/>
                <a:gd name="connsiteY3" fmla="*/ 77 h 10000"/>
                <a:gd name="connsiteX4" fmla="*/ 8212 w 9995"/>
                <a:gd name="connsiteY4" fmla="*/ 13 h 10000"/>
                <a:gd name="connsiteX5" fmla="*/ 7676 w 9995"/>
                <a:gd name="connsiteY5" fmla="*/ 102 h 10000"/>
                <a:gd name="connsiteX6" fmla="*/ 6949 w 9995"/>
                <a:gd name="connsiteY6" fmla="*/ 599 h 10000"/>
                <a:gd name="connsiteX7" fmla="*/ 6413 w 9995"/>
                <a:gd name="connsiteY7" fmla="*/ 995 h 10000"/>
                <a:gd name="connsiteX8" fmla="*/ 5766 w 9995"/>
                <a:gd name="connsiteY8" fmla="*/ 1275 h 10000"/>
                <a:gd name="connsiteX9" fmla="*/ 4785 w 9995"/>
                <a:gd name="connsiteY9" fmla="*/ 1670 h 10000"/>
                <a:gd name="connsiteX10" fmla="*/ 3894 w 9995"/>
                <a:gd name="connsiteY10" fmla="*/ 1976 h 10000"/>
                <a:gd name="connsiteX11" fmla="*/ 3381 w 9995"/>
                <a:gd name="connsiteY11" fmla="*/ 2091 h 10000"/>
                <a:gd name="connsiteX12" fmla="*/ 3166 w 9995"/>
                <a:gd name="connsiteY12" fmla="*/ 2282 h 10000"/>
                <a:gd name="connsiteX13" fmla="*/ 3128 w 9995"/>
                <a:gd name="connsiteY13" fmla="*/ 2678 h 10000"/>
                <a:gd name="connsiteX14" fmla="*/ 3076 w 9995"/>
                <a:gd name="connsiteY14" fmla="*/ 3111 h 10000"/>
                <a:gd name="connsiteX15" fmla="*/ 2789 w 9995"/>
                <a:gd name="connsiteY15" fmla="*/ 3564 h 10000"/>
                <a:gd name="connsiteX16" fmla="*/ 2298 w 9995"/>
                <a:gd name="connsiteY16" fmla="*/ 3454 h 10000"/>
                <a:gd name="connsiteX17" fmla="*/ 2416 w 9995"/>
                <a:gd name="connsiteY17" fmla="*/ 2372 h 10000"/>
                <a:gd name="connsiteX18" fmla="*/ 2341 w 9995"/>
                <a:gd name="connsiteY18" fmla="*/ 2129 h 10000"/>
                <a:gd name="connsiteX19" fmla="*/ 2185 w 9995"/>
                <a:gd name="connsiteY19" fmla="*/ 2091 h 10000"/>
                <a:gd name="connsiteX20" fmla="*/ 2059 w 9995"/>
                <a:gd name="connsiteY20" fmla="*/ 2346 h 10000"/>
                <a:gd name="connsiteX21" fmla="*/ 1843 w 9995"/>
                <a:gd name="connsiteY21" fmla="*/ 3072 h 10000"/>
                <a:gd name="connsiteX22" fmla="*/ 1561 w 9995"/>
                <a:gd name="connsiteY22" fmla="*/ 4054 h 10000"/>
                <a:gd name="connsiteX23" fmla="*/ 1182 w 9995"/>
                <a:gd name="connsiteY23" fmla="*/ 4947 h 10000"/>
                <a:gd name="connsiteX24" fmla="*/ 862 w 9995"/>
                <a:gd name="connsiteY24" fmla="*/ 5979 h 10000"/>
                <a:gd name="connsiteX25" fmla="*/ 415 w 9995"/>
                <a:gd name="connsiteY25" fmla="*/ 7178 h 10000"/>
                <a:gd name="connsiteX26" fmla="*/ 202 w 9995"/>
                <a:gd name="connsiteY26" fmla="*/ 8086 h 10000"/>
                <a:gd name="connsiteX27" fmla="*/ 25 w 9995"/>
                <a:gd name="connsiteY27" fmla="*/ 8794 h 10000"/>
                <a:gd name="connsiteX28" fmla="*/ 52 w 9995"/>
                <a:gd name="connsiteY28" fmla="*/ 9911 h 10000"/>
                <a:gd name="connsiteX29" fmla="*/ 233 w 9995"/>
                <a:gd name="connsiteY29" fmla="*/ 9005 h 10000"/>
                <a:gd name="connsiteX30" fmla="*/ 736 w 9995"/>
                <a:gd name="connsiteY30" fmla="*/ 8555 h 10000"/>
                <a:gd name="connsiteX31" fmla="*/ 1373 w 9995"/>
                <a:gd name="connsiteY31" fmla="*/ 7781 h 10000"/>
                <a:gd name="connsiteX32" fmla="*/ 2189 w 9995"/>
                <a:gd name="connsiteY32" fmla="*/ 7005 h 10000"/>
                <a:gd name="connsiteX33" fmla="*/ 2862 w 9995"/>
                <a:gd name="connsiteY33" fmla="*/ 5963 h 10000"/>
                <a:gd name="connsiteX34" fmla="*/ 3905 w 9995"/>
                <a:gd name="connsiteY34" fmla="*/ 5242 h 10000"/>
                <a:gd name="connsiteX35" fmla="*/ 4530 w 9995"/>
                <a:gd name="connsiteY35" fmla="*/ 4469 h 10000"/>
                <a:gd name="connsiteX36" fmla="*/ 4949 w 9995"/>
                <a:gd name="connsiteY36" fmla="*/ 3638 h 10000"/>
                <a:gd name="connsiteX37" fmla="*/ 5297 w 9995"/>
                <a:gd name="connsiteY37" fmla="*/ 2440 h 10000"/>
                <a:gd name="connsiteX38" fmla="*/ 5346 w 9995"/>
                <a:gd name="connsiteY38" fmla="*/ 1448 h 10000"/>
                <a:gd name="connsiteX39" fmla="*/ 5216 w 9995"/>
                <a:gd name="connsiteY39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417 w 10000"/>
                <a:gd name="connsiteY17" fmla="*/ 2372 h 10000"/>
                <a:gd name="connsiteX18" fmla="*/ 2342 w 10000"/>
                <a:gd name="connsiteY18" fmla="*/ 2129 h 10000"/>
                <a:gd name="connsiteX19" fmla="*/ 2186 w 10000"/>
                <a:gd name="connsiteY19" fmla="*/ 2091 h 10000"/>
                <a:gd name="connsiteX20" fmla="*/ 1954 w 10000"/>
                <a:gd name="connsiteY20" fmla="*/ 2376 h 10000"/>
                <a:gd name="connsiteX21" fmla="*/ 1844 w 10000"/>
                <a:gd name="connsiteY21" fmla="*/ 3072 h 10000"/>
                <a:gd name="connsiteX22" fmla="*/ 1562 w 10000"/>
                <a:gd name="connsiteY22" fmla="*/ 4054 h 10000"/>
                <a:gd name="connsiteX23" fmla="*/ 1183 w 10000"/>
                <a:gd name="connsiteY23" fmla="*/ 4947 h 10000"/>
                <a:gd name="connsiteX24" fmla="*/ 862 w 10000"/>
                <a:gd name="connsiteY24" fmla="*/ 5979 h 10000"/>
                <a:gd name="connsiteX25" fmla="*/ 415 w 10000"/>
                <a:gd name="connsiteY25" fmla="*/ 7178 h 10000"/>
                <a:gd name="connsiteX26" fmla="*/ 202 w 10000"/>
                <a:gd name="connsiteY26" fmla="*/ 8086 h 10000"/>
                <a:gd name="connsiteX27" fmla="*/ 25 w 10000"/>
                <a:gd name="connsiteY27" fmla="*/ 8794 h 10000"/>
                <a:gd name="connsiteX28" fmla="*/ 52 w 10000"/>
                <a:gd name="connsiteY28" fmla="*/ 9911 h 10000"/>
                <a:gd name="connsiteX29" fmla="*/ 233 w 10000"/>
                <a:gd name="connsiteY29" fmla="*/ 9005 h 10000"/>
                <a:gd name="connsiteX30" fmla="*/ 736 w 10000"/>
                <a:gd name="connsiteY30" fmla="*/ 8555 h 10000"/>
                <a:gd name="connsiteX31" fmla="*/ 1374 w 10000"/>
                <a:gd name="connsiteY31" fmla="*/ 7781 h 10000"/>
                <a:gd name="connsiteX32" fmla="*/ 2190 w 10000"/>
                <a:gd name="connsiteY32" fmla="*/ 7005 h 10000"/>
                <a:gd name="connsiteX33" fmla="*/ 2863 w 10000"/>
                <a:gd name="connsiteY33" fmla="*/ 5963 h 10000"/>
                <a:gd name="connsiteX34" fmla="*/ 3907 w 10000"/>
                <a:gd name="connsiteY34" fmla="*/ 5242 h 10000"/>
                <a:gd name="connsiteX35" fmla="*/ 4532 w 10000"/>
                <a:gd name="connsiteY35" fmla="*/ 4469 h 10000"/>
                <a:gd name="connsiteX36" fmla="*/ 4951 w 10000"/>
                <a:gd name="connsiteY36" fmla="*/ 3638 h 10000"/>
                <a:gd name="connsiteX37" fmla="*/ 5300 w 10000"/>
                <a:gd name="connsiteY37" fmla="*/ 2440 h 10000"/>
                <a:gd name="connsiteX38" fmla="*/ 5349 w 10000"/>
                <a:gd name="connsiteY38" fmla="*/ 1448 h 10000"/>
                <a:gd name="connsiteX39" fmla="*/ 5219 w 10000"/>
                <a:gd name="connsiteY39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417 w 10000"/>
                <a:gd name="connsiteY17" fmla="*/ 2372 h 10000"/>
                <a:gd name="connsiteX18" fmla="*/ 2342 w 10000"/>
                <a:gd name="connsiteY18" fmla="*/ 2129 h 10000"/>
                <a:gd name="connsiteX19" fmla="*/ 2187 w 10000"/>
                <a:gd name="connsiteY19" fmla="*/ 1777 h 10000"/>
                <a:gd name="connsiteX20" fmla="*/ 1954 w 10000"/>
                <a:gd name="connsiteY20" fmla="*/ 2376 h 10000"/>
                <a:gd name="connsiteX21" fmla="*/ 1844 w 10000"/>
                <a:gd name="connsiteY21" fmla="*/ 3072 h 10000"/>
                <a:gd name="connsiteX22" fmla="*/ 1562 w 10000"/>
                <a:gd name="connsiteY22" fmla="*/ 4054 h 10000"/>
                <a:gd name="connsiteX23" fmla="*/ 1183 w 10000"/>
                <a:gd name="connsiteY23" fmla="*/ 4947 h 10000"/>
                <a:gd name="connsiteX24" fmla="*/ 862 w 10000"/>
                <a:gd name="connsiteY24" fmla="*/ 5979 h 10000"/>
                <a:gd name="connsiteX25" fmla="*/ 415 w 10000"/>
                <a:gd name="connsiteY25" fmla="*/ 7178 h 10000"/>
                <a:gd name="connsiteX26" fmla="*/ 202 w 10000"/>
                <a:gd name="connsiteY26" fmla="*/ 8086 h 10000"/>
                <a:gd name="connsiteX27" fmla="*/ 25 w 10000"/>
                <a:gd name="connsiteY27" fmla="*/ 8794 h 10000"/>
                <a:gd name="connsiteX28" fmla="*/ 52 w 10000"/>
                <a:gd name="connsiteY28" fmla="*/ 9911 h 10000"/>
                <a:gd name="connsiteX29" fmla="*/ 233 w 10000"/>
                <a:gd name="connsiteY29" fmla="*/ 9005 h 10000"/>
                <a:gd name="connsiteX30" fmla="*/ 736 w 10000"/>
                <a:gd name="connsiteY30" fmla="*/ 8555 h 10000"/>
                <a:gd name="connsiteX31" fmla="*/ 1374 w 10000"/>
                <a:gd name="connsiteY31" fmla="*/ 7781 h 10000"/>
                <a:gd name="connsiteX32" fmla="*/ 2190 w 10000"/>
                <a:gd name="connsiteY32" fmla="*/ 7005 h 10000"/>
                <a:gd name="connsiteX33" fmla="*/ 2863 w 10000"/>
                <a:gd name="connsiteY33" fmla="*/ 5963 h 10000"/>
                <a:gd name="connsiteX34" fmla="*/ 3907 w 10000"/>
                <a:gd name="connsiteY34" fmla="*/ 5242 h 10000"/>
                <a:gd name="connsiteX35" fmla="*/ 4532 w 10000"/>
                <a:gd name="connsiteY35" fmla="*/ 4469 h 10000"/>
                <a:gd name="connsiteX36" fmla="*/ 4951 w 10000"/>
                <a:gd name="connsiteY36" fmla="*/ 3638 h 10000"/>
                <a:gd name="connsiteX37" fmla="*/ 5300 w 10000"/>
                <a:gd name="connsiteY37" fmla="*/ 2440 h 10000"/>
                <a:gd name="connsiteX38" fmla="*/ 5349 w 10000"/>
                <a:gd name="connsiteY38" fmla="*/ 1448 h 10000"/>
                <a:gd name="connsiteX39" fmla="*/ 5219 w 10000"/>
                <a:gd name="connsiteY39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417 w 10000"/>
                <a:gd name="connsiteY17" fmla="*/ 2372 h 10000"/>
                <a:gd name="connsiteX18" fmla="*/ 2330 w 10000"/>
                <a:gd name="connsiteY18" fmla="*/ 1813 h 10000"/>
                <a:gd name="connsiteX19" fmla="*/ 2187 w 10000"/>
                <a:gd name="connsiteY19" fmla="*/ 1777 h 10000"/>
                <a:gd name="connsiteX20" fmla="*/ 1954 w 10000"/>
                <a:gd name="connsiteY20" fmla="*/ 2376 h 10000"/>
                <a:gd name="connsiteX21" fmla="*/ 1844 w 10000"/>
                <a:gd name="connsiteY21" fmla="*/ 3072 h 10000"/>
                <a:gd name="connsiteX22" fmla="*/ 1562 w 10000"/>
                <a:gd name="connsiteY22" fmla="*/ 4054 h 10000"/>
                <a:gd name="connsiteX23" fmla="*/ 1183 w 10000"/>
                <a:gd name="connsiteY23" fmla="*/ 4947 h 10000"/>
                <a:gd name="connsiteX24" fmla="*/ 862 w 10000"/>
                <a:gd name="connsiteY24" fmla="*/ 5979 h 10000"/>
                <a:gd name="connsiteX25" fmla="*/ 415 w 10000"/>
                <a:gd name="connsiteY25" fmla="*/ 7178 h 10000"/>
                <a:gd name="connsiteX26" fmla="*/ 202 w 10000"/>
                <a:gd name="connsiteY26" fmla="*/ 8086 h 10000"/>
                <a:gd name="connsiteX27" fmla="*/ 25 w 10000"/>
                <a:gd name="connsiteY27" fmla="*/ 8794 h 10000"/>
                <a:gd name="connsiteX28" fmla="*/ 52 w 10000"/>
                <a:gd name="connsiteY28" fmla="*/ 9911 h 10000"/>
                <a:gd name="connsiteX29" fmla="*/ 233 w 10000"/>
                <a:gd name="connsiteY29" fmla="*/ 9005 h 10000"/>
                <a:gd name="connsiteX30" fmla="*/ 736 w 10000"/>
                <a:gd name="connsiteY30" fmla="*/ 8555 h 10000"/>
                <a:gd name="connsiteX31" fmla="*/ 1374 w 10000"/>
                <a:gd name="connsiteY31" fmla="*/ 7781 h 10000"/>
                <a:gd name="connsiteX32" fmla="*/ 2190 w 10000"/>
                <a:gd name="connsiteY32" fmla="*/ 7005 h 10000"/>
                <a:gd name="connsiteX33" fmla="*/ 2863 w 10000"/>
                <a:gd name="connsiteY33" fmla="*/ 5963 h 10000"/>
                <a:gd name="connsiteX34" fmla="*/ 3907 w 10000"/>
                <a:gd name="connsiteY34" fmla="*/ 5242 h 10000"/>
                <a:gd name="connsiteX35" fmla="*/ 4532 w 10000"/>
                <a:gd name="connsiteY35" fmla="*/ 4469 h 10000"/>
                <a:gd name="connsiteX36" fmla="*/ 4951 w 10000"/>
                <a:gd name="connsiteY36" fmla="*/ 3638 h 10000"/>
                <a:gd name="connsiteX37" fmla="*/ 5300 w 10000"/>
                <a:gd name="connsiteY37" fmla="*/ 2440 h 10000"/>
                <a:gd name="connsiteX38" fmla="*/ 5349 w 10000"/>
                <a:gd name="connsiteY38" fmla="*/ 1448 h 10000"/>
                <a:gd name="connsiteX39" fmla="*/ 5219 w 10000"/>
                <a:gd name="connsiteY39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417 w 10000"/>
                <a:gd name="connsiteY17" fmla="*/ 2372 h 10000"/>
                <a:gd name="connsiteX18" fmla="*/ 2330 w 10000"/>
                <a:gd name="connsiteY18" fmla="*/ 1813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417 w 10000"/>
                <a:gd name="connsiteY17" fmla="*/ 2372 h 10000"/>
                <a:gd name="connsiteX18" fmla="*/ 2257 w 10000"/>
                <a:gd name="connsiteY18" fmla="*/ 169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058 w 10000"/>
                <a:gd name="connsiteY17" fmla="*/ 2772 h 10000"/>
                <a:gd name="connsiteX18" fmla="*/ 2257 w 10000"/>
                <a:gd name="connsiteY18" fmla="*/ 169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058 w 10000"/>
                <a:gd name="connsiteY17" fmla="*/ 2772 h 10000"/>
                <a:gd name="connsiteX18" fmla="*/ 2257 w 10000"/>
                <a:gd name="connsiteY18" fmla="*/ 169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058 w 10000"/>
                <a:gd name="connsiteY17" fmla="*/ 2772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141 w 10000"/>
                <a:gd name="connsiteY17" fmla="*/ 2671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141 w 10000"/>
                <a:gd name="connsiteY17" fmla="*/ 2671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299 w 10000"/>
                <a:gd name="connsiteY16" fmla="*/ 3454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321 w 10000"/>
                <a:gd name="connsiteY16" fmla="*/ 3547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321 w 10000"/>
                <a:gd name="connsiteY16" fmla="*/ 3547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44 w 10000"/>
                <a:gd name="connsiteY20" fmla="*/ 3072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321 w 10000"/>
                <a:gd name="connsiteY16" fmla="*/ 3547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09 w 10000"/>
                <a:gd name="connsiteY20" fmla="*/ 3269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321 w 10000"/>
                <a:gd name="connsiteY16" fmla="*/ 3547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09 w 10000"/>
                <a:gd name="connsiteY20" fmla="*/ 3269 h 10000"/>
                <a:gd name="connsiteX21" fmla="*/ 1562 w 10000"/>
                <a:gd name="connsiteY21" fmla="*/ 4054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321 w 10000"/>
                <a:gd name="connsiteY16" fmla="*/ 3547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09 w 10000"/>
                <a:gd name="connsiteY20" fmla="*/ 3269 h 10000"/>
                <a:gd name="connsiteX21" fmla="*/ 1514 w 10000"/>
                <a:gd name="connsiteY21" fmla="*/ 4250 h 10000"/>
                <a:gd name="connsiteX22" fmla="*/ 1183 w 10000"/>
                <a:gd name="connsiteY22" fmla="*/ 4947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130 w 10000"/>
                <a:gd name="connsiteY13" fmla="*/ 2678 h 10000"/>
                <a:gd name="connsiteX14" fmla="*/ 3078 w 10000"/>
                <a:gd name="connsiteY14" fmla="*/ 3111 h 10000"/>
                <a:gd name="connsiteX15" fmla="*/ 2790 w 10000"/>
                <a:gd name="connsiteY15" fmla="*/ 3564 h 10000"/>
                <a:gd name="connsiteX16" fmla="*/ 2321 w 10000"/>
                <a:gd name="connsiteY16" fmla="*/ 3547 h 10000"/>
                <a:gd name="connsiteX17" fmla="*/ 2131 w 10000"/>
                <a:gd name="connsiteY17" fmla="*/ 2894 h 10000"/>
                <a:gd name="connsiteX18" fmla="*/ 2294 w 10000"/>
                <a:gd name="connsiteY18" fmla="*/ 1741 h 10000"/>
                <a:gd name="connsiteX19" fmla="*/ 1954 w 10000"/>
                <a:gd name="connsiteY19" fmla="*/ 2376 h 10000"/>
                <a:gd name="connsiteX20" fmla="*/ 1809 w 10000"/>
                <a:gd name="connsiteY20" fmla="*/ 3269 h 10000"/>
                <a:gd name="connsiteX21" fmla="*/ 1514 w 10000"/>
                <a:gd name="connsiteY21" fmla="*/ 4250 h 10000"/>
                <a:gd name="connsiteX22" fmla="*/ 1242 w 10000"/>
                <a:gd name="connsiteY22" fmla="*/ 5090 h 10000"/>
                <a:gd name="connsiteX23" fmla="*/ 862 w 10000"/>
                <a:gd name="connsiteY23" fmla="*/ 5979 h 10000"/>
                <a:gd name="connsiteX24" fmla="*/ 415 w 10000"/>
                <a:gd name="connsiteY24" fmla="*/ 7178 h 10000"/>
                <a:gd name="connsiteX25" fmla="*/ 202 w 10000"/>
                <a:gd name="connsiteY25" fmla="*/ 8086 h 10000"/>
                <a:gd name="connsiteX26" fmla="*/ 25 w 10000"/>
                <a:gd name="connsiteY26" fmla="*/ 8794 h 10000"/>
                <a:gd name="connsiteX27" fmla="*/ 52 w 10000"/>
                <a:gd name="connsiteY27" fmla="*/ 9911 h 10000"/>
                <a:gd name="connsiteX28" fmla="*/ 233 w 10000"/>
                <a:gd name="connsiteY28" fmla="*/ 9005 h 10000"/>
                <a:gd name="connsiteX29" fmla="*/ 736 w 10000"/>
                <a:gd name="connsiteY29" fmla="*/ 8555 h 10000"/>
                <a:gd name="connsiteX30" fmla="*/ 1374 w 10000"/>
                <a:gd name="connsiteY30" fmla="*/ 7781 h 10000"/>
                <a:gd name="connsiteX31" fmla="*/ 2190 w 10000"/>
                <a:gd name="connsiteY31" fmla="*/ 7005 h 10000"/>
                <a:gd name="connsiteX32" fmla="*/ 2863 w 10000"/>
                <a:gd name="connsiteY32" fmla="*/ 5963 h 10000"/>
                <a:gd name="connsiteX33" fmla="*/ 3907 w 10000"/>
                <a:gd name="connsiteY33" fmla="*/ 5242 h 10000"/>
                <a:gd name="connsiteX34" fmla="*/ 4532 w 10000"/>
                <a:gd name="connsiteY34" fmla="*/ 4469 h 10000"/>
                <a:gd name="connsiteX35" fmla="*/ 4951 w 10000"/>
                <a:gd name="connsiteY35" fmla="*/ 3638 h 10000"/>
                <a:gd name="connsiteX36" fmla="*/ 5300 w 10000"/>
                <a:gd name="connsiteY36" fmla="*/ 2440 h 10000"/>
                <a:gd name="connsiteX37" fmla="*/ 5349 w 10000"/>
                <a:gd name="connsiteY37" fmla="*/ 1448 h 10000"/>
                <a:gd name="connsiteX38" fmla="*/ 5219 w 10000"/>
                <a:gd name="connsiteY38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168 w 10000"/>
                <a:gd name="connsiteY12" fmla="*/ 2282 h 10000"/>
                <a:gd name="connsiteX13" fmla="*/ 3078 w 10000"/>
                <a:gd name="connsiteY13" fmla="*/ 3111 h 10000"/>
                <a:gd name="connsiteX14" fmla="*/ 2790 w 10000"/>
                <a:gd name="connsiteY14" fmla="*/ 3564 h 10000"/>
                <a:gd name="connsiteX15" fmla="*/ 2321 w 10000"/>
                <a:gd name="connsiteY15" fmla="*/ 3547 h 10000"/>
                <a:gd name="connsiteX16" fmla="*/ 2131 w 10000"/>
                <a:gd name="connsiteY16" fmla="*/ 2894 h 10000"/>
                <a:gd name="connsiteX17" fmla="*/ 2294 w 10000"/>
                <a:gd name="connsiteY17" fmla="*/ 1741 h 10000"/>
                <a:gd name="connsiteX18" fmla="*/ 1954 w 10000"/>
                <a:gd name="connsiteY18" fmla="*/ 2376 h 10000"/>
                <a:gd name="connsiteX19" fmla="*/ 1809 w 10000"/>
                <a:gd name="connsiteY19" fmla="*/ 3269 h 10000"/>
                <a:gd name="connsiteX20" fmla="*/ 1514 w 10000"/>
                <a:gd name="connsiteY20" fmla="*/ 4250 h 10000"/>
                <a:gd name="connsiteX21" fmla="*/ 1242 w 10000"/>
                <a:gd name="connsiteY21" fmla="*/ 5090 h 10000"/>
                <a:gd name="connsiteX22" fmla="*/ 862 w 10000"/>
                <a:gd name="connsiteY22" fmla="*/ 5979 h 10000"/>
                <a:gd name="connsiteX23" fmla="*/ 415 w 10000"/>
                <a:gd name="connsiteY23" fmla="*/ 7178 h 10000"/>
                <a:gd name="connsiteX24" fmla="*/ 202 w 10000"/>
                <a:gd name="connsiteY24" fmla="*/ 8086 h 10000"/>
                <a:gd name="connsiteX25" fmla="*/ 25 w 10000"/>
                <a:gd name="connsiteY25" fmla="*/ 8794 h 10000"/>
                <a:gd name="connsiteX26" fmla="*/ 52 w 10000"/>
                <a:gd name="connsiteY26" fmla="*/ 9911 h 10000"/>
                <a:gd name="connsiteX27" fmla="*/ 233 w 10000"/>
                <a:gd name="connsiteY27" fmla="*/ 9005 h 10000"/>
                <a:gd name="connsiteX28" fmla="*/ 736 w 10000"/>
                <a:gd name="connsiteY28" fmla="*/ 8555 h 10000"/>
                <a:gd name="connsiteX29" fmla="*/ 1374 w 10000"/>
                <a:gd name="connsiteY29" fmla="*/ 7781 h 10000"/>
                <a:gd name="connsiteX30" fmla="*/ 2190 w 10000"/>
                <a:gd name="connsiteY30" fmla="*/ 7005 h 10000"/>
                <a:gd name="connsiteX31" fmla="*/ 2863 w 10000"/>
                <a:gd name="connsiteY31" fmla="*/ 5963 h 10000"/>
                <a:gd name="connsiteX32" fmla="*/ 3907 w 10000"/>
                <a:gd name="connsiteY32" fmla="*/ 5242 h 10000"/>
                <a:gd name="connsiteX33" fmla="*/ 4532 w 10000"/>
                <a:gd name="connsiteY33" fmla="*/ 4469 h 10000"/>
                <a:gd name="connsiteX34" fmla="*/ 4951 w 10000"/>
                <a:gd name="connsiteY34" fmla="*/ 3638 h 10000"/>
                <a:gd name="connsiteX35" fmla="*/ 5300 w 10000"/>
                <a:gd name="connsiteY35" fmla="*/ 2440 h 10000"/>
                <a:gd name="connsiteX36" fmla="*/ 5349 w 10000"/>
                <a:gd name="connsiteY36" fmla="*/ 1448 h 10000"/>
                <a:gd name="connsiteX37" fmla="*/ 5219 w 10000"/>
                <a:gd name="connsiteY37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383 w 10000"/>
                <a:gd name="connsiteY11" fmla="*/ 2091 h 10000"/>
                <a:gd name="connsiteX12" fmla="*/ 3217 w 10000"/>
                <a:gd name="connsiteY12" fmla="*/ 2356 h 10000"/>
                <a:gd name="connsiteX13" fmla="*/ 3078 w 10000"/>
                <a:gd name="connsiteY13" fmla="*/ 3111 h 10000"/>
                <a:gd name="connsiteX14" fmla="*/ 2790 w 10000"/>
                <a:gd name="connsiteY14" fmla="*/ 3564 h 10000"/>
                <a:gd name="connsiteX15" fmla="*/ 2321 w 10000"/>
                <a:gd name="connsiteY15" fmla="*/ 3547 h 10000"/>
                <a:gd name="connsiteX16" fmla="*/ 2131 w 10000"/>
                <a:gd name="connsiteY16" fmla="*/ 2894 h 10000"/>
                <a:gd name="connsiteX17" fmla="*/ 2294 w 10000"/>
                <a:gd name="connsiteY17" fmla="*/ 1741 h 10000"/>
                <a:gd name="connsiteX18" fmla="*/ 1954 w 10000"/>
                <a:gd name="connsiteY18" fmla="*/ 2376 h 10000"/>
                <a:gd name="connsiteX19" fmla="*/ 1809 w 10000"/>
                <a:gd name="connsiteY19" fmla="*/ 3269 h 10000"/>
                <a:gd name="connsiteX20" fmla="*/ 1514 w 10000"/>
                <a:gd name="connsiteY20" fmla="*/ 4250 h 10000"/>
                <a:gd name="connsiteX21" fmla="*/ 1242 w 10000"/>
                <a:gd name="connsiteY21" fmla="*/ 5090 h 10000"/>
                <a:gd name="connsiteX22" fmla="*/ 862 w 10000"/>
                <a:gd name="connsiteY22" fmla="*/ 5979 h 10000"/>
                <a:gd name="connsiteX23" fmla="*/ 415 w 10000"/>
                <a:gd name="connsiteY23" fmla="*/ 7178 h 10000"/>
                <a:gd name="connsiteX24" fmla="*/ 202 w 10000"/>
                <a:gd name="connsiteY24" fmla="*/ 8086 h 10000"/>
                <a:gd name="connsiteX25" fmla="*/ 25 w 10000"/>
                <a:gd name="connsiteY25" fmla="*/ 8794 h 10000"/>
                <a:gd name="connsiteX26" fmla="*/ 52 w 10000"/>
                <a:gd name="connsiteY26" fmla="*/ 9911 h 10000"/>
                <a:gd name="connsiteX27" fmla="*/ 233 w 10000"/>
                <a:gd name="connsiteY27" fmla="*/ 9005 h 10000"/>
                <a:gd name="connsiteX28" fmla="*/ 736 w 10000"/>
                <a:gd name="connsiteY28" fmla="*/ 8555 h 10000"/>
                <a:gd name="connsiteX29" fmla="*/ 1374 w 10000"/>
                <a:gd name="connsiteY29" fmla="*/ 7781 h 10000"/>
                <a:gd name="connsiteX30" fmla="*/ 2190 w 10000"/>
                <a:gd name="connsiteY30" fmla="*/ 7005 h 10000"/>
                <a:gd name="connsiteX31" fmla="*/ 2863 w 10000"/>
                <a:gd name="connsiteY31" fmla="*/ 5963 h 10000"/>
                <a:gd name="connsiteX32" fmla="*/ 3907 w 10000"/>
                <a:gd name="connsiteY32" fmla="*/ 5242 h 10000"/>
                <a:gd name="connsiteX33" fmla="*/ 4532 w 10000"/>
                <a:gd name="connsiteY33" fmla="*/ 4469 h 10000"/>
                <a:gd name="connsiteX34" fmla="*/ 4951 w 10000"/>
                <a:gd name="connsiteY34" fmla="*/ 3638 h 10000"/>
                <a:gd name="connsiteX35" fmla="*/ 5300 w 10000"/>
                <a:gd name="connsiteY35" fmla="*/ 2440 h 10000"/>
                <a:gd name="connsiteX36" fmla="*/ 5349 w 10000"/>
                <a:gd name="connsiteY36" fmla="*/ 1448 h 10000"/>
                <a:gd name="connsiteX37" fmla="*/ 5219 w 10000"/>
                <a:gd name="connsiteY37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896 w 10000"/>
                <a:gd name="connsiteY10" fmla="*/ 1976 h 10000"/>
                <a:gd name="connsiteX11" fmla="*/ 3490 w 10000"/>
                <a:gd name="connsiteY11" fmla="*/ 2038 h 10000"/>
                <a:gd name="connsiteX12" fmla="*/ 3217 w 10000"/>
                <a:gd name="connsiteY12" fmla="*/ 2356 h 10000"/>
                <a:gd name="connsiteX13" fmla="*/ 3078 w 10000"/>
                <a:gd name="connsiteY13" fmla="*/ 3111 h 10000"/>
                <a:gd name="connsiteX14" fmla="*/ 2790 w 10000"/>
                <a:gd name="connsiteY14" fmla="*/ 3564 h 10000"/>
                <a:gd name="connsiteX15" fmla="*/ 2321 w 10000"/>
                <a:gd name="connsiteY15" fmla="*/ 3547 h 10000"/>
                <a:gd name="connsiteX16" fmla="*/ 2131 w 10000"/>
                <a:gd name="connsiteY16" fmla="*/ 2894 h 10000"/>
                <a:gd name="connsiteX17" fmla="*/ 2294 w 10000"/>
                <a:gd name="connsiteY17" fmla="*/ 1741 h 10000"/>
                <a:gd name="connsiteX18" fmla="*/ 1954 w 10000"/>
                <a:gd name="connsiteY18" fmla="*/ 2376 h 10000"/>
                <a:gd name="connsiteX19" fmla="*/ 1809 w 10000"/>
                <a:gd name="connsiteY19" fmla="*/ 3269 h 10000"/>
                <a:gd name="connsiteX20" fmla="*/ 1514 w 10000"/>
                <a:gd name="connsiteY20" fmla="*/ 4250 h 10000"/>
                <a:gd name="connsiteX21" fmla="*/ 1242 w 10000"/>
                <a:gd name="connsiteY21" fmla="*/ 5090 h 10000"/>
                <a:gd name="connsiteX22" fmla="*/ 862 w 10000"/>
                <a:gd name="connsiteY22" fmla="*/ 5979 h 10000"/>
                <a:gd name="connsiteX23" fmla="*/ 415 w 10000"/>
                <a:gd name="connsiteY23" fmla="*/ 7178 h 10000"/>
                <a:gd name="connsiteX24" fmla="*/ 202 w 10000"/>
                <a:gd name="connsiteY24" fmla="*/ 8086 h 10000"/>
                <a:gd name="connsiteX25" fmla="*/ 25 w 10000"/>
                <a:gd name="connsiteY25" fmla="*/ 8794 h 10000"/>
                <a:gd name="connsiteX26" fmla="*/ 52 w 10000"/>
                <a:gd name="connsiteY26" fmla="*/ 9911 h 10000"/>
                <a:gd name="connsiteX27" fmla="*/ 233 w 10000"/>
                <a:gd name="connsiteY27" fmla="*/ 9005 h 10000"/>
                <a:gd name="connsiteX28" fmla="*/ 736 w 10000"/>
                <a:gd name="connsiteY28" fmla="*/ 8555 h 10000"/>
                <a:gd name="connsiteX29" fmla="*/ 1374 w 10000"/>
                <a:gd name="connsiteY29" fmla="*/ 7781 h 10000"/>
                <a:gd name="connsiteX30" fmla="*/ 2190 w 10000"/>
                <a:gd name="connsiteY30" fmla="*/ 7005 h 10000"/>
                <a:gd name="connsiteX31" fmla="*/ 2863 w 10000"/>
                <a:gd name="connsiteY31" fmla="*/ 5963 h 10000"/>
                <a:gd name="connsiteX32" fmla="*/ 3907 w 10000"/>
                <a:gd name="connsiteY32" fmla="*/ 5242 h 10000"/>
                <a:gd name="connsiteX33" fmla="*/ 4532 w 10000"/>
                <a:gd name="connsiteY33" fmla="*/ 4469 h 10000"/>
                <a:gd name="connsiteX34" fmla="*/ 4951 w 10000"/>
                <a:gd name="connsiteY34" fmla="*/ 3638 h 10000"/>
                <a:gd name="connsiteX35" fmla="*/ 5300 w 10000"/>
                <a:gd name="connsiteY35" fmla="*/ 2440 h 10000"/>
                <a:gd name="connsiteX36" fmla="*/ 5349 w 10000"/>
                <a:gd name="connsiteY36" fmla="*/ 1448 h 10000"/>
                <a:gd name="connsiteX37" fmla="*/ 5219 w 10000"/>
                <a:gd name="connsiteY37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787 w 10000"/>
                <a:gd name="connsiteY9" fmla="*/ 1670 h 10000"/>
                <a:gd name="connsiteX10" fmla="*/ 3979 w 10000"/>
                <a:gd name="connsiteY10" fmla="*/ 1875 h 10000"/>
                <a:gd name="connsiteX11" fmla="*/ 3490 w 10000"/>
                <a:gd name="connsiteY11" fmla="*/ 2038 h 10000"/>
                <a:gd name="connsiteX12" fmla="*/ 3217 w 10000"/>
                <a:gd name="connsiteY12" fmla="*/ 2356 h 10000"/>
                <a:gd name="connsiteX13" fmla="*/ 3078 w 10000"/>
                <a:gd name="connsiteY13" fmla="*/ 3111 h 10000"/>
                <a:gd name="connsiteX14" fmla="*/ 2790 w 10000"/>
                <a:gd name="connsiteY14" fmla="*/ 3564 h 10000"/>
                <a:gd name="connsiteX15" fmla="*/ 2321 w 10000"/>
                <a:gd name="connsiteY15" fmla="*/ 3547 h 10000"/>
                <a:gd name="connsiteX16" fmla="*/ 2131 w 10000"/>
                <a:gd name="connsiteY16" fmla="*/ 2894 h 10000"/>
                <a:gd name="connsiteX17" fmla="*/ 2294 w 10000"/>
                <a:gd name="connsiteY17" fmla="*/ 1741 h 10000"/>
                <a:gd name="connsiteX18" fmla="*/ 1954 w 10000"/>
                <a:gd name="connsiteY18" fmla="*/ 2376 h 10000"/>
                <a:gd name="connsiteX19" fmla="*/ 1809 w 10000"/>
                <a:gd name="connsiteY19" fmla="*/ 3269 h 10000"/>
                <a:gd name="connsiteX20" fmla="*/ 1514 w 10000"/>
                <a:gd name="connsiteY20" fmla="*/ 4250 h 10000"/>
                <a:gd name="connsiteX21" fmla="*/ 1242 w 10000"/>
                <a:gd name="connsiteY21" fmla="*/ 5090 h 10000"/>
                <a:gd name="connsiteX22" fmla="*/ 862 w 10000"/>
                <a:gd name="connsiteY22" fmla="*/ 5979 h 10000"/>
                <a:gd name="connsiteX23" fmla="*/ 415 w 10000"/>
                <a:gd name="connsiteY23" fmla="*/ 7178 h 10000"/>
                <a:gd name="connsiteX24" fmla="*/ 202 w 10000"/>
                <a:gd name="connsiteY24" fmla="*/ 8086 h 10000"/>
                <a:gd name="connsiteX25" fmla="*/ 25 w 10000"/>
                <a:gd name="connsiteY25" fmla="*/ 8794 h 10000"/>
                <a:gd name="connsiteX26" fmla="*/ 52 w 10000"/>
                <a:gd name="connsiteY26" fmla="*/ 9911 h 10000"/>
                <a:gd name="connsiteX27" fmla="*/ 233 w 10000"/>
                <a:gd name="connsiteY27" fmla="*/ 9005 h 10000"/>
                <a:gd name="connsiteX28" fmla="*/ 736 w 10000"/>
                <a:gd name="connsiteY28" fmla="*/ 8555 h 10000"/>
                <a:gd name="connsiteX29" fmla="*/ 1374 w 10000"/>
                <a:gd name="connsiteY29" fmla="*/ 7781 h 10000"/>
                <a:gd name="connsiteX30" fmla="*/ 2190 w 10000"/>
                <a:gd name="connsiteY30" fmla="*/ 7005 h 10000"/>
                <a:gd name="connsiteX31" fmla="*/ 2863 w 10000"/>
                <a:gd name="connsiteY31" fmla="*/ 5963 h 10000"/>
                <a:gd name="connsiteX32" fmla="*/ 3907 w 10000"/>
                <a:gd name="connsiteY32" fmla="*/ 5242 h 10000"/>
                <a:gd name="connsiteX33" fmla="*/ 4532 w 10000"/>
                <a:gd name="connsiteY33" fmla="*/ 4469 h 10000"/>
                <a:gd name="connsiteX34" fmla="*/ 4951 w 10000"/>
                <a:gd name="connsiteY34" fmla="*/ 3638 h 10000"/>
                <a:gd name="connsiteX35" fmla="*/ 5300 w 10000"/>
                <a:gd name="connsiteY35" fmla="*/ 2440 h 10000"/>
                <a:gd name="connsiteX36" fmla="*/ 5349 w 10000"/>
                <a:gd name="connsiteY36" fmla="*/ 1448 h 10000"/>
                <a:gd name="connsiteX37" fmla="*/ 5219 w 10000"/>
                <a:gd name="connsiteY37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804 w 10000"/>
                <a:gd name="connsiteY9" fmla="*/ 1021 h 10000"/>
                <a:gd name="connsiteX10" fmla="*/ 3979 w 10000"/>
                <a:gd name="connsiteY10" fmla="*/ 1875 h 10000"/>
                <a:gd name="connsiteX11" fmla="*/ 3490 w 10000"/>
                <a:gd name="connsiteY11" fmla="*/ 2038 h 10000"/>
                <a:gd name="connsiteX12" fmla="*/ 3217 w 10000"/>
                <a:gd name="connsiteY12" fmla="*/ 2356 h 10000"/>
                <a:gd name="connsiteX13" fmla="*/ 3078 w 10000"/>
                <a:gd name="connsiteY13" fmla="*/ 3111 h 10000"/>
                <a:gd name="connsiteX14" fmla="*/ 2790 w 10000"/>
                <a:gd name="connsiteY14" fmla="*/ 3564 h 10000"/>
                <a:gd name="connsiteX15" fmla="*/ 2321 w 10000"/>
                <a:gd name="connsiteY15" fmla="*/ 3547 h 10000"/>
                <a:gd name="connsiteX16" fmla="*/ 2131 w 10000"/>
                <a:gd name="connsiteY16" fmla="*/ 2894 h 10000"/>
                <a:gd name="connsiteX17" fmla="*/ 2294 w 10000"/>
                <a:gd name="connsiteY17" fmla="*/ 1741 h 10000"/>
                <a:gd name="connsiteX18" fmla="*/ 1954 w 10000"/>
                <a:gd name="connsiteY18" fmla="*/ 2376 h 10000"/>
                <a:gd name="connsiteX19" fmla="*/ 1809 w 10000"/>
                <a:gd name="connsiteY19" fmla="*/ 3269 h 10000"/>
                <a:gd name="connsiteX20" fmla="*/ 1514 w 10000"/>
                <a:gd name="connsiteY20" fmla="*/ 4250 h 10000"/>
                <a:gd name="connsiteX21" fmla="*/ 1242 w 10000"/>
                <a:gd name="connsiteY21" fmla="*/ 5090 h 10000"/>
                <a:gd name="connsiteX22" fmla="*/ 862 w 10000"/>
                <a:gd name="connsiteY22" fmla="*/ 5979 h 10000"/>
                <a:gd name="connsiteX23" fmla="*/ 415 w 10000"/>
                <a:gd name="connsiteY23" fmla="*/ 7178 h 10000"/>
                <a:gd name="connsiteX24" fmla="*/ 202 w 10000"/>
                <a:gd name="connsiteY24" fmla="*/ 8086 h 10000"/>
                <a:gd name="connsiteX25" fmla="*/ 25 w 10000"/>
                <a:gd name="connsiteY25" fmla="*/ 8794 h 10000"/>
                <a:gd name="connsiteX26" fmla="*/ 52 w 10000"/>
                <a:gd name="connsiteY26" fmla="*/ 9911 h 10000"/>
                <a:gd name="connsiteX27" fmla="*/ 233 w 10000"/>
                <a:gd name="connsiteY27" fmla="*/ 9005 h 10000"/>
                <a:gd name="connsiteX28" fmla="*/ 736 w 10000"/>
                <a:gd name="connsiteY28" fmla="*/ 8555 h 10000"/>
                <a:gd name="connsiteX29" fmla="*/ 1374 w 10000"/>
                <a:gd name="connsiteY29" fmla="*/ 7781 h 10000"/>
                <a:gd name="connsiteX30" fmla="*/ 2190 w 10000"/>
                <a:gd name="connsiteY30" fmla="*/ 7005 h 10000"/>
                <a:gd name="connsiteX31" fmla="*/ 2863 w 10000"/>
                <a:gd name="connsiteY31" fmla="*/ 5963 h 10000"/>
                <a:gd name="connsiteX32" fmla="*/ 3907 w 10000"/>
                <a:gd name="connsiteY32" fmla="*/ 5242 h 10000"/>
                <a:gd name="connsiteX33" fmla="*/ 4532 w 10000"/>
                <a:gd name="connsiteY33" fmla="*/ 4469 h 10000"/>
                <a:gd name="connsiteX34" fmla="*/ 4951 w 10000"/>
                <a:gd name="connsiteY34" fmla="*/ 3638 h 10000"/>
                <a:gd name="connsiteX35" fmla="*/ 5300 w 10000"/>
                <a:gd name="connsiteY35" fmla="*/ 2440 h 10000"/>
                <a:gd name="connsiteX36" fmla="*/ 5349 w 10000"/>
                <a:gd name="connsiteY36" fmla="*/ 1448 h 10000"/>
                <a:gd name="connsiteX37" fmla="*/ 5219 w 10000"/>
                <a:gd name="connsiteY37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69 w 10000"/>
                <a:gd name="connsiteY8" fmla="*/ 1275 h 10000"/>
                <a:gd name="connsiteX9" fmla="*/ 4804 w 10000"/>
                <a:gd name="connsiteY9" fmla="*/ 1021 h 10000"/>
                <a:gd name="connsiteX10" fmla="*/ 3984 w 10000"/>
                <a:gd name="connsiteY10" fmla="*/ 1763 h 10000"/>
                <a:gd name="connsiteX11" fmla="*/ 3490 w 10000"/>
                <a:gd name="connsiteY11" fmla="*/ 2038 h 10000"/>
                <a:gd name="connsiteX12" fmla="*/ 3217 w 10000"/>
                <a:gd name="connsiteY12" fmla="*/ 2356 h 10000"/>
                <a:gd name="connsiteX13" fmla="*/ 3078 w 10000"/>
                <a:gd name="connsiteY13" fmla="*/ 3111 h 10000"/>
                <a:gd name="connsiteX14" fmla="*/ 2790 w 10000"/>
                <a:gd name="connsiteY14" fmla="*/ 3564 h 10000"/>
                <a:gd name="connsiteX15" fmla="*/ 2321 w 10000"/>
                <a:gd name="connsiteY15" fmla="*/ 3547 h 10000"/>
                <a:gd name="connsiteX16" fmla="*/ 2131 w 10000"/>
                <a:gd name="connsiteY16" fmla="*/ 2894 h 10000"/>
                <a:gd name="connsiteX17" fmla="*/ 2294 w 10000"/>
                <a:gd name="connsiteY17" fmla="*/ 1741 h 10000"/>
                <a:gd name="connsiteX18" fmla="*/ 1954 w 10000"/>
                <a:gd name="connsiteY18" fmla="*/ 2376 h 10000"/>
                <a:gd name="connsiteX19" fmla="*/ 1809 w 10000"/>
                <a:gd name="connsiteY19" fmla="*/ 3269 h 10000"/>
                <a:gd name="connsiteX20" fmla="*/ 1514 w 10000"/>
                <a:gd name="connsiteY20" fmla="*/ 4250 h 10000"/>
                <a:gd name="connsiteX21" fmla="*/ 1242 w 10000"/>
                <a:gd name="connsiteY21" fmla="*/ 5090 h 10000"/>
                <a:gd name="connsiteX22" fmla="*/ 862 w 10000"/>
                <a:gd name="connsiteY22" fmla="*/ 5979 h 10000"/>
                <a:gd name="connsiteX23" fmla="*/ 415 w 10000"/>
                <a:gd name="connsiteY23" fmla="*/ 7178 h 10000"/>
                <a:gd name="connsiteX24" fmla="*/ 202 w 10000"/>
                <a:gd name="connsiteY24" fmla="*/ 8086 h 10000"/>
                <a:gd name="connsiteX25" fmla="*/ 25 w 10000"/>
                <a:gd name="connsiteY25" fmla="*/ 8794 h 10000"/>
                <a:gd name="connsiteX26" fmla="*/ 52 w 10000"/>
                <a:gd name="connsiteY26" fmla="*/ 9911 h 10000"/>
                <a:gd name="connsiteX27" fmla="*/ 233 w 10000"/>
                <a:gd name="connsiteY27" fmla="*/ 9005 h 10000"/>
                <a:gd name="connsiteX28" fmla="*/ 736 w 10000"/>
                <a:gd name="connsiteY28" fmla="*/ 8555 h 10000"/>
                <a:gd name="connsiteX29" fmla="*/ 1374 w 10000"/>
                <a:gd name="connsiteY29" fmla="*/ 7781 h 10000"/>
                <a:gd name="connsiteX30" fmla="*/ 2190 w 10000"/>
                <a:gd name="connsiteY30" fmla="*/ 7005 h 10000"/>
                <a:gd name="connsiteX31" fmla="*/ 2863 w 10000"/>
                <a:gd name="connsiteY31" fmla="*/ 5963 h 10000"/>
                <a:gd name="connsiteX32" fmla="*/ 3907 w 10000"/>
                <a:gd name="connsiteY32" fmla="*/ 5242 h 10000"/>
                <a:gd name="connsiteX33" fmla="*/ 4532 w 10000"/>
                <a:gd name="connsiteY33" fmla="*/ 4469 h 10000"/>
                <a:gd name="connsiteX34" fmla="*/ 4951 w 10000"/>
                <a:gd name="connsiteY34" fmla="*/ 3638 h 10000"/>
                <a:gd name="connsiteX35" fmla="*/ 5300 w 10000"/>
                <a:gd name="connsiteY35" fmla="*/ 2440 h 10000"/>
                <a:gd name="connsiteX36" fmla="*/ 5349 w 10000"/>
                <a:gd name="connsiteY36" fmla="*/ 1448 h 10000"/>
                <a:gd name="connsiteX37" fmla="*/ 5219 w 10000"/>
                <a:gd name="connsiteY37" fmla="*/ 460 h 10000"/>
                <a:gd name="connsiteX0" fmla="*/ 10000 w 10000"/>
                <a:gd name="connsiteY0" fmla="*/ 867 h 10000"/>
                <a:gd name="connsiteX1" fmla="*/ 9658 w 10000"/>
                <a:gd name="connsiteY1" fmla="*/ 561 h 10000"/>
                <a:gd name="connsiteX2" fmla="*/ 9182 w 10000"/>
                <a:gd name="connsiteY2" fmla="*/ 293 h 10000"/>
                <a:gd name="connsiteX3" fmla="*/ 8609 w 10000"/>
                <a:gd name="connsiteY3" fmla="*/ 77 h 10000"/>
                <a:gd name="connsiteX4" fmla="*/ 8216 w 10000"/>
                <a:gd name="connsiteY4" fmla="*/ 13 h 10000"/>
                <a:gd name="connsiteX5" fmla="*/ 7680 w 10000"/>
                <a:gd name="connsiteY5" fmla="*/ 102 h 10000"/>
                <a:gd name="connsiteX6" fmla="*/ 6952 w 10000"/>
                <a:gd name="connsiteY6" fmla="*/ 599 h 10000"/>
                <a:gd name="connsiteX7" fmla="*/ 6416 w 10000"/>
                <a:gd name="connsiteY7" fmla="*/ 995 h 10000"/>
                <a:gd name="connsiteX8" fmla="*/ 5776 w 10000"/>
                <a:gd name="connsiteY8" fmla="*/ 287 h 10000"/>
                <a:gd name="connsiteX9" fmla="*/ 4804 w 10000"/>
                <a:gd name="connsiteY9" fmla="*/ 1021 h 10000"/>
                <a:gd name="connsiteX10" fmla="*/ 3984 w 10000"/>
                <a:gd name="connsiteY10" fmla="*/ 1763 h 10000"/>
                <a:gd name="connsiteX11" fmla="*/ 3490 w 10000"/>
                <a:gd name="connsiteY11" fmla="*/ 2038 h 10000"/>
                <a:gd name="connsiteX12" fmla="*/ 3217 w 10000"/>
                <a:gd name="connsiteY12" fmla="*/ 2356 h 10000"/>
                <a:gd name="connsiteX13" fmla="*/ 3078 w 10000"/>
                <a:gd name="connsiteY13" fmla="*/ 3111 h 10000"/>
                <a:gd name="connsiteX14" fmla="*/ 2790 w 10000"/>
                <a:gd name="connsiteY14" fmla="*/ 3564 h 10000"/>
                <a:gd name="connsiteX15" fmla="*/ 2321 w 10000"/>
                <a:gd name="connsiteY15" fmla="*/ 3547 h 10000"/>
                <a:gd name="connsiteX16" fmla="*/ 2131 w 10000"/>
                <a:gd name="connsiteY16" fmla="*/ 2894 h 10000"/>
                <a:gd name="connsiteX17" fmla="*/ 2294 w 10000"/>
                <a:gd name="connsiteY17" fmla="*/ 1741 h 10000"/>
                <a:gd name="connsiteX18" fmla="*/ 1954 w 10000"/>
                <a:gd name="connsiteY18" fmla="*/ 2376 h 10000"/>
                <a:gd name="connsiteX19" fmla="*/ 1809 w 10000"/>
                <a:gd name="connsiteY19" fmla="*/ 3269 h 10000"/>
                <a:gd name="connsiteX20" fmla="*/ 1514 w 10000"/>
                <a:gd name="connsiteY20" fmla="*/ 4250 h 10000"/>
                <a:gd name="connsiteX21" fmla="*/ 1242 w 10000"/>
                <a:gd name="connsiteY21" fmla="*/ 5090 h 10000"/>
                <a:gd name="connsiteX22" fmla="*/ 862 w 10000"/>
                <a:gd name="connsiteY22" fmla="*/ 5979 h 10000"/>
                <a:gd name="connsiteX23" fmla="*/ 415 w 10000"/>
                <a:gd name="connsiteY23" fmla="*/ 7178 h 10000"/>
                <a:gd name="connsiteX24" fmla="*/ 202 w 10000"/>
                <a:gd name="connsiteY24" fmla="*/ 8086 h 10000"/>
                <a:gd name="connsiteX25" fmla="*/ 25 w 10000"/>
                <a:gd name="connsiteY25" fmla="*/ 8794 h 10000"/>
                <a:gd name="connsiteX26" fmla="*/ 52 w 10000"/>
                <a:gd name="connsiteY26" fmla="*/ 9911 h 10000"/>
                <a:gd name="connsiteX27" fmla="*/ 233 w 10000"/>
                <a:gd name="connsiteY27" fmla="*/ 9005 h 10000"/>
                <a:gd name="connsiteX28" fmla="*/ 736 w 10000"/>
                <a:gd name="connsiteY28" fmla="*/ 8555 h 10000"/>
                <a:gd name="connsiteX29" fmla="*/ 1374 w 10000"/>
                <a:gd name="connsiteY29" fmla="*/ 7781 h 10000"/>
                <a:gd name="connsiteX30" fmla="*/ 2190 w 10000"/>
                <a:gd name="connsiteY30" fmla="*/ 7005 h 10000"/>
                <a:gd name="connsiteX31" fmla="*/ 2863 w 10000"/>
                <a:gd name="connsiteY31" fmla="*/ 5963 h 10000"/>
                <a:gd name="connsiteX32" fmla="*/ 3907 w 10000"/>
                <a:gd name="connsiteY32" fmla="*/ 5242 h 10000"/>
                <a:gd name="connsiteX33" fmla="*/ 4532 w 10000"/>
                <a:gd name="connsiteY33" fmla="*/ 4469 h 10000"/>
                <a:gd name="connsiteX34" fmla="*/ 4951 w 10000"/>
                <a:gd name="connsiteY34" fmla="*/ 3638 h 10000"/>
                <a:gd name="connsiteX35" fmla="*/ 5300 w 10000"/>
                <a:gd name="connsiteY35" fmla="*/ 2440 h 10000"/>
                <a:gd name="connsiteX36" fmla="*/ 5349 w 10000"/>
                <a:gd name="connsiteY36" fmla="*/ 1448 h 10000"/>
                <a:gd name="connsiteX37" fmla="*/ 5219 w 10000"/>
                <a:gd name="connsiteY37" fmla="*/ 460 h 10000"/>
                <a:gd name="connsiteX0" fmla="*/ 10000 w 10000"/>
                <a:gd name="connsiteY0" fmla="*/ 1044 h 10177"/>
                <a:gd name="connsiteX1" fmla="*/ 9658 w 10000"/>
                <a:gd name="connsiteY1" fmla="*/ 738 h 10177"/>
                <a:gd name="connsiteX2" fmla="*/ 9182 w 10000"/>
                <a:gd name="connsiteY2" fmla="*/ 470 h 10177"/>
                <a:gd name="connsiteX3" fmla="*/ 8609 w 10000"/>
                <a:gd name="connsiteY3" fmla="*/ 254 h 10177"/>
                <a:gd name="connsiteX4" fmla="*/ 8216 w 10000"/>
                <a:gd name="connsiteY4" fmla="*/ 190 h 10177"/>
                <a:gd name="connsiteX5" fmla="*/ 7680 w 10000"/>
                <a:gd name="connsiteY5" fmla="*/ 279 h 10177"/>
                <a:gd name="connsiteX6" fmla="*/ 6952 w 10000"/>
                <a:gd name="connsiteY6" fmla="*/ 776 h 10177"/>
                <a:gd name="connsiteX7" fmla="*/ 6442 w 10000"/>
                <a:gd name="connsiteY7" fmla="*/ 52 h 10177"/>
                <a:gd name="connsiteX8" fmla="*/ 5776 w 10000"/>
                <a:gd name="connsiteY8" fmla="*/ 464 h 10177"/>
                <a:gd name="connsiteX9" fmla="*/ 4804 w 10000"/>
                <a:gd name="connsiteY9" fmla="*/ 1198 h 10177"/>
                <a:gd name="connsiteX10" fmla="*/ 3984 w 10000"/>
                <a:gd name="connsiteY10" fmla="*/ 1940 h 10177"/>
                <a:gd name="connsiteX11" fmla="*/ 3490 w 10000"/>
                <a:gd name="connsiteY11" fmla="*/ 2215 h 10177"/>
                <a:gd name="connsiteX12" fmla="*/ 3217 w 10000"/>
                <a:gd name="connsiteY12" fmla="*/ 2533 h 10177"/>
                <a:gd name="connsiteX13" fmla="*/ 3078 w 10000"/>
                <a:gd name="connsiteY13" fmla="*/ 3288 h 10177"/>
                <a:gd name="connsiteX14" fmla="*/ 2790 w 10000"/>
                <a:gd name="connsiteY14" fmla="*/ 3741 h 10177"/>
                <a:gd name="connsiteX15" fmla="*/ 2321 w 10000"/>
                <a:gd name="connsiteY15" fmla="*/ 3724 h 10177"/>
                <a:gd name="connsiteX16" fmla="*/ 2131 w 10000"/>
                <a:gd name="connsiteY16" fmla="*/ 3071 h 10177"/>
                <a:gd name="connsiteX17" fmla="*/ 2294 w 10000"/>
                <a:gd name="connsiteY17" fmla="*/ 1918 h 10177"/>
                <a:gd name="connsiteX18" fmla="*/ 1954 w 10000"/>
                <a:gd name="connsiteY18" fmla="*/ 2553 h 10177"/>
                <a:gd name="connsiteX19" fmla="*/ 1809 w 10000"/>
                <a:gd name="connsiteY19" fmla="*/ 3446 h 10177"/>
                <a:gd name="connsiteX20" fmla="*/ 1514 w 10000"/>
                <a:gd name="connsiteY20" fmla="*/ 4427 h 10177"/>
                <a:gd name="connsiteX21" fmla="*/ 1242 w 10000"/>
                <a:gd name="connsiteY21" fmla="*/ 5267 h 10177"/>
                <a:gd name="connsiteX22" fmla="*/ 862 w 10000"/>
                <a:gd name="connsiteY22" fmla="*/ 6156 h 10177"/>
                <a:gd name="connsiteX23" fmla="*/ 415 w 10000"/>
                <a:gd name="connsiteY23" fmla="*/ 7355 h 10177"/>
                <a:gd name="connsiteX24" fmla="*/ 202 w 10000"/>
                <a:gd name="connsiteY24" fmla="*/ 8263 h 10177"/>
                <a:gd name="connsiteX25" fmla="*/ 25 w 10000"/>
                <a:gd name="connsiteY25" fmla="*/ 8971 h 10177"/>
                <a:gd name="connsiteX26" fmla="*/ 52 w 10000"/>
                <a:gd name="connsiteY26" fmla="*/ 10088 h 10177"/>
                <a:gd name="connsiteX27" fmla="*/ 233 w 10000"/>
                <a:gd name="connsiteY27" fmla="*/ 9182 h 10177"/>
                <a:gd name="connsiteX28" fmla="*/ 736 w 10000"/>
                <a:gd name="connsiteY28" fmla="*/ 8732 h 10177"/>
                <a:gd name="connsiteX29" fmla="*/ 1374 w 10000"/>
                <a:gd name="connsiteY29" fmla="*/ 7958 h 10177"/>
                <a:gd name="connsiteX30" fmla="*/ 2190 w 10000"/>
                <a:gd name="connsiteY30" fmla="*/ 7182 h 10177"/>
                <a:gd name="connsiteX31" fmla="*/ 2863 w 10000"/>
                <a:gd name="connsiteY31" fmla="*/ 6140 h 10177"/>
                <a:gd name="connsiteX32" fmla="*/ 3907 w 10000"/>
                <a:gd name="connsiteY32" fmla="*/ 5419 h 10177"/>
                <a:gd name="connsiteX33" fmla="*/ 4532 w 10000"/>
                <a:gd name="connsiteY33" fmla="*/ 4646 h 10177"/>
                <a:gd name="connsiteX34" fmla="*/ 4951 w 10000"/>
                <a:gd name="connsiteY34" fmla="*/ 3815 h 10177"/>
                <a:gd name="connsiteX35" fmla="*/ 5300 w 10000"/>
                <a:gd name="connsiteY35" fmla="*/ 2617 h 10177"/>
                <a:gd name="connsiteX36" fmla="*/ 5349 w 10000"/>
                <a:gd name="connsiteY36" fmla="*/ 1625 h 10177"/>
                <a:gd name="connsiteX37" fmla="*/ 5219 w 10000"/>
                <a:gd name="connsiteY37" fmla="*/ 637 h 10177"/>
                <a:gd name="connsiteX0" fmla="*/ 10000 w 10000"/>
                <a:gd name="connsiteY0" fmla="*/ 1023 h 10156"/>
                <a:gd name="connsiteX1" fmla="*/ 9658 w 10000"/>
                <a:gd name="connsiteY1" fmla="*/ 717 h 10156"/>
                <a:gd name="connsiteX2" fmla="*/ 9182 w 10000"/>
                <a:gd name="connsiteY2" fmla="*/ 449 h 10156"/>
                <a:gd name="connsiteX3" fmla="*/ 8609 w 10000"/>
                <a:gd name="connsiteY3" fmla="*/ 233 h 10156"/>
                <a:gd name="connsiteX4" fmla="*/ 8216 w 10000"/>
                <a:gd name="connsiteY4" fmla="*/ 169 h 10156"/>
                <a:gd name="connsiteX5" fmla="*/ 7680 w 10000"/>
                <a:gd name="connsiteY5" fmla="*/ 258 h 10156"/>
                <a:gd name="connsiteX6" fmla="*/ 6442 w 10000"/>
                <a:gd name="connsiteY6" fmla="*/ 31 h 10156"/>
                <a:gd name="connsiteX7" fmla="*/ 5776 w 10000"/>
                <a:gd name="connsiteY7" fmla="*/ 443 h 10156"/>
                <a:gd name="connsiteX8" fmla="*/ 4804 w 10000"/>
                <a:gd name="connsiteY8" fmla="*/ 1177 h 10156"/>
                <a:gd name="connsiteX9" fmla="*/ 3984 w 10000"/>
                <a:gd name="connsiteY9" fmla="*/ 1919 h 10156"/>
                <a:gd name="connsiteX10" fmla="*/ 3490 w 10000"/>
                <a:gd name="connsiteY10" fmla="*/ 2194 h 10156"/>
                <a:gd name="connsiteX11" fmla="*/ 3217 w 10000"/>
                <a:gd name="connsiteY11" fmla="*/ 2512 h 10156"/>
                <a:gd name="connsiteX12" fmla="*/ 3078 w 10000"/>
                <a:gd name="connsiteY12" fmla="*/ 3267 h 10156"/>
                <a:gd name="connsiteX13" fmla="*/ 2790 w 10000"/>
                <a:gd name="connsiteY13" fmla="*/ 3720 h 10156"/>
                <a:gd name="connsiteX14" fmla="*/ 2321 w 10000"/>
                <a:gd name="connsiteY14" fmla="*/ 3703 h 10156"/>
                <a:gd name="connsiteX15" fmla="*/ 2131 w 10000"/>
                <a:gd name="connsiteY15" fmla="*/ 3050 h 10156"/>
                <a:gd name="connsiteX16" fmla="*/ 2294 w 10000"/>
                <a:gd name="connsiteY16" fmla="*/ 1897 h 10156"/>
                <a:gd name="connsiteX17" fmla="*/ 1954 w 10000"/>
                <a:gd name="connsiteY17" fmla="*/ 2532 h 10156"/>
                <a:gd name="connsiteX18" fmla="*/ 1809 w 10000"/>
                <a:gd name="connsiteY18" fmla="*/ 3425 h 10156"/>
                <a:gd name="connsiteX19" fmla="*/ 1514 w 10000"/>
                <a:gd name="connsiteY19" fmla="*/ 4406 h 10156"/>
                <a:gd name="connsiteX20" fmla="*/ 1242 w 10000"/>
                <a:gd name="connsiteY20" fmla="*/ 5246 h 10156"/>
                <a:gd name="connsiteX21" fmla="*/ 862 w 10000"/>
                <a:gd name="connsiteY21" fmla="*/ 6135 h 10156"/>
                <a:gd name="connsiteX22" fmla="*/ 415 w 10000"/>
                <a:gd name="connsiteY22" fmla="*/ 7334 h 10156"/>
                <a:gd name="connsiteX23" fmla="*/ 202 w 10000"/>
                <a:gd name="connsiteY23" fmla="*/ 8242 h 10156"/>
                <a:gd name="connsiteX24" fmla="*/ 25 w 10000"/>
                <a:gd name="connsiteY24" fmla="*/ 8950 h 10156"/>
                <a:gd name="connsiteX25" fmla="*/ 52 w 10000"/>
                <a:gd name="connsiteY25" fmla="*/ 10067 h 10156"/>
                <a:gd name="connsiteX26" fmla="*/ 233 w 10000"/>
                <a:gd name="connsiteY26" fmla="*/ 9161 h 10156"/>
                <a:gd name="connsiteX27" fmla="*/ 736 w 10000"/>
                <a:gd name="connsiteY27" fmla="*/ 8711 h 10156"/>
                <a:gd name="connsiteX28" fmla="*/ 1374 w 10000"/>
                <a:gd name="connsiteY28" fmla="*/ 7937 h 10156"/>
                <a:gd name="connsiteX29" fmla="*/ 2190 w 10000"/>
                <a:gd name="connsiteY29" fmla="*/ 7161 h 10156"/>
                <a:gd name="connsiteX30" fmla="*/ 2863 w 10000"/>
                <a:gd name="connsiteY30" fmla="*/ 6119 h 10156"/>
                <a:gd name="connsiteX31" fmla="*/ 3907 w 10000"/>
                <a:gd name="connsiteY31" fmla="*/ 5398 h 10156"/>
                <a:gd name="connsiteX32" fmla="*/ 4532 w 10000"/>
                <a:gd name="connsiteY32" fmla="*/ 4625 h 10156"/>
                <a:gd name="connsiteX33" fmla="*/ 4951 w 10000"/>
                <a:gd name="connsiteY33" fmla="*/ 3794 h 10156"/>
                <a:gd name="connsiteX34" fmla="*/ 5300 w 10000"/>
                <a:gd name="connsiteY34" fmla="*/ 2596 h 10156"/>
                <a:gd name="connsiteX35" fmla="*/ 5349 w 10000"/>
                <a:gd name="connsiteY35" fmla="*/ 1604 h 10156"/>
                <a:gd name="connsiteX36" fmla="*/ 5219 w 10000"/>
                <a:gd name="connsiteY36" fmla="*/ 616 h 10156"/>
                <a:gd name="connsiteX0" fmla="*/ 10000 w 10000"/>
                <a:gd name="connsiteY0" fmla="*/ 1023 h 10156"/>
                <a:gd name="connsiteX1" fmla="*/ 9658 w 10000"/>
                <a:gd name="connsiteY1" fmla="*/ 717 h 10156"/>
                <a:gd name="connsiteX2" fmla="*/ 9182 w 10000"/>
                <a:gd name="connsiteY2" fmla="*/ 449 h 10156"/>
                <a:gd name="connsiteX3" fmla="*/ 8609 w 10000"/>
                <a:gd name="connsiteY3" fmla="*/ 233 h 10156"/>
                <a:gd name="connsiteX4" fmla="*/ 7680 w 10000"/>
                <a:gd name="connsiteY4" fmla="*/ 258 h 10156"/>
                <a:gd name="connsiteX5" fmla="*/ 6442 w 10000"/>
                <a:gd name="connsiteY5" fmla="*/ 31 h 10156"/>
                <a:gd name="connsiteX6" fmla="*/ 5776 w 10000"/>
                <a:gd name="connsiteY6" fmla="*/ 443 h 10156"/>
                <a:gd name="connsiteX7" fmla="*/ 4804 w 10000"/>
                <a:gd name="connsiteY7" fmla="*/ 1177 h 10156"/>
                <a:gd name="connsiteX8" fmla="*/ 3984 w 10000"/>
                <a:gd name="connsiteY8" fmla="*/ 1919 h 10156"/>
                <a:gd name="connsiteX9" fmla="*/ 3490 w 10000"/>
                <a:gd name="connsiteY9" fmla="*/ 2194 h 10156"/>
                <a:gd name="connsiteX10" fmla="*/ 3217 w 10000"/>
                <a:gd name="connsiteY10" fmla="*/ 2512 h 10156"/>
                <a:gd name="connsiteX11" fmla="*/ 3078 w 10000"/>
                <a:gd name="connsiteY11" fmla="*/ 3267 h 10156"/>
                <a:gd name="connsiteX12" fmla="*/ 2790 w 10000"/>
                <a:gd name="connsiteY12" fmla="*/ 3720 h 10156"/>
                <a:gd name="connsiteX13" fmla="*/ 2321 w 10000"/>
                <a:gd name="connsiteY13" fmla="*/ 3703 h 10156"/>
                <a:gd name="connsiteX14" fmla="*/ 2131 w 10000"/>
                <a:gd name="connsiteY14" fmla="*/ 3050 h 10156"/>
                <a:gd name="connsiteX15" fmla="*/ 2294 w 10000"/>
                <a:gd name="connsiteY15" fmla="*/ 1897 h 10156"/>
                <a:gd name="connsiteX16" fmla="*/ 1954 w 10000"/>
                <a:gd name="connsiteY16" fmla="*/ 2532 h 10156"/>
                <a:gd name="connsiteX17" fmla="*/ 1809 w 10000"/>
                <a:gd name="connsiteY17" fmla="*/ 3425 h 10156"/>
                <a:gd name="connsiteX18" fmla="*/ 1514 w 10000"/>
                <a:gd name="connsiteY18" fmla="*/ 4406 h 10156"/>
                <a:gd name="connsiteX19" fmla="*/ 1242 w 10000"/>
                <a:gd name="connsiteY19" fmla="*/ 5246 h 10156"/>
                <a:gd name="connsiteX20" fmla="*/ 862 w 10000"/>
                <a:gd name="connsiteY20" fmla="*/ 6135 h 10156"/>
                <a:gd name="connsiteX21" fmla="*/ 415 w 10000"/>
                <a:gd name="connsiteY21" fmla="*/ 7334 h 10156"/>
                <a:gd name="connsiteX22" fmla="*/ 202 w 10000"/>
                <a:gd name="connsiteY22" fmla="*/ 8242 h 10156"/>
                <a:gd name="connsiteX23" fmla="*/ 25 w 10000"/>
                <a:gd name="connsiteY23" fmla="*/ 8950 h 10156"/>
                <a:gd name="connsiteX24" fmla="*/ 52 w 10000"/>
                <a:gd name="connsiteY24" fmla="*/ 10067 h 10156"/>
                <a:gd name="connsiteX25" fmla="*/ 233 w 10000"/>
                <a:gd name="connsiteY25" fmla="*/ 9161 h 10156"/>
                <a:gd name="connsiteX26" fmla="*/ 736 w 10000"/>
                <a:gd name="connsiteY26" fmla="*/ 8711 h 10156"/>
                <a:gd name="connsiteX27" fmla="*/ 1374 w 10000"/>
                <a:gd name="connsiteY27" fmla="*/ 7937 h 10156"/>
                <a:gd name="connsiteX28" fmla="*/ 2190 w 10000"/>
                <a:gd name="connsiteY28" fmla="*/ 7161 h 10156"/>
                <a:gd name="connsiteX29" fmla="*/ 2863 w 10000"/>
                <a:gd name="connsiteY29" fmla="*/ 6119 h 10156"/>
                <a:gd name="connsiteX30" fmla="*/ 3907 w 10000"/>
                <a:gd name="connsiteY30" fmla="*/ 5398 h 10156"/>
                <a:gd name="connsiteX31" fmla="*/ 4532 w 10000"/>
                <a:gd name="connsiteY31" fmla="*/ 4625 h 10156"/>
                <a:gd name="connsiteX32" fmla="*/ 4951 w 10000"/>
                <a:gd name="connsiteY32" fmla="*/ 3794 h 10156"/>
                <a:gd name="connsiteX33" fmla="*/ 5300 w 10000"/>
                <a:gd name="connsiteY33" fmla="*/ 2596 h 10156"/>
                <a:gd name="connsiteX34" fmla="*/ 5349 w 10000"/>
                <a:gd name="connsiteY34" fmla="*/ 1604 h 10156"/>
                <a:gd name="connsiteX35" fmla="*/ 5219 w 10000"/>
                <a:gd name="connsiteY35" fmla="*/ 616 h 10156"/>
                <a:gd name="connsiteX0" fmla="*/ 10000 w 10000"/>
                <a:gd name="connsiteY0" fmla="*/ 1469 h 10602"/>
                <a:gd name="connsiteX1" fmla="*/ 9658 w 10000"/>
                <a:gd name="connsiteY1" fmla="*/ 1163 h 10602"/>
                <a:gd name="connsiteX2" fmla="*/ 9182 w 10000"/>
                <a:gd name="connsiteY2" fmla="*/ 895 h 10602"/>
                <a:gd name="connsiteX3" fmla="*/ 8609 w 10000"/>
                <a:gd name="connsiteY3" fmla="*/ 679 h 10602"/>
                <a:gd name="connsiteX4" fmla="*/ 7383 w 10000"/>
                <a:gd name="connsiteY4" fmla="*/ 34 h 10602"/>
                <a:gd name="connsiteX5" fmla="*/ 6442 w 10000"/>
                <a:gd name="connsiteY5" fmla="*/ 477 h 10602"/>
                <a:gd name="connsiteX6" fmla="*/ 5776 w 10000"/>
                <a:gd name="connsiteY6" fmla="*/ 889 h 10602"/>
                <a:gd name="connsiteX7" fmla="*/ 4804 w 10000"/>
                <a:gd name="connsiteY7" fmla="*/ 1623 h 10602"/>
                <a:gd name="connsiteX8" fmla="*/ 3984 w 10000"/>
                <a:gd name="connsiteY8" fmla="*/ 2365 h 10602"/>
                <a:gd name="connsiteX9" fmla="*/ 3490 w 10000"/>
                <a:gd name="connsiteY9" fmla="*/ 2640 h 10602"/>
                <a:gd name="connsiteX10" fmla="*/ 3217 w 10000"/>
                <a:gd name="connsiteY10" fmla="*/ 2958 h 10602"/>
                <a:gd name="connsiteX11" fmla="*/ 3078 w 10000"/>
                <a:gd name="connsiteY11" fmla="*/ 3713 h 10602"/>
                <a:gd name="connsiteX12" fmla="*/ 2790 w 10000"/>
                <a:gd name="connsiteY12" fmla="*/ 4166 h 10602"/>
                <a:gd name="connsiteX13" fmla="*/ 2321 w 10000"/>
                <a:gd name="connsiteY13" fmla="*/ 4149 h 10602"/>
                <a:gd name="connsiteX14" fmla="*/ 2131 w 10000"/>
                <a:gd name="connsiteY14" fmla="*/ 3496 h 10602"/>
                <a:gd name="connsiteX15" fmla="*/ 2294 w 10000"/>
                <a:gd name="connsiteY15" fmla="*/ 2343 h 10602"/>
                <a:gd name="connsiteX16" fmla="*/ 1954 w 10000"/>
                <a:gd name="connsiteY16" fmla="*/ 2978 h 10602"/>
                <a:gd name="connsiteX17" fmla="*/ 1809 w 10000"/>
                <a:gd name="connsiteY17" fmla="*/ 3871 h 10602"/>
                <a:gd name="connsiteX18" fmla="*/ 1514 w 10000"/>
                <a:gd name="connsiteY18" fmla="*/ 4852 h 10602"/>
                <a:gd name="connsiteX19" fmla="*/ 1242 w 10000"/>
                <a:gd name="connsiteY19" fmla="*/ 5692 h 10602"/>
                <a:gd name="connsiteX20" fmla="*/ 862 w 10000"/>
                <a:gd name="connsiteY20" fmla="*/ 6581 h 10602"/>
                <a:gd name="connsiteX21" fmla="*/ 415 w 10000"/>
                <a:gd name="connsiteY21" fmla="*/ 7780 h 10602"/>
                <a:gd name="connsiteX22" fmla="*/ 202 w 10000"/>
                <a:gd name="connsiteY22" fmla="*/ 8688 h 10602"/>
                <a:gd name="connsiteX23" fmla="*/ 25 w 10000"/>
                <a:gd name="connsiteY23" fmla="*/ 9396 h 10602"/>
                <a:gd name="connsiteX24" fmla="*/ 52 w 10000"/>
                <a:gd name="connsiteY24" fmla="*/ 10513 h 10602"/>
                <a:gd name="connsiteX25" fmla="*/ 233 w 10000"/>
                <a:gd name="connsiteY25" fmla="*/ 9607 h 10602"/>
                <a:gd name="connsiteX26" fmla="*/ 736 w 10000"/>
                <a:gd name="connsiteY26" fmla="*/ 9157 h 10602"/>
                <a:gd name="connsiteX27" fmla="*/ 1374 w 10000"/>
                <a:gd name="connsiteY27" fmla="*/ 8383 h 10602"/>
                <a:gd name="connsiteX28" fmla="*/ 2190 w 10000"/>
                <a:gd name="connsiteY28" fmla="*/ 7607 h 10602"/>
                <a:gd name="connsiteX29" fmla="*/ 2863 w 10000"/>
                <a:gd name="connsiteY29" fmla="*/ 6565 h 10602"/>
                <a:gd name="connsiteX30" fmla="*/ 3907 w 10000"/>
                <a:gd name="connsiteY30" fmla="*/ 5844 h 10602"/>
                <a:gd name="connsiteX31" fmla="*/ 4532 w 10000"/>
                <a:gd name="connsiteY31" fmla="*/ 5071 h 10602"/>
                <a:gd name="connsiteX32" fmla="*/ 4951 w 10000"/>
                <a:gd name="connsiteY32" fmla="*/ 4240 h 10602"/>
                <a:gd name="connsiteX33" fmla="*/ 5300 w 10000"/>
                <a:gd name="connsiteY33" fmla="*/ 3042 h 10602"/>
                <a:gd name="connsiteX34" fmla="*/ 5349 w 10000"/>
                <a:gd name="connsiteY34" fmla="*/ 2050 h 10602"/>
                <a:gd name="connsiteX35" fmla="*/ 5219 w 10000"/>
                <a:gd name="connsiteY35" fmla="*/ 1062 h 10602"/>
                <a:gd name="connsiteX0" fmla="*/ 10000 w 10000"/>
                <a:gd name="connsiteY0" fmla="*/ 1471 h 10604"/>
                <a:gd name="connsiteX1" fmla="*/ 9658 w 10000"/>
                <a:gd name="connsiteY1" fmla="*/ 1165 h 10604"/>
                <a:gd name="connsiteX2" fmla="*/ 9182 w 10000"/>
                <a:gd name="connsiteY2" fmla="*/ 897 h 10604"/>
                <a:gd name="connsiteX3" fmla="*/ 8366 w 10000"/>
                <a:gd name="connsiteY3" fmla="*/ 266 h 10604"/>
                <a:gd name="connsiteX4" fmla="*/ 7383 w 10000"/>
                <a:gd name="connsiteY4" fmla="*/ 36 h 10604"/>
                <a:gd name="connsiteX5" fmla="*/ 6442 w 10000"/>
                <a:gd name="connsiteY5" fmla="*/ 479 h 10604"/>
                <a:gd name="connsiteX6" fmla="*/ 5776 w 10000"/>
                <a:gd name="connsiteY6" fmla="*/ 891 h 10604"/>
                <a:gd name="connsiteX7" fmla="*/ 4804 w 10000"/>
                <a:gd name="connsiteY7" fmla="*/ 1625 h 10604"/>
                <a:gd name="connsiteX8" fmla="*/ 3984 w 10000"/>
                <a:gd name="connsiteY8" fmla="*/ 2367 h 10604"/>
                <a:gd name="connsiteX9" fmla="*/ 3490 w 10000"/>
                <a:gd name="connsiteY9" fmla="*/ 2642 h 10604"/>
                <a:gd name="connsiteX10" fmla="*/ 3217 w 10000"/>
                <a:gd name="connsiteY10" fmla="*/ 2960 h 10604"/>
                <a:gd name="connsiteX11" fmla="*/ 3078 w 10000"/>
                <a:gd name="connsiteY11" fmla="*/ 3715 h 10604"/>
                <a:gd name="connsiteX12" fmla="*/ 2790 w 10000"/>
                <a:gd name="connsiteY12" fmla="*/ 4168 h 10604"/>
                <a:gd name="connsiteX13" fmla="*/ 2321 w 10000"/>
                <a:gd name="connsiteY13" fmla="*/ 4151 h 10604"/>
                <a:gd name="connsiteX14" fmla="*/ 2131 w 10000"/>
                <a:gd name="connsiteY14" fmla="*/ 3498 h 10604"/>
                <a:gd name="connsiteX15" fmla="*/ 2294 w 10000"/>
                <a:gd name="connsiteY15" fmla="*/ 2345 h 10604"/>
                <a:gd name="connsiteX16" fmla="*/ 1954 w 10000"/>
                <a:gd name="connsiteY16" fmla="*/ 2980 h 10604"/>
                <a:gd name="connsiteX17" fmla="*/ 1809 w 10000"/>
                <a:gd name="connsiteY17" fmla="*/ 3873 h 10604"/>
                <a:gd name="connsiteX18" fmla="*/ 1514 w 10000"/>
                <a:gd name="connsiteY18" fmla="*/ 4854 h 10604"/>
                <a:gd name="connsiteX19" fmla="*/ 1242 w 10000"/>
                <a:gd name="connsiteY19" fmla="*/ 5694 h 10604"/>
                <a:gd name="connsiteX20" fmla="*/ 862 w 10000"/>
                <a:gd name="connsiteY20" fmla="*/ 6583 h 10604"/>
                <a:gd name="connsiteX21" fmla="*/ 415 w 10000"/>
                <a:gd name="connsiteY21" fmla="*/ 7782 h 10604"/>
                <a:gd name="connsiteX22" fmla="*/ 202 w 10000"/>
                <a:gd name="connsiteY22" fmla="*/ 8690 h 10604"/>
                <a:gd name="connsiteX23" fmla="*/ 25 w 10000"/>
                <a:gd name="connsiteY23" fmla="*/ 9398 h 10604"/>
                <a:gd name="connsiteX24" fmla="*/ 52 w 10000"/>
                <a:gd name="connsiteY24" fmla="*/ 10515 h 10604"/>
                <a:gd name="connsiteX25" fmla="*/ 233 w 10000"/>
                <a:gd name="connsiteY25" fmla="*/ 9609 h 10604"/>
                <a:gd name="connsiteX26" fmla="*/ 736 w 10000"/>
                <a:gd name="connsiteY26" fmla="*/ 9159 h 10604"/>
                <a:gd name="connsiteX27" fmla="*/ 1374 w 10000"/>
                <a:gd name="connsiteY27" fmla="*/ 8385 h 10604"/>
                <a:gd name="connsiteX28" fmla="*/ 2190 w 10000"/>
                <a:gd name="connsiteY28" fmla="*/ 7609 h 10604"/>
                <a:gd name="connsiteX29" fmla="*/ 2863 w 10000"/>
                <a:gd name="connsiteY29" fmla="*/ 6567 h 10604"/>
                <a:gd name="connsiteX30" fmla="*/ 3907 w 10000"/>
                <a:gd name="connsiteY30" fmla="*/ 5846 h 10604"/>
                <a:gd name="connsiteX31" fmla="*/ 4532 w 10000"/>
                <a:gd name="connsiteY31" fmla="*/ 5073 h 10604"/>
                <a:gd name="connsiteX32" fmla="*/ 4951 w 10000"/>
                <a:gd name="connsiteY32" fmla="*/ 4242 h 10604"/>
                <a:gd name="connsiteX33" fmla="*/ 5300 w 10000"/>
                <a:gd name="connsiteY33" fmla="*/ 3044 h 10604"/>
                <a:gd name="connsiteX34" fmla="*/ 5349 w 10000"/>
                <a:gd name="connsiteY34" fmla="*/ 2052 h 10604"/>
                <a:gd name="connsiteX35" fmla="*/ 5219 w 10000"/>
                <a:gd name="connsiteY35" fmla="*/ 1064 h 10604"/>
                <a:gd name="connsiteX0" fmla="*/ 9658 w 9658"/>
                <a:gd name="connsiteY0" fmla="*/ 1165 h 10604"/>
                <a:gd name="connsiteX1" fmla="*/ 9182 w 9658"/>
                <a:gd name="connsiteY1" fmla="*/ 897 h 10604"/>
                <a:gd name="connsiteX2" fmla="*/ 8366 w 9658"/>
                <a:gd name="connsiteY2" fmla="*/ 266 h 10604"/>
                <a:gd name="connsiteX3" fmla="*/ 7383 w 9658"/>
                <a:gd name="connsiteY3" fmla="*/ 36 h 10604"/>
                <a:gd name="connsiteX4" fmla="*/ 6442 w 9658"/>
                <a:gd name="connsiteY4" fmla="*/ 479 h 10604"/>
                <a:gd name="connsiteX5" fmla="*/ 5776 w 9658"/>
                <a:gd name="connsiteY5" fmla="*/ 891 h 10604"/>
                <a:gd name="connsiteX6" fmla="*/ 4804 w 9658"/>
                <a:gd name="connsiteY6" fmla="*/ 1625 h 10604"/>
                <a:gd name="connsiteX7" fmla="*/ 3984 w 9658"/>
                <a:gd name="connsiteY7" fmla="*/ 2367 h 10604"/>
                <a:gd name="connsiteX8" fmla="*/ 3490 w 9658"/>
                <a:gd name="connsiteY8" fmla="*/ 2642 h 10604"/>
                <a:gd name="connsiteX9" fmla="*/ 3217 w 9658"/>
                <a:gd name="connsiteY9" fmla="*/ 2960 h 10604"/>
                <a:gd name="connsiteX10" fmla="*/ 3078 w 9658"/>
                <a:gd name="connsiteY10" fmla="*/ 3715 h 10604"/>
                <a:gd name="connsiteX11" fmla="*/ 2790 w 9658"/>
                <a:gd name="connsiteY11" fmla="*/ 4168 h 10604"/>
                <a:gd name="connsiteX12" fmla="*/ 2321 w 9658"/>
                <a:gd name="connsiteY12" fmla="*/ 4151 h 10604"/>
                <a:gd name="connsiteX13" fmla="*/ 2131 w 9658"/>
                <a:gd name="connsiteY13" fmla="*/ 3498 h 10604"/>
                <a:gd name="connsiteX14" fmla="*/ 2294 w 9658"/>
                <a:gd name="connsiteY14" fmla="*/ 2345 h 10604"/>
                <a:gd name="connsiteX15" fmla="*/ 1954 w 9658"/>
                <a:gd name="connsiteY15" fmla="*/ 2980 h 10604"/>
                <a:gd name="connsiteX16" fmla="*/ 1809 w 9658"/>
                <a:gd name="connsiteY16" fmla="*/ 3873 h 10604"/>
                <a:gd name="connsiteX17" fmla="*/ 1514 w 9658"/>
                <a:gd name="connsiteY17" fmla="*/ 4854 h 10604"/>
                <a:gd name="connsiteX18" fmla="*/ 1242 w 9658"/>
                <a:gd name="connsiteY18" fmla="*/ 5694 h 10604"/>
                <a:gd name="connsiteX19" fmla="*/ 862 w 9658"/>
                <a:gd name="connsiteY19" fmla="*/ 6583 h 10604"/>
                <a:gd name="connsiteX20" fmla="*/ 415 w 9658"/>
                <a:gd name="connsiteY20" fmla="*/ 7782 h 10604"/>
                <a:gd name="connsiteX21" fmla="*/ 202 w 9658"/>
                <a:gd name="connsiteY21" fmla="*/ 8690 h 10604"/>
                <a:gd name="connsiteX22" fmla="*/ 25 w 9658"/>
                <a:gd name="connsiteY22" fmla="*/ 9398 h 10604"/>
                <a:gd name="connsiteX23" fmla="*/ 52 w 9658"/>
                <a:gd name="connsiteY23" fmla="*/ 10515 h 10604"/>
                <a:gd name="connsiteX24" fmla="*/ 233 w 9658"/>
                <a:gd name="connsiteY24" fmla="*/ 9609 h 10604"/>
                <a:gd name="connsiteX25" fmla="*/ 736 w 9658"/>
                <a:gd name="connsiteY25" fmla="*/ 9159 h 10604"/>
                <a:gd name="connsiteX26" fmla="*/ 1374 w 9658"/>
                <a:gd name="connsiteY26" fmla="*/ 8385 h 10604"/>
                <a:gd name="connsiteX27" fmla="*/ 2190 w 9658"/>
                <a:gd name="connsiteY27" fmla="*/ 7609 h 10604"/>
                <a:gd name="connsiteX28" fmla="*/ 2863 w 9658"/>
                <a:gd name="connsiteY28" fmla="*/ 6567 h 10604"/>
                <a:gd name="connsiteX29" fmla="*/ 3907 w 9658"/>
                <a:gd name="connsiteY29" fmla="*/ 5846 h 10604"/>
                <a:gd name="connsiteX30" fmla="*/ 4532 w 9658"/>
                <a:gd name="connsiteY30" fmla="*/ 5073 h 10604"/>
                <a:gd name="connsiteX31" fmla="*/ 4951 w 9658"/>
                <a:gd name="connsiteY31" fmla="*/ 4242 h 10604"/>
                <a:gd name="connsiteX32" fmla="*/ 5300 w 9658"/>
                <a:gd name="connsiteY32" fmla="*/ 3044 h 10604"/>
                <a:gd name="connsiteX33" fmla="*/ 5349 w 9658"/>
                <a:gd name="connsiteY33" fmla="*/ 2052 h 10604"/>
                <a:gd name="connsiteX34" fmla="*/ 5219 w 9658"/>
                <a:gd name="connsiteY34" fmla="*/ 1064 h 10604"/>
                <a:gd name="connsiteX0" fmla="*/ 9507 w 9507"/>
                <a:gd name="connsiteY0" fmla="*/ 846 h 10000"/>
                <a:gd name="connsiteX1" fmla="*/ 8662 w 9507"/>
                <a:gd name="connsiteY1" fmla="*/ 251 h 10000"/>
                <a:gd name="connsiteX2" fmla="*/ 7644 w 9507"/>
                <a:gd name="connsiteY2" fmla="*/ 34 h 10000"/>
                <a:gd name="connsiteX3" fmla="*/ 6670 w 9507"/>
                <a:gd name="connsiteY3" fmla="*/ 452 h 10000"/>
                <a:gd name="connsiteX4" fmla="*/ 5981 w 9507"/>
                <a:gd name="connsiteY4" fmla="*/ 840 h 10000"/>
                <a:gd name="connsiteX5" fmla="*/ 4974 w 9507"/>
                <a:gd name="connsiteY5" fmla="*/ 1532 h 10000"/>
                <a:gd name="connsiteX6" fmla="*/ 4125 w 9507"/>
                <a:gd name="connsiteY6" fmla="*/ 2232 h 10000"/>
                <a:gd name="connsiteX7" fmla="*/ 3614 w 9507"/>
                <a:gd name="connsiteY7" fmla="*/ 2492 h 10000"/>
                <a:gd name="connsiteX8" fmla="*/ 3331 w 9507"/>
                <a:gd name="connsiteY8" fmla="*/ 2791 h 10000"/>
                <a:gd name="connsiteX9" fmla="*/ 3187 w 9507"/>
                <a:gd name="connsiteY9" fmla="*/ 3503 h 10000"/>
                <a:gd name="connsiteX10" fmla="*/ 2889 w 9507"/>
                <a:gd name="connsiteY10" fmla="*/ 3931 h 10000"/>
                <a:gd name="connsiteX11" fmla="*/ 2403 w 9507"/>
                <a:gd name="connsiteY11" fmla="*/ 3915 h 10000"/>
                <a:gd name="connsiteX12" fmla="*/ 2206 w 9507"/>
                <a:gd name="connsiteY12" fmla="*/ 3299 h 10000"/>
                <a:gd name="connsiteX13" fmla="*/ 2375 w 9507"/>
                <a:gd name="connsiteY13" fmla="*/ 2211 h 10000"/>
                <a:gd name="connsiteX14" fmla="*/ 2023 w 9507"/>
                <a:gd name="connsiteY14" fmla="*/ 2810 h 10000"/>
                <a:gd name="connsiteX15" fmla="*/ 1873 w 9507"/>
                <a:gd name="connsiteY15" fmla="*/ 3652 h 10000"/>
                <a:gd name="connsiteX16" fmla="*/ 1568 w 9507"/>
                <a:gd name="connsiteY16" fmla="*/ 4578 h 10000"/>
                <a:gd name="connsiteX17" fmla="*/ 1286 w 9507"/>
                <a:gd name="connsiteY17" fmla="*/ 5370 h 10000"/>
                <a:gd name="connsiteX18" fmla="*/ 893 w 9507"/>
                <a:gd name="connsiteY18" fmla="*/ 6208 h 10000"/>
                <a:gd name="connsiteX19" fmla="*/ 430 w 9507"/>
                <a:gd name="connsiteY19" fmla="*/ 7339 h 10000"/>
                <a:gd name="connsiteX20" fmla="*/ 209 w 9507"/>
                <a:gd name="connsiteY20" fmla="*/ 8195 h 10000"/>
                <a:gd name="connsiteX21" fmla="*/ 26 w 9507"/>
                <a:gd name="connsiteY21" fmla="*/ 8863 h 10000"/>
                <a:gd name="connsiteX22" fmla="*/ 54 w 9507"/>
                <a:gd name="connsiteY22" fmla="*/ 9916 h 10000"/>
                <a:gd name="connsiteX23" fmla="*/ 241 w 9507"/>
                <a:gd name="connsiteY23" fmla="*/ 9062 h 10000"/>
                <a:gd name="connsiteX24" fmla="*/ 762 w 9507"/>
                <a:gd name="connsiteY24" fmla="*/ 8637 h 10000"/>
                <a:gd name="connsiteX25" fmla="*/ 1423 w 9507"/>
                <a:gd name="connsiteY25" fmla="*/ 7907 h 10000"/>
                <a:gd name="connsiteX26" fmla="*/ 2268 w 9507"/>
                <a:gd name="connsiteY26" fmla="*/ 7176 h 10000"/>
                <a:gd name="connsiteX27" fmla="*/ 2964 w 9507"/>
                <a:gd name="connsiteY27" fmla="*/ 6193 h 10000"/>
                <a:gd name="connsiteX28" fmla="*/ 4045 w 9507"/>
                <a:gd name="connsiteY28" fmla="*/ 5513 h 10000"/>
                <a:gd name="connsiteX29" fmla="*/ 4692 w 9507"/>
                <a:gd name="connsiteY29" fmla="*/ 4784 h 10000"/>
                <a:gd name="connsiteX30" fmla="*/ 5126 w 9507"/>
                <a:gd name="connsiteY30" fmla="*/ 4000 h 10000"/>
                <a:gd name="connsiteX31" fmla="*/ 5488 w 9507"/>
                <a:gd name="connsiteY31" fmla="*/ 2871 h 10000"/>
                <a:gd name="connsiteX32" fmla="*/ 5538 w 9507"/>
                <a:gd name="connsiteY32" fmla="*/ 1935 h 10000"/>
                <a:gd name="connsiteX33" fmla="*/ 5404 w 9507"/>
                <a:gd name="connsiteY33" fmla="*/ 1003 h 10000"/>
                <a:gd name="connsiteX0" fmla="*/ 9111 w 9111"/>
                <a:gd name="connsiteY0" fmla="*/ 251 h 10000"/>
                <a:gd name="connsiteX1" fmla="*/ 8040 w 9111"/>
                <a:gd name="connsiteY1" fmla="*/ 34 h 10000"/>
                <a:gd name="connsiteX2" fmla="*/ 7016 w 9111"/>
                <a:gd name="connsiteY2" fmla="*/ 452 h 10000"/>
                <a:gd name="connsiteX3" fmla="*/ 6291 w 9111"/>
                <a:gd name="connsiteY3" fmla="*/ 840 h 10000"/>
                <a:gd name="connsiteX4" fmla="*/ 5232 w 9111"/>
                <a:gd name="connsiteY4" fmla="*/ 1532 h 10000"/>
                <a:gd name="connsiteX5" fmla="*/ 4339 w 9111"/>
                <a:gd name="connsiteY5" fmla="*/ 2232 h 10000"/>
                <a:gd name="connsiteX6" fmla="*/ 3801 w 9111"/>
                <a:gd name="connsiteY6" fmla="*/ 2492 h 10000"/>
                <a:gd name="connsiteX7" fmla="*/ 3504 w 9111"/>
                <a:gd name="connsiteY7" fmla="*/ 2791 h 10000"/>
                <a:gd name="connsiteX8" fmla="*/ 3352 w 9111"/>
                <a:gd name="connsiteY8" fmla="*/ 3503 h 10000"/>
                <a:gd name="connsiteX9" fmla="*/ 3039 w 9111"/>
                <a:gd name="connsiteY9" fmla="*/ 3931 h 10000"/>
                <a:gd name="connsiteX10" fmla="*/ 2528 w 9111"/>
                <a:gd name="connsiteY10" fmla="*/ 3915 h 10000"/>
                <a:gd name="connsiteX11" fmla="*/ 2320 w 9111"/>
                <a:gd name="connsiteY11" fmla="*/ 3299 h 10000"/>
                <a:gd name="connsiteX12" fmla="*/ 2498 w 9111"/>
                <a:gd name="connsiteY12" fmla="*/ 2211 h 10000"/>
                <a:gd name="connsiteX13" fmla="*/ 2128 w 9111"/>
                <a:gd name="connsiteY13" fmla="*/ 2810 h 10000"/>
                <a:gd name="connsiteX14" fmla="*/ 1970 w 9111"/>
                <a:gd name="connsiteY14" fmla="*/ 3652 h 10000"/>
                <a:gd name="connsiteX15" fmla="*/ 1649 w 9111"/>
                <a:gd name="connsiteY15" fmla="*/ 4578 h 10000"/>
                <a:gd name="connsiteX16" fmla="*/ 1353 w 9111"/>
                <a:gd name="connsiteY16" fmla="*/ 5370 h 10000"/>
                <a:gd name="connsiteX17" fmla="*/ 939 w 9111"/>
                <a:gd name="connsiteY17" fmla="*/ 6208 h 10000"/>
                <a:gd name="connsiteX18" fmla="*/ 452 w 9111"/>
                <a:gd name="connsiteY18" fmla="*/ 7339 h 10000"/>
                <a:gd name="connsiteX19" fmla="*/ 220 w 9111"/>
                <a:gd name="connsiteY19" fmla="*/ 8195 h 10000"/>
                <a:gd name="connsiteX20" fmla="*/ 27 w 9111"/>
                <a:gd name="connsiteY20" fmla="*/ 8863 h 10000"/>
                <a:gd name="connsiteX21" fmla="*/ 57 w 9111"/>
                <a:gd name="connsiteY21" fmla="*/ 9916 h 10000"/>
                <a:gd name="connsiteX22" fmla="*/ 253 w 9111"/>
                <a:gd name="connsiteY22" fmla="*/ 9062 h 10000"/>
                <a:gd name="connsiteX23" fmla="*/ 802 w 9111"/>
                <a:gd name="connsiteY23" fmla="*/ 8637 h 10000"/>
                <a:gd name="connsiteX24" fmla="*/ 1497 w 9111"/>
                <a:gd name="connsiteY24" fmla="*/ 7907 h 10000"/>
                <a:gd name="connsiteX25" fmla="*/ 2386 w 9111"/>
                <a:gd name="connsiteY25" fmla="*/ 7176 h 10000"/>
                <a:gd name="connsiteX26" fmla="*/ 3118 w 9111"/>
                <a:gd name="connsiteY26" fmla="*/ 6193 h 10000"/>
                <a:gd name="connsiteX27" fmla="*/ 4255 w 9111"/>
                <a:gd name="connsiteY27" fmla="*/ 5513 h 10000"/>
                <a:gd name="connsiteX28" fmla="*/ 4935 w 9111"/>
                <a:gd name="connsiteY28" fmla="*/ 4784 h 10000"/>
                <a:gd name="connsiteX29" fmla="*/ 5392 w 9111"/>
                <a:gd name="connsiteY29" fmla="*/ 4000 h 10000"/>
                <a:gd name="connsiteX30" fmla="*/ 5773 w 9111"/>
                <a:gd name="connsiteY30" fmla="*/ 2871 h 10000"/>
                <a:gd name="connsiteX31" fmla="*/ 5825 w 9111"/>
                <a:gd name="connsiteY31" fmla="*/ 1935 h 10000"/>
                <a:gd name="connsiteX32" fmla="*/ 5684 w 9111"/>
                <a:gd name="connsiteY32" fmla="*/ 1003 h 10000"/>
                <a:gd name="connsiteX0" fmla="*/ 10374 w 10374"/>
                <a:gd name="connsiteY0" fmla="*/ 546 h 10000"/>
                <a:gd name="connsiteX1" fmla="*/ 8824 w 10374"/>
                <a:gd name="connsiteY1" fmla="*/ 34 h 10000"/>
                <a:gd name="connsiteX2" fmla="*/ 7701 w 10374"/>
                <a:gd name="connsiteY2" fmla="*/ 452 h 10000"/>
                <a:gd name="connsiteX3" fmla="*/ 6905 w 10374"/>
                <a:gd name="connsiteY3" fmla="*/ 840 h 10000"/>
                <a:gd name="connsiteX4" fmla="*/ 5743 w 10374"/>
                <a:gd name="connsiteY4" fmla="*/ 1532 h 10000"/>
                <a:gd name="connsiteX5" fmla="*/ 4762 w 10374"/>
                <a:gd name="connsiteY5" fmla="*/ 2232 h 10000"/>
                <a:gd name="connsiteX6" fmla="*/ 4172 w 10374"/>
                <a:gd name="connsiteY6" fmla="*/ 2492 h 10000"/>
                <a:gd name="connsiteX7" fmla="*/ 3846 w 10374"/>
                <a:gd name="connsiteY7" fmla="*/ 2791 h 10000"/>
                <a:gd name="connsiteX8" fmla="*/ 3679 w 10374"/>
                <a:gd name="connsiteY8" fmla="*/ 3503 h 10000"/>
                <a:gd name="connsiteX9" fmla="*/ 3336 w 10374"/>
                <a:gd name="connsiteY9" fmla="*/ 3931 h 10000"/>
                <a:gd name="connsiteX10" fmla="*/ 2775 w 10374"/>
                <a:gd name="connsiteY10" fmla="*/ 3915 h 10000"/>
                <a:gd name="connsiteX11" fmla="*/ 2546 w 10374"/>
                <a:gd name="connsiteY11" fmla="*/ 3299 h 10000"/>
                <a:gd name="connsiteX12" fmla="*/ 2742 w 10374"/>
                <a:gd name="connsiteY12" fmla="*/ 2211 h 10000"/>
                <a:gd name="connsiteX13" fmla="*/ 2336 w 10374"/>
                <a:gd name="connsiteY13" fmla="*/ 2810 h 10000"/>
                <a:gd name="connsiteX14" fmla="*/ 2162 w 10374"/>
                <a:gd name="connsiteY14" fmla="*/ 3652 h 10000"/>
                <a:gd name="connsiteX15" fmla="*/ 1810 w 10374"/>
                <a:gd name="connsiteY15" fmla="*/ 4578 h 10000"/>
                <a:gd name="connsiteX16" fmla="*/ 1485 w 10374"/>
                <a:gd name="connsiteY16" fmla="*/ 5370 h 10000"/>
                <a:gd name="connsiteX17" fmla="*/ 1031 w 10374"/>
                <a:gd name="connsiteY17" fmla="*/ 6208 h 10000"/>
                <a:gd name="connsiteX18" fmla="*/ 496 w 10374"/>
                <a:gd name="connsiteY18" fmla="*/ 7339 h 10000"/>
                <a:gd name="connsiteX19" fmla="*/ 241 w 10374"/>
                <a:gd name="connsiteY19" fmla="*/ 8195 h 10000"/>
                <a:gd name="connsiteX20" fmla="*/ 30 w 10374"/>
                <a:gd name="connsiteY20" fmla="*/ 8863 h 10000"/>
                <a:gd name="connsiteX21" fmla="*/ 63 w 10374"/>
                <a:gd name="connsiteY21" fmla="*/ 9916 h 10000"/>
                <a:gd name="connsiteX22" fmla="*/ 278 w 10374"/>
                <a:gd name="connsiteY22" fmla="*/ 9062 h 10000"/>
                <a:gd name="connsiteX23" fmla="*/ 880 w 10374"/>
                <a:gd name="connsiteY23" fmla="*/ 8637 h 10000"/>
                <a:gd name="connsiteX24" fmla="*/ 1643 w 10374"/>
                <a:gd name="connsiteY24" fmla="*/ 7907 h 10000"/>
                <a:gd name="connsiteX25" fmla="*/ 2619 w 10374"/>
                <a:gd name="connsiteY25" fmla="*/ 7176 h 10000"/>
                <a:gd name="connsiteX26" fmla="*/ 3422 w 10374"/>
                <a:gd name="connsiteY26" fmla="*/ 6193 h 10000"/>
                <a:gd name="connsiteX27" fmla="*/ 4670 w 10374"/>
                <a:gd name="connsiteY27" fmla="*/ 5513 h 10000"/>
                <a:gd name="connsiteX28" fmla="*/ 5417 w 10374"/>
                <a:gd name="connsiteY28" fmla="*/ 4784 h 10000"/>
                <a:gd name="connsiteX29" fmla="*/ 5918 w 10374"/>
                <a:gd name="connsiteY29" fmla="*/ 4000 h 10000"/>
                <a:gd name="connsiteX30" fmla="*/ 6336 w 10374"/>
                <a:gd name="connsiteY30" fmla="*/ 2871 h 10000"/>
                <a:gd name="connsiteX31" fmla="*/ 6393 w 10374"/>
                <a:gd name="connsiteY31" fmla="*/ 1935 h 10000"/>
                <a:gd name="connsiteX32" fmla="*/ 6239 w 10374"/>
                <a:gd name="connsiteY32" fmla="*/ 1003 h 10000"/>
                <a:gd name="connsiteX0" fmla="*/ 10374 w 10374"/>
                <a:gd name="connsiteY0" fmla="*/ 546 h 10000"/>
                <a:gd name="connsiteX1" fmla="*/ 8824 w 10374"/>
                <a:gd name="connsiteY1" fmla="*/ 34 h 10000"/>
                <a:gd name="connsiteX2" fmla="*/ 7701 w 10374"/>
                <a:gd name="connsiteY2" fmla="*/ 452 h 10000"/>
                <a:gd name="connsiteX3" fmla="*/ 6905 w 10374"/>
                <a:gd name="connsiteY3" fmla="*/ 840 h 10000"/>
                <a:gd name="connsiteX4" fmla="*/ 5743 w 10374"/>
                <a:gd name="connsiteY4" fmla="*/ 1532 h 10000"/>
                <a:gd name="connsiteX5" fmla="*/ 4762 w 10374"/>
                <a:gd name="connsiteY5" fmla="*/ 2232 h 10000"/>
                <a:gd name="connsiteX6" fmla="*/ 4172 w 10374"/>
                <a:gd name="connsiteY6" fmla="*/ 2492 h 10000"/>
                <a:gd name="connsiteX7" fmla="*/ 3846 w 10374"/>
                <a:gd name="connsiteY7" fmla="*/ 2791 h 10000"/>
                <a:gd name="connsiteX8" fmla="*/ 3679 w 10374"/>
                <a:gd name="connsiteY8" fmla="*/ 3503 h 10000"/>
                <a:gd name="connsiteX9" fmla="*/ 3336 w 10374"/>
                <a:gd name="connsiteY9" fmla="*/ 3931 h 10000"/>
                <a:gd name="connsiteX10" fmla="*/ 2775 w 10374"/>
                <a:gd name="connsiteY10" fmla="*/ 3915 h 10000"/>
                <a:gd name="connsiteX11" fmla="*/ 2546 w 10374"/>
                <a:gd name="connsiteY11" fmla="*/ 3299 h 10000"/>
                <a:gd name="connsiteX12" fmla="*/ 2742 w 10374"/>
                <a:gd name="connsiteY12" fmla="*/ 2211 h 10000"/>
                <a:gd name="connsiteX13" fmla="*/ 2336 w 10374"/>
                <a:gd name="connsiteY13" fmla="*/ 2810 h 10000"/>
                <a:gd name="connsiteX14" fmla="*/ 2162 w 10374"/>
                <a:gd name="connsiteY14" fmla="*/ 3652 h 10000"/>
                <a:gd name="connsiteX15" fmla="*/ 1810 w 10374"/>
                <a:gd name="connsiteY15" fmla="*/ 4578 h 10000"/>
                <a:gd name="connsiteX16" fmla="*/ 1485 w 10374"/>
                <a:gd name="connsiteY16" fmla="*/ 5370 h 10000"/>
                <a:gd name="connsiteX17" fmla="*/ 1031 w 10374"/>
                <a:gd name="connsiteY17" fmla="*/ 6208 h 10000"/>
                <a:gd name="connsiteX18" fmla="*/ 496 w 10374"/>
                <a:gd name="connsiteY18" fmla="*/ 7339 h 10000"/>
                <a:gd name="connsiteX19" fmla="*/ 241 w 10374"/>
                <a:gd name="connsiteY19" fmla="*/ 8195 h 10000"/>
                <a:gd name="connsiteX20" fmla="*/ 30 w 10374"/>
                <a:gd name="connsiteY20" fmla="*/ 8863 h 10000"/>
                <a:gd name="connsiteX21" fmla="*/ 63 w 10374"/>
                <a:gd name="connsiteY21" fmla="*/ 9916 h 10000"/>
                <a:gd name="connsiteX22" fmla="*/ 278 w 10374"/>
                <a:gd name="connsiteY22" fmla="*/ 9062 h 10000"/>
                <a:gd name="connsiteX23" fmla="*/ 880 w 10374"/>
                <a:gd name="connsiteY23" fmla="*/ 8637 h 10000"/>
                <a:gd name="connsiteX24" fmla="*/ 1643 w 10374"/>
                <a:gd name="connsiteY24" fmla="*/ 7907 h 10000"/>
                <a:gd name="connsiteX25" fmla="*/ 2619 w 10374"/>
                <a:gd name="connsiteY25" fmla="*/ 7176 h 10000"/>
                <a:gd name="connsiteX26" fmla="*/ 3422 w 10374"/>
                <a:gd name="connsiteY26" fmla="*/ 6193 h 10000"/>
                <a:gd name="connsiteX27" fmla="*/ 4670 w 10374"/>
                <a:gd name="connsiteY27" fmla="*/ 5513 h 10000"/>
                <a:gd name="connsiteX28" fmla="*/ 5417 w 10374"/>
                <a:gd name="connsiteY28" fmla="*/ 4784 h 10000"/>
                <a:gd name="connsiteX29" fmla="*/ 5918 w 10374"/>
                <a:gd name="connsiteY29" fmla="*/ 4000 h 10000"/>
                <a:gd name="connsiteX30" fmla="*/ 6336 w 10374"/>
                <a:gd name="connsiteY30" fmla="*/ 2871 h 10000"/>
                <a:gd name="connsiteX31" fmla="*/ 6393 w 10374"/>
                <a:gd name="connsiteY31" fmla="*/ 1935 h 10000"/>
                <a:gd name="connsiteX32" fmla="*/ 6239 w 10374"/>
                <a:gd name="connsiteY32" fmla="*/ 1003 h 10000"/>
                <a:gd name="connsiteX0" fmla="*/ 10374 w 10374"/>
                <a:gd name="connsiteY0" fmla="*/ 546 h 10000"/>
                <a:gd name="connsiteX1" fmla="*/ 8824 w 10374"/>
                <a:gd name="connsiteY1" fmla="*/ 34 h 10000"/>
                <a:gd name="connsiteX2" fmla="*/ 7701 w 10374"/>
                <a:gd name="connsiteY2" fmla="*/ 452 h 10000"/>
                <a:gd name="connsiteX3" fmla="*/ 6905 w 10374"/>
                <a:gd name="connsiteY3" fmla="*/ 840 h 10000"/>
                <a:gd name="connsiteX4" fmla="*/ 5743 w 10374"/>
                <a:gd name="connsiteY4" fmla="*/ 1532 h 10000"/>
                <a:gd name="connsiteX5" fmla="*/ 4762 w 10374"/>
                <a:gd name="connsiteY5" fmla="*/ 2232 h 10000"/>
                <a:gd name="connsiteX6" fmla="*/ 4172 w 10374"/>
                <a:gd name="connsiteY6" fmla="*/ 2492 h 10000"/>
                <a:gd name="connsiteX7" fmla="*/ 3846 w 10374"/>
                <a:gd name="connsiteY7" fmla="*/ 2791 h 10000"/>
                <a:gd name="connsiteX8" fmla="*/ 3679 w 10374"/>
                <a:gd name="connsiteY8" fmla="*/ 3503 h 10000"/>
                <a:gd name="connsiteX9" fmla="*/ 3336 w 10374"/>
                <a:gd name="connsiteY9" fmla="*/ 3931 h 10000"/>
                <a:gd name="connsiteX10" fmla="*/ 2775 w 10374"/>
                <a:gd name="connsiteY10" fmla="*/ 3915 h 10000"/>
                <a:gd name="connsiteX11" fmla="*/ 2546 w 10374"/>
                <a:gd name="connsiteY11" fmla="*/ 3299 h 10000"/>
                <a:gd name="connsiteX12" fmla="*/ 2742 w 10374"/>
                <a:gd name="connsiteY12" fmla="*/ 2211 h 10000"/>
                <a:gd name="connsiteX13" fmla="*/ 2336 w 10374"/>
                <a:gd name="connsiteY13" fmla="*/ 2810 h 10000"/>
                <a:gd name="connsiteX14" fmla="*/ 2162 w 10374"/>
                <a:gd name="connsiteY14" fmla="*/ 3652 h 10000"/>
                <a:gd name="connsiteX15" fmla="*/ 1810 w 10374"/>
                <a:gd name="connsiteY15" fmla="*/ 4578 h 10000"/>
                <a:gd name="connsiteX16" fmla="*/ 1485 w 10374"/>
                <a:gd name="connsiteY16" fmla="*/ 5370 h 10000"/>
                <a:gd name="connsiteX17" fmla="*/ 1031 w 10374"/>
                <a:gd name="connsiteY17" fmla="*/ 6208 h 10000"/>
                <a:gd name="connsiteX18" fmla="*/ 496 w 10374"/>
                <a:gd name="connsiteY18" fmla="*/ 7339 h 10000"/>
                <a:gd name="connsiteX19" fmla="*/ 241 w 10374"/>
                <a:gd name="connsiteY19" fmla="*/ 8195 h 10000"/>
                <a:gd name="connsiteX20" fmla="*/ 30 w 10374"/>
                <a:gd name="connsiteY20" fmla="*/ 8863 h 10000"/>
                <a:gd name="connsiteX21" fmla="*/ 63 w 10374"/>
                <a:gd name="connsiteY21" fmla="*/ 9916 h 10000"/>
                <a:gd name="connsiteX22" fmla="*/ 278 w 10374"/>
                <a:gd name="connsiteY22" fmla="*/ 9062 h 10000"/>
                <a:gd name="connsiteX23" fmla="*/ 880 w 10374"/>
                <a:gd name="connsiteY23" fmla="*/ 8637 h 10000"/>
                <a:gd name="connsiteX24" fmla="*/ 1569 w 10374"/>
                <a:gd name="connsiteY24" fmla="*/ 7706 h 10000"/>
                <a:gd name="connsiteX25" fmla="*/ 2619 w 10374"/>
                <a:gd name="connsiteY25" fmla="*/ 7176 h 10000"/>
                <a:gd name="connsiteX26" fmla="*/ 3422 w 10374"/>
                <a:gd name="connsiteY26" fmla="*/ 6193 h 10000"/>
                <a:gd name="connsiteX27" fmla="*/ 4670 w 10374"/>
                <a:gd name="connsiteY27" fmla="*/ 5513 h 10000"/>
                <a:gd name="connsiteX28" fmla="*/ 5417 w 10374"/>
                <a:gd name="connsiteY28" fmla="*/ 4784 h 10000"/>
                <a:gd name="connsiteX29" fmla="*/ 5918 w 10374"/>
                <a:gd name="connsiteY29" fmla="*/ 4000 h 10000"/>
                <a:gd name="connsiteX30" fmla="*/ 6336 w 10374"/>
                <a:gd name="connsiteY30" fmla="*/ 2871 h 10000"/>
                <a:gd name="connsiteX31" fmla="*/ 6393 w 10374"/>
                <a:gd name="connsiteY31" fmla="*/ 1935 h 10000"/>
                <a:gd name="connsiteX32" fmla="*/ 6239 w 10374"/>
                <a:gd name="connsiteY32" fmla="*/ 1003 h 10000"/>
                <a:gd name="connsiteX0" fmla="*/ 10374 w 10374"/>
                <a:gd name="connsiteY0" fmla="*/ 546 h 10000"/>
                <a:gd name="connsiteX1" fmla="*/ 8824 w 10374"/>
                <a:gd name="connsiteY1" fmla="*/ 34 h 10000"/>
                <a:gd name="connsiteX2" fmla="*/ 7701 w 10374"/>
                <a:gd name="connsiteY2" fmla="*/ 452 h 10000"/>
                <a:gd name="connsiteX3" fmla="*/ 6905 w 10374"/>
                <a:gd name="connsiteY3" fmla="*/ 840 h 10000"/>
                <a:gd name="connsiteX4" fmla="*/ 5743 w 10374"/>
                <a:gd name="connsiteY4" fmla="*/ 1532 h 10000"/>
                <a:gd name="connsiteX5" fmla="*/ 4762 w 10374"/>
                <a:gd name="connsiteY5" fmla="*/ 2232 h 10000"/>
                <a:gd name="connsiteX6" fmla="*/ 4172 w 10374"/>
                <a:gd name="connsiteY6" fmla="*/ 2492 h 10000"/>
                <a:gd name="connsiteX7" fmla="*/ 3846 w 10374"/>
                <a:gd name="connsiteY7" fmla="*/ 2791 h 10000"/>
                <a:gd name="connsiteX8" fmla="*/ 3679 w 10374"/>
                <a:gd name="connsiteY8" fmla="*/ 3503 h 10000"/>
                <a:gd name="connsiteX9" fmla="*/ 3336 w 10374"/>
                <a:gd name="connsiteY9" fmla="*/ 3931 h 10000"/>
                <a:gd name="connsiteX10" fmla="*/ 2775 w 10374"/>
                <a:gd name="connsiteY10" fmla="*/ 3915 h 10000"/>
                <a:gd name="connsiteX11" fmla="*/ 2546 w 10374"/>
                <a:gd name="connsiteY11" fmla="*/ 3299 h 10000"/>
                <a:gd name="connsiteX12" fmla="*/ 2742 w 10374"/>
                <a:gd name="connsiteY12" fmla="*/ 2211 h 10000"/>
                <a:gd name="connsiteX13" fmla="*/ 2336 w 10374"/>
                <a:gd name="connsiteY13" fmla="*/ 2810 h 10000"/>
                <a:gd name="connsiteX14" fmla="*/ 2162 w 10374"/>
                <a:gd name="connsiteY14" fmla="*/ 3652 h 10000"/>
                <a:gd name="connsiteX15" fmla="*/ 1810 w 10374"/>
                <a:gd name="connsiteY15" fmla="*/ 4578 h 10000"/>
                <a:gd name="connsiteX16" fmla="*/ 1485 w 10374"/>
                <a:gd name="connsiteY16" fmla="*/ 5370 h 10000"/>
                <a:gd name="connsiteX17" fmla="*/ 1031 w 10374"/>
                <a:gd name="connsiteY17" fmla="*/ 6208 h 10000"/>
                <a:gd name="connsiteX18" fmla="*/ 496 w 10374"/>
                <a:gd name="connsiteY18" fmla="*/ 7339 h 10000"/>
                <a:gd name="connsiteX19" fmla="*/ 241 w 10374"/>
                <a:gd name="connsiteY19" fmla="*/ 8195 h 10000"/>
                <a:gd name="connsiteX20" fmla="*/ 30 w 10374"/>
                <a:gd name="connsiteY20" fmla="*/ 8863 h 10000"/>
                <a:gd name="connsiteX21" fmla="*/ 63 w 10374"/>
                <a:gd name="connsiteY21" fmla="*/ 9916 h 10000"/>
                <a:gd name="connsiteX22" fmla="*/ 278 w 10374"/>
                <a:gd name="connsiteY22" fmla="*/ 9062 h 10000"/>
                <a:gd name="connsiteX23" fmla="*/ 880 w 10374"/>
                <a:gd name="connsiteY23" fmla="*/ 8637 h 10000"/>
                <a:gd name="connsiteX24" fmla="*/ 1569 w 10374"/>
                <a:gd name="connsiteY24" fmla="*/ 7706 h 10000"/>
                <a:gd name="connsiteX25" fmla="*/ 2527 w 10374"/>
                <a:gd name="connsiteY25" fmla="*/ 7031 h 10000"/>
                <a:gd name="connsiteX26" fmla="*/ 3422 w 10374"/>
                <a:gd name="connsiteY26" fmla="*/ 6193 h 10000"/>
                <a:gd name="connsiteX27" fmla="*/ 4670 w 10374"/>
                <a:gd name="connsiteY27" fmla="*/ 5513 h 10000"/>
                <a:gd name="connsiteX28" fmla="*/ 5417 w 10374"/>
                <a:gd name="connsiteY28" fmla="*/ 4784 h 10000"/>
                <a:gd name="connsiteX29" fmla="*/ 5918 w 10374"/>
                <a:gd name="connsiteY29" fmla="*/ 4000 h 10000"/>
                <a:gd name="connsiteX30" fmla="*/ 6336 w 10374"/>
                <a:gd name="connsiteY30" fmla="*/ 2871 h 10000"/>
                <a:gd name="connsiteX31" fmla="*/ 6393 w 10374"/>
                <a:gd name="connsiteY31" fmla="*/ 1935 h 10000"/>
                <a:gd name="connsiteX32" fmla="*/ 6239 w 10374"/>
                <a:gd name="connsiteY32" fmla="*/ 1003 h 10000"/>
                <a:gd name="connsiteX0" fmla="*/ 10374 w 10374"/>
                <a:gd name="connsiteY0" fmla="*/ 546 h 10000"/>
                <a:gd name="connsiteX1" fmla="*/ 8824 w 10374"/>
                <a:gd name="connsiteY1" fmla="*/ 34 h 10000"/>
                <a:gd name="connsiteX2" fmla="*/ 7701 w 10374"/>
                <a:gd name="connsiteY2" fmla="*/ 452 h 10000"/>
                <a:gd name="connsiteX3" fmla="*/ 6905 w 10374"/>
                <a:gd name="connsiteY3" fmla="*/ 840 h 10000"/>
                <a:gd name="connsiteX4" fmla="*/ 5743 w 10374"/>
                <a:gd name="connsiteY4" fmla="*/ 1532 h 10000"/>
                <a:gd name="connsiteX5" fmla="*/ 4762 w 10374"/>
                <a:gd name="connsiteY5" fmla="*/ 2232 h 10000"/>
                <a:gd name="connsiteX6" fmla="*/ 4172 w 10374"/>
                <a:gd name="connsiteY6" fmla="*/ 2492 h 10000"/>
                <a:gd name="connsiteX7" fmla="*/ 3846 w 10374"/>
                <a:gd name="connsiteY7" fmla="*/ 2791 h 10000"/>
                <a:gd name="connsiteX8" fmla="*/ 3679 w 10374"/>
                <a:gd name="connsiteY8" fmla="*/ 3503 h 10000"/>
                <a:gd name="connsiteX9" fmla="*/ 3336 w 10374"/>
                <a:gd name="connsiteY9" fmla="*/ 3931 h 10000"/>
                <a:gd name="connsiteX10" fmla="*/ 2775 w 10374"/>
                <a:gd name="connsiteY10" fmla="*/ 3915 h 10000"/>
                <a:gd name="connsiteX11" fmla="*/ 2546 w 10374"/>
                <a:gd name="connsiteY11" fmla="*/ 3299 h 10000"/>
                <a:gd name="connsiteX12" fmla="*/ 2742 w 10374"/>
                <a:gd name="connsiteY12" fmla="*/ 2211 h 10000"/>
                <a:gd name="connsiteX13" fmla="*/ 2336 w 10374"/>
                <a:gd name="connsiteY13" fmla="*/ 2810 h 10000"/>
                <a:gd name="connsiteX14" fmla="*/ 2162 w 10374"/>
                <a:gd name="connsiteY14" fmla="*/ 3652 h 10000"/>
                <a:gd name="connsiteX15" fmla="*/ 1810 w 10374"/>
                <a:gd name="connsiteY15" fmla="*/ 4578 h 10000"/>
                <a:gd name="connsiteX16" fmla="*/ 1485 w 10374"/>
                <a:gd name="connsiteY16" fmla="*/ 5370 h 10000"/>
                <a:gd name="connsiteX17" fmla="*/ 1031 w 10374"/>
                <a:gd name="connsiteY17" fmla="*/ 6208 h 10000"/>
                <a:gd name="connsiteX18" fmla="*/ 496 w 10374"/>
                <a:gd name="connsiteY18" fmla="*/ 7339 h 10000"/>
                <a:gd name="connsiteX19" fmla="*/ 241 w 10374"/>
                <a:gd name="connsiteY19" fmla="*/ 8195 h 10000"/>
                <a:gd name="connsiteX20" fmla="*/ 30 w 10374"/>
                <a:gd name="connsiteY20" fmla="*/ 8863 h 10000"/>
                <a:gd name="connsiteX21" fmla="*/ 63 w 10374"/>
                <a:gd name="connsiteY21" fmla="*/ 9916 h 10000"/>
                <a:gd name="connsiteX22" fmla="*/ 278 w 10374"/>
                <a:gd name="connsiteY22" fmla="*/ 9062 h 10000"/>
                <a:gd name="connsiteX23" fmla="*/ 880 w 10374"/>
                <a:gd name="connsiteY23" fmla="*/ 8637 h 10000"/>
                <a:gd name="connsiteX24" fmla="*/ 1569 w 10374"/>
                <a:gd name="connsiteY24" fmla="*/ 7706 h 10000"/>
                <a:gd name="connsiteX25" fmla="*/ 2527 w 10374"/>
                <a:gd name="connsiteY25" fmla="*/ 7031 h 10000"/>
                <a:gd name="connsiteX26" fmla="*/ 3686 w 10374"/>
                <a:gd name="connsiteY26" fmla="*/ 6318 h 10000"/>
                <a:gd name="connsiteX27" fmla="*/ 4670 w 10374"/>
                <a:gd name="connsiteY27" fmla="*/ 5513 h 10000"/>
                <a:gd name="connsiteX28" fmla="*/ 5417 w 10374"/>
                <a:gd name="connsiteY28" fmla="*/ 4784 h 10000"/>
                <a:gd name="connsiteX29" fmla="*/ 5918 w 10374"/>
                <a:gd name="connsiteY29" fmla="*/ 4000 h 10000"/>
                <a:gd name="connsiteX30" fmla="*/ 6336 w 10374"/>
                <a:gd name="connsiteY30" fmla="*/ 2871 h 10000"/>
                <a:gd name="connsiteX31" fmla="*/ 6393 w 10374"/>
                <a:gd name="connsiteY31" fmla="*/ 1935 h 10000"/>
                <a:gd name="connsiteX32" fmla="*/ 6239 w 10374"/>
                <a:gd name="connsiteY32" fmla="*/ 1003 h 10000"/>
                <a:gd name="connsiteX0" fmla="*/ 10374 w 10374"/>
                <a:gd name="connsiteY0" fmla="*/ 546 h 9882"/>
                <a:gd name="connsiteX1" fmla="*/ 8824 w 10374"/>
                <a:gd name="connsiteY1" fmla="*/ 34 h 9882"/>
                <a:gd name="connsiteX2" fmla="*/ 7701 w 10374"/>
                <a:gd name="connsiteY2" fmla="*/ 452 h 9882"/>
                <a:gd name="connsiteX3" fmla="*/ 6905 w 10374"/>
                <a:gd name="connsiteY3" fmla="*/ 840 h 9882"/>
                <a:gd name="connsiteX4" fmla="*/ 5743 w 10374"/>
                <a:gd name="connsiteY4" fmla="*/ 1532 h 9882"/>
                <a:gd name="connsiteX5" fmla="*/ 4762 w 10374"/>
                <a:gd name="connsiteY5" fmla="*/ 2232 h 9882"/>
                <a:gd name="connsiteX6" fmla="*/ 4172 w 10374"/>
                <a:gd name="connsiteY6" fmla="*/ 2492 h 9882"/>
                <a:gd name="connsiteX7" fmla="*/ 3846 w 10374"/>
                <a:gd name="connsiteY7" fmla="*/ 2791 h 9882"/>
                <a:gd name="connsiteX8" fmla="*/ 3679 w 10374"/>
                <a:gd name="connsiteY8" fmla="*/ 3503 h 9882"/>
                <a:gd name="connsiteX9" fmla="*/ 3336 w 10374"/>
                <a:gd name="connsiteY9" fmla="*/ 3931 h 9882"/>
                <a:gd name="connsiteX10" fmla="*/ 2775 w 10374"/>
                <a:gd name="connsiteY10" fmla="*/ 3915 h 9882"/>
                <a:gd name="connsiteX11" fmla="*/ 2546 w 10374"/>
                <a:gd name="connsiteY11" fmla="*/ 3299 h 9882"/>
                <a:gd name="connsiteX12" fmla="*/ 2742 w 10374"/>
                <a:gd name="connsiteY12" fmla="*/ 2211 h 9882"/>
                <a:gd name="connsiteX13" fmla="*/ 2336 w 10374"/>
                <a:gd name="connsiteY13" fmla="*/ 2810 h 9882"/>
                <a:gd name="connsiteX14" fmla="*/ 2162 w 10374"/>
                <a:gd name="connsiteY14" fmla="*/ 3652 h 9882"/>
                <a:gd name="connsiteX15" fmla="*/ 1810 w 10374"/>
                <a:gd name="connsiteY15" fmla="*/ 4578 h 9882"/>
                <a:gd name="connsiteX16" fmla="*/ 1485 w 10374"/>
                <a:gd name="connsiteY16" fmla="*/ 5370 h 9882"/>
                <a:gd name="connsiteX17" fmla="*/ 1031 w 10374"/>
                <a:gd name="connsiteY17" fmla="*/ 6208 h 9882"/>
                <a:gd name="connsiteX18" fmla="*/ 496 w 10374"/>
                <a:gd name="connsiteY18" fmla="*/ 7339 h 9882"/>
                <a:gd name="connsiteX19" fmla="*/ 241 w 10374"/>
                <a:gd name="connsiteY19" fmla="*/ 8195 h 9882"/>
                <a:gd name="connsiteX20" fmla="*/ 30 w 10374"/>
                <a:gd name="connsiteY20" fmla="*/ 8863 h 9882"/>
                <a:gd name="connsiteX21" fmla="*/ 227 w 10374"/>
                <a:gd name="connsiteY21" fmla="*/ 9798 h 9882"/>
                <a:gd name="connsiteX22" fmla="*/ 278 w 10374"/>
                <a:gd name="connsiteY22" fmla="*/ 9062 h 9882"/>
                <a:gd name="connsiteX23" fmla="*/ 880 w 10374"/>
                <a:gd name="connsiteY23" fmla="*/ 8637 h 9882"/>
                <a:gd name="connsiteX24" fmla="*/ 1569 w 10374"/>
                <a:gd name="connsiteY24" fmla="*/ 7706 h 9882"/>
                <a:gd name="connsiteX25" fmla="*/ 2527 w 10374"/>
                <a:gd name="connsiteY25" fmla="*/ 7031 h 9882"/>
                <a:gd name="connsiteX26" fmla="*/ 3686 w 10374"/>
                <a:gd name="connsiteY26" fmla="*/ 6318 h 9882"/>
                <a:gd name="connsiteX27" fmla="*/ 4670 w 10374"/>
                <a:gd name="connsiteY27" fmla="*/ 5513 h 9882"/>
                <a:gd name="connsiteX28" fmla="*/ 5417 w 10374"/>
                <a:gd name="connsiteY28" fmla="*/ 4784 h 9882"/>
                <a:gd name="connsiteX29" fmla="*/ 5918 w 10374"/>
                <a:gd name="connsiteY29" fmla="*/ 4000 h 9882"/>
                <a:gd name="connsiteX30" fmla="*/ 6336 w 10374"/>
                <a:gd name="connsiteY30" fmla="*/ 2871 h 9882"/>
                <a:gd name="connsiteX31" fmla="*/ 6393 w 10374"/>
                <a:gd name="connsiteY31" fmla="*/ 1935 h 9882"/>
                <a:gd name="connsiteX32" fmla="*/ 6239 w 10374"/>
                <a:gd name="connsiteY32" fmla="*/ 1003 h 9882"/>
                <a:gd name="connsiteX0" fmla="*/ 10000 w 10000"/>
                <a:gd name="connsiteY0" fmla="*/ 553 h 10000"/>
                <a:gd name="connsiteX1" fmla="*/ 8506 w 10000"/>
                <a:gd name="connsiteY1" fmla="*/ 34 h 10000"/>
                <a:gd name="connsiteX2" fmla="*/ 7423 w 10000"/>
                <a:gd name="connsiteY2" fmla="*/ 457 h 10000"/>
                <a:gd name="connsiteX3" fmla="*/ 6656 w 10000"/>
                <a:gd name="connsiteY3" fmla="*/ 850 h 10000"/>
                <a:gd name="connsiteX4" fmla="*/ 5536 w 10000"/>
                <a:gd name="connsiteY4" fmla="*/ 1550 h 10000"/>
                <a:gd name="connsiteX5" fmla="*/ 4590 w 10000"/>
                <a:gd name="connsiteY5" fmla="*/ 2259 h 10000"/>
                <a:gd name="connsiteX6" fmla="*/ 4022 w 10000"/>
                <a:gd name="connsiteY6" fmla="*/ 2522 h 10000"/>
                <a:gd name="connsiteX7" fmla="*/ 3707 w 10000"/>
                <a:gd name="connsiteY7" fmla="*/ 2824 h 10000"/>
                <a:gd name="connsiteX8" fmla="*/ 3546 w 10000"/>
                <a:gd name="connsiteY8" fmla="*/ 3545 h 10000"/>
                <a:gd name="connsiteX9" fmla="*/ 3216 w 10000"/>
                <a:gd name="connsiteY9" fmla="*/ 3978 h 10000"/>
                <a:gd name="connsiteX10" fmla="*/ 2675 w 10000"/>
                <a:gd name="connsiteY10" fmla="*/ 3962 h 10000"/>
                <a:gd name="connsiteX11" fmla="*/ 2454 w 10000"/>
                <a:gd name="connsiteY11" fmla="*/ 3338 h 10000"/>
                <a:gd name="connsiteX12" fmla="*/ 2643 w 10000"/>
                <a:gd name="connsiteY12" fmla="*/ 2237 h 10000"/>
                <a:gd name="connsiteX13" fmla="*/ 2252 w 10000"/>
                <a:gd name="connsiteY13" fmla="*/ 2844 h 10000"/>
                <a:gd name="connsiteX14" fmla="*/ 2084 w 10000"/>
                <a:gd name="connsiteY14" fmla="*/ 3696 h 10000"/>
                <a:gd name="connsiteX15" fmla="*/ 1745 w 10000"/>
                <a:gd name="connsiteY15" fmla="*/ 4633 h 10000"/>
                <a:gd name="connsiteX16" fmla="*/ 1431 w 10000"/>
                <a:gd name="connsiteY16" fmla="*/ 5434 h 10000"/>
                <a:gd name="connsiteX17" fmla="*/ 994 w 10000"/>
                <a:gd name="connsiteY17" fmla="*/ 6282 h 10000"/>
                <a:gd name="connsiteX18" fmla="*/ 478 w 10000"/>
                <a:gd name="connsiteY18" fmla="*/ 7427 h 10000"/>
                <a:gd name="connsiteX19" fmla="*/ 232 w 10000"/>
                <a:gd name="connsiteY19" fmla="*/ 8293 h 10000"/>
                <a:gd name="connsiteX20" fmla="*/ 29 w 10000"/>
                <a:gd name="connsiteY20" fmla="*/ 8969 h 10000"/>
                <a:gd name="connsiteX21" fmla="*/ 219 w 10000"/>
                <a:gd name="connsiteY21" fmla="*/ 9915 h 10000"/>
                <a:gd name="connsiteX22" fmla="*/ 481 w 10000"/>
                <a:gd name="connsiteY22" fmla="*/ 9311 h 10000"/>
                <a:gd name="connsiteX23" fmla="*/ 848 w 10000"/>
                <a:gd name="connsiteY23" fmla="*/ 8740 h 10000"/>
                <a:gd name="connsiteX24" fmla="*/ 1512 w 10000"/>
                <a:gd name="connsiteY24" fmla="*/ 7798 h 10000"/>
                <a:gd name="connsiteX25" fmla="*/ 2436 w 10000"/>
                <a:gd name="connsiteY25" fmla="*/ 7115 h 10000"/>
                <a:gd name="connsiteX26" fmla="*/ 3553 w 10000"/>
                <a:gd name="connsiteY26" fmla="*/ 6393 h 10000"/>
                <a:gd name="connsiteX27" fmla="*/ 4502 w 10000"/>
                <a:gd name="connsiteY27" fmla="*/ 5579 h 10000"/>
                <a:gd name="connsiteX28" fmla="*/ 5222 w 10000"/>
                <a:gd name="connsiteY28" fmla="*/ 4841 h 10000"/>
                <a:gd name="connsiteX29" fmla="*/ 5705 w 10000"/>
                <a:gd name="connsiteY29" fmla="*/ 4048 h 10000"/>
                <a:gd name="connsiteX30" fmla="*/ 6108 w 10000"/>
                <a:gd name="connsiteY30" fmla="*/ 2905 h 10000"/>
                <a:gd name="connsiteX31" fmla="*/ 6163 w 10000"/>
                <a:gd name="connsiteY31" fmla="*/ 1958 h 10000"/>
                <a:gd name="connsiteX32" fmla="*/ 6014 w 10000"/>
                <a:gd name="connsiteY32" fmla="*/ 1015 h 10000"/>
                <a:gd name="connsiteX0" fmla="*/ 9902 w 9902"/>
                <a:gd name="connsiteY0" fmla="*/ 553 h 10000"/>
                <a:gd name="connsiteX1" fmla="*/ 8408 w 9902"/>
                <a:gd name="connsiteY1" fmla="*/ 34 h 10000"/>
                <a:gd name="connsiteX2" fmla="*/ 7325 w 9902"/>
                <a:gd name="connsiteY2" fmla="*/ 457 h 10000"/>
                <a:gd name="connsiteX3" fmla="*/ 6558 w 9902"/>
                <a:gd name="connsiteY3" fmla="*/ 850 h 10000"/>
                <a:gd name="connsiteX4" fmla="*/ 5438 w 9902"/>
                <a:gd name="connsiteY4" fmla="*/ 1550 h 10000"/>
                <a:gd name="connsiteX5" fmla="*/ 4492 w 9902"/>
                <a:gd name="connsiteY5" fmla="*/ 2259 h 10000"/>
                <a:gd name="connsiteX6" fmla="*/ 3924 w 9902"/>
                <a:gd name="connsiteY6" fmla="*/ 2522 h 10000"/>
                <a:gd name="connsiteX7" fmla="*/ 3609 w 9902"/>
                <a:gd name="connsiteY7" fmla="*/ 2824 h 10000"/>
                <a:gd name="connsiteX8" fmla="*/ 3448 w 9902"/>
                <a:gd name="connsiteY8" fmla="*/ 3545 h 10000"/>
                <a:gd name="connsiteX9" fmla="*/ 3118 w 9902"/>
                <a:gd name="connsiteY9" fmla="*/ 3978 h 10000"/>
                <a:gd name="connsiteX10" fmla="*/ 2577 w 9902"/>
                <a:gd name="connsiteY10" fmla="*/ 3962 h 10000"/>
                <a:gd name="connsiteX11" fmla="*/ 2356 w 9902"/>
                <a:gd name="connsiteY11" fmla="*/ 3338 h 10000"/>
                <a:gd name="connsiteX12" fmla="*/ 2545 w 9902"/>
                <a:gd name="connsiteY12" fmla="*/ 2237 h 10000"/>
                <a:gd name="connsiteX13" fmla="*/ 2154 w 9902"/>
                <a:gd name="connsiteY13" fmla="*/ 2844 h 10000"/>
                <a:gd name="connsiteX14" fmla="*/ 1986 w 9902"/>
                <a:gd name="connsiteY14" fmla="*/ 3696 h 10000"/>
                <a:gd name="connsiteX15" fmla="*/ 1647 w 9902"/>
                <a:gd name="connsiteY15" fmla="*/ 4633 h 10000"/>
                <a:gd name="connsiteX16" fmla="*/ 1333 w 9902"/>
                <a:gd name="connsiteY16" fmla="*/ 5434 h 10000"/>
                <a:gd name="connsiteX17" fmla="*/ 896 w 9902"/>
                <a:gd name="connsiteY17" fmla="*/ 6282 h 10000"/>
                <a:gd name="connsiteX18" fmla="*/ 380 w 9902"/>
                <a:gd name="connsiteY18" fmla="*/ 7427 h 10000"/>
                <a:gd name="connsiteX19" fmla="*/ 134 w 9902"/>
                <a:gd name="connsiteY19" fmla="*/ 8293 h 10000"/>
                <a:gd name="connsiteX20" fmla="*/ 29 w 9902"/>
                <a:gd name="connsiteY20" fmla="*/ 8941 h 10000"/>
                <a:gd name="connsiteX21" fmla="*/ 121 w 9902"/>
                <a:gd name="connsiteY21" fmla="*/ 9915 h 10000"/>
                <a:gd name="connsiteX22" fmla="*/ 383 w 9902"/>
                <a:gd name="connsiteY22" fmla="*/ 9311 h 10000"/>
                <a:gd name="connsiteX23" fmla="*/ 750 w 9902"/>
                <a:gd name="connsiteY23" fmla="*/ 8740 h 10000"/>
                <a:gd name="connsiteX24" fmla="*/ 1414 w 9902"/>
                <a:gd name="connsiteY24" fmla="*/ 7798 h 10000"/>
                <a:gd name="connsiteX25" fmla="*/ 2338 w 9902"/>
                <a:gd name="connsiteY25" fmla="*/ 7115 h 10000"/>
                <a:gd name="connsiteX26" fmla="*/ 3455 w 9902"/>
                <a:gd name="connsiteY26" fmla="*/ 6393 h 10000"/>
                <a:gd name="connsiteX27" fmla="*/ 4404 w 9902"/>
                <a:gd name="connsiteY27" fmla="*/ 5579 h 10000"/>
                <a:gd name="connsiteX28" fmla="*/ 5124 w 9902"/>
                <a:gd name="connsiteY28" fmla="*/ 4841 h 10000"/>
                <a:gd name="connsiteX29" fmla="*/ 5607 w 9902"/>
                <a:gd name="connsiteY29" fmla="*/ 4048 h 10000"/>
                <a:gd name="connsiteX30" fmla="*/ 6010 w 9902"/>
                <a:gd name="connsiteY30" fmla="*/ 2905 h 10000"/>
                <a:gd name="connsiteX31" fmla="*/ 6065 w 9902"/>
                <a:gd name="connsiteY31" fmla="*/ 1958 h 10000"/>
                <a:gd name="connsiteX32" fmla="*/ 5916 w 9902"/>
                <a:gd name="connsiteY32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149 w 10000"/>
                <a:gd name="connsiteY9" fmla="*/ 3978 h 10000"/>
                <a:gd name="connsiteX10" fmla="*/ 2603 w 10000"/>
                <a:gd name="connsiteY10" fmla="*/ 3962 h 10000"/>
                <a:gd name="connsiteX11" fmla="*/ 2379 w 10000"/>
                <a:gd name="connsiteY11" fmla="*/ 3338 h 10000"/>
                <a:gd name="connsiteX12" fmla="*/ 2570 w 10000"/>
                <a:gd name="connsiteY12" fmla="*/ 2237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63 w 10000"/>
                <a:gd name="connsiteY15" fmla="*/ 4633 h 10000"/>
                <a:gd name="connsiteX16" fmla="*/ 1346 w 10000"/>
                <a:gd name="connsiteY16" fmla="*/ 5434 h 10000"/>
                <a:gd name="connsiteX17" fmla="*/ 905 w 10000"/>
                <a:gd name="connsiteY17" fmla="*/ 6282 h 10000"/>
                <a:gd name="connsiteX18" fmla="*/ 278 w 10000"/>
                <a:gd name="connsiteY18" fmla="*/ 7337 h 10000"/>
                <a:gd name="connsiteX19" fmla="*/ 135 w 10000"/>
                <a:gd name="connsiteY19" fmla="*/ 8293 h 10000"/>
                <a:gd name="connsiteX20" fmla="*/ 29 w 10000"/>
                <a:gd name="connsiteY20" fmla="*/ 8941 h 10000"/>
                <a:gd name="connsiteX21" fmla="*/ 122 w 10000"/>
                <a:gd name="connsiteY21" fmla="*/ 9915 h 10000"/>
                <a:gd name="connsiteX22" fmla="*/ 387 w 10000"/>
                <a:gd name="connsiteY22" fmla="*/ 9311 h 10000"/>
                <a:gd name="connsiteX23" fmla="*/ 757 w 10000"/>
                <a:gd name="connsiteY23" fmla="*/ 8740 h 10000"/>
                <a:gd name="connsiteX24" fmla="*/ 1428 w 10000"/>
                <a:gd name="connsiteY24" fmla="*/ 7798 h 10000"/>
                <a:gd name="connsiteX25" fmla="*/ 2361 w 10000"/>
                <a:gd name="connsiteY25" fmla="*/ 7115 h 10000"/>
                <a:gd name="connsiteX26" fmla="*/ 3489 w 10000"/>
                <a:gd name="connsiteY26" fmla="*/ 6393 h 10000"/>
                <a:gd name="connsiteX27" fmla="*/ 4448 w 10000"/>
                <a:gd name="connsiteY27" fmla="*/ 5579 h 10000"/>
                <a:gd name="connsiteX28" fmla="*/ 5175 w 10000"/>
                <a:gd name="connsiteY28" fmla="*/ 4841 h 10000"/>
                <a:gd name="connsiteX29" fmla="*/ 5662 w 10000"/>
                <a:gd name="connsiteY29" fmla="*/ 4048 h 10000"/>
                <a:gd name="connsiteX30" fmla="*/ 6069 w 10000"/>
                <a:gd name="connsiteY30" fmla="*/ 2905 h 10000"/>
                <a:gd name="connsiteX31" fmla="*/ 6125 w 10000"/>
                <a:gd name="connsiteY31" fmla="*/ 1958 h 10000"/>
                <a:gd name="connsiteX32" fmla="*/ 5975 w 10000"/>
                <a:gd name="connsiteY32" fmla="*/ 1015 h 10000"/>
                <a:gd name="connsiteX0" fmla="*/ 10025 w 10025"/>
                <a:gd name="connsiteY0" fmla="*/ 553 h 10000"/>
                <a:gd name="connsiteX1" fmla="*/ 8516 w 10025"/>
                <a:gd name="connsiteY1" fmla="*/ 34 h 10000"/>
                <a:gd name="connsiteX2" fmla="*/ 7422 w 10025"/>
                <a:gd name="connsiteY2" fmla="*/ 457 h 10000"/>
                <a:gd name="connsiteX3" fmla="*/ 6648 w 10025"/>
                <a:gd name="connsiteY3" fmla="*/ 850 h 10000"/>
                <a:gd name="connsiteX4" fmla="*/ 5517 w 10025"/>
                <a:gd name="connsiteY4" fmla="*/ 1550 h 10000"/>
                <a:gd name="connsiteX5" fmla="*/ 4561 w 10025"/>
                <a:gd name="connsiteY5" fmla="*/ 2259 h 10000"/>
                <a:gd name="connsiteX6" fmla="*/ 3988 w 10025"/>
                <a:gd name="connsiteY6" fmla="*/ 2522 h 10000"/>
                <a:gd name="connsiteX7" fmla="*/ 3670 w 10025"/>
                <a:gd name="connsiteY7" fmla="*/ 2824 h 10000"/>
                <a:gd name="connsiteX8" fmla="*/ 3507 w 10025"/>
                <a:gd name="connsiteY8" fmla="*/ 3545 h 10000"/>
                <a:gd name="connsiteX9" fmla="*/ 3174 w 10025"/>
                <a:gd name="connsiteY9" fmla="*/ 3978 h 10000"/>
                <a:gd name="connsiteX10" fmla="*/ 2628 w 10025"/>
                <a:gd name="connsiteY10" fmla="*/ 3962 h 10000"/>
                <a:gd name="connsiteX11" fmla="*/ 2404 w 10025"/>
                <a:gd name="connsiteY11" fmla="*/ 3338 h 10000"/>
                <a:gd name="connsiteX12" fmla="*/ 2595 w 10025"/>
                <a:gd name="connsiteY12" fmla="*/ 2237 h 10000"/>
                <a:gd name="connsiteX13" fmla="*/ 2200 w 10025"/>
                <a:gd name="connsiteY13" fmla="*/ 2844 h 10000"/>
                <a:gd name="connsiteX14" fmla="*/ 2031 w 10025"/>
                <a:gd name="connsiteY14" fmla="*/ 3696 h 10000"/>
                <a:gd name="connsiteX15" fmla="*/ 1688 w 10025"/>
                <a:gd name="connsiteY15" fmla="*/ 4633 h 10000"/>
                <a:gd name="connsiteX16" fmla="*/ 1371 w 10025"/>
                <a:gd name="connsiteY16" fmla="*/ 5434 h 10000"/>
                <a:gd name="connsiteX17" fmla="*/ 930 w 10025"/>
                <a:gd name="connsiteY17" fmla="*/ 6282 h 10000"/>
                <a:gd name="connsiteX18" fmla="*/ 303 w 10025"/>
                <a:gd name="connsiteY18" fmla="*/ 7337 h 10000"/>
                <a:gd name="connsiteX19" fmla="*/ 94 w 10025"/>
                <a:gd name="connsiteY19" fmla="*/ 8227 h 10000"/>
                <a:gd name="connsiteX20" fmla="*/ 54 w 10025"/>
                <a:gd name="connsiteY20" fmla="*/ 8941 h 10000"/>
                <a:gd name="connsiteX21" fmla="*/ 147 w 10025"/>
                <a:gd name="connsiteY21" fmla="*/ 9915 h 10000"/>
                <a:gd name="connsiteX22" fmla="*/ 412 w 10025"/>
                <a:gd name="connsiteY22" fmla="*/ 9311 h 10000"/>
                <a:gd name="connsiteX23" fmla="*/ 782 w 10025"/>
                <a:gd name="connsiteY23" fmla="*/ 8740 h 10000"/>
                <a:gd name="connsiteX24" fmla="*/ 1453 w 10025"/>
                <a:gd name="connsiteY24" fmla="*/ 7798 h 10000"/>
                <a:gd name="connsiteX25" fmla="*/ 2386 w 10025"/>
                <a:gd name="connsiteY25" fmla="*/ 7115 h 10000"/>
                <a:gd name="connsiteX26" fmla="*/ 3514 w 10025"/>
                <a:gd name="connsiteY26" fmla="*/ 6393 h 10000"/>
                <a:gd name="connsiteX27" fmla="*/ 4473 w 10025"/>
                <a:gd name="connsiteY27" fmla="*/ 5579 h 10000"/>
                <a:gd name="connsiteX28" fmla="*/ 5200 w 10025"/>
                <a:gd name="connsiteY28" fmla="*/ 4841 h 10000"/>
                <a:gd name="connsiteX29" fmla="*/ 5687 w 10025"/>
                <a:gd name="connsiteY29" fmla="*/ 4048 h 10000"/>
                <a:gd name="connsiteX30" fmla="*/ 6094 w 10025"/>
                <a:gd name="connsiteY30" fmla="*/ 2905 h 10000"/>
                <a:gd name="connsiteX31" fmla="*/ 6150 w 10025"/>
                <a:gd name="connsiteY31" fmla="*/ 1958 h 10000"/>
                <a:gd name="connsiteX32" fmla="*/ 6000 w 10025"/>
                <a:gd name="connsiteY32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149 w 10000"/>
                <a:gd name="connsiteY9" fmla="*/ 3978 h 10000"/>
                <a:gd name="connsiteX10" fmla="*/ 2603 w 10000"/>
                <a:gd name="connsiteY10" fmla="*/ 3962 h 10000"/>
                <a:gd name="connsiteX11" fmla="*/ 2379 w 10000"/>
                <a:gd name="connsiteY11" fmla="*/ 3338 h 10000"/>
                <a:gd name="connsiteX12" fmla="*/ 2570 w 10000"/>
                <a:gd name="connsiteY12" fmla="*/ 2237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63 w 10000"/>
                <a:gd name="connsiteY15" fmla="*/ 4633 h 10000"/>
                <a:gd name="connsiteX16" fmla="*/ 1346 w 10000"/>
                <a:gd name="connsiteY16" fmla="*/ 5434 h 10000"/>
                <a:gd name="connsiteX17" fmla="*/ 905 w 10000"/>
                <a:gd name="connsiteY17" fmla="*/ 6282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149 w 10000"/>
                <a:gd name="connsiteY9" fmla="*/ 3978 h 10000"/>
                <a:gd name="connsiteX10" fmla="*/ 2603 w 10000"/>
                <a:gd name="connsiteY10" fmla="*/ 3962 h 10000"/>
                <a:gd name="connsiteX11" fmla="*/ 2379 w 10000"/>
                <a:gd name="connsiteY11" fmla="*/ 3338 h 10000"/>
                <a:gd name="connsiteX12" fmla="*/ 2570 w 10000"/>
                <a:gd name="connsiteY12" fmla="*/ 2237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63 w 10000"/>
                <a:gd name="connsiteY15" fmla="*/ 4633 h 10000"/>
                <a:gd name="connsiteX16" fmla="*/ 1346 w 10000"/>
                <a:gd name="connsiteY16" fmla="*/ 5434 h 10000"/>
                <a:gd name="connsiteX17" fmla="*/ 800 w 10000"/>
                <a:gd name="connsiteY17" fmla="*/ 6172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149 w 10000"/>
                <a:gd name="connsiteY9" fmla="*/ 3978 h 10000"/>
                <a:gd name="connsiteX10" fmla="*/ 2603 w 10000"/>
                <a:gd name="connsiteY10" fmla="*/ 3962 h 10000"/>
                <a:gd name="connsiteX11" fmla="*/ 2379 w 10000"/>
                <a:gd name="connsiteY11" fmla="*/ 3338 h 10000"/>
                <a:gd name="connsiteX12" fmla="*/ 2570 w 10000"/>
                <a:gd name="connsiteY12" fmla="*/ 2237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63 w 10000"/>
                <a:gd name="connsiteY15" fmla="*/ 4633 h 10000"/>
                <a:gd name="connsiteX16" fmla="*/ 1219 w 10000"/>
                <a:gd name="connsiteY16" fmla="*/ 5224 h 10000"/>
                <a:gd name="connsiteX17" fmla="*/ 800 w 10000"/>
                <a:gd name="connsiteY17" fmla="*/ 6172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149 w 10000"/>
                <a:gd name="connsiteY9" fmla="*/ 3978 h 10000"/>
                <a:gd name="connsiteX10" fmla="*/ 2603 w 10000"/>
                <a:gd name="connsiteY10" fmla="*/ 3962 h 10000"/>
                <a:gd name="connsiteX11" fmla="*/ 2379 w 10000"/>
                <a:gd name="connsiteY11" fmla="*/ 3338 h 10000"/>
                <a:gd name="connsiteX12" fmla="*/ 2570 w 10000"/>
                <a:gd name="connsiteY12" fmla="*/ 2237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219 w 10000"/>
                <a:gd name="connsiteY16" fmla="*/ 5224 h 10000"/>
                <a:gd name="connsiteX17" fmla="*/ 800 w 10000"/>
                <a:gd name="connsiteY17" fmla="*/ 6172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149 w 10000"/>
                <a:gd name="connsiteY9" fmla="*/ 3978 h 10000"/>
                <a:gd name="connsiteX10" fmla="*/ 2603 w 10000"/>
                <a:gd name="connsiteY10" fmla="*/ 3962 h 10000"/>
                <a:gd name="connsiteX11" fmla="*/ 2379 w 10000"/>
                <a:gd name="connsiteY11" fmla="*/ 3338 h 10000"/>
                <a:gd name="connsiteX12" fmla="*/ 2570 w 10000"/>
                <a:gd name="connsiteY12" fmla="*/ 2237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800 w 10000"/>
                <a:gd name="connsiteY17" fmla="*/ 6172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149 w 10000"/>
                <a:gd name="connsiteY9" fmla="*/ 3978 h 10000"/>
                <a:gd name="connsiteX10" fmla="*/ 2603 w 10000"/>
                <a:gd name="connsiteY10" fmla="*/ 3962 h 10000"/>
                <a:gd name="connsiteX11" fmla="*/ 2379 w 10000"/>
                <a:gd name="connsiteY11" fmla="*/ 3338 h 10000"/>
                <a:gd name="connsiteX12" fmla="*/ 2570 w 10000"/>
                <a:gd name="connsiteY12" fmla="*/ 2237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149 w 10000"/>
                <a:gd name="connsiteY9" fmla="*/ 3978 h 10000"/>
                <a:gd name="connsiteX10" fmla="*/ 2603 w 10000"/>
                <a:gd name="connsiteY10" fmla="*/ 3962 h 10000"/>
                <a:gd name="connsiteX11" fmla="*/ 2379 w 10000"/>
                <a:gd name="connsiteY11" fmla="*/ 3338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149 w 10000"/>
                <a:gd name="connsiteY9" fmla="*/ 3978 h 10000"/>
                <a:gd name="connsiteX10" fmla="*/ 2603 w 10000"/>
                <a:gd name="connsiteY10" fmla="*/ 3962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149 w 10000"/>
                <a:gd name="connsiteY9" fmla="*/ 3978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482 w 10000"/>
                <a:gd name="connsiteY8" fmla="*/ 3545 h 10000"/>
                <a:gd name="connsiteX9" fmla="*/ 3207 w 10000"/>
                <a:gd name="connsiteY9" fmla="*/ 3436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45 w 10000"/>
                <a:gd name="connsiteY7" fmla="*/ 2824 h 10000"/>
                <a:gd name="connsiteX8" fmla="*/ 3622 w 10000"/>
                <a:gd name="connsiteY8" fmla="*/ 3287 h 10000"/>
                <a:gd name="connsiteX9" fmla="*/ 3207 w 10000"/>
                <a:gd name="connsiteY9" fmla="*/ 3436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207 w 10000"/>
                <a:gd name="connsiteY9" fmla="*/ 3436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36 w 10000"/>
                <a:gd name="connsiteY5" fmla="*/ 2259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44 w 10000"/>
                <a:gd name="connsiteY5" fmla="*/ 2123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61 w 10000"/>
                <a:gd name="connsiteY24" fmla="*/ 7115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44 w 10000"/>
                <a:gd name="connsiteY5" fmla="*/ 2123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44 w 10000"/>
                <a:gd name="connsiteY24" fmla="*/ 7172 h 10000"/>
                <a:gd name="connsiteX25" fmla="*/ 3489 w 10000"/>
                <a:gd name="connsiteY25" fmla="*/ 6393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44 w 10000"/>
                <a:gd name="connsiteY5" fmla="*/ 2123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44 w 10000"/>
                <a:gd name="connsiteY24" fmla="*/ 7172 h 10000"/>
                <a:gd name="connsiteX25" fmla="*/ 3638 w 10000"/>
                <a:gd name="connsiteY25" fmla="*/ 6958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44 w 10000"/>
                <a:gd name="connsiteY5" fmla="*/ 2123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44 w 10000"/>
                <a:gd name="connsiteY24" fmla="*/ 7172 h 10000"/>
                <a:gd name="connsiteX25" fmla="*/ 3638 w 10000"/>
                <a:gd name="connsiteY25" fmla="*/ 6958 h 10000"/>
                <a:gd name="connsiteX26" fmla="*/ 4448 w 10000"/>
                <a:gd name="connsiteY26" fmla="*/ 5579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44 w 10000"/>
                <a:gd name="connsiteY5" fmla="*/ 2123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44 w 10000"/>
                <a:gd name="connsiteY24" fmla="*/ 7172 h 10000"/>
                <a:gd name="connsiteX25" fmla="*/ 3638 w 10000"/>
                <a:gd name="connsiteY25" fmla="*/ 6958 h 10000"/>
                <a:gd name="connsiteX26" fmla="*/ 4720 w 10000"/>
                <a:gd name="connsiteY26" fmla="*/ 6177 h 10000"/>
                <a:gd name="connsiteX27" fmla="*/ 5175 w 10000"/>
                <a:gd name="connsiteY27" fmla="*/ 4841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44 w 10000"/>
                <a:gd name="connsiteY5" fmla="*/ 2123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44 w 10000"/>
                <a:gd name="connsiteY24" fmla="*/ 7172 h 10000"/>
                <a:gd name="connsiteX25" fmla="*/ 3638 w 10000"/>
                <a:gd name="connsiteY25" fmla="*/ 6958 h 10000"/>
                <a:gd name="connsiteX26" fmla="*/ 4720 w 10000"/>
                <a:gd name="connsiteY26" fmla="*/ 6177 h 10000"/>
                <a:gd name="connsiteX27" fmla="*/ 5525 w 10000"/>
                <a:gd name="connsiteY27" fmla="*/ 5056 h 10000"/>
                <a:gd name="connsiteX28" fmla="*/ 5662 w 10000"/>
                <a:gd name="connsiteY28" fmla="*/ 4048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44 w 10000"/>
                <a:gd name="connsiteY5" fmla="*/ 2123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44 w 10000"/>
                <a:gd name="connsiteY24" fmla="*/ 7172 h 10000"/>
                <a:gd name="connsiteX25" fmla="*/ 3638 w 10000"/>
                <a:gd name="connsiteY25" fmla="*/ 6958 h 10000"/>
                <a:gd name="connsiteX26" fmla="*/ 4720 w 10000"/>
                <a:gd name="connsiteY26" fmla="*/ 6177 h 10000"/>
                <a:gd name="connsiteX27" fmla="*/ 5525 w 10000"/>
                <a:gd name="connsiteY27" fmla="*/ 5056 h 10000"/>
                <a:gd name="connsiteX28" fmla="*/ 5775 w 10000"/>
                <a:gd name="connsiteY28" fmla="*/ 4021 h 10000"/>
                <a:gd name="connsiteX29" fmla="*/ 6069 w 10000"/>
                <a:gd name="connsiteY29" fmla="*/ 2905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44 w 10000"/>
                <a:gd name="connsiteY5" fmla="*/ 2123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44 w 10000"/>
                <a:gd name="connsiteY24" fmla="*/ 7172 h 10000"/>
                <a:gd name="connsiteX25" fmla="*/ 3638 w 10000"/>
                <a:gd name="connsiteY25" fmla="*/ 6958 h 10000"/>
                <a:gd name="connsiteX26" fmla="*/ 4720 w 10000"/>
                <a:gd name="connsiteY26" fmla="*/ 6177 h 10000"/>
                <a:gd name="connsiteX27" fmla="*/ 5525 w 10000"/>
                <a:gd name="connsiteY27" fmla="*/ 5056 h 10000"/>
                <a:gd name="connsiteX28" fmla="*/ 5775 w 10000"/>
                <a:gd name="connsiteY28" fmla="*/ 4021 h 10000"/>
                <a:gd name="connsiteX29" fmla="*/ 5886 w 10000"/>
                <a:gd name="connsiteY29" fmla="*/ 2943 h 10000"/>
                <a:gd name="connsiteX30" fmla="*/ 6125 w 10000"/>
                <a:gd name="connsiteY30" fmla="*/ 1958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44 w 10000"/>
                <a:gd name="connsiteY5" fmla="*/ 2123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44 w 10000"/>
                <a:gd name="connsiteY24" fmla="*/ 7172 h 10000"/>
                <a:gd name="connsiteX25" fmla="*/ 3638 w 10000"/>
                <a:gd name="connsiteY25" fmla="*/ 6958 h 10000"/>
                <a:gd name="connsiteX26" fmla="*/ 4720 w 10000"/>
                <a:gd name="connsiteY26" fmla="*/ 6177 h 10000"/>
                <a:gd name="connsiteX27" fmla="*/ 5525 w 10000"/>
                <a:gd name="connsiteY27" fmla="*/ 5056 h 10000"/>
                <a:gd name="connsiteX28" fmla="*/ 5775 w 10000"/>
                <a:gd name="connsiteY28" fmla="*/ 4021 h 10000"/>
                <a:gd name="connsiteX29" fmla="*/ 5886 w 10000"/>
                <a:gd name="connsiteY29" fmla="*/ 2943 h 10000"/>
                <a:gd name="connsiteX30" fmla="*/ 6028 w 10000"/>
                <a:gd name="connsiteY30" fmla="*/ 1947 h 10000"/>
                <a:gd name="connsiteX31" fmla="*/ 5975 w 10000"/>
                <a:gd name="connsiteY31" fmla="*/ 1015 h 10000"/>
                <a:gd name="connsiteX0" fmla="*/ 10000 w 10000"/>
                <a:gd name="connsiteY0" fmla="*/ 553 h 10000"/>
                <a:gd name="connsiteX1" fmla="*/ 8491 w 10000"/>
                <a:gd name="connsiteY1" fmla="*/ 34 h 10000"/>
                <a:gd name="connsiteX2" fmla="*/ 7397 w 10000"/>
                <a:gd name="connsiteY2" fmla="*/ 457 h 10000"/>
                <a:gd name="connsiteX3" fmla="*/ 6623 w 10000"/>
                <a:gd name="connsiteY3" fmla="*/ 850 h 10000"/>
                <a:gd name="connsiteX4" fmla="*/ 5492 w 10000"/>
                <a:gd name="connsiteY4" fmla="*/ 1550 h 10000"/>
                <a:gd name="connsiteX5" fmla="*/ 4544 w 10000"/>
                <a:gd name="connsiteY5" fmla="*/ 2123 h 10000"/>
                <a:gd name="connsiteX6" fmla="*/ 3963 w 10000"/>
                <a:gd name="connsiteY6" fmla="*/ 2522 h 10000"/>
                <a:gd name="connsiteX7" fmla="*/ 3678 w 10000"/>
                <a:gd name="connsiteY7" fmla="*/ 2730 h 10000"/>
                <a:gd name="connsiteX8" fmla="*/ 3622 w 10000"/>
                <a:gd name="connsiteY8" fmla="*/ 3287 h 10000"/>
                <a:gd name="connsiteX9" fmla="*/ 3189 w 10000"/>
                <a:gd name="connsiteY9" fmla="*/ 3512 h 10000"/>
                <a:gd name="connsiteX10" fmla="*/ 2823 w 10000"/>
                <a:gd name="connsiteY10" fmla="*/ 3517 h 10000"/>
                <a:gd name="connsiteX11" fmla="*/ 2426 w 10000"/>
                <a:gd name="connsiteY11" fmla="*/ 3245 h 10000"/>
                <a:gd name="connsiteX12" fmla="*/ 2662 w 10000"/>
                <a:gd name="connsiteY12" fmla="*/ 2580 h 10000"/>
                <a:gd name="connsiteX13" fmla="*/ 2175 w 10000"/>
                <a:gd name="connsiteY13" fmla="*/ 2844 h 10000"/>
                <a:gd name="connsiteX14" fmla="*/ 2006 w 10000"/>
                <a:gd name="connsiteY14" fmla="*/ 3696 h 10000"/>
                <a:gd name="connsiteX15" fmla="*/ 1600 w 10000"/>
                <a:gd name="connsiteY15" fmla="*/ 4509 h 10000"/>
                <a:gd name="connsiteX16" fmla="*/ 1108 w 10000"/>
                <a:gd name="connsiteY16" fmla="*/ 5212 h 10000"/>
                <a:gd name="connsiteX17" fmla="*/ 703 w 10000"/>
                <a:gd name="connsiteY17" fmla="*/ 6161 h 10000"/>
                <a:gd name="connsiteX18" fmla="*/ 278 w 10000"/>
                <a:gd name="connsiteY18" fmla="*/ 7337 h 10000"/>
                <a:gd name="connsiteX19" fmla="*/ 29 w 10000"/>
                <a:gd name="connsiteY19" fmla="*/ 8941 h 10000"/>
                <a:gd name="connsiteX20" fmla="*/ 122 w 10000"/>
                <a:gd name="connsiteY20" fmla="*/ 9915 h 10000"/>
                <a:gd name="connsiteX21" fmla="*/ 387 w 10000"/>
                <a:gd name="connsiteY21" fmla="*/ 9311 h 10000"/>
                <a:gd name="connsiteX22" fmla="*/ 757 w 10000"/>
                <a:gd name="connsiteY22" fmla="*/ 8740 h 10000"/>
                <a:gd name="connsiteX23" fmla="*/ 1428 w 10000"/>
                <a:gd name="connsiteY23" fmla="*/ 7798 h 10000"/>
                <a:gd name="connsiteX24" fmla="*/ 2344 w 10000"/>
                <a:gd name="connsiteY24" fmla="*/ 7172 h 10000"/>
                <a:gd name="connsiteX25" fmla="*/ 3638 w 10000"/>
                <a:gd name="connsiteY25" fmla="*/ 6958 h 10000"/>
                <a:gd name="connsiteX26" fmla="*/ 4720 w 10000"/>
                <a:gd name="connsiteY26" fmla="*/ 6177 h 10000"/>
                <a:gd name="connsiteX27" fmla="*/ 5525 w 10000"/>
                <a:gd name="connsiteY27" fmla="*/ 5056 h 10000"/>
                <a:gd name="connsiteX28" fmla="*/ 5775 w 10000"/>
                <a:gd name="connsiteY28" fmla="*/ 4021 h 10000"/>
                <a:gd name="connsiteX29" fmla="*/ 5886 w 10000"/>
                <a:gd name="connsiteY29" fmla="*/ 2943 h 10000"/>
                <a:gd name="connsiteX30" fmla="*/ 6028 w 10000"/>
                <a:gd name="connsiteY30" fmla="*/ 1947 h 10000"/>
                <a:gd name="connsiteX31" fmla="*/ 5975 w 10000"/>
                <a:gd name="connsiteY31" fmla="*/ 1015 h 10000"/>
                <a:gd name="connsiteX0" fmla="*/ 9942 w 9942"/>
                <a:gd name="connsiteY0" fmla="*/ 406 h 10055"/>
                <a:gd name="connsiteX1" fmla="*/ 8491 w 9942"/>
                <a:gd name="connsiteY1" fmla="*/ 89 h 10055"/>
                <a:gd name="connsiteX2" fmla="*/ 7397 w 9942"/>
                <a:gd name="connsiteY2" fmla="*/ 512 h 10055"/>
                <a:gd name="connsiteX3" fmla="*/ 6623 w 9942"/>
                <a:gd name="connsiteY3" fmla="*/ 905 h 10055"/>
                <a:gd name="connsiteX4" fmla="*/ 5492 w 9942"/>
                <a:gd name="connsiteY4" fmla="*/ 1605 h 10055"/>
                <a:gd name="connsiteX5" fmla="*/ 4544 w 9942"/>
                <a:gd name="connsiteY5" fmla="*/ 2178 h 10055"/>
                <a:gd name="connsiteX6" fmla="*/ 3963 w 9942"/>
                <a:gd name="connsiteY6" fmla="*/ 2577 h 10055"/>
                <a:gd name="connsiteX7" fmla="*/ 3678 w 9942"/>
                <a:gd name="connsiteY7" fmla="*/ 2785 h 10055"/>
                <a:gd name="connsiteX8" fmla="*/ 3622 w 9942"/>
                <a:gd name="connsiteY8" fmla="*/ 3342 h 10055"/>
                <a:gd name="connsiteX9" fmla="*/ 3189 w 9942"/>
                <a:gd name="connsiteY9" fmla="*/ 3567 h 10055"/>
                <a:gd name="connsiteX10" fmla="*/ 2823 w 9942"/>
                <a:gd name="connsiteY10" fmla="*/ 3572 h 10055"/>
                <a:gd name="connsiteX11" fmla="*/ 2426 w 9942"/>
                <a:gd name="connsiteY11" fmla="*/ 3300 h 10055"/>
                <a:gd name="connsiteX12" fmla="*/ 2662 w 9942"/>
                <a:gd name="connsiteY12" fmla="*/ 2635 h 10055"/>
                <a:gd name="connsiteX13" fmla="*/ 2175 w 9942"/>
                <a:gd name="connsiteY13" fmla="*/ 2899 h 10055"/>
                <a:gd name="connsiteX14" fmla="*/ 2006 w 9942"/>
                <a:gd name="connsiteY14" fmla="*/ 3751 h 10055"/>
                <a:gd name="connsiteX15" fmla="*/ 1600 w 9942"/>
                <a:gd name="connsiteY15" fmla="*/ 4564 h 10055"/>
                <a:gd name="connsiteX16" fmla="*/ 1108 w 9942"/>
                <a:gd name="connsiteY16" fmla="*/ 5267 h 10055"/>
                <a:gd name="connsiteX17" fmla="*/ 703 w 9942"/>
                <a:gd name="connsiteY17" fmla="*/ 6216 h 10055"/>
                <a:gd name="connsiteX18" fmla="*/ 278 w 9942"/>
                <a:gd name="connsiteY18" fmla="*/ 7392 h 10055"/>
                <a:gd name="connsiteX19" fmla="*/ 29 w 9942"/>
                <a:gd name="connsiteY19" fmla="*/ 8996 h 10055"/>
                <a:gd name="connsiteX20" fmla="*/ 122 w 9942"/>
                <a:gd name="connsiteY20" fmla="*/ 9970 h 10055"/>
                <a:gd name="connsiteX21" fmla="*/ 387 w 9942"/>
                <a:gd name="connsiteY21" fmla="*/ 9366 h 10055"/>
                <a:gd name="connsiteX22" fmla="*/ 757 w 9942"/>
                <a:gd name="connsiteY22" fmla="*/ 8795 h 10055"/>
                <a:gd name="connsiteX23" fmla="*/ 1428 w 9942"/>
                <a:gd name="connsiteY23" fmla="*/ 7853 h 10055"/>
                <a:gd name="connsiteX24" fmla="*/ 2344 w 9942"/>
                <a:gd name="connsiteY24" fmla="*/ 7227 h 10055"/>
                <a:gd name="connsiteX25" fmla="*/ 3638 w 9942"/>
                <a:gd name="connsiteY25" fmla="*/ 7013 h 10055"/>
                <a:gd name="connsiteX26" fmla="*/ 4720 w 9942"/>
                <a:gd name="connsiteY26" fmla="*/ 6232 h 10055"/>
                <a:gd name="connsiteX27" fmla="*/ 5525 w 9942"/>
                <a:gd name="connsiteY27" fmla="*/ 5111 h 10055"/>
                <a:gd name="connsiteX28" fmla="*/ 5775 w 9942"/>
                <a:gd name="connsiteY28" fmla="*/ 4076 h 10055"/>
                <a:gd name="connsiteX29" fmla="*/ 5886 w 9942"/>
                <a:gd name="connsiteY29" fmla="*/ 2998 h 10055"/>
                <a:gd name="connsiteX30" fmla="*/ 6028 w 9942"/>
                <a:gd name="connsiteY30" fmla="*/ 2002 h 10055"/>
                <a:gd name="connsiteX31" fmla="*/ 5975 w 9942"/>
                <a:gd name="connsiteY31" fmla="*/ 1070 h 10055"/>
                <a:gd name="connsiteX0" fmla="*/ 10000 w 10000"/>
                <a:gd name="connsiteY0" fmla="*/ 404 h 9901"/>
                <a:gd name="connsiteX1" fmla="*/ 8541 w 10000"/>
                <a:gd name="connsiteY1" fmla="*/ 89 h 9901"/>
                <a:gd name="connsiteX2" fmla="*/ 7440 w 10000"/>
                <a:gd name="connsiteY2" fmla="*/ 509 h 9901"/>
                <a:gd name="connsiteX3" fmla="*/ 6662 w 10000"/>
                <a:gd name="connsiteY3" fmla="*/ 900 h 9901"/>
                <a:gd name="connsiteX4" fmla="*/ 5524 w 10000"/>
                <a:gd name="connsiteY4" fmla="*/ 1596 h 9901"/>
                <a:gd name="connsiteX5" fmla="*/ 4571 w 10000"/>
                <a:gd name="connsiteY5" fmla="*/ 2166 h 9901"/>
                <a:gd name="connsiteX6" fmla="*/ 3986 w 10000"/>
                <a:gd name="connsiteY6" fmla="*/ 2563 h 9901"/>
                <a:gd name="connsiteX7" fmla="*/ 3699 w 10000"/>
                <a:gd name="connsiteY7" fmla="*/ 2770 h 9901"/>
                <a:gd name="connsiteX8" fmla="*/ 3643 w 10000"/>
                <a:gd name="connsiteY8" fmla="*/ 3324 h 9901"/>
                <a:gd name="connsiteX9" fmla="*/ 3208 w 10000"/>
                <a:gd name="connsiteY9" fmla="*/ 3547 h 9901"/>
                <a:gd name="connsiteX10" fmla="*/ 2839 w 10000"/>
                <a:gd name="connsiteY10" fmla="*/ 3552 h 9901"/>
                <a:gd name="connsiteX11" fmla="*/ 2440 w 10000"/>
                <a:gd name="connsiteY11" fmla="*/ 3282 h 9901"/>
                <a:gd name="connsiteX12" fmla="*/ 2678 w 10000"/>
                <a:gd name="connsiteY12" fmla="*/ 2621 h 9901"/>
                <a:gd name="connsiteX13" fmla="*/ 2188 w 10000"/>
                <a:gd name="connsiteY13" fmla="*/ 2883 h 9901"/>
                <a:gd name="connsiteX14" fmla="*/ 2018 w 10000"/>
                <a:gd name="connsiteY14" fmla="*/ 3730 h 9901"/>
                <a:gd name="connsiteX15" fmla="*/ 1609 w 10000"/>
                <a:gd name="connsiteY15" fmla="*/ 4539 h 9901"/>
                <a:gd name="connsiteX16" fmla="*/ 1114 w 10000"/>
                <a:gd name="connsiteY16" fmla="*/ 5238 h 9901"/>
                <a:gd name="connsiteX17" fmla="*/ 707 w 10000"/>
                <a:gd name="connsiteY17" fmla="*/ 6182 h 9901"/>
                <a:gd name="connsiteX18" fmla="*/ 280 w 10000"/>
                <a:gd name="connsiteY18" fmla="*/ 7352 h 9901"/>
                <a:gd name="connsiteX19" fmla="*/ 29 w 10000"/>
                <a:gd name="connsiteY19" fmla="*/ 8947 h 9901"/>
                <a:gd name="connsiteX20" fmla="*/ 123 w 10000"/>
                <a:gd name="connsiteY20" fmla="*/ 9816 h 9901"/>
                <a:gd name="connsiteX21" fmla="*/ 389 w 10000"/>
                <a:gd name="connsiteY21" fmla="*/ 9315 h 9901"/>
                <a:gd name="connsiteX22" fmla="*/ 761 w 10000"/>
                <a:gd name="connsiteY22" fmla="*/ 8747 h 9901"/>
                <a:gd name="connsiteX23" fmla="*/ 1436 w 10000"/>
                <a:gd name="connsiteY23" fmla="*/ 7810 h 9901"/>
                <a:gd name="connsiteX24" fmla="*/ 2358 w 10000"/>
                <a:gd name="connsiteY24" fmla="*/ 7187 h 9901"/>
                <a:gd name="connsiteX25" fmla="*/ 3659 w 10000"/>
                <a:gd name="connsiteY25" fmla="*/ 6975 h 9901"/>
                <a:gd name="connsiteX26" fmla="*/ 4748 w 10000"/>
                <a:gd name="connsiteY26" fmla="*/ 6198 h 9901"/>
                <a:gd name="connsiteX27" fmla="*/ 5557 w 10000"/>
                <a:gd name="connsiteY27" fmla="*/ 5083 h 9901"/>
                <a:gd name="connsiteX28" fmla="*/ 5809 w 10000"/>
                <a:gd name="connsiteY28" fmla="*/ 4054 h 9901"/>
                <a:gd name="connsiteX29" fmla="*/ 5920 w 10000"/>
                <a:gd name="connsiteY29" fmla="*/ 2982 h 9901"/>
                <a:gd name="connsiteX30" fmla="*/ 6063 w 10000"/>
                <a:gd name="connsiteY30" fmla="*/ 1991 h 9901"/>
                <a:gd name="connsiteX31" fmla="*/ 6010 w 10000"/>
                <a:gd name="connsiteY31" fmla="*/ 1064 h 9901"/>
                <a:gd name="connsiteX0" fmla="*/ 10000 w 10000"/>
                <a:gd name="connsiteY0" fmla="*/ 408 h 10000"/>
                <a:gd name="connsiteX1" fmla="*/ 8541 w 10000"/>
                <a:gd name="connsiteY1" fmla="*/ 90 h 10000"/>
                <a:gd name="connsiteX2" fmla="*/ 7440 w 10000"/>
                <a:gd name="connsiteY2" fmla="*/ 514 h 10000"/>
                <a:gd name="connsiteX3" fmla="*/ 6662 w 10000"/>
                <a:gd name="connsiteY3" fmla="*/ 909 h 10000"/>
                <a:gd name="connsiteX4" fmla="*/ 5524 w 10000"/>
                <a:gd name="connsiteY4" fmla="*/ 1612 h 10000"/>
                <a:gd name="connsiteX5" fmla="*/ 4571 w 10000"/>
                <a:gd name="connsiteY5" fmla="*/ 2188 h 10000"/>
                <a:gd name="connsiteX6" fmla="*/ 3986 w 10000"/>
                <a:gd name="connsiteY6" fmla="*/ 2589 h 10000"/>
                <a:gd name="connsiteX7" fmla="*/ 3699 w 10000"/>
                <a:gd name="connsiteY7" fmla="*/ 2798 h 10000"/>
                <a:gd name="connsiteX8" fmla="*/ 3643 w 10000"/>
                <a:gd name="connsiteY8" fmla="*/ 3357 h 10000"/>
                <a:gd name="connsiteX9" fmla="*/ 3208 w 10000"/>
                <a:gd name="connsiteY9" fmla="*/ 3582 h 10000"/>
                <a:gd name="connsiteX10" fmla="*/ 2839 w 10000"/>
                <a:gd name="connsiteY10" fmla="*/ 3588 h 10000"/>
                <a:gd name="connsiteX11" fmla="*/ 2440 w 10000"/>
                <a:gd name="connsiteY11" fmla="*/ 3315 h 10000"/>
                <a:gd name="connsiteX12" fmla="*/ 2678 w 10000"/>
                <a:gd name="connsiteY12" fmla="*/ 2647 h 10000"/>
                <a:gd name="connsiteX13" fmla="*/ 2188 w 10000"/>
                <a:gd name="connsiteY13" fmla="*/ 2912 h 10000"/>
                <a:gd name="connsiteX14" fmla="*/ 2018 w 10000"/>
                <a:gd name="connsiteY14" fmla="*/ 3767 h 10000"/>
                <a:gd name="connsiteX15" fmla="*/ 1609 w 10000"/>
                <a:gd name="connsiteY15" fmla="*/ 4584 h 10000"/>
                <a:gd name="connsiteX16" fmla="*/ 1114 w 10000"/>
                <a:gd name="connsiteY16" fmla="*/ 5290 h 10000"/>
                <a:gd name="connsiteX17" fmla="*/ 707 w 10000"/>
                <a:gd name="connsiteY17" fmla="*/ 6244 h 10000"/>
                <a:gd name="connsiteX18" fmla="*/ 280 w 10000"/>
                <a:gd name="connsiteY18" fmla="*/ 7426 h 10000"/>
                <a:gd name="connsiteX19" fmla="*/ 29 w 10000"/>
                <a:gd name="connsiteY19" fmla="*/ 9036 h 10000"/>
                <a:gd name="connsiteX20" fmla="*/ 123 w 10000"/>
                <a:gd name="connsiteY20" fmla="*/ 9914 h 10000"/>
                <a:gd name="connsiteX21" fmla="*/ 503 w 10000"/>
                <a:gd name="connsiteY21" fmla="*/ 9468 h 10000"/>
                <a:gd name="connsiteX22" fmla="*/ 761 w 10000"/>
                <a:gd name="connsiteY22" fmla="*/ 8834 h 10000"/>
                <a:gd name="connsiteX23" fmla="*/ 1436 w 10000"/>
                <a:gd name="connsiteY23" fmla="*/ 7888 h 10000"/>
                <a:gd name="connsiteX24" fmla="*/ 2358 w 10000"/>
                <a:gd name="connsiteY24" fmla="*/ 7259 h 10000"/>
                <a:gd name="connsiteX25" fmla="*/ 3659 w 10000"/>
                <a:gd name="connsiteY25" fmla="*/ 7045 h 10000"/>
                <a:gd name="connsiteX26" fmla="*/ 4748 w 10000"/>
                <a:gd name="connsiteY26" fmla="*/ 6260 h 10000"/>
                <a:gd name="connsiteX27" fmla="*/ 5557 w 10000"/>
                <a:gd name="connsiteY27" fmla="*/ 5134 h 10000"/>
                <a:gd name="connsiteX28" fmla="*/ 5809 w 10000"/>
                <a:gd name="connsiteY28" fmla="*/ 4095 h 10000"/>
                <a:gd name="connsiteX29" fmla="*/ 5920 w 10000"/>
                <a:gd name="connsiteY29" fmla="*/ 3012 h 10000"/>
                <a:gd name="connsiteX30" fmla="*/ 6063 w 10000"/>
                <a:gd name="connsiteY30" fmla="*/ 2011 h 10000"/>
                <a:gd name="connsiteX31" fmla="*/ 6010 w 10000"/>
                <a:gd name="connsiteY31" fmla="*/ 1075 h 10000"/>
                <a:gd name="connsiteX0" fmla="*/ 10000 w 10000"/>
                <a:gd name="connsiteY0" fmla="*/ 408 h 10000"/>
                <a:gd name="connsiteX1" fmla="*/ 8541 w 10000"/>
                <a:gd name="connsiteY1" fmla="*/ 90 h 10000"/>
                <a:gd name="connsiteX2" fmla="*/ 7440 w 10000"/>
                <a:gd name="connsiteY2" fmla="*/ 514 h 10000"/>
                <a:gd name="connsiteX3" fmla="*/ 6662 w 10000"/>
                <a:gd name="connsiteY3" fmla="*/ 909 h 10000"/>
                <a:gd name="connsiteX4" fmla="*/ 5524 w 10000"/>
                <a:gd name="connsiteY4" fmla="*/ 1612 h 10000"/>
                <a:gd name="connsiteX5" fmla="*/ 4571 w 10000"/>
                <a:gd name="connsiteY5" fmla="*/ 2188 h 10000"/>
                <a:gd name="connsiteX6" fmla="*/ 3986 w 10000"/>
                <a:gd name="connsiteY6" fmla="*/ 2589 h 10000"/>
                <a:gd name="connsiteX7" fmla="*/ 3699 w 10000"/>
                <a:gd name="connsiteY7" fmla="*/ 2798 h 10000"/>
                <a:gd name="connsiteX8" fmla="*/ 3643 w 10000"/>
                <a:gd name="connsiteY8" fmla="*/ 3357 h 10000"/>
                <a:gd name="connsiteX9" fmla="*/ 3208 w 10000"/>
                <a:gd name="connsiteY9" fmla="*/ 3582 h 10000"/>
                <a:gd name="connsiteX10" fmla="*/ 2839 w 10000"/>
                <a:gd name="connsiteY10" fmla="*/ 3588 h 10000"/>
                <a:gd name="connsiteX11" fmla="*/ 2440 w 10000"/>
                <a:gd name="connsiteY11" fmla="*/ 3315 h 10000"/>
                <a:gd name="connsiteX12" fmla="*/ 2678 w 10000"/>
                <a:gd name="connsiteY12" fmla="*/ 2647 h 10000"/>
                <a:gd name="connsiteX13" fmla="*/ 2188 w 10000"/>
                <a:gd name="connsiteY13" fmla="*/ 2912 h 10000"/>
                <a:gd name="connsiteX14" fmla="*/ 2018 w 10000"/>
                <a:gd name="connsiteY14" fmla="*/ 3767 h 10000"/>
                <a:gd name="connsiteX15" fmla="*/ 1609 w 10000"/>
                <a:gd name="connsiteY15" fmla="*/ 4584 h 10000"/>
                <a:gd name="connsiteX16" fmla="*/ 1114 w 10000"/>
                <a:gd name="connsiteY16" fmla="*/ 5290 h 10000"/>
                <a:gd name="connsiteX17" fmla="*/ 707 w 10000"/>
                <a:gd name="connsiteY17" fmla="*/ 6244 h 10000"/>
                <a:gd name="connsiteX18" fmla="*/ 280 w 10000"/>
                <a:gd name="connsiteY18" fmla="*/ 7426 h 10000"/>
                <a:gd name="connsiteX19" fmla="*/ 29 w 10000"/>
                <a:gd name="connsiteY19" fmla="*/ 9036 h 10000"/>
                <a:gd name="connsiteX20" fmla="*/ 123 w 10000"/>
                <a:gd name="connsiteY20" fmla="*/ 9914 h 10000"/>
                <a:gd name="connsiteX21" fmla="*/ 503 w 10000"/>
                <a:gd name="connsiteY21" fmla="*/ 9468 h 10000"/>
                <a:gd name="connsiteX22" fmla="*/ 1004 w 10000"/>
                <a:gd name="connsiteY22" fmla="*/ 8874 h 10000"/>
                <a:gd name="connsiteX23" fmla="*/ 1436 w 10000"/>
                <a:gd name="connsiteY23" fmla="*/ 7888 h 10000"/>
                <a:gd name="connsiteX24" fmla="*/ 2358 w 10000"/>
                <a:gd name="connsiteY24" fmla="*/ 7259 h 10000"/>
                <a:gd name="connsiteX25" fmla="*/ 3659 w 10000"/>
                <a:gd name="connsiteY25" fmla="*/ 7045 h 10000"/>
                <a:gd name="connsiteX26" fmla="*/ 4748 w 10000"/>
                <a:gd name="connsiteY26" fmla="*/ 6260 h 10000"/>
                <a:gd name="connsiteX27" fmla="*/ 5557 w 10000"/>
                <a:gd name="connsiteY27" fmla="*/ 5134 h 10000"/>
                <a:gd name="connsiteX28" fmla="*/ 5809 w 10000"/>
                <a:gd name="connsiteY28" fmla="*/ 4095 h 10000"/>
                <a:gd name="connsiteX29" fmla="*/ 5920 w 10000"/>
                <a:gd name="connsiteY29" fmla="*/ 3012 h 10000"/>
                <a:gd name="connsiteX30" fmla="*/ 6063 w 10000"/>
                <a:gd name="connsiteY30" fmla="*/ 2011 h 10000"/>
                <a:gd name="connsiteX31" fmla="*/ 6010 w 10000"/>
                <a:gd name="connsiteY31" fmla="*/ 1075 h 10000"/>
                <a:gd name="connsiteX0" fmla="*/ 10000 w 10000"/>
                <a:gd name="connsiteY0" fmla="*/ 408 h 10000"/>
                <a:gd name="connsiteX1" fmla="*/ 8541 w 10000"/>
                <a:gd name="connsiteY1" fmla="*/ 90 h 10000"/>
                <a:gd name="connsiteX2" fmla="*/ 7440 w 10000"/>
                <a:gd name="connsiteY2" fmla="*/ 514 h 10000"/>
                <a:gd name="connsiteX3" fmla="*/ 6662 w 10000"/>
                <a:gd name="connsiteY3" fmla="*/ 909 h 10000"/>
                <a:gd name="connsiteX4" fmla="*/ 5524 w 10000"/>
                <a:gd name="connsiteY4" fmla="*/ 1612 h 10000"/>
                <a:gd name="connsiteX5" fmla="*/ 4571 w 10000"/>
                <a:gd name="connsiteY5" fmla="*/ 2188 h 10000"/>
                <a:gd name="connsiteX6" fmla="*/ 3986 w 10000"/>
                <a:gd name="connsiteY6" fmla="*/ 2589 h 10000"/>
                <a:gd name="connsiteX7" fmla="*/ 3699 w 10000"/>
                <a:gd name="connsiteY7" fmla="*/ 2798 h 10000"/>
                <a:gd name="connsiteX8" fmla="*/ 3643 w 10000"/>
                <a:gd name="connsiteY8" fmla="*/ 3357 h 10000"/>
                <a:gd name="connsiteX9" fmla="*/ 3208 w 10000"/>
                <a:gd name="connsiteY9" fmla="*/ 3582 h 10000"/>
                <a:gd name="connsiteX10" fmla="*/ 2839 w 10000"/>
                <a:gd name="connsiteY10" fmla="*/ 3588 h 10000"/>
                <a:gd name="connsiteX11" fmla="*/ 2440 w 10000"/>
                <a:gd name="connsiteY11" fmla="*/ 3315 h 10000"/>
                <a:gd name="connsiteX12" fmla="*/ 2678 w 10000"/>
                <a:gd name="connsiteY12" fmla="*/ 2647 h 10000"/>
                <a:gd name="connsiteX13" fmla="*/ 2188 w 10000"/>
                <a:gd name="connsiteY13" fmla="*/ 2912 h 10000"/>
                <a:gd name="connsiteX14" fmla="*/ 2018 w 10000"/>
                <a:gd name="connsiteY14" fmla="*/ 3767 h 10000"/>
                <a:gd name="connsiteX15" fmla="*/ 1609 w 10000"/>
                <a:gd name="connsiteY15" fmla="*/ 4584 h 10000"/>
                <a:gd name="connsiteX16" fmla="*/ 1114 w 10000"/>
                <a:gd name="connsiteY16" fmla="*/ 5290 h 10000"/>
                <a:gd name="connsiteX17" fmla="*/ 707 w 10000"/>
                <a:gd name="connsiteY17" fmla="*/ 6244 h 10000"/>
                <a:gd name="connsiteX18" fmla="*/ 280 w 10000"/>
                <a:gd name="connsiteY18" fmla="*/ 7426 h 10000"/>
                <a:gd name="connsiteX19" fmla="*/ 29 w 10000"/>
                <a:gd name="connsiteY19" fmla="*/ 9036 h 10000"/>
                <a:gd name="connsiteX20" fmla="*/ 123 w 10000"/>
                <a:gd name="connsiteY20" fmla="*/ 9914 h 10000"/>
                <a:gd name="connsiteX21" fmla="*/ 503 w 10000"/>
                <a:gd name="connsiteY21" fmla="*/ 9468 h 10000"/>
                <a:gd name="connsiteX22" fmla="*/ 1004 w 10000"/>
                <a:gd name="connsiteY22" fmla="*/ 8874 h 10000"/>
                <a:gd name="connsiteX23" fmla="*/ 1736 w 10000"/>
                <a:gd name="connsiteY23" fmla="*/ 8129 h 10000"/>
                <a:gd name="connsiteX24" fmla="*/ 2358 w 10000"/>
                <a:gd name="connsiteY24" fmla="*/ 7259 h 10000"/>
                <a:gd name="connsiteX25" fmla="*/ 3659 w 10000"/>
                <a:gd name="connsiteY25" fmla="*/ 7045 h 10000"/>
                <a:gd name="connsiteX26" fmla="*/ 4748 w 10000"/>
                <a:gd name="connsiteY26" fmla="*/ 6260 h 10000"/>
                <a:gd name="connsiteX27" fmla="*/ 5557 w 10000"/>
                <a:gd name="connsiteY27" fmla="*/ 5134 h 10000"/>
                <a:gd name="connsiteX28" fmla="*/ 5809 w 10000"/>
                <a:gd name="connsiteY28" fmla="*/ 4095 h 10000"/>
                <a:gd name="connsiteX29" fmla="*/ 5920 w 10000"/>
                <a:gd name="connsiteY29" fmla="*/ 3012 h 10000"/>
                <a:gd name="connsiteX30" fmla="*/ 6063 w 10000"/>
                <a:gd name="connsiteY30" fmla="*/ 2011 h 10000"/>
                <a:gd name="connsiteX31" fmla="*/ 6010 w 10000"/>
                <a:gd name="connsiteY31" fmla="*/ 1075 h 10000"/>
                <a:gd name="connsiteX0" fmla="*/ 10000 w 10000"/>
                <a:gd name="connsiteY0" fmla="*/ 408 h 10000"/>
                <a:gd name="connsiteX1" fmla="*/ 8541 w 10000"/>
                <a:gd name="connsiteY1" fmla="*/ 90 h 10000"/>
                <a:gd name="connsiteX2" fmla="*/ 7440 w 10000"/>
                <a:gd name="connsiteY2" fmla="*/ 514 h 10000"/>
                <a:gd name="connsiteX3" fmla="*/ 6662 w 10000"/>
                <a:gd name="connsiteY3" fmla="*/ 909 h 10000"/>
                <a:gd name="connsiteX4" fmla="*/ 5524 w 10000"/>
                <a:gd name="connsiteY4" fmla="*/ 1612 h 10000"/>
                <a:gd name="connsiteX5" fmla="*/ 4571 w 10000"/>
                <a:gd name="connsiteY5" fmla="*/ 2188 h 10000"/>
                <a:gd name="connsiteX6" fmla="*/ 3986 w 10000"/>
                <a:gd name="connsiteY6" fmla="*/ 2589 h 10000"/>
                <a:gd name="connsiteX7" fmla="*/ 3699 w 10000"/>
                <a:gd name="connsiteY7" fmla="*/ 2798 h 10000"/>
                <a:gd name="connsiteX8" fmla="*/ 3643 w 10000"/>
                <a:gd name="connsiteY8" fmla="*/ 3357 h 10000"/>
                <a:gd name="connsiteX9" fmla="*/ 3208 w 10000"/>
                <a:gd name="connsiteY9" fmla="*/ 3582 h 10000"/>
                <a:gd name="connsiteX10" fmla="*/ 2839 w 10000"/>
                <a:gd name="connsiteY10" fmla="*/ 3588 h 10000"/>
                <a:gd name="connsiteX11" fmla="*/ 2440 w 10000"/>
                <a:gd name="connsiteY11" fmla="*/ 3315 h 10000"/>
                <a:gd name="connsiteX12" fmla="*/ 2678 w 10000"/>
                <a:gd name="connsiteY12" fmla="*/ 2647 h 10000"/>
                <a:gd name="connsiteX13" fmla="*/ 2188 w 10000"/>
                <a:gd name="connsiteY13" fmla="*/ 2912 h 10000"/>
                <a:gd name="connsiteX14" fmla="*/ 2018 w 10000"/>
                <a:gd name="connsiteY14" fmla="*/ 3767 h 10000"/>
                <a:gd name="connsiteX15" fmla="*/ 1609 w 10000"/>
                <a:gd name="connsiteY15" fmla="*/ 4584 h 10000"/>
                <a:gd name="connsiteX16" fmla="*/ 1114 w 10000"/>
                <a:gd name="connsiteY16" fmla="*/ 5290 h 10000"/>
                <a:gd name="connsiteX17" fmla="*/ 707 w 10000"/>
                <a:gd name="connsiteY17" fmla="*/ 6244 h 10000"/>
                <a:gd name="connsiteX18" fmla="*/ 280 w 10000"/>
                <a:gd name="connsiteY18" fmla="*/ 7426 h 10000"/>
                <a:gd name="connsiteX19" fmla="*/ 29 w 10000"/>
                <a:gd name="connsiteY19" fmla="*/ 9036 h 10000"/>
                <a:gd name="connsiteX20" fmla="*/ 123 w 10000"/>
                <a:gd name="connsiteY20" fmla="*/ 9914 h 10000"/>
                <a:gd name="connsiteX21" fmla="*/ 503 w 10000"/>
                <a:gd name="connsiteY21" fmla="*/ 9468 h 10000"/>
                <a:gd name="connsiteX22" fmla="*/ 1004 w 10000"/>
                <a:gd name="connsiteY22" fmla="*/ 8874 h 10000"/>
                <a:gd name="connsiteX23" fmla="*/ 1736 w 10000"/>
                <a:gd name="connsiteY23" fmla="*/ 8129 h 10000"/>
                <a:gd name="connsiteX24" fmla="*/ 2544 w 10000"/>
                <a:gd name="connsiteY24" fmla="*/ 7520 h 10000"/>
                <a:gd name="connsiteX25" fmla="*/ 3659 w 10000"/>
                <a:gd name="connsiteY25" fmla="*/ 7045 h 10000"/>
                <a:gd name="connsiteX26" fmla="*/ 4748 w 10000"/>
                <a:gd name="connsiteY26" fmla="*/ 6260 h 10000"/>
                <a:gd name="connsiteX27" fmla="*/ 5557 w 10000"/>
                <a:gd name="connsiteY27" fmla="*/ 5134 h 10000"/>
                <a:gd name="connsiteX28" fmla="*/ 5809 w 10000"/>
                <a:gd name="connsiteY28" fmla="*/ 4095 h 10000"/>
                <a:gd name="connsiteX29" fmla="*/ 5920 w 10000"/>
                <a:gd name="connsiteY29" fmla="*/ 3012 h 10000"/>
                <a:gd name="connsiteX30" fmla="*/ 6063 w 10000"/>
                <a:gd name="connsiteY30" fmla="*/ 2011 h 10000"/>
                <a:gd name="connsiteX31" fmla="*/ 6010 w 10000"/>
                <a:gd name="connsiteY31" fmla="*/ 1075 h 10000"/>
                <a:gd name="connsiteX0" fmla="*/ 10000 w 10000"/>
                <a:gd name="connsiteY0" fmla="*/ 408 h 10000"/>
                <a:gd name="connsiteX1" fmla="*/ 8541 w 10000"/>
                <a:gd name="connsiteY1" fmla="*/ 90 h 10000"/>
                <a:gd name="connsiteX2" fmla="*/ 7440 w 10000"/>
                <a:gd name="connsiteY2" fmla="*/ 514 h 10000"/>
                <a:gd name="connsiteX3" fmla="*/ 6662 w 10000"/>
                <a:gd name="connsiteY3" fmla="*/ 909 h 10000"/>
                <a:gd name="connsiteX4" fmla="*/ 5524 w 10000"/>
                <a:gd name="connsiteY4" fmla="*/ 1612 h 10000"/>
                <a:gd name="connsiteX5" fmla="*/ 4571 w 10000"/>
                <a:gd name="connsiteY5" fmla="*/ 2188 h 10000"/>
                <a:gd name="connsiteX6" fmla="*/ 3986 w 10000"/>
                <a:gd name="connsiteY6" fmla="*/ 2589 h 10000"/>
                <a:gd name="connsiteX7" fmla="*/ 3699 w 10000"/>
                <a:gd name="connsiteY7" fmla="*/ 2798 h 10000"/>
                <a:gd name="connsiteX8" fmla="*/ 3643 w 10000"/>
                <a:gd name="connsiteY8" fmla="*/ 3357 h 10000"/>
                <a:gd name="connsiteX9" fmla="*/ 3208 w 10000"/>
                <a:gd name="connsiteY9" fmla="*/ 3582 h 10000"/>
                <a:gd name="connsiteX10" fmla="*/ 2839 w 10000"/>
                <a:gd name="connsiteY10" fmla="*/ 3588 h 10000"/>
                <a:gd name="connsiteX11" fmla="*/ 2440 w 10000"/>
                <a:gd name="connsiteY11" fmla="*/ 3315 h 10000"/>
                <a:gd name="connsiteX12" fmla="*/ 2678 w 10000"/>
                <a:gd name="connsiteY12" fmla="*/ 2647 h 10000"/>
                <a:gd name="connsiteX13" fmla="*/ 2188 w 10000"/>
                <a:gd name="connsiteY13" fmla="*/ 2912 h 10000"/>
                <a:gd name="connsiteX14" fmla="*/ 2018 w 10000"/>
                <a:gd name="connsiteY14" fmla="*/ 3767 h 10000"/>
                <a:gd name="connsiteX15" fmla="*/ 1609 w 10000"/>
                <a:gd name="connsiteY15" fmla="*/ 4584 h 10000"/>
                <a:gd name="connsiteX16" fmla="*/ 1114 w 10000"/>
                <a:gd name="connsiteY16" fmla="*/ 5290 h 10000"/>
                <a:gd name="connsiteX17" fmla="*/ 707 w 10000"/>
                <a:gd name="connsiteY17" fmla="*/ 6244 h 10000"/>
                <a:gd name="connsiteX18" fmla="*/ 280 w 10000"/>
                <a:gd name="connsiteY18" fmla="*/ 7426 h 10000"/>
                <a:gd name="connsiteX19" fmla="*/ 29 w 10000"/>
                <a:gd name="connsiteY19" fmla="*/ 9036 h 10000"/>
                <a:gd name="connsiteX20" fmla="*/ 123 w 10000"/>
                <a:gd name="connsiteY20" fmla="*/ 9914 h 10000"/>
                <a:gd name="connsiteX21" fmla="*/ 503 w 10000"/>
                <a:gd name="connsiteY21" fmla="*/ 9468 h 10000"/>
                <a:gd name="connsiteX22" fmla="*/ 1004 w 10000"/>
                <a:gd name="connsiteY22" fmla="*/ 8874 h 10000"/>
                <a:gd name="connsiteX23" fmla="*/ 1736 w 10000"/>
                <a:gd name="connsiteY23" fmla="*/ 8129 h 10000"/>
                <a:gd name="connsiteX24" fmla="*/ 2544 w 10000"/>
                <a:gd name="connsiteY24" fmla="*/ 7520 h 10000"/>
                <a:gd name="connsiteX25" fmla="*/ 3659 w 10000"/>
                <a:gd name="connsiteY25" fmla="*/ 7045 h 10000"/>
                <a:gd name="connsiteX26" fmla="*/ 4748 w 10000"/>
                <a:gd name="connsiteY26" fmla="*/ 6260 h 10000"/>
                <a:gd name="connsiteX27" fmla="*/ 5557 w 10000"/>
                <a:gd name="connsiteY27" fmla="*/ 5134 h 10000"/>
                <a:gd name="connsiteX28" fmla="*/ 5866 w 10000"/>
                <a:gd name="connsiteY28" fmla="*/ 4095 h 10000"/>
                <a:gd name="connsiteX29" fmla="*/ 5920 w 10000"/>
                <a:gd name="connsiteY29" fmla="*/ 3012 h 10000"/>
                <a:gd name="connsiteX30" fmla="*/ 6063 w 10000"/>
                <a:gd name="connsiteY30" fmla="*/ 2011 h 10000"/>
                <a:gd name="connsiteX31" fmla="*/ 6010 w 10000"/>
                <a:gd name="connsiteY31" fmla="*/ 1075 h 10000"/>
                <a:gd name="connsiteX0" fmla="*/ 10000 w 10000"/>
                <a:gd name="connsiteY0" fmla="*/ 408 h 10000"/>
                <a:gd name="connsiteX1" fmla="*/ 8541 w 10000"/>
                <a:gd name="connsiteY1" fmla="*/ 90 h 10000"/>
                <a:gd name="connsiteX2" fmla="*/ 7440 w 10000"/>
                <a:gd name="connsiteY2" fmla="*/ 514 h 10000"/>
                <a:gd name="connsiteX3" fmla="*/ 6662 w 10000"/>
                <a:gd name="connsiteY3" fmla="*/ 909 h 10000"/>
                <a:gd name="connsiteX4" fmla="*/ 5524 w 10000"/>
                <a:gd name="connsiteY4" fmla="*/ 1612 h 10000"/>
                <a:gd name="connsiteX5" fmla="*/ 4571 w 10000"/>
                <a:gd name="connsiteY5" fmla="*/ 2188 h 10000"/>
                <a:gd name="connsiteX6" fmla="*/ 3986 w 10000"/>
                <a:gd name="connsiteY6" fmla="*/ 2589 h 10000"/>
                <a:gd name="connsiteX7" fmla="*/ 3699 w 10000"/>
                <a:gd name="connsiteY7" fmla="*/ 2798 h 10000"/>
                <a:gd name="connsiteX8" fmla="*/ 3643 w 10000"/>
                <a:gd name="connsiteY8" fmla="*/ 3357 h 10000"/>
                <a:gd name="connsiteX9" fmla="*/ 3208 w 10000"/>
                <a:gd name="connsiteY9" fmla="*/ 3582 h 10000"/>
                <a:gd name="connsiteX10" fmla="*/ 2839 w 10000"/>
                <a:gd name="connsiteY10" fmla="*/ 3588 h 10000"/>
                <a:gd name="connsiteX11" fmla="*/ 2440 w 10000"/>
                <a:gd name="connsiteY11" fmla="*/ 3315 h 10000"/>
                <a:gd name="connsiteX12" fmla="*/ 2678 w 10000"/>
                <a:gd name="connsiteY12" fmla="*/ 2647 h 10000"/>
                <a:gd name="connsiteX13" fmla="*/ 2188 w 10000"/>
                <a:gd name="connsiteY13" fmla="*/ 2912 h 10000"/>
                <a:gd name="connsiteX14" fmla="*/ 2018 w 10000"/>
                <a:gd name="connsiteY14" fmla="*/ 3767 h 10000"/>
                <a:gd name="connsiteX15" fmla="*/ 1609 w 10000"/>
                <a:gd name="connsiteY15" fmla="*/ 4584 h 10000"/>
                <a:gd name="connsiteX16" fmla="*/ 1114 w 10000"/>
                <a:gd name="connsiteY16" fmla="*/ 5290 h 10000"/>
                <a:gd name="connsiteX17" fmla="*/ 707 w 10000"/>
                <a:gd name="connsiteY17" fmla="*/ 6244 h 10000"/>
                <a:gd name="connsiteX18" fmla="*/ 280 w 10000"/>
                <a:gd name="connsiteY18" fmla="*/ 7426 h 10000"/>
                <a:gd name="connsiteX19" fmla="*/ 29 w 10000"/>
                <a:gd name="connsiteY19" fmla="*/ 9036 h 10000"/>
                <a:gd name="connsiteX20" fmla="*/ 123 w 10000"/>
                <a:gd name="connsiteY20" fmla="*/ 9914 h 10000"/>
                <a:gd name="connsiteX21" fmla="*/ 503 w 10000"/>
                <a:gd name="connsiteY21" fmla="*/ 9468 h 10000"/>
                <a:gd name="connsiteX22" fmla="*/ 1004 w 10000"/>
                <a:gd name="connsiteY22" fmla="*/ 8874 h 10000"/>
                <a:gd name="connsiteX23" fmla="*/ 1736 w 10000"/>
                <a:gd name="connsiteY23" fmla="*/ 8129 h 10000"/>
                <a:gd name="connsiteX24" fmla="*/ 2544 w 10000"/>
                <a:gd name="connsiteY24" fmla="*/ 7520 h 10000"/>
                <a:gd name="connsiteX25" fmla="*/ 3659 w 10000"/>
                <a:gd name="connsiteY25" fmla="*/ 7045 h 10000"/>
                <a:gd name="connsiteX26" fmla="*/ 4748 w 10000"/>
                <a:gd name="connsiteY26" fmla="*/ 6260 h 10000"/>
                <a:gd name="connsiteX27" fmla="*/ 5557 w 10000"/>
                <a:gd name="connsiteY27" fmla="*/ 5134 h 10000"/>
                <a:gd name="connsiteX28" fmla="*/ 5866 w 10000"/>
                <a:gd name="connsiteY28" fmla="*/ 4095 h 10000"/>
                <a:gd name="connsiteX29" fmla="*/ 6077 w 10000"/>
                <a:gd name="connsiteY29" fmla="*/ 3092 h 10000"/>
                <a:gd name="connsiteX30" fmla="*/ 6063 w 10000"/>
                <a:gd name="connsiteY30" fmla="*/ 2011 h 10000"/>
                <a:gd name="connsiteX31" fmla="*/ 6010 w 10000"/>
                <a:gd name="connsiteY31" fmla="*/ 1075 h 10000"/>
                <a:gd name="connsiteX0" fmla="*/ 10000 w 10000"/>
                <a:gd name="connsiteY0" fmla="*/ 408 h 10000"/>
                <a:gd name="connsiteX1" fmla="*/ 8541 w 10000"/>
                <a:gd name="connsiteY1" fmla="*/ 90 h 10000"/>
                <a:gd name="connsiteX2" fmla="*/ 7440 w 10000"/>
                <a:gd name="connsiteY2" fmla="*/ 514 h 10000"/>
                <a:gd name="connsiteX3" fmla="*/ 6662 w 10000"/>
                <a:gd name="connsiteY3" fmla="*/ 909 h 10000"/>
                <a:gd name="connsiteX4" fmla="*/ 5524 w 10000"/>
                <a:gd name="connsiteY4" fmla="*/ 1612 h 10000"/>
                <a:gd name="connsiteX5" fmla="*/ 4571 w 10000"/>
                <a:gd name="connsiteY5" fmla="*/ 2188 h 10000"/>
                <a:gd name="connsiteX6" fmla="*/ 3986 w 10000"/>
                <a:gd name="connsiteY6" fmla="*/ 2589 h 10000"/>
                <a:gd name="connsiteX7" fmla="*/ 3699 w 10000"/>
                <a:gd name="connsiteY7" fmla="*/ 2798 h 10000"/>
                <a:gd name="connsiteX8" fmla="*/ 3643 w 10000"/>
                <a:gd name="connsiteY8" fmla="*/ 3357 h 10000"/>
                <a:gd name="connsiteX9" fmla="*/ 3208 w 10000"/>
                <a:gd name="connsiteY9" fmla="*/ 3582 h 10000"/>
                <a:gd name="connsiteX10" fmla="*/ 2839 w 10000"/>
                <a:gd name="connsiteY10" fmla="*/ 3588 h 10000"/>
                <a:gd name="connsiteX11" fmla="*/ 2440 w 10000"/>
                <a:gd name="connsiteY11" fmla="*/ 3315 h 10000"/>
                <a:gd name="connsiteX12" fmla="*/ 2678 w 10000"/>
                <a:gd name="connsiteY12" fmla="*/ 2647 h 10000"/>
                <a:gd name="connsiteX13" fmla="*/ 2188 w 10000"/>
                <a:gd name="connsiteY13" fmla="*/ 2912 h 10000"/>
                <a:gd name="connsiteX14" fmla="*/ 2018 w 10000"/>
                <a:gd name="connsiteY14" fmla="*/ 3767 h 10000"/>
                <a:gd name="connsiteX15" fmla="*/ 1609 w 10000"/>
                <a:gd name="connsiteY15" fmla="*/ 4584 h 10000"/>
                <a:gd name="connsiteX16" fmla="*/ 1114 w 10000"/>
                <a:gd name="connsiteY16" fmla="*/ 5290 h 10000"/>
                <a:gd name="connsiteX17" fmla="*/ 707 w 10000"/>
                <a:gd name="connsiteY17" fmla="*/ 6244 h 10000"/>
                <a:gd name="connsiteX18" fmla="*/ 280 w 10000"/>
                <a:gd name="connsiteY18" fmla="*/ 7426 h 10000"/>
                <a:gd name="connsiteX19" fmla="*/ 29 w 10000"/>
                <a:gd name="connsiteY19" fmla="*/ 9036 h 10000"/>
                <a:gd name="connsiteX20" fmla="*/ 123 w 10000"/>
                <a:gd name="connsiteY20" fmla="*/ 9914 h 10000"/>
                <a:gd name="connsiteX21" fmla="*/ 503 w 10000"/>
                <a:gd name="connsiteY21" fmla="*/ 9468 h 10000"/>
                <a:gd name="connsiteX22" fmla="*/ 1004 w 10000"/>
                <a:gd name="connsiteY22" fmla="*/ 8874 h 10000"/>
                <a:gd name="connsiteX23" fmla="*/ 1736 w 10000"/>
                <a:gd name="connsiteY23" fmla="*/ 8129 h 10000"/>
                <a:gd name="connsiteX24" fmla="*/ 2544 w 10000"/>
                <a:gd name="connsiteY24" fmla="*/ 7520 h 10000"/>
                <a:gd name="connsiteX25" fmla="*/ 3659 w 10000"/>
                <a:gd name="connsiteY25" fmla="*/ 7045 h 10000"/>
                <a:gd name="connsiteX26" fmla="*/ 4748 w 10000"/>
                <a:gd name="connsiteY26" fmla="*/ 6260 h 10000"/>
                <a:gd name="connsiteX27" fmla="*/ 5557 w 10000"/>
                <a:gd name="connsiteY27" fmla="*/ 5134 h 10000"/>
                <a:gd name="connsiteX28" fmla="*/ 5866 w 10000"/>
                <a:gd name="connsiteY28" fmla="*/ 4095 h 10000"/>
                <a:gd name="connsiteX29" fmla="*/ 6077 w 10000"/>
                <a:gd name="connsiteY29" fmla="*/ 3092 h 10000"/>
                <a:gd name="connsiteX30" fmla="*/ 6063 w 10000"/>
                <a:gd name="connsiteY30" fmla="*/ 2011 h 10000"/>
                <a:gd name="connsiteX31" fmla="*/ 6010 w 10000"/>
                <a:gd name="connsiteY31" fmla="*/ 1075 h 10000"/>
                <a:gd name="connsiteX0" fmla="*/ 10000 w 10000"/>
                <a:gd name="connsiteY0" fmla="*/ 408 h 10000"/>
                <a:gd name="connsiteX1" fmla="*/ 8541 w 10000"/>
                <a:gd name="connsiteY1" fmla="*/ 90 h 10000"/>
                <a:gd name="connsiteX2" fmla="*/ 7440 w 10000"/>
                <a:gd name="connsiteY2" fmla="*/ 514 h 10000"/>
                <a:gd name="connsiteX3" fmla="*/ 6662 w 10000"/>
                <a:gd name="connsiteY3" fmla="*/ 909 h 10000"/>
                <a:gd name="connsiteX4" fmla="*/ 5524 w 10000"/>
                <a:gd name="connsiteY4" fmla="*/ 1612 h 10000"/>
                <a:gd name="connsiteX5" fmla="*/ 4571 w 10000"/>
                <a:gd name="connsiteY5" fmla="*/ 2188 h 10000"/>
                <a:gd name="connsiteX6" fmla="*/ 3986 w 10000"/>
                <a:gd name="connsiteY6" fmla="*/ 2589 h 10000"/>
                <a:gd name="connsiteX7" fmla="*/ 3699 w 10000"/>
                <a:gd name="connsiteY7" fmla="*/ 2798 h 10000"/>
                <a:gd name="connsiteX8" fmla="*/ 3643 w 10000"/>
                <a:gd name="connsiteY8" fmla="*/ 3357 h 10000"/>
                <a:gd name="connsiteX9" fmla="*/ 3208 w 10000"/>
                <a:gd name="connsiteY9" fmla="*/ 3582 h 10000"/>
                <a:gd name="connsiteX10" fmla="*/ 2839 w 10000"/>
                <a:gd name="connsiteY10" fmla="*/ 3588 h 10000"/>
                <a:gd name="connsiteX11" fmla="*/ 2440 w 10000"/>
                <a:gd name="connsiteY11" fmla="*/ 3315 h 10000"/>
                <a:gd name="connsiteX12" fmla="*/ 2678 w 10000"/>
                <a:gd name="connsiteY12" fmla="*/ 2647 h 10000"/>
                <a:gd name="connsiteX13" fmla="*/ 2188 w 10000"/>
                <a:gd name="connsiteY13" fmla="*/ 2912 h 10000"/>
                <a:gd name="connsiteX14" fmla="*/ 2018 w 10000"/>
                <a:gd name="connsiteY14" fmla="*/ 3767 h 10000"/>
                <a:gd name="connsiteX15" fmla="*/ 1609 w 10000"/>
                <a:gd name="connsiteY15" fmla="*/ 4584 h 10000"/>
                <a:gd name="connsiteX16" fmla="*/ 1114 w 10000"/>
                <a:gd name="connsiteY16" fmla="*/ 5290 h 10000"/>
                <a:gd name="connsiteX17" fmla="*/ 707 w 10000"/>
                <a:gd name="connsiteY17" fmla="*/ 6244 h 10000"/>
                <a:gd name="connsiteX18" fmla="*/ 280 w 10000"/>
                <a:gd name="connsiteY18" fmla="*/ 7426 h 10000"/>
                <a:gd name="connsiteX19" fmla="*/ 29 w 10000"/>
                <a:gd name="connsiteY19" fmla="*/ 9036 h 10000"/>
                <a:gd name="connsiteX20" fmla="*/ 123 w 10000"/>
                <a:gd name="connsiteY20" fmla="*/ 9914 h 10000"/>
                <a:gd name="connsiteX21" fmla="*/ 503 w 10000"/>
                <a:gd name="connsiteY21" fmla="*/ 9468 h 10000"/>
                <a:gd name="connsiteX22" fmla="*/ 1004 w 10000"/>
                <a:gd name="connsiteY22" fmla="*/ 8874 h 10000"/>
                <a:gd name="connsiteX23" fmla="*/ 1736 w 10000"/>
                <a:gd name="connsiteY23" fmla="*/ 8129 h 10000"/>
                <a:gd name="connsiteX24" fmla="*/ 2544 w 10000"/>
                <a:gd name="connsiteY24" fmla="*/ 7520 h 10000"/>
                <a:gd name="connsiteX25" fmla="*/ 3659 w 10000"/>
                <a:gd name="connsiteY25" fmla="*/ 7045 h 10000"/>
                <a:gd name="connsiteX26" fmla="*/ 4748 w 10000"/>
                <a:gd name="connsiteY26" fmla="*/ 6260 h 10000"/>
                <a:gd name="connsiteX27" fmla="*/ 5557 w 10000"/>
                <a:gd name="connsiteY27" fmla="*/ 5134 h 10000"/>
                <a:gd name="connsiteX28" fmla="*/ 5866 w 10000"/>
                <a:gd name="connsiteY28" fmla="*/ 4095 h 10000"/>
                <a:gd name="connsiteX29" fmla="*/ 6077 w 10000"/>
                <a:gd name="connsiteY29" fmla="*/ 3092 h 10000"/>
                <a:gd name="connsiteX30" fmla="*/ 6063 w 10000"/>
                <a:gd name="connsiteY30" fmla="*/ 2011 h 10000"/>
                <a:gd name="connsiteX31" fmla="*/ 6010 w 10000"/>
                <a:gd name="connsiteY31" fmla="*/ 1075 h 10000"/>
                <a:gd name="connsiteX0" fmla="*/ 10000 w 10000"/>
                <a:gd name="connsiteY0" fmla="*/ 408 h 10000"/>
                <a:gd name="connsiteX1" fmla="*/ 8541 w 10000"/>
                <a:gd name="connsiteY1" fmla="*/ 90 h 10000"/>
                <a:gd name="connsiteX2" fmla="*/ 7440 w 10000"/>
                <a:gd name="connsiteY2" fmla="*/ 514 h 10000"/>
                <a:gd name="connsiteX3" fmla="*/ 6662 w 10000"/>
                <a:gd name="connsiteY3" fmla="*/ 909 h 10000"/>
                <a:gd name="connsiteX4" fmla="*/ 5524 w 10000"/>
                <a:gd name="connsiteY4" fmla="*/ 1612 h 10000"/>
                <a:gd name="connsiteX5" fmla="*/ 4571 w 10000"/>
                <a:gd name="connsiteY5" fmla="*/ 2188 h 10000"/>
                <a:gd name="connsiteX6" fmla="*/ 3986 w 10000"/>
                <a:gd name="connsiteY6" fmla="*/ 2589 h 10000"/>
                <a:gd name="connsiteX7" fmla="*/ 3699 w 10000"/>
                <a:gd name="connsiteY7" fmla="*/ 2798 h 10000"/>
                <a:gd name="connsiteX8" fmla="*/ 3643 w 10000"/>
                <a:gd name="connsiteY8" fmla="*/ 3357 h 10000"/>
                <a:gd name="connsiteX9" fmla="*/ 3208 w 10000"/>
                <a:gd name="connsiteY9" fmla="*/ 3582 h 10000"/>
                <a:gd name="connsiteX10" fmla="*/ 2839 w 10000"/>
                <a:gd name="connsiteY10" fmla="*/ 3588 h 10000"/>
                <a:gd name="connsiteX11" fmla="*/ 2440 w 10000"/>
                <a:gd name="connsiteY11" fmla="*/ 3315 h 10000"/>
                <a:gd name="connsiteX12" fmla="*/ 2678 w 10000"/>
                <a:gd name="connsiteY12" fmla="*/ 2647 h 10000"/>
                <a:gd name="connsiteX13" fmla="*/ 2188 w 10000"/>
                <a:gd name="connsiteY13" fmla="*/ 2912 h 10000"/>
                <a:gd name="connsiteX14" fmla="*/ 2018 w 10000"/>
                <a:gd name="connsiteY14" fmla="*/ 3767 h 10000"/>
                <a:gd name="connsiteX15" fmla="*/ 1609 w 10000"/>
                <a:gd name="connsiteY15" fmla="*/ 4584 h 10000"/>
                <a:gd name="connsiteX16" fmla="*/ 1114 w 10000"/>
                <a:gd name="connsiteY16" fmla="*/ 5290 h 10000"/>
                <a:gd name="connsiteX17" fmla="*/ 707 w 10000"/>
                <a:gd name="connsiteY17" fmla="*/ 6244 h 10000"/>
                <a:gd name="connsiteX18" fmla="*/ 280 w 10000"/>
                <a:gd name="connsiteY18" fmla="*/ 7426 h 10000"/>
                <a:gd name="connsiteX19" fmla="*/ 29 w 10000"/>
                <a:gd name="connsiteY19" fmla="*/ 9036 h 10000"/>
                <a:gd name="connsiteX20" fmla="*/ 123 w 10000"/>
                <a:gd name="connsiteY20" fmla="*/ 9914 h 10000"/>
                <a:gd name="connsiteX21" fmla="*/ 503 w 10000"/>
                <a:gd name="connsiteY21" fmla="*/ 9468 h 10000"/>
                <a:gd name="connsiteX22" fmla="*/ 1004 w 10000"/>
                <a:gd name="connsiteY22" fmla="*/ 8874 h 10000"/>
                <a:gd name="connsiteX23" fmla="*/ 1736 w 10000"/>
                <a:gd name="connsiteY23" fmla="*/ 8129 h 10000"/>
                <a:gd name="connsiteX24" fmla="*/ 2544 w 10000"/>
                <a:gd name="connsiteY24" fmla="*/ 7520 h 10000"/>
                <a:gd name="connsiteX25" fmla="*/ 3659 w 10000"/>
                <a:gd name="connsiteY25" fmla="*/ 7045 h 10000"/>
                <a:gd name="connsiteX26" fmla="*/ 4748 w 10000"/>
                <a:gd name="connsiteY26" fmla="*/ 6260 h 10000"/>
                <a:gd name="connsiteX27" fmla="*/ 5557 w 10000"/>
                <a:gd name="connsiteY27" fmla="*/ 5134 h 10000"/>
                <a:gd name="connsiteX28" fmla="*/ 5952 w 10000"/>
                <a:gd name="connsiteY28" fmla="*/ 4095 h 10000"/>
                <a:gd name="connsiteX29" fmla="*/ 6077 w 10000"/>
                <a:gd name="connsiteY29" fmla="*/ 3092 h 10000"/>
                <a:gd name="connsiteX30" fmla="*/ 6063 w 10000"/>
                <a:gd name="connsiteY30" fmla="*/ 2011 h 10000"/>
                <a:gd name="connsiteX31" fmla="*/ 6010 w 10000"/>
                <a:gd name="connsiteY31" fmla="*/ 1075 h 10000"/>
                <a:gd name="connsiteX0" fmla="*/ 10000 w 10000"/>
                <a:gd name="connsiteY0" fmla="*/ 408 h 10000"/>
                <a:gd name="connsiteX1" fmla="*/ 8541 w 10000"/>
                <a:gd name="connsiteY1" fmla="*/ 90 h 10000"/>
                <a:gd name="connsiteX2" fmla="*/ 7440 w 10000"/>
                <a:gd name="connsiteY2" fmla="*/ 514 h 10000"/>
                <a:gd name="connsiteX3" fmla="*/ 6662 w 10000"/>
                <a:gd name="connsiteY3" fmla="*/ 909 h 10000"/>
                <a:gd name="connsiteX4" fmla="*/ 5524 w 10000"/>
                <a:gd name="connsiteY4" fmla="*/ 1612 h 10000"/>
                <a:gd name="connsiteX5" fmla="*/ 4571 w 10000"/>
                <a:gd name="connsiteY5" fmla="*/ 2188 h 10000"/>
                <a:gd name="connsiteX6" fmla="*/ 3986 w 10000"/>
                <a:gd name="connsiteY6" fmla="*/ 2589 h 10000"/>
                <a:gd name="connsiteX7" fmla="*/ 3699 w 10000"/>
                <a:gd name="connsiteY7" fmla="*/ 2798 h 10000"/>
                <a:gd name="connsiteX8" fmla="*/ 3643 w 10000"/>
                <a:gd name="connsiteY8" fmla="*/ 3357 h 10000"/>
                <a:gd name="connsiteX9" fmla="*/ 3208 w 10000"/>
                <a:gd name="connsiteY9" fmla="*/ 3582 h 10000"/>
                <a:gd name="connsiteX10" fmla="*/ 2839 w 10000"/>
                <a:gd name="connsiteY10" fmla="*/ 3588 h 10000"/>
                <a:gd name="connsiteX11" fmla="*/ 2440 w 10000"/>
                <a:gd name="connsiteY11" fmla="*/ 3315 h 10000"/>
                <a:gd name="connsiteX12" fmla="*/ 2678 w 10000"/>
                <a:gd name="connsiteY12" fmla="*/ 2647 h 10000"/>
                <a:gd name="connsiteX13" fmla="*/ 2188 w 10000"/>
                <a:gd name="connsiteY13" fmla="*/ 2912 h 10000"/>
                <a:gd name="connsiteX14" fmla="*/ 2018 w 10000"/>
                <a:gd name="connsiteY14" fmla="*/ 3767 h 10000"/>
                <a:gd name="connsiteX15" fmla="*/ 1609 w 10000"/>
                <a:gd name="connsiteY15" fmla="*/ 4584 h 10000"/>
                <a:gd name="connsiteX16" fmla="*/ 1114 w 10000"/>
                <a:gd name="connsiteY16" fmla="*/ 5290 h 10000"/>
                <a:gd name="connsiteX17" fmla="*/ 707 w 10000"/>
                <a:gd name="connsiteY17" fmla="*/ 6244 h 10000"/>
                <a:gd name="connsiteX18" fmla="*/ 280 w 10000"/>
                <a:gd name="connsiteY18" fmla="*/ 7426 h 10000"/>
                <a:gd name="connsiteX19" fmla="*/ 29 w 10000"/>
                <a:gd name="connsiteY19" fmla="*/ 9036 h 10000"/>
                <a:gd name="connsiteX20" fmla="*/ 123 w 10000"/>
                <a:gd name="connsiteY20" fmla="*/ 9914 h 10000"/>
                <a:gd name="connsiteX21" fmla="*/ 503 w 10000"/>
                <a:gd name="connsiteY21" fmla="*/ 9468 h 10000"/>
                <a:gd name="connsiteX22" fmla="*/ 1004 w 10000"/>
                <a:gd name="connsiteY22" fmla="*/ 8874 h 10000"/>
                <a:gd name="connsiteX23" fmla="*/ 1736 w 10000"/>
                <a:gd name="connsiteY23" fmla="*/ 8129 h 10000"/>
                <a:gd name="connsiteX24" fmla="*/ 2544 w 10000"/>
                <a:gd name="connsiteY24" fmla="*/ 7520 h 10000"/>
                <a:gd name="connsiteX25" fmla="*/ 3659 w 10000"/>
                <a:gd name="connsiteY25" fmla="*/ 7045 h 10000"/>
                <a:gd name="connsiteX26" fmla="*/ 4748 w 10000"/>
                <a:gd name="connsiteY26" fmla="*/ 6260 h 10000"/>
                <a:gd name="connsiteX27" fmla="*/ 5557 w 10000"/>
                <a:gd name="connsiteY27" fmla="*/ 5134 h 10000"/>
                <a:gd name="connsiteX28" fmla="*/ 5952 w 10000"/>
                <a:gd name="connsiteY28" fmla="*/ 4095 h 10000"/>
                <a:gd name="connsiteX29" fmla="*/ 6077 w 10000"/>
                <a:gd name="connsiteY29" fmla="*/ 3092 h 10000"/>
                <a:gd name="connsiteX30" fmla="*/ 6063 w 10000"/>
                <a:gd name="connsiteY30" fmla="*/ 2011 h 10000"/>
                <a:gd name="connsiteX31" fmla="*/ 5881 w 10000"/>
                <a:gd name="connsiteY31" fmla="*/ 1256 h 10000"/>
                <a:gd name="connsiteX0" fmla="*/ 10000 w 10433"/>
                <a:gd name="connsiteY0" fmla="*/ 336 h 9928"/>
                <a:gd name="connsiteX1" fmla="*/ 10190 w 10433"/>
                <a:gd name="connsiteY1" fmla="*/ 271 h 9928"/>
                <a:gd name="connsiteX2" fmla="*/ 8541 w 10433"/>
                <a:gd name="connsiteY2" fmla="*/ 18 h 9928"/>
                <a:gd name="connsiteX3" fmla="*/ 7440 w 10433"/>
                <a:gd name="connsiteY3" fmla="*/ 442 h 9928"/>
                <a:gd name="connsiteX4" fmla="*/ 6662 w 10433"/>
                <a:gd name="connsiteY4" fmla="*/ 837 h 9928"/>
                <a:gd name="connsiteX5" fmla="*/ 5524 w 10433"/>
                <a:gd name="connsiteY5" fmla="*/ 1540 h 9928"/>
                <a:gd name="connsiteX6" fmla="*/ 4571 w 10433"/>
                <a:gd name="connsiteY6" fmla="*/ 2116 h 9928"/>
                <a:gd name="connsiteX7" fmla="*/ 3986 w 10433"/>
                <a:gd name="connsiteY7" fmla="*/ 2517 h 9928"/>
                <a:gd name="connsiteX8" fmla="*/ 3699 w 10433"/>
                <a:gd name="connsiteY8" fmla="*/ 2726 h 9928"/>
                <a:gd name="connsiteX9" fmla="*/ 3643 w 10433"/>
                <a:gd name="connsiteY9" fmla="*/ 3285 h 9928"/>
                <a:gd name="connsiteX10" fmla="*/ 3208 w 10433"/>
                <a:gd name="connsiteY10" fmla="*/ 3510 h 9928"/>
                <a:gd name="connsiteX11" fmla="*/ 2839 w 10433"/>
                <a:gd name="connsiteY11" fmla="*/ 3516 h 9928"/>
                <a:gd name="connsiteX12" fmla="*/ 2440 w 10433"/>
                <a:gd name="connsiteY12" fmla="*/ 3243 h 9928"/>
                <a:gd name="connsiteX13" fmla="*/ 2678 w 10433"/>
                <a:gd name="connsiteY13" fmla="*/ 2575 h 9928"/>
                <a:gd name="connsiteX14" fmla="*/ 2188 w 10433"/>
                <a:gd name="connsiteY14" fmla="*/ 2840 h 9928"/>
                <a:gd name="connsiteX15" fmla="*/ 2018 w 10433"/>
                <a:gd name="connsiteY15" fmla="*/ 3695 h 9928"/>
                <a:gd name="connsiteX16" fmla="*/ 1609 w 10433"/>
                <a:gd name="connsiteY16" fmla="*/ 4512 h 9928"/>
                <a:gd name="connsiteX17" fmla="*/ 1114 w 10433"/>
                <a:gd name="connsiteY17" fmla="*/ 5218 h 9928"/>
                <a:gd name="connsiteX18" fmla="*/ 707 w 10433"/>
                <a:gd name="connsiteY18" fmla="*/ 6172 h 9928"/>
                <a:gd name="connsiteX19" fmla="*/ 280 w 10433"/>
                <a:gd name="connsiteY19" fmla="*/ 7354 h 9928"/>
                <a:gd name="connsiteX20" fmla="*/ 29 w 10433"/>
                <a:gd name="connsiteY20" fmla="*/ 8964 h 9928"/>
                <a:gd name="connsiteX21" fmla="*/ 123 w 10433"/>
                <a:gd name="connsiteY21" fmla="*/ 9842 h 9928"/>
                <a:gd name="connsiteX22" fmla="*/ 503 w 10433"/>
                <a:gd name="connsiteY22" fmla="*/ 9396 h 9928"/>
                <a:gd name="connsiteX23" fmla="*/ 1004 w 10433"/>
                <a:gd name="connsiteY23" fmla="*/ 8802 h 9928"/>
                <a:gd name="connsiteX24" fmla="*/ 1736 w 10433"/>
                <a:gd name="connsiteY24" fmla="*/ 8057 h 9928"/>
                <a:gd name="connsiteX25" fmla="*/ 2544 w 10433"/>
                <a:gd name="connsiteY25" fmla="*/ 7448 h 9928"/>
                <a:gd name="connsiteX26" fmla="*/ 3659 w 10433"/>
                <a:gd name="connsiteY26" fmla="*/ 6973 h 9928"/>
                <a:gd name="connsiteX27" fmla="*/ 4748 w 10433"/>
                <a:gd name="connsiteY27" fmla="*/ 6188 h 9928"/>
                <a:gd name="connsiteX28" fmla="*/ 5557 w 10433"/>
                <a:gd name="connsiteY28" fmla="*/ 5062 h 9928"/>
                <a:gd name="connsiteX29" fmla="*/ 5952 w 10433"/>
                <a:gd name="connsiteY29" fmla="*/ 4023 h 9928"/>
                <a:gd name="connsiteX30" fmla="*/ 6077 w 10433"/>
                <a:gd name="connsiteY30" fmla="*/ 3020 h 9928"/>
                <a:gd name="connsiteX31" fmla="*/ 6063 w 10433"/>
                <a:gd name="connsiteY31" fmla="*/ 1939 h 9928"/>
                <a:gd name="connsiteX32" fmla="*/ 5881 w 10433"/>
                <a:gd name="connsiteY32" fmla="*/ 1184 h 9928"/>
                <a:gd name="connsiteX0" fmla="*/ 9585 w 9585"/>
                <a:gd name="connsiteY0" fmla="*/ 338 h 10000"/>
                <a:gd name="connsiteX1" fmla="*/ 8187 w 9585"/>
                <a:gd name="connsiteY1" fmla="*/ 18 h 10000"/>
                <a:gd name="connsiteX2" fmla="*/ 7131 w 9585"/>
                <a:gd name="connsiteY2" fmla="*/ 445 h 10000"/>
                <a:gd name="connsiteX3" fmla="*/ 6386 w 9585"/>
                <a:gd name="connsiteY3" fmla="*/ 843 h 10000"/>
                <a:gd name="connsiteX4" fmla="*/ 5295 w 9585"/>
                <a:gd name="connsiteY4" fmla="*/ 1551 h 10000"/>
                <a:gd name="connsiteX5" fmla="*/ 4381 w 9585"/>
                <a:gd name="connsiteY5" fmla="*/ 2131 h 10000"/>
                <a:gd name="connsiteX6" fmla="*/ 3821 w 9585"/>
                <a:gd name="connsiteY6" fmla="*/ 2535 h 10000"/>
                <a:gd name="connsiteX7" fmla="*/ 3545 w 9585"/>
                <a:gd name="connsiteY7" fmla="*/ 2746 h 10000"/>
                <a:gd name="connsiteX8" fmla="*/ 3492 w 9585"/>
                <a:gd name="connsiteY8" fmla="*/ 3309 h 10000"/>
                <a:gd name="connsiteX9" fmla="*/ 3075 w 9585"/>
                <a:gd name="connsiteY9" fmla="*/ 3535 h 10000"/>
                <a:gd name="connsiteX10" fmla="*/ 2721 w 9585"/>
                <a:gd name="connsiteY10" fmla="*/ 3541 h 10000"/>
                <a:gd name="connsiteX11" fmla="*/ 2339 w 9585"/>
                <a:gd name="connsiteY11" fmla="*/ 3267 h 10000"/>
                <a:gd name="connsiteX12" fmla="*/ 2567 w 9585"/>
                <a:gd name="connsiteY12" fmla="*/ 2594 h 10000"/>
                <a:gd name="connsiteX13" fmla="*/ 2097 w 9585"/>
                <a:gd name="connsiteY13" fmla="*/ 2861 h 10000"/>
                <a:gd name="connsiteX14" fmla="*/ 1934 w 9585"/>
                <a:gd name="connsiteY14" fmla="*/ 3722 h 10000"/>
                <a:gd name="connsiteX15" fmla="*/ 1542 w 9585"/>
                <a:gd name="connsiteY15" fmla="*/ 4545 h 10000"/>
                <a:gd name="connsiteX16" fmla="*/ 1068 w 9585"/>
                <a:gd name="connsiteY16" fmla="*/ 5256 h 10000"/>
                <a:gd name="connsiteX17" fmla="*/ 678 w 9585"/>
                <a:gd name="connsiteY17" fmla="*/ 6217 h 10000"/>
                <a:gd name="connsiteX18" fmla="*/ 268 w 9585"/>
                <a:gd name="connsiteY18" fmla="*/ 7407 h 10000"/>
                <a:gd name="connsiteX19" fmla="*/ 28 w 9585"/>
                <a:gd name="connsiteY19" fmla="*/ 9029 h 10000"/>
                <a:gd name="connsiteX20" fmla="*/ 118 w 9585"/>
                <a:gd name="connsiteY20" fmla="*/ 9913 h 10000"/>
                <a:gd name="connsiteX21" fmla="*/ 482 w 9585"/>
                <a:gd name="connsiteY21" fmla="*/ 9464 h 10000"/>
                <a:gd name="connsiteX22" fmla="*/ 962 w 9585"/>
                <a:gd name="connsiteY22" fmla="*/ 8866 h 10000"/>
                <a:gd name="connsiteX23" fmla="*/ 1664 w 9585"/>
                <a:gd name="connsiteY23" fmla="*/ 8115 h 10000"/>
                <a:gd name="connsiteX24" fmla="*/ 2438 w 9585"/>
                <a:gd name="connsiteY24" fmla="*/ 7502 h 10000"/>
                <a:gd name="connsiteX25" fmla="*/ 3507 w 9585"/>
                <a:gd name="connsiteY25" fmla="*/ 7024 h 10000"/>
                <a:gd name="connsiteX26" fmla="*/ 4551 w 9585"/>
                <a:gd name="connsiteY26" fmla="*/ 6233 h 10000"/>
                <a:gd name="connsiteX27" fmla="*/ 5326 w 9585"/>
                <a:gd name="connsiteY27" fmla="*/ 5099 h 10000"/>
                <a:gd name="connsiteX28" fmla="*/ 5705 w 9585"/>
                <a:gd name="connsiteY28" fmla="*/ 4052 h 10000"/>
                <a:gd name="connsiteX29" fmla="*/ 5825 w 9585"/>
                <a:gd name="connsiteY29" fmla="*/ 3042 h 10000"/>
                <a:gd name="connsiteX30" fmla="*/ 5811 w 9585"/>
                <a:gd name="connsiteY30" fmla="*/ 1953 h 10000"/>
                <a:gd name="connsiteX31" fmla="*/ 5637 w 9585"/>
                <a:gd name="connsiteY31" fmla="*/ 1193 h 10000"/>
                <a:gd name="connsiteX0" fmla="*/ 10286 w 10286"/>
                <a:gd name="connsiteY0" fmla="*/ 287 h 10010"/>
                <a:gd name="connsiteX1" fmla="*/ 8541 w 10286"/>
                <a:gd name="connsiteY1" fmla="*/ 28 h 10010"/>
                <a:gd name="connsiteX2" fmla="*/ 7440 w 10286"/>
                <a:gd name="connsiteY2" fmla="*/ 455 h 10010"/>
                <a:gd name="connsiteX3" fmla="*/ 6662 w 10286"/>
                <a:gd name="connsiteY3" fmla="*/ 853 h 10010"/>
                <a:gd name="connsiteX4" fmla="*/ 5524 w 10286"/>
                <a:gd name="connsiteY4" fmla="*/ 1561 h 10010"/>
                <a:gd name="connsiteX5" fmla="*/ 4571 w 10286"/>
                <a:gd name="connsiteY5" fmla="*/ 2141 h 10010"/>
                <a:gd name="connsiteX6" fmla="*/ 3986 w 10286"/>
                <a:gd name="connsiteY6" fmla="*/ 2545 h 10010"/>
                <a:gd name="connsiteX7" fmla="*/ 3698 w 10286"/>
                <a:gd name="connsiteY7" fmla="*/ 2756 h 10010"/>
                <a:gd name="connsiteX8" fmla="*/ 3643 w 10286"/>
                <a:gd name="connsiteY8" fmla="*/ 3319 h 10010"/>
                <a:gd name="connsiteX9" fmla="*/ 3208 w 10286"/>
                <a:gd name="connsiteY9" fmla="*/ 3545 h 10010"/>
                <a:gd name="connsiteX10" fmla="*/ 2839 w 10286"/>
                <a:gd name="connsiteY10" fmla="*/ 3551 h 10010"/>
                <a:gd name="connsiteX11" fmla="*/ 2440 w 10286"/>
                <a:gd name="connsiteY11" fmla="*/ 3277 h 10010"/>
                <a:gd name="connsiteX12" fmla="*/ 2678 w 10286"/>
                <a:gd name="connsiteY12" fmla="*/ 2604 h 10010"/>
                <a:gd name="connsiteX13" fmla="*/ 2188 w 10286"/>
                <a:gd name="connsiteY13" fmla="*/ 2871 h 10010"/>
                <a:gd name="connsiteX14" fmla="*/ 2018 w 10286"/>
                <a:gd name="connsiteY14" fmla="*/ 3732 h 10010"/>
                <a:gd name="connsiteX15" fmla="*/ 1609 w 10286"/>
                <a:gd name="connsiteY15" fmla="*/ 4555 h 10010"/>
                <a:gd name="connsiteX16" fmla="*/ 1114 w 10286"/>
                <a:gd name="connsiteY16" fmla="*/ 5266 h 10010"/>
                <a:gd name="connsiteX17" fmla="*/ 707 w 10286"/>
                <a:gd name="connsiteY17" fmla="*/ 6227 h 10010"/>
                <a:gd name="connsiteX18" fmla="*/ 280 w 10286"/>
                <a:gd name="connsiteY18" fmla="*/ 7417 h 10010"/>
                <a:gd name="connsiteX19" fmla="*/ 29 w 10286"/>
                <a:gd name="connsiteY19" fmla="*/ 9039 h 10010"/>
                <a:gd name="connsiteX20" fmla="*/ 123 w 10286"/>
                <a:gd name="connsiteY20" fmla="*/ 9923 h 10010"/>
                <a:gd name="connsiteX21" fmla="*/ 503 w 10286"/>
                <a:gd name="connsiteY21" fmla="*/ 9474 h 10010"/>
                <a:gd name="connsiteX22" fmla="*/ 1004 w 10286"/>
                <a:gd name="connsiteY22" fmla="*/ 8876 h 10010"/>
                <a:gd name="connsiteX23" fmla="*/ 1736 w 10286"/>
                <a:gd name="connsiteY23" fmla="*/ 8125 h 10010"/>
                <a:gd name="connsiteX24" fmla="*/ 2544 w 10286"/>
                <a:gd name="connsiteY24" fmla="*/ 7512 h 10010"/>
                <a:gd name="connsiteX25" fmla="*/ 3659 w 10286"/>
                <a:gd name="connsiteY25" fmla="*/ 7034 h 10010"/>
                <a:gd name="connsiteX26" fmla="*/ 4748 w 10286"/>
                <a:gd name="connsiteY26" fmla="*/ 6243 h 10010"/>
                <a:gd name="connsiteX27" fmla="*/ 5557 w 10286"/>
                <a:gd name="connsiteY27" fmla="*/ 5109 h 10010"/>
                <a:gd name="connsiteX28" fmla="*/ 5952 w 10286"/>
                <a:gd name="connsiteY28" fmla="*/ 4062 h 10010"/>
                <a:gd name="connsiteX29" fmla="*/ 6077 w 10286"/>
                <a:gd name="connsiteY29" fmla="*/ 3052 h 10010"/>
                <a:gd name="connsiteX30" fmla="*/ 6063 w 10286"/>
                <a:gd name="connsiteY30" fmla="*/ 1963 h 10010"/>
                <a:gd name="connsiteX31" fmla="*/ 5881 w 10286"/>
                <a:gd name="connsiteY31" fmla="*/ 1203 h 10010"/>
                <a:gd name="connsiteX0" fmla="*/ 10286 w 10286"/>
                <a:gd name="connsiteY0" fmla="*/ 287 h 10010"/>
                <a:gd name="connsiteX1" fmla="*/ 8541 w 10286"/>
                <a:gd name="connsiteY1" fmla="*/ 28 h 10010"/>
                <a:gd name="connsiteX2" fmla="*/ 7440 w 10286"/>
                <a:gd name="connsiteY2" fmla="*/ 455 h 10010"/>
                <a:gd name="connsiteX3" fmla="*/ 6662 w 10286"/>
                <a:gd name="connsiteY3" fmla="*/ 853 h 10010"/>
                <a:gd name="connsiteX4" fmla="*/ 5524 w 10286"/>
                <a:gd name="connsiteY4" fmla="*/ 1561 h 10010"/>
                <a:gd name="connsiteX5" fmla="*/ 4571 w 10286"/>
                <a:gd name="connsiteY5" fmla="*/ 2141 h 10010"/>
                <a:gd name="connsiteX6" fmla="*/ 3986 w 10286"/>
                <a:gd name="connsiteY6" fmla="*/ 2545 h 10010"/>
                <a:gd name="connsiteX7" fmla="*/ 3698 w 10286"/>
                <a:gd name="connsiteY7" fmla="*/ 2756 h 10010"/>
                <a:gd name="connsiteX8" fmla="*/ 3643 w 10286"/>
                <a:gd name="connsiteY8" fmla="*/ 3319 h 10010"/>
                <a:gd name="connsiteX9" fmla="*/ 3208 w 10286"/>
                <a:gd name="connsiteY9" fmla="*/ 3545 h 10010"/>
                <a:gd name="connsiteX10" fmla="*/ 2839 w 10286"/>
                <a:gd name="connsiteY10" fmla="*/ 3551 h 10010"/>
                <a:gd name="connsiteX11" fmla="*/ 2440 w 10286"/>
                <a:gd name="connsiteY11" fmla="*/ 3277 h 10010"/>
                <a:gd name="connsiteX12" fmla="*/ 2678 w 10286"/>
                <a:gd name="connsiteY12" fmla="*/ 2604 h 10010"/>
                <a:gd name="connsiteX13" fmla="*/ 2188 w 10286"/>
                <a:gd name="connsiteY13" fmla="*/ 2871 h 10010"/>
                <a:gd name="connsiteX14" fmla="*/ 2018 w 10286"/>
                <a:gd name="connsiteY14" fmla="*/ 3732 h 10010"/>
                <a:gd name="connsiteX15" fmla="*/ 1609 w 10286"/>
                <a:gd name="connsiteY15" fmla="*/ 4555 h 10010"/>
                <a:gd name="connsiteX16" fmla="*/ 1114 w 10286"/>
                <a:gd name="connsiteY16" fmla="*/ 5266 h 10010"/>
                <a:gd name="connsiteX17" fmla="*/ 707 w 10286"/>
                <a:gd name="connsiteY17" fmla="*/ 6227 h 10010"/>
                <a:gd name="connsiteX18" fmla="*/ 280 w 10286"/>
                <a:gd name="connsiteY18" fmla="*/ 7417 h 10010"/>
                <a:gd name="connsiteX19" fmla="*/ 29 w 10286"/>
                <a:gd name="connsiteY19" fmla="*/ 9039 h 10010"/>
                <a:gd name="connsiteX20" fmla="*/ 123 w 10286"/>
                <a:gd name="connsiteY20" fmla="*/ 9923 h 10010"/>
                <a:gd name="connsiteX21" fmla="*/ 503 w 10286"/>
                <a:gd name="connsiteY21" fmla="*/ 9474 h 10010"/>
                <a:gd name="connsiteX22" fmla="*/ 1004 w 10286"/>
                <a:gd name="connsiteY22" fmla="*/ 8876 h 10010"/>
                <a:gd name="connsiteX23" fmla="*/ 1736 w 10286"/>
                <a:gd name="connsiteY23" fmla="*/ 8125 h 10010"/>
                <a:gd name="connsiteX24" fmla="*/ 2544 w 10286"/>
                <a:gd name="connsiteY24" fmla="*/ 7512 h 10010"/>
                <a:gd name="connsiteX25" fmla="*/ 3659 w 10286"/>
                <a:gd name="connsiteY25" fmla="*/ 7034 h 10010"/>
                <a:gd name="connsiteX26" fmla="*/ 4748 w 10286"/>
                <a:gd name="connsiteY26" fmla="*/ 6243 h 10010"/>
                <a:gd name="connsiteX27" fmla="*/ 5557 w 10286"/>
                <a:gd name="connsiteY27" fmla="*/ 5109 h 10010"/>
                <a:gd name="connsiteX28" fmla="*/ 5952 w 10286"/>
                <a:gd name="connsiteY28" fmla="*/ 4062 h 10010"/>
                <a:gd name="connsiteX29" fmla="*/ 6077 w 10286"/>
                <a:gd name="connsiteY29" fmla="*/ 3052 h 10010"/>
                <a:gd name="connsiteX30" fmla="*/ 6063 w 10286"/>
                <a:gd name="connsiteY30" fmla="*/ 1963 h 10010"/>
                <a:gd name="connsiteX31" fmla="*/ 5881 w 10286"/>
                <a:gd name="connsiteY31" fmla="*/ 1203 h 10010"/>
                <a:gd name="connsiteX0" fmla="*/ 10286 w 10286"/>
                <a:gd name="connsiteY0" fmla="*/ 449 h 10172"/>
                <a:gd name="connsiteX1" fmla="*/ 8541 w 10286"/>
                <a:gd name="connsiteY1" fmla="*/ 28 h 10172"/>
                <a:gd name="connsiteX2" fmla="*/ 7440 w 10286"/>
                <a:gd name="connsiteY2" fmla="*/ 617 h 10172"/>
                <a:gd name="connsiteX3" fmla="*/ 6662 w 10286"/>
                <a:gd name="connsiteY3" fmla="*/ 1015 h 10172"/>
                <a:gd name="connsiteX4" fmla="*/ 5524 w 10286"/>
                <a:gd name="connsiteY4" fmla="*/ 1723 h 10172"/>
                <a:gd name="connsiteX5" fmla="*/ 4571 w 10286"/>
                <a:gd name="connsiteY5" fmla="*/ 2303 h 10172"/>
                <a:gd name="connsiteX6" fmla="*/ 3986 w 10286"/>
                <a:gd name="connsiteY6" fmla="*/ 2707 h 10172"/>
                <a:gd name="connsiteX7" fmla="*/ 3698 w 10286"/>
                <a:gd name="connsiteY7" fmla="*/ 2918 h 10172"/>
                <a:gd name="connsiteX8" fmla="*/ 3643 w 10286"/>
                <a:gd name="connsiteY8" fmla="*/ 3481 h 10172"/>
                <a:gd name="connsiteX9" fmla="*/ 3208 w 10286"/>
                <a:gd name="connsiteY9" fmla="*/ 3707 h 10172"/>
                <a:gd name="connsiteX10" fmla="*/ 2839 w 10286"/>
                <a:gd name="connsiteY10" fmla="*/ 3713 h 10172"/>
                <a:gd name="connsiteX11" fmla="*/ 2440 w 10286"/>
                <a:gd name="connsiteY11" fmla="*/ 3439 h 10172"/>
                <a:gd name="connsiteX12" fmla="*/ 2678 w 10286"/>
                <a:gd name="connsiteY12" fmla="*/ 2766 h 10172"/>
                <a:gd name="connsiteX13" fmla="*/ 2188 w 10286"/>
                <a:gd name="connsiteY13" fmla="*/ 3033 h 10172"/>
                <a:gd name="connsiteX14" fmla="*/ 2018 w 10286"/>
                <a:gd name="connsiteY14" fmla="*/ 3894 h 10172"/>
                <a:gd name="connsiteX15" fmla="*/ 1609 w 10286"/>
                <a:gd name="connsiteY15" fmla="*/ 4717 h 10172"/>
                <a:gd name="connsiteX16" fmla="*/ 1114 w 10286"/>
                <a:gd name="connsiteY16" fmla="*/ 5428 h 10172"/>
                <a:gd name="connsiteX17" fmla="*/ 707 w 10286"/>
                <a:gd name="connsiteY17" fmla="*/ 6389 h 10172"/>
                <a:gd name="connsiteX18" fmla="*/ 280 w 10286"/>
                <a:gd name="connsiteY18" fmla="*/ 7579 h 10172"/>
                <a:gd name="connsiteX19" fmla="*/ 29 w 10286"/>
                <a:gd name="connsiteY19" fmla="*/ 9201 h 10172"/>
                <a:gd name="connsiteX20" fmla="*/ 123 w 10286"/>
                <a:gd name="connsiteY20" fmla="*/ 10085 h 10172"/>
                <a:gd name="connsiteX21" fmla="*/ 503 w 10286"/>
                <a:gd name="connsiteY21" fmla="*/ 9636 h 10172"/>
                <a:gd name="connsiteX22" fmla="*/ 1004 w 10286"/>
                <a:gd name="connsiteY22" fmla="*/ 9038 h 10172"/>
                <a:gd name="connsiteX23" fmla="*/ 1736 w 10286"/>
                <a:gd name="connsiteY23" fmla="*/ 8287 h 10172"/>
                <a:gd name="connsiteX24" fmla="*/ 2544 w 10286"/>
                <a:gd name="connsiteY24" fmla="*/ 7674 h 10172"/>
                <a:gd name="connsiteX25" fmla="*/ 3659 w 10286"/>
                <a:gd name="connsiteY25" fmla="*/ 7196 h 10172"/>
                <a:gd name="connsiteX26" fmla="*/ 4748 w 10286"/>
                <a:gd name="connsiteY26" fmla="*/ 6405 h 10172"/>
                <a:gd name="connsiteX27" fmla="*/ 5557 w 10286"/>
                <a:gd name="connsiteY27" fmla="*/ 5271 h 10172"/>
                <a:gd name="connsiteX28" fmla="*/ 5952 w 10286"/>
                <a:gd name="connsiteY28" fmla="*/ 4224 h 10172"/>
                <a:gd name="connsiteX29" fmla="*/ 6077 w 10286"/>
                <a:gd name="connsiteY29" fmla="*/ 3214 h 10172"/>
                <a:gd name="connsiteX30" fmla="*/ 6063 w 10286"/>
                <a:gd name="connsiteY30" fmla="*/ 2125 h 10172"/>
                <a:gd name="connsiteX31" fmla="*/ 5881 w 10286"/>
                <a:gd name="connsiteY31" fmla="*/ 1365 h 10172"/>
                <a:gd name="connsiteX0" fmla="*/ 10286 w 10286"/>
                <a:gd name="connsiteY0" fmla="*/ 433 h 10156"/>
                <a:gd name="connsiteX1" fmla="*/ 8541 w 10286"/>
                <a:gd name="connsiteY1" fmla="*/ 12 h 10156"/>
                <a:gd name="connsiteX2" fmla="*/ 7411 w 10286"/>
                <a:gd name="connsiteY2" fmla="*/ 358 h 10156"/>
                <a:gd name="connsiteX3" fmla="*/ 6662 w 10286"/>
                <a:gd name="connsiteY3" fmla="*/ 999 h 10156"/>
                <a:gd name="connsiteX4" fmla="*/ 5524 w 10286"/>
                <a:gd name="connsiteY4" fmla="*/ 1707 h 10156"/>
                <a:gd name="connsiteX5" fmla="*/ 4571 w 10286"/>
                <a:gd name="connsiteY5" fmla="*/ 2287 h 10156"/>
                <a:gd name="connsiteX6" fmla="*/ 3986 w 10286"/>
                <a:gd name="connsiteY6" fmla="*/ 2691 h 10156"/>
                <a:gd name="connsiteX7" fmla="*/ 3698 w 10286"/>
                <a:gd name="connsiteY7" fmla="*/ 2902 h 10156"/>
                <a:gd name="connsiteX8" fmla="*/ 3643 w 10286"/>
                <a:gd name="connsiteY8" fmla="*/ 3465 h 10156"/>
                <a:gd name="connsiteX9" fmla="*/ 3208 w 10286"/>
                <a:gd name="connsiteY9" fmla="*/ 3691 h 10156"/>
                <a:gd name="connsiteX10" fmla="*/ 2839 w 10286"/>
                <a:gd name="connsiteY10" fmla="*/ 3697 h 10156"/>
                <a:gd name="connsiteX11" fmla="*/ 2440 w 10286"/>
                <a:gd name="connsiteY11" fmla="*/ 3423 h 10156"/>
                <a:gd name="connsiteX12" fmla="*/ 2678 w 10286"/>
                <a:gd name="connsiteY12" fmla="*/ 2750 h 10156"/>
                <a:gd name="connsiteX13" fmla="*/ 2188 w 10286"/>
                <a:gd name="connsiteY13" fmla="*/ 3017 h 10156"/>
                <a:gd name="connsiteX14" fmla="*/ 2018 w 10286"/>
                <a:gd name="connsiteY14" fmla="*/ 3878 h 10156"/>
                <a:gd name="connsiteX15" fmla="*/ 1609 w 10286"/>
                <a:gd name="connsiteY15" fmla="*/ 4701 h 10156"/>
                <a:gd name="connsiteX16" fmla="*/ 1114 w 10286"/>
                <a:gd name="connsiteY16" fmla="*/ 5412 h 10156"/>
                <a:gd name="connsiteX17" fmla="*/ 707 w 10286"/>
                <a:gd name="connsiteY17" fmla="*/ 6373 h 10156"/>
                <a:gd name="connsiteX18" fmla="*/ 280 w 10286"/>
                <a:gd name="connsiteY18" fmla="*/ 7563 h 10156"/>
                <a:gd name="connsiteX19" fmla="*/ 29 w 10286"/>
                <a:gd name="connsiteY19" fmla="*/ 9185 h 10156"/>
                <a:gd name="connsiteX20" fmla="*/ 123 w 10286"/>
                <a:gd name="connsiteY20" fmla="*/ 10069 h 10156"/>
                <a:gd name="connsiteX21" fmla="*/ 503 w 10286"/>
                <a:gd name="connsiteY21" fmla="*/ 9620 h 10156"/>
                <a:gd name="connsiteX22" fmla="*/ 1004 w 10286"/>
                <a:gd name="connsiteY22" fmla="*/ 9022 h 10156"/>
                <a:gd name="connsiteX23" fmla="*/ 1736 w 10286"/>
                <a:gd name="connsiteY23" fmla="*/ 8271 h 10156"/>
                <a:gd name="connsiteX24" fmla="*/ 2544 w 10286"/>
                <a:gd name="connsiteY24" fmla="*/ 7658 h 10156"/>
                <a:gd name="connsiteX25" fmla="*/ 3659 w 10286"/>
                <a:gd name="connsiteY25" fmla="*/ 7180 h 10156"/>
                <a:gd name="connsiteX26" fmla="*/ 4748 w 10286"/>
                <a:gd name="connsiteY26" fmla="*/ 6389 h 10156"/>
                <a:gd name="connsiteX27" fmla="*/ 5557 w 10286"/>
                <a:gd name="connsiteY27" fmla="*/ 5255 h 10156"/>
                <a:gd name="connsiteX28" fmla="*/ 5952 w 10286"/>
                <a:gd name="connsiteY28" fmla="*/ 4208 h 10156"/>
                <a:gd name="connsiteX29" fmla="*/ 6077 w 10286"/>
                <a:gd name="connsiteY29" fmla="*/ 3198 h 10156"/>
                <a:gd name="connsiteX30" fmla="*/ 6063 w 10286"/>
                <a:gd name="connsiteY30" fmla="*/ 2109 h 10156"/>
                <a:gd name="connsiteX31" fmla="*/ 5881 w 10286"/>
                <a:gd name="connsiteY31" fmla="*/ 1349 h 10156"/>
                <a:gd name="connsiteX0" fmla="*/ 10286 w 10286"/>
                <a:gd name="connsiteY0" fmla="*/ 433 h 10156"/>
                <a:gd name="connsiteX1" fmla="*/ 8541 w 10286"/>
                <a:gd name="connsiteY1" fmla="*/ 12 h 10156"/>
                <a:gd name="connsiteX2" fmla="*/ 7411 w 10286"/>
                <a:gd name="connsiteY2" fmla="*/ 358 h 10156"/>
                <a:gd name="connsiteX3" fmla="*/ 6533 w 10286"/>
                <a:gd name="connsiteY3" fmla="*/ 837 h 10156"/>
                <a:gd name="connsiteX4" fmla="*/ 5524 w 10286"/>
                <a:gd name="connsiteY4" fmla="*/ 1707 h 10156"/>
                <a:gd name="connsiteX5" fmla="*/ 4571 w 10286"/>
                <a:gd name="connsiteY5" fmla="*/ 2287 h 10156"/>
                <a:gd name="connsiteX6" fmla="*/ 3986 w 10286"/>
                <a:gd name="connsiteY6" fmla="*/ 2691 h 10156"/>
                <a:gd name="connsiteX7" fmla="*/ 3698 w 10286"/>
                <a:gd name="connsiteY7" fmla="*/ 2902 h 10156"/>
                <a:gd name="connsiteX8" fmla="*/ 3643 w 10286"/>
                <a:gd name="connsiteY8" fmla="*/ 3465 h 10156"/>
                <a:gd name="connsiteX9" fmla="*/ 3208 w 10286"/>
                <a:gd name="connsiteY9" fmla="*/ 3691 h 10156"/>
                <a:gd name="connsiteX10" fmla="*/ 2839 w 10286"/>
                <a:gd name="connsiteY10" fmla="*/ 3697 h 10156"/>
                <a:gd name="connsiteX11" fmla="*/ 2440 w 10286"/>
                <a:gd name="connsiteY11" fmla="*/ 3423 h 10156"/>
                <a:gd name="connsiteX12" fmla="*/ 2678 w 10286"/>
                <a:gd name="connsiteY12" fmla="*/ 2750 h 10156"/>
                <a:gd name="connsiteX13" fmla="*/ 2188 w 10286"/>
                <a:gd name="connsiteY13" fmla="*/ 3017 h 10156"/>
                <a:gd name="connsiteX14" fmla="*/ 2018 w 10286"/>
                <a:gd name="connsiteY14" fmla="*/ 3878 h 10156"/>
                <a:gd name="connsiteX15" fmla="*/ 1609 w 10286"/>
                <a:gd name="connsiteY15" fmla="*/ 4701 h 10156"/>
                <a:gd name="connsiteX16" fmla="*/ 1114 w 10286"/>
                <a:gd name="connsiteY16" fmla="*/ 5412 h 10156"/>
                <a:gd name="connsiteX17" fmla="*/ 707 w 10286"/>
                <a:gd name="connsiteY17" fmla="*/ 6373 h 10156"/>
                <a:gd name="connsiteX18" fmla="*/ 280 w 10286"/>
                <a:gd name="connsiteY18" fmla="*/ 7563 h 10156"/>
                <a:gd name="connsiteX19" fmla="*/ 29 w 10286"/>
                <a:gd name="connsiteY19" fmla="*/ 9185 h 10156"/>
                <a:gd name="connsiteX20" fmla="*/ 123 w 10286"/>
                <a:gd name="connsiteY20" fmla="*/ 10069 h 10156"/>
                <a:gd name="connsiteX21" fmla="*/ 503 w 10286"/>
                <a:gd name="connsiteY21" fmla="*/ 9620 h 10156"/>
                <a:gd name="connsiteX22" fmla="*/ 1004 w 10286"/>
                <a:gd name="connsiteY22" fmla="*/ 9022 h 10156"/>
                <a:gd name="connsiteX23" fmla="*/ 1736 w 10286"/>
                <a:gd name="connsiteY23" fmla="*/ 8271 h 10156"/>
                <a:gd name="connsiteX24" fmla="*/ 2544 w 10286"/>
                <a:gd name="connsiteY24" fmla="*/ 7658 h 10156"/>
                <a:gd name="connsiteX25" fmla="*/ 3659 w 10286"/>
                <a:gd name="connsiteY25" fmla="*/ 7180 h 10156"/>
                <a:gd name="connsiteX26" fmla="*/ 4748 w 10286"/>
                <a:gd name="connsiteY26" fmla="*/ 6389 h 10156"/>
                <a:gd name="connsiteX27" fmla="*/ 5557 w 10286"/>
                <a:gd name="connsiteY27" fmla="*/ 5255 h 10156"/>
                <a:gd name="connsiteX28" fmla="*/ 5952 w 10286"/>
                <a:gd name="connsiteY28" fmla="*/ 4208 h 10156"/>
                <a:gd name="connsiteX29" fmla="*/ 6077 w 10286"/>
                <a:gd name="connsiteY29" fmla="*/ 3198 h 10156"/>
                <a:gd name="connsiteX30" fmla="*/ 6063 w 10286"/>
                <a:gd name="connsiteY30" fmla="*/ 2109 h 10156"/>
                <a:gd name="connsiteX31" fmla="*/ 5881 w 10286"/>
                <a:gd name="connsiteY31" fmla="*/ 1349 h 10156"/>
                <a:gd name="connsiteX0" fmla="*/ 10286 w 10286"/>
                <a:gd name="connsiteY0" fmla="*/ 433 h 10156"/>
                <a:gd name="connsiteX1" fmla="*/ 8541 w 10286"/>
                <a:gd name="connsiteY1" fmla="*/ 12 h 10156"/>
                <a:gd name="connsiteX2" fmla="*/ 7411 w 10286"/>
                <a:gd name="connsiteY2" fmla="*/ 358 h 10156"/>
                <a:gd name="connsiteX3" fmla="*/ 6533 w 10286"/>
                <a:gd name="connsiteY3" fmla="*/ 837 h 10156"/>
                <a:gd name="connsiteX4" fmla="*/ 5524 w 10286"/>
                <a:gd name="connsiteY4" fmla="*/ 1707 h 10156"/>
                <a:gd name="connsiteX5" fmla="*/ 4571 w 10286"/>
                <a:gd name="connsiteY5" fmla="*/ 2287 h 10156"/>
                <a:gd name="connsiteX6" fmla="*/ 3986 w 10286"/>
                <a:gd name="connsiteY6" fmla="*/ 2691 h 10156"/>
                <a:gd name="connsiteX7" fmla="*/ 3755 w 10286"/>
                <a:gd name="connsiteY7" fmla="*/ 2963 h 10156"/>
                <a:gd name="connsiteX8" fmla="*/ 3643 w 10286"/>
                <a:gd name="connsiteY8" fmla="*/ 3465 h 10156"/>
                <a:gd name="connsiteX9" fmla="*/ 3208 w 10286"/>
                <a:gd name="connsiteY9" fmla="*/ 3691 h 10156"/>
                <a:gd name="connsiteX10" fmla="*/ 2839 w 10286"/>
                <a:gd name="connsiteY10" fmla="*/ 3697 h 10156"/>
                <a:gd name="connsiteX11" fmla="*/ 2440 w 10286"/>
                <a:gd name="connsiteY11" fmla="*/ 3423 h 10156"/>
                <a:gd name="connsiteX12" fmla="*/ 2678 w 10286"/>
                <a:gd name="connsiteY12" fmla="*/ 2750 h 10156"/>
                <a:gd name="connsiteX13" fmla="*/ 2188 w 10286"/>
                <a:gd name="connsiteY13" fmla="*/ 3017 h 10156"/>
                <a:gd name="connsiteX14" fmla="*/ 2018 w 10286"/>
                <a:gd name="connsiteY14" fmla="*/ 3878 h 10156"/>
                <a:gd name="connsiteX15" fmla="*/ 1609 w 10286"/>
                <a:gd name="connsiteY15" fmla="*/ 4701 h 10156"/>
                <a:gd name="connsiteX16" fmla="*/ 1114 w 10286"/>
                <a:gd name="connsiteY16" fmla="*/ 5412 h 10156"/>
                <a:gd name="connsiteX17" fmla="*/ 707 w 10286"/>
                <a:gd name="connsiteY17" fmla="*/ 6373 h 10156"/>
                <a:gd name="connsiteX18" fmla="*/ 280 w 10286"/>
                <a:gd name="connsiteY18" fmla="*/ 7563 h 10156"/>
                <a:gd name="connsiteX19" fmla="*/ 29 w 10286"/>
                <a:gd name="connsiteY19" fmla="*/ 9185 h 10156"/>
                <a:gd name="connsiteX20" fmla="*/ 123 w 10286"/>
                <a:gd name="connsiteY20" fmla="*/ 10069 h 10156"/>
                <a:gd name="connsiteX21" fmla="*/ 503 w 10286"/>
                <a:gd name="connsiteY21" fmla="*/ 9620 h 10156"/>
                <a:gd name="connsiteX22" fmla="*/ 1004 w 10286"/>
                <a:gd name="connsiteY22" fmla="*/ 9022 h 10156"/>
                <a:gd name="connsiteX23" fmla="*/ 1736 w 10286"/>
                <a:gd name="connsiteY23" fmla="*/ 8271 h 10156"/>
                <a:gd name="connsiteX24" fmla="*/ 2544 w 10286"/>
                <a:gd name="connsiteY24" fmla="*/ 7658 h 10156"/>
                <a:gd name="connsiteX25" fmla="*/ 3659 w 10286"/>
                <a:gd name="connsiteY25" fmla="*/ 7180 h 10156"/>
                <a:gd name="connsiteX26" fmla="*/ 4748 w 10286"/>
                <a:gd name="connsiteY26" fmla="*/ 6389 h 10156"/>
                <a:gd name="connsiteX27" fmla="*/ 5557 w 10286"/>
                <a:gd name="connsiteY27" fmla="*/ 5255 h 10156"/>
                <a:gd name="connsiteX28" fmla="*/ 5952 w 10286"/>
                <a:gd name="connsiteY28" fmla="*/ 4208 h 10156"/>
                <a:gd name="connsiteX29" fmla="*/ 6077 w 10286"/>
                <a:gd name="connsiteY29" fmla="*/ 3198 h 10156"/>
                <a:gd name="connsiteX30" fmla="*/ 6063 w 10286"/>
                <a:gd name="connsiteY30" fmla="*/ 2109 h 10156"/>
                <a:gd name="connsiteX31" fmla="*/ 5881 w 10286"/>
                <a:gd name="connsiteY31" fmla="*/ 1349 h 10156"/>
                <a:gd name="connsiteX0" fmla="*/ 10286 w 10286"/>
                <a:gd name="connsiteY0" fmla="*/ 433 h 10156"/>
                <a:gd name="connsiteX1" fmla="*/ 8541 w 10286"/>
                <a:gd name="connsiteY1" fmla="*/ 12 h 10156"/>
                <a:gd name="connsiteX2" fmla="*/ 7411 w 10286"/>
                <a:gd name="connsiteY2" fmla="*/ 358 h 10156"/>
                <a:gd name="connsiteX3" fmla="*/ 6533 w 10286"/>
                <a:gd name="connsiteY3" fmla="*/ 837 h 10156"/>
                <a:gd name="connsiteX4" fmla="*/ 5524 w 10286"/>
                <a:gd name="connsiteY4" fmla="*/ 1707 h 10156"/>
                <a:gd name="connsiteX5" fmla="*/ 4571 w 10286"/>
                <a:gd name="connsiteY5" fmla="*/ 2287 h 10156"/>
                <a:gd name="connsiteX6" fmla="*/ 3986 w 10286"/>
                <a:gd name="connsiteY6" fmla="*/ 2691 h 10156"/>
                <a:gd name="connsiteX7" fmla="*/ 3755 w 10286"/>
                <a:gd name="connsiteY7" fmla="*/ 2963 h 10156"/>
                <a:gd name="connsiteX8" fmla="*/ 3643 w 10286"/>
                <a:gd name="connsiteY8" fmla="*/ 3465 h 10156"/>
                <a:gd name="connsiteX9" fmla="*/ 3165 w 10286"/>
                <a:gd name="connsiteY9" fmla="*/ 4096 h 10156"/>
                <a:gd name="connsiteX10" fmla="*/ 2839 w 10286"/>
                <a:gd name="connsiteY10" fmla="*/ 3697 h 10156"/>
                <a:gd name="connsiteX11" fmla="*/ 2440 w 10286"/>
                <a:gd name="connsiteY11" fmla="*/ 3423 h 10156"/>
                <a:gd name="connsiteX12" fmla="*/ 2678 w 10286"/>
                <a:gd name="connsiteY12" fmla="*/ 2750 h 10156"/>
                <a:gd name="connsiteX13" fmla="*/ 2188 w 10286"/>
                <a:gd name="connsiteY13" fmla="*/ 3017 h 10156"/>
                <a:gd name="connsiteX14" fmla="*/ 2018 w 10286"/>
                <a:gd name="connsiteY14" fmla="*/ 3878 h 10156"/>
                <a:gd name="connsiteX15" fmla="*/ 1609 w 10286"/>
                <a:gd name="connsiteY15" fmla="*/ 4701 h 10156"/>
                <a:gd name="connsiteX16" fmla="*/ 1114 w 10286"/>
                <a:gd name="connsiteY16" fmla="*/ 5412 h 10156"/>
                <a:gd name="connsiteX17" fmla="*/ 707 w 10286"/>
                <a:gd name="connsiteY17" fmla="*/ 6373 h 10156"/>
                <a:gd name="connsiteX18" fmla="*/ 280 w 10286"/>
                <a:gd name="connsiteY18" fmla="*/ 7563 h 10156"/>
                <a:gd name="connsiteX19" fmla="*/ 29 w 10286"/>
                <a:gd name="connsiteY19" fmla="*/ 9185 h 10156"/>
                <a:gd name="connsiteX20" fmla="*/ 123 w 10286"/>
                <a:gd name="connsiteY20" fmla="*/ 10069 h 10156"/>
                <a:gd name="connsiteX21" fmla="*/ 503 w 10286"/>
                <a:gd name="connsiteY21" fmla="*/ 9620 h 10156"/>
                <a:gd name="connsiteX22" fmla="*/ 1004 w 10286"/>
                <a:gd name="connsiteY22" fmla="*/ 9022 h 10156"/>
                <a:gd name="connsiteX23" fmla="*/ 1736 w 10286"/>
                <a:gd name="connsiteY23" fmla="*/ 8271 h 10156"/>
                <a:gd name="connsiteX24" fmla="*/ 2544 w 10286"/>
                <a:gd name="connsiteY24" fmla="*/ 7658 h 10156"/>
                <a:gd name="connsiteX25" fmla="*/ 3659 w 10286"/>
                <a:gd name="connsiteY25" fmla="*/ 7180 h 10156"/>
                <a:gd name="connsiteX26" fmla="*/ 4748 w 10286"/>
                <a:gd name="connsiteY26" fmla="*/ 6389 h 10156"/>
                <a:gd name="connsiteX27" fmla="*/ 5557 w 10286"/>
                <a:gd name="connsiteY27" fmla="*/ 5255 h 10156"/>
                <a:gd name="connsiteX28" fmla="*/ 5952 w 10286"/>
                <a:gd name="connsiteY28" fmla="*/ 4208 h 10156"/>
                <a:gd name="connsiteX29" fmla="*/ 6077 w 10286"/>
                <a:gd name="connsiteY29" fmla="*/ 3198 h 10156"/>
                <a:gd name="connsiteX30" fmla="*/ 6063 w 10286"/>
                <a:gd name="connsiteY30" fmla="*/ 2109 h 10156"/>
                <a:gd name="connsiteX31" fmla="*/ 5881 w 10286"/>
                <a:gd name="connsiteY31" fmla="*/ 1349 h 10156"/>
                <a:gd name="connsiteX0" fmla="*/ 10286 w 10286"/>
                <a:gd name="connsiteY0" fmla="*/ 433 h 10156"/>
                <a:gd name="connsiteX1" fmla="*/ 8541 w 10286"/>
                <a:gd name="connsiteY1" fmla="*/ 12 h 10156"/>
                <a:gd name="connsiteX2" fmla="*/ 7411 w 10286"/>
                <a:gd name="connsiteY2" fmla="*/ 358 h 10156"/>
                <a:gd name="connsiteX3" fmla="*/ 6533 w 10286"/>
                <a:gd name="connsiteY3" fmla="*/ 837 h 10156"/>
                <a:gd name="connsiteX4" fmla="*/ 5524 w 10286"/>
                <a:gd name="connsiteY4" fmla="*/ 1707 h 10156"/>
                <a:gd name="connsiteX5" fmla="*/ 4571 w 10286"/>
                <a:gd name="connsiteY5" fmla="*/ 2287 h 10156"/>
                <a:gd name="connsiteX6" fmla="*/ 3986 w 10286"/>
                <a:gd name="connsiteY6" fmla="*/ 2691 h 10156"/>
                <a:gd name="connsiteX7" fmla="*/ 3755 w 10286"/>
                <a:gd name="connsiteY7" fmla="*/ 2963 h 10156"/>
                <a:gd name="connsiteX8" fmla="*/ 3643 w 10286"/>
                <a:gd name="connsiteY8" fmla="*/ 3465 h 10156"/>
                <a:gd name="connsiteX9" fmla="*/ 3165 w 10286"/>
                <a:gd name="connsiteY9" fmla="*/ 4096 h 10156"/>
                <a:gd name="connsiteX10" fmla="*/ 2796 w 10286"/>
                <a:gd name="connsiteY10" fmla="*/ 4203 h 10156"/>
                <a:gd name="connsiteX11" fmla="*/ 2440 w 10286"/>
                <a:gd name="connsiteY11" fmla="*/ 3423 h 10156"/>
                <a:gd name="connsiteX12" fmla="*/ 2678 w 10286"/>
                <a:gd name="connsiteY12" fmla="*/ 2750 h 10156"/>
                <a:gd name="connsiteX13" fmla="*/ 2188 w 10286"/>
                <a:gd name="connsiteY13" fmla="*/ 3017 h 10156"/>
                <a:gd name="connsiteX14" fmla="*/ 2018 w 10286"/>
                <a:gd name="connsiteY14" fmla="*/ 3878 h 10156"/>
                <a:gd name="connsiteX15" fmla="*/ 1609 w 10286"/>
                <a:gd name="connsiteY15" fmla="*/ 4701 h 10156"/>
                <a:gd name="connsiteX16" fmla="*/ 1114 w 10286"/>
                <a:gd name="connsiteY16" fmla="*/ 5412 h 10156"/>
                <a:gd name="connsiteX17" fmla="*/ 707 w 10286"/>
                <a:gd name="connsiteY17" fmla="*/ 6373 h 10156"/>
                <a:gd name="connsiteX18" fmla="*/ 280 w 10286"/>
                <a:gd name="connsiteY18" fmla="*/ 7563 h 10156"/>
                <a:gd name="connsiteX19" fmla="*/ 29 w 10286"/>
                <a:gd name="connsiteY19" fmla="*/ 9185 h 10156"/>
                <a:gd name="connsiteX20" fmla="*/ 123 w 10286"/>
                <a:gd name="connsiteY20" fmla="*/ 10069 h 10156"/>
                <a:gd name="connsiteX21" fmla="*/ 503 w 10286"/>
                <a:gd name="connsiteY21" fmla="*/ 9620 h 10156"/>
                <a:gd name="connsiteX22" fmla="*/ 1004 w 10286"/>
                <a:gd name="connsiteY22" fmla="*/ 9022 h 10156"/>
                <a:gd name="connsiteX23" fmla="*/ 1736 w 10286"/>
                <a:gd name="connsiteY23" fmla="*/ 8271 h 10156"/>
                <a:gd name="connsiteX24" fmla="*/ 2544 w 10286"/>
                <a:gd name="connsiteY24" fmla="*/ 7658 h 10156"/>
                <a:gd name="connsiteX25" fmla="*/ 3659 w 10286"/>
                <a:gd name="connsiteY25" fmla="*/ 7180 h 10156"/>
                <a:gd name="connsiteX26" fmla="*/ 4748 w 10286"/>
                <a:gd name="connsiteY26" fmla="*/ 6389 h 10156"/>
                <a:gd name="connsiteX27" fmla="*/ 5557 w 10286"/>
                <a:gd name="connsiteY27" fmla="*/ 5255 h 10156"/>
                <a:gd name="connsiteX28" fmla="*/ 5952 w 10286"/>
                <a:gd name="connsiteY28" fmla="*/ 4208 h 10156"/>
                <a:gd name="connsiteX29" fmla="*/ 6077 w 10286"/>
                <a:gd name="connsiteY29" fmla="*/ 3198 h 10156"/>
                <a:gd name="connsiteX30" fmla="*/ 6063 w 10286"/>
                <a:gd name="connsiteY30" fmla="*/ 2109 h 10156"/>
                <a:gd name="connsiteX31" fmla="*/ 5881 w 10286"/>
                <a:gd name="connsiteY31" fmla="*/ 1349 h 10156"/>
                <a:gd name="connsiteX0" fmla="*/ 10286 w 10286"/>
                <a:gd name="connsiteY0" fmla="*/ 433 h 10156"/>
                <a:gd name="connsiteX1" fmla="*/ 8541 w 10286"/>
                <a:gd name="connsiteY1" fmla="*/ 12 h 10156"/>
                <a:gd name="connsiteX2" fmla="*/ 7411 w 10286"/>
                <a:gd name="connsiteY2" fmla="*/ 358 h 10156"/>
                <a:gd name="connsiteX3" fmla="*/ 6533 w 10286"/>
                <a:gd name="connsiteY3" fmla="*/ 837 h 10156"/>
                <a:gd name="connsiteX4" fmla="*/ 5524 w 10286"/>
                <a:gd name="connsiteY4" fmla="*/ 1707 h 10156"/>
                <a:gd name="connsiteX5" fmla="*/ 4571 w 10286"/>
                <a:gd name="connsiteY5" fmla="*/ 2287 h 10156"/>
                <a:gd name="connsiteX6" fmla="*/ 3986 w 10286"/>
                <a:gd name="connsiteY6" fmla="*/ 2691 h 10156"/>
                <a:gd name="connsiteX7" fmla="*/ 3755 w 10286"/>
                <a:gd name="connsiteY7" fmla="*/ 2963 h 10156"/>
                <a:gd name="connsiteX8" fmla="*/ 3643 w 10286"/>
                <a:gd name="connsiteY8" fmla="*/ 3465 h 10156"/>
                <a:gd name="connsiteX9" fmla="*/ 3165 w 10286"/>
                <a:gd name="connsiteY9" fmla="*/ 4096 h 10156"/>
                <a:gd name="connsiteX10" fmla="*/ 2796 w 10286"/>
                <a:gd name="connsiteY10" fmla="*/ 4203 h 10156"/>
                <a:gd name="connsiteX11" fmla="*/ 2597 w 10286"/>
                <a:gd name="connsiteY11" fmla="*/ 3706 h 10156"/>
                <a:gd name="connsiteX12" fmla="*/ 2678 w 10286"/>
                <a:gd name="connsiteY12" fmla="*/ 2750 h 10156"/>
                <a:gd name="connsiteX13" fmla="*/ 2188 w 10286"/>
                <a:gd name="connsiteY13" fmla="*/ 3017 h 10156"/>
                <a:gd name="connsiteX14" fmla="*/ 2018 w 10286"/>
                <a:gd name="connsiteY14" fmla="*/ 3878 h 10156"/>
                <a:gd name="connsiteX15" fmla="*/ 1609 w 10286"/>
                <a:gd name="connsiteY15" fmla="*/ 4701 h 10156"/>
                <a:gd name="connsiteX16" fmla="*/ 1114 w 10286"/>
                <a:gd name="connsiteY16" fmla="*/ 5412 h 10156"/>
                <a:gd name="connsiteX17" fmla="*/ 707 w 10286"/>
                <a:gd name="connsiteY17" fmla="*/ 6373 h 10156"/>
                <a:gd name="connsiteX18" fmla="*/ 280 w 10286"/>
                <a:gd name="connsiteY18" fmla="*/ 7563 h 10156"/>
                <a:gd name="connsiteX19" fmla="*/ 29 w 10286"/>
                <a:gd name="connsiteY19" fmla="*/ 9185 h 10156"/>
                <a:gd name="connsiteX20" fmla="*/ 123 w 10286"/>
                <a:gd name="connsiteY20" fmla="*/ 10069 h 10156"/>
                <a:gd name="connsiteX21" fmla="*/ 503 w 10286"/>
                <a:gd name="connsiteY21" fmla="*/ 9620 h 10156"/>
                <a:gd name="connsiteX22" fmla="*/ 1004 w 10286"/>
                <a:gd name="connsiteY22" fmla="*/ 9022 h 10156"/>
                <a:gd name="connsiteX23" fmla="*/ 1736 w 10286"/>
                <a:gd name="connsiteY23" fmla="*/ 8271 h 10156"/>
                <a:gd name="connsiteX24" fmla="*/ 2544 w 10286"/>
                <a:gd name="connsiteY24" fmla="*/ 7658 h 10156"/>
                <a:gd name="connsiteX25" fmla="*/ 3659 w 10286"/>
                <a:gd name="connsiteY25" fmla="*/ 7180 h 10156"/>
                <a:gd name="connsiteX26" fmla="*/ 4748 w 10286"/>
                <a:gd name="connsiteY26" fmla="*/ 6389 h 10156"/>
                <a:gd name="connsiteX27" fmla="*/ 5557 w 10286"/>
                <a:gd name="connsiteY27" fmla="*/ 5255 h 10156"/>
                <a:gd name="connsiteX28" fmla="*/ 5952 w 10286"/>
                <a:gd name="connsiteY28" fmla="*/ 4208 h 10156"/>
                <a:gd name="connsiteX29" fmla="*/ 6077 w 10286"/>
                <a:gd name="connsiteY29" fmla="*/ 3198 h 10156"/>
                <a:gd name="connsiteX30" fmla="*/ 6063 w 10286"/>
                <a:gd name="connsiteY30" fmla="*/ 2109 h 10156"/>
                <a:gd name="connsiteX31" fmla="*/ 5881 w 10286"/>
                <a:gd name="connsiteY31" fmla="*/ 1349 h 10156"/>
                <a:gd name="connsiteX0" fmla="*/ 10286 w 10286"/>
                <a:gd name="connsiteY0" fmla="*/ 433 h 10156"/>
                <a:gd name="connsiteX1" fmla="*/ 8541 w 10286"/>
                <a:gd name="connsiteY1" fmla="*/ 12 h 10156"/>
                <a:gd name="connsiteX2" fmla="*/ 7411 w 10286"/>
                <a:gd name="connsiteY2" fmla="*/ 358 h 10156"/>
                <a:gd name="connsiteX3" fmla="*/ 6533 w 10286"/>
                <a:gd name="connsiteY3" fmla="*/ 837 h 10156"/>
                <a:gd name="connsiteX4" fmla="*/ 5524 w 10286"/>
                <a:gd name="connsiteY4" fmla="*/ 1707 h 10156"/>
                <a:gd name="connsiteX5" fmla="*/ 4571 w 10286"/>
                <a:gd name="connsiteY5" fmla="*/ 2287 h 10156"/>
                <a:gd name="connsiteX6" fmla="*/ 3986 w 10286"/>
                <a:gd name="connsiteY6" fmla="*/ 2691 h 10156"/>
                <a:gd name="connsiteX7" fmla="*/ 3755 w 10286"/>
                <a:gd name="connsiteY7" fmla="*/ 2963 h 10156"/>
                <a:gd name="connsiteX8" fmla="*/ 3643 w 10286"/>
                <a:gd name="connsiteY8" fmla="*/ 3465 h 10156"/>
                <a:gd name="connsiteX9" fmla="*/ 3165 w 10286"/>
                <a:gd name="connsiteY9" fmla="*/ 4096 h 10156"/>
                <a:gd name="connsiteX10" fmla="*/ 2796 w 10286"/>
                <a:gd name="connsiteY10" fmla="*/ 4203 h 10156"/>
                <a:gd name="connsiteX11" fmla="*/ 2597 w 10286"/>
                <a:gd name="connsiteY11" fmla="*/ 3706 h 10156"/>
                <a:gd name="connsiteX12" fmla="*/ 2678 w 10286"/>
                <a:gd name="connsiteY12" fmla="*/ 3175 h 10156"/>
                <a:gd name="connsiteX13" fmla="*/ 2188 w 10286"/>
                <a:gd name="connsiteY13" fmla="*/ 3017 h 10156"/>
                <a:gd name="connsiteX14" fmla="*/ 2018 w 10286"/>
                <a:gd name="connsiteY14" fmla="*/ 3878 h 10156"/>
                <a:gd name="connsiteX15" fmla="*/ 1609 w 10286"/>
                <a:gd name="connsiteY15" fmla="*/ 4701 h 10156"/>
                <a:gd name="connsiteX16" fmla="*/ 1114 w 10286"/>
                <a:gd name="connsiteY16" fmla="*/ 5412 h 10156"/>
                <a:gd name="connsiteX17" fmla="*/ 707 w 10286"/>
                <a:gd name="connsiteY17" fmla="*/ 6373 h 10156"/>
                <a:gd name="connsiteX18" fmla="*/ 280 w 10286"/>
                <a:gd name="connsiteY18" fmla="*/ 7563 h 10156"/>
                <a:gd name="connsiteX19" fmla="*/ 29 w 10286"/>
                <a:gd name="connsiteY19" fmla="*/ 9185 h 10156"/>
                <a:gd name="connsiteX20" fmla="*/ 123 w 10286"/>
                <a:gd name="connsiteY20" fmla="*/ 10069 h 10156"/>
                <a:gd name="connsiteX21" fmla="*/ 503 w 10286"/>
                <a:gd name="connsiteY21" fmla="*/ 9620 h 10156"/>
                <a:gd name="connsiteX22" fmla="*/ 1004 w 10286"/>
                <a:gd name="connsiteY22" fmla="*/ 9022 h 10156"/>
                <a:gd name="connsiteX23" fmla="*/ 1736 w 10286"/>
                <a:gd name="connsiteY23" fmla="*/ 8271 h 10156"/>
                <a:gd name="connsiteX24" fmla="*/ 2544 w 10286"/>
                <a:gd name="connsiteY24" fmla="*/ 7658 h 10156"/>
                <a:gd name="connsiteX25" fmla="*/ 3659 w 10286"/>
                <a:gd name="connsiteY25" fmla="*/ 7180 h 10156"/>
                <a:gd name="connsiteX26" fmla="*/ 4748 w 10286"/>
                <a:gd name="connsiteY26" fmla="*/ 6389 h 10156"/>
                <a:gd name="connsiteX27" fmla="*/ 5557 w 10286"/>
                <a:gd name="connsiteY27" fmla="*/ 5255 h 10156"/>
                <a:gd name="connsiteX28" fmla="*/ 5952 w 10286"/>
                <a:gd name="connsiteY28" fmla="*/ 4208 h 10156"/>
                <a:gd name="connsiteX29" fmla="*/ 6077 w 10286"/>
                <a:gd name="connsiteY29" fmla="*/ 3198 h 10156"/>
                <a:gd name="connsiteX30" fmla="*/ 6063 w 10286"/>
                <a:gd name="connsiteY30" fmla="*/ 2109 h 10156"/>
                <a:gd name="connsiteX31" fmla="*/ 5881 w 10286"/>
                <a:gd name="connsiteY31" fmla="*/ 1349 h 10156"/>
                <a:gd name="connsiteX0" fmla="*/ 10286 w 10286"/>
                <a:gd name="connsiteY0" fmla="*/ 433 h 10156"/>
                <a:gd name="connsiteX1" fmla="*/ 8541 w 10286"/>
                <a:gd name="connsiteY1" fmla="*/ 12 h 10156"/>
                <a:gd name="connsiteX2" fmla="*/ 7411 w 10286"/>
                <a:gd name="connsiteY2" fmla="*/ 358 h 10156"/>
                <a:gd name="connsiteX3" fmla="*/ 6533 w 10286"/>
                <a:gd name="connsiteY3" fmla="*/ 837 h 10156"/>
                <a:gd name="connsiteX4" fmla="*/ 5524 w 10286"/>
                <a:gd name="connsiteY4" fmla="*/ 1707 h 10156"/>
                <a:gd name="connsiteX5" fmla="*/ 4571 w 10286"/>
                <a:gd name="connsiteY5" fmla="*/ 2287 h 10156"/>
                <a:gd name="connsiteX6" fmla="*/ 3986 w 10286"/>
                <a:gd name="connsiteY6" fmla="*/ 2691 h 10156"/>
                <a:gd name="connsiteX7" fmla="*/ 3755 w 10286"/>
                <a:gd name="connsiteY7" fmla="*/ 2963 h 10156"/>
                <a:gd name="connsiteX8" fmla="*/ 3643 w 10286"/>
                <a:gd name="connsiteY8" fmla="*/ 3465 h 10156"/>
                <a:gd name="connsiteX9" fmla="*/ 3165 w 10286"/>
                <a:gd name="connsiteY9" fmla="*/ 4096 h 10156"/>
                <a:gd name="connsiteX10" fmla="*/ 2796 w 10286"/>
                <a:gd name="connsiteY10" fmla="*/ 4203 h 10156"/>
                <a:gd name="connsiteX11" fmla="*/ 2597 w 10286"/>
                <a:gd name="connsiteY11" fmla="*/ 3706 h 10156"/>
                <a:gd name="connsiteX12" fmla="*/ 2678 w 10286"/>
                <a:gd name="connsiteY12" fmla="*/ 3175 h 10156"/>
                <a:gd name="connsiteX13" fmla="*/ 2245 w 10286"/>
                <a:gd name="connsiteY13" fmla="*/ 3401 h 10156"/>
                <a:gd name="connsiteX14" fmla="*/ 2018 w 10286"/>
                <a:gd name="connsiteY14" fmla="*/ 3878 h 10156"/>
                <a:gd name="connsiteX15" fmla="*/ 1609 w 10286"/>
                <a:gd name="connsiteY15" fmla="*/ 4701 h 10156"/>
                <a:gd name="connsiteX16" fmla="*/ 1114 w 10286"/>
                <a:gd name="connsiteY16" fmla="*/ 5412 h 10156"/>
                <a:gd name="connsiteX17" fmla="*/ 707 w 10286"/>
                <a:gd name="connsiteY17" fmla="*/ 6373 h 10156"/>
                <a:gd name="connsiteX18" fmla="*/ 280 w 10286"/>
                <a:gd name="connsiteY18" fmla="*/ 7563 h 10156"/>
                <a:gd name="connsiteX19" fmla="*/ 29 w 10286"/>
                <a:gd name="connsiteY19" fmla="*/ 9185 h 10156"/>
                <a:gd name="connsiteX20" fmla="*/ 123 w 10286"/>
                <a:gd name="connsiteY20" fmla="*/ 10069 h 10156"/>
                <a:gd name="connsiteX21" fmla="*/ 503 w 10286"/>
                <a:gd name="connsiteY21" fmla="*/ 9620 h 10156"/>
                <a:gd name="connsiteX22" fmla="*/ 1004 w 10286"/>
                <a:gd name="connsiteY22" fmla="*/ 9022 h 10156"/>
                <a:gd name="connsiteX23" fmla="*/ 1736 w 10286"/>
                <a:gd name="connsiteY23" fmla="*/ 8271 h 10156"/>
                <a:gd name="connsiteX24" fmla="*/ 2544 w 10286"/>
                <a:gd name="connsiteY24" fmla="*/ 7658 h 10156"/>
                <a:gd name="connsiteX25" fmla="*/ 3659 w 10286"/>
                <a:gd name="connsiteY25" fmla="*/ 7180 h 10156"/>
                <a:gd name="connsiteX26" fmla="*/ 4748 w 10286"/>
                <a:gd name="connsiteY26" fmla="*/ 6389 h 10156"/>
                <a:gd name="connsiteX27" fmla="*/ 5557 w 10286"/>
                <a:gd name="connsiteY27" fmla="*/ 5255 h 10156"/>
                <a:gd name="connsiteX28" fmla="*/ 5952 w 10286"/>
                <a:gd name="connsiteY28" fmla="*/ 4208 h 10156"/>
                <a:gd name="connsiteX29" fmla="*/ 6077 w 10286"/>
                <a:gd name="connsiteY29" fmla="*/ 3198 h 10156"/>
                <a:gd name="connsiteX30" fmla="*/ 6063 w 10286"/>
                <a:gd name="connsiteY30" fmla="*/ 2109 h 10156"/>
                <a:gd name="connsiteX31" fmla="*/ 5881 w 10286"/>
                <a:gd name="connsiteY31" fmla="*/ 1349 h 10156"/>
                <a:gd name="connsiteX0" fmla="*/ 10286 w 10286"/>
                <a:gd name="connsiteY0" fmla="*/ 433 h 10156"/>
                <a:gd name="connsiteX1" fmla="*/ 8541 w 10286"/>
                <a:gd name="connsiteY1" fmla="*/ 12 h 10156"/>
                <a:gd name="connsiteX2" fmla="*/ 7411 w 10286"/>
                <a:gd name="connsiteY2" fmla="*/ 358 h 10156"/>
                <a:gd name="connsiteX3" fmla="*/ 6533 w 10286"/>
                <a:gd name="connsiteY3" fmla="*/ 837 h 10156"/>
                <a:gd name="connsiteX4" fmla="*/ 5524 w 10286"/>
                <a:gd name="connsiteY4" fmla="*/ 1707 h 10156"/>
                <a:gd name="connsiteX5" fmla="*/ 4571 w 10286"/>
                <a:gd name="connsiteY5" fmla="*/ 2287 h 10156"/>
                <a:gd name="connsiteX6" fmla="*/ 3986 w 10286"/>
                <a:gd name="connsiteY6" fmla="*/ 2691 h 10156"/>
                <a:gd name="connsiteX7" fmla="*/ 3755 w 10286"/>
                <a:gd name="connsiteY7" fmla="*/ 2963 h 10156"/>
                <a:gd name="connsiteX8" fmla="*/ 3643 w 10286"/>
                <a:gd name="connsiteY8" fmla="*/ 3465 h 10156"/>
                <a:gd name="connsiteX9" fmla="*/ 3165 w 10286"/>
                <a:gd name="connsiteY9" fmla="*/ 4096 h 10156"/>
                <a:gd name="connsiteX10" fmla="*/ 2796 w 10286"/>
                <a:gd name="connsiteY10" fmla="*/ 4203 h 10156"/>
                <a:gd name="connsiteX11" fmla="*/ 2597 w 10286"/>
                <a:gd name="connsiteY11" fmla="*/ 3706 h 10156"/>
                <a:gd name="connsiteX12" fmla="*/ 2678 w 10286"/>
                <a:gd name="connsiteY12" fmla="*/ 3175 h 10156"/>
                <a:gd name="connsiteX13" fmla="*/ 2245 w 10286"/>
                <a:gd name="connsiteY13" fmla="*/ 3401 h 10156"/>
                <a:gd name="connsiteX14" fmla="*/ 2004 w 10286"/>
                <a:gd name="connsiteY14" fmla="*/ 4202 h 10156"/>
                <a:gd name="connsiteX15" fmla="*/ 1609 w 10286"/>
                <a:gd name="connsiteY15" fmla="*/ 4701 h 10156"/>
                <a:gd name="connsiteX16" fmla="*/ 1114 w 10286"/>
                <a:gd name="connsiteY16" fmla="*/ 5412 h 10156"/>
                <a:gd name="connsiteX17" fmla="*/ 707 w 10286"/>
                <a:gd name="connsiteY17" fmla="*/ 6373 h 10156"/>
                <a:gd name="connsiteX18" fmla="*/ 280 w 10286"/>
                <a:gd name="connsiteY18" fmla="*/ 7563 h 10156"/>
                <a:gd name="connsiteX19" fmla="*/ 29 w 10286"/>
                <a:gd name="connsiteY19" fmla="*/ 9185 h 10156"/>
                <a:gd name="connsiteX20" fmla="*/ 123 w 10286"/>
                <a:gd name="connsiteY20" fmla="*/ 10069 h 10156"/>
                <a:gd name="connsiteX21" fmla="*/ 503 w 10286"/>
                <a:gd name="connsiteY21" fmla="*/ 9620 h 10156"/>
                <a:gd name="connsiteX22" fmla="*/ 1004 w 10286"/>
                <a:gd name="connsiteY22" fmla="*/ 9022 h 10156"/>
                <a:gd name="connsiteX23" fmla="*/ 1736 w 10286"/>
                <a:gd name="connsiteY23" fmla="*/ 8271 h 10156"/>
                <a:gd name="connsiteX24" fmla="*/ 2544 w 10286"/>
                <a:gd name="connsiteY24" fmla="*/ 7658 h 10156"/>
                <a:gd name="connsiteX25" fmla="*/ 3659 w 10286"/>
                <a:gd name="connsiteY25" fmla="*/ 7180 h 10156"/>
                <a:gd name="connsiteX26" fmla="*/ 4748 w 10286"/>
                <a:gd name="connsiteY26" fmla="*/ 6389 h 10156"/>
                <a:gd name="connsiteX27" fmla="*/ 5557 w 10286"/>
                <a:gd name="connsiteY27" fmla="*/ 5255 h 10156"/>
                <a:gd name="connsiteX28" fmla="*/ 5952 w 10286"/>
                <a:gd name="connsiteY28" fmla="*/ 4208 h 10156"/>
                <a:gd name="connsiteX29" fmla="*/ 6077 w 10286"/>
                <a:gd name="connsiteY29" fmla="*/ 3198 h 10156"/>
                <a:gd name="connsiteX30" fmla="*/ 6063 w 10286"/>
                <a:gd name="connsiteY30" fmla="*/ 2109 h 10156"/>
                <a:gd name="connsiteX31" fmla="*/ 5881 w 10286"/>
                <a:gd name="connsiteY31" fmla="*/ 1349 h 10156"/>
                <a:gd name="connsiteX0" fmla="*/ 10286 w 10286"/>
                <a:gd name="connsiteY0" fmla="*/ 433 h 10156"/>
                <a:gd name="connsiteX1" fmla="*/ 8541 w 10286"/>
                <a:gd name="connsiteY1" fmla="*/ 12 h 10156"/>
                <a:gd name="connsiteX2" fmla="*/ 7411 w 10286"/>
                <a:gd name="connsiteY2" fmla="*/ 358 h 10156"/>
                <a:gd name="connsiteX3" fmla="*/ 6533 w 10286"/>
                <a:gd name="connsiteY3" fmla="*/ 837 h 10156"/>
                <a:gd name="connsiteX4" fmla="*/ 5524 w 10286"/>
                <a:gd name="connsiteY4" fmla="*/ 1707 h 10156"/>
                <a:gd name="connsiteX5" fmla="*/ 4571 w 10286"/>
                <a:gd name="connsiteY5" fmla="*/ 2287 h 10156"/>
                <a:gd name="connsiteX6" fmla="*/ 3986 w 10286"/>
                <a:gd name="connsiteY6" fmla="*/ 2691 h 10156"/>
                <a:gd name="connsiteX7" fmla="*/ 3755 w 10286"/>
                <a:gd name="connsiteY7" fmla="*/ 2963 h 10156"/>
                <a:gd name="connsiteX8" fmla="*/ 3643 w 10286"/>
                <a:gd name="connsiteY8" fmla="*/ 3465 h 10156"/>
                <a:gd name="connsiteX9" fmla="*/ 3165 w 10286"/>
                <a:gd name="connsiteY9" fmla="*/ 4096 h 10156"/>
                <a:gd name="connsiteX10" fmla="*/ 2796 w 10286"/>
                <a:gd name="connsiteY10" fmla="*/ 4203 h 10156"/>
                <a:gd name="connsiteX11" fmla="*/ 2597 w 10286"/>
                <a:gd name="connsiteY11" fmla="*/ 3706 h 10156"/>
                <a:gd name="connsiteX12" fmla="*/ 2678 w 10286"/>
                <a:gd name="connsiteY12" fmla="*/ 3175 h 10156"/>
                <a:gd name="connsiteX13" fmla="*/ 2245 w 10286"/>
                <a:gd name="connsiteY13" fmla="*/ 3401 h 10156"/>
                <a:gd name="connsiteX14" fmla="*/ 2004 w 10286"/>
                <a:gd name="connsiteY14" fmla="*/ 4202 h 10156"/>
                <a:gd name="connsiteX15" fmla="*/ 1552 w 10286"/>
                <a:gd name="connsiteY15" fmla="*/ 5166 h 10156"/>
                <a:gd name="connsiteX16" fmla="*/ 1114 w 10286"/>
                <a:gd name="connsiteY16" fmla="*/ 5412 h 10156"/>
                <a:gd name="connsiteX17" fmla="*/ 707 w 10286"/>
                <a:gd name="connsiteY17" fmla="*/ 6373 h 10156"/>
                <a:gd name="connsiteX18" fmla="*/ 280 w 10286"/>
                <a:gd name="connsiteY18" fmla="*/ 7563 h 10156"/>
                <a:gd name="connsiteX19" fmla="*/ 29 w 10286"/>
                <a:gd name="connsiteY19" fmla="*/ 9185 h 10156"/>
                <a:gd name="connsiteX20" fmla="*/ 123 w 10286"/>
                <a:gd name="connsiteY20" fmla="*/ 10069 h 10156"/>
                <a:gd name="connsiteX21" fmla="*/ 503 w 10286"/>
                <a:gd name="connsiteY21" fmla="*/ 9620 h 10156"/>
                <a:gd name="connsiteX22" fmla="*/ 1004 w 10286"/>
                <a:gd name="connsiteY22" fmla="*/ 9022 h 10156"/>
                <a:gd name="connsiteX23" fmla="*/ 1736 w 10286"/>
                <a:gd name="connsiteY23" fmla="*/ 8271 h 10156"/>
                <a:gd name="connsiteX24" fmla="*/ 2544 w 10286"/>
                <a:gd name="connsiteY24" fmla="*/ 7658 h 10156"/>
                <a:gd name="connsiteX25" fmla="*/ 3659 w 10286"/>
                <a:gd name="connsiteY25" fmla="*/ 7180 h 10156"/>
                <a:gd name="connsiteX26" fmla="*/ 4748 w 10286"/>
                <a:gd name="connsiteY26" fmla="*/ 6389 h 10156"/>
                <a:gd name="connsiteX27" fmla="*/ 5557 w 10286"/>
                <a:gd name="connsiteY27" fmla="*/ 5255 h 10156"/>
                <a:gd name="connsiteX28" fmla="*/ 5952 w 10286"/>
                <a:gd name="connsiteY28" fmla="*/ 4208 h 10156"/>
                <a:gd name="connsiteX29" fmla="*/ 6077 w 10286"/>
                <a:gd name="connsiteY29" fmla="*/ 3198 h 10156"/>
                <a:gd name="connsiteX30" fmla="*/ 6063 w 10286"/>
                <a:gd name="connsiteY30" fmla="*/ 2109 h 10156"/>
                <a:gd name="connsiteX31" fmla="*/ 5881 w 10286"/>
                <a:gd name="connsiteY31" fmla="*/ 1349 h 10156"/>
                <a:gd name="connsiteX0" fmla="*/ 10286 w 10286"/>
                <a:gd name="connsiteY0" fmla="*/ 433 h 10156"/>
                <a:gd name="connsiteX1" fmla="*/ 8541 w 10286"/>
                <a:gd name="connsiteY1" fmla="*/ 12 h 10156"/>
                <a:gd name="connsiteX2" fmla="*/ 7411 w 10286"/>
                <a:gd name="connsiteY2" fmla="*/ 358 h 10156"/>
                <a:gd name="connsiteX3" fmla="*/ 6533 w 10286"/>
                <a:gd name="connsiteY3" fmla="*/ 837 h 10156"/>
                <a:gd name="connsiteX4" fmla="*/ 5524 w 10286"/>
                <a:gd name="connsiteY4" fmla="*/ 1707 h 10156"/>
                <a:gd name="connsiteX5" fmla="*/ 4571 w 10286"/>
                <a:gd name="connsiteY5" fmla="*/ 2287 h 10156"/>
                <a:gd name="connsiteX6" fmla="*/ 3986 w 10286"/>
                <a:gd name="connsiteY6" fmla="*/ 2691 h 10156"/>
                <a:gd name="connsiteX7" fmla="*/ 3755 w 10286"/>
                <a:gd name="connsiteY7" fmla="*/ 2963 h 10156"/>
                <a:gd name="connsiteX8" fmla="*/ 3643 w 10286"/>
                <a:gd name="connsiteY8" fmla="*/ 3465 h 10156"/>
                <a:gd name="connsiteX9" fmla="*/ 3165 w 10286"/>
                <a:gd name="connsiteY9" fmla="*/ 4096 h 10156"/>
                <a:gd name="connsiteX10" fmla="*/ 2796 w 10286"/>
                <a:gd name="connsiteY10" fmla="*/ 4203 h 10156"/>
                <a:gd name="connsiteX11" fmla="*/ 2597 w 10286"/>
                <a:gd name="connsiteY11" fmla="*/ 3706 h 10156"/>
                <a:gd name="connsiteX12" fmla="*/ 2678 w 10286"/>
                <a:gd name="connsiteY12" fmla="*/ 3175 h 10156"/>
                <a:gd name="connsiteX13" fmla="*/ 2245 w 10286"/>
                <a:gd name="connsiteY13" fmla="*/ 3401 h 10156"/>
                <a:gd name="connsiteX14" fmla="*/ 2004 w 10286"/>
                <a:gd name="connsiteY14" fmla="*/ 4202 h 10156"/>
                <a:gd name="connsiteX15" fmla="*/ 1552 w 10286"/>
                <a:gd name="connsiteY15" fmla="*/ 5166 h 10156"/>
                <a:gd name="connsiteX16" fmla="*/ 1071 w 10286"/>
                <a:gd name="connsiteY16" fmla="*/ 5938 h 10156"/>
                <a:gd name="connsiteX17" fmla="*/ 707 w 10286"/>
                <a:gd name="connsiteY17" fmla="*/ 6373 h 10156"/>
                <a:gd name="connsiteX18" fmla="*/ 280 w 10286"/>
                <a:gd name="connsiteY18" fmla="*/ 7563 h 10156"/>
                <a:gd name="connsiteX19" fmla="*/ 29 w 10286"/>
                <a:gd name="connsiteY19" fmla="*/ 9185 h 10156"/>
                <a:gd name="connsiteX20" fmla="*/ 123 w 10286"/>
                <a:gd name="connsiteY20" fmla="*/ 10069 h 10156"/>
                <a:gd name="connsiteX21" fmla="*/ 503 w 10286"/>
                <a:gd name="connsiteY21" fmla="*/ 9620 h 10156"/>
                <a:gd name="connsiteX22" fmla="*/ 1004 w 10286"/>
                <a:gd name="connsiteY22" fmla="*/ 9022 h 10156"/>
                <a:gd name="connsiteX23" fmla="*/ 1736 w 10286"/>
                <a:gd name="connsiteY23" fmla="*/ 8271 h 10156"/>
                <a:gd name="connsiteX24" fmla="*/ 2544 w 10286"/>
                <a:gd name="connsiteY24" fmla="*/ 7658 h 10156"/>
                <a:gd name="connsiteX25" fmla="*/ 3659 w 10286"/>
                <a:gd name="connsiteY25" fmla="*/ 7180 h 10156"/>
                <a:gd name="connsiteX26" fmla="*/ 4748 w 10286"/>
                <a:gd name="connsiteY26" fmla="*/ 6389 h 10156"/>
                <a:gd name="connsiteX27" fmla="*/ 5557 w 10286"/>
                <a:gd name="connsiteY27" fmla="*/ 5255 h 10156"/>
                <a:gd name="connsiteX28" fmla="*/ 5952 w 10286"/>
                <a:gd name="connsiteY28" fmla="*/ 4208 h 10156"/>
                <a:gd name="connsiteX29" fmla="*/ 6077 w 10286"/>
                <a:gd name="connsiteY29" fmla="*/ 3198 h 10156"/>
                <a:gd name="connsiteX30" fmla="*/ 6063 w 10286"/>
                <a:gd name="connsiteY30" fmla="*/ 2109 h 10156"/>
                <a:gd name="connsiteX31" fmla="*/ 5881 w 10286"/>
                <a:gd name="connsiteY31" fmla="*/ 1349 h 10156"/>
                <a:gd name="connsiteX0" fmla="*/ 10286 w 10286"/>
                <a:gd name="connsiteY0" fmla="*/ 433 h 10156"/>
                <a:gd name="connsiteX1" fmla="*/ 8541 w 10286"/>
                <a:gd name="connsiteY1" fmla="*/ 12 h 10156"/>
                <a:gd name="connsiteX2" fmla="*/ 7411 w 10286"/>
                <a:gd name="connsiteY2" fmla="*/ 358 h 10156"/>
                <a:gd name="connsiteX3" fmla="*/ 6533 w 10286"/>
                <a:gd name="connsiteY3" fmla="*/ 837 h 10156"/>
                <a:gd name="connsiteX4" fmla="*/ 5524 w 10286"/>
                <a:gd name="connsiteY4" fmla="*/ 1707 h 10156"/>
                <a:gd name="connsiteX5" fmla="*/ 4571 w 10286"/>
                <a:gd name="connsiteY5" fmla="*/ 2287 h 10156"/>
                <a:gd name="connsiteX6" fmla="*/ 3986 w 10286"/>
                <a:gd name="connsiteY6" fmla="*/ 2691 h 10156"/>
                <a:gd name="connsiteX7" fmla="*/ 3755 w 10286"/>
                <a:gd name="connsiteY7" fmla="*/ 2963 h 10156"/>
                <a:gd name="connsiteX8" fmla="*/ 3600 w 10286"/>
                <a:gd name="connsiteY8" fmla="*/ 3465 h 10156"/>
                <a:gd name="connsiteX9" fmla="*/ 3165 w 10286"/>
                <a:gd name="connsiteY9" fmla="*/ 4096 h 10156"/>
                <a:gd name="connsiteX10" fmla="*/ 2796 w 10286"/>
                <a:gd name="connsiteY10" fmla="*/ 4203 h 10156"/>
                <a:gd name="connsiteX11" fmla="*/ 2597 w 10286"/>
                <a:gd name="connsiteY11" fmla="*/ 3706 h 10156"/>
                <a:gd name="connsiteX12" fmla="*/ 2678 w 10286"/>
                <a:gd name="connsiteY12" fmla="*/ 3175 h 10156"/>
                <a:gd name="connsiteX13" fmla="*/ 2245 w 10286"/>
                <a:gd name="connsiteY13" fmla="*/ 3401 h 10156"/>
                <a:gd name="connsiteX14" fmla="*/ 2004 w 10286"/>
                <a:gd name="connsiteY14" fmla="*/ 4202 h 10156"/>
                <a:gd name="connsiteX15" fmla="*/ 1552 w 10286"/>
                <a:gd name="connsiteY15" fmla="*/ 5166 h 10156"/>
                <a:gd name="connsiteX16" fmla="*/ 1071 w 10286"/>
                <a:gd name="connsiteY16" fmla="*/ 5938 h 10156"/>
                <a:gd name="connsiteX17" fmla="*/ 707 w 10286"/>
                <a:gd name="connsiteY17" fmla="*/ 6373 h 10156"/>
                <a:gd name="connsiteX18" fmla="*/ 280 w 10286"/>
                <a:gd name="connsiteY18" fmla="*/ 7563 h 10156"/>
                <a:gd name="connsiteX19" fmla="*/ 29 w 10286"/>
                <a:gd name="connsiteY19" fmla="*/ 9185 h 10156"/>
                <a:gd name="connsiteX20" fmla="*/ 123 w 10286"/>
                <a:gd name="connsiteY20" fmla="*/ 10069 h 10156"/>
                <a:gd name="connsiteX21" fmla="*/ 503 w 10286"/>
                <a:gd name="connsiteY21" fmla="*/ 9620 h 10156"/>
                <a:gd name="connsiteX22" fmla="*/ 1004 w 10286"/>
                <a:gd name="connsiteY22" fmla="*/ 9022 h 10156"/>
                <a:gd name="connsiteX23" fmla="*/ 1736 w 10286"/>
                <a:gd name="connsiteY23" fmla="*/ 8271 h 10156"/>
                <a:gd name="connsiteX24" fmla="*/ 2544 w 10286"/>
                <a:gd name="connsiteY24" fmla="*/ 7658 h 10156"/>
                <a:gd name="connsiteX25" fmla="*/ 3659 w 10286"/>
                <a:gd name="connsiteY25" fmla="*/ 7180 h 10156"/>
                <a:gd name="connsiteX26" fmla="*/ 4748 w 10286"/>
                <a:gd name="connsiteY26" fmla="*/ 6389 h 10156"/>
                <a:gd name="connsiteX27" fmla="*/ 5557 w 10286"/>
                <a:gd name="connsiteY27" fmla="*/ 5255 h 10156"/>
                <a:gd name="connsiteX28" fmla="*/ 5952 w 10286"/>
                <a:gd name="connsiteY28" fmla="*/ 4208 h 10156"/>
                <a:gd name="connsiteX29" fmla="*/ 6077 w 10286"/>
                <a:gd name="connsiteY29" fmla="*/ 3198 h 10156"/>
                <a:gd name="connsiteX30" fmla="*/ 6063 w 10286"/>
                <a:gd name="connsiteY30" fmla="*/ 2109 h 10156"/>
                <a:gd name="connsiteX31" fmla="*/ 5881 w 10286"/>
                <a:gd name="connsiteY31" fmla="*/ 1349 h 10156"/>
                <a:gd name="connsiteX0" fmla="*/ 10209 w 10209"/>
                <a:gd name="connsiteY0" fmla="*/ 433 h 10156"/>
                <a:gd name="connsiteX1" fmla="*/ 8464 w 10209"/>
                <a:gd name="connsiteY1" fmla="*/ 12 h 10156"/>
                <a:gd name="connsiteX2" fmla="*/ 7334 w 10209"/>
                <a:gd name="connsiteY2" fmla="*/ 358 h 10156"/>
                <a:gd name="connsiteX3" fmla="*/ 6456 w 10209"/>
                <a:gd name="connsiteY3" fmla="*/ 837 h 10156"/>
                <a:gd name="connsiteX4" fmla="*/ 5447 w 10209"/>
                <a:gd name="connsiteY4" fmla="*/ 1707 h 10156"/>
                <a:gd name="connsiteX5" fmla="*/ 4494 w 10209"/>
                <a:gd name="connsiteY5" fmla="*/ 2287 h 10156"/>
                <a:gd name="connsiteX6" fmla="*/ 3909 w 10209"/>
                <a:gd name="connsiteY6" fmla="*/ 2691 h 10156"/>
                <a:gd name="connsiteX7" fmla="*/ 3678 w 10209"/>
                <a:gd name="connsiteY7" fmla="*/ 2963 h 10156"/>
                <a:gd name="connsiteX8" fmla="*/ 3523 w 10209"/>
                <a:gd name="connsiteY8" fmla="*/ 3465 h 10156"/>
                <a:gd name="connsiteX9" fmla="*/ 3088 w 10209"/>
                <a:gd name="connsiteY9" fmla="*/ 4096 h 10156"/>
                <a:gd name="connsiteX10" fmla="*/ 2719 w 10209"/>
                <a:gd name="connsiteY10" fmla="*/ 4203 h 10156"/>
                <a:gd name="connsiteX11" fmla="*/ 2520 w 10209"/>
                <a:gd name="connsiteY11" fmla="*/ 3706 h 10156"/>
                <a:gd name="connsiteX12" fmla="*/ 2601 w 10209"/>
                <a:gd name="connsiteY12" fmla="*/ 3175 h 10156"/>
                <a:gd name="connsiteX13" fmla="*/ 2168 w 10209"/>
                <a:gd name="connsiteY13" fmla="*/ 3401 h 10156"/>
                <a:gd name="connsiteX14" fmla="*/ 1927 w 10209"/>
                <a:gd name="connsiteY14" fmla="*/ 4202 h 10156"/>
                <a:gd name="connsiteX15" fmla="*/ 1475 w 10209"/>
                <a:gd name="connsiteY15" fmla="*/ 5166 h 10156"/>
                <a:gd name="connsiteX16" fmla="*/ 994 w 10209"/>
                <a:gd name="connsiteY16" fmla="*/ 5938 h 10156"/>
                <a:gd name="connsiteX17" fmla="*/ 630 w 10209"/>
                <a:gd name="connsiteY17" fmla="*/ 6373 h 10156"/>
                <a:gd name="connsiteX18" fmla="*/ 203 w 10209"/>
                <a:gd name="connsiteY18" fmla="*/ 7563 h 10156"/>
                <a:gd name="connsiteX19" fmla="*/ 181 w 10209"/>
                <a:gd name="connsiteY19" fmla="*/ 9124 h 10156"/>
                <a:gd name="connsiteX20" fmla="*/ 46 w 10209"/>
                <a:gd name="connsiteY20" fmla="*/ 10069 h 10156"/>
                <a:gd name="connsiteX21" fmla="*/ 426 w 10209"/>
                <a:gd name="connsiteY21" fmla="*/ 9620 h 10156"/>
                <a:gd name="connsiteX22" fmla="*/ 927 w 10209"/>
                <a:gd name="connsiteY22" fmla="*/ 9022 h 10156"/>
                <a:gd name="connsiteX23" fmla="*/ 1659 w 10209"/>
                <a:gd name="connsiteY23" fmla="*/ 8271 h 10156"/>
                <a:gd name="connsiteX24" fmla="*/ 2467 w 10209"/>
                <a:gd name="connsiteY24" fmla="*/ 7658 h 10156"/>
                <a:gd name="connsiteX25" fmla="*/ 3582 w 10209"/>
                <a:gd name="connsiteY25" fmla="*/ 7180 h 10156"/>
                <a:gd name="connsiteX26" fmla="*/ 4671 w 10209"/>
                <a:gd name="connsiteY26" fmla="*/ 6389 h 10156"/>
                <a:gd name="connsiteX27" fmla="*/ 5480 w 10209"/>
                <a:gd name="connsiteY27" fmla="*/ 5255 h 10156"/>
                <a:gd name="connsiteX28" fmla="*/ 5875 w 10209"/>
                <a:gd name="connsiteY28" fmla="*/ 4208 h 10156"/>
                <a:gd name="connsiteX29" fmla="*/ 6000 w 10209"/>
                <a:gd name="connsiteY29" fmla="*/ 3198 h 10156"/>
                <a:gd name="connsiteX30" fmla="*/ 5986 w 10209"/>
                <a:gd name="connsiteY30" fmla="*/ 2109 h 10156"/>
                <a:gd name="connsiteX31" fmla="*/ 5804 w 10209"/>
                <a:gd name="connsiteY31" fmla="*/ 1349 h 10156"/>
                <a:gd name="connsiteX0" fmla="*/ 10119 w 10119"/>
                <a:gd name="connsiteY0" fmla="*/ 433 h 10116"/>
                <a:gd name="connsiteX1" fmla="*/ 8374 w 10119"/>
                <a:gd name="connsiteY1" fmla="*/ 12 h 10116"/>
                <a:gd name="connsiteX2" fmla="*/ 7244 w 10119"/>
                <a:gd name="connsiteY2" fmla="*/ 358 h 10116"/>
                <a:gd name="connsiteX3" fmla="*/ 6366 w 10119"/>
                <a:gd name="connsiteY3" fmla="*/ 837 h 10116"/>
                <a:gd name="connsiteX4" fmla="*/ 5357 w 10119"/>
                <a:gd name="connsiteY4" fmla="*/ 1707 h 10116"/>
                <a:gd name="connsiteX5" fmla="*/ 4404 w 10119"/>
                <a:gd name="connsiteY5" fmla="*/ 2287 h 10116"/>
                <a:gd name="connsiteX6" fmla="*/ 3819 w 10119"/>
                <a:gd name="connsiteY6" fmla="*/ 2691 h 10116"/>
                <a:gd name="connsiteX7" fmla="*/ 3588 w 10119"/>
                <a:gd name="connsiteY7" fmla="*/ 2963 h 10116"/>
                <a:gd name="connsiteX8" fmla="*/ 3433 w 10119"/>
                <a:gd name="connsiteY8" fmla="*/ 3465 h 10116"/>
                <a:gd name="connsiteX9" fmla="*/ 2998 w 10119"/>
                <a:gd name="connsiteY9" fmla="*/ 4096 h 10116"/>
                <a:gd name="connsiteX10" fmla="*/ 2629 w 10119"/>
                <a:gd name="connsiteY10" fmla="*/ 4203 h 10116"/>
                <a:gd name="connsiteX11" fmla="*/ 2430 w 10119"/>
                <a:gd name="connsiteY11" fmla="*/ 3706 h 10116"/>
                <a:gd name="connsiteX12" fmla="*/ 2511 w 10119"/>
                <a:gd name="connsiteY12" fmla="*/ 3175 h 10116"/>
                <a:gd name="connsiteX13" fmla="*/ 2078 w 10119"/>
                <a:gd name="connsiteY13" fmla="*/ 3401 h 10116"/>
                <a:gd name="connsiteX14" fmla="*/ 1837 w 10119"/>
                <a:gd name="connsiteY14" fmla="*/ 4202 h 10116"/>
                <a:gd name="connsiteX15" fmla="*/ 1385 w 10119"/>
                <a:gd name="connsiteY15" fmla="*/ 5166 h 10116"/>
                <a:gd name="connsiteX16" fmla="*/ 904 w 10119"/>
                <a:gd name="connsiteY16" fmla="*/ 5938 h 10116"/>
                <a:gd name="connsiteX17" fmla="*/ 540 w 10119"/>
                <a:gd name="connsiteY17" fmla="*/ 6373 h 10116"/>
                <a:gd name="connsiteX18" fmla="*/ 113 w 10119"/>
                <a:gd name="connsiteY18" fmla="*/ 7563 h 10116"/>
                <a:gd name="connsiteX19" fmla="*/ 91 w 10119"/>
                <a:gd name="connsiteY19" fmla="*/ 9124 h 10116"/>
                <a:gd name="connsiteX20" fmla="*/ 56 w 10119"/>
                <a:gd name="connsiteY20" fmla="*/ 10029 h 10116"/>
                <a:gd name="connsiteX21" fmla="*/ 336 w 10119"/>
                <a:gd name="connsiteY21" fmla="*/ 9620 h 10116"/>
                <a:gd name="connsiteX22" fmla="*/ 837 w 10119"/>
                <a:gd name="connsiteY22" fmla="*/ 9022 h 10116"/>
                <a:gd name="connsiteX23" fmla="*/ 1569 w 10119"/>
                <a:gd name="connsiteY23" fmla="*/ 8271 h 10116"/>
                <a:gd name="connsiteX24" fmla="*/ 2377 w 10119"/>
                <a:gd name="connsiteY24" fmla="*/ 7658 h 10116"/>
                <a:gd name="connsiteX25" fmla="*/ 3492 w 10119"/>
                <a:gd name="connsiteY25" fmla="*/ 7180 h 10116"/>
                <a:gd name="connsiteX26" fmla="*/ 4581 w 10119"/>
                <a:gd name="connsiteY26" fmla="*/ 6389 h 10116"/>
                <a:gd name="connsiteX27" fmla="*/ 5390 w 10119"/>
                <a:gd name="connsiteY27" fmla="*/ 5255 h 10116"/>
                <a:gd name="connsiteX28" fmla="*/ 5785 w 10119"/>
                <a:gd name="connsiteY28" fmla="*/ 4208 h 10116"/>
                <a:gd name="connsiteX29" fmla="*/ 5910 w 10119"/>
                <a:gd name="connsiteY29" fmla="*/ 3198 h 10116"/>
                <a:gd name="connsiteX30" fmla="*/ 5896 w 10119"/>
                <a:gd name="connsiteY30" fmla="*/ 2109 h 10116"/>
                <a:gd name="connsiteX31" fmla="*/ 5714 w 10119"/>
                <a:gd name="connsiteY31" fmla="*/ 1349 h 10116"/>
                <a:gd name="connsiteX0" fmla="*/ 10109 w 10109"/>
                <a:gd name="connsiteY0" fmla="*/ 433 h 10116"/>
                <a:gd name="connsiteX1" fmla="*/ 8364 w 10109"/>
                <a:gd name="connsiteY1" fmla="*/ 12 h 10116"/>
                <a:gd name="connsiteX2" fmla="*/ 7234 w 10109"/>
                <a:gd name="connsiteY2" fmla="*/ 358 h 10116"/>
                <a:gd name="connsiteX3" fmla="*/ 6356 w 10109"/>
                <a:gd name="connsiteY3" fmla="*/ 837 h 10116"/>
                <a:gd name="connsiteX4" fmla="*/ 5347 w 10109"/>
                <a:gd name="connsiteY4" fmla="*/ 1707 h 10116"/>
                <a:gd name="connsiteX5" fmla="*/ 4394 w 10109"/>
                <a:gd name="connsiteY5" fmla="*/ 2287 h 10116"/>
                <a:gd name="connsiteX6" fmla="*/ 3809 w 10109"/>
                <a:gd name="connsiteY6" fmla="*/ 2691 h 10116"/>
                <a:gd name="connsiteX7" fmla="*/ 3578 w 10109"/>
                <a:gd name="connsiteY7" fmla="*/ 2963 h 10116"/>
                <a:gd name="connsiteX8" fmla="*/ 3423 w 10109"/>
                <a:gd name="connsiteY8" fmla="*/ 3465 h 10116"/>
                <a:gd name="connsiteX9" fmla="*/ 2988 w 10109"/>
                <a:gd name="connsiteY9" fmla="*/ 4096 h 10116"/>
                <a:gd name="connsiteX10" fmla="*/ 2619 w 10109"/>
                <a:gd name="connsiteY10" fmla="*/ 4203 h 10116"/>
                <a:gd name="connsiteX11" fmla="*/ 2420 w 10109"/>
                <a:gd name="connsiteY11" fmla="*/ 3706 h 10116"/>
                <a:gd name="connsiteX12" fmla="*/ 2501 w 10109"/>
                <a:gd name="connsiteY12" fmla="*/ 3175 h 10116"/>
                <a:gd name="connsiteX13" fmla="*/ 2068 w 10109"/>
                <a:gd name="connsiteY13" fmla="*/ 3401 h 10116"/>
                <a:gd name="connsiteX14" fmla="*/ 1827 w 10109"/>
                <a:gd name="connsiteY14" fmla="*/ 4202 h 10116"/>
                <a:gd name="connsiteX15" fmla="*/ 1375 w 10109"/>
                <a:gd name="connsiteY15" fmla="*/ 5166 h 10116"/>
                <a:gd name="connsiteX16" fmla="*/ 894 w 10109"/>
                <a:gd name="connsiteY16" fmla="*/ 5938 h 10116"/>
                <a:gd name="connsiteX17" fmla="*/ 530 w 10109"/>
                <a:gd name="connsiteY17" fmla="*/ 6373 h 10116"/>
                <a:gd name="connsiteX18" fmla="*/ 389 w 10109"/>
                <a:gd name="connsiteY18" fmla="*/ 7867 h 10116"/>
                <a:gd name="connsiteX19" fmla="*/ 81 w 10109"/>
                <a:gd name="connsiteY19" fmla="*/ 9124 h 10116"/>
                <a:gd name="connsiteX20" fmla="*/ 46 w 10109"/>
                <a:gd name="connsiteY20" fmla="*/ 10029 h 10116"/>
                <a:gd name="connsiteX21" fmla="*/ 326 w 10109"/>
                <a:gd name="connsiteY21" fmla="*/ 9620 h 10116"/>
                <a:gd name="connsiteX22" fmla="*/ 827 w 10109"/>
                <a:gd name="connsiteY22" fmla="*/ 9022 h 10116"/>
                <a:gd name="connsiteX23" fmla="*/ 1559 w 10109"/>
                <a:gd name="connsiteY23" fmla="*/ 8271 h 10116"/>
                <a:gd name="connsiteX24" fmla="*/ 2367 w 10109"/>
                <a:gd name="connsiteY24" fmla="*/ 7658 h 10116"/>
                <a:gd name="connsiteX25" fmla="*/ 3482 w 10109"/>
                <a:gd name="connsiteY25" fmla="*/ 7180 h 10116"/>
                <a:gd name="connsiteX26" fmla="*/ 4571 w 10109"/>
                <a:gd name="connsiteY26" fmla="*/ 6389 h 10116"/>
                <a:gd name="connsiteX27" fmla="*/ 5380 w 10109"/>
                <a:gd name="connsiteY27" fmla="*/ 5255 h 10116"/>
                <a:gd name="connsiteX28" fmla="*/ 5775 w 10109"/>
                <a:gd name="connsiteY28" fmla="*/ 4208 h 10116"/>
                <a:gd name="connsiteX29" fmla="*/ 5900 w 10109"/>
                <a:gd name="connsiteY29" fmla="*/ 3198 h 10116"/>
                <a:gd name="connsiteX30" fmla="*/ 5886 w 10109"/>
                <a:gd name="connsiteY30" fmla="*/ 2109 h 10116"/>
                <a:gd name="connsiteX31" fmla="*/ 5704 w 10109"/>
                <a:gd name="connsiteY31" fmla="*/ 1349 h 10116"/>
                <a:gd name="connsiteX0" fmla="*/ 10109 w 10109"/>
                <a:gd name="connsiteY0" fmla="*/ 433 h 10116"/>
                <a:gd name="connsiteX1" fmla="*/ 8364 w 10109"/>
                <a:gd name="connsiteY1" fmla="*/ 12 h 10116"/>
                <a:gd name="connsiteX2" fmla="*/ 7234 w 10109"/>
                <a:gd name="connsiteY2" fmla="*/ 358 h 10116"/>
                <a:gd name="connsiteX3" fmla="*/ 6356 w 10109"/>
                <a:gd name="connsiteY3" fmla="*/ 837 h 10116"/>
                <a:gd name="connsiteX4" fmla="*/ 5347 w 10109"/>
                <a:gd name="connsiteY4" fmla="*/ 1707 h 10116"/>
                <a:gd name="connsiteX5" fmla="*/ 4394 w 10109"/>
                <a:gd name="connsiteY5" fmla="*/ 2287 h 10116"/>
                <a:gd name="connsiteX6" fmla="*/ 3809 w 10109"/>
                <a:gd name="connsiteY6" fmla="*/ 2691 h 10116"/>
                <a:gd name="connsiteX7" fmla="*/ 3578 w 10109"/>
                <a:gd name="connsiteY7" fmla="*/ 2963 h 10116"/>
                <a:gd name="connsiteX8" fmla="*/ 3423 w 10109"/>
                <a:gd name="connsiteY8" fmla="*/ 3465 h 10116"/>
                <a:gd name="connsiteX9" fmla="*/ 2988 w 10109"/>
                <a:gd name="connsiteY9" fmla="*/ 4096 h 10116"/>
                <a:gd name="connsiteX10" fmla="*/ 2619 w 10109"/>
                <a:gd name="connsiteY10" fmla="*/ 4203 h 10116"/>
                <a:gd name="connsiteX11" fmla="*/ 2420 w 10109"/>
                <a:gd name="connsiteY11" fmla="*/ 3706 h 10116"/>
                <a:gd name="connsiteX12" fmla="*/ 2501 w 10109"/>
                <a:gd name="connsiteY12" fmla="*/ 3175 h 10116"/>
                <a:gd name="connsiteX13" fmla="*/ 2068 w 10109"/>
                <a:gd name="connsiteY13" fmla="*/ 3401 h 10116"/>
                <a:gd name="connsiteX14" fmla="*/ 1827 w 10109"/>
                <a:gd name="connsiteY14" fmla="*/ 4202 h 10116"/>
                <a:gd name="connsiteX15" fmla="*/ 1375 w 10109"/>
                <a:gd name="connsiteY15" fmla="*/ 5166 h 10116"/>
                <a:gd name="connsiteX16" fmla="*/ 894 w 10109"/>
                <a:gd name="connsiteY16" fmla="*/ 5938 h 10116"/>
                <a:gd name="connsiteX17" fmla="*/ 845 w 10109"/>
                <a:gd name="connsiteY17" fmla="*/ 6838 h 10116"/>
                <a:gd name="connsiteX18" fmla="*/ 389 w 10109"/>
                <a:gd name="connsiteY18" fmla="*/ 7867 h 10116"/>
                <a:gd name="connsiteX19" fmla="*/ 81 w 10109"/>
                <a:gd name="connsiteY19" fmla="*/ 9124 h 10116"/>
                <a:gd name="connsiteX20" fmla="*/ 46 w 10109"/>
                <a:gd name="connsiteY20" fmla="*/ 10029 h 10116"/>
                <a:gd name="connsiteX21" fmla="*/ 326 w 10109"/>
                <a:gd name="connsiteY21" fmla="*/ 9620 h 10116"/>
                <a:gd name="connsiteX22" fmla="*/ 827 w 10109"/>
                <a:gd name="connsiteY22" fmla="*/ 9022 h 10116"/>
                <a:gd name="connsiteX23" fmla="*/ 1559 w 10109"/>
                <a:gd name="connsiteY23" fmla="*/ 8271 h 10116"/>
                <a:gd name="connsiteX24" fmla="*/ 2367 w 10109"/>
                <a:gd name="connsiteY24" fmla="*/ 7658 h 10116"/>
                <a:gd name="connsiteX25" fmla="*/ 3482 w 10109"/>
                <a:gd name="connsiteY25" fmla="*/ 7180 h 10116"/>
                <a:gd name="connsiteX26" fmla="*/ 4571 w 10109"/>
                <a:gd name="connsiteY26" fmla="*/ 6389 h 10116"/>
                <a:gd name="connsiteX27" fmla="*/ 5380 w 10109"/>
                <a:gd name="connsiteY27" fmla="*/ 5255 h 10116"/>
                <a:gd name="connsiteX28" fmla="*/ 5775 w 10109"/>
                <a:gd name="connsiteY28" fmla="*/ 4208 h 10116"/>
                <a:gd name="connsiteX29" fmla="*/ 5900 w 10109"/>
                <a:gd name="connsiteY29" fmla="*/ 3198 h 10116"/>
                <a:gd name="connsiteX30" fmla="*/ 5886 w 10109"/>
                <a:gd name="connsiteY30" fmla="*/ 2109 h 10116"/>
                <a:gd name="connsiteX31" fmla="*/ 5704 w 10109"/>
                <a:gd name="connsiteY31" fmla="*/ 1349 h 10116"/>
                <a:gd name="connsiteX0" fmla="*/ 10109 w 10109"/>
                <a:gd name="connsiteY0" fmla="*/ 433 h 10116"/>
                <a:gd name="connsiteX1" fmla="*/ 8364 w 10109"/>
                <a:gd name="connsiteY1" fmla="*/ 12 h 10116"/>
                <a:gd name="connsiteX2" fmla="*/ 7234 w 10109"/>
                <a:gd name="connsiteY2" fmla="*/ 358 h 10116"/>
                <a:gd name="connsiteX3" fmla="*/ 6356 w 10109"/>
                <a:gd name="connsiteY3" fmla="*/ 837 h 10116"/>
                <a:gd name="connsiteX4" fmla="*/ 5347 w 10109"/>
                <a:gd name="connsiteY4" fmla="*/ 1707 h 10116"/>
                <a:gd name="connsiteX5" fmla="*/ 4394 w 10109"/>
                <a:gd name="connsiteY5" fmla="*/ 2287 h 10116"/>
                <a:gd name="connsiteX6" fmla="*/ 3809 w 10109"/>
                <a:gd name="connsiteY6" fmla="*/ 2691 h 10116"/>
                <a:gd name="connsiteX7" fmla="*/ 3578 w 10109"/>
                <a:gd name="connsiteY7" fmla="*/ 2963 h 10116"/>
                <a:gd name="connsiteX8" fmla="*/ 3423 w 10109"/>
                <a:gd name="connsiteY8" fmla="*/ 3465 h 10116"/>
                <a:gd name="connsiteX9" fmla="*/ 2988 w 10109"/>
                <a:gd name="connsiteY9" fmla="*/ 4096 h 10116"/>
                <a:gd name="connsiteX10" fmla="*/ 2619 w 10109"/>
                <a:gd name="connsiteY10" fmla="*/ 4203 h 10116"/>
                <a:gd name="connsiteX11" fmla="*/ 2420 w 10109"/>
                <a:gd name="connsiteY11" fmla="*/ 3706 h 10116"/>
                <a:gd name="connsiteX12" fmla="*/ 2501 w 10109"/>
                <a:gd name="connsiteY12" fmla="*/ 3175 h 10116"/>
                <a:gd name="connsiteX13" fmla="*/ 2068 w 10109"/>
                <a:gd name="connsiteY13" fmla="*/ 3401 h 10116"/>
                <a:gd name="connsiteX14" fmla="*/ 1827 w 10109"/>
                <a:gd name="connsiteY14" fmla="*/ 4202 h 10116"/>
                <a:gd name="connsiteX15" fmla="*/ 1375 w 10109"/>
                <a:gd name="connsiteY15" fmla="*/ 5166 h 10116"/>
                <a:gd name="connsiteX16" fmla="*/ 1066 w 10109"/>
                <a:gd name="connsiteY16" fmla="*/ 5918 h 10116"/>
                <a:gd name="connsiteX17" fmla="*/ 845 w 10109"/>
                <a:gd name="connsiteY17" fmla="*/ 6838 h 10116"/>
                <a:gd name="connsiteX18" fmla="*/ 389 w 10109"/>
                <a:gd name="connsiteY18" fmla="*/ 7867 h 10116"/>
                <a:gd name="connsiteX19" fmla="*/ 81 w 10109"/>
                <a:gd name="connsiteY19" fmla="*/ 9124 h 10116"/>
                <a:gd name="connsiteX20" fmla="*/ 46 w 10109"/>
                <a:gd name="connsiteY20" fmla="*/ 10029 h 10116"/>
                <a:gd name="connsiteX21" fmla="*/ 326 w 10109"/>
                <a:gd name="connsiteY21" fmla="*/ 9620 h 10116"/>
                <a:gd name="connsiteX22" fmla="*/ 827 w 10109"/>
                <a:gd name="connsiteY22" fmla="*/ 9022 h 10116"/>
                <a:gd name="connsiteX23" fmla="*/ 1559 w 10109"/>
                <a:gd name="connsiteY23" fmla="*/ 8271 h 10116"/>
                <a:gd name="connsiteX24" fmla="*/ 2367 w 10109"/>
                <a:gd name="connsiteY24" fmla="*/ 7658 h 10116"/>
                <a:gd name="connsiteX25" fmla="*/ 3482 w 10109"/>
                <a:gd name="connsiteY25" fmla="*/ 7180 h 10116"/>
                <a:gd name="connsiteX26" fmla="*/ 4571 w 10109"/>
                <a:gd name="connsiteY26" fmla="*/ 6389 h 10116"/>
                <a:gd name="connsiteX27" fmla="*/ 5380 w 10109"/>
                <a:gd name="connsiteY27" fmla="*/ 5255 h 10116"/>
                <a:gd name="connsiteX28" fmla="*/ 5775 w 10109"/>
                <a:gd name="connsiteY28" fmla="*/ 4208 h 10116"/>
                <a:gd name="connsiteX29" fmla="*/ 5900 w 10109"/>
                <a:gd name="connsiteY29" fmla="*/ 3198 h 10116"/>
                <a:gd name="connsiteX30" fmla="*/ 5886 w 10109"/>
                <a:gd name="connsiteY30" fmla="*/ 2109 h 10116"/>
                <a:gd name="connsiteX31" fmla="*/ 5704 w 10109"/>
                <a:gd name="connsiteY31" fmla="*/ 1349 h 10116"/>
                <a:gd name="connsiteX0" fmla="*/ 10109 w 10109"/>
                <a:gd name="connsiteY0" fmla="*/ 433 h 10116"/>
                <a:gd name="connsiteX1" fmla="*/ 8364 w 10109"/>
                <a:gd name="connsiteY1" fmla="*/ 12 h 10116"/>
                <a:gd name="connsiteX2" fmla="*/ 7234 w 10109"/>
                <a:gd name="connsiteY2" fmla="*/ 358 h 10116"/>
                <a:gd name="connsiteX3" fmla="*/ 6356 w 10109"/>
                <a:gd name="connsiteY3" fmla="*/ 837 h 10116"/>
                <a:gd name="connsiteX4" fmla="*/ 5347 w 10109"/>
                <a:gd name="connsiteY4" fmla="*/ 1707 h 10116"/>
                <a:gd name="connsiteX5" fmla="*/ 4394 w 10109"/>
                <a:gd name="connsiteY5" fmla="*/ 2287 h 10116"/>
                <a:gd name="connsiteX6" fmla="*/ 3809 w 10109"/>
                <a:gd name="connsiteY6" fmla="*/ 2691 h 10116"/>
                <a:gd name="connsiteX7" fmla="*/ 3578 w 10109"/>
                <a:gd name="connsiteY7" fmla="*/ 2963 h 10116"/>
                <a:gd name="connsiteX8" fmla="*/ 3423 w 10109"/>
                <a:gd name="connsiteY8" fmla="*/ 3465 h 10116"/>
                <a:gd name="connsiteX9" fmla="*/ 2988 w 10109"/>
                <a:gd name="connsiteY9" fmla="*/ 4096 h 10116"/>
                <a:gd name="connsiteX10" fmla="*/ 2619 w 10109"/>
                <a:gd name="connsiteY10" fmla="*/ 4203 h 10116"/>
                <a:gd name="connsiteX11" fmla="*/ 2420 w 10109"/>
                <a:gd name="connsiteY11" fmla="*/ 3706 h 10116"/>
                <a:gd name="connsiteX12" fmla="*/ 2501 w 10109"/>
                <a:gd name="connsiteY12" fmla="*/ 3175 h 10116"/>
                <a:gd name="connsiteX13" fmla="*/ 2068 w 10109"/>
                <a:gd name="connsiteY13" fmla="*/ 3401 h 10116"/>
                <a:gd name="connsiteX14" fmla="*/ 1827 w 10109"/>
                <a:gd name="connsiteY14" fmla="*/ 4202 h 10116"/>
                <a:gd name="connsiteX15" fmla="*/ 1375 w 10109"/>
                <a:gd name="connsiteY15" fmla="*/ 5166 h 10116"/>
                <a:gd name="connsiteX16" fmla="*/ 1066 w 10109"/>
                <a:gd name="connsiteY16" fmla="*/ 5918 h 10116"/>
                <a:gd name="connsiteX17" fmla="*/ 845 w 10109"/>
                <a:gd name="connsiteY17" fmla="*/ 6838 h 10116"/>
                <a:gd name="connsiteX18" fmla="*/ 389 w 10109"/>
                <a:gd name="connsiteY18" fmla="*/ 7867 h 10116"/>
                <a:gd name="connsiteX19" fmla="*/ 81 w 10109"/>
                <a:gd name="connsiteY19" fmla="*/ 9124 h 10116"/>
                <a:gd name="connsiteX20" fmla="*/ 46 w 10109"/>
                <a:gd name="connsiteY20" fmla="*/ 10029 h 10116"/>
                <a:gd name="connsiteX21" fmla="*/ 326 w 10109"/>
                <a:gd name="connsiteY21" fmla="*/ 9620 h 10116"/>
                <a:gd name="connsiteX22" fmla="*/ 827 w 10109"/>
                <a:gd name="connsiteY22" fmla="*/ 9022 h 10116"/>
                <a:gd name="connsiteX23" fmla="*/ 1559 w 10109"/>
                <a:gd name="connsiteY23" fmla="*/ 8271 h 10116"/>
                <a:gd name="connsiteX24" fmla="*/ 2367 w 10109"/>
                <a:gd name="connsiteY24" fmla="*/ 7658 h 10116"/>
                <a:gd name="connsiteX25" fmla="*/ 3482 w 10109"/>
                <a:gd name="connsiteY25" fmla="*/ 7180 h 10116"/>
                <a:gd name="connsiteX26" fmla="*/ 4571 w 10109"/>
                <a:gd name="connsiteY26" fmla="*/ 6389 h 10116"/>
                <a:gd name="connsiteX27" fmla="*/ 5380 w 10109"/>
                <a:gd name="connsiteY27" fmla="*/ 5255 h 10116"/>
                <a:gd name="connsiteX28" fmla="*/ 5775 w 10109"/>
                <a:gd name="connsiteY28" fmla="*/ 4208 h 10116"/>
                <a:gd name="connsiteX29" fmla="*/ 5900 w 10109"/>
                <a:gd name="connsiteY29" fmla="*/ 3198 h 10116"/>
                <a:gd name="connsiteX30" fmla="*/ 5886 w 10109"/>
                <a:gd name="connsiteY30" fmla="*/ 2109 h 10116"/>
                <a:gd name="connsiteX31" fmla="*/ 5704 w 10109"/>
                <a:gd name="connsiteY31" fmla="*/ 1349 h 10116"/>
                <a:gd name="connsiteX0" fmla="*/ 10109 w 10109"/>
                <a:gd name="connsiteY0" fmla="*/ 433 h 10116"/>
                <a:gd name="connsiteX1" fmla="*/ 8364 w 10109"/>
                <a:gd name="connsiteY1" fmla="*/ 12 h 10116"/>
                <a:gd name="connsiteX2" fmla="*/ 7234 w 10109"/>
                <a:gd name="connsiteY2" fmla="*/ 358 h 10116"/>
                <a:gd name="connsiteX3" fmla="*/ 6356 w 10109"/>
                <a:gd name="connsiteY3" fmla="*/ 837 h 10116"/>
                <a:gd name="connsiteX4" fmla="*/ 5347 w 10109"/>
                <a:gd name="connsiteY4" fmla="*/ 1707 h 10116"/>
                <a:gd name="connsiteX5" fmla="*/ 4394 w 10109"/>
                <a:gd name="connsiteY5" fmla="*/ 2287 h 10116"/>
                <a:gd name="connsiteX6" fmla="*/ 3809 w 10109"/>
                <a:gd name="connsiteY6" fmla="*/ 2691 h 10116"/>
                <a:gd name="connsiteX7" fmla="*/ 3578 w 10109"/>
                <a:gd name="connsiteY7" fmla="*/ 2963 h 10116"/>
                <a:gd name="connsiteX8" fmla="*/ 3423 w 10109"/>
                <a:gd name="connsiteY8" fmla="*/ 3465 h 10116"/>
                <a:gd name="connsiteX9" fmla="*/ 2988 w 10109"/>
                <a:gd name="connsiteY9" fmla="*/ 4096 h 10116"/>
                <a:gd name="connsiteX10" fmla="*/ 2619 w 10109"/>
                <a:gd name="connsiteY10" fmla="*/ 4203 h 10116"/>
                <a:gd name="connsiteX11" fmla="*/ 2420 w 10109"/>
                <a:gd name="connsiteY11" fmla="*/ 3706 h 10116"/>
                <a:gd name="connsiteX12" fmla="*/ 2501 w 10109"/>
                <a:gd name="connsiteY12" fmla="*/ 3175 h 10116"/>
                <a:gd name="connsiteX13" fmla="*/ 2068 w 10109"/>
                <a:gd name="connsiteY13" fmla="*/ 3401 h 10116"/>
                <a:gd name="connsiteX14" fmla="*/ 1827 w 10109"/>
                <a:gd name="connsiteY14" fmla="*/ 4202 h 10116"/>
                <a:gd name="connsiteX15" fmla="*/ 1375 w 10109"/>
                <a:gd name="connsiteY15" fmla="*/ 5166 h 10116"/>
                <a:gd name="connsiteX16" fmla="*/ 1066 w 10109"/>
                <a:gd name="connsiteY16" fmla="*/ 5918 h 10116"/>
                <a:gd name="connsiteX17" fmla="*/ 773 w 10109"/>
                <a:gd name="connsiteY17" fmla="*/ 6858 h 10116"/>
                <a:gd name="connsiteX18" fmla="*/ 389 w 10109"/>
                <a:gd name="connsiteY18" fmla="*/ 7867 h 10116"/>
                <a:gd name="connsiteX19" fmla="*/ 81 w 10109"/>
                <a:gd name="connsiteY19" fmla="*/ 9124 h 10116"/>
                <a:gd name="connsiteX20" fmla="*/ 46 w 10109"/>
                <a:gd name="connsiteY20" fmla="*/ 10029 h 10116"/>
                <a:gd name="connsiteX21" fmla="*/ 326 w 10109"/>
                <a:gd name="connsiteY21" fmla="*/ 9620 h 10116"/>
                <a:gd name="connsiteX22" fmla="*/ 827 w 10109"/>
                <a:gd name="connsiteY22" fmla="*/ 9022 h 10116"/>
                <a:gd name="connsiteX23" fmla="*/ 1559 w 10109"/>
                <a:gd name="connsiteY23" fmla="*/ 8271 h 10116"/>
                <a:gd name="connsiteX24" fmla="*/ 2367 w 10109"/>
                <a:gd name="connsiteY24" fmla="*/ 7658 h 10116"/>
                <a:gd name="connsiteX25" fmla="*/ 3482 w 10109"/>
                <a:gd name="connsiteY25" fmla="*/ 7180 h 10116"/>
                <a:gd name="connsiteX26" fmla="*/ 4571 w 10109"/>
                <a:gd name="connsiteY26" fmla="*/ 6389 h 10116"/>
                <a:gd name="connsiteX27" fmla="*/ 5380 w 10109"/>
                <a:gd name="connsiteY27" fmla="*/ 5255 h 10116"/>
                <a:gd name="connsiteX28" fmla="*/ 5775 w 10109"/>
                <a:gd name="connsiteY28" fmla="*/ 4208 h 10116"/>
                <a:gd name="connsiteX29" fmla="*/ 5900 w 10109"/>
                <a:gd name="connsiteY29" fmla="*/ 3198 h 10116"/>
                <a:gd name="connsiteX30" fmla="*/ 5886 w 10109"/>
                <a:gd name="connsiteY30" fmla="*/ 2109 h 10116"/>
                <a:gd name="connsiteX31" fmla="*/ 5704 w 10109"/>
                <a:gd name="connsiteY31" fmla="*/ 1349 h 10116"/>
                <a:gd name="connsiteX0" fmla="*/ 10057 w 10057"/>
                <a:gd name="connsiteY0" fmla="*/ 433 h 10513"/>
                <a:gd name="connsiteX1" fmla="*/ 8312 w 10057"/>
                <a:gd name="connsiteY1" fmla="*/ 12 h 10513"/>
                <a:gd name="connsiteX2" fmla="*/ 7182 w 10057"/>
                <a:gd name="connsiteY2" fmla="*/ 358 h 10513"/>
                <a:gd name="connsiteX3" fmla="*/ 6304 w 10057"/>
                <a:gd name="connsiteY3" fmla="*/ 837 h 10513"/>
                <a:gd name="connsiteX4" fmla="*/ 5295 w 10057"/>
                <a:gd name="connsiteY4" fmla="*/ 1707 h 10513"/>
                <a:gd name="connsiteX5" fmla="*/ 4342 w 10057"/>
                <a:gd name="connsiteY5" fmla="*/ 2287 h 10513"/>
                <a:gd name="connsiteX6" fmla="*/ 3757 w 10057"/>
                <a:gd name="connsiteY6" fmla="*/ 2691 h 10513"/>
                <a:gd name="connsiteX7" fmla="*/ 3526 w 10057"/>
                <a:gd name="connsiteY7" fmla="*/ 2963 h 10513"/>
                <a:gd name="connsiteX8" fmla="*/ 3371 w 10057"/>
                <a:gd name="connsiteY8" fmla="*/ 3465 h 10513"/>
                <a:gd name="connsiteX9" fmla="*/ 2936 w 10057"/>
                <a:gd name="connsiteY9" fmla="*/ 4096 h 10513"/>
                <a:gd name="connsiteX10" fmla="*/ 2567 w 10057"/>
                <a:gd name="connsiteY10" fmla="*/ 4203 h 10513"/>
                <a:gd name="connsiteX11" fmla="*/ 2368 w 10057"/>
                <a:gd name="connsiteY11" fmla="*/ 3706 h 10513"/>
                <a:gd name="connsiteX12" fmla="*/ 2449 w 10057"/>
                <a:gd name="connsiteY12" fmla="*/ 3175 h 10513"/>
                <a:gd name="connsiteX13" fmla="*/ 2016 w 10057"/>
                <a:gd name="connsiteY13" fmla="*/ 3401 h 10513"/>
                <a:gd name="connsiteX14" fmla="*/ 1775 w 10057"/>
                <a:gd name="connsiteY14" fmla="*/ 4202 h 10513"/>
                <a:gd name="connsiteX15" fmla="*/ 1323 w 10057"/>
                <a:gd name="connsiteY15" fmla="*/ 5166 h 10513"/>
                <a:gd name="connsiteX16" fmla="*/ 1014 w 10057"/>
                <a:gd name="connsiteY16" fmla="*/ 5918 h 10513"/>
                <a:gd name="connsiteX17" fmla="*/ 721 w 10057"/>
                <a:gd name="connsiteY17" fmla="*/ 6858 h 10513"/>
                <a:gd name="connsiteX18" fmla="*/ 337 w 10057"/>
                <a:gd name="connsiteY18" fmla="*/ 7867 h 10513"/>
                <a:gd name="connsiteX19" fmla="*/ 29 w 10057"/>
                <a:gd name="connsiteY19" fmla="*/ 9124 h 10513"/>
                <a:gd name="connsiteX20" fmla="*/ 379 w 10057"/>
                <a:gd name="connsiteY20" fmla="*/ 10426 h 10513"/>
                <a:gd name="connsiteX21" fmla="*/ 274 w 10057"/>
                <a:gd name="connsiteY21" fmla="*/ 9620 h 10513"/>
                <a:gd name="connsiteX22" fmla="*/ 775 w 10057"/>
                <a:gd name="connsiteY22" fmla="*/ 9022 h 10513"/>
                <a:gd name="connsiteX23" fmla="*/ 1507 w 10057"/>
                <a:gd name="connsiteY23" fmla="*/ 8271 h 10513"/>
                <a:gd name="connsiteX24" fmla="*/ 2315 w 10057"/>
                <a:gd name="connsiteY24" fmla="*/ 7658 h 10513"/>
                <a:gd name="connsiteX25" fmla="*/ 3430 w 10057"/>
                <a:gd name="connsiteY25" fmla="*/ 7180 h 10513"/>
                <a:gd name="connsiteX26" fmla="*/ 4519 w 10057"/>
                <a:gd name="connsiteY26" fmla="*/ 6389 h 10513"/>
                <a:gd name="connsiteX27" fmla="*/ 5328 w 10057"/>
                <a:gd name="connsiteY27" fmla="*/ 5255 h 10513"/>
                <a:gd name="connsiteX28" fmla="*/ 5723 w 10057"/>
                <a:gd name="connsiteY28" fmla="*/ 4208 h 10513"/>
                <a:gd name="connsiteX29" fmla="*/ 5848 w 10057"/>
                <a:gd name="connsiteY29" fmla="*/ 3198 h 10513"/>
                <a:gd name="connsiteX30" fmla="*/ 5834 w 10057"/>
                <a:gd name="connsiteY30" fmla="*/ 2109 h 10513"/>
                <a:gd name="connsiteX31" fmla="*/ 5652 w 10057"/>
                <a:gd name="connsiteY31" fmla="*/ 1349 h 10513"/>
                <a:gd name="connsiteX0" fmla="*/ 10057 w 10057"/>
                <a:gd name="connsiteY0" fmla="*/ 433 h 10513"/>
                <a:gd name="connsiteX1" fmla="*/ 8312 w 10057"/>
                <a:gd name="connsiteY1" fmla="*/ 12 h 10513"/>
                <a:gd name="connsiteX2" fmla="*/ 7182 w 10057"/>
                <a:gd name="connsiteY2" fmla="*/ 358 h 10513"/>
                <a:gd name="connsiteX3" fmla="*/ 6304 w 10057"/>
                <a:gd name="connsiteY3" fmla="*/ 837 h 10513"/>
                <a:gd name="connsiteX4" fmla="*/ 5295 w 10057"/>
                <a:gd name="connsiteY4" fmla="*/ 1707 h 10513"/>
                <a:gd name="connsiteX5" fmla="*/ 4342 w 10057"/>
                <a:gd name="connsiteY5" fmla="*/ 2287 h 10513"/>
                <a:gd name="connsiteX6" fmla="*/ 3757 w 10057"/>
                <a:gd name="connsiteY6" fmla="*/ 2691 h 10513"/>
                <a:gd name="connsiteX7" fmla="*/ 3526 w 10057"/>
                <a:gd name="connsiteY7" fmla="*/ 2963 h 10513"/>
                <a:gd name="connsiteX8" fmla="*/ 3371 w 10057"/>
                <a:gd name="connsiteY8" fmla="*/ 3465 h 10513"/>
                <a:gd name="connsiteX9" fmla="*/ 2936 w 10057"/>
                <a:gd name="connsiteY9" fmla="*/ 4096 h 10513"/>
                <a:gd name="connsiteX10" fmla="*/ 2567 w 10057"/>
                <a:gd name="connsiteY10" fmla="*/ 4203 h 10513"/>
                <a:gd name="connsiteX11" fmla="*/ 2368 w 10057"/>
                <a:gd name="connsiteY11" fmla="*/ 3706 h 10513"/>
                <a:gd name="connsiteX12" fmla="*/ 2449 w 10057"/>
                <a:gd name="connsiteY12" fmla="*/ 3175 h 10513"/>
                <a:gd name="connsiteX13" fmla="*/ 2016 w 10057"/>
                <a:gd name="connsiteY13" fmla="*/ 3401 h 10513"/>
                <a:gd name="connsiteX14" fmla="*/ 1775 w 10057"/>
                <a:gd name="connsiteY14" fmla="*/ 4202 h 10513"/>
                <a:gd name="connsiteX15" fmla="*/ 1323 w 10057"/>
                <a:gd name="connsiteY15" fmla="*/ 5166 h 10513"/>
                <a:gd name="connsiteX16" fmla="*/ 1014 w 10057"/>
                <a:gd name="connsiteY16" fmla="*/ 5918 h 10513"/>
                <a:gd name="connsiteX17" fmla="*/ 721 w 10057"/>
                <a:gd name="connsiteY17" fmla="*/ 6858 h 10513"/>
                <a:gd name="connsiteX18" fmla="*/ 337 w 10057"/>
                <a:gd name="connsiteY18" fmla="*/ 7867 h 10513"/>
                <a:gd name="connsiteX19" fmla="*/ 29 w 10057"/>
                <a:gd name="connsiteY19" fmla="*/ 9124 h 10513"/>
                <a:gd name="connsiteX20" fmla="*/ 379 w 10057"/>
                <a:gd name="connsiteY20" fmla="*/ 10426 h 10513"/>
                <a:gd name="connsiteX21" fmla="*/ 572 w 10057"/>
                <a:gd name="connsiteY21" fmla="*/ 9793 h 10513"/>
                <a:gd name="connsiteX22" fmla="*/ 775 w 10057"/>
                <a:gd name="connsiteY22" fmla="*/ 9022 h 10513"/>
                <a:gd name="connsiteX23" fmla="*/ 1507 w 10057"/>
                <a:gd name="connsiteY23" fmla="*/ 8271 h 10513"/>
                <a:gd name="connsiteX24" fmla="*/ 2315 w 10057"/>
                <a:gd name="connsiteY24" fmla="*/ 7658 h 10513"/>
                <a:gd name="connsiteX25" fmla="*/ 3430 w 10057"/>
                <a:gd name="connsiteY25" fmla="*/ 7180 h 10513"/>
                <a:gd name="connsiteX26" fmla="*/ 4519 w 10057"/>
                <a:gd name="connsiteY26" fmla="*/ 6389 h 10513"/>
                <a:gd name="connsiteX27" fmla="*/ 5328 w 10057"/>
                <a:gd name="connsiteY27" fmla="*/ 5255 h 10513"/>
                <a:gd name="connsiteX28" fmla="*/ 5723 w 10057"/>
                <a:gd name="connsiteY28" fmla="*/ 4208 h 10513"/>
                <a:gd name="connsiteX29" fmla="*/ 5848 w 10057"/>
                <a:gd name="connsiteY29" fmla="*/ 3198 h 10513"/>
                <a:gd name="connsiteX30" fmla="*/ 5834 w 10057"/>
                <a:gd name="connsiteY30" fmla="*/ 2109 h 10513"/>
                <a:gd name="connsiteX31" fmla="*/ 5652 w 10057"/>
                <a:gd name="connsiteY31" fmla="*/ 1349 h 10513"/>
                <a:gd name="connsiteX0" fmla="*/ 10057 w 10057"/>
                <a:gd name="connsiteY0" fmla="*/ 433 h 10513"/>
                <a:gd name="connsiteX1" fmla="*/ 8312 w 10057"/>
                <a:gd name="connsiteY1" fmla="*/ 12 h 10513"/>
                <a:gd name="connsiteX2" fmla="*/ 7182 w 10057"/>
                <a:gd name="connsiteY2" fmla="*/ 358 h 10513"/>
                <a:gd name="connsiteX3" fmla="*/ 6304 w 10057"/>
                <a:gd name="connsiteY3" fmla="*/ 837 h 10513"/>
                <a:gd name="connsiteX4" fmla="*/ 5295 w 10057"/>
                <a:gd name="connsiteY4" fmla="*/ 1707 h 10513"/>
                <a:gd name="connsiteX5" fmla="*/ 4342 w 10057"/>
                <a:gd name="connsiteY5" fmla="*/ 2287 h 10513"/>
                <a:gd name="connsiteX6" fmla="*/ 3757 w 10057"/>
                <a:gd name="connsiteY6" fmla="*/ 2691 h 10513"/>
                <a:gd name="connsiteX7" fmla="*/ 3526 w 10057"/>
                <a:gd name="connsiteY7" fmla="*/ 2963 h 10513"/>
                <a:gd name="connsiteX8" fmla="*/ 3371 w 10057"/>
                <a:gd name="connsiteY8" fmla="*/ 3465 h 10513"/>
                <a:gd name="connsiteX9" fmla="*/ 2936 w 10057"/>
                <a:gd name="connsiteY9" fmla="*/ 4096 h 10513"/>
                <a:gd name="connsiteX10" fmla="*/ 2567 w 10057"/>
                <a:gd name="connsiteY10" fmla="*/ 4203 h 10513"/>
                <a:gd name="connsiteX11" fmla="*/ 2368 w 10057"/>
                <a:gd name="connsiteY11" fmla="*/ 3706 h 10513"/>
                <a:gd name="connsiteX12" fmla="*/ 2449 w 10057"/>
                <a:gd name="connsiteY12" fmla="*/ 3175 h 10513"/>
                <a:gd name="connsiteX13" fmla="*/ 2016 w 10057"/>
                <a:gd name="connsiteY13" fmla="*/ 3401 h 10513"/>
                <a:gd name="connsiteX14" fmla="*/ 1775 w 10057"/>
                <a:gd name="connsiteY14" fmla="*/ 4202 h 10513"/>
                <a:gd name="connsiteX15" fmla="*/ 1323 w 10057"/>
                <a:gd name="connsiteY15" fmla="*/ 5166 h 10513"/>
                <a:gd name="connsiteX16" fmla="*/ 1014 w 10057"/>
                <a:gd name="connsiteY16" fmla="*/ 5918 h 10513"/>
                <a:gd name="connsiteX17" fmla="*/ 721 w 10057"/>
                <a:gd name="connsiteY17" fmla="*/ 6858 h 10513"/>
                <a:gd name="connsiteX18" fmla="*/ 337 w 10057"/>
                <a:gd name="connsiteY18" fmla="*/ 7867 h 10513"/>
                <a:gd name="connsiteX19" fmla="*/ 29 w 10057"/>
                <a:gd name="connsiteY19" fmla="*/ 9124 h 10513"/>
                <a:gd name="connsiteX20" fmla="*/ 379 w 10057"/>
                <a:gd name="connsiteY20" fmla="*/ 10426 h 10513"/>
                <a:gd name="connsiteX21" fmla="*/ 572 w 10057"/>
                <a:gd name="connsiteY21" fmla="*/ 9793 h 10513"/>
                <a:gd name="connsiteX22" fmla="*/ 1090 w 10057"/>
                <a:gd name="connsiteY22" fmla="*/ 9195 h 10513"/>
                <a:gd name="connsiteX23" fmla="*/ 1507 w 10057"/>
                <a:gd name="connsiteY23" fmla="*/ 8271 h 10513"/>
                <a:gd name="connsiteX24" fmla="*/ 2315 w 10057"/>
                <a:gd name="connsiteY24" fmla="*/ 7658 h 10513"/>
                <a:gd name="connsiteX25" fmla="*/ 3430 w 10057"/>
                <a:gd name="connsiteY25" fmla="*/ 7180 h 10513"/>
                <a:gd name="connsiteX26" fmla="*/ 4519 w 10057"/>
                <a:gd name="connsiteY26" fmla="*/ 6389 h 10513"/>
                <a:gd name="connsiteX27" fmla="*/ 5328 w 10057"/>
                <a:gd name="connsiteY27" fmla="*/ 5255 h 10513"/>
                <a:gd name="connsiteX28" fmla="*/ 5723 w 10057"/>
                <a:gd name="connsiteY28" fmla="*/ 4208 h 10513"/>
                <a:gd name="connsiteX29" fmla="*/ 5848 w 10057"/>
                <a:gd name="connsiteY29" fmla="*/ 3198 h 10513"/>
                <a:gd name="connsiteX30" fmla="*/ 5834 w 10057"/>
                <a:gd name="connsiteY30" fmla="*/ 2109 h 10513"/>
                <a:gd name="connsiteX31" fmla="*/ 5652 w 10057"/>
                <a:gd name="connsiteY31" fmla="*/ 1349 h 10513"/>
                <a:gd name="connsiteX0" fmla="*/ 10057 w 10057"/>
                <a:gd name="connsiteY0" fmla="*/ 433 h 10513"/>
                <a:gd name="connsiteX1" fmla="*/ 8312 w 10057"/>
                <a:gd name="connsiteY1" fmla="*/ 12 h 10513"/>
                <a:gd name="connsiteX2" fmla="*/ 7182 w 10057"/>
                <a:gd name="connsiteY2" fmla="*/ 358 h 10513"/>
                <a:gd name="connsiteX3" fmla="*/ 6304 w 10057"/>
                <a:gd name="connsiteY3" fmla="*/ 837 h 10513"/>
                <a:gd name="connsiteX4" fmla="*/ 5295 w 10057"/>
                <a:gd name="connsiteY4" fmla="*/ 1707 h 10513"/>
                <a:gd name="connsiteX5" fmla="*/ 4342 w 10057"/>
                <a:gd name="connsiteY5" fmla="*/ 2287 h 10513"/>
                <a:gd name="connsiteX6" fmla="*/ 3757 w 10057"/>
                <a:gd name="connsiteY6" fmla="*/ 2691 h 10513"/>
                <a:gd name="connsiteX7" fmla="*/ 3526 w 10057"/>
                <a:gd name="connsiteY7" fmla="*/ 2963 h 10513"/>
                <a:gd name="connsiteX8" fmla="*/ 3371 w 10057"/>
                <a:gd name="connsiteY8" fmla="*/ 3465 h 10513"/>
                <a:gd name="connsiteX9" fmla="*/ 2936 w 10057"/>
                <a:gd name="connsiteY9" fmla="*/ 4096 h 10513"/>
                <a:gd name="connsiteX10" fmla="*/ 2567 w 10057"/>
                <a:gd name="connsiteY10" fmla="*/ 4203 h 10513"/>
                <a:gd name="connsiteX11" fmla="*/ 2368 w 10057"/>
                <a:gd name="connsiteY11" fmla="*/ 3706 h 10513"/>
                <a:gd name="connsiteX12" fmla="*/ 2449 w 10057"/>
                <a:gd name="connsiteY12" fmla="*/ 3175 h 10513"/>
                <a:gd name="connsiteX13" fmla="*/ 2016 w 10057"/>
                <a:gd name="connsiteY13" fmla="*/ 3401 h 10513"/>
                <a:gd name="connsiteX14" fmla="*/ 1775 w 10057"/>
                <a:gd name="connsiteY14" fmla="*/ 4202 h 10513"/>
                <a:gd name="connsiteX15" fmla="*/ 1323 w 10057"/>
                <a:gd name="connsiteY15" fmla="*/ 5166 h 10513"/>
                <a:gd name="connsiteX16" fmla="*/ 1014 w 10057"/>
                <a:gd name="connsiteY16" fmla="*/ 5918 h 10513"/>
                <a:gd name="connsiteX17" fmla="*/ 721 w 10057"/>
                <a:gd name="connsiteY17" fmla="*/ 6858 h 10513"/>
                <a:gd name="connsiteX18" fmla="*/ 337 w 10057"/>
                <a:gd name="connsiteY18" fmla="*/ 7867 h 10513"/>
                <a:gd name="connsiteX19" fmla="*/ 29 w 10057"/>
                <a:gd name="connsiteY19" fmla="*/ 9124 h 10513"/>
                <a:gd name="connsiteX20" fmla="*/ 379 w 10057"/>
                <a:gd name="connsiteY20" fmla="*/ 10426 h 10513"/>
                <a:gd name="connsiteX21" fmla="*/ 572 w 10057"/>
                <a:gd name="connsiteY21" fmla="*/ 9793 h 10513"/>
                <a:gd name="connsiteX22" fmla="*/ 1090 w 10057"/>
                <a:gd name="connsiteY22" fmla="*/ 9195 h 10513"/>
                <a:gd name="connsiteX23" fmla="*/ 1717 w 10057"/>
                <a:gd name="connsiteY23" fmla="*/ 8469 h 10513"/>
                <a:gd name="connsiteX24" fmla="*/ 2315 w 10057"/>
                <a:gd name="connsiteY24" fmla="*/ 7658 h 10513"/>
                <a:gd name="connsiteX25" fmla="*/ 3430 w 10057"/>
                <a:gd name="connsiteY25" fmla="*/ 7180 h 10513"/>
                <a:gd name="connsiteX26" fmla="*/ 4519 w 10057"/>
                <a:gd name="connsiteY26" fmla="*/ 6389 h 10513"/>
                <a:gd name="connsiteX27" fmla="*/ 5328 w 10057"/>
                <a:gd name="connsiteY27" fmla="*/ 5255 h 10513"/>
                <a:gd name="connsiteX28" fmla="*/ 5723 w 10057"/>
                <a:gd name="connsiteY28" fmla="*/ 4208 h 10513"/>
                <a:gd name="connsiteX29" fmla="*/ 5848 w 10057"/>
                <a:gd name="connsiteY29" fmla="*/ 3198 h 10513"/>
                <a:gd name="connsiteX30" fmla="*/ 5834 w 10057"/>
                <a:gd name="connsiteY30" fmla="*/ 2109 h 10513"/>
                <a:gd name="connsiteX31" fmla="*/ 5652 w 10057"/>
                <a:gd name="connsiteY31" fmla="*/ 1349 h 10513"/>
                <a:gd name="connsiteX0" fmla="*/ 10057 w 10057"/>
                <a:gd name="connsiteY0" fmla="*/ 433 h 10513"/>
                <a:gd name="connsiteX1" fmla="*/ 8312 w 10057"/>
                <a:gd name="connsiteY1" fmla="*/ 12 h 10513"/>
                <a:gd name="connsiteX2" fmla="*/ 7182 w 10057"/>
                <a:gd name="connsiteY2" fmla="*/ 358 h 10513"/>
                <a:gd name="connsiteX3" fmla="*/ 6304 w 10057"/>
                <a:gd name="connsiteY3" fmla="*/ 837 h 10513"/>
                <a:gd name="connsiteX4" fmla="*/ 5295 w 10057"/>
                <a:gd name="connsiteY4" fmla="*/ 1707 h 10513"/>
                <a:gd name="connsiteX5" fmla="*/ 4342 w 10057"/>
                <a:gd name="connsiteY5" fmla="*/ 2287 h 10513"/>
                <a:gd name="connsiteX6" fmla="*/ 3757 w 10057"/>
                <a:gd name="connsiteY6" fmla="*/ 2691 h 10513"/>
                <a:gd name="connsiteX7" fmla="*/ 3526 w 10057"/>
                <a:gd name="connsiteY7" fmla="*/ 2963 h 10513"/>
                <a:gd name="connsiteX8" fmla="*/ 3371 w 10057"/>
                <a:gd name="connsiteY8" fmla="*/ 3465 h 10513"/>
                <a:gd name="connsiteX9" fmla="*/ 2936 w 10057"/>
                <a:gd name="connsiteY9" fmla="*/ 4096 h 10513"/>
                <a:gd name="connsiteX10" fmla="*/ 2567 w 10057"/>
                <a:gd name="connsiteY10" fmla="*/ 4203 h 10513"/>
                <a:gd name="connsiteX11" fmla="*/ 2368 w 10057"/>
                <a:gd name="connsiteY11" fmla="*/ 3706 h 10513"/>
                <a:gd name="connsiteX12" fmla="*/ 2449 w 10057"/>
                <a:gd name="connsiteY12" fmla="*/ 3175 h 10513"/>
                <a:gd name="connsiteX13" fmla="*/ 2016 w 10057"/>
                <a:gd name="connsiteY13" fmla="*/ 3401 h 10513"/>
                <a:gd name="connsiteX14" fmla="*/ 1775 w 10057"/>
                <a:gd name="connsiteY14" fmla="*/ 4202 h 10513"/>
                <a:gd name="connsiteX15" fmla="*/ 1323 w 10057"/>
                <a:gd name="connsiteY15" fmla="*/ 5166 h 10513"/>
                <a:gd name="connsiteX16" fmla="*/ 1014 w 10057"/>
                <a:gd name="connsiteY16" fmla="*/ 5918 h 10513"/>
                <a:gd name="connsiteX17" fmla="*/ 721 w 10057"/>
                <a:gd name="connsiteY17" fmla="*/ 6858 h 10513"/>
                <a:gd name="connsiteX18" fmla="*/ 337 w 10057"/>
                <a:gd name="connsiteY18" fmla="*/ 7867 h 10513"/>
                <a:gd name="connsiteX19" fmla="*/ 29 w 10057"/>
                <a:gd name="connsiteY19" fmla="*/ 9124 h 10513"/>
                <a:gd name="connsiteX20" fmla="*/ 379 w 10057"/>
                <a:gd name="connsiteY20" fmla="*/ 10426 h 10513"/>
                <a:gd name="connsiteX21" fmla="*/ 572 w 10057"/>
                <a:gd name="connsiteY21" fmla="*/ 9793 h 10513"/>
                <a:gd name="connsiteX22" fmla="*/ 1090 w 10057"/>
                <a:gd name="connsiteY22" fmla="*/ 9195 h 10513"/>
                <a:gd name="connsiteX23" fmla="*/ 1717 w 10057"/>
                <a:gd name="connsiteY23" fmla="*/ 8469 h 10513"/>
                <a:gd name="connsiteX24" fmla="*/ 2438 w 10057"/>
                <a:gd name="connsiteY24" fmla="*/ 7708 h 10513"/>
                <a:gd name="connsiteX25" fmla="*/ 3430 w 10057"/>
                <a:gd name="connsiteY25" fmla="*/ 7180 h 10513"/>
                <a:gd name="connsiteX26" fmla="*/ 4519 w 10057"/>
                <a:gd name="connsiteY26" fmla="*/ 6389 h 10513"/>
                <a:gd name="connsiteX27" fmla="*/ 5328 w 10057"/>
                <a:gd name="connsiteY27" fmla="*/ 5255 h 10513"/>
                <a:gd name="connsiteX28" fmla="*/ 5723 w 10057"/>
                <a:gd name="connsiteY28" fmla="*/ 4208 h 10513"/>
                <a:gd name="connsiteX29" fmla="*/ 5848 w 10057"/>
                <a:gd name="connsiteY29" fmla="*/ 3198 h 10513"/>
                <a:gd name="connsiteX30" fmla="*/ 5834 w 10057"/>
                <a:gd name="connsiteY30" fmla="*/ 2109 h 10513"/>
                <a:gd name="connsiteX31" fmla="*/ 5652 w 10057"/>
                <a:gd name="connsiteY31" fmla="*/ 1349 h 10513"/>
                <a:gd name="connsiteX0" fmla="*/ 10057 w 10057"/>
                <a:gd name="connsiteY0" fmla="*/ 433 h 10513"/>
                <a:gd name="connsiteX1" fmla="*/ 8312 w 10057"/>
                <a:gd name="connsiteY1" fmla="*/ 12 h 10513"/>
                <a:gd name="connsiteX2" fmla="*/ 7182 w 10057"/>
                <a:gd name="connsiteY2" fmla="*/ 358 h 10513"/>
                <a:gd name="connsiteX3" fmla="*/ 6304 w 10057"/>
                <a:gd name="connsiteY3" fmla="*/ 837 h 10513"/>
                <a:gd name="connsiteX4" fmla="*/ 5295 w 10057"/>
                <a:gd name="connsiteY4" fmla="*/ 1707 h 10513"/>
                <a:gd name="connsiteX5" fmla="*/ 4342 w 10057"/>
                <a:gd name="connsiteY5" fmla="*/ 2287 h 10513"/>
                <a:gd name="connsiteX6" fmla="*/ 3757 w 10057"/>
                <a:gd name="connsiteY6" fmla="*/ 2691 h 10513"/>
                <a:gd name="connsiteX7" fmla="*/ 3526 w 10057"/>
                <a:gd name="connsiteY7" fmla="*/ 2963 h 10513"/>
                <a:gd name="connsiteX8" fmla="*/ 3371 w 10057"/>
                <a:gd name="connsiteY8" fmla="*/ 3465 h 10513"/>
                <a:gd name="connsiteX9" fmla="*/ 2936 w 10057"/>
                <a:gd name="connsiteY9" fmla="*/ 4096 h 10513"/>
                <a:gd name="connsiteX10" fmla="*/ 2567 w 10057"/>
                <a:gd name="connsiteY10" fmla="*/ 4203 h 10513"/>
                <a:gd name="connsiteX11" fmla="*/ 2368 w 10057"/>
                <a:gd name="connsiteY11" fmla="*/ 3706 h 10513"/>
                <a:gd name="connsiteX12" fmla="*/ 2449 w 10057"/>
                <a:gd name="connsiteY12" fmla="*/ 3175 h 10513"/>
                <a:gd name="connsiteX13" fmla="*/ 2016 w 10057"/>
                <a:gd name="connsiteY13" fmla="*/ 3401 h 10513"/>
                <a:gd name="connsiteX14" fmla="*/ 1775 w 10057"/>
                <a:gd name="connsiteY14" fmla="*/ 4202 h 10513"/>
                <a:gd name="connsiteX15" fmla="*/ 1323 w 10057"/>
                <a:gd name="connsiteY15" fmla="*/ 5166 h 10513"/>
                <a:gd name="connsiteX16" fmla="*/ 1014 w 10057"/>
                <a:gd name="connsiteY16" fmla="*/ 5918 h 10513"/>
                <a:gd name="connsiteX17" fmla="*/ 721 w 10057"/>
                <a:gd name="connsiteY17" fmla="*/ 6858 h 10513"/>
                <a:gd name="connsiteX18" fmla="*/ 337 w 10057"/>
                <a:gd name="connsiteY18" fmla="*/ 7867 h 10513"/>
                <a:gd name="connsiteX19" fmla="*/ 29 w 10057"/>
                <a:gd name="connsiteY19" fmla="*/ 9124 h 10513"/>
                <a:gd name="connsiteX20" fmla="*/ 379 w 10057"/>
                <a:gd name="connsiteY20" fmla="*/ 10426 h 10513"/>
                <a:gd name="connsiteX21" fmla="*/ 572 w 10057"/>
                <a:gd name="connsiteY21" fmla="*/ 9793 h 10513"/>
                <a:gd name="connsiteX22" fmla="*/ 1090 w 10057"/>
                <a:gd name="connsiteY22" fmla="*/ 9195 h 10513"/>
                <a:gd name="connsiteX23" fmla="*/ 1717 w 10057"/>
                <a:gd name="connsiteY23" fmla="*/ 8469 h 10513"/>
                <a:gd name="connsiteX24" fmla="*/ 2438 w 10057"/>
                <a:gd name="connsiteY24" fmla="*/ 7708 h 10513"/>
                <a:gd name="connsiteX25" fmla="*/ 3430 w 10057"/>
                <a:gd name="connsiteY25" fmla="*/ 7007 h 10513"/>
                <a:gd name="connsiteX26" fmla="*/ 4519 w 10057"/>
                <a:gd name="connsiteY26" fmla="*/ 6389 h 10513"/>
                <a:gd name="connsiteX27" fmla="*/ 5328 w 10057"/>
                <a:gd name="connsiteY27" fmla="*/ 5255 h 10513"/>
                <a:gd name="connsiteX28" fmla="*/ 5723 w 10057"/>
                <a:gd name="connsiteY28" fmla="*/ 4208 h 10513"/>
                <a:gd name="connsiteX29" fmla="*/ 5848 w 10057"/>
                <a:gd name="connsiteY29" fmla="*/ 3198 h 10513"/>
                <a:gd name="connsiteX30" fmla="*/ 5834 w 10057"/>
                <a:gd name="connsiteY30" fmla="*/ 2109 h 10513"/>
                <a:gd name="connsiteX31" fmla="*/ 5652 w 10057"/>
                <a:gd name="connsiteY31" fmla="*/ 1349 h 10513"/>
                <a:gd name="connsiteX0" fmla="*/ 10057 w 10057"/>
                <a:gd name="connsiteY0" fmla="*/ 433 h 10513"/>
                <a:gd name="connsiteX1" fmla="*/ 8312 w 10057"/>
                <a:gd name="connsiteY1" fmla="*/ 12 h 10513"/>
                <a:gd name="connsiteX2" fmla="*/ 7182 w 10057"/>
                <a:gd name="connsiteY2" fmla="*/ 358 h 10513"/>
                <a:gd name="connsiteX3" fmla="*/ 6304 w 10057"/>
                <a:gd name="connsiteY3" fmla="*/ 837 h 10513"/>
                <a:gd name="connsiteX4" fmla="*/ 5295 w 10057"/>
                <a:gd name="connsiteY4" fmla="*/ 1707 h 10513"/>
                <a:gd name="connsiteX5" fmla="*/ 4342 w 10057"/>
                <a:gd name="connsiteY5" fmla="*/ 2287 h 10513"/>
                <a:gd name="connsiteX6" fmla="*/ 3757 w 10057"/>
                <a:gd name="connsiteY6" fmla="*/ 2691 h 10513"/>
                <a:gd name="connsiteX7" fmla="*/ 3526 w 10057"/>
                <a:gd name="connsiteY7" fmla="*/ 2963 h 10513"/>
                <a:gd name="connsiteX8" fmla="*/ 3371 w 10057"/>
                <a:gd name="connsiteY8" fmla="*/ 3465 h 10513"/>
                <a:gd name="connsiteX9" fmla="*/ 2936 w 10057"/>
                <a:gd name="connsiteY9" fmla="*/ 4096 h 10513"/>
                <a:gd name="connsiteX10" fmla="*/ 2567 w 10057"/>
                <a:gd name="connsiteY10" fmla="*/ 4203 h 10513"/>
                <a:gd name="connsiteX11" fmla="*/ 2368 w 10057"/>
                <a:gd name="connsiteY11" fmla="*/ 3706 h 10513"/>
                <a:gd name="connsiteX12" fmla="*/ 2449 w 10057"/>
                <a:gd name="connsiteY12" fmla="*/ 3175 h 10513"/>
                <a:gd name="connsiteX13" fmla="*/ 2016 w 10057"/>
                <a:gd name="connsiteY13" fmla="*/ 3401 h 10513"/>
                <a:gd name="connsiteX14" fmla="*/ 1775 w 10057"/>
                <a:gd name="connsiteY14" fmla="*/ 4202 h 10513"/>
                <a:gd name="connsiteX15" fmla="*/ 1323 w 10057"/>
                <a:gd name="connsiteY15" fmla="*/ 5166 h 10513"/>
                <a:gd name="connsiteX16" fmla="*/ 1014 w 10057"/>
                <a:gd name="connsiteY16" fmla="*/ 5918 h 10513"/>
                <a:gd name="connsiteX17" fmla="*/ 721 w 10057"/>
                <a:gd name="connsiteY17" fmla="*/ 6858 h 10513"/>
                <a:gd name="connsiteX18" fmla="*/ 337 w 10057"/>
                <a:gd name="connsiteY18" fmla="*/ 7867 h 10513"/>
                <a:gd name="connsiteX19" fmla="*/ 29 w 10057"/>
                <a:gd name="connsiteY19" fmla="*/ 9124 h 10513"/>
                <a:gd name="connsiteX20" fmla="*/ 379 w 10057"/>
                <a:gd name="connsiteY20" fmla="*/ 10426 h 10513"/>
                <a:gd name="connsiteX21" fmla="*/ 572 w 10057"/>
                <a:gd name="connsiteY21" fmla="*/ 9793 h 10513"/>
                <a:gd name="connsiteX22" fmla="*/ 1090 w 10057"/>
                <a:gd name="connsiteY22" fmla="*/ 9195 h 10513"/>
                <a:gd name="connsiteX23" fmla="*/ 1717 w 10057"/>
                <a:gd name="connsiteY23" fmla="*/ 8469 h 10513"/>
                <a:gd name="connsiteX24" fmla="*/ 2438 w 10057"/>
                <a:gd name="connsiteY24" fmla="*/ 7708 h 10513"/>
                <a:gd name="connsiteX25" fmla="*/ 3430 w 10057"/>
                <a:gd name="connsiteY25" fmla="*/ 7007 h 10513"/>
                <a:gd name="connsiteX26" fmla="*/ 4239 w 10057"/>
                <a:gd name="connsiteY26" fmla="*/ 5968 h 10513"/>
                <a:gd name="connsiteX27" fmla="*/ 5328 w 10057"/>
                <a:gd name="connsiteY27" fmla="*/ 5255 h 10513"/>
                <a:gd name="connsiteX28" fmla="*/ 5723 w 10057"/>
                <a:gd name="connsiteY28" fmla="*/ 4208 h 10513"/>
                <a:gd name="connsiteX29" fmla="*/ 5848 w 10057"/>
                <a:gd name="connsiteY29" fmla="*/ 3198 h 10513"/>
                <a:gd name="connsiteX30" fmla="*/ 5834 w 10057"/>
                <a:gd name="connsiteY30" fmla="*/ 2109 h 10513"/>
                <a:gd name="connsiteX31" fmla="*/ 5652 w 10057"/>
                <a:gd name="connsiteY31" fmla="*/ 1349 h 10513"/>
                <a:gd name="connsiteX0" fmla="*/ 10057 w 10057"/>
                <a:gd name="connsiteY0" fmla="*/ 433 h 10513"/>
                <a:gd name="connsiteX1" fmla="*/ 8312 w 10057"/>
                <a:gd name="connsiteY1" fmla="*/ 12 h 10513"/>
                <a:gd name="connsiteX2" fmla="*/ 7182 w 10057"/>
                <a:gd name="connsiteY2" fmla="*/ 358 h 10513"/>
                <a:gd name="connsiteX3" fmla="*/ 6304 w 10057"/>
                <a:gd name="connsiteY3" fmla="*/ 837 h 10513"/>
                <a:gd name="connsiteX4" fmla="*/ 5295 w 10057"/>
                <a:gd name="connsiteY4" fmla="*/ 1707 h 10513"/>
                <a:gd name="connsiteX5" fmla="*/ 4342 w 10057"/>
                <a:gd name="connsiteY5" fmla="*/ 2287 h 10513"/>
                <a:gd name="connsiteX6" fmla="*/ 3757 w 10057"/>
                <a:gd name="connsiteY6" fmla="*/ 2691 h 10513"/>
                <a:gd name="connsiteX7" fmla="*/ 3526 w 10057"/>
                <a:gd name="connsiteY7" fmla="*/ 2963 h 10513"/>
                <a:gd name="connsiteX8" fmla="*/ 3371 w 10057"/>
                <a:gd name="connsiteY8" fmla="*/ 3465 h 10513"/>
                <a:gd name="connsiteX9" fmla="*/ 2936 w 10057"/>
                <a:gd name="connsiteY9" fmla="*/ 4096 h 10513"/>
                <a:gd name="connsiteX10" fmla="*/ 2567 w 10057"/>
                <a:gd name="connsiteY10" fmla="*/ 4203 h 10513"/>
                <a:gd name="connsiteX11" fmla="*/ 2368 w 10057"/>
                <a:gd name="connsiteY11" fmla="*/ 3706 h 10513"/>
                <a:gd name="connsiteX12" fmla="*/ 2449 w 10057"/>
                <a:gd name="connsiteY12" fmla="*/ 3175 h 10513"/>
                <a:gd name="connsiteX13" fmla="*/ 2016 w 10057"/>
                <a:gd name="connsiteY13" fmla="*/ 3401 h 10513"/>
                <a:gd name="connsiteX14" fmla="*/ 1775 w 10057"/>
                <a:gd name="connsiteY14" fmla="*/ 4202 h 10513"/>
                <a:gd name="connsiteX15" fmla="*/ 1323 w 10057"/>
                <a:gd name="connsiteY15" fmla="*/ 5166 h 10513"/>
                <a:gd name="connsiteX16" fmla="*/ 1014 w 10057"/>
                <a:gd name="connsiteY16" fmla="*/ 5918 h 10513"/>
                <a:gd name="connsiteX17" fmla="*/ 721 w 10057"/>
                <a:gd name="connsiteY17" fmla="*/ 6858 h 10513"/>
                <a:gd name="connsiteX18" fmla="*/ 337 w 10057"/>
                <a:gd name="connsiteY18" fmla="*/ 7867 h 10513"/>
                <a:gd name="connsiteX19" fmla="*/ 29 w 10057"/>
                <a:gd name="connsiteY19" fmla="*/ 9124 h 10513"/>
                <a:gd name="connsiteX20" fmla="*/ 379 w 10057"/>
                <a:gd name="connsiteY20" fmla="*/ 10426 h 10513"/>
                <a:gd name="connsiteX21" fmla="*/ 572 w 10057"/>
                <a:gd name="connsiteY21" fmla="*/ 9793 h 10513"/>
                <a:gd name="connsiteX22" fmla="*/ 1090 w 10057"/>
                <a:gd name="connsiteY22" fmla="*/ 9195 h 10513"/>
                <a:gd name="connsiteX23" fmla="*/ 1717 w 10057"/>
                <a:gd name="connsiteY23" fmla="*/ 8469 h 10513"/>
                <a:gd name="connsiteX24" fmla="*/ 2438 w 10057"/>
                <a:gd name="connsiteY24" fmla="*/ 7708 h 10513"/>
                <a:gd name="connsiteX25" fmla="*/ 3430 w 10057"/>
                <a:gd name="connsiteY25" fmla="*/ 7007 h 10513"/>
                <a:gd name="connsiteX26" fmla="*/ 4239 w 10057"/>
                <a:gd name="connsiteY26" fmla="*/ 5968 h 10513"/>
                <a:gd name="connsiteX27" fmla="*/ 4855 w 10057"/>
                <a:gd name="connsiteY27" fmla="*/ 4759 h 10513"/>
                <a:gd name="connsiteX28" fmla="*/ 5723 w 10057"/>
                <a:gd name="connsiteY28" fmla="*/ 4208 h 10513"/>
                <a:gd name="connsiteX29" fmla="*/ 5848 w 10057"/>
                <a:gd name="connsiteY29" fmla="*/ 3198 h 10513"/>
                <a:gd name="connsiteX30" fmla="*/ 5834 w 10057"/>
                <a:gd name="connsiteY30" fmla="*/ 2109 h 10513"/>
                <a:gd name="connsiteX31" fmla="*/ 5652 w 10057"/>
                <a:gd name="connsiteY31" fmla="*/ 1349 h 10513"/>
                <a:gd name="connsiteX0" fmla="*/ 10057 w 10057"/>
                <a:gd name="connsiteY0" fmla="*/ 433 h 10513"/>
                <a:gd name="connsiteX1" fmla="*/ 8312 w 10057"/>
                <a:gd name="connsiteY1" fmla="*/ 12 h 10513"/>
                <a:gd name="connsiteX2" fmla="*/ 7182 w 10057"/>
                <a:gd name="connsiteY2" fmla="*/ 358 h 10513"/>
                <a:gd name="connsiteX3" fmla="*/ 6304 w 10057"/>
                <a:gd name="connsiteY3" fmla="*/ 837 h 10513"/>
                <a:gd name="connsiteX4" fmla="*/ 5295 w 10057"/>
                <a:gd name="connsiteY4" fmla="*/ 1707 h 10513"/>
                <a:gd name="connsiteX5" fmla="*/ 4342 w 10057"/>
                <a:gd name="connsiteY5" fmla="*/ 2287 h 10513"/>
                <a:gd name="connsiteX6" fmla="*/ 3757 w 10057"/>
                <a:gd name="connsiteY6" fmla="*/ 2691 h 10513"/>
                <a:gd name="connsiteX7" fmla="*/ 3526 w 10057"/>
                <a:gd name="connsiteY7" fmla="*/ 2963 h 10513"/>
                <a:gd name="connsiteX8" fmla="*/ 3371 w 10057"/>
                <a:gd name="connsiteY8" fmla="*/ 3465 h 10513"/>
                <a:gd name="connsiteX9" fmla="*/ 2936 w 10057"/>
                <a:gd name="connsiteY9" fmla="*/ 4096 h 10513"/>
                <a:gd name="connsiteX10" fmla="*/ 2567 w 10057"/>
                <a:gd name="connsiteY10" fmla="*/ 4203 h 10513"/>
                <a:gd name="connsiteX11" fmla="*/ 2368 w 10057"/>
                <a:gd name="connsiteY11" fmla="*/ 3706 h 10513"/>
                <a:gd name="connsiteX12" fmla="*/ 2449 w 10057"/>
                <a:gd name="connsiteY12" fmla="*/ 3175 h 10513"/>
                <a:gd name="connsiteX13" fmla="*/ 2016 w 10057"/>
                <a:gd name="connsiteY13" fmla="*/ 3401 h 10513"/>
                <a:gd name="connsiteX14" fmla="*/ 1775 w 10057"/>
                <a:gd name="connsiteY14" fmla="*/ 4202 h 10513"/>
                <a:gd name="connsiteX15" fmla="*/ 1323 w 10057"/>
                <a:gd name="connsiteY15" fmla="*/ 5166 h 10513"/>
                <a:gd name="connsiteX16" fmla="*/ 1014 w 10057"/>
                <a:gd name="connsiteY16" fmla="*/ 5918 h 10513"/>
                <a:gd name="connsiteX17" fmla="*/ 721 w 10057"/>
                <a:gd name="connsiteY17" fmla="*/ 6858 h 10513"/>
                <a:gd name="connsiteX18" fmla="*/ 337 w 10057"/>
                <a:gd name="connsiteY18" fmla="*/ 7867 h 10513"/>
                <a:gd name="connsiteX19" fmla="*/ 29 w 10057"/>
                <a:gd name="connsiteY19" fmla="*/ 9124 h 10513"/>
                <a:gd name="connsiteX20" fmla="*/ 379 w 10057"/>
                <a:gd name="connsiteY20" fmla="*/ 10426 h 10513"/>
                <a:gd name="connsiteX21" fmla="*/ 572 w 10057"/>
                <a:gd name="connsiteY21" fmla="*/ 9793 h 10513"/>
                <a:gd name="connsiteX22" fmla="*/ 1090 w 10057"/>
                <a:gd name="connsiteY22" fmla="*/ 9195 h 10513"/>
                <a:gd name="connsiteX23" fmla="*/ 1717 w 10057"/>
                <a:gd name="connsiteY23" fmla="*/ 8469 h 10513"/>
                <a:gd name="connsiteX24" fmla="*/ 2438 w 10057"/>
                <a:gd name="connsiteY24" fmla="*/ 7708 h 10513"/>
                <a:gd name="connsiteX25" fmla="*/ 3430 w 10057"/>
                <a:gd name="connsiteY25" fmla="*/ 7007 h 10513"/>
                <a:gd name="connsiteX26" fmla="*/ 4239 w 10057"/>
                <a:gd name="connsiteY26" fmla="*/ 5968 h 10513"/>
                <a:gd name="connsiteX27" fmla="*/ 4855 w 10057"/>
                <a:gd name="connsiteY27" fmla="*/ 4759 h 10513"/>
                <a:gd name="connsiteX28" fmla="*/ 5215 w 10057"/>
                <a:gd name="connsiteY28" fmla="*/ 3762 h 10513"/>
                <a:gd name="connsiteX29" fmla="*/ 5848 w 10057"/>
                <a:gd name="connsiteY29" fmla="*/ 3198 h 10513"/>
                <a:gd name="connsiteX30" fmla="*/ 5834 w 10057"/>
                <a:gd name="connsiteY30" fmla="*/ 2109 h 10513"/>
                <a:gd name="connsiteX31" fmla="*/ 5652 w 10057"/>
                <a:gd name="connsiteY31" fmla="*/ 1349 h 10513"/>
                <a:gd name="connsiteX0" fmla="*/ 10057 w 10057"/>
                <a:gd name="connsiteY0" fmla="*/ 433 h 10513"/>
                <a:gd name="connsiteX1" fmla="*/ 8312 w 10057"/>
                <a:gd name="connsiteY1" fmla="*/ 12 h 10513"/>
                <a:gd name="connsiteX2" fmla="*/ 7182 w 10057"/>
                <a:gd name="connsiteY2" fmla="*/ 358 h 10513"/>
                <a:gd name="connsiteX3" fmla="*/ 6304 w 10057"/>
                <a:gd name="connsiteY3" fmla="*/ 837 h 10513"/>
                <a:gd name="connsiteX4" fmla="*/ 5295 w 10057"/>
                <a:gd name="connsiteY4" fmla="*/ 1707 h 10513"/>
                <a:gd name="connsiteX5" fmla="*/ 4342 w 10057"/>
                <a:gd name="connsiteY5" fmla="*/ 2287 h 10513"/>
                <a:gd name="connsiteX6" fmla="*/ 3757 w 10057"/>
                <a:gd name="connsiteY6" fmla="*/ 2691 h 10513"/>
                <a:gd name="connsiteX7" fmla="*/ 3526 w 10057"/>
                <a:gd name="connsiteY7" fmla="*/ 2963 h 10513"/>
                <a:gd name="connsiteX8" fmla="*/ 3371 w 10057"/>
                <a:gd name="connsiteY8" fmla="*/ 3465 h 10513"/>
                <a:gd name="connsiteX9" fmla="*/ 2936 w 10057"/>
                <a:gd name="connsiteY9" fmla="*/ 4096 h 10513"/>
                <a:gd name="connsiteX10" fmla="*/ 2567 w 10057"/>
                <a:gd name="connsiteY10" fmla="*/ 4203 h 10513"/>
                <a:gd name="connsiteX11" fmla="*/ 2368 w 10057"/>
                <a:gd name="connsiteY11" fmla="*/ 3706 h 10513"/>
                <a:gd name="connsiteX12" fmla="*/ 2449 w 10057"/>
                <a:gd name="connsiteY12" fmla="*/ 3175 h 10513"/>
                <a:gd name="connsiteX13" fmla="*/ 2016 w 10057"/>
                <a:gd name="connsiteY13" fmla="*/ 3401 h 10513"/>
                <a:gd name="connsiteX14" fmla="*/ 1775 w 10057"/>
                <a:gd name="connsiteY14" fmla="*/ 4202 h 10513"/>
                <a:gd name="connsiteX15" fmla="*/ 1323 w 10057"/>
                <a:gd name="connsiteY15" fmla="*/ 5166 h 10513"/>
                <a:gd name="connsiteX16" fmla="*/ 1014 w 10057"/>
                <a:gd name="connsiteY16" fmla="*/ 5918 h 10513"/>
                <a:gd name="connsiteX17" fmla="*/ 721 w 10057"/>
                <a:gd name="connsiteY17" fmla="*/ 6858 h 10513"/>
                <a:gd name="connsiteX18" fmla="*/ 337 w 10057"/>
                <a:gd name="connsiteY18" fmla="*/ 7867 h 10513"/>
                <a:gd name="connsiteX19" fmla="*/ 29 w 10057"/>
                <a:gd name="connsiteY19" fmla="*/ 9124 h 10513"/>
                <a:gd name="connsiteX20" fmla="*/ 379 w 10057"/>
                <a:gd name="connsiteY20" fmla="*/ 10426 h 10513"/>
                <a:gd name="connsiteX21" fmla="*/ 572 w 10057"/>
                <a:gd name="connsiteY21" fmla="*/ 9793 h 10513"/>
                <a:gd name="connsiteX22" fmla="*/ 1090 w 10057"/>
                <a:gd name="connsiteY22" fmla="*/ 9195 h 10513"/>
                <a:gd name="connsiteX23" fmla="*/ 1717 w 10057"/>
                <a:gd name="connsiteY23" fmla="*/ 8469 h 10513"/>
                <a:gd name="connsiteX24" fmla="*/ 2438 w 10057"/>
                <a:gd name="connsiteY24" fmla="*/ 7708 h 10513"/>
                <a:gd name="connsiteX25" fmla="*/ 3430 w 10057"/>
                <a:gd name="connsiteY25" fmla="*/ 7007 h 10513"/>
                <a:gd name="connsiteX26" fmla="*/ 4239 w 10057"/>
                <a:gd name="connsiteY26" fmla="*/ 5968 h 10513"/>
                <a:gd name="connsiteX27" fmla="*/ 4855 w 10057"/>
                <a:gd name="connsiteY27" fmla="*/ 4759 h 10513"/>
                <a:gd name="connsiteX28" fmla="*/ 5215 w 10057"/>
                <a:gd name="connsiteY28" fmla="*/ 3762 h 10513"/>
                <a:gd name="connsiteX29" fmla="*/ 5834 w 10057"/>
                <a:gd name="connsiteY29" fmla="*/ 2109 h 10513"/>
                <a:gd name="connsiteX30" fmla="*/ 5652 w 10057"/>
                <a:gd name="connsiteY30" fmla="*/ 1349 h 10513"/>
                <a:gd name="connsiteX0" fmla="*/ 10057 w 10057"/>
                <a:gd name="connsiteY0" fmla="*/ 433 h 10513"/>
                <a:gd name="connsiteX1" fmla="*/ 8312 w 10057"/>
                <a:gd name="connsiteY1" fmla="*/ 12 h 10513"/>
                <a:gd name="connsiteX2" fmla="*/ 7182 w 10057"/>
                <a:gd name="connsiteY2" fmla="*/ 358 h 10513"/>
                <a:gd name="connsiteX3" fmla="*/ 6304 w 10057"/>
                <a:gd name="connsiteY3" fmla="*/ 837 h 10513"/>
                <a:gd name="connsiteX4" fmla="*/ 5295 w 10057"/>
                <a:gd name="connsiteY4" fmla="*/ 1707 h 10513"/>
                <a:gd name="connsiteX5" fmla="*/ 4342 w 10057"/>
                <a:gd name="connsiteY5" fmla="*/ 2287 h 10513"/>
                <a:gd name="connsiteX6" fmla="*/ 3757 w 10057"/>
                <a:gd name="connsiteY6" fmla="*/ 2691 h 10513"/>
                <a:gd name="connsiteX7" fmla="*/ 3526 w 10057"/>
                <a:gd name="connsiteY7" fmla="*/ 2963 h 10513"/>
                <a:gd name="connsiteX8" fmla="*/ 3371 w 10057"/>
                <a:gd name="connsiteY8" fmla="*/ 3465 h 10513"/>
                <a:gd name="connsiteX9" fmla="*/ 2936 w 10057"/>
                <a:gd name="connsiteY9" fmla="*/ 4096 h 10513"/>
                <a:gd name="connsiteX10" fmla="*/ 2567 w 10057"/>
                <a:gd name="connsiteY10" fmla="*/ 4203 h 10513"/>
                <a:gd name="connsiteX11" fmla="*/ 2368 w 10057"/>
                <a:gd name="connsiteY11" fmla="*/ 3706 h 10513"/>
                <a:gd name="connsiteX12" fmla="*/ 2449 w 10057"/>
                <a:gd name="connsiteY12" fmla="*/ 3175 h 10513"/>
                <a:gd name="connsiteX13" fmla="*/ 2016 w 10057"/>
                <a:gd name="connsiteY13" fmla="*/ 3401 h 10513"/>
                <a:gd name="connsiteX14" fmla="*/ 1775 w 10057"/>
                <a:gd name="connsiteY14" fmla="*/ 4202 h 10513"/>
                <a:gd name="connsiteX15" fmla="*/ 1323 w 10057"/>
                <a:gd name="connsiteY15" fmla="*/ 5166 h 10513"/>
                <a:gd name="connsiteX16" fmla="*/ 1014 w 10057"/>
                <a:gd name="connsiteY16" fmla="*/ 5918 h 10513"/>
                <a:gd name="connsiteX17" fmla="*/ 721 w 10057"/>
                <a:gd name="connsiteY17" fmla="*/ 6858 h 10513"/>
                <a:gd name="connsiteX18" fmla="*/ 337 w 10057"/>
                <a:gd name="connsiteY18" fmla="*/ 7867 h 10513"/>
                <a:gd name="connsiteX19" fmla="*/ 29 w 10057"/>
                <a:gd name="connsiteY19" fmla="*/ 9124 h 10513"/>
                <a:gd name="connsiteX20" fmla="*/ 379 w 10057"/>
                <a:gd name="connsiteY20" fmla="*/ 10426 h 10513"/>
                <a:gd name="connsiteX21" fmla="*/ 572 w 10057"/>
                <a:gd name="connsiteY21" fmla="*/ 9793 h 10513"/>
                <a:gd name="connsiteX22" fmla="*/ 1090 w 10057"/>
                <a:gd name="connsiteY22" fmla="*/ 9195 h 10513"/>
                <a:gd name="connsiteX23" fmla="*/ 1717 w 10057"/>
                <a:gd name="connsiteY23" fmla="*/ 8469 h 10513"/>
                <a:gd name="connsiteX24" fmla="*/ 2438 w 10057"/>
                <a:gd name="connsiteY24" fmla="*/ 7708 h 10513"/>
                <a:gd name="connsiteX25" fmla="*/ 3430 w 10057"/>
                <a:gd name="connsiteY25" fmla="*/ 7007 h 10513"/>
                <a:gd name="connsiteX26" fmla="*/ 4239 w 10057"/>
                <a:gd name="connsiteY26" fmla="*/ 5968 h 10513"/>
                <a:gd name="connsiteX27" fmla="*/ 4855 w 10057"/>
                <a:gd name="connsiteY27" fmla="*/ 4759 h 10513"/>
                <a:gd name="connsiteX28" fmla="*/ 5215 w 10057"/>
                <a:gd name="connsiteY28" fmla="*/ 3762 h 10513"/>
                <a:gd name="connsiteX29" fmla="*/ 5431 w 10057"/>
                <a:gd name="connsiteY29" fmla="*/ 2704 h 10513"/>
                <a:gd name="connsiteX30" fmla="*/ 5652 w 10057"/>
                <a:gd name="connsiteY30" fmla="*/ 1349 h 10513"/>
                <a:gd name="connsiteX0" fmla="*/ 10057 w 10057"/>
                <a:gd name="connsiteY0" fmla="*/ 433 h 10513"/>
                <a:gd name="connsiteX1" fmla="*/ 8312 w 10057"/>
                <a:gd name="connsiteY1" fmla="*/ 12 h 10513"/>
                <a:gd name="connsiteX2" fmla="*/ 7182 w 10057"/>
                <a:gd name="connsiteY2" fmla="*/ 358 h 10513"/>
                <a:gd name="connsiteX3" fmla="*/ 6304 w 10057"/>
                <a:gd name="connsiteY3" fmla="*/ 837 h 10513"/>
                <a:gd name="connsiteX4" fmla="*/ 5295 w 10057"/>
                <a:gd name="connsiteY4" fmla="*/ 1707 h 10513"/>
                <a:gd name="connsiteX5" fmla="*/ 4342 w 10057"/>
                <a:gd name="connsiteY5" fmla="*/ 2287 h 10513"/>
                <a:gd name="connsiteX6" fmla="*/ 3757 w 10057"/>
                <a:gd name="connsiteY6" fmla="*/ 2691 h 10513"/>
                <a:gd name="connsiteX7" fmla="*/ 3526 w 10057"/>
                <a:gd name="connsiteY7" fmla="*/ 2963 h 10513"/>
                <a:gd name="connsiteX8" fmla="*/ 3371 w 10057"/>
                <a:gd name="connsiteY8" fmla="*/ 3465 h 10513"/>
                <a:gd name="connsiteX9" fmla="*/ 2936 w 10057"/>
                <a:gd name="connsiteY9" fmla="*/ 4096 h 10513"/>
                <a:gd name="connsiteX10" fmla="*/ 2567 w 10057"/>
                <a:gd name="connsiteY10" fmla="*/ 4203 h 10513"/>
                <a:gd name="connsiteX11" fmla="*/ 2368 w 10057"/>
                <a:gd name="connsiteY11" fmla="*/ 3706 h 10513"/>
                <a:gd name="connsiteX12" fmla="*/ 2449 w 10057"/>
                <a:gd name="connsiteY12" fmla="*/ 3175 h 10513"/>
                <a:gd name="connsiteX13" fmla="*/ 2016 w 10057"/>
                <a:gd name="connsiteY13" fmla="*/ 3401 h 10513"/>
                <a:gd name="connsiteX14" fmla="*/ 1775 w 10057"/>
                <a:gd name="connsiteY14" fmla="*/ 4202 h 10513"/>
                <a:gd name="connsiteX15" fmla="*/ 1323 w 10057"/>
                <a:gd name="connsiteY15" fmla="*/ 5166 h 10513"/>
                <a:gd name="connsiteX16" fmla="*/ 1014 w 10057"/>
                <a:gd name="connsiteY16" fmla="*/ 5918 h 10513"/>
                <a:gd name="connsiteX17" fmla="*/ 721 w 10057"/>
                <a:gd name="connsiteY17" fmla="*/ 6858 h 10513"/>
                <a:gd name="connsiteX18" fmla="*/ 337 w 10057"/>
                <a:gd name="connsiteY18" fmla="*/ 7867 h 10513"/>
                <a:gd name="connsiteX19" fmla="*/ 29 w 10057"/>
                <a:gd name="connsiteY19" fmla="*/ 9124 h 10513"/>
                <a:gd name="connsiteX20" fmla="*/ 379 w 10057"/>
                <a:gd name="connsiteY20" fmla="*/ 10426 h 10513"/>
                <a:gd name="connsiteX21" fmla="*/ 572 w 10057"/>
                <a:gd name="connsiteY21" fmla="*/ 9793 h 10513"/>
                <a:gd name="connsiteX22" fmla="*/ 1090 w 10057"/>
                <a:gd name="connsiteY22" fmla="*/ 9195 h 10513"/>
                <a:gd name="connsiteX23" fmla="*/ 1717 w 10057"/>
                <a:gd name="connsiteY23" fmla="*/ 8469 h 10513"/>
                <a:gd name="connsiteX24" fmla="*/ 2438 w 10057"/>
                <a:gd name="connsiteY24" fmla="*/ 7708 h 10513"/>
                <a:gd name="connsiteX25" fmla="*/ 3430 w 10057"/>
                <a:gd name="connsiteY25" fmla="*/ 7007 h 10513"/>
                <a:gd name="connsiteX26" fmla="*/ 4239 w 10057"/>
                <a:gd name="connsiteY26" fmla="*/ 5968 h 10513"/>
                <a:gd name="connsiteX27" fmla="*/ 4855 w 10057"/>
                <a:gd name="connsiteY27" fmla="*/ 4759 h 10513"/>
                <a:gd name="connsiteX28" fmla="*/ 5215 w 10057"/>
                <a:gd name="connsiteY28" fmla="*/ 3762 h 10513"/>
                <a:gd name="connsiteX29" fmla="*/ 5431 w 10057"/>
                <a:gd name="connsiteY29" fmla="*/ 2704 h 10513"/>
                <a:gd name="connsiteX30" fmla="*/ 4811 w 10057"/>
                <a:gd name="connsiteY30" fmla="*/ 1572 h 10513"/>
                <a:gd name="connsiteX0" fmla="*/ 10057 w 10057"/>
                <a:gd name="connsiteY0" fmla="*/ 433 h 10513"/>
                <a:gd name="connsiteX1" fmla="*/ 8312 w 10057"/>
                <a:gd name="connsiteY1" fmla="*/ 12 h 10513"/>
                <a:gd name="connsiteX2" fmla="*/ 7182 w 10057"/>
                <a:gd name="connsiteY2" fmla="*/ 358 h 10513"/>
                <a:gd name="connsiteX3" fmla="*/ 6304 w 10057"/>
                <a:gd name="connsiteY3" fmla="*/ 837 h 10513"/>
                <a:gd name="connsiteX4" fmla="*/ 5295 w 10057"/>
                <a:gd name="connsiteY4" fmla="*/ 1707 h 10513"/>
                <a:gd name="connsiteX5" fmla="*/ 4342 w 10057"/>
                <a:gd name="connsiteY5" fmla="*/ 2287 h 10513"/>
                <a:gd name="connsiteX6" fmla="*/ 3757 w 10057"/>
                <a:gd name="connsiteY6" fmla="*/ 2691 h 10513"/>
                <a:gd name="connsiteX7" fmla="*/ 3526 w 10057"/>
                <a:gd name="connsiteY7" fmla="*/ 2963 h 10513"/>
                <a:gd name="connsiteX8" fmla="*/ 3371 w 10057"/>
                <a:gd name="connsiteY8" fmla="*/ 3465 h 10513"/>
                <a:gd name="connsiteX9" fmla="*/ 2936 w 10057"/>
                <a:gd name="connsiteY9" fmla="*/ 4096 h 10513"/>
                <a:gd name="connsiteX10" fmla="*/ 2567 w 10057"/>
                <a:gd name="connsiteY10" fmla="*/ 4203 h 10513"/>
                <a:gd name="connsiteX11" fmla="*/ 2368 w 10057"/>
                <a:gd name="connsiteY11" fmla="*/ 3706 h 10513"/>
                <a:gd name="connsiteX12" fmla="*/ 2449 w 10057"/>
                <a:gd name="connsiteY12" fmla="*/ 3175 h 10513"/>
                <a:gd name="connsiteX13" fmla="*/ 2016 w 10057"/>
                <a:gd name="connsiteY13" fmla="*/ 3401 h 10513"/>
                <a:gd name="connsiteX14" fmla="*/ 1775 w 10057"/>
                <a:gd name="connsiteY14" fmla="*/ 4202 h 10513"/>
                <a:gd name="connsiteX15" fmla="*/ 1323 w 10057"/>
                <a:gd name="connsiteY15" fmla="*/ 5166 h 10513"/>
                <a:gd name="connsiteX16" fmla="*/ 1014 w 10057"/>
                <a:gd name="connsiteY16" fmla="*/ 5918 h 10513"/>
                <a:gd name="connsiteX17" fmla="*/ 721 w 10057"/>
                <a:gd name="connsiteY17" fmla="*/ 6858 h 10513"/>
                <a:gd name="connsiteX18" fmla="*/ 337 w 10057"/>
                <a:gd name="connsiteY18" fmla="*/ 7867 h 10513"/>
                <a:gd name="connsiteX19" fmla="*/ 29 w 10057"/>
                <a:gd name="connsiteY19" fmla="*/ 9124 h 10513"/>
                <a:gd name="connsiteX20" fmla="*/ 379 w 10057"/>
                <a:gd name="connsiteY20" fmla="*/ 10426 h 10513"/>
                <a:gd name="connsiteX21" fmla="*/ 572 w 10057"/>
                <a:gd name="connsiteY21" fmla="*/ 9793 h 10513"/>
                <a:gd name="connsiteX22" fmla="*/ 1090 w 10057"/>
                <a:gd name="connsiteY22" fmla="*/ 9195 h 10513"/>
                <a:gd name="connsiteX23" fmla="*/ 1717 w 10057"/>
                <a:gd name="connsiteY23" fmla="*/ 8469 h 10513"/>
                <a:gd name="connsiteX24" fmla="*/ 2438 w 10057"/>
                <a:gd name="connsiteY24" fmla="*/ 7708 h 10513"/>
                <a:gd name="connsiteX25" fmla="*/ 3430 w 10057"/>
                <a:gd name="connsiteY25" fmla="*/ 7007 h 10513"/>
                <a:gd name="connsiteX26" fmla="*/ 4239 w 10057"/>
                <a:gd name="connsiteY26" fmla="*/ 5968 h 10513"/>
                <a:gd name="connsiteX27" fmla="*/ 4855 w 10057"/>
                <a:gd name="connsiteY27" fmla="*/ 4759 h 10513"/>
                <a:gd name="connsiteX28" fmla="*/ 5215 w 10057"/>
                <a:gd name="connsiteY28" fmla="*/ 3762 h 10513"/>
                <a:gd name="connsiteX29" fmla="*/ 5431 w 10057"/>
                <a:gd name="connsiteY29" fmla="*/ 2704 h 10513"/>
                <a:gd name="connsiteX30" fmla="*/ 4811 w 10057"/>
                <a:gd name="connsiteY30" fmla="*/ 1572 h 10513"/>
                <a:gd name="connsiteX0" fmla="*/ 10057 w 10057"/>
                <a:gd name="connsiteY0" fmla="*/ 433 h 10513"/>
                <a:gd name="connsiteX1" fmla="*/ 8312 w 10057"/>
                <a:gd name="connsiteY1" fmla="*/ 12 h 10513"/>
                <a:gd name="connsiteX2" fmla="*/ 7182 w 10057"/>
                <a:gd name="connsiteY2" fmla="*/ 358 h 10513"/>
                <a:gd name="connsiteX3" fmla="*/ 6304 w 10057"/>
                <a:gd name="connsiteY3" fmla="*/ 837 h 10513"/>
                <a:gd name="connsiteX4" fmla="*/ 5295 w 10057"/>
                <a:gd name="connsiteY4" fmla="*/ 1707 h 10513"/>
                <a:gd name="connsiteX5" fmla="*/ 4342 w 10057"/>
                <a:gd name="connsiteY5" fmla="*/ 2287 h 10513"/>
                <a:gd name="connsiteX6" fmla="*/ 3757 w 10057"/>
                <a:gd name="connsiteY6" fmla="*/ 2691 h 10513"/>
                <a:gd name="connsiteX7" fmla="*/ 3526 w 10057"/>
                <a:gd name="connsiteY7" fmla="*/ 2963 h 10513"/>
                <a:gd name="connsiteX8" fmla="*/ 3371 w 10057"/>
                <a:gd name="connsiteY8" fmla="*/ 3465 h 10513"/>
                <a:gd name="connsiteX9" fmla="*/ 2936 w 10057"/>
                <a:gd name="connsiteY9" fmla="*/ 4096 h 10513"/>
                <a:gd name="connsiteX10" fmla="*/ 2567 w 10057"/>
                <a:gd name="connsiteY10" fmla="*/ 4203 h 10513"/>
                <a:gd name="connsiteX11" fmla="*/ 2368 w 10057"/>
                <a:gd name="connsiteY11" fmla="*/ 3706 h 10513"/>
                <a:gd name="connsiteX12" fmla="*/ 2449 w 10057"/>
                <a:gd name="connsiteY12" fmla="*/ 3175 h 10513"/>
                <a:gd name="connsiteX13" fmla="*/ 2016 w 10057"/>
                <a:gd name="connsiteY13" fmla="*/ 3401 h 10513"/>
                <a:gd name="connsiteX14" fmla="*/ 1775 w 10057"/>
                <a:gd name="connsiteY14" fmla="*/ 4202 h 10513"/>
                <a:gd name="connsiteX15" fmla="*/ 1323 w 10057"/>
                <a:gd name="connsiteY15" fmla="*/ 5166 h 10513"/>
                <a:gd name="connsiteX16" fmla="*/ 1014 w 10057"/>
                <a:gd name="connsiteY16" fmla="*/ 5918 h 10513"/>
                <a:gd name="connsiteX17" fmla="*/ 721 w 10057"/>
                <a:gd name="connsiteY17" fmla="*/ 6858 h 10513"/>
                <a:gd name="connsiteX18" fmla="*/ 337 w 10057"/>
                <a:gd name="connsiteY18" fmla="*/ 7867 h 10513"/>
                <a:gd name="connsiteX19" fmla="*/ 29 w 10057"/>
                <a:gd name="connsiteY19" fmla="*/ 9124 h 10513"/>
                <a:gd name="connsiteX20" fmla="*/ 379 w 10057"/>
                <a:gd name="connsiteY20" fmla="*/ 10426 h 10513"/>
                <a:gd name="connsiteX21" fmla="*/ 572 w 10057"/>
                <a:gd name="connsiteY21" fmla="*/ 9793 h 10513"/>
                <a:gd name="connsiteX22" fmla="*/ 1090 w 10057"/>
                <a:gd name="connsiteY22" fmla="*/ 9195 h 10513"/>
                <a:gd name="connsiteX23" fmla="*/ 1717 w 10057"/>
                <a:gd name="connsiteY23" fmla="*/ 8469 h 10513"/>
                <a:gd name="connsiteX24" fmla="*/ 2438 w 10057"/>
                <a:gd name="connsiteY24" fmla="*/ 7708 h 10513"/>
                <a:gd name="connsiteX25" fmla="*/ 3430 w 10057"/>
                <a:gd name="connsiteY25" fmla="*/ 7007 h 10513"/>
                <a:gd name="connsiteX26" fmla="*/ 4239 w 10057"/>
                <a:gd name="connsiteY26" fmla="*/ 5968 h 10513"/>
                <a:gd name="connsiteX27" fmla="*/ 4855 w 10057"/>
                <a:gd name="connsiteY27" fmla="*/ 4759 h 10513"/>
                <a:gd name="connsiteX28" fmla="*/ 5215 w 10057"/>
                <a:gd name="connsiteY28" fmla="*/ 3762 h 10513"/>
                <a:gd name="connsiteX29" fmla="*/ 5343 w 10057"/>
                <a:gd name="connsiteY29" fmla="*/ 2754 h 10513"/>
                <a:gd name="connsiteX30" fmla="*/ 4811 w 10057"/>
                <a:gd name="connsiteY30" fmla="*/ 1572 h 10513"/>
                <a:gd name="connsiteX0" fmla="*/ 10057 w 10057"/>
                <a:gd name="connsiteY0" fmla="*/ 433 h 10513"/>
                <a:gd name="connsiteX1" fmla="*/ 8312 w 10057"/>
                <a:gd name="connsiteY1" fmla="*/ 12 h 10513"/>
                <a:gd name="connsiteX2" fmla="*/ 7182 w 10057"/>
                <a:gd name="connsiteY2" fmla="*/ 358 h 10513"/>
                <a:gd name="connsiteX3" fmla="*/ 6304 w 10057"/>
                <a:gd name="connsiteY3" fmla="*/ 837 h 10513"/>
                <a:gd name="connsiteX4" fmla="*/ 5295 w 10057"/>
                <a:gd name="connsiteY4" fmla="*/ 1707 h 10513"/>
                <a:gd name="connsiteX5" fmla="*/ 4342 w 10057"/>
                <a:gd name="connsiteY5" fmla="*/ 2287 h 10513"/>
                <a:gd name="connsiteX6" fmla="*/ 3757 w 10057"/>
                <a:gd name="connsiteY6" fmla="*/ 2691 h 10513"/>
                <a:gd name="connsiteX7" fmla="*/ 3526 w 10057"/>
                <a:gd name="connsiteY7" fmla="*/ 2963 h 10513"/>
                <a:gd name="connsiteX8" fmla="*/ 3371 w 10057"/>
                <a:gd name="connsiteY8" fmla="*/ 3465 h 10513"/>
                <a:gd name="connsiteX9" fmla="*/ 2936 w 10057"/>
                <a:gd name="connsiteY9" fmla="*/ 4096 h 10513"/>
                <a:gd name="connsiteX10" fmla="*/ 2567 w 10057"/>
                <a:gd name="connsiteY10" fmla="*/ 4203 h 10513"/>
                <a:gd name="connsiteX11" fmla="*/ 2368 w 10057"/>
                <a:gd name="connsiteY11" fmla="*/ 3706 h 10513"/>
                <a:gd name="connsiteX12" fmla="*/ 2449 w 10057"/>
                <a:gd name="connsiteY12" fmla="*/ 3175 h 10513"/>
                <a:gd name="connsiteX13" fmla="*/ 2016 w 10057"/>
                <a:gd name="connsiteY13" fmla="*/ 3401 h 10513"/>
                <a:gd name="connsiteX14" fmla="*/ 1775 w 10057"/>
                <a:gd name="connsiteY14" fmla="*/ 4202 h 10513"/>
                <a:gd name="connsiteX15" fmla="*/ 1323 w 10057"/>
                <a:gd name="connsiteY15" fmla="*/ 5166 h 10513"/>
                <a:gd name="connsiteX16" fmla="*/ 1014 w 10057"/>
                <a:gd name="connsiteY16" fmla="*/ 5918 h 10513"/>
                <a:gd name="connsiteX17" fmla="*/ 721 w 10057"/>
                <a:gd name="connsiteY17" fmla="*/ 6858 h 10513"/>
                <a:gd name="connsiteX18" fmla="*/ 337 w 10057"/>
                <a:gd name="connsiteY18" fmla="*/ 7867 h 10513"/>
                <a:gd name="connsiteX19" fmla="*/ 29 w 10057"/>
                <a:gd name="connsiteY19" fmla="*/ 9124 h 10513"/>
                <a:gd name="connsiteX20" fmla="*/ 379 w 10057"/>
                <a:gd name="connsiteY20" fmla="*/ 10426 h 10513"/>
                <a:gd name="connsiteX21" fmla="*/ 572 w 10057"/>
                <a:gd name="connsiteY21" fmla="*/ 9793 h 10513"/>
                <a:gd name="connsiteX22" fmla="*/ 1090 w 10057"/>
                <a:gd name="connsiteY22" fmla="*/ 9195 h 10513"/>
                <a:gd name="connsiteX23" fmla="*/ 1717 w 10057"/>
                <a:gd name="connsiteY23" fmla="*/ 8469 h 10513"/>
                <a:gd name="connsiteX24" fmla="*/ 2438 w 10057"/>
                <a:gd name="connsiteY24" fmla="*/ 7708 h 10513"/>
                <a:gd name="connsiteX25" fmla="*/ 3430 w 10057"/>
                <a:gd name="connsiteY25" fmla="*/ 7007 h 10513"/>
                <a:gd name="connsiteX26" fmla="*/ 4239 w 10057"/>
                <a:gd name="connsiteY26" fmla="*/ 5968 h 10513"/>
                <a:gd name="connsiteX27" fmla="*/ 4855 w 10057"/>
                <a:gd name="connsiteY27" fmla="*/ 4759 h 10513"/>
                <a:gd name="connsiteX28" fmla="*/ 5215 w 10057"/>
                <a:gd name="connsiteY28" fmla="*/ 3762 h 10513"/>
                <a:gd name="connsiteX29" fmla="*/ 5343 w 10057"/>
                <a:gd name="connsiteY29" fmla="*/ 2754 h 10513"/>
                <a:gd name="connsiteX30" fmla="*/ 4811 w 10057"/>
                <a:gd name="connsiteY30" fmla="*/ 1572 h 10513"/>
                <a:gd name="connsiteX0" fmla="*/ 9833 w 9833"/>
                <a:gd name="connsiteY0" fmla="*/ 433 h 10513"/>
                <a:gd name="connsiteX1" fmla="*/ 8088 w 9833"/>
                <a:gd name="connsiteY1" fmla="*/ 12 h 10513"/>
                <a:gd name="connsiteX2" fmla="*/ 6958 w 9833"/>
                <a:gd name="connsiteY2" fmla="*/ 358 h 10513"/>
                <a:gd name="connsiteX3" fmla="*/ 6080 w 9833"/>
                <a:gd name="connsiteY3" fmla="*/ 837 h 10513"/>
                <a:gd name="connsiteX4" fmla="*/ 5071 w 9833"/>
                <a:gd name="connsiteY4" fmla="*/ 1707 h 10513"/>
                <a:gd name="connsiteX5" fmla="*/ 4118 w 9833"/>
                <a:gd name="connsiteY5" fmla="*/ 2287 h 10513"/>
                <a:gd name="connsiteX6" fmla="*/ 3533 w 9833"/>
                <a:gd name="connsiteY6" fmla="*/ 2691 h 10513"/>
                <a:gd name="connsiteX7" fmla="*/ 3302 w 9833"/>
                <a:gd name="connsiteY7" fmla="*/ 2963 h 10513"/>
                <a:gd name="connsiteX8" fmla="*/ 3147 w 9833"/>
                <a:gd name="connsiteY8" fmla="*/ 3465 h 10513"/>
                <a:gd name="connsiteX9" fmla="*/ 2712 w 9833"/>
                <a:gd name="connsiteY9" fmla="*/ 4096 h 10513"/>
                <a:gd name="connsiteX10" fmla="*/ 2343 w 9833"/>
                <a:gd name="connsiteY10" fmla="*/ 4203 h 10513"/>
                <a:gd name="connsiteX11" fmla="*/ 2144 w 9833"/>
                <a:gd name="connsiteY11" fmla="*/ 3706 h 10513"/>
                <a:gd name="connsiteX12" fmla="*/ 2225 w 9833"/>
                <a:gd name="connsiteY12" fmla="*/ 3175 h 10513"/>
                <a:gd name="connsiteX13" fmla="*/ 1792 w 9833"/>
                <a:gd name="connsiteY13" fmla="*/ 3401 h 10513"/>
                <a:gd name="connsiteX14" fmla="*/ 1551 w 9833"/>
                <a:gd name="connsiteY14" fmla="*/ 4202 h 10513"/>
                <a:gd name="connsiteX15" fmla="*/ 1099 w 9833"/>
                <a:gd name="connsiteY15" fmla="*/ 5166 h 10513"/>
                <a:gd name="connsiteX16" fmla="*/ 790 w 9833"/>
                <a:gd name="connsiteY16" fmla="*/ 5918 h 10513"/>
                <a:gd name="connsiteX17" fmla="*/ 497 w 9833"/>
                <a:gd name="connsiteY17" fmla="*/ 6858 h 10513"/>
                <a:gd name="connsiteX18" fmla="*/ 113 w 9833"/>
                <a:gd name="connsiteY18" fmla="*/ 7867 h 10513"/>
                <a:gd name="connsiteX19" fmla="*/ 190 w 9833"/>
                <a:gd name="connsiteY19" fmla="*/ 9347 h 10513"/>
                <a:gd name="connsiteX20" fmla="*/ 155 w 9833"/>
                <a:gd name="connsiteY20" fmla="*/ 10426 h 10513"/>
                <a:gd name="connsiteX21" fmla="*/ 348 w 9833"/>
                <a:gd name="connsiteY21" fmla="*/ 9793 h 10513"/>
                <a:gd name="connsiteX22" fmla="*/ 866 w 9833"/>
                <a:gd name="connsiteY22" fmla="*/ 9195 h 10513"/>
                <a:gd name="connsiteX23" fmla="*/ 1493 w 9833"/>
                <a:gd name="connsiteY23" fmla="*/ 8469 h 10513"/>
                <a:gd name="connsiteX24" fmla="*/ 2214 w 9833"/>
                <a:gd name="connsiteY24" fmla="*/ 7708 h 10513"/>
                <a:gd name="connsiteX25" fmla="*/ 3206 w 9833"/>
                <a:gd name="connsiteY25" fmla="*/ 7007 h 10513"/>
                <a:gd name="connsiteX26" fmla="*/ 4015 w 9833"/>
                <a:gd name="connsiteY26" fmla="*/ 5968 h 10513"/>
                <a:gd name="connsiteX27" fmla="*/ 4631 w 9833"/>
                <a:gd name="connsiteY27" fmla="*/ 4759 h 10513"/>
                <a:gd name="connsiteX28" fmla="*/ 4991 w 9833"/>
                <a:gd name="connsiteY28" fmla="*/ 3762 h 10513"/>
                <a:gd name="connsiteX29" fmla="*/ 5119 w 9833"/>
                <a:gd name="connsiteY29" fmla="*/ 2754 h 10513"/>
                <a:gd name="connsiteX30" fmla="*/ 4587 w 9833"/>
                <a:gd name="connsiteY30" fmla="*/ 1572 h 10513"/>
                <a:gd name="connsiteX0" fmla="*/ 9889 w 9889"/>
                <a:gd name="connsiteY0" fmla="*/ 412 h 10000"/>
                <a:gd name="connsiteX1" fmla="*/ 8114 w 9889"/>
                <a:gd name="connsiteY1" fmla="*/ 11 h 10000"/>
                <a:gd name="connsiteX2" fmla="*/ 6965 w 9889"/>
                <a:gd name="connsiteY2" fmla="*/ 341 h 10000"/>
                <a:gd name="connsiteX3" fmla="*/ 6072 w 9889"/>
                <a:gd name="connsiteY3" fmla="*/ 796 h 10000"/>
                <a:gd name="connsiteX4" fmla="*/ 5046 w 9889"/>
                <a:gd name="connsiteY4" fmla="*/ 1624 h 10000"/>
                <a:gd name="connsiteX5" fmla="*/ 4077 w 9889"/>
                <a:gd name="connsiteY5" fmla="*/ 2175 h 10000"/>
                <a:gd name="connsiteX6" fmla="*/ 3482 w 9889"/>
                <a:gd name="connsiteY6" fmla="*/ 2560 h 10000"/>
                <a:gd name="connsiteX7" fmla="*/ 3247 w 9889"/>
                <a:gd name="connsiteY7" fmla="*/ 2818 h 10000"/>
                <a:gd name="connsiteX8" fmla="*/ 3089 w 9889"/>
                <a:gd name="connsiteY8" fmla="*/ 3296 h 10000"/>
                <a:gd name="connsiteX9" fmla="*/ 2647 w 9889"/>
                <a:gd name="connsiteY9" fmla="*/ 3896 h 10000"/>
                <a:gd name="connsiteX10" fmla="*/ 2272 w 9889"/>
                <a:gd name="connsiteY10" fmla="*/ 3998 h 10000"/>
                <a:gd name="connsiteX11" fmla="*/ 2069 w 9889"/>
                <a:gd name="connsiteY11" fmla="*/ 3525 h 10000"/>
                <a:gd name="connsiteX12" fmla="*/ 2152 w 9889"/>
                <a:gd name="connsiteY12" fmla="*/ 3020 h 10000"/>
                <a:gd name="connsiteX13" fmla="*/ 1711 w 9889"/>
                <a:gd name="connsiteY13" fmla="*/ 3235 h 10000"/>
                <a:gd name="connsiteX14" fmla="*/ 1466 w 9889"/>
                <a:gd name="connsiteY14" fmla="*/ 3997 h 10000"/>
                <a:gd name="connsiteX15" fmla="*/ 1007 w 9889"/>
                <a:gd name="connsiteY15" fmla="*/ 4914 h 10000"/>
                <a:gd name="connsiteX16" fmla="*/ 692 w 9889"/>
                <a:gd name="connsiteY16" fmla="*/ 5629 h 10000"/>
                <a:gd name="connsiteX17" fmla="*/ 394 w 9889"/>
                <a:gd name="connsiteY17" fmla="*/ 6523 h 10000"/>
                <a:gd name="connsiteX18" fmla="*/ 432 w 9889"/>
                <a:gd name="connsiteY18" fmla="*/ 7719 h 10000"/>
                <a:gd name="connsiteX19" fmla="*/ 82 w 9889"/>
                <a:gd name="connsiteY19" fmla="*/ 8891 h 10000"/>
                <a:gd name="connsiteX20" fmla="*/ 47 w 9889"/>
                <a:gd name="connsiteY20" fmla="*/ 9917 h 10000"/>
                <a:gd name="connsiteX21" fmla="*/ 243 w 9889"/>
                <a:gd name="connsiteY21" fmla="*/ 9315 h 10000"/>
                <a:gd name="connsiteX22" fmla="*/ 770 w 9889"/>
                <a:gd name="connsiteY22" fmla="*/ 8746 h 10000"/>
                <a:gd name="connsiteX23" fmla="*/ 1407 w 9889"/>
                <a:gd name="connsiteY23" fmla="*/ 8056 h 10000"/>
                <a:gd name="connsiteX24" fmla="*/ 2141 w 9889"/>
                <a:gd name="connsiteY24" fmla="*/ 7332 h 10000"/>
                <a:gd name="connsiteX25" fmla="*/ 3149 w 9889"/>
                <a:gd name="connsiteY25" fmla="*/ 6665 h 10000"/>
                <a:gd name="connsiteX26" fmla="*/ 3972 w 9889"/>
                <a:gd name="connsiteY26" fmla="*/ 5677 h 10000"/>
                <a:gd name="connsiteX27" fmla="*/ 4599 w 9889"/>
                <a:gd name="connsiteY27" fmla="*/ 4527 h 10000"/>
                <a:gd name="connsiteX28" fmla="*/ 4965 w 9889"/>
                <a:gd name="connsiteY28" fmla="*/ 3578 h 10000"/>
                <a:gd name="connsiteX29" fmla="*/ 5095 w 9889"/>
                <a:gd name="connsiteY29" fmla="*/ 2620 h 10000"/>
                <a:gd name="connsiteX30" fmla="*/ 4554 w 9889"/>
                <a:gd name="connsiteY30" fmla="*/ 1495 h 10000"/>
                <a:gd name="connsiteX0" fmla="*/ 10000 w 10000"/>
                <a:gd name="connsiteY0" fmla="*/ 412 h 10000"/>
                <a:gd name="connsiteX1" fmla="*/ 8205 w 10000"/>
                <a:gd name="connsiteY1" fmla="*/ 11 h 10000"/>
                <a:gd name="connsiteX2" fmla="*/ 7043 w 10000"/>
                <a:gd name="connsiteY2" fmla="*/ 341 h 10000"/>
                <a:gd name="connsiteX3" fmla="*/ 6140 w 10000"/>
                <a:gd name="connsiteY3" fmla="*/ 796 h 10000"/>
                <a:gd name="connsiteX4" fmla="*/ 5103 w 10000"/>
                <a:gd name="connsiteY4" fmla="*/ 1624 h 10000"/>
                <a:gd name="connsiteX5" fmla="*/ 4123 w 10000"/>
                <a:gd name="connsiteY5" fmla="*/ 2175 h 10000"/>
                <a:gd name="connsiteX6" fmla="*/ 3521 w 10000"/>
                <a:gd name="connsiteY6" fmla="*/ 2560 h 10000"/>
                <a:gd name="connsiteX7" fmla="*/ 3283 w 10000"/>
                <a:gd name="connsiteY7" fmla="*/ 2818 h 10000"/>
                <a:gd name="connsiteX8" fmla="*/ 3124 w 10000"/>
                <a:gd name="connsiteY8" fmla="*/ 3296 h 10000"/>
                <a:gd name="connsiteX9" fmla="*/ 2677 w 10000"/>
                <a:gd name="connsiteY9" fmla="*/ 3896 h 10000"/>
                <a:gd name="connsiteX10" fmla="*/ 2298 w 10000"/>
                <a:gd name="connsiteY10" fmla="*/ 3998 h 10000"/>
                <a:gd name="connsiteX11" fmla="*/ 2092 w 10000"/>
                <a:gd name="connsiteY11" fmla="*/ 3525 h 10000"/>
                <a:gd name="connsiteX12" fmla="*/ 2176 w 10000"/>
                <a:gd name="connsiteY12" fmla="*/ 3020 h 10000"/>
                <a:gd name="connsiteX13" fmla="*/ 1730 w 10000"/>
                <a:gd name="connsiteY13" fmla="*/ 3235 h 10000"/>
                <a:gd name="connsiteX14" fmla="*/ 1482 w 10000"/>
                <a:gd name="connsiteY14" fmla="*/ 3997 h 10000"/>
                <a:gd name="connsiteX15" fmla="*/ 1018 w 10000"/>
                <a:gd name="connsiteY15" fmla="*/ 4914 h 10000"/>
                <a:gd name="connsiteX16" fmla="*/ 700 w 10000"/>
                <a:gd name="connsiteY16" fmla="*/ 5629 h 10000"/>
                <a:gd name="connsiteX17" fmla="*/ 686 w 10000"/>
                <a:gd name="connsiteY17" fmla="*/ 6523 h 10000"/>
                <a:gd name="connsiteX18" fmla="*/ 437 w 10000"/>
                <a:gd name="connsiteY18" fmla="*/ 7719 h 10000"/>
                <a:gd name="connsiteX19" fmla="*/ 83 w 10000"/>
                <a:gd name="connsiteY19" fmla="*/ 8891 h 10000"/>
                <a:gd name="connsiteX20" fmla="*/ 48 w 10000"/>
                <a:gd name="connsiteY20" fmla="*/ 9917 h 10000"/>
                <a:gd name="connsiteX21" fmla="*/ 246 w 10000"/>
                <a:gd name="connsiteY21" fmla="*/ 9315 h 10000"/>
                <a:gd name="connsiteX22" fmla="*/ 779 w 10000"/>
                <a:gd name="connsiteY22" fmla="*/ 8746 h 10000"/>
                <a:gd name="connsiteX23" fmla="*/ 1423 w 10000"/>
                <a:gd name="connsiteY23" fmla="*/ 8056 h 10000"/>
                <a:gd name="connsiteX24" fmla="*/ 2165 w 10000"/>
                <a:gd name="connsiteY24" fmla="*/ 7332 h 10000"/>
                <a:gd name="connsiteX25" fmla="*/ 3184 w 10000"/>
                <a:gd name="connsiteY25" fmla="*/ 6665 h 10000"/>
                <a:gd name="connsiteX26" fmla="*/ 4017 w 10000"/>
                <a:gd name="connsiteY26" fmla="*/ 5677 h 10000"/>
                <a:gd name="connsiteX27" fmla="*/ 4651 w 10000"/>
                <a:gd name="connsiteY27" fmla="*/ 4527 h 10000"/>
                <a:gd name="connsiteX28" fmla="*/ 5021 w 10000"/>
                <a:gd name="connsiteY28" fmla="*/ 3578 h 10000"/>
                <a:gd name="connsiteX29" fmla="*/ 5152 w 10000"/>
                <a:gd name="connsiteY29" fmla="*/ 2620 h 10000"/>
                <a:gd name="connsiteX30" fmla="*/ 4605 w 10000"/>
                <a:gd name="connsiteY30" fmla="*/ 1495 h 10000"/>
                <a:gd name="connsiteX0" fmla="*/ 10000 w 10000"/>
                <a:gd name="connsiteY0" fmla="*/ 412 h 10000"/>
                <a:gd name="connsiteX1" fmla="*/ 8205 w 10000"/>
                <a:gd name="connsiteY1" fmla="*/ 11 h 10000"/>
                <a:gd name="connsiteX2" fmla="*/ 7043 w 10000"/>
                <a:gd name="connsiteY2" fmla="*/ 341 h 10000"/>
                <a:gd name="connsiteX3" fmla="*/ 6140 w 10000"/>
                <a:gd name="connsiteY3" fmla="*/ 796 h 10000"/>
                <a:gd name="connsiteX4" fmla="*/ 5103 w 10000"/>
                <a:gd name="connsiteY4" fmla="*/ 1624 h 10000"/>
                <a:gd name="connsiteX5" fmla="*/ 4123 w 10000"/>
                <a:gd name="connsiteY5" fmla="*/ 2175 h 10000"/>
                <a:gd name="connsiteX6" fmla="*/ 3521 w 10000"/>
                <a:gd name="connsiteY6" fmla="*/ 2560 h 10000"/>
                <a:gd name="connsiteX7" fmla="*/ 3283 w 10000"/>
                <a:gd name="connsiteY7" fmla="*/ 2818 h 10000"/>
                <a:gd name="connsiteX8" fmla="*/ 3124 w 10000"/>
                <a:gd name="connsiteY8" fmla="*/ 3296 h 10000"/>
                <a:gd name="connsiteX9" fmla="*/ 2677 w 10000"/>
                <a:gd name="connsiteY9" fmla="*/ 3896 h 10000"/>
                <a:gd name="connsiteX10" fmla="*/ 2298 w 10000"/>
                <a:gd name="connsiteY10" fmla="*/ 3998 h 10000"/>
                <a:gd name="connsiteX11" fmla="*/ 2092 w 10000"/>
                <a:gd name="connsiteY11" fmla="*/ 3525 h 10000"/>
                <a:gd name="connsiteX12" fmla="*/ 2176 w 10000"/>
                <a:gd name="connsiteY12" fmla="*/ 3020 h 10000"/>
                <a:gd name="connsiteX13" fmla="*/ 1730 w 10000"/>
                <a:gd name="connsiteY13" fmla="*/ 3235 h 10000"/>
                <a:gd name="connsiteX14" fmla="*/ 1482 w 10000"/>
                <a:gd name="connsiteY14" fmla="*/ 3997 h 10000"/>
                <a:gd name="connsiteX15" fmla="*/ 1252 w 10000"/>
                <a:gd name="connsiteY15" fmla="*/ 4938 h 10000"/>
                <a:gd name="connsiteX16" fmla="*/ 700 w 10000"/>
                <a:gd name="connsiteY16" fmla="*/ 5629 h 10000"/>
                <a:gd name="connsiteX17" fmla="*/ 686 w 10000"/>
                <a:gd name="connsiteY17" fmla="*/ 6523 h 10000"/>
                <a:gd name="connsiteX18" fmla="*/ 437 w 10000"/>
                <a:gd name="connsiteY18" fmla="*/ 7719 h 10000"/>
                <a:gd name="connsiteX19" fmla="*/ 83 w 10000"/>
                <a:gd name="connsiteY19" fmla="*/ 8891 h 10000"/>
                <a:gd name="connsiteX20" fmla="*/ 48 w 10000"/>
                <a:gd name="connsiteY20" fmla="*/ 9917 h 10000"/>
                <a:gd name="connsiteX21" fmla="*/ 246 w 10000"/>
                <a:gd name="connsiteY21" fmla="*/ 9315 h 10000"/>
                <a:gd name="connsiteX22" fmla="*/ 779 w 10000"/>
                <a:gd name="connsiteY22" fmla="*/ 8746 h 10000"/>
                <a:gd name="connsiteX23" fmla="*/ 1423 w 10000"/>
                <a:gd name="connsiteY23" fmla="*/ 8056 h 10000"/>
                <a:gd name="connsiteX24" fmla="*/ 2165 w 10000"/>
                <a:gd name="connsiteY24" fmla="*/ 7332 h 10000"/>
                <a:gd name="connsiteX25" fmla="*/ 3184 w 10000"/>
                <a:gd name="connsiteY25" fmla="*/ 6665 h 10000"/>
                <a:gd name="connsiteX26" fmla="*/ 4017 w 10000"/>
                <a:gd name="connsiteY26" fmla="*/ 5677 h 10000"/>
                <a:gd name="connsiteX27" fmla="*/ 4651 w 10000"/>
                <a:gd name="connsiteY27" fmla="*/ 4527 h 10000"/>
                <a:gd name="connsiteX28" fmla="*/ 5021 w 10000"/>
                <a:gd name="connsiteY28" fmla="*/ 3578 h 10000"/>
                <a:gd name="connsiteX29" fmla="*/ 5152 w 10000"/>
                <a:gd name="connsiteY29" fmla="*/ 2620 h 10000"/>
                <a:gd name="connsiteX30" fmla="*/ 4605 w 10000"/>
                <a:gd name="connsiteY30" fmla="*/ 1495 h 10000"/>
                <a:gd name="connsiteX0" fmla="*/ 10000 w 10000"/>
                <a:gd name="connsiteY0" fmla="*/ 412 h 10000"/>
                <a:gd name="connsiteX1" fmla="*/ 8205 w 10000"/>
                <a:gd name="connsiteY1" fmla="*/ 11 h 10000"/>
                <a:gd name="connsiteX2" fmla="*/ 7043 w 10000"/>
                <a:gd name="connsiteY2" fmla="*/ 341 h 10000"/>
                <a:gd name="connsiteX3" fmla="*/ 6140 w 10000"/>
                <a:gd name="connsiteY3" fmla="*/ 796 h 10000"/>
                <a:gd name="connsiteX4" fmla="*/ 5103 w 10000"/>
                <a:gd name="connsiteY4" fmla="*/ 1624 h 10000"/>
                <a:gd name="connsiteX5" fmla="*/ 4123 w 10000"/>
                <a:gd name="connsiteY5" fmla="*/ 2175 h 10000"/>
                <a:gd name="connsiteX6" fmla="*/ 3521 w 10000"/>
                <a:gd name="connsiteY6" fmla="*/ 2560 h 10000"/>
                <a:gd name="connsiteX7" fmla="*/ 3283 w 10000"/>
                <a:gd name="connsiteY7" fmla="*/ 2818 h 10000"/>
                <a:gd name="connsiteX8" fmla="*/ 3124 w 10000"/>
                <a:gd name="connsiteY8" fmla="*/ 3296 h 10000"/>
                <a:gd name="connsiteX9" fmla="*/ 2677 w 10000"/>
                <a:gd name="connsiteY9" fmla="*/ 3896 h 10000"/>
                <a:gd name="connsiteX10" fmla="*/ 2298 w 10000"/>
                <a:gd name="connsiteY10" fmla="*/ 3998 h 10000"/>
                <a:gd name="connsiteX11" fmla="*/ 2092 w 10000"/>
                <a:gd name="connsiteY11" fmla="*/ 3525 h 10000"/>
                <a:gd name="connsiteX12" fmla="*/ 2176 w 10000"/>
                <a:gd name="connsiteY12" fmla="*/ 3020 h 10000"/>
                <a:gd name="connsiteX13" fmla="*/ 1730 w 10000"/>
                <a:gd name="connsiteY13" fmla="*/ 3235 h 10000"/>
                <a:gd name="connsiteX14" fmla="*/ 1482 w 10000"/>
                <a:gd name="connsiteY14" fmla="*/ 3997 h 10000"/>
                <a:gd name="connsiteX15" fmla="*/ 1252 w 10000"/>
                <a:gd name="connsiteY15" fmla="*/ 4938 h 10000"/>
                <a:gd name="connsiteX16" fmla="*/ 916 w 10000"/>
                <a:gd name="connsiteY16" fmla="*/ 5888 h 10000"/>
                <a:gd name="connsiteX17" fmla="*/ 686 w 10000"/>
                <a:gd name="connsiteY17" fmla="*/ 6523 h 10000"/>
                <a:gd name="connsiteX18" fmla="*/ 437 w 10000"/>
                <a:gd name="connsiteY18" fmla="*/ 7719 h 10000"/>
                <a:gd name="connsiteX19" fmla="*/ 83 w 10000"/>
                <a:gd name="connsiteY19" fmla="*/ 8891 h 10000"/>
                <a:gd name="connsiteX20" fmla="*/ 48 w 10000"/>
                <a:gd name="connsiteY20" fmla="*/ 9917 h 10000"/>
                <a:gd name="connsiteX21" fmla="*/ 246 w 10000"/>
                <a:gd name="connsiteY21" fmla="*/ 9315 h 10000"/>
                <a:gd name="connsiteX22" fmla="*/ 779 w 10000"/>
                <a:gd name="connsiteY22" fmla="*/ 8746 h 10000"/>
                <a:gd name="connsiteX23" fmla="*/ 1423 w 10000"/>
                <a:gd name="connsiteY23" fmla="*/ 8056 h 10000"/>
                <a:gd name="connsiteX24" fmla="*/ 2165 w 10000"/>
                <a:gd name="connsiteY24" fmla="*/ 7332 h 10000"/>
                <a:gd name="connsiteX25" fmla="*/ 3184 w 10000"/>
                <a:gd name="connsiteY25" fmla="*/ 6665 h 10000"/>
                <a:gd name="connsiteX26" fmla="*/ 4017 w 10000"/>
                <a:gd name="connsiteY26" fmla="*/ 5677 h 10000"/>
                <a:gd name="connsiteX27" fmla="*/ 4651 w 10000"/>
                <a:gd name="connsiteY27" fmla="*/ 4527 h 10000"/>
                <a:gd name="connsiteX28" fmla="*/ 5021 w 10000"/>
                <a:gd name="connsiteY28" fmla="*/ 3578 h 10000"/>
                <a:gd name="connsiteX29" fmla="*/ 5152 w 10000"/>
                <a:gd name="connsiteY29" fmla="*/ 2620 h 10000"/>
                <a:gd name="connsiteX30" fmla="*/ 4605 w 10000"/>
                <a:gd name="connsiteY30" fmla="*/ 1495 h 10000"/>
                <a:gd name="connsiteX0" fmla="*/ 10000 w 10000"/>
                <a:gd name="connsiteY0" fmla="*/ 412 h 10000"/>
                <a:gd name="connsiteX1" fmla="*/ 8205 w 10000"/>
                <a:gd name="connsiteY1" fmla="*/ 11 h 10000"/>
                <a:gd name="connsiteX2" fmla="*/ 7043 w 10000"/>
                <a:gd name="connsiteY2" fmla="*/ 341 h 10000"/>
                <a:gd name="connsiteX3" fmla="*/ 6140 w 10000"/>
                <a:gd name="connsiteY3" fmla="*/ 796 h 10000"/>
                <a:gd name="connsiteX4" fmla="*/ 5103 w 10000"/>
                <a:gd name="connsiteY4" fmla="*/ 1624 h 10000"/>
                <a:gd name="connsiteX5" fmla="*/ 4123 w 10000"/>
                <a:gd name="connsiteY5" fmla="*/ 2175 h 10000"/>
                <a:gd name="connsiteX6" fmla="*/ 3521 w 10000"/>
                <a:gd name="connsiteY6" fmla="*/ 2560 h 10000"/>
                <a:gd name="connsiteX7" fmla="*/ 3283 w 10000"/>
                <a:gd name="connsiteY7" fmla="*/ 2818 h 10000"/>
                <a:gd name="connsiteX8" fmla="*/ 3124 w 10000"/>
                <a:gd name="connsiteY8" fmla="*/ 3296 h 10000"/>
                <a:gd name="connsiteX9" fmla="*/ 2677 w 10000"/>
                <a:gd name="connsiteY9" fmla="*/ 3896 h 10000"/>
                <a:gd name="connsiteX10" fmla="*/ 2298 w 10000"/>
                <a:gd name="connsiteY10" fmla="*/ 3998 h 10000"/>
                <a:gd name="connsiteX11" fmla="*/ 2092 w 10000"/>
                <a:gd name="connsiteY11" fmla="*/ 3525 h 10000"/>
                <a:gd name="connsiteX12" fmla="*/ 2176 w 10000"/>
                <a:gd name="connsiteY12" fmla="*/ 3020 h 10000"/>
                <a:gd name="connsiteX13" fmla="*/ 1496 w 10000"/>
                <a:gd name="connsiteY13" fmla="*/ 3306 h 10000"/>
                <a:gd name="connsiteX14" fmla="*/ 1482 w 10000"/>
                <a:gd name="connsiteY14" fmla="*/ 3997 h 10000"/>
                <a:gd name="connsiteX15" fmla="*/ 1252 w 10000"/>
                <a:gd name="connsiteY15" fmla="*/ 4938 h 10000"/>
                <a:gd name="connsiteX16" fmla="*/ 916 w 10000"/>
                <a:gd name="connsiteY16" fmla="*/ 5888 h 10000"/>
                <a:gd name="connsiteX17" fmla="*/ 686 w 10000"/>
                <a:gd name="connsiteY17" fmla="*/ 6523 h 10000"/>
                <a:gd name="connsiteX18" fmla="*/ 437 w 10000"/>
                <a:gd name="connsiteY18" fmla="*/ 7719 h 10000"/>
                <a:gd name="connsiteX19" fmla="*/ 83 w 10000"/>
                <a:gd name="connsiteY19" fmla="*/ 8891 h 10000"/>
                <a:gd name="connsiteX20" fmla="*/ 48 w 10000"/>
                <a:gd name="connsiteY20" fmla="*/ 9917 h 10000"/>
                <a:gd name="connsiteX21" fmla="*/ 246 w 10000"/>
                <a:gd name="connsiteY21" fmla="*/ 9315 h 10000"/>
                <a:gd name="connsiteX22" fmla="*/ 779 w 10000"/>
                <a:gd name="connsiteY22" fmla="*/ 8746 h 10000"/>
                <a:gd name="connsiteX23" fmla="*/ 1423 w 10000"/>
                <a:gd name="connsiteY23" fmla="*/ 8056 h 10000"/>
                <a:gd name="connsiteX24" fmla="*/ 2165 w 10000"/>
                <a:gd name="connsiteY24" fmla="*/ 7332 h 10000"/>
                <a:gd name="connsiteX25" fmla="*/ 3184 w 10000"/>
                <a:gd name="connsiteY25" fmla="*/ 6665 h 10000"/>
                <a:gd name="connsiteX26" fmla="*/ 4017 w 10000"/>
                <a:gd name="connsiteY26" fmla="*/ 5677 h 10000"/>
                <a:gd name="connsiteX27" fmla="*/ 4651 w 10000"/>
                <a:gd name="connsiteY27" fmla="*/ 4527 h 10000"/>
                <a:gd name="connsiteX28" fmla="*/ 5021 w 10000"/>
                <a:gd name="connsiteY28" fmla="*/ 3578 h 10000"/>
                <a:gd name="connsiteX29" fmla="*/ 5152 w 10000"/>
                <a:gd name="connsiteY29" fmla="*/ 2620 h 10000"/>
                <a:gd name="connsiteX30" fmla="*/ 4605 w 10000"/>
                <a:gd name="connsiteY30" fmla="*/ 1495 h 10000"/>
                <a:gd name="connsiteX0" fmla="*/ 10000 w 10000"/>
                <a:gd name="connsiteY0" fmla="*/ 412 h 10000"/>
                <a:gd name="connsiteX1" fmla="*/ 8205 w 10000"/>
                <a:gd name="connsiteY1" fmla="*/ 11 h 10000"/>
                <a:gd name="connsiteX2" fmla="*/ 7043 w 10000"/>
                <a:gd name="connsiteY2" fmla="*/ 341 h 10000"/>
                <a:gd name="connsiteX3" fmla="*/ 6140 w 10000"/>
                <a:gd name="connsiteY3" fmla="*/ 796 h 10000"/>
                <a:gd name="connsiteX4" fmla="*/ 5103 w 10000"/>
                <a:gd name="connsiteY4" fmla="*/ 1624 h 10000"/>
                <a:gd name="connsiteX5" fmla="*/ 4123 w 10000"/>
                <a:gd name="connsiteY5" fmla="*/ 2175 h 10000"/>
                <a:gd name="connsiteX6" fmla="*/ 3521 w 10000"/>
                <a:gd name="connsiteY6" fmla="*/ 2560 h 10000"/>
                <a:gd name="connsiteX7" fmla="*/ 3283 w 10000"/>
                <a:gd name="connsiteY7" fmla="*/ 2818 h 10000"/>
                <a:gd name="connsiteX8" fmla="*/ 3124 w 10000"/>
                <a:gd name="connsiteY8" fmla="*/ 3296 h 10000"/>
                <a:gd name="connsiteX9" fmla="*/ 2677 w 10000"/>
                <a:gd name="connsiteY9" fmla="*/ 3896 h 10000"/>
                <a:gd name="connsiteX10" fmla="*/ 2298 w 10000"/>
                <a:gd name="connsiteY10" fmla="*/ 3998 h 10000"/>
                <a:gd name="connsiteX11" fmla="*/ 2092 w 10000"/>
                <a:gd name="connsiteY11" fmla="*/ 3525 h 10000"/>
                <a:gd name="connsiteX12" fmla="*/ 2176 w 10000"/>
                <a:gd name="connsiteY12" fmla="*/ 3020 h 10000"/>
                <a:gd name="connsiteX13" fmla="*/ 1496 w 10000"/>
                <a:gd name="connsiteY13" fmla="*/ 3306 h 10000"/>
                <a:gd name="connsiteX14" fmla="*/ 1410 w 10000"/>
                <a:gd name="connsiteY14" fmla="*/ 4044 h 10000"/>
                <a:gd name="connsiteX15" fmla="*/ 1252 w 10000"/>
                <a:gd name="connsiteY15" fmla="*/ 4938 h 10000"/>
                <a:gd name="connsiteX16" fmla="*/ 916 w 10000"/>
                <a:gd name="connsiteY16" fmla="*/ 5888 h 10000"/>
                <a:gd name="connsiteX17" fmla="*/ 686 w 10000"/>
                <a:gd name="connsiteY17" fmla="*/ 6523 h 10000"/>
                <a:gd name="connsiteX18" fmla="*/ 437 w 10000"/>
                <a:gd name="connsiteY18" fmla="*/ 7719 h 10000"/>
                <a:gd name="connsiteX19" fmla="*/ 83 w 10000"/>
                <a:gd name="connsiteY19" fmla="*/ 8891 h 10000"/>
                <a:gd name="connsiteX20" fmla="*/ 48 w 10000"/>
                <a:gd name="connsiteY20" fmla="*/ 9917 h 10000"/>
                <a:gd name="connsiteX21" fmla="*/ 246 w 10000"/>
                <a:gd name="connsiteY21" fmla="*/ 9315 h 10000"/>
                <a:gd name="connsiteX22" fmla="*/ 779 w 10000"/>
                <a:gd name="connsiteY22" fmla="*/ 8746 h 10000"/>
                <a:gd name="connsiteX23" fmla="*/ 1423 w 10000"/>
                <a:gd name="connsiteY23" fmla="*/ 8056 h 10000"/>
                <a:gd name="connsiteX24" fmla="*/ 2165 w 10000"/>
                <a:gd name="connsiteY24" fmla="*/ 7332 h 10000"/>
                <a:gd name="connsiteX25" fmla="*/ 3184 w 10000"/>
                <a:gd name="connsiteY25" fmla="*/ 6665 h 10000"/>
                <a:gd name="connsiteX26" fmla="*/ 4017 w 10000"/>
                <a:gd name="connsiteY26" fmla="*/ 5677 h 10000"/>
                <a:gd name="connsiteX27" fmla="*/ 4651 w 10000"/>
                <a:gd name="connsiteY27" fmla="*/ 4527 h 10000"/>
                <a:gd name="connsiteX28" fmla="*/ 5021 w 10000"/>
                <a:gd name="connsiteY28" fmla="*/ 3578 h 10000"/>
                <a:gd name="connsiteX29" fmla="*/ 5152 w 10000"/>
                <a:gd name="connsiteY29" fmla="*/ 2620 h 10000"/>
                <a:gd name="connsiteX30" fmla="*/ 4605 w 10000"/>
                <a:gd name="connsiteY30" fmla="*/ 1495 h 10000"/>
                <a:gd name="connsiteX0" fmla="*/ 10000 w 10000"/>
                <a:gd name="connsiteY0" fmla="*/ 412 h 10000"/>
                <a:gd name="connsiteX1" fmla="*/ 8205 w 10000"/>
                <a:gd name="connsiteY1" fmla="*/ 11 h 10000"/>
                <a:gd name="connsiteX2" fmla="*/ 7043 w 10000"/>
                <a:gd name="connsiteY2" fmla="*/ 341 h 10000"/>
                <a:gd name="connsiteX3" fmla="*/ 6140 w 10000"/>
                <a:gd name="connsiteY3" fmla="*/ 796 h 10000"/>
                <a:gd name="connsiteX4" fmla="*/ 5103 w 10000"/>
                <a:gd name="connsiteY4" fmla="*/ 1624 h 10000"/>
                <a:gd name="connsiteX5" fmla="*/ 4123 w 10000"/>
                <a:gd name="connsiteY5" fmla="*/ 2175 h 10000"/>
                <a:gd name="connsiteX6" fmla="*/ 3521 w 10000"/>
                <a:gd name="connsiteY6" fmla="*/ 2560 h 10000"/>
                <a:gd name="connsiteX7" fmla="*/ 3283 w 10000"/>
                <a:gd name="connsiteY7" fmla="*/ 2818 h 10000"/>
                <a:gd name="connsiteX8" fmla="*/ 3124 w 10000"/>
                <a:gd name="connsiteY8" fmla="*/ 3296 h 10000"/>
                <a:gd name="connsiteX9" fmla="*/ 2677 w 10000"/>
                <a:gd name="connsiteY9" fmla="*/ 3896 h 10000"/>
                <a:gd name="connsiteX10" fmla="*/ 2298 w 10000"/>
                <a:gd name="connsiteY10" fmla="*/ 3998 h 10000"/>
                <a:gd name="connsiteX11" fmla="*/ 2092 w 10000"/>
                <a:gd name="connsiteY11" fmla="*/ 3525 h 10000"/>
                <a:gd name="connsiteX12" fmla="*/ 2032 w 10000"/>
                <a:gd name="connsiteY12" fmla="*/ 2831 h 10000"/>
                <a:gd name="connsiteX13" fmla="*/ 1496 w 10000"/>
                <a:gd name="connsiteY13" fmla="*/ 3306 h 10000"/>
                <a:gd name="connsiteX14" fmla="*/ 1410 w 10000"/>
                <a:gd name="connsiteY14" fmla="*/ 4044 h 10000"/>
                <a:gd name="connsiteX15" fmla="*/ 1252 w 10000"/>
                <a:gd name="connsiteY15" fmla="*/ 4938 h 10000"/>
                <a:gd name="connsiteX16" fmla="*/ 916 w 10000"/>
                <a:gd name="connsiteY16" fmla="*/ 5888 h 10000"/>
                <a:gd name="connsiteX17" fmla="*/ 686 w 10000"/>
                <a:gd name="connsiteY17" fmla="*/ 6523 h 10000"/>
                <a:gd name="connsiteX18" fmla="*/ 437 w 10000"/>
                <a:gd name="connsiteY18" fmla="*/ 7719 h 10000"/>
                <a:gd name="connsiteX19" fmla="*/ 83 w 10000"/>
                <a:gd name="connsiteY19" fmla="*/ 8891 h 10000"/>
                <a:gd name="connsiteX20" fmla="*/ 48 w 10000"/>
                <a:gd name="connsiteY20" fmla="*/ 9917 h 10000"/>
                <a:gd name="connsiteX21" fmla="*/ 246 w 10000"/>
                <a:gd name="connsiteY21" fmla="*/ 9315 h 10000"/>
                <a:gd name="connsiteX22" fmla="*/ 779 w 10000"/>
                <a:gd name="connsiteY22" fmla="*/ 8746 h 10000"/>
                <a:gd name="connsiteX23" fmla="*/ 1423 w 10000"/>
                <a:gd name="connsiteY23" fmla="*/ 8056 h 10000"/>
                <a:gd name="connsiteX24" fmla="*/ 2165 w 10000"/>
                <a:gd name="connsiteY24" fmla="*/ 7332 h 10000"/>
                <a:gd name="connsiteX25" fmla="*/ 3184 w 10000"/>
                <a:gd name="connsiteY25" fmla="*/ 6665 h 10000"/>
                <a:gd name="connsiteX26" fmla="*/ 4017 w 10000"/>
                <a:gd name="connsiteY26" fmla="*/ 5677 h 10000"/>
                <a:gd name="connsiteX27" fmla="*/ 4651 w 10000"/>
                <a:gd name="connsiteY27" fmla="*/ 4527 h 10000"/>
                <a:gd name="connsiteX28" fmla="*/ 5021 w 10000"/>
                <a:gd name="connsiteY28" fmla="*/ 3578 h 10000"/>
                <a:gd name="connsiteX29" fmla="*/ 5152 w 10000"/>
                <a:gd name="connsiteY29" fmla="*/ 2620 h 10000"/>
                <a:gd name="connsiteX30" fmla="*/ 4605 w 10000"/>
                <a:gd name="connsiteY30" fmla="*/ 1495 h 10000"/>
                <a:gd name="connsiteX0" fmla="*/ 10000 w 10000"/>
                <a:gd name="connsiteY0" fmla="*/ 412 h 10000"/>
                <a:gd name="connsiteX1" fmla="*/ 8205 w 10000"/>
                <a:gd name="connsiteY1" fmla="*/ 11 h 10000"/>
                <a:gd name="connsiteX2" fmla="*/ 7043 w 10000"/>
                <a:gd name="connsiteY2" fmla="*/ 341 h 10000"/>
                <a:gd name="connsiteX3" fmla="*/ 6140 w 10000"/>
                <a:gd name="connsiteY3" fmla="*/ 796 h 10000"/>
                <a:gd name="connsiteX4" fmla="*/ 5103 w 10000"/>
                <a:gd name="connsiteY4" fmla="*/ 1624 h 10000"/>
                <a:gd name="connsiteX5" fmla="*/ 4123 w 10000"/>
                <a:gd name="connsiteY5" fmla="*/ 2175 h 10000"/>
                <a:gd name="connsiteX6" fmla="*/ 3521 w 10000"/>
                <a:gd name="connsiteY6" fmla="*/ 2560 h 10000"/>
                <a:gd name="connsiteX7" fmla="*/ 3283 w 10000"/>
                <a:gd name="connsiteY7" fmla="*/ 2818 h 10000"/>
                <a:gd name="connsiteX8" fmla="*/ 3124 w 10000"/>
                <a:gd name="connsiteY8" fmla="*/ 3296 h 10000"/>
                <a:gd name="connsiteX9" fmla="*/ 2677 w 10000"/>
                <a:gd name="connsiteY9" fmla="*/ 3896 h 10000"/>
                <a:gd name="connsiteX10" fmla="*/ 2298 w 10000"/>
                <a:gd name="connsiteY10" fmla="*/ 3998 h 10000"/>
                <a:gd name="connsiteX11" fmla="*/ 2092 w 10000"/>
                <a:gd name="connsiteY11" fmla="*/ 3525 h 10000"/>
                <a:gd name="connsiteX12" fmla="*/ 2032 w 10000"/>
                <a:gd name="connsiteY12" fmla="*/ 2831 h 10000"/>
                <a:gd name="connsiteX13" fmla="*/ 1496 w 10000"/>
                <a:gd name="connsiteY13" fmla="*/ 3306 h 10000"/>
                <a:gd name="connsiteX14" fmla="*/ 1410 w 10000"/>
                <a:gd name="connsiteY14" fmla="*/ 4044 h 10000"/>
                <a:gd name="connsiteX15" fmla="*/ 1252 w 10000"/>
                <a:gd name="connsiteY15" fmla="*/ 4938 h 10000"/>
                <a:gd name="connsiteX16" fmla="*/ 916 w 10000"/>
                <a:gd name="connsiteY16" fmla="*/ 5888 h 10000"/>
                <a:gd name="connsiteX17" fmla="*/ 686 w 10000"/>
                <a:gd name="connsiteY17" fmla="*/ 6523 h 10000"/>
                <a:gd name="connsiteX18" fmla="*/ 437 w 10000"/>
                <a:gd name="connsiteY18" fmla="*/ 7719 h 10000"/>
                <a:gd name="connsiteX19" fmla="*/ 83 w 10000"/>
                <a:gd name="connsiteY19" fmla="*/ 8891 h 10000"/>
                <a:gd name="connsiteX20" fmla="*/ 48 w 10000"/>
                <a:gd name="connsiteY20" fmla="*/ 9917 h 10000"/>
                <a:gd name="connsiteX21" fmla="*/ 246 w 10000"/>
                <a:gd name="connsiteY21" fmla="*/ 9315 h 10000"/>
                <a:gd name="connsiteX22" fmla="*/ 779 w 10000"/>
                <a:gd name="connsiteY22" fmla="*/ 8746 h 10000"/>
                <a:gd name="connsiteX23" fmla="*/ 1423 w 10000"/>
                <a:gd name="connsiteY23" fmla="*/ 8056 h 10000"/>
                <a:gd name="connsiteX24" fmla="*/ 2165 w 10000"/>
                <a:gd name="connsiteY24" fmla="*/ 7332 h 10000"/>
                <a:gd name="connsiteX25" fmla="*/ 3184 w 10000"/>
                <a:gd name="connsiteY25" fmla="*/ 6665 h 10000"/>
                <a:gd name="connsiteX26" fmla="*/ 4017 w 10000"/>
                <a:gd name="connsiteY26" fmla="*/ 5677 h 10000"/>
                <a:gd name="connsiteX27" fmla="*/ 4651 w 10000"/>
                <a:gd name="connsiteY27" fmla="*/ 4527 h 10000"/>
                <a:gd name="connsiteX28" fmla="*/ 5021 w 10000"/>
                <a:gd name="connsiteY28" fmla="*/ 3578 h 10000"/>
                <a:gd name="connsiteX29" fmla="*/ 5152 w 10000"/>
                <a:gd name="connsiteY29" fmla="*/ 2620 h 10000"/>
                <a:gd name="connsiteX30" fmla="*/ 4605 w 10000"/>
                <a:gd name="connsiteY30" fmla="*/ 1495 h 10000"/>
                <a:gd name="connsiteX0" fmla="*/ 10000 w 10000"/>
                <a:gd name="connsiteY0" fmla="*/ 412 h 10000"/>
                <a:gd name="connsiteX1" fmla="*/ 8205 w 10000"/>
                <a:gd name="connsiteY1" fmla="*/ 11 h 10000"/>
                <a:gd name="connsiteX2" fmla="*/ 7043 w 10000"/>
                <a:gd name="connsiteY2" fmla="*/ 341 h 10000"/>
                <a:gd name="connsiteX3" fmla="*/ 6140 w 10000"/>
                <a:gd name="connsiteY3" fmla="*/ 796 h 10000"/>
                <a:gd name="connsiteX4" fmla="*/ 5103 w 10000"/>
                <a:gd name="connsiteY4" fmla="*/ 1624 h 10000"/>
                <a:gd name="connsiteX5" fmla="*/ 4123 w 10000"/>
                <a:gd name="connsiteY5" fmla="*/ 2175 h 10000"/>
                <a:gd name="connsiteX6" fmla="*/ 3521 w 10000"/>
                <a:gd name="connsiteY6" fmla="*/ 2560 h 10000"/>
                <a:gd name="connsiteX7" fmla="*/ 3283 w 10000"/>
                <a:gd name="connsiteY7" fmla="*/ 2818 h 10000"/>
                <a:gd name="connsiteX8" fmla="*/ 3124 w 10000"/>
                <a:gd name="connsiteY8" fmla="*/ 3296 h 10000"/>
                <a:gd name="connsiteX9" fmla="*/ 2677 w 10000"/>
                <a:gd name="connsiteY9" fmla="*/ 3896 h 10000"/>
                <a:gd name="connsiteX10" fmla="*/ 2298 w 10000"/>
                <a:gd name="connsiteY10" fmla="*/ 3998 h 10000"/>
                <a:gd name="connsiteX11" fmla="*/ 2092 w 10000"/>
                <a:gd name="connsiteY11" fmla="*/ 3525 h 10000"/>
                <a:gd name="connsiteX12" fmla="*/ 2032 w 10000"/>
                <a:gd name="connsiteY12" fmla="*/ 2831 h 10000"/>
                <a:gd name="connsiteX13" fmla="*/ 1550 w 10000"/>
                <a:gd name="connsiteY13" fmla="*/ 3259 h 10000"/>
                <a:gd name="connsiteX14" fmla="*/ 1410 w 10000"/>
                <a:gd name="connsiteY14" fmla="*/ 4044 h 10000"/>
                <a:gd name="connsiteX15" fmla="*/ 1252 w 10000"/>
                <a:gd name="connsiteY15" fmla="*/ 4938 h 10000"/>
                <a:gd name="connsiteX16" fmla="*/ 916 w 10000"/>
                <a:gd name="connsiteY16" fmla="*/ 5888 h 10000"/>
                <a:gd name="connsiteX17" fmla="*/ 686 w 10000"/>
                <a:gd name="connsiteY17" fmla="*/ 6523 h 10000"/>
                <a:gd name="connsiteX18" fmla="*/ 437 w 10000"/>
                <a:gd name="connsiteY18" fmla="*/ 7719 h 10000"/>
                <a:gd name="connsiteX19" fmla="*/ 83 w 10000"/>
                <a:gd name="connsiteY19" fmla="*/ 8891 h 10000"/>
                <a:gd name="connsiteX20" fmla="*/ 48 w 10000"/>
                <a:gd name="connsiteY20" fmla="*/ 9917 h 10000"/>
                <a:gd name="connsiteX21" fmla="*/ 246 w 10000"/>
                <a:gd name="connsiteY21" fmla="*/ 9315 h 10000"/>
                <a:gd name="connsiteX22" fmla="*/ 779 w 10000"/>
                <a:gd name="connsiteY22" fmla="*/ 8746 h 10000"/>
                <a:gd name="connsiteX23" fmla="*/ 1423 w 10000"/>
                <a:gd name="connsiteY23" fmla="*/ 8056 h 10000"/>
                <a:gd name="connsiteX24" fmla="*/ 2165 w 10000"/>
                <a:gd name="connsiteY24" fmla="*/ 7332 h 10000"/>
                <a:gd name="connsiteX25" fmla="*/ 3184 w 10000"/>
                <a:gd name="connsiteY25" fmla="*/ 6665 h 10000"/>
                <a:gd name="connsiteX26" fmla="*/ 4017 w 10000"/>
                <a:gd name="connsiteY26" fmla="*/ 5677 h 10000"/>
                <a:gd name="connsiteX27" fmla="*/ 4651 w 10000"/>
                <a:gd name="connsiteY27" fmla="*/ 4527 h 10000"/>
                <a:gd name="connsiteX28" fmla="*/ 5021 w 10000"/>
                <a:gd name="connsiteY28" fmla="*/ 3578 h 10000"/>
                <a:gd name="connsiteX29" fmla="*/ 5152 w 10000"/>
                <a:gd name="connsiteY29" fmla="*/ 2620 h 10000"/>
                <a:gd name="connsiteX30" fmla="*/ 4605 w 10000"/>
                <a:gd name="connsiteY30" fmla="*/ 1495 h 10000"/>
                <a:gd name="connsiteX0" fmla="*/ 10000 w 10000"/>
                <a:gd name="connsiteY0" fmla="*/ 412 h 10000"/>
                <a:gd name="connsiteX1" fmla="*/ 8205 w 10000"/>
                <a:gd name="connsiteY1" fmla="*/ 11 h 10000"/>
                <a:gd name="connsiteX2" fmla="*/ 7043 w 10000"/>
                <a:gd name="connsiteY2" fmla="*/ 341 h 10000"/>
                <a:gd name="connsiteX3" fmla="*/ 6140 w 10000"/>
                <a:gd name="connsiteY3" fmla="*/ 796 h 10000"/>
                <a:gd name="connsiteX4" fmla="*/ 5103 w 10000"/>
                <a:gd name="connsiteY4" fmla="*/ 1624 h 10000"/>
                <a:gd name="connsiteX5" fmla="*/ 4123 w 10000"/>
                <a:gd name="connsiteY5" fmla="*/ 2175 h 10000"/>
                <a:gd name="connsiteX6" fmla="*/ 3521 w 10000"/>
                <a:gd name="connsiteY6" fmla="*/ 2560 h 10000"/>
                <a:gd name="connsiteX7" fmla="*/ 3283 w 10000"/>
                <a:gd name="connsiteY7" fmla="*/ 2818 h 10000"/>
                <a:gd name="connsiteX8" fmla="*/ 3124 w 10000"/>
                <a:gd name="connsiteY8" fmla="*/ 3296 h 10000"/>
                <a:gd name="connsiteX9" fmla="*/ 2677 w 10000"/>
                <a:gd name="connsiteY9" fmla="*/ 3896 h 10000"/>
                <a:gd name="connsiteX10" fmla="*/ 2190 w 10000"/>
                <a:gd name="connsiteY10" fmla="*/ 4328 h 10000"/>
                <a:gd name="connsiteX11" fmla="*/ 2092 w 10000"/>
                <a:gd name="connsiteY11" fmla="*/ 3525 h 10000"/>
                <a:gd name="connsiteX12" fmla="*/ 2032 w 10000"/>
                <a:gd name="connsiteY12" fmla="*/ 2831 h 10000"/>
                <a:gd name="connsiteX13" fmla="*/ 1550 w 10000"/>
                <a:gd name="connsiteY13" fmla="*/ 3259 h 10000"/>
                <a:gd name="connsiteX14" fmla="*/ 1410 w 10000"/>
                <a:gd name="connsiteY14" fmla="*/ 4044 h 10000"/>
                <a:gd name="connsiteX15" fmla="*/ 1252 w 10000"/>
                <a:gd name="connsiteY15" fmla="*/ 4938 h 10000"/>
                <a:gd name="connsiteX16" fmla="*/ 916 w 10000"/>
                <a:gd name="connsiteY16" fmla="*/ 5888 h 10000"/>
                <a:gd name="connsiteX17" fmla="*/ 686 w 10000"/>
                <a:gd name="connsiteY17" fmla="*/ 6523 h 10000"/>
                <a:gd name="connsiteX18" fmla="*/ 437 w 10000"/>
                <a:gd name="connsiteY18" fmla="*/ 7719 h 10000"/>
                <a:gd name="connsiteX19" fmla="*/ 83 w 10000"/>
                <a:gd name="connsiteY19" fmla="*/ 8891 h 10000"/>
                <a:gd name="connsiteX20" fmla="*/ 48 w 10000"/>
                <a:gd name="connsiteY20" fmla="*/ 9917 h 10000"/>
                <a:gd name="connsiteX21" fmla="*/ 246 w 10000"/>
                <a:gd name="connsiteY21" fmla="*/ 9315 h 10000"/>
                <a:gd name="connsiteX22" fmla="*/ 779 w 10000"/>
                <a:gd name="connsiteY22" fmla="*/ 8746 h 10000"/>
                <a:gd name="connsiteX23" fmla="*/ 1423 w 10000"/>
                <a:gd name="connsiteY23" fmla="*/ 8056 h 10000"/>
                <a:gd name="connsiteX24" fmla="*/ 2165 w 10000"/>
                <a:gd name="connsiteY24" fmla="*/ 7332 h 10000"/>
                <a:gd name="connsiteX25" fmla="*/ 3184 w 10000"/>
                <a:gd name="connsiteY25" fmla="*/ 6665 h 10000"/>
                <a:gd name="connsiteX26" fmla="*/ 4017 w 10000"/>
                <a:gd name="connsiteY26" fmla="*/ 5677 h 10000"/>
                <a:gd name="connsiteX27" fmla="*/ 4651 w 10000"/>
                <a:gd name="connsiteY27" fmla="*/ 4527 h 10000"/>
                <a:gd name="connsiteX28" fmla="*/ 5021 w 10000"/>
                <a:gd name="connsiteY28" fmla="*/ 3578 h 10000"/>
                <a:gd name="connsiteX29" fmla="*/ 5152 w 10000"/>
                <a:gd name="connsiteY29" fmla="*/ 2620 h 10000"/>
                <a:gd name="connsiteX30" fmla="*/ 4605 w 10000"/>
                <a:gd name="connsiteY30" fmla="*/ 1495 h 10000"/>
                <a:gd name="connsiteX0" fmla="*/ 10000 w 10000"/>
                <a:gd name="connsiteY0" fmla="*/ 412 h 10000"/>
                <a:gd name="connsiteX1" fmla="*/ 8205 w 10000"/>
                <a:gd name="connsiteY1" fmla="*/ 11 h 10000"/>
                <a:gd name="connsiteX2" fmla="*/ 7043 w 10000"/>
                <a:gd name="connsiteY2" fmla="*/ 341 h 10000"/>
                <a:gd name="connsiteX3" fmla="*/ 6140 w 10000"/>
                <a:gd name="connsiteY3" fmla="*/ 796 h 10000"/>
                <a:gd name="connsiteX4" fmla="*/ 5103 w 10000"/>
                <a:gd name="connsiteY4" fmla="*/ 1624 h 10000"/>
                <a:gd name="connsiteX5" fmla="*/ 4123 w 10000"/>
                <a:gd name="connsiteY5" fmla="*/ 2175 h 10000"/>
                <a:gd name="connsiteX6" fmla="*/ 3521 w 10000"/>
                <a:gd name="connsiteY6" fmla="*/ 2560 h 10000"/>
                <a:gd name="connsiteX7" fmla="*/ 3283 w 10000"/>
                <a:gd name="connsiteY7" fmla="*/ 2818 h 10000"/>
                <a:gd name="connsiteX8" fmla="*/ 3124 w 10000"/>
                <a:gd name="connsiteY8" fmla="*/ 3296 h 10000"/>
                <a:gd name="connsiteX9" fmla="*/ 2641 w 10000"/>
                <a:gd name="connsiteY9" fmla="*/ 4391 h 10000"/>
                <a:gd name="connsiteX10" fmla="*/ 2190 w 10000"/>
                <a:gd name="connsiteY10" fmla="*/ 4328 h 10000"/>
                <a:gd name="connsiteX11" fmla="*/ 2092 w 10000"/>
                <a:gd name="connsiteY11" fmla="*/ 3525 h 10000"/>
                <a:gd name="connsiteX12" fmla="*/ 2032 w 10000"/>
                <a:gd name="connsiteY12" fmla="*/ 2831 h 10000"/>
                <a:gd name="connsiteX13" fmla="*/ 1550 w 10000"/>
                <a:gd name="connsiteY13" fmla="*/ 3259 h 10000"/>
                <a:gd name="connsiteX14" fmla="*/ 1410 w 10000"/>
                <a:gd name="connsiteY14" fmla="*/ 4044 h 10000"/>
                <a:gd name="connsiteX15" fmla="*/ 1252 w 10000"/>
                <a:gd name="connsiteY15" fmla="*/ 4938 h 10000"/>
                <a:gd name="connsiteX16" fmla="*/ 916 w 10000"/>
                <a:gd name="connsiteY16" fmla="*/ 5888 h 10000"/>
                <a:gd name="connsiteX17" fmla="*/ 686 w 10000"/>
                <a:gd name="connsiteY17" fmla="*/ 6523 h 10000"/>
                <a:gd name="connsiteX18" fmla="*/ 437 w 10000"/>
                <a:gd name="connsiteY18" fmla="*/ 7719 h 10000"/>
                <a:gd name="connsiteX19" fmla="*/ 83 w 10000"/>
                <a:gd name="connsiteY19" fmla="*/ 8891 h 10000"/>
                <a:gd name="connsiteX20" fmla="*/ 48 w 10000"/>
                <a:gd name="connsiteY20" fmla="*/ 9917 h 10000"/>
                <a:gd name="connsiteX21" fmla="*/ 246 w 10000"/>
                <a:gd name="connsiteY21" fmla="*/ 9315 h 10000"/>
                <a:gd name="connsiteX22" fmla="*/ 779 w 10000"/>
                <a:gd name="connsiteY22" fmla="*/ 8746 h 10000"/>
                <a:gd name="connsiteX23" fmla="*/ 1423 w 10000"/>
                <a:gd name="connsiteY23" fmla="*/ 8056 h 10000"/>
                <a:gd name="connsiteX24" fmla="*/ 2165 w 10000"/>
                <a:gd name="connsiteY24" fmla="*/ 7332 h 10000"/>
                <a:gd name="connsiteX25" fmla="*/ 3184 w 10000"/>
                <a:gd name="connsiteY25" fmla="*/ 6665 h 10000"/>
                <a:gd name="connsiteX26" fmla="*/ 4017 w 10000"/>
                <a:gd name="connsiteY26" fmla="*/ 5677 h 10000"/>
                <a:gd name="connsiteX27" fmla="*/ 4651 w 10000"/>
                <a:gd name="connsiteY27" fmla="*/ 4527 h 10000"/>
                <a:gd name="connsiteX28" fmla="*/ 5021 w 10000"/>
                <a:gd name="connsiteY28" fmla="*/ 3578 h 10000"/>
                <a:gd name="connsiteX29" fmla="*/ 5152 w 10000"/>
                <a:gd name="connsiteY29" fmla="*/ 2620 h 10000"/>
                <a:gd name="connsiteX30" fmla="*/ 4605 w 10000"/>
                <a:gd name="connsiteY30" fmla="*/ 1495 h 10000"/>
                <a:gd name="connsiteX0" fmla="*/ 10000 w 10000"/>
                <a:gd name="connsiteY0" fmla="*/ 412 h 10000"/>
                <a:gd name="connsiteX1" fmla="*/ 8205 w 10000"/>
                <a:gd name="connsiteY1" fmla="*/ 11 h 10000"/>
                <a:gd name="connsiteX2" fmla="*/ 7043 w 10000"/>
                <a:gd name="connsiteY2" fmla="*/ 341 h 10000"/>
                <a:gd name="connsiteX3" fmla="*/ 6140 w 10000"/>
                <a:gd name="connsiteY3" fmla="*/ 796 h 10000"/>
                <a:gd name="connsiteX4" fmla="*/ 5103 w 10000"/>
                <a:gd name="connsiteY4" fmla="*/ 1624 h 10000"/>
                <a:gd name="connsiteX5" fmla="*/ 4123 w 10000"/>
                <a:gd name="connsiteY5" fmla="*/ 2175 h 10000"/>
                <a:gd name="connsiteX6" fmla="*/ 3521 w 10000"/>
                <a:gd name="connsiteY6" fmla="*/ 2560 h 10000"/>
                <a:gd name="connsiteX7" fmla="*/ 3283 w 10000"/>
                <a:gd name="connsiteY7" fmla="*/ 2818 h 10000"/>
                <a:gd name="connsiteX8" fmla="*/ 3124 w 10000"/>
                <a:gd name="connsiteY8" fmla="*/ 3296 h 10000"/>
                <a:gd name="connsiteX9" fmla="*/ 2641 w 10000"/>
                <a:gd name="connsiteY9" fmla="*/ 4391 h 10000"/>
                <a:gd name="connsiteX10" fmla="*/ 2190 w 10000"/>
                <a:gd name="connsiteY10" fmla="*/ 4328 h 10000"/>
                <a:gd name="connsiteX11" fmla="*/ 1948 w 10000"/>
                <a:gd name="connsiteY11" fmla="*/ 3808 h 10000"/>
                <a:gd name="connsiteX12" fmla="*/ 2032 w 10000"/>
                <a:gd name="connsiteY12" fmla="*/ 2831 h 10000"/>
                <a:gd name="connsiteX13" fmla="*/ 1550 w 10000"/>
                <a:gd name="connsiteY13" fmla="*/ 3259 h 10000"/>
                <a:gd name="connsiteX14" fmla="*/ 1410 w 10000"/>
                <a:gd name="connsiteY14" fmla="*/ 4044 h 10000"/>
                <a:gd name="connsiteX15" fmla="*/ 1252 w 10000"/>
                <a:gd name="connsiteY15" fmla="*/ 4938 h 10000"/>
                <a:gd name="connsiteX16" fmla="*/ 916 w 10000"/>
                <a:gd name="connsiteY16" fmla="*/ 5888 h 10000"/>
                <a:gd name="connsiteX17" fmla="*/ 686 w 10000"/>
                <a:gd name="connsiteY17" fmla="*/ 6523 h 10000"/>
                <a:gd name="connsiteX18" fmla="*/ 437 w 10000"/>
                <a:gd name="connsiteY18" fmla="*/ 7719 h 10000"/>
                <a:gd name="connsiteX19" fmla="*/ 83 w 10000"/>
                <a:gd name="connsiteY19" fmla="*/ 8891 h 10000"/>
                <a:gd name="connsiteX20" fmla="*/ 48 w 10000"/>
                <a:gd name="connsiteY20" fmla="*/ 9917 h 10000"/>
                <a:gd name="connsiteX21" fmla="*/ 246 w 10000"/>
                <a:gd name="connsiteY21" fmla="*/ 9315 h 10000"/>
                <a:gd name="connsiteX22" fmla="*/ 779 w 10000"/>
                <a:gd name="connsiteY22" fmla="*/ 8746 h 10000"/>
                <a:gd name="connsiteX23" fmla="*/ 1423 w 10000"/>
                <a:gd name="connsiteY23" fmla="*/ 8056 h 10000"/>
                <a:gd name="connsiteX24" fmla="*/ 2165 w 10000"/>
                <a:gd name="connsiteY24" fmla="*/ 7332 h 10000"/>
                <a:gd name="connsiteX25" fmla="*/ 3184 w 10000"/>
                <a:gd name="connsiteY25" fmla="*/ 6665 h 10000"/>
                <a:gd name="connsiteX26" fmla="*/ 4017 w 10000"/>
                <a:gd name="connsiteY26" fmla="*/ 5677 h 10000"/>
                <a:gd name="connsiteX27" fmla="*/ 4651 w 10000"/>
                <a:gd name="connsiteY27" fmla="*/ 4527 h 10000"/>
                <a:gd name="connsiteX28" fmla="*/ 5021 w 10000"/>
                <a:gd name="connsiteY28" fmla="*/ 3578 h 10000"/>
                <a:gd name="connsiteX29" fmla="*/ 5152 w 10000"/>
                <a:gd name="connsiteY29" fmla="*/ 2620 h 10000"/>
                <a:gd name="connsiteX30" fmla="*/ 4605 w 10000"/>
                <a:gd name="connsiteY30" fmla="*/ 1495 h 10000"/>
                <a:gd name="connsiteX0" fmla="*/ 10000 w 10000"/>
                <a:gd name="connsiteY0" fmla="*/ 412 h 10000"/>
                <a:gd name="connsiteX1" fmla="*/ 8205 w 10000"/>
                <a:gd name="connsiteY1" fmla="*/ 11 h 10000"/>
                <a:gd name="connsiteX2" fmla="*/ 7043 w 10000"/>
                <a:gd name="connsiteY2" fmla="*/ 341 h 10000"/>
                <a:gd name="connsiteX3" fmla="*/ 6140 w 10000"/>
                <a:gd name="connsiteY3" fmla="*/ 796 h 10000"/>
                <a:gd name="connsiteX4" fmla="*/ 5103 w 10000"/>
                <a:gd name="connsiteY4" fmla="*/ 1624 h 10000"/>
                <a:gd name="connsiteX5" fmla="*/ 4123 w 10000"/>
                <a:gd name="connsiteY5" fmla="*/ 2175 h 10000"/>
                <a:gd name="connsiteX6" fmla="*/ 3521 w 10000"/>
                <a:gd name="connsiteY6" fmla="*/ 2560 h 10000"/>
                <a:gd name="connsiteX7" fmla="*/ 3283 w 10000"/>
                <a:gd name="connsiteY7" fmla="*/ 2818 h 10000"/>
                <a:gd name="connsiteX8" fmla="*/ 3124 w 10000"/>
                <a:gd name="connsiteY8" fmla="*/ 3296 h 10000"/>
                <a:gd name="connsiteX9" fmla="*/ 2641 w 10000"/>
                <a:gd name="connsiteY9" fmla="*/ 4391 h 10000"/>
                <a:gd name="connsiteX10" fmla="*/ 2190 w 10000"/>
                <a:gd name="connsiteY10" fmla="*/ 4328 h 10000"/>
                <a:gd name="connsiteX11" fmla="*/ 1948 w 10000"/>
                <a:gd name="connsiteY11" fmla="*/ 3808 h 10000"/>
                <a:gd name="connsiteX12" fmla="*/ 2032 w 10000"/>
                <a:gd name="connsiteY12" fmla="*/ 2831 h 10000"/>
                <a:gd name="connsiteX13" fmla="*/ 1550 w 10000"/>
                <a:gd name="connsiteY13" fmla="*/ 3259 h 10000"/>
                <a:gd name="connsiteX14" fmla="*/ 1410 w 10000"/>
                <a:gd name="connsiteY14" fmla="*/ 4044 h 10000"/>
                <a:gd name="connsiteX15" fmla="*/ 1252 w 10000"/>
                <a:gd name="connsiteY15" fmla="*/ 4938 h 10000"/>
                <a:gd name="connsiteX16" fmla="*/ 916 w 10000"/>
                <a:gd name="connsiteY16" fmla="*/ 5888 h 10000"/>
                <a:gd name="connsiteX17" fmla="*/ 686 w 10000"/>
                <a:gd name="connsiteY17" fmla="*/ 6523 h 10000"/>
                <a:gd name="connsiteX18" fmla="*/ 437 w 10000"/>
                <a:gd name="connsiteY18" fmla="*/ 7719 h 10000"/>
                <a:gd name="connsiteX19" fmla="*/ 83 w 10000"/>
                <a:gd name="connsiteY19" fmla="*/ 8891 h 10000"/>
                <a:gd name="connsiteX20" fmla="*/ 48 w 10000"/>
                <a:gd name="connsiteY20" fmla="*/ 9917 h 10000"/>
                <a:gd name="connsiteX21" fmla="*/ 246 w 10000"/>
                <a:gd name="connsiteY21" fmla="*/ 9315 h 10000"/>
                <a:gd name="connsiteX22" fmla="*/ 779 w 10000"/>
                <a:gd name="connsiteY22" fmla="*/ 8746 h 10000"/>
                <a:gd name="connsiteX23" fmla="*/ 1423 w 10000"/>
                <a:gd name="connsiteY23" fmla="*/ 8056 h 10000"/>
                <a:gd name="connsiteX24" fmla="*/ 2165 w 10000"/>
                <a:gd name="connsiteY24" fmla="*/ 7332 h 10000"/>
                <a:gd name="connsiteX25" fmla="*/ 3184 w 10000"/>
                <a:gd name="connsiteY25" fmla="*/ 6665 h 10000"/>
                <a:gd name="connsiteX26" fmla="*/ 4017 w 10000"/>
                <a:gd name="connsiteY26" fmla="*/ 5677 h 10000"/>
                <a:gd name="connsiteX27" fmla="*/ 4651 w 10000"/>
                <a:gd name="connsiteY27" fmla="*/ 4527 h 10000"/>
                <a:gd name="connsiteX28" fmla="*/ 5021 w 10000"/>
                <a:gd name="connsiteY28" fmla="*/ 3578 h 10000"/>
                <a:gd name="connsiteX29" fmla="*/ 5152 w 10000"/>
                <a:gd name="connsiteY29" fmla="*/ 2620 h 10000"/>
                <a:gd name="connsiteX30" fmla="*/ 4605 w 10000"/>
                <a:gd name="connsiteY30" fmla="*/ 1495 h 10000"/>
                <a:gd name="connsiteX0" fmla="*/ 10000 w 10000"/>
                <a:gd name="connsiteY0" fmla="*/ 412 h 10000"/>
                <a:gd name="connsiteX1" fmla="*/ 8205 w 10000"/>
                <a:gd name="connsiteY1" fmla="*/ 11 h 10000"/>
                <a:gd name="connsiteX2" fmla="*/ 7043 w 10000"/>
                <a:gd name="connsiteY2" fmla="*/ 341 h 10000"/>
                <a:gd name="connsiteX3" fmla="*/ 6140 w 10000"/>
                <a:gd name="connsiteY3" fmla="*/ 796 h 10000"/>
                <a:gd name="connsiteX4" fmla="*/ 5103 w 10000"/>
                <a:gd name="connsiteY4" fmla="*/ 1624 h 10000"/>
                <a:gd name="connsiteX5" fmla="*/ 4123 w 10000"/>
                <a:gd name="connsiteY5" fmla="*/ 2175 h 10000"/>
                <a:gd name="connsiteX6" fmla="*/ 3521 w 10000"/>
                <a:gd name="connsiteY6" fmla="*/ 2560 h 10000"/>
                <a:gd name="connsiteX7" fmla="*/ 3283 w 10000"/>
                <a:gd name="connsiteY7" fmla="*/ 2818 h 10000"/>
                <a:gd name="connsiteX8" fmla="*/ 3124 w 10000"/>
                <a:gd name="connsiteY8" fmla="*/ 3296 h 10000"/>
                <a:gd name="connsiteX9" fmla="*/ 2641 w 10000"/>
                <a:gd name="connsiteY9" fmla="*/ 4391 h 10000"/>
                <a:gd name="connsiteX10" fmla="*/ 2190 w 10000"/>
                <a:gd name="connsiteY10" fmla="*/ 4328 h 10000"/>
                <a:gd name="connsiteX11" fmla="*/ 1948 w 10000"/>
                <a:gd name="connsiteY11" fmla="*/ 3808 h 10000"/>
                <a:gd name="connsiteX12" fmla="*/ 1978 w 10000"/>
                <a:gd name="connsiteY12" fmla="*/ 2878 h 10000"/>
                <a:gd name="connsiteX13" fmla="*/ 1550 w 10000"/>
                <a:gd name="connsiteY13" fmla="*/ 3259 h 10000"/>
                <a:gd name="connsiteX14" fmla="*/ 1410 w 10000"/>
                <a:gd name="connsiteY14" fmla="*/ 4044 h 10000"/>
                <a:gd name="connsiteX15" fmla="*/ 1252 w 10000"/>
                <a:gd name="connsiteY15" fmla="*/ 4938 h 10000"/>
                <a:gd name="connsiteX16" fmla="*/ 916 w 10000"/>
                <a:gd name="connsiteY16" fmla="*/ 5888 h 10000"/>
                <a:gd name="connsiteX17" fmla="*/ 686 w 10000"/>
                <a:gd name="connsiteY17" fmla="*/ 6523 h 10000"/>
                <a:gd name="connsiteX18" fmla="*/ 437 w 10000"/>
                <a:gd name="connsiteY18" fmla="*/ 7719 h 10000"/>
                <a:gd name="connsiteX19" fmla="*/ 83 w 10000"/>
                <a:gd name="connsiteY19" fmla="*/ 8891 h 10000"/>
                <a:gd name="connsiteX20" fmla="*/ 48 w 10000"/>
                <a:gd name="connsiteY20" fmla="*/ 9917 h 10000"/>
                <a:gd name="connsiteX21" fmla="*/ 246 w 10000"/>
                <a:gd name="connsiteY21" fmla="*/ 9315 h 10000"/>
                <a:gd name="connsiteX22" fmla="*/ 779 w 10000"/>
                <a:gd name="connsiteY22" fmla="*/ 8746 h 10000"/>
                <a:gd name="connsiteX23" fmla="*/ 1423 w 10000"/>
                <a:gd name="connsiteY23" fmla="*/ 8056 h 10000"/>
                <a:gd name="connsiteX24" fmla="*/ 2165 w 10000"/>
                <a:gd name="connsiteY24" fmla="*/ 7332 h 10000"/>
                <a:gd name="connsiteX25" fmla="*/ 3184 w 10000"/>
                <a:gd name="connsiteY25" fmla="*/ 6665 h 10000"/>
                <a:gd name="connsiteX26" fmla="*/ 4017 w 10000"/>
                <a:gd name="connsiteY26" fmla="*/ 5677 h 10000"/>
                <a:gd name="connsiteX27" fmla="*/ 4651 w 10000"/>
                <a:gd name="connsiteY27" fmla="*/ 4527 h 10000"/>
                <a:gd name="connsiteX28" fmla="*/ 5021 w 10000"/>
                <a:gd name="connsiteY28" fmla="*/ 3578 h 10000"/>
                <a:gd name="connsiteX29" fmla="*/ 5152 w 10000"/>
                <a:gd name="connsiteY29" fmla="*/ 2620 h 10000"/>
                <a:gd name="connsiteX30" fmla="*/ 4605 w 10000"/>
                <a:gd name="connsiteY30" fmla="*/ 1495 h 10000"/>
                <a:gd name="connsiteX0" fmla="*/ 10000 w 10000"/>
                <a:gd name="connsiteY0" fmla="*/ 412 h 10000"/>
                <a:gd name="connsiteX1" fmla="*/ 8205 w 10000"/>
                <a:gd name="connsiteY1" fmla="*/ 11 h 10000"/>
                <a:gd name="connsiteX2" fmla="*/ 7043 w 10000"/>
                <a:gd name="connsiteY2" fmla="*/ 341 h 10000"/>
                <a:gd name="connsiteX3" fmla="*/ 6140 w 10000"/>
                <a:gd name="connsiteY3" fmla="*/ 796 h 10000"/>
                <a:gd name="connsiteX4" fmla="*/ 5103 w 10000"/>
                <a:gd name="connsiteY4" fmla="*/ 1624 h 10000"/>
                <a:gd name="connsiteX5" fmla="*/ 4123 w 10000"/>
                <a:gd name="connsiteY5" fmla="*/ 2175 h 10000"/>
                <a:gd name="connsiteX6" fmla="*/ 3521 w 10000"/>
                <a:gd name="connsiteY6" fmla="*/ 2560 h 10000"/>
                <a:gd name="connsiteX7" fmla="*/ 3283 w 10000"/>
                <a:gd name="connsiteY7" fmla="*/ 2818 h 10000"/>
                <a:gd name="connsiteX8" fmla="*/ 3124 w 10000"/>
                <a:gd name="connsiteY8" fmla="*/ 3296 h 10000"/>
                <a:gd name="connsiteX9" fmla="*/ 2641 w 10000"/>
                <a:gd name="connsiteY9" fmla="*/ 4391 h 10000"/>
                <a:gd name="connsiteX10" fmla="*/ 2190 w 10000"/>
                <a:gd name="connsiteY10" fmla="*/ 4328 h 10000"/>
                <a:gd name="connsiteX11" fmla="*/ 1948 w 10000"/>
                <a:gd name="connsiteY11" fmla="*/ 3808 h 10000"/>
                <a:gd name="connsiteX12" fmla="*/ 1978 w 10000"/>
                <a:gd name="connsiteY12" fmla="*/ 2878 h 10000"/>
                <a:gd name="connsiteX13" fmla="*/ 1550 w 10000"/>
                <a:gd name="connsiteY13" fmla="*/ 3259 h 10000"/>
                <a:gd name="connsiteX14" fmla="*/ 1410 w 10000"/>
                <a:gd name="connsiteY14" fmla="*/ 4044 h 10000"/>
                <a:gd name="connsiteX15" fmla="*/ 1252 w 10000"/>
                <a:gd name="connsiteY15" fmla="*/ 4938 h 10000"/>
                <a:gd name="connsiteX16" fmla="*/ 916 w 10000"/>
                <a:gd name="connsiteY16" fmla="*/ 5888 h 10000"/>
                <a:gd name="connsiteX17" fmla="*/ 686 w 10000"/>
                <a:gd name="connsiteY17" fmla="*/ 6523 h 10000"/>
                <a:gd name="connsiteX18" fmla="*/ 437 w 10000"/>
                <a:gd name="connsiteY18" fmla="*/ 7719 h 10000"/>
                <a:gd name="connsiteX19" fmla="*/ 83 w 10000"/>
                <a:gd name="connsiteY19" fmla="*/ 8891 h 10000"/>
                <a:gd name="connsiteX20" fmla="*/ 48 w 10000"/>
                <a:gd name="connsiteY20" fmla="*/ 9917 h 10000"/>
                <a:gd name="connsiteX21" fmla="*/ 246 w 10000"/>
                <a:gd name="connsiteY21" fmla="*/ 9315 h 10000"/>
                <a:gd name="connsiteX22" fmla="*/ 779 w 10000"/>
                <a:gd name="connsiteY22" fmla="*/ 8746 h 10000"/>
                <a:gd name="connsiteX23" fmla="*/ 1423 w 10000"/>
                <a:gd name="connsiteY23" fmla="*/ 8056 h 10000"/>
                <a:gd name="connsiteX24" fmla="*/ 2165 w 10000"/>
                <a:gd name="connsiteY24" fmla="*/ 7332 h 10000"/>
                <a:gd name="connsiteX25" fmla="*/ 3184 w 10000"/>
                <a:gd name="connsiteY25" fmla="*/ 6665 h 10000"/>
                <a:gd name="connsiteX26" fmla="*/ 4017 w 10000"/>
                <a:gd name="connsiteY26" fmla="*/ 5677 h 10000"/>
                <a:gd name="connsiteX27" fmla="*/ 4651 w 10000"/>
                <a:gd name="connsiteY27" fmla="*/ 4527 h 10000"/>
                <a:gd name="connsiteX28" fmla="*/ 5021 w 10000"/>
                <a:gd name="connsiteY28" fmla="*/ 3578 h 10000"/>
                <a:gd name="connsiteX29" fmla="*/ 5152 w 10000"/>
                <a:gd name="connsiteY29" fmla="*/ 2620 h 10000"/>
                <a:gd name="connsiteX30" fmla="*/ 4605 w 10000"/>
                <a:gd name="connsiteY30" fmla="*/ 1495 h 10000"/>
                <a:gd name="connsiteX0" fmla="*/ 10000 w 10000"/>
                <a:gd name="connsiteY0" fmla="*/ 412 h 10000"/>
                <a:gd name="connsiteX1" fmla="*/ 8205 w 10000"/>
                <a:gd name="connsiteY1" fmla="*/ 11 h 10000"/>
                <a:gd name="connsiteX2" fmla="*/ 7043 w 10000"/>
                <a:gd name="connsiteY2" fmla="*/ 341 h 10000"/>
                <a:gd name="connsiteX3" fmla="*/ 6140 w 10000"/>
                <a:gd name="connsiteY3" fmla="*/ 796 h 10000"/>
                <a:gd name="connsiteX4" fmla="*/ 5103 w 10000"/>
                <a:gd name="connsiteY4" fmla="*/ 1624 h 10000"/>
                <a:gd name="connsiteX5" fmla="*/ 4123 w 10000"/>
                <a:gd name="connsiteY5" fmla="*/ 2175 h 10000"/>
                <a:gd name="connsiteX6" fmla="*/ 3521 w 10000"/>
                <a:gd name="connsiteY6" fmla="*/ 2560 h 10000"/>
                <a:gd name="connsiteX7" fmla="*/ 3283 w 10000"/>
                <a:gd name="connsiteY7" fmla="*/ 2818 h 10000"/>
                <a:gd name="connsiteX8" fmla="*/ 2944 w 10000"/>
                <a:gd name="connsiteY8" fmla="*/ 3815 h 10000"/>
                <a:gd name="connsiteX9" fmla="*/ 2641 w 10000"/>
                <a:gd name="connsiteY9" fmla="*/ 4391 h 10000"/>
                <a:gd name="connsiteX10" fmla="*/ 2190 w 10000"/>
                <a:gd name="connsiteY10" fmla="*/ 4328 h 10000"/>
                <a:gd name="connsiteX11" fmla="*/ 1948 w 10000"/>
                <a:gd name="connsiteY11" fmla="*/ 3808 h 10000"/>
                <a:gd name="connsiteX12" fmla="*/ 1978 w 10000"/>
                <a:gd name="connsiteY12" fmla="*/ 2878 h 10000"/>
                <a:gd name="connsiteX13" fmla="*/ 1550 w 10000"/>
                <a:gd name="connsiteY13" fmla="*/ 3259 h 10000"/>
                <a:gd name="connsiteX14" fmla="*/ 1410 w 10000"/>
                <a:gd name="connsiteY14" fmla="*/ 4044 h 10000"/>
                <a:gd name="connsiteX15" fmla="*/ 1252 w 10000"/>
                <a:gd name="connsiteY15" fmla="*/ 4938 h 10000"/>
                <a:gd name="connsiteX16" fmla="*/ 916 w 10000"/>
                <a:gd name="connsiteY16" fmla="*/ 5888 h 10000"/>
                <a:gd name="connsiteX17" fmla="*/ 686 w 10000"/>
                <a:gd name="connsiteY17" fmla="*/ 6523 h 10000"/>
                <a:gd name="connsiteX18" fmla="*/ 437 w 10000"/>
                <a:gd name="connsiteY18" fmla="*/ 7719 h 10000"/>
                <a:gd name="connsiteX19" fmla="*/ 83 w 10000"/>
                <a:gd name="connsiteY19" fmla="*/ 8891 h 10000"/>
                <a:gd name="connsiteX20" fmla="*/ 48 w 10000"/>
                <a:gd name="connsiteY20" fmla="*/ 9917 h 10000"/>
                <a:gd name="connsiteX21" fmla="*/ 246 w 10000"/>
                <a:gd name="connsiteY21" fmla="*/ 9315 h 10000"/>
                <a:gd name="connsiteX22" fmla="*/ 779 w 10000"/>
                <a:gd name="connsiteY22" fmla="*/ 8746 h 10000"/>
                <a:gd name="connsiteX23" fmla="*/ 1423 w 10000"/>
                <a:gd name="connsiteY23" fmla="*/ 8056 h 10000"/>
                <a:gd name="connsiteX24" fmla="*/ 2165 w 10000"/>
                <a:gd name="connsiteY24" fmla="*/ 7332 h 10000"/>
                <a:gd name="connsiteX25" fmla="*/ 3184 w 10000"/>
                <a:gd name="connsiteY25" fmla="*/ 6665 h 10000"/>
                <a:gd name="connsiteX26" fmla="*/ 4017 w 10000"/>
                <a:gd name="connsiteY26" fmla="*/ 5677 h 10000"/>
                <a:gd name="connsiteX27" fmla="*/ 4651 w 10000"/>
                <a:gd name="connsiteY27" fmla="*/ 4527 h 10000"/>
                <a:gd name="connsiteX28" fmla="*/ 5021 w 10000"/>
                <a:gd name="connsiteY28" fmla="*/ 3578 h 10000"/>
                <a:gd name="connsiteX29" fmla="*/ 5152 w 10000"/>
                <a:gd name="connsiteY29" fmla="*/ 2620 h 10000"/>
                <a:gd name="connsiteX30" fmla="*/ 4605 w 10000"/>
                <a:gd name="connsiteY30" fmla="*/ 1495 h 10000"/>
                <a:gd name="connsiteX0" fmla="*/ 10000 w 10000"/>
                <a:gd name="connsiteY0" fmla="*/ 412 h 10000"/>
                <a:gd name="connsiteX1" fmla="*/ 8205 w 10000"/>
                <a:gd name="connsiteY1" fmla="*/ 11 h 10000"/>
                <a:gd name="connsiteX2" fmla="*/ 7043 w 10000"/>
                <a:gd name="connsiteY2" fmla="*/ 341 h 10000"/>
                <a:gd name="connsiteX3" fmla="*/ 6140 w 10000"/>
                <a:gd name="connsiteY3" fmla="*/ 796 h 10000"/>
                <a:gd name="connsiteX4" fmla="*/ 5103 w 10000"/>
                <a:gd name="connsiteY4" fmla="*/ 1624 h 10000"/>
                <a:gd name="connsiteX5" fmla="*/ 4123 w 10000"/>
                <a:gd name="connsiteY5" fmla="*/ 2175 h 10000"/>
                <a:gd name="connsiteX6" fmla="*/ 3521 w 10000"/>
                <a:gd name="connsiteY6" fmla="*/ 2560 h 10000"/>
                <a:gd name="connsiteX7" fmla="*/ 3283 w 10000"/>
                <a:gd name="connsiteY7" fmla="*/ 2818 h 10000"/>
                <a:gd name="connsiteX8" fmla="*/ 2944 w 10000"/>
                <a:gd name="connsiteY8" fmla="*/ 3815 h 10000"/>
                <a:gd name="connsiteX9" fmla="*/ 2641 w 10000"/>
                <a:gd name="connsiteY9" fmla="*/ 4391 h 10000"/>
                <a:gd name="connsiteX10" fmla="*/ 2190 w 10000"/>
                <a:gd name="connsiteY10" fmla="*/ 4328 h 10000"/>
                <a:gd name="connsiteX11" fmla="*/ 1948 w 10000"/>
                <a:gd name="connsiteY11" fmla="*/ 3808 h 10000"/>
                <a:gd name="connsiteX12" fmla="*/ 1978 w 10000"/>
                <a:gd name="connsiteY12" fmla="*/ 2878 h 10000"/>
                <a:gd name="connsiteX13" fmla="*/ 1550 w 10000"/>
                <a:gd name="connsiteY13" fmla="*/ 3259 h 10000"/>
                <a:gd name="connsiteX14" fmla="*/ 1410 w 10000"/>
                <a:gd name="connsiteY14" fmla="*/ 4044 h 10000"/>
                <a:gd name="connsiteX15" fmla="*/ 1252 w 10000"/>
                <a:gd name="connsiteY15" fmla="*/ 4938 h 10000"/>
                <a:gd name="connsiteX16" fmla="*/ 916 w 10000"/>
                <a:gd name="connsiteY16" fmla="*/ 5888 h 10000"/>
                <a:gd name="connsiteX17" fmla="*/ 686 w 10000"/>
                <a:gd name="connsiteY17" fmla="*/ 6523 h 10000"/>
                <a:gd name="connsiteX18" fmla="*/ 437 w 10000"/>
                <a:gd name="connsiteY18" fmla="*/ 7719 h 10000"/>
                <a:gd name="connsiteX19" fmla="*/ 83 w 10000"/>
                <a:gd name="connsiteY19" fmla="*/ 8891 h 10000"/>
                <a:gd name="connsiteX20" fmla="*/ 48 w 10000"/>
                <a:gd name="connsiteY20" fmla="*/ 9917 h 10000"/>
                <a:gd name="connsiteX21" fmla="*/ 246 w 10000"/>
                <a:gd name="connsiteY21" fmla="*/ 9315 h 10000"/>
                <a:gd name="connsiteX22" fmla="*/ 779 w 10000"/>
                <a:gd name="connsiteY22" fmla="*/ 8746 h 10000"/>
                <a:gd name="connsiteX23" fmla="*/ 1423 w 10000"/>
                <a:gd name="connsiteY23" fmla="*/ 8056 h 10000"/>
                <a:gd name="connsiteX24" fmla="*/ 2165 w 10000"/>
                <a:gd name="connsiteY24" fmla="*/ 7332 h 10000"/>
                <a:gd name="connsiteX25" fmla="*/ 3184 w 10000"/>
                <a:gd name="connsiteY25" fmla="*/ 6665 h 10000"/>
                <a:gd name="connsiteX26" fmla="*/ 4017 w 10000"/>
                <a:gd name="connsiteY26" fmla="*/ 5677 h 10000"/>
                <a:gd name="connsiteX27" fmla="*/ 4651 w 10000"/>
                <a:gd name="connsiteY27" fmla="*/ 4527 h 10000"/>
                <a:gd name="connsiteX28" fmla="*/ 5021 w 10000"/>
                <a:gd name="connsiteY28" fmla="*/ 3578 h 10000"/>
                <a:gd name="connsiteX29" fmla="*/ 5152 w 10000"/>
                <a:gd name="connsiteY29" fmla="*/ 2620 h 10000"/>
                <a:gd name="connsiteX30" fmla="*/ 4605 w 10000"/>
                <a:gd name="connsiteY30" fmla="*/ 1495 h 10000"/>
                <a:gd name="connsiteX0" fmla="*/ 10000 w 10000"/>
                <a:gd name="connsiteY0" fmla="*/ 412 h 10000"/>
                <a:gd name="connsiteX1" fmla="*/ 8205 w 10000"/>
                <a:gd name="connsiteY1" fmla="*/ 11 h 10000"/>
                <a:gd name="connsiteX2" fmla="*/ 7043 w 10000"/>
                <a:gd name="connsiteY2" fmla="*/ 341 h 10000"/>
                <a:gd name="connsiteX3" fmla="*/ 6140 w 10000"/>
                <a:gd name="connsiteY3" fmla="*/ 796 h 10000"/>
                <a:gd name="connsiteX4" fmla="*/ 5103 w 10000"/>
                <a:gd name="connsiteY4" fmla="*/ 1624 h 10000"/>
                <a:gd name="connsiteX5" fmla="*/ 4123 w 10000"/>
                <a:gd name="connsiteY5" fmla="*/ 2175 h 10000"/>
                <a:gd name="connsiteX6" fmla="*/ 3521 w 10000"/>
                <a:gd name="connsiteY6" fmla="*/ 2560 h 10000"/>
                <a:gd name="connsiteX7" fmla="*/ 2833 w 10000"/>
                <a:gd name="connsiteY7" fmla="*/ 3077 h 10000"/>
                <a:gd name="connsiteX8" fmla="*/ 2944 w 10000"/>
                <a:gd name="connsiteY8" fmla="*/ 3815 h 10000"/>
                <a:gd name="connsiteX9" fmla="*/ 2641 w 10000"/>
                <a:gd name="connsiteY9" fmla="*/ 4391 h 10000"/>
                <a:gd name="connsiteX10" fmla="*/ 2190 w 10000"/>
                <a:gd name="connsiteY10" fmla="*/ 4328 h 10000"/>
                <a:gd name="connsiteX11" fmla="*/ 1948 w 10000"/>
                <a:gd name="connsiteY11" fmla="*/ 3808 h 10000"/>
                <a:gd name="connsiteX12" fmla="*/ 1978 w 10000"/>
                <a:gd name="connsiteY12" fmla="*/ 2878 h 10000"/>
                <a:gd name="connsiteX13" fmla="*/ 1550 w 10000"/>
                <a:gd name="connsiteY13" fmla="*/ 3259 h 10000"/>
                <a:gd name="connsiteX14" fmla="*/ 1410 w 10000"/>
                <a:gd name="connsiteY14" fmla="*/ 4044 h 10000"/>
                <a:gd name="connsiteX15" fmla="*/ 1252 w 10000"/>
                <a:gd name="connsiteY15" fmla="*/ 4938 h 10000"/>
                <a:gd name="connsiteX16" fmla="*/ 916 w 10000"/>
                <a:gd name="connsiteY16" fmla="*/ 5888 h 10000"/>
                <a:gd name="connsiteX17" fmla="*/ 686 w 10000"/>
                <a:gd name="connsiteY17" fmla="*/ 6523 h 10000"/>
                <a:gd name="connsiteX18" fmla="*/ 437 w 10000"/>
                <a:gd name="connsiteY18" fmla="*/ 7719 h 10000"/>
                <a:gd name="connsiteX19" fmla="*/ 83 w 10000"/>
                <a:gd name="connsiteY19" fmla="*/ 8891 h 10000"/>
                <a:gd name="connsiteX20" fmla="*/ 48 w 10000"/>
                <a:gd name="connsiteY20" fmla="*/ 9917 h 10000"/>
                <a:gd name="connsiteX21" fmla="*/ 246 w 10000"/>
                <a:gd name="connsiteY21" fmla="*/ 9315 h 10000"/>
                <a:gd name="connsiteX22" fmla="*/ 779 w 10000"/>
                <a:gd name="connsiteY22" fmla="*/ 8746 h 10000"/>
                <a:gd name="connsiteX23" fmla="*/ 1423 w 10000"/>
                <a:gd name="connsiteY23" fmla="*/ 8056 h 10000"/>
                <a:gd name="connsiteX24" fmla="*/ 2165 w 10000"/>
                <a:gd name="connsiteY24" fmla="*/ 7332 h 10000"/>
                <a:gd name="connsiteX25" fmla="*/ 3184 w 10000"/>
                <a:gd name="connsiteY25" fmla="*/ 6665 h 10000"/>
                <a:gd name="connsiteX26" fmla="*/ 4017 w 10000"/>
                <a:gd name="connsiteY26" fmla="*/ 5677 h 10000"/>
                <a:gd name="connsiteX27" fmla="*/ 4651 w 10000"/>
                <a:gd name="connsiteY27" fmla="*/ 4527 h 10000"/>
                <a:gd name="connsiteX28" fmla="*/ 5021 w 10000"/>
                <a:gd name="connsiteY28" fmla="*/ 3578 h 10000"/>
                <a:gd name="connsiteX29" fmla="*/ 5152 w 10000"/>
                <a:gd name="connsiteY29" fmla="*/ 2620 h 10000"/>
                <a:gd name="connsiteX30" fmla="*/ 4605 w 10000"/>
                <a:gd name="connsiteY30" fmla="*/ 1495 h 10000"/>
                <a:gd name="connsiteX0" fmla="*/ 10000 w 10000"/>
                <a:gd name="connsiteY0" fmla="*/ 412 h 10000"/>
                <a:gd name="connsiteX1" fmla="*/ 8205 w 10000"/>
                <a:gd name="connsiteY1" fmla="*/ 11 h 10000"/>
                <a:gd name="connsiteX2" fmla="*/ 7043 w 10000"/>
                <a:gd name="connsiteY2" fmla="*/ 341 h 10000"/>
                <a:gd name="connsiteX3" fmla="*/ 6140 w 10000"/>
                <a:gd name="connsiteY3" fmla="*/ 796 h 10000"/>
                <a:gd name="connsiteX4" fmla="*/ 5103 w 10000"/>
                <a:gd name="connsiteY4" fmla="*/ 1624 h 10000"/>
                <a:gd name="connsiteX5" fmla="*/ 4123 w 10000"/>
                <a:gd name="connsiteY5" fmla="*/ 2175 h 10000"/>
                <a:gd name="connsiteX6" fmla="*/ 3323 w 10000"/>
                <a:gd name="connsiteY6" fmla="*/ 2560 h 10000"/>
                <a:gd name="connsiteX7" fmla="*/ 2833 w 10000"/>
                <a:gd name="connsiteY7" fmla="*/ 3077 h 10000"/>
                <a:gd name="connsiteX8" fmla="*/ 2944 w 10000"/>
                <a:gd name="connsiteY8" fmla="*/ 3815 h 10000"/>
                <a:gd name="connsiteX9" fmla="*/ 2641 w 10000"/>
                <a:gd name="connsiteY9" fmla="*/ 4391 h 10000"/>
                <a:gd name="connsiteX10" fmla="*/ 2190 w 10000"/>
                <a:gd name="connsiteY10" fmla="*/ 4328 h 10000"/>
                <a:gd name="connsiteX11" fmla="*/ 1948 w 10000"/>
                <a:gd name="connsiteY11" fmla="*/ 3808 h 10000"/>
                <a:gd name="connsiteX12" fmla="*/ 1978 w 10000"/>
                <a:gd name="connsiteY12" fmla="*/ 2878 h 10000"/>
                <a:gd name="connsiteX13" fmla="*/ 1550 w 10000"/>
                <a:gd name="connsiteY13" fmla="*/ 3259 h 10000"/>
                <a:gd name="connsiteX14" fmla="*/ 1410 w 10000"/>
                <a:gd name="connsiteY14" fmla="*/ 4044 h 10000"/>
                <a:gd name="connsiteX15" fmla="*/ 1252 w 10000"/>
                <a:gd name="connsiteY15" fmla="*/ 4938 h 10000"/>
                <a:gd name="connsiteX16" fmla="*/ 916 w 10000"/>
                <a:gd name="connsiteY16" fmla="*/ 5888 h 10000"/>
                <a:gd name="connsiteX17" fmla="*/ 686 w 10000"/>
                <a:gd name="connsiteY17" fmla="*/ 6523 h 10000"/>
                <a:gd name="connsiteX18" fmla="*/ 437 w 10000"/>
                <a:gd name="connsiteY18" fmla="*/ 7719 h 10000"/>
                <a:gd name="connsiteX19" fmla="*/ 83 w 10000"/>
                <a:gd name="connsiteY19" fmla="*/ 8891 h 10000"/>
                <a:gd name="connsiteX20" fmla="*/ 48 w 10000"/>
                <a:gd name="connsiteY20" fmla="*/ 9917 h 10000"/>
                <a:gd name="connsiteX21" fmla="*/ 246 w 10000"/>
                <a:gd name="connsiteY21" fmla="*/ 9315 h 10000"/>
                <a:gd name="connsiteX22" fmla="*/ 779 w 10000"/>
                <a:gd name="connsiteY22" fmla="*/ 8746 h 10000"/>
                <a:gd name="connsiteX23" fmla="*/ 1423 w 10000"/>
                <a:gd name="connsiteY23" fmla="*/ 8056 h 10000"/>
                <a:gd name="connsiteX24" fmla="*/ 2165 w 10000"/>
                <a:gd name="connsiteY24" fmla="*/ 7332 h 10000"/>
                <a:gd name="connsiteX25" fmla="*/ 3184 w 10000"/>
                <a:gd name="connsiteY25" fmla="*/ 6665 h 10000"/>
                <a:gd name="connsiteX26" fmla="*/ 4017 w 10000"/>
                <a:gd name="connsiteY26" fmla="*/ 5677 h 10000"/>
                <a:gd name="connsiteX27" fmla="*/ 4651 w 10000"/>
                <a:gd name="connsiteY27" fmla="*/ 4527 h 10000"/>
                <a:gd name="connsiteX28" fmla="*/ 5021 w 10000"/>
                <a:gd name="connsiteY28" fmla="*/ 3578 h 10000"/>
                <a:gd name="connsiteX29" fmla="*/ 5152 w 10000"/>
                <a:gd name="connsiteY29" fmla="*/ 2620 h 10000"/>
                <a:gd name="connsiteX30" fmla="*/ 4605 w 10000"/>
                <a:gd name="connsiteY30" fmla="*/ 1495 h 10000"/>
                <a:gd name="connsiteX0" fmla="*/ 10000 w 10000"/>
                <a:gd name="connsiteY0" fmla="*/ 412 h 10000"/>
                <a:gd name="connsiteX1" fmla="*/ 8205 w 10000"/>
                <a:gd name="connsiteY1" fmla="*/ 11 h 10000"/>
                <a:gd name="connsiteX2" fmla="*/ 7043 w 10000"/>
                <a:gd name="connsiteY2" fmla="*/ 341 h 10000"/>
                <a:gd name="connsiteX3" fmla="*/ 6140 w 10000"/>
                <a:gd name="connsiteY3" fmla="*/ 796 h 10000"/>
                <a:gd name="connsiteX4" fmla="*/ 5103 w 10000"/>
                <a:gd name="connsiteY4" fmla="*/ 1624 h 10000"/>
                <a:gd name="connsiteX5" fmla="*/ 4141 w 10000"/>
                <a:gd name="connsiteY5" fmla="*/ 2081 h 10000"/>
                <a:gd name="connsiteX6" fmla="*/ 3323 w 10000"/>
                <a:gd name="connsiteY6" fmla="*/ 2560 h 10000"/>
                <a:gd name="connsiteX7" fmla="*/ 2833 w 10000"/>
                <a:gd name="connsiteY7" fmla="*/ 3077 h 10000"/>
                <a:gd name="connsiteX8" fmla="*/ 2944 w 10000"/>
                <a:gd name="connsiteY8" fmla="*/ 3815 h 10000"/>
                <a:gd name="connsiteX9" fmla="*/ 2641 w 10000"/>
                <a:gd name="connsiteY9" fmla="*/ 4391 h 10000"/>
                <a:gd name="connsiteX10" fmla="*/ 2190 w 10000"/>
                <a:gd name="connsiteY10" fmla="*/ 4328 h 10000"/>
                <a:gd name="connsiteX11" fmla="*/ 1948 w 10000"/>
                <a:gd name="connsiteY11" fmla="*/ 3808 h 10000"/>
                <a:gd name="connsiteX12" fmla="*/ 1978 w 10000"/>
                <a:gd name="connsiteY12" fmla="*/ 2878 h 10000"/>
                <a:gd name="connsiteX13" fmla="*/ 1550 w 10000"/>
                <a:gd name="connsiteY13" fmla="*/ 3259 h 10000"/>
                <a:gd name="connsiteX14" fmla="*/ 1410 w 10000"/>
                <a:gd name="connsiteY14" fmla="*/ 4044 h 10000"/>
                <a:gd name="connsiteX15" fmla="*/ 1252 w 10000"/>
                <a:gd name="connsiteY15" fmla="*/ 4938 h 10000"/>
                <a:gd name="connsiteX16" fmla="*/ 916 w 10000"/>
                <a:gd name="connsiteY16" fmla="*/ 5888 h 10000"/>
                <a:gd name="connsiteX17" fmla="*/ 686 w 10000"/>
                <a:gd name="connsiteY17" fmla="*/ 6523 h 10000"/>
                <a:gd name="connsiteX18" fmla="*/ 437 w 10000"/>
                <a:gd name="connsiteY18" fmla="*/ 7719 h 10000"/>
                <a:gd name="connsiteX19" fmla="*/ 83 w 10000"/>
                <a:gd name="connsiteY19" fmla="*/ 8891 h 10000"/>
                <a:gd name="connsiteX20" fmla="*/ 48 w 10000"/>
                <a:gd name="connsiteY20" fmla="*/ 9917 h 10000"/>
                <a:gd name="connsiteX21" fmla="*/ 246 w 10000"/>
                <a:gd name="connsiteY21" fmla="*/ 9315 h 10000"/>
                <a:gd name="connsiteX22" fmla="*/ 779 w 10000"/>
                <a:gd name="connsiteY22" fmla="*/ 8746 h 10000"/>
                <a:gd name="connsiteX23" fmla="*/ 1423 w 10000"/>
                <a:gd name="connsiteY23" fmla="*/ 8056 h 10000"/>
                <a:gd name="connsiteX24" fmla="*/ 2165 w 10000"/>
                <a:gd name="connsiteY24" fmla="*/ 7332 h 10000"/>
                <a:gd name="connsiteX25" fmla="*/ 3184 w 10000"/>
                <a:gd name="connsiteY25" fmla="*/ 6665 h 10000"/>
                <a:gd name="connsiteX26" fmla="*/ 4017 w 10000"/>
                <a:gd name="connsiteY26" fmla="*/ 5677 h 10000"/>
                <a:gd name="connsiteX27" fmla="*/ 4651 w 10000"/>
                <a:gd name="connsiteY27" fmla="*/ 4527 h 10000"/>
                <a:gd name="connsiteX28" fmla="*/ 5021 w 10000"/>
                <a:gd name="connsiteY28" fmla="*/ 3578 h 10000"/>
                <a:gd name="connsiteX29" fmla="*/ 5152 w 10000"/>
                <a:gd name="connsiteY29" fmla="*/ 2620 h 10000"/>
                <a:gd name="connsiteX30" fmla="*/ 4605 w 10000"/>
                <a:gd name="connsiteY30" fmla="*/ 1495 h 10000"/>
                <a:gd name="connsiteX0" fmla="*/ 10000 w 10000"/>
                <a:gd name="connsiteY0" fmla="*/ 412 h 10000"/>
                <a:gd name="connsiteX1" fmla="*/ 8205 w 10000"/>
                <a:gd name="connsiteY1" fmla="*/ 11 h 10000"/>
                <a:gd name="connsiteX2" fmla="*/ 7043 w 10000"/>
                <a:gd name="connsiteY2" fmla="*/ 341 h 10000"/>
                <a:gd name="connsiteX3" fmla="*/ 6140 w 10000"/>
                <a:gd name="connsiteY3" fmla="*/ 796 h 10000"/>
                <a:gd name="connsiteX4" fmla="*/ 5139 w 10000"/>
                <a:gd name="connsiteY4" fmla="*/ 1718 h 10000"/>
                <a:gd name="connsiteX5" fmla="*/ 4141 w 10000"/>
                <a:gd name="connsiteY5" fmla="*/ 2081 h 10000"/>
                <a:gd name="connsiteX6" fmla="*/ 3323 w 10000"/>
                <a:gd name="connsiteY6" fmla="*/ 2560 h 10000"/>
                <a:gd name="connsiteX7" fmla="*/ 2833 w 10000"/>
                <a:gd name="connsiteY7" fmla="*/ 3077 h 10000"/>
                <a:gd name="connsiteX8" fmla="*/ 2944 w 10000"/>
                <a:gd name="connsiteY8" fmla="*/ 3815 h 10000"/>
                <a:gd name="connsiteX9" fmla="*/ 2641 w 10000"/>
                <a:gd name="connsiteY9" fmla="*/ 4391 h 10000"/>
                <a:gd name="connsiteX10" fmla="*/ 2190 w 10000"/>
                <a:gd name="connsiteY10" fmla="*/ 4328 h 10000"/>
                <a:gd name="connsiteX11" fmla="*/ 1948 w 10000"/>
                <a:gd name="connsiteY11" fmla="*/ 3808 h 10000"/>
                <a:gd name="connsiteX12" fmla="*/ 1978 w 10000"/>
                <a:gd name="connsiteY12" fmla="*/ 2878 h 10000"/>
                <a:gd name="connsiteX13" fmla="*/ 1550 w 10000"/>
                <a:gd name="connsiteY13" fmla="*/ 3259 h 10000"/>
                <a:gd name="connsiteX14" fmla="*/ 1410 w 10000"/>
                <a:gd name="connsiteY14" fmla="*/ 4044 h 10000"/>
                <a:gd name="connsiteX15" fmla="*/ 1252 w 10000"/>
                <a:gd name="connsiteY15" fmla="*/ 4938 h 10000"/>
                <a:gd name="connsiteX16" fmla="*/ 916 w 10000"/>
                <a:gd name="connsiteY16" fmla="*/ 5888 h 10000"/>
                <a:gd name="connsiteX17" fmla="*/ 686 w 10000"/>
                <a:gd name="connsiteY17" fmla="*/ 6523 h 10000"/>
                <a:gd name="connsiteX18" fmla="*/ 437 w 10000"/>
                <a:gd name="connsiteY18" fmla="*/ 7719 h 10000"/>
                <a:gd name="connsiteX19" fmla="*/ 83 w 10000"/>
                <a:gd name="connsiteY19" fmla="*/ 8891 h 10000"/>
                <a:gd name="connsiteX20" fmla="*/ 48 w 10000"/>
                <a:gd name="connsiteY20" fmla="*/ 9917 h 10000"/>
                <a:gd name="connsiteX21" fmla="*/ 246 w 10000"/>
                <a:gd name="connsiteY21" fmla="*/ 9315 h 10000"/>
                <a:gd name="connsiteX22" fmla="*/ 779 w 10000"/>
                <a:gd name="connsiteY22" fmla="*/ 8746 h 10000"/>
                <a:gd name="connsiteX23" fmla="*/ 1423 w 10000"/>
                <a:gd name="connsiteY23" fmla="*/ 8056 h 10000"/>
                <a:gd name="connsiteX24" fmla="*/ 2165 w 10000"/>
                <a:gd name="connsiteY24" fmla="*/ 7332 h 10000"/>
                <a:gd name="connsiteX25" fmla="*/ 3184 w 10000"/>
                <a:gd name="connsiteY25" fmla="*/ 6665 h 10000"/>
                <a:gd name="connsiteX26" fmla="*/ 4017 w 10000"/>
                <a:gd name="connsiteY26" fmla="*/ 5677 h 10000"/>
                <a:gd name="connsiteX27" fmla="*/ 4651 w 10000"/>
                <a:gd name="connsiteY27" fmla="*/ 4527 h 10000"/>
                <a:gd name="connsiteX28" fmla="*/ 5021 w 10000"/>
                <a:gd name="connsiteY28" fmla="*/ 3578 h 10000"/>
                <a:gd name="connsiteX29" fmla="*/ 5152 w 10000"/>
                <a:gd name="connsiteY29" fmla="*/ 2620 h 10000"/>
                <a:gd name="connsiteX30" fmla="*/ 4605 w 10000"/>
                <a:gd name="connsiteY30" fmla="*/ 1495 h 10000"/>
                <a:gd name="connsiteX0" fmla="*/ 10000 w 10000"/>
                <a:gd name="connsiteY0" fmla="*/ 742 h 10330"/>
                <a:gd name="connsiteX1" fmla="*/ 8241 w 10000"/>
                <a:gd name="connsiteY1" fmla="*/ 11 h 10330"/>
                <a:gd name="connsiteX2" fmla="*/ 7043 w 10000"/>
                <a:gd name="connsiteY2" fmla="*/ 671 h 10330"/>
                <a:gd name="connsiteX3" fmla="*/ 6140 w 10000"/>
                <a:gd name="connsiteY3" fmla="*/ 1126 h 10330"/>
                <a:gd name="connsiteX4" fmla="*/ 5139 w 10000"/>
                <a:gd name="connsiteY4" fmla="*/ 2048 h 10330"/>
                <a:gd name="connsiteX5" fmla="*/ 4141 w 10000"/>
                <a:gd name="connsiteY5" fmla="*/ 2411 h 10330"/>
                <a:gd name="connsiteX6" fmla="*/ 3323 w 10000"/>
                <a:gd name="connsiteY6" fmla="*/ 2890 h 10330"/>
                <a:gd name="connsiteX7" fmla="*/ 2833 w 10000"/>
                <a:gd name="connsiteY7" fmla="*/ 3407 h 10330"/>
                <a:gd name="connsiteX8" fmla="*/ 2944 w 10000"/>
                <a:gd name="connsiteY8" fmla="*/ 4145 h 10330"/>
                <a:gd name="connsiteX9" fmla="*/ 2641 w 10000"/>
                <a:gd name="connsiteY9" fmla="*/ 4721 h 10330"/>
                <a:gd name="connsiteX10" fmla="*/ 2190 w 10000"/>
                <a:gd name="connsiteY10" fmla="*/ 4658 h 10330"/>
                <a:gd name="connsiteX11" fmla="*/ 1948 w 10000"/>
                <a:gd name="connsiteY11" fmla="*/ 4138 h 10330"/>
                <a:gd name="connsiteX12" fmla="*/ 1978 w 10000"/>
                <a:gd name="connsiteY12" fmla="*/ 3208 h 10330"/>
                <a:gd name="connsiteX13" fmla="*/ 1550 w 10000"/>
                <a:gd name="connsiteY13" fmla="*/ 3589 h 10330"/>
                <a:gd name="connsiteX14" fmla="*/ 1410 w 10000"/>
                <a:gd name="connsiteY14" fmla="*/ 4374 h 10330"/>
                <a:gd name="connsiteX15" fmla="*/ 1252 w 10000"/>
                <a:gd name="connsiteY15" fmla="*/ 5268 h 10330"/>
                <a:gd name="connsiteX16" fmla="*/ 916 w 10000"/>
                <a:gd name="connsiteY16" fmla="*/ 6218 h 10330"/>
                <a:gd name="connsiteX17" fmla="*/ 686 w 10000"/>
                <a:gd name="connsiteY17" fmla="*/ 6853 h 10330"/>
                <a:gd name="connsiteX18" fmla="*/ 437 w 10000"/>
                <a:gd name="connsiteY18" fmla="*/ 8049 h 10330"/>
                <a:gd name="connsiteX19" fmla="*/ 83 w 10000"/>
                <a:gd name="connsiteY19" fmla="*/ 9221 h 10330"/>
                <a:gd name="connsiteX20" fmla="*/ 48 w 10000"/>
                <a:gd name="connsiteY20" fmla="*/ 10247 h 10330"/>
                <a:gd name="connsiteX21" fmla="*/ 246 w 10000"/>
                <a:gd name="connsiteY21" fmla="*/ 9645 h 10330"/>
                <a:gd name="connsiteX22" fmla="*/ 779 w 10000"/>
                <a:gd name="connsiteY22" fmla="*/ 9076 h 10330"/>
                <a:gd name="connsiteX23" fmla="*/ 1423 w 10000"/>
                <a:gd name="connsiteY23" fmla="*/ 8386 h 10330"/>
                <a:gd name="connsiteX24" fmla="*/ 2165 w 10000"/>
                <a:gd name="connsiteY24" fmla="*/ 7662 h 10330"/>
                <a:gd name="connsiteX25" fmla="*/ 3184 w 10000"/>
                <a:gd name="connsiteY25" fmla="*/ 6995 h 10330"/>
                <a:gd name="connsiteX26" fmla="*/ 4017 w 10000"/>
                <a:gd name="connsiteY26" fmla="*/ 6007 h 10330"/>
                <a:gd name="connsiteX27" fmla="*/ 4651 w 10000"/>
                <a:gd name="connsiteY27" fmla="*/ 4857 h 10330"/>
                <a:gd name="connsiteX28" fmla="*/ 5021 w 10000"/>
                <a:gd name="connsiteY28" fmla="*/ 3908 h 10330"/>
                <a:gd name="connsiteX29" fmla="*/ 5152 w 10000"/>
                <a:gd name="connsiteY29" fmla="*/ 2950 h 10330"/>
                <a:gd name="connsiteX30" fmla="*/ 4605 w 10000"/>
                <a:gd name="connsiteY30" fmla="*/ 1825 h 10330"/>
                <a:gd name="connsiteX0" fmla="*/ 10000 w 10000"/>
                <a:gd name="connsiteY0" fmla="*/ 770 h 10358"/>
                <a:gd name="connsiteX1" fmla="*/ 8241 w 10000"/>
                <a:gd name="connsiteY1" fmla="*/ 39 h 10358"/>
                <a:gd name="connsiteX2" fmla="*/ 6917 w 10000"/>
                <a:gd name="connsiteY2" fmla="*/ 534 h 10358"/>
                <a:gd name="connsiteX3" fmla="*/ 6140 w 10000"/>
                <a:gd name="connsiteY3" fmla="*/ 1154 h 10358"/>
                <a:gd name="connsiteX4" fmla="*/ 5139 w 10000"/>
                <a:gd name="connsiteY4" fmla="*/ 2076 h 10358"/>
                <a:gd name="connsiteX5" fmla="*/ 4141 w 10000"/>
                <a:gd name="connsiteY5" fmla="*/ 2439 h 10358"/>
                <a:gd name="connsiteX6" fmla="*/ 3323 w 10000"/>
                <a:gd name="connsiteY6" fmla="*/ 2918 h 10358"/>
                <a:gd name="connsiteX7" fmla="*/ 2833 w 10000"/>
                <a:gd name="connsiteY7" fmla="*/ 3435 h 10358"/>
                <a:gd name="connsiteX8" fmla="*/ 2944 w 10000"/>
                <a:gd name="connsiteY8" fmla="*/ 4173 h 10358"/>
                <a:gd name="connsiteX9" fmla="*/ 2641 w 10000"/>
                <a:gd name="connsiteY9" fmla="*/ 4749 h 10358"/>
                <a:gd name="connsiteX10" fmla="*/ 2190 w 10000"/>
                <a:gd name="connsiteY10" fmla="*/ 4686 h 10358"/>
                <a:gd name="connsiteX11" fmla="*/ 1948 w 10000"/>
                <a:gd name="connsiteY11" fmla="*/ 4166 h 10358"/>
                <a:gd name="connsiteX12" fmla="*/ 1978 w 10000"/>
                <a:gd name="connsiteY12" fmla="*/ 3236 h 10358"/>
                <a:gd name="connsiteX13" fmla="*/ 1550 w 10000"/>
                <a:gd name="connsiteY13" fmla="*/ 3617 h 10358"/>
                <a:gd name="connsiteX14" fmla="*/ 1410 w 10000"/>
                <a:gd name="connsiteY14" fmla="*/ 4402 h 10358"/>
                <a:gd name="connsiteX15" fmla="*/ 1252 w 10000"/>
                <a:gd name="connsiteY15" fmla="*/ 5296 h 10358"/>
                <a:gd name="connsiteX16" fmla="*/ 916 w 10000"/>
                <a:gd name="connsiteY16" fmla="*/ 6246 h 10358"/>
                <a:gd name="connsiteX17" fmla="*/ 686 w 10000"/>
                <a:gd name="connsiteY17" fmla="*/ 6881 h 10358"/>
                <a:gd name="connsiteX18" fmla="*/ 437 w 10000"/>
                <a:gd name="connsiteY18" fmla="*/ 8077 h 10358"/>
                <a:gd name="connsiteX19" fmla="*/ 83 w 10000"/>
                <a:gd name="connsiteY19" fmla="*/ 9249 h 10358"/>
                <a:gd name="connsiteX20" fmla="*/ 48 w 10000"/>
                <a:gd name="connsiteY20" fmla="*/ 10275 h 10358"/>
                <a:gd name="connsiteX21" fmla="*/ 246 w 10000"/>
                <a:gd name="connsiteY21" fmla="*/ 9673 h 10358"/>
                <a:gd name="connsiteX22" fmla="*/ 779 w 10000"/>
                <a:gd name="connsiteY22" fmla="*/ 9104 h 10358"/>
                <a:gd name="connsiteX23" fmla="*/ 1423 w 10000"/>
                <a:gd name="connsiteY23" fmla="*/ 8414 h 10358"/>
                <a:gd name="connsiteX24" fmla="*/ 2165 w 10000"/>
                <a:gd name="connsiteY24" fmla="*/ 7690 h 10358"/>
                <a:gd name="connsiteX25" fmla="*/ 3184 w 10000"/>
                <a:gd name="connsiteY25" fmla="*/ 7023 h 10358"/>
                <a:gd name="connsiteX26" fmla="*/ 4017 w 10000"/>
                <a:gd name="connsiteY26" fmla="*/ 6035 h 10358"/>
                <a:gd name="connsiteX27" fmla="*/ 4651 w 10000"/>
                <a:gd name="connsiteY27" fmla="*/ 4885 h 10358"/>
                <a:gd name="connsiteX28" fmla="*/ 5021 w 10000"/>
                <a:gd name="connsiteY28" fmla="*/ 3936 h 10358"/>
                <a:gd name="connsiteX29" fmla="*/ 5152 w 10000"/>
                <a:gd name="connsiteY29" fmla="*/ 2978 h 10358"/>
                <a:gd name="connsiteX30" fmla="*/ 4605 w 10000"/>
                <a:gd name="connsiteY30" fmla="*/ 1853 h 10358"/>
                <a:gd name="connsiteX0" fmla="*/ 10072 w 10072"/>
                <a:gd name="connsiteY0" fmla="*/ 318 h 10354"/>
                <a:gd name="connsiteX1" fmla="*/ 8241 w 10072"/>
                <a:gd name="connsiteY1" fmla="*/ 35 h 10354"/>
                <a:gd name="connsiteX2" fmla="*/ 6917 w 10072"/>
                <a:gd name="connsiteY2" fmla="*/ 530 h 10354"/>
                <a:gd name="connsiteX3" fmla="*/ 6140 w 10072"/>
                <a:gd name="connsiteY3" fmla="*/ 1150 h 10354"/>
                <a:gd name="connsiteX4" fmla="*/ 5139 w 10072"/>
                <a:gd name="connsiteY4" fmla="*/ 2072 h 10354"/>
                <a:gd name="connsiteX5" fmla="*/ 4141 w 10072"/>
                <a:gd name="connsiteY5" fmla="*/ 2435 h 10354"/>
                <a:gd name="connsiteX6" fmla="*/ 3323 w 10072"/>
                <a:gd name="connsiteY6" fmla="*/ 2914 h 10354"/>
                <a:gd name="connsiteX7" fmla="*/ 2833 w 10072"/>
                <a:gd name="connsiteY7" fmla="*/ 3431 h 10354"/>
                <a:gd name="connsiteX8" fmla="*/ 2944 w 10072"/>
                <a:gd name="connsiteY8" fmla="*/ 4169 h 10354"/>
                <a:gd name="connsiteX9" fmla="*/ 2641 w 10072"/>
                <a:gd name="connsiteY9" fmla="*/ 4745 h 10354"/>
                <a:gd name="connsiteX10" fmla="*/ 2190 w 10072"/>
                <a:gd name="connsiteY10" fmla="*/ 4682 h 10354"/>
                <a:gd name="connsiteX11" fmla="*/ 1948 w 10072"/>
                <a:gd name="connsiteY11" fmla="*/ 4162 h 10354"/>
                <a:gd name="connsiteX12" fmla="*/ 1978 w 10072"/>
                <a:gd name="connsiteY12" fmla="*/ 3232 h 10354"/>
                <a:gd name="connsiteX13" fmla="*/ 1550 w 10072"/>
                <a:gd name="connsiteY13" fmla="*/ 3613 h 10354"/>
                <a:gd name="connsiteX14" fmla="*/ 1410 w 10072"/>
                <a:gd name="connsiteY14" fmla="*/ 4398 h 10354"/>
                <a:gd name="connsiteX15" fmla="*/ 1252 w 10072"/>
                <a:gd name="connsiteY15" fmla="*/ 5292 h 10354"/>
                <a:gd name="connsiteX16" fmla="*/ 916 w 10072"/>
                <a:gd name="connsiteY16" fmla="*/ 6242 h 10354"/>
                <a:gd name="connsiteX17" fmla="*/ 686 w 10072"/>
                <a:gd name="connsiteY17" fmla="*/ 6877 h 10354"/>
                <a:gd name="connsiteX18" fmla="*/ 437 w 10072"/>
                <a:gd name="connsiteY18" fmla="*/ 8073 h 10354"/>
                <a:gd name="connsiteX19" fmla="*/ 83 w 10072"/>
                <a:gd name="connsiteY19" fmla="*/ 9245 h 10354"/>
                <a:gd name="connsiteX20" fmla="*/ 48 w 10072"/>
                <a:gd name="connsiteY20" fmla="*/ 10271 h 10354"/>
                <a:gd name="connsiteX21" fmla="*/ 246 w 10072"/>
                <a:gd name="connsiteY21" fmla="*/ 9669 h 10354"/>
                <a:gd name="connsiteX22" fmla="*/ 779 w 10072"/>
                <a:gd name="connsiteY22" fmla="*/ 9100 h 10354"/>
                <a:gd name="connsiteX23" fmla="*/ 1423 w 10072"/>
                <a:gd name="connsiteY23" fmla="*/ 8410 h 10354"/>
                <a:gd name="connsiteX24" fmla="*/ 2165 w 10072"/>
                <a:gd name="connsiteY24" fmla="*/ 7686 h 10354"/>
                <a:gd name="connsiteX25" fmla="*/ 3184 w 10072"/>
                <a:gd name="connsiteY25" fmla="*/ 7019 h 10354"/>
                <a:gd name="connsiteX26" fmla="*/ 4017 w 10072"/>
                <a:gd name="connsiteY26" fmla="*/ 6031 h 10354"/>
                <a:gd name="connsiteX27" fmla="*/ 4651 w 10072"/>
                <a:gd name="connsiteY27" fmla="*/ 4881 h 10354"/>
                <a:gd name="connsiteX28" fmla="*/ 5021 w 10072"/>
                <a:gd name="connsiteY28" fmla="*/ 3932 h 10354"/>
                <a:gd name="connsiteX29" fmla="*/ 5152 w 10072"/>
                <a:gd name="connsiteY29" fmla="*/ 2974 h 10354"/>
                <a:gd name="connsiteX30" fmla="*/ 4605 w 10072"/>
                <a:gd name="connsiteY30" fmla="*/ 1849 h 10354"/>
                <a:gd name="connsiteX0" fmla="*/ 10072 w 10072"/>
                <a:gd name="connsiteY0" fmla="*/ 318 h 10354"/>
                <a:gd name="connsiteX1" fmla="*/ 8241 w 10072"/>
                <a:gd name="connsiteY1" fmla="*/ 35 h 10354"/>
                <a:gd name="connsiteX2" fmla="*/ 6917 w 10072"/>
                <a:gd name="connsiteY2" fmla="*/ 530 h 10354"/>
                <a:gd name="connsiteX3" fmla="*/ 6140 w 10072"/>
                <a:gd name="connsiteY3" fmla="*/ 1150 h 10354"/>
                <a:gd name="connsiteX4" fmla="*/ 5139 w 10072"/>
                <a:gd name="connsiteY4" fmla="*/ 2072 h 10354"/>
                <a:gd name="connsiteX5" fmla="*/ 4141 w 10072"/>
                <a:gd name="connsiteY5" fmla="*/ 2435 h 10354"/>
                <a:gd name="connsiteX6" fmla="*/ 3323 w 10072"/>
                <a:gd name="connsiteY6" fmla="*/ 2914 h 10354"/>
                <a:gd name="connsiteX7" fmla="*/ 2833 w 10072"/>
                <a:gd name="connsiteY7" fmla="*/ 3431 h 10354"/>
                <a:gd name="connsiteX8" fmla="*/ 2944 w 10072"/>
                <a:gd name="connsiteY8" fmla="*/ 4169 h 10354"/>
                <a:gd name="connsiteX9" fmla="*/ 2641 w 10072"/>
                <a:gd name="connsiteY9" fmla="*/ 4745 h 10354"/>
                <a:gd name="connsiteX10" fmla="*/ 2190 w 10072"/>
                <a:gd name="connsiteY10" fmla="*/ 4682 h 10354"/>
                <a:gd name="connsiteX11" fmla="*/ 1948 w 10072"/>
                <a:gd name="connsiteY11" fmla="*/ 4162 h 10354"/>
                <a:gd name="connsiteX12" fmla="*/ 1978 w 10072"/>
                <a:gd name="connsiteY12" fmla="*/ 3232 h 10354"/>
                <a:gd name="connsiteX13" fmla="*/ 1550 w 10072"/>
                <a:gd name="connsiteY13" fmla="*/ 3613 h 10354"/>
                <a:gd name="connsiteX14" fmla="*/ 1410 w 10072"/>
                <a:gd name="connsiteY14" fmla="*/ 4398 h 10354"/>
                <a:gd name="connsiteX15" fmla="*/ 1252 w 10072"/>
                <a:gd name="connsiteY15" fmla="*/ 5292 h 10354"/>
                <a:gd name="connsiteX16" fmla="*/ 916 w 10072"/>
                <a:gd name="connsiteY16" fmla="*/ 6242 h 10354"/>
                <a:gd name="connsiteX17" fmla="*/ 686 w 10072"/>
                <a:gd name="connsiteY17" fmla="*/ 6877 h 10354"/>
                <a:gd name="connsiteX18" fmla="*/ 437 w 10072"/>
                <a:gd name="connsiteY18" fmla="*/ 8073 h 10354"/>
                <a:gd name="connsiteX19" fmla="*/ 83 w 10072"/>
                <a:gd name="connsiteY19" fmla="*/ 9245 h 10354"/>
                <a:gd name="connsiteX20" fmla="*/ 48 w 10072"/>
                <a:gd name="connsiteY20" fmla="*/ 10271 h 10354"/>
                <a:gd name="connsiteX21" fmla="*/ 246 w 10072"/>
                <a:gd name="connsiteY21" fmla="*/ 9669 h 10354"/>
                <a:gd name="connsiteX22" fmla="*/ 779 w 10072"/>
                <a:gd name="connsiteY22" fmla="*/ 9100 h 10354"/>
                <a:gd name="connsiteX23" fmla="*/ 1423 w 10072"/>
                <a:gd name="connsiteY23" fmla="*/ 8410 h 10354"/>
                <a:gd name="connsiteX24" fmla="*/ 2165 w 10072"/>
                <a:gd name="connsiteY24" fmla="*/ 7686 h 10354"/>
                <a:gd name="connsiteX25" fmla="*/ 3184 w 10072"/>
                <a:gd name="connsiteY25" fmla="*/ 7019 h 10354"/>
                <a:gd name="connsiteX26" fmla="*/ 4017 w 10072"/>
                <a:gd name="connsiteY26" fmla="*/ 6031 h 10354"/>
                <a:gd name="connsiteX27" fmla="*/ 4651 w 10072"/>
                <a:gd name="connsiteY27" fmla="*/ 4881 h 10354"/>
                <a:gd name="connsiteX28" fmla="*/ 5021 w 10072"/>
                <a:gd name="connsiteY28" fmla="*/ 3932 h 10354"/>
                <a:gd name="connsiteX29" fmla="*/ 5152 w 10072"/>
                <a:gd name="connsiteY29" fmla="*/ 2974 h 10354"/>
                <a:gd name="connsiteX30" fmla="*/ 4605 w 10072"/>
                <a:gd name="connsiteY30" fmla="*/ 1849 h 1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072" h="10354">
                  <a:moveTo>
                    <a:pt x="10072" y="318"/>
                  </a:moveTo>
                  <a:cubicBezTo>
                    <a:pt x="9246" y="143"/>
                    <a:pt x="8767" y="0"/>
                    <a:pt x="8241" y="35"/>
                  </a:cubicBezTo>
                  <a:cubicBezTo>
                    <a:pt x="7715" y="70"/>
                    <a:pt x="7267" y="344"/>
                    <a:pt x="6917" y="530"/>
                  </a:cubicBezTo>
                  <a:cubicBezTo>
                    <a:pt x="6567" y="716"/>
                    <a:pt x="6465" y="936"/>
                    <a:pt x="6140" y="1150"/>
                  </a:cubicBezTo>
                  <a:cubicBezTo>
                    <a:pt x="5818" y="1364"/>
                    <a:pt x="5497" y="1868"/>
                    <a:pt x="5139" y="2072"/>
                  </a:cubicBezTo>
                  <a:lnTo>
                    <a:pt x="4141" y="2435"/>
                  </a:lnTo>
                  <a:cubicBezTo>
                    <a:pt x="3878" y="2591"/>
                    <a:pt x="3541" y="2748"/>
                    <a:pt x="3323" y="2914"/>
                  </a:cubicBezTo>
                  <a:cubicBezTo>
                    <a:pt x="3105" y="3080"/>
                    <a:pt x="2887" y="3337"/>
                    <a:pt x="2833" y="3431"/>
                  </a:cubicBezTo>
                  <a:cubicBezTo>
                    <a:pt x="2773" y="3587"/>
                    <a:pt x="2976" y="3950"/>
                    <a:pt x="2944" y="4169"/>
                  </a:cubicBezTo>
                  <a:cubicBezTo>
                    <a:pt x="2912" y="4388"/>
                    <a:pt x="2790" y="4679"/>
                    <a:pt x="2641" y="4745"/>
                  </a:cubicBezTo>
                  <a:cubicBezTo>
                    <a:pt x="2487" y="4813"/>
                    <a:pt x="2305" y="4779"/>
                    <a:pt x="2190" y="4682"/>
                  </a:cubicBezTo>
                  <a:cubicBezTo>
                    <a:pt x="2075" y="4585"/>
                    <a:pt x="1983" y="4404"/>
                    <a:pt x="1948" y="4162"/>
                  </a:cubicBezTo>
                  <a:cubicBezTo>
                    <a:pt x="1913" y="3920"/>
                    <a:pt x="2120" y="3559"/>
                    <a:pt x="1978" y="3232"/>
                  </a:cubicBezTo>
                  <a:cubicBezTo>
                    <a:pt x="1836" y="2905"/>
                    <a:pt x="1645" y="3419"/>
                    <a:pt x="1550" y="3613"/>
                  </a:cubicBezTo>
                  <a:cubicBezTo>
                    <a:pt x="1455" y="3807"/>
                    <a:pt x="1498" y="4112"/>
                    <a:pt x="1410" y="4398"/>
                  </a:cubicBezTo>
                  <a:cubicBezTo>
                    <a:pt x="1321" y="4685"/>
                    <a:pt x="1334" y="4985"/>
                    <a:pt x="1252" y="5292"/>
                  </a:cubicBezTo>
                  <a:cubicBezTo>
                    <a:pt x="1170" y="5599"/>
                    <a:pt x="1019" y="5974"/>
                    <a:pt x="916" y="6242"/>
                  </a:cubicBezTo>
                  <a:cubicBezTo>
                    <a:pt x="814" y="6510"/>
                    <a:pt x="730" y="6529"/>
                    <a:pt x="686" y="6877"/>
                  </a:cubicBezTo>
                  <a:cubicBezTo>
                    <a:pt x="643" y="7225"/>
                    <a:pt x="552" y="7627"/>
                    <a:pt x="437" y="8073"/>
                  </a:cubicBezTo>
                  <a:cubicBezTo>
                    <a:pt x="321" y="8518"/>
                    <a:pt x="110" y="8831"/>
                    <a:pt x="83" y="9245"/>
                  </a:cubicBezTo>
                  <a:cubicBezTo>
                    <a:pt x="54" y="9523"/>
                    <a:pt x="0" y="10189"/>
                    <a:pt x="48" y="10271"/>
                  </a:cubicBezTo>
                  <a:cubicBezTo>
                    <a:pt x="89" y="10354"/>
                    <a:pt x="137" y="9859"/>
                    <a:pt x="246" y="9669"/>
                  </a:cubicBezTo>
                  <a:cubicBezTo>
                    <a:pt x="356" y="9481"/>
                    <a:pt x="581" y="9311"/>
                    <a:pt x="779" y="9100"/>
                  </a:cubicBezTo>
                  <a:cubicBezTo>
                    <a:pt x="975" y="8890"/>
                    <a:pt x="1192" y="8646"/>
                    <a:pt x="1423" y="8410"/>
                  </a:cubicBezTo>
                  <a:cubicBezTo>
                    <a:pt x="1654" y="8174"/>
                    <a:pt x="1872" y="7918"/>
                    <a:pt x="2165" y="7686"/>
                  </a:cubicBezTo>
                  <a:cubicBezTo>
                    <a:pt x="2458" y="7454"/>
                    <a:pt x="2876" y="7295"/>
                    <a:pt x="3184" y="7019"/>
                  </a:cubicBezTo>
                  <a:cubicBezTo>
                    <a:pt x="3494" y="6743"/>
                    <a:pt x="3773" y="6387"/>
                    <a:pt x="4017" y="6031"/>
                  </a:cubicBezTo>
                  <a:cubicBezTo>
                    <a:pt x="4260" y="5674"/>
                    <a:pt x="4483" y="5231"/>
                    <a:pt x="4651" y="4881"/>
                  </a:cubicBezTo>
                  <a:cubicBezTo>
                    <a:pt x="4817" y="4531"/>
                    <a:pt x="4937" y="4250"/>
                    <a:pt x="5021" y="3932"/>
                  </a:cubicBezTo>
                  <a:cubicBezTo>
                    <a:pt x="5104" y="3615"/>
                    <a:pt x="5185" y="3356"/>
                    <a:pt x="5152" y="2974"/>
                  </a:cubicBezTo>
                  <a:cubicBezTo>
                    <a:pt x="5119" y="2591"/>
                    <a:pt x="4936" y="2278"/>
                    <a:pt x="4605" y="1849"/>
                  </a:cubicBezTo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 rot="21326996">
              <a:off x="6282744" y="1527902"/>
              <a:ext cx="460584" cy="1907209"/>
            </a:xfrm>
            <a:custGeom>
              <a:avLst/>
              <a:gdLst>
                <a:gd name="T0" fmla="*/ 1414 w 2957"/>
                <a:gd name="T1" fmla="*/ 2418 h 2488"/>
                <a:gd name="T2" fmla="*/ 1347 w 2957"/>
                <a:gd name="T3" fmla="*/ 2440 h 2488"/>
                <a:gd name="T4" fmla="*/ 1275 w 2957"/>
                <a:gd name="T5" fmla="*/ 2445 h 2488"/>
                <a:gd name="T6" fmla="*/ 1194 w 2957"/>
                <a:gd name="T7" fmla="*/ 2478 h 2488"/>
                <a:gd name="T8" fmla="*/ 1126 w 2957"/>
                <a:gd name="T9" fmla="*/ 2479 h 2488"/>
                <a:gd name="T10" fmla="*/ 1026 w 2957"/>
                <a:gd name="T11" fmla="*/ 2421 h 2488"/>
                <a:gd name="T12" fmla="*/ 908 w 2957"/>
                <a:gd name="T13" fmla="*/ 2418 h 2488"/>
                <a:gd name="T14" fmla="*/ 742 w 2957"/>
                <a:gd name="T15" fmla="*/ 2374 h 2488"/>
                <a:gd name="T16" fmla="*/ 555 w 2957"/>
                <a:gd name="T17" fmla="*/ 2291 h 2488"/>
                <a:gd name="T18" fmla="*/ 387 w 2957"/>
                <a:gd name="T19" fmla="*/ 2190 h 2488"/>
                <a:gd name="T20" fmla="*/ 229 w 2957"/>
                <a:gd name="T21" fmla="*/ 2080 h 2488"/>
                <a:gd name="T22" fmla="*/ 119 w 2957"/>
                <a:gd name="T23" fmla="*/ 1931 h 2488"/>
                <a:gd name="T24" fmla="*/ 26 w 2957"/>
                <a:gd name="T25" fmla="*/ 1711 h 2488"/>
                <a:gd name="T26" fmla="*/ 0 w 2957"/>
                <a:gd name="T27" fmla="*/ 1484 h 2488"/>
                <a:gd name="T28" fmla="*/ 26 w 2957"/>
                <a:gd name="T29" fmla="*/ 1239 h 2488"/>
                <a:gd name="T30" fmla="*/ 131 w 2957"/>
                <a:gd name="T31" fmla="*/ 890 h 2488"/>
                <a:gd name="T32" fmla="*/ 320 w 2957"/>
                <a:gd name="T33" fmla="*/ 568 h 2488"/>
                <a:gd name="T34" fmla="*/ 628 w 2957"/>
                <a:gd name="T35" fmla="*/ 262 h 2488"/>
                <a:gd name="T36" fmla="*/ 995 w 2957"/>
                <a:gd name="T37" fmla="*/ 61 h 2488"/>
                <a:gd name="T38" fmla="*/ 1467 w 2957"/>
                <a:gd name="T39" fmla="*/ 6 h 2488"/>
                <a:gd name="T40" fmla="*/ 2025 w 2957"/>
                <a:gd name="T41" fmla="*/ 96 h 2488"/>
                <a:gd name="T42" fmla="*/ 2444 w 2957"/>
                <a:gd name="T43" fmla="*/ 210 h 2488"/>
                <a:gd name="T44" fmla="*/ 2688 w 2957"/>
                <a:gd name="T45" fmla="*/ 375 h 2488"/>
                <a:gd name="T46" fmla="*/ 2836 w 2957"/>
                <a:gd name="T47" fmla="*/ 567 h 2488"/>
                <a:gd name="T48" fmla="*/ 2879 w 2957"/>
                <a:gd name="T49" fmla="*/ 664 h 2488"/>
                <a:gd name="T50" fmla="*/ 2912 w 2957"/>
                <a:gd name="T51" fmla="*/ 904 h 2488"/>
                <a:gd name="T52" fmla="*/ 2906 w 2957"/>
                <a:gd name="T53" fmla="*/ 1143 h 2488"/>
                <a:gd name="T54" fmla="*/ 2903 w 2957"/>
                <a:gd name="T55" fmla="*/ 1499 h 2488"/>
                <a:gd name="T56" fmla="*/ 2880 w 2957"/>
                <a:gd name="T57" fmla="*/ 1623 h 2488"/>
                <a:gd name="T58" fmla="*/ 2854 w 2957"/>
                <a:gd name="T59" fmla="*/ 1684 h 2488"/>
                <a:gd name="T60" fmla="*/ 2784 w 2957"/>
                <a:gd name="T61" fmla="*/ 1719 h 2488"/>
                <a:gd name="T62" fmla="*/ 2744 w 2957"/>
                <a:gd name="T63" fmla="*/ 1749 h 2488"/>
                <a:gd name="T64" fmla="*/ 2783 w 2957"/>
                <a:gd name="T65" fmla="*/ 1792 h 2488"/>
                <a:gd name="T66" fmla="*/ 2874 w 2957"/>
                <a:gd name="T67" fmla="*/ 1869 h 2488"/>
                <a:gd name="T68" fmla="*/ 2951 w 2957"/>
                <a:gd name="T69" fmla="*/ 1936 h 2488"/>
                <a:gd name="T70" fmla="*/ 2912 w 2957"/>
                <a:gd name="T71" fmla="*/ 1864 h 2488"/>
                <a:gd name="T72" fmla="*/ 2845 w 2957"/>
                <a:gd name="T73" fmla="*/ 1737 h 2488"/>
                <a:gd name="T74" fmla="*/ 2845 w 2957"/>
                <a:gd name="T75" fmla="*/ 1684 h 24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57"/>
                <a:gd name="T115" fmla="*/ 0 h 2488"/>
                <a:gd name="T116" fmla="*/ 2957 w 2957"/>
                <a:gd name="T117" fmla="*/ 2488 h 2488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265 w 10000"/>
                <a:gd name="connsiteY21" fmla="*/ 844 h 10000"/>
                <a:gd name="connsiteX22" fmla="*/ 9090 w 10000"/>
                <a:gd name="connsiteY22" fmla="*/ 1507 h 10000"/>
                <a:gd name="connsiteX23" fmla="*/ 9591 w 10000"/>
                <a:gd name="connsiteY23" fmla="*/ 2279 h 10000"/>
                <a:gd name="connsiteX24" fmla="*/ 9736 w 10000"/>
                <a:gd name="connsiteY24" fmla="*/ 2669 h 10000"/>
                <a:gd name="connsiteX25" fmla="*/ 9828 w 10000"/>
                <a:gd name="connsiteY25" fmla="*/ 4594 h 10000"/>
                <a:gd name="connsiteX26" fmla="*/ 9817 w 10000"/>
                <a:gd name="connsiteY26" fmla="*/ 6025 h 10000"/>
                <a:gd name="connsiteX27" fmla="*/ 9740 w 10000"/>
                <a:gd name="connsiteY27" fmla="*/ 6523 h 10000"/>
                <a:gd name="connsiteX28" fmla="*/ 9652 w 10000"/>
                <a:gd name="connsiteY28" fmla="*/ 6768 h 10000"/>
                <a:gd name="connsiteX29" fmla="*/ 9415 w 10000"/>
                <a:gd name="connsiteY29" fmla="*/ 6909 h 10000"/>
                <a:gd name="connsiteX30" fmla="*/ 9280 w 10000"/>
                <a:gd name="connsiteY30" fmla="*/ 7030 h 10000"/>
                <a:gd name="connsiteX31" fmla="*/ 9412 w 10000"/>
                <a:gd name="connsiteY31" fmla="*/ 7203 h 10000"/>
                <a:gd name="connsiteX32" fmla="*/ 9719 w 10000"/>
                <a:gd name="connsiteY32" fmla="*/ 7512 h 10000"/>
                <a:gd name="connsiteX33" fmla="*/ 9980 w 10000"/>
                <a:gd name="connsiteY33" fmla="*/ 7781 h 10000"/>
                <a:gd name="connsiteX34" fmla="*/ 9848 w 10000"/>
                <a:gd name="connsiteY34" fmla="*/ 7492 h 10000"/>
                <a:gd name="connsiteX35" fmla="*/ 9621 w 10000"/>
                <a:gd name="connsiteY35" fmla="*/ 6982 h 10000"/>
                <a:gd name="connsiteX36" fmla="*/ 9621 w 10000"/>
                <a:gd name="connsiteY36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265 w 10000"/>
                <a:gd name="connsiteY21" fmla="*/ 844 h 10000"/>
                <a:gd name="connsiteX22" fmla="*/ 9090 w 10000"/>
                <a:gd name="connsiteY22" fmla="*/ 1507 h 10000"/>
                <a:gd name="connsiteX23" fmla="*/ 9591 w 10000"/>
                <a:gd name="connsiteY23" fmla="*/ 2279 h 10000"/>
                <a:gd name="connsiteX24" fmla="*/ 9828 w 10000"/>
                <a:gd name="connsiteY24" fmla="*/ 4594 h 10000"/>
                <a:gd name="connsiteX25" fmla="*/ 9817 w 10000"/>
                <a:gd name="connsiteY25" fmla="*/ 6025 h 10000"/>
                <a:gd name="connsiteX26" fmla="*/ 9740 w 10000"/>
                <a:gd name="connsiteY26" fmla="*/ 6523 h 10000"/>
                <a:gd name="connsiteX27" fmla="*/ 9652 w 10000"/>
                <a:gd name="connsiteY27" fmla="*/ 6768 h 10000"/>
                <a:gd name="connsiteX28" fmla="*/ 9415 w 10000"/>
                <a:gd name="connsiteY28" fmla="*/ 6909 h 10000"/>
                <a:gd name="connsiteX29" fmla="*/ 9280 w 10000"/>
                <a:gd name="connsiteY29" fmla="*/ 7030 h 10000"/>
                <a:gd name="connsiteX30" fmla="*/ 9412 w 10000"/>
                <a:gd name="connsiteY30" fmla="*/ 7203 h 10000"/>
                <a:gd name="connsiteX31" fmla="*/ 9719 w 10000"/>
                <a:gd name="connsiteY31" fmla="*/ 7512 h 10000"/>
                <a:gd name="connsiteX32" fmla="*/ 9980 w 10000"/>
                <a:gd name="connsiteY32" fmla="*/ 7781 h 10000"/>
                <a:gd name="connsiteX33" fmla="*/ 9848 w 10000"/>
                <a:gd name="connsiteY33" fmla="*/ 7492 h 10000"/>
                <a:gd name="connsiteX34" fmla="*/ 9621 w 10000"/>
                <a:gd name="connsiteY34" fmla="*/ 6982 h 10000"/>
                <a:gd name="connsiteX35" fmla="*/ 9621 w 10000"/>
                <a:gd name="connsiteY35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265 w 10000"/>
                <a:gd name="connsiteY21" fmla="*/ 844 h 10000"/>
                <a:gd name="connsiteX22" fmla="*/ 9090 w 10000"/>
                <a:gd name="connsiteY22" fmla="*/ 1507 h 10000"/>
                <a:gd name="connsiteX23" fmla="*/ 9591 w 10000"/>
                <a:gd name="connsiteY23" fmla="*/ 2279 h 10000"/>
                <a:gd name="connsiteX24" fmla="*/ 9828 w 10000"/>
                <a:gd name="connsiteY24" fmla="*/ 4594 h 10000"/>
                <a:gd name="connsiteX25" fmla="*/ 9817 w 10000"/>
                <a:gd name="connsiteY25" fmla="*/ 6025 h 10000"/>
                <a:gd name="connsiteX26" fmla="*/ 9740 w 10000"/>
                <a:gd name="connsiteY26" fmla="*/ 6523 h 10000"/>
                <a:gd name="connsiteX27" fmla="*/ 9652 w 10000"/>
                <a:gd name="connsiteY27" fmla="*/ 6768 h 10000"/>
                <a:gd name="connsiteX28" fmla="*/ 9415 w 10000"/>
                <a:gd name="connsiteY28" fmla="*/ 6909 h 10000"/>
                <a:gd name="connsiteX29" fmla="*/ 9280 w 10000"/>
                <a:gd name="connsiteY29" fmla="*/ 7030 h 10000"/>
                <a:gd name="connsiteX30" fmla="*/ 9412 w 10000"/>
                <a:gd name="connsiteY30" fmla="*/ 7203 h 10000"/>
                <a:gd name="connsiteX31" fmla="*/ 9719 w 10000"/>
                <a:gd name="connsiteY31" fmla="*/ 7512 h 10000"/>
                <a:gd name="connsiteX32" fmla="*/ 9980 w 10000"/>
                <a:gd name="connsiteY32" fmla="*/ 7781 h 10000"/>
                <a:gd name="connsiteX33" fmla="*/ 9848 w 10000"/>
                <a:gd name="connsiteY33" fmla="*/ 7492 h 10000"/>
                <a:gd name="connsiteX34" fmla="*/ 9621 w 10000"/>
                <a:gd name="connsiteY34" fmla="*/ 6982 h 10000"/>
                <a:gd name="connsiteX35" fmla="*/ 9621 w 10000"/>
                <a:gd name="connsiteY35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265 w 10000"/>
                <a:gd name="connsiteY21" fmla="*/ 844 h 10000"/>
                <a:gd name="connsiteX22" fmla="*/ 9090 w 10000"/>
                <a:gd name="connsiteY22" fmla="*/ 1507 h 10000"/>
                <a:gd name="connsiteX23" fmla="*/ 9650 w 10000"/>
                <a:gd name="connsiteY23" fmla="*/ 2627 h 10000"/>
                <a:gd name="connsiteX24" fmla="*/ 9828 w 10000"/>
                <a:gd name="connsiteY24" fmla="*/ 4594 h 10000"/>
                <a:gd name="connsiteX25" fmla="*/ 9817 w 10000"/>
                <a:gd name="connsiteY25" fmla="*/ 6025 h 10000"/>
                <a:gd name="connsiteX26" fmla="*/ 9740 w 10000"/>
                <a:gd name="connsiteY26" fmla="*/ 6523 h 10000"/>
                <a:gd name="connsiteX27" fmla="*/ 9652 w 10000"/>
                <a:gd name="connsiteY27" fmla="*/ 6768 h 10000"/>
                <a:gd name="connsiteX28" fmla="*/ 9415 w 10000"/>
                <a:gd name="connsiteY28" fmla="*/ 6909 h 10000"/>
                <a:gd name="connsiteX29" fmla="*/ 9280 w 10000"/>
                <a:gd name="connsiteY29" fmla="*/ 7030 h 10000"/>
                <a:gd name="connsiteX30" fmla="*/ 9412 w 10000"/>
                <a:gd name="connsiteY30" fmla="*/ 7203 h 10000"/>
                <a:gd name="connsiteX31" fmla="*/ 9719 w 10000"/>
                <a:gd name="connsiteY31" fmla="*/ 7512 h 10000"/>
                <a:gd name="connsiteX32" fmla="*/ 9980 w 10000"/>
                <a:gd name="connsiteY32" fmla="*/ 7781 h 10000"/>
                <a:gd name="connsiteX33" fmla="*/ 9848 w 10000"/>
                <a:gd name="connsiteY33" fmla="*/ 7492 h 10000"/>
                <a:gd name="connsiteX34" fmla="*/ 9621 w 10000"/>
                <a:gd name="connsiteY34" fmla="*/ 6982 h 10000"/>
                <a:gd name="connsiteX35" fmla="*/ 9621 w 10000"/>
                <a:gd name="connsiteY35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265 w 10000"/>
                <a:gd name="connsiteY21" fmla="*/ 844 h 10000"/>
                <a:gd name="connsiteX22" fmla="*/ 9090 w 10000"/>
                <a:gd name="connsiteY22" fmla="*/ 1507 h 10000"/>
                <a:gd name="connsiteX23" fmla="*/ 9650 w 10000"/>
                <a:gd name="connsiteY23" fmla="*/ 2627 h 10000"/>
                <a:gd name="connsiteX24" fmla="*/ 9828 w 10000"/>
                <a:gd name="connsiteY24" fmla="*/ 4594 h 10000"/>
                <a:gd name="connsiteX25" fmla="*/ 9817 w 10000"/>
                <a:gd name="connsiteY25" fmla="*/ 6025 h 10000"/>
                <a:gd name="connsiteX26" fmla="*/ 9740 w 10000"/>
                <a:gd name="connsiteY26" fmla="*/ 6523 h 10000"/>
                <a:gd name="connsiteX27" fmla="*/ 9652 w 10000"/>
                <a:gd name="connsiteY27" fmla="*/ 6768 h 10000"/>
                <a:gd name="connsiteX28" fmla="*/ 9415 w 10000"/>
                <a:gd name="connsiteY28" fmla="*/ 6909 h 10000"/>
                <a:gd name="connsiteX29" fmla="*/ 9280 w 10000"/>
                <a:gd name="connsiteY29" fmla="*/ 7030 h 10000"/>
                <a:gd name="connsiteX30" fmla="*/ 9412 w 10000"/>
                <a:gd name="connsiteY30" fmla="*/ 7203 h 10000"/>
                <a:gd name="connsiteX31" fmla="*/ 9719 w 10000"/>
                <a:gd name="connsiteY31" fmla="*/ 7512 h 10000"/>
                <a:gd name="connsiteX32" fmla="*/ 9980 w 10000"/>
                <a:gd name="connsiteY32" fmla="*/ 7781 h 10000"/>
                <a:gd name="connsiteX33" fmla="*/ 9848 w 10000"/>
                <a:gd name="connsiteY33" fmla="*/ 7492 h 10000"/>
                <a:gd name="connsiteX34" fmla="*/ 9621 w 10000"/>
                <a:gd name="connsiteY34" fmla="*/ 6982 h 10000"/>
                <a:gd name="connsiteX35" fmla="*/ 9621 w 10000"/>
                <a:gd name="connsiteY35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265 w 10000"/>
                <a:gd name="connsiteY21" fmla="*/ 844 h 10000"/>
                <a:gd name="connsiteX22" fmla="*/ 9090 w 10000"/>
                <a:gd name="connsiteY22" fmla="*/ 1507 h 10000"/>
                <a:gd name="connsiteX23" fmla="*/ 9650 w 10000"/>
                <a:gd name="connsiteY23" fmla="*/ 2627 h 10000"/>
                <a:gd name="connsiteX24" fmla="*/ 9932 w 10000"/>
                <a:gd name="connsiteY24" fmla="*/ 4579 h 10000"/>
                <a:gd name="connsiteX25" fmla="*/ 9817 w 10000"/>
                <a:gd name="connsiteY25" fmla="*/ 6025 h 10000"/>
                <a:gd name="connsiteX26" fmla="*/ 9740 w 10000"/>
                <a:gd name="connsiteY26" fmla="*/ 6523 h 10000"/>
                <a:gd name="connsiteX27" fmla="*/ 9652 w 10000"/>
                <a:gd name="connsiteY27" fmla="*/ 6768 h 10000"/>
                <a:gd name="connsiteX28" fmla="*/ 9415 w 10000"/>
                <a:gd name="connsiteY28" fmla="*/ 6909 h 10000"/>
                <a:gd name="connsiteX29" fmla="*/ 9280 w 10000"/>
                <a:gd name="connsiteY29" fmla="*/ 7030 h 10000"/>
                <a:gd name="connsiteX30" fmla="*/ 9412 w 10000"/>
                <a:gd name="connsiteY30" fmla="*/ 7203 h 10000"/>
                <a:gd name="connsiteX31" fmla="*/ 9719 w 10000"/>
                <a:gd name="connsiteY31" fmla="*/ 7512 h 10000"/>
                <a:gd name="connsiteX32" fmla="*/ 9980 w 10000"/>
                <a:gd name="connsiteY32" fmla="*/ 7781 h 10000"/>
                <a:gd name="connsiteX33" fmla="*/ 9848 w 10000"/>
                <a:gd name="connsiteY33" fmla="*/ 7492 h 10000"/>
                <a:gd name="connsiteX34" fmla="*/ 9621 w 10000"/>
                <a:gd name="connsiteY34" fmla="*/ 6982 h 10000"/>
                <a:gd name="connsiteX35" fmla="*/ 9621 w 10000"/>
                <a:gd name="connsiteY35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265 w 10000"/>
                <a:gd name="connsiteY21" fmla="*/ 844 h 10000"/>
                <a:gd name="connsiteX22" fmla="*/ 9650 w 10000"/>
                <a:gd name="connsiteY22" fmla="*/ 2627 h 10000"/>
                <a:gd name="connsiteX23" fmla="*/ 9932 w 10000"/>
                <a:gd name="connsiteY23" fmla="*/ 4579 h 10000"/>
                <a:gd name="connsiteX24" fmla="*/ 9817 w 10000"/>
                <a:gd name="connsiteY24" fmla="*/ 6025 h 10000"/>
                <a:gd name="connsiteX25" fmla="*/ 9740 w 10000"/>
                <a:gd name="connsiteY25" fmla="*/ 6523 h 10000"/>
                <a:gd name="connsiteX26" fmla="*/ 9652 w 10000"/>
                <a:gd name="connsiteY26" fmla="*/ 6768 h 10000"/>
                <a:gd name="connsiteX27" fmla="*/ 9415 w 10000"/>
                <a:gd name="connsiteY27" fmla="*/ 6909 h 10000"/>
                <a:gd name="connsiteX28" fmla="*/ 9280 w 10000"/>
                <a:gd name="connsiteY28" fmla="*/ 7030 h 10000"/>
                <a:gd name="connsiteX29" fmla="*/ 9412 w 10000"/>
                <a:gd name="connsiteY29" fmla="*/ 7203 h 10000"/>
                <a:gd name="connsiteX30" fmla="*/ 9719 w 10000"/>
                <a:gd name="connsiteY30" fmla="*/ 7512 h 10000"/>
                <a:gd name="connsiteX31" fmla="*/ 9980 w 10000"/>
                <a:gd name="connsiteY31" fmla="*/ 7781 h 10000"/>
                <a:gd name="connsiteX32" fmla="*/ 9848 w 10000"/>
                <a:gd name="connsiteY32" fmla="*/ 7492 h 10000"/>
                <a:gd name="connsiteX33" fmla="*/ 9621 w 10000"/>
                <a:gd name="connsiteY33" fmla="*/ 6982 h 10000"/>
                <a:gd name="connsiteX34" fmla="*/ 9621 w 10000"/>
                <a:gd name="connsiteY34" fmla="*/ 6768 h 10000"/>
                <a:gd name="connsiteX0" fmla="*/ 4782 w 10000"/>
                <a:gd name="connsiteY0" fmla="*/ 9767 h 10048"/>
                <a:gd name="connsiteX1" fmla="*/ 4555 w 10000"/>
                <a:gd name="connsiteY1" fmla="*/ 9855 h 10048"/>
                <a:gd name="connsiteX2" fmla="*/ 4312 w 10000"/>
                <a:gd name="connsiteY2" fmla="*/ 9875 h 10048"/>
                <a:gd name="connsiteX3" fmla="*/ 4038 w 10000"/>
                <a:gd name="connsiteY3" fmla="*/ 10008 h 10048"/>
                <a:gd name="connsiteX4" fmla="*/ 3808 w 10000"/>
                <a:gd name="connsiteY4" fmla="*/ 10012 h 10048"/>
                <a:gd name="connsiteX5" fmla="*/ 3470 w 10000"/>
                <a:gd name="connsiteY5" fmla="*/ 9779 h 10048"/>
                <a:gd name="connsiteX6" fmla="*/ 3071 w 10000"/>
                <a:gd name="connsiteY6" fmla="*/ 9767 h 10048"/>
                <a:gd name="connsiteX7" fmla="*/ 2509 w 10000"/>
                <a:gd name="connsiteY7" fmla="*/ 9590 h 10048"/>
                <a:gd name="connsiteX8" fmla="*/ 1877 w 10000"/>
                <a:gd name="connsiteY8" fmla="*/ 9256 h 10048"/>
                <a:gd name="connsiteX9" fmla="*/ 1309 w 10000"/>
                <a:gd name="connsiteY9" fmla="*/ 8850 h 10048"/>
                <a:gd name="connsiteX10" fmla="*/ 774 w 10000"/>
                <a:gd name="connsiteY10" fmla="*/ 8408 h 10048"/>
                <a:gd name="connsiteX11" fmla="*/ 402 w 10000"/>
                <a:gd name="connsiteY11" fmla="*/ 7809 h 10048"/>
                <a:gd name="connsiteX12" fmla="*/ 88 w 10000"/>
                <a:gd name="connsiteY12" fmla="*/ 6925 h 10048"/>
                <a:gd name="connsiteX13" fmla="*/ 0 w 10000"/>
                <a:gd name="connsiteY13" fmla="*/ 6013 h 10048"/>
                <a:gd name="connsiteX14" fmla="*/ 88 w 10000"/>
                <a:gd name="connsiteY14" fmla="*/ 5028 h 10048"/>
                <a:gd name="connsiteX15" fmla="*/ 443 w 10000"/>
                <a:gd name="connsiteY15" fmla="*/ 3625 h 10048"/>
                <a:gd name="connsiteX16" fmla="*/ 1082 w 10000"/>
                <a:gd name="connsiteY16" fmla="*/ 2331 h 10048"/>
                <a:gd name="connsiteX17" fmla="*/ 2124 w 10000"/>
                <a:gd name="connsiteY17" fmla="*/ 1101 h 10048"/>
                <a:gd name="connsiteX18" fmla="*/ 3365 w 10000"/>
                <a:gd name="connsiteY18" fmla="*/ 293 h 10048"/>
                <a:gd name="connsiteX19" fmla="*/ 4961 w 10000"/>
                <a:gd name="connsiteY19" fmla="*/ 72 h 10048"/>
                <a:gd name="connsiteX20" fmla="*/ 6848 w 10000"/>
                <a:gd name="connsiteY20" fmla="*/ 434 h 10048"/>
                <a:gd name="connsiteX21" fmla="*/ 9650 w 10000"/>
                <a:gd name="connsiteY21" fmla="*/ 2675 h 10048"/>
                <a:gd name="connsiteX22" fmla="*/ 9932 w 10000"/>
                <a:gd name="connsiteY22" fmla="*/ 4627 h 10048"/>
                <a:gd name="connsiteX23" fmla="*/ 9817 w 10000"/>
                <a:gd name="connsiteY23" fmla="*/ 6073 h 10048"/>
                <a:gd name="connsiteX24" fmla="*/ 9740 w 10000"/>
                <a:gd name="connsiteY24" fmla="*/ 6571 h 10048"/>
                <a:gd name="connsiteX25" fmla="*/ 9652 w 10000"/>
                <a:gd name="connsiteY25" fmla="*/ 6816 h 10048"/>
                <a:gd name="connsiteX26" fmla="*/ 9415 w 10000"/>
                <a:gd name="connsiteY26" fmla="*/ 6957 h 10048"/>
                <a:gd name="connsiteX27" fmla="*/ 9280 w 10000"/>
                <a:gd name="connsiteY27" fmla="*/ 7078 h 10048"/>
                <a:gd name="connsiteX28" fmla="*/ 9412 w 10000"/>
                <a:gd name="connsiteY28" fmla="*/ 7251 h 10048"/>
                <a:gd name="connsiteX29" fmla="*/ 9719 w 10000"/>
                <a:gd name="connsiteY29" fmla="*/ 7560 h 10048"/>
                <a:gd name="connsiteX30" fmla="*/ 9980 w 10000"/>
                <a:gd name="connsiteY30" fmla="*/ 7829 h 10048"/>
                <a:gd name="connsiteX31" fmla="*/ 9848 w 10000"/>
                <a:gd name="connsiteY31" fmla="*/ 7540 h 10048"/>
                <a:gd name="connsiteX32" fmla="*/ 9621 w 10000"/>
                <a:gd name="connsiteY32" fmla="*/ 7030 h 10048"/>
                <a:gd name="connsiteX33" fmla="*/ 9621 w 10000"/>
                <a:gd name="connsiteY33" fmla="*/ 6816 h 10048"/>
                <a:gd name="connsiteX0" fmla="*/ 4782 w 10000"/>
                <a:gd name="connsiteY0" fmla="*/ 9738 h 10019"/>
                <a:gd name="connsiteX1" fmla="*/ 4555 w 10000"/>
                <a:gd name="connsiteY1" fmla="*/ 9826 h 10019"/>
                <a:gd name="connsiteX2" fmla="*/ 4312 w 10000"/>
                <a:gd name="connsiteY2" fmla="*/ 9846 h 10019"/>
                <a:gd name="connsiteX3" fmla="*/ 4038 w 10000"/>
                <a:gd name="connsiteY3" fmla="*/ 9979 h 10019"/>
                <a:gd name="connsiteX4" fmla="*/ 3808 w 10000"/>
                <a:gd name="connsiteY4" fmla="*/ 9983 h 10019"/>
                <a:gd name="connsiteX5" fmla="*/ 3470 w 10000"/>
                <a:gd name="connsiteY5" fmla="*/ 9750 h 10019"/>
                <a:gd name="connsiteX6" fmla="*/ 3071 w 10000"/>
                <a:gd name="connsiteY6" fmla="*/ 9738 h 10019"/>
                <a:gd name="connsiteX7" fmla="*/ 2509 w 10000"/>
                <a:gd name="connsiteY7" fmla="*/ 9561 h 10019"/>
                <a:gd name="connsiteX8" fmla="*/ 1877 w 10000"/>
                <a:gd name="connsiteY8" fmla="*/ 9227 h 10019"/>
                <a:gd name="connsiteX9" fmla="*/ 1309 w 10000"/>
                <a:gd name="connsiteY9" fmla="*/ 8821 h 10019"/>
                <a:gd name="connsiteX10" fmla="*/ 774 w 10000"/>
                <a:gd name="connsiteY10" fmla="*/ 8379 h 10019"/>
                <a:gd name="connsiteX11" fmla="*/ 402 w 10000"/>
                <a:gd name="connsiteY11" fmla="*/ 7780 h 10019"/>
                <a:gd name="connsiteX12" fmla="*/ 88 w 10000"/>
                <a:gd name="connsiteY12" fmla="*/ 6896 h 10019"/>
                <a:gd name="connsiteX13" fmla="*/ 0 w 10000"/>
                <a:gd name="connsiteY13" fmla="*/ 5984 h 10019"/>
                <a:gd name="connsiteX14" fmla="*/ 88 w 10000"/>
                <a:gd name="connsiteY14" fmla="*/ 4999 h 10019"/>
                <a:gd name="connsiteX15" fmla="*/ 443 w 10000"/>
                <a:gd name="connsiteY15" fmla="*/ 3596 h 10019"/>
                <a:gd name="connsiteX16" fmla="*/ 1082 w 10000"/>
                <a:gd name="connsiteY16" fmla="*/ 2302 h 10019"/>
                <a:gd name="connsiteX17" fmla="*/ 2124 w 10000"/>
                <a:gd name="connsiteY17" fmla="*/ 1072 h 10019"/>
                <a:gd name="connsiteX18" fmla="*/ 3365 w 10000"/>
                <a:gd name="connsiteY18" fmla="*/ 264 h 10019"/>
                <a:gd name="connsiteX19" fmla="*/ 4961 w 10000"/>
                <a:gd name="connsiteY19" fmla="*/ 43 h 10019"/>
                <a:gd name="connsiteX20" fmla="*/ 6848 w 10000"/>
                <a:gd name="connsiteY20" fmla="*/ 405 h 10019"/>
                <a:gd name="connsiteX21" fmla="*/ 9621 w 10000"/>
                <a:gd name="connsiteY21" fmla="*/ 2472 h 10019"/>
                <a:gd name="connsiteX22" fmla="*/ 9932 w 10000"/>
                <a:gd name="connsiteY22" fmla="*/ 4598 h 10019"/>
                <a:gd name="connsiteX23" fmla="*/ 9817 w 10000"/>
                <a:gd name="connsiteY23" fmla="*/ 6044 h 10019"/>
                <a:gd name="connsiteX24" fmla="*/ 9740 w 10000"/>
                <a:gd name="connsiteY24" fmla="*/ 6542 h 10019"/>
                <a:gd name="connsiteX25" fmla="*/ 9652 w 10000"/>
                <a:gd name="connsiteY25" fmla="*/ 6787 h 10019"/>
                <a:gd name="connsiteX26" fmla="*/ 9415 w 10000"/>
                <a:gd name="connsiteY26" fmla="*/ 6928 h 10019"/>
                <a:gd name="connsiteX27" fmla="*/ 9280 w 10000"/>
                <a:gd name="connsiteY27" fmla="*/ 7049 h 10019"/>
                <a:gd name="connsiteX28" fmla="*/ 9412 w 10000"/>
                <a:gd name="connsiteY28" fmla="*/ 7222 h 10019"/>
                <a:gd name="connsiteX29" fmla="*/ 9719 w 10000"/>
                <a:gd name="connsiteY29" fmla="*/ 7531 h 10019"/>
                <a:gd name="connsiteX30" fmla="*/ 9980 w 10000"/>
                <a:gd name="connsiteY30" fmla="*/ 7800 h 10019"/>
                <a:gd name="connsiteX31" fmla="*/ 9848 w 10000"/>
                <a:gd name="connsiteY31" fmla="*/ 7511 h 10019"/>
                <a:gd name="connsiteX32" fmla="*/ 9621 w 10000"/>
                <a:gd name="connsiteY32" fmla="*/ 7001 h 10019"/>
                <a:gd name="connsiteX33" fmla="*/ 9621 w 10000"/>
                <a:gd name="connsiteY33" fmla="*/ 6787 h 10019"/>
                <a:gd name="connsiteX0" fmla="*/ 4782 w 10086"/>
                <a:gd name="connsiteY0" fmla="*/ 9738 h 10019"/>
                <a:gd name="connsiteX1" fmla="*/ 4555 w 10086"/>
                <a:gd name="connsiteY1" fmla="*/ 9826 h 10019"/>
                <a:gd name="connsiteX2" fmla="*/ 4312 w 10086"/>
                <a:gd name="connsiteY2" fmla="*/ 9846 h 10019"/>
                <a:gd name="connsiteX3" fmla="*/ 4038 w 10086"/>
                <a:gd name="connsiteY3" fmla="*/ 9979 h 10019"/>
                <a:gd name="connsiteX4" fmla="*/ 3808 w 10086"/>
                <a:gd name="connsiteY4" fmla="*/ 9983 h 10019"/>
                <a:gd name="connsiteX5" fmla="*/ 3470 w 10086"/>
                <a:gd name="connsiteY5" fmla="*/ 9750 h 10019"/>
                <a:gd name="connsiteX6" fmla="*/ 3071 w 10086"/>
                <a:gd name="connsiteY6" fmla="*/ 9738 h 10019"/>
                <a:gd name="connsiteX7" fmla="*/ 2509 w 10086"/>
                <a:gd name="connsiteY7" fmla="*/ 9561 h 10019"/>
                <a:gd name="connsiteX8" fmla="*/ 1877 w 10086"/>
                <a:gd name="connsiteY8" fmla="*/ 9227 h 10019"/>
                <a:gd name="connsiteX9" fmla="*/ 1309 w 10086"/>
                <a:gd name="connsiteY9" fmla="*/ 8821 h 10019"/>
                <a:gd name="connsiteX10" fmla="*/ 774 w 10086"/>
                <a:gd name="connsiteY10" fmla="*/ 8379 h 10019"/>
                <a:gd name="connsiteX11" fmla="*/ 402 w 10086"/>
                <a:gd name="connsiteY11" fmla="*/ 7780 h 10019"/>
                <a:gd name="connsiteX12" fmla="*/ 88 w 10086"/>
                <a:gd name="connsiteY12" fmla="*/ 6896 h 10019"/>
                <a:gd name="connsiteX13" fmla="*/ 0 w 10086"/>
                <a:gd name="connsiteY13" fmla="*/ 5984 h 10019"/>
                <a:gd name="connsiteX14" fmla="*/ 88 w 10086"/>
                <a:gd name="connsiteY14" fmla="*/ 4999 h 10019"/>
                <a:gd name="connsiteX15" fmla="*/ 443 w 10086"/>
                <a:gd name="connsiteY15" fmla="*/ 3596 h 10019"/>
                <a:gd name="connsiteX16" fmla="*/ 1082 w 10086"/>
                <a:gd name="connsiteY16" fmla="*/ 2302 h 10019"/>
                <a:gd name="connsiteX17" fmla="*/ 2124 w 10086"/>
                <a:gd name="connsiteY17" fmla="*/ 1072 h 10019"/>
                <a:gd name="connsiteX18" fmla="*/ 3365 w 10086"/>
                <a:gd name="connsiteY18" fmla="*/ 264 h 10019"/>
                <a:gd name="connsiteX19" fmla="*/ 4961 w 10086"/>
                <a:gd name="connsiteY19" fmla="*/ 43 h 10019"/>
                <a:gd name="connsiteX20" fmla="*/ 6848 w 10086"/>
                <a:gd name="connsiteY20" fmla="*/ 405 h 10019"/>
                <a:gd name="connsiteX21" fmla="*/ 9621 w 10086"/>
                <a:gd name="connsiteY21" fmla="*/ 2472 h 10019"/>
                <a:gd name="connsiteX22" fmla="*/ 9932 w 10086"/>
                <a:gd name="connsiteY22" fmla="*/ 4598 h 10019"/>
                <a:gd name="connsiteX23" fmla="*/ 9817 w 10086"/>
                <a:gd name="connsiteY23" fmla="*/ 6044 h 10019"/>
                <a:gd name="connsiteX24" fmla="*/ 9740 w 10086"/>
                <a:gd name="connsiteY24" fmla="*/ 6542 h 10019"/>
                <a:gd name="connsiteX25" fmla="*/ 9652 w 10086"/>
                <a:gd name="connsiteY25" fmla="*/ 6787 h 10019"/>
                <a:gd name="connsiteX26" fmla="*/ 9415 w 10086"/>
                <a:gd name="connsiteY26" fmla="*/ 6928 h 10019"/>
                <a:gd name="connsiteX27" fmla="*/ 9280 w 10086"/>
                <a:gd name="connsiteY27" fmla="*/ 7049 h 10019"/>
                <a:gd name="connsiteX28" fmla="*/ 9412 w 10086"/>
                <a:gd name="connsiteY28" fmla="*/ 7222 h 10019"/>
                <a:gd name="connsiteX29" fmla="*/ 9719 w 10086"/>
                <a:gd name="connsiteY29" fmla="*/ 7531 h 10019"/>
                <a:gd name="connsiteX30" fmla="*/ 9980 w 10086"/>
                <a:gd name="connsiteY30" fmla="*/ 7800 h 10019"/>
                <a:gd name="connsiteX31" fmla="*/ 9848 w 10086"/>
                <a:gd name="connsiteY31" fmla="*/ 7511 h 10019"/>
                <a:gd name="connsiteX32" fmla="*/ 9621 w 10086"/>
                <a:gd name="connsiteY32" fmla="*/ 7001 h 10019"/>
                <a:gd name="connsiteX33" fmla="*/ 9621 w 10086"/>
                <a:gd name="connsiteY33" fmla="*/ 6787 h 10019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9356 w 10000"/>
                <a:gd name="connsiteY21" fmla="*/ 2110 h 10000"/>
                <a:gd name="connsiteX22" fmla="*/ 9932 w 10000"/>
                <a:gd name="connsiteY22" fmla="*/ 4579 h 10000"/>
                <a:gd name="connsiteX23" fmla="*/ 9817 w 10000"/>
                <a:gd name="connsiteY23" fmla="*/ 6025 h 10000"/>
                <a:gd name="connsiteX24" fmla="*/ 9740 w 10000"/>
                <a:gd name="connsiteY24" fmla="*/ 6523 h 10000"/>
                <a:gd name="connsiteX25" fmla="*/ 9652 w 10000"/>
                <a:gd name="connsiteY25" fmla="*/ 6768 h 10000"/>
                <a:gd name="connsiteX26" fmla="*/ 9415 w 10000"/>
                <a:gd name="connsiteY26" fmla="*/ 6909 h 10000"/>
                <a:gd name="connsiteX27" fmla="*/ 9280 w 10000"/>
                <a:gd name="connsiteY27" fmla="*/ 7030 h 10000"/>
                <a:gd name="connsiteX28" fmla="*/ 9412 w 10000"/>
                <a:gd name="connsiteY28" fmla="*/ 7203 h 10000"/>
                <a:gd name="connsiteX29" fmla="*/ 9719 w 10000"/>
                <a:gd name="connsiteY29" fmla="*/ 7512 h 10000"/>
                <a:gd name="connsiteX30" fmla="*/ 9980 w 10000"/>
                <a:gd name="connsiteY30" fmla="*/ 7781 h 10000"/>
                <a:gd name="connsiteX31" fmla="*/ 9848 w 10000"/>
                <a:gd name="connsiteY31" fmla="*/ 7492 h 10000"/>
                <a:gd name="connsiteX32" fmla="*/ 9621 w 10000"/>
                <a:gd name="connsiteY32" fmla="*/ 6982 h 10000"/>
                <a:gd name="connsiteX33" fmla="*/ 9621 w 10000"/>
                <a:gd name="connsiteY33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9251 w 10000"/>
                <a:gd name="connsiteY21" fmla="*/ 2149 h 10000"/>
                <a:gd name="connsiteX22" fmla="*/ 9932 w 10000"/>
                <a:gd name="connsiteY22" fmla="*/ 4579 h 10000"/>
                <a:gd name="connsiteX23" fmla="*/ 9817 w 10000"/>
                <a:gd name="connsiteY23" fmla="*/ 6025 h 10000"/>
                <a:gd name="connsiteX24" fmla="*/ 9740 w 10000"/>
                <a:gd name="connsiteY24" fmla="*/ 6523 h 10000"/>
                <a:gd name="connsiteX25" fmla="*/ 9652 w 10000"/>
                <a:gd name="connsiteY25" fmla="*/ 6768 h 10000"/>
                <a:gd name="connsiteX26" fmla="*/ 9415 w 10000"/>
                <a:gd name="connsiteY26" fmla="*/ 6909 h 10000"/>
                <a:gd name="connsiteX27" fmla="*/ 9280 w 10000"/>
                <a:gd name="connsiteY27" fmla="*/ 7030 h 10000"/>
                <a:gd name="connsiteX28" fmla="*/ 9412 w 10000"/>
                <a:gd name="connsiteY28" fmla="*/ 7203 h 10000"/>
                <a:gd name="connsiteX29" fmla="*/ 9719 w 10000"/>
                <a:gd name="connsiteY29" fmla="*/ 7512 h 10000"/>
                <a:gd name="connsiteX30" fmla="*/ 9980 w 10000"/>
                <a:gd name="connsiteY30" fmla="*/ 7781 h 10000"/>
                <a:gd name="connsiteX31" fmla="*/ 9848 w 10000"/>
                <a:gd name="connsiteY31" fmla="*/ 7492 h 10000"/>
                <a:gd name="connsiteX32" fmla="*/ 9621 w 10000"/>
                <a:gd name="connsiteY32" fmla="*/ 6982 h 10000"/>
                <a:gd name="connsiteX33" fmla="*/ 9621 w 10000"/>
                <a:gd name="connsiteY33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9166 w 10000"/>
                <a:gd name="connsiteY21" fmla="*/ 2190 h 10000"/>
                <a:gd name="connsiteX22" fmla="*/ 9932 w 10000"/>
                <a:gd name="connsiteY22" fmla="*/ 4579 h 10000"/>
                <a:gd name="connsiteX23" fmla="*/ 9817 w 10000"/>
                <a:gd name="connsiteY23" fmla="*/ 6025 h 10000"/>
                <a:gd name="connsiteX24" fmla="*/ 9740 w 10000"/>
                <a:gd name="connsiteY24" fmla="*/ 6523 h 10000"/>
                <a:gd name="connsiteX25" fmla="*/ 9652 w 10000"/>
                <a:gd name="connsiteY25" fmla="*/ 6768 h 10000"/>
                <a:gd name="connsiteX26" fmla="*/ 9415 w 10000"/>
                <a:gd name="connsiteY26" fmla="*/ 6909 h 10000"/>
                <a:gd name="connsiteX27" fmla="*/ 9280 w 10000"/>
                <a:gd name="connsiteY27" fmla="*/ 7030 h 10000"/>
                <a:gd name="connsiteX28" fmla="*/ 9412 w 10000"/>
                <a:gd name="connsiteY28" fmla="*/ 7203 h 10000"/>
                <a:gd name="connsiteX29" fmla="*/ 9719 w 10000"/>
                <a:gd name="connsiteY29" fmla="*/ 7512 h 10000"/>
                <a:gd name="connsiteX30" fmla="*/ 9980 w 10000"/>
                <a:gd name="connsiteY30" fmla="*/ 7781 h 10000"/>
                <a:gd name="connsiteX31" fmla="*/ 9848 w 10000"/>
                <a:gd name="connsiteY31" fmla="*/ 7492 h 10000"/>
                <a:gd name="connsiteX32" fmla="*/ 9621 w 10000"/>
                <a:gd name="connsiteY32" fmla="*/ 6982 h 10000"/>
                <a:gd name="connsiteX33" fmla="*/ 9621 w 10000"/>
                <a:gd name="connsiteY33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9166 w 10000"/>
                <a:gd name="connsiteY21" fmla="*/ 2190 h 10000"/>
                <a:gd name="connsiteX22" fmla="*/ 9830 w 10000"/>
                <a:gd name="connsiteY22" fmla="*/ 4569 h 10000"/>
                <a:gd name="connsiteX23" fmla="*/ 9817 w 10000"/>
                <a:gd name="connsiteY23" fmla="*/ 6025 h 10000"/>
                <a:gd name="connsiteX24" fmla="*/ 9740 w 10000"/>
                <a:gd name="connsiteY24" fmla="*/ 6523 h 10000"/>
                <a:gd name="connsiteX25" fmla="*/ 9652 w 10000"/>
                <a:gd name="connsiteY25" fmla="*/ 6768 h 10000"/>
                <a:gd name="connsiteX26" fmla="*/ 9415 w 10000"/>
                <a:gd name="connsiteY26" fmla="*/ 6909 h 10000"/>
                <a:gd name="connsiteX27" fmla="*/ 9280 w 10000"/>
                <a:gd name="connsiteY27" fmla="*/ 7030 h 10000"/>
                <a:gd name="connsiteX28" fmla="*/ 9412 w 10000"/>
                <a:gd name="connsiteY28" fmla="*/ 7203 h 10000"/>
                <a:gd name="connsiteX29" fmla="*/ 9719 w 10000"/>
                <a:gd name="connsiteY29" fmla="*/ 7512 h 10000"/>
                <a:gd name="connsiteX30" fmla="*/ 9980 w 10000"/>
                <a:gd name="connsiteY30" fmla="*/ 7781 h 10000"/>
                <a:gd name="connsiteX31" fmla="*/ 9848 w 10000"/>
                <a:gd name="connsiteY31" fmla="*/ 7492 h 10000"/>
                <a:gd name="connsiteX32" fmla="*/ 9621 w 10000"/>
                <a:gd name="connsiteY32" fmla="*/ 6982 h 10000"/>
                <a:gd name="connsiteX33" fmla="*/ 9621 w 10000"/>
                <a:gd name="connsiteY33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9166 w 10000"/>
                <a:gd name="connsiteY21" fmla="*/ 2190 h 10000"/>
                <a:gd name="connsiteX22" fmla="*/ 9830 w 10000"/>
                <a:gd name="connsiteY22" fmla="*/ 4569 h 10000"/>
                <a:gd name="connsiteX23" fmla="*/ 9817 w 10000"/>
                <a:gd name="connsiteY23" fmla="*/ 6025 h 10000"/>
                <a:gd name="connsiteX24" fmla="*/ 9740 w 10000"/>
                <a:gd name="connsiteY24" fmla="*/ 6523 h 10000"/>
                <a:gd name="connsiteX25" fmla="*/ 9652 w 10000"/>
                <a:gd name="connsiteY25" fmla="*/ 6768 h 10000"/>
                <a:gd name="connsiteX26" fmla="*/ 9415 w 10000"/>
                <a:gd name="connsiteY26" fmla="*/ 6909 h 10000"/>
                <a:gd name="connsiteX27" fmla="*/ 9280 w 10000"/>
                <a:gd name="connsiteY27" fmla="*/ 7030 h 10000"/>
                <a:gd name="connsiteX28" fmla="*/ 9412 w 10000"/>
                <a:gd name="connsiteY28" fmla="*/ 7203 h 10000"/>
                <a:gd name="connsiteX29" fmla="*/ 9719 w 10000"/>
                <a:gd name="connsiteY29" fmla="*/ 7512 h 10000"/>
                <a:gd name="connsiteX30" fmla="*/ 9980 w 10000"/>
                <a:gd name="connsiteY30" fmla="*/ 7781 h 10000"/>
                <a:gd name="connsiteX31" fmla="*/ 9848 w 10000"/>
                <a:gd name="connsiteY31" fmla="*/ 7492 h 10000"/>
                <a:gd name="connsiteX32" fmla="*/ 9621 w 10000"/>
                <a:gd name="connsiteY32" fmla="*/ 6982 h 10000"/>
                <a:gd name="connsiteX33" fmla="*/ 9621 w 10000"/>
                <a:gd name="connsiteY33" fmla="*/ 6768 h 10000"/>
                <a:gd name="connsiteX0" fmla="*/ 4782 w 10000"/>
                <a:gd name="connsiteY0" fmla="*/ 9719 h 10000"/>
                <a:gd name="connsiteX1" fmla="*/ 4555 w 10000"/>
                <a:gd name="connsiteY1" fmla="*/ 9807 h 10000"/>
                <a:gd name="connsiteX2" fmla="*/ 4312 w 10000"/>
                <a:gd name="connsiteY2" fmla="*/ 9827 h 10000"/>
                <a:gd name="connsiteX3" fmla="*/ 4038 w 10000"/>
                <a:gd name="connsiteY3" fmla="*/ 9960 h 10000"/>
                <a:gd name="connsiteX4" fmla="*/ 3808 w 10000"/>
                <a:gd name="connsiteY4" fmla="*/ 9964 h 10000"/>
                <a:gd name="connsiteX5" fmla="*/ 3470 w 10000"/>
                <a:gd name="connsiteY5" fmla="*/ 9731 h 10000"/>
                <a:gd name="connsiteX6" fmla="*/ 3071 w 10000"/>
                <a:gd name="connsiteY6" fmla="*/ 9719 h 10000"/>
                <a:gd name="connsiteX7" fmla="*/ 2509 w 10000"/>
                <a:gd name="connsiteY7" fmla="*/ 9542 h 10000"/>
                <a:gd name="connsiteX8" fmla="*/ 1877 w 10000"/>
                <a:gd name="connsiteY8" fmla="*/ 9208 h 10000"/>
                <a:gd name="connsiteX9" fmla="*/ 1309 w 10000"/>
                <a:gd name="connsiteY9" fmla="*/ 8802 h 10000"/>
                <a:gd name="connsiteX10" fmla="*/ 774 w 10000"/>
                <a:gd name="connsiteY10" fmla="*/ 8360 h 10000"/>
                <a:gd name="connsiteX11" fmla="*/ 402 w 10000"/>
                <a:gd name="connsiteY11" fmla="*/ 7761 h 10000"/>
                <a:gd name="connsiteX12" fmla="*/ 88 w 10000"/>
                <a:gd name="connsiteY12" fmla="*/ 6877 h 10000"/>
                <a:gd name="connsiteX13" fmla="*/ 0 w 10000"/>
                <a:gd name="connsiteY13" fmla="*/ 5965 h 10000"/>
                <a:gd name="connsiteX14" fmla="*/ 88 w 10000"/>
                <a:gd name="connsiteY14" fmla="*/ 4980 h 10000"/>
                <a:gd name="connsiteX15" fmla="*/ 443 w 10000"/>
                <a:gd name="connsiteY15" fmla="*/ 3577 h 10000"/>
                <a:gd name="connsiteX16" fmla="*/ 1082 w 10000"/>
                <a:gd name="connsiteY16" fmla="*/ 2283 h 10000"/>
                <a:gd name="connsiteX17" fmla="*/ 2124 w 10000"/>
                <a:gd name="connsiteY17" fmla="*/ 1053 h 10000"/>
                <a:gd name="connsiteX18" fmla="*/ 3365 w 10000"/>
                <a:gd name="connsiteY18" fmla="*/ 245 h 10000"/>
                <a:gd name="connsiteX19" fmla="*/ 4961 w 10000"/>
                <a:gd name="connsiteY19" fmla="*/ 24 h 10000"/>
                <a:gd name="connsiteX20" fmla="*/ 6848 w 10000"/>
                <a:gd name="connsiteY20" fmla="*/ 386 h 10000"/>
                <a:gd name="connsiteX21" fmla="*/ 8976 w 10000"/>
                <a:gd name="connsiteY21" fmla="*/ 2270 h 10000"/>
                <a:gd name="connsiteX22" fmla="*/ 9830 w 10000"/>
                <a:gd name="connsiteY22" fmla="*/ 4569 h 10000"/>
                <a:gd name="connsiteX23" fmla="*/ 9817 w 10000"/>
                <a:gd name="connsiteY23" fmla="*/ 6025 h 10000"/>
                <a:gd name="connsiteX24" fmla="*/ 9740 w 10000"/>
                <a:gd name="connsiteY24" fmla="*/ 6523 h 10000"/>
                <a:gd name="connsiteX25" fmla="*/ 9652 w 10000"/>
                <a:gd name="connsiteY25" fmla="*/ 6768 h 10000"/>
                <a:gd name="connsiteX26" fmla="*/ 9415 w 10000"/>
                <a:gd name="connsiteY26" fmla="*/ 6909 h 10000"/>
                <a:gd name="connsiteX27" fmla="*/ 9280 w 10000"/>
                <a:gd name="connsiteY27" fmla="*/ 7030 h 10000"/>
                <a:gd name="connsiteX28" fmla="*/ 9412 w 10000"/>
                <a:gd name="connsiteY28" fmla="*/ 7203 h 10000"/>
                <a:gd name="connsiteX29" fmla="*/ 9719 w 10000"/>
                <a:gd name="connsiteY29" fmla="*/ 7512 h 10000"/>
                <a:gd name="connsiteX30" fmla="*/ 9980 w 10000"/>
                <a:gd name="connsiteY30" fmla="*/ 7781 h 10000"/>
                <a:gd name="connsiteX31" fmla="*/ 9848 w 10000"/>
                <a:gd name="connsiteY31" fmla="*/ 7492 h 10000"/>
                <a:gd name="connsiteX32" fmla="*/ 9621 w 10000"/>
                <a:gd name="connsiteY32" fmla="*/ 6982 h 10000"/>
                <a:gd name="connsiteX33" fmla="*/ 9621 w 10000"/>
                <a:gd name="connsiteY33" fmla="*/ 6768 h 10000"/>
                <a:gd name="connsiteX0" fmla="*/ 4782 w 10000"/>
                <a:gd name="connsiteY0" fmla="*/ 9739 h 10020"/>
                <a:gd name="connsiteX1" fmla="*/ 4555 w 10000"/>
                <a:gd name="connsiteY1" fmla="*/ 9827 h 10020"/>
                <a:gd name="connsiteX2" fmla="*/ 4312 w 10000"/>
                <a:gd name="connsiteY2" fmla="*/ 9847 h 10020"/>
                <a:gd name="connsiteX3" fmla="*/ 4038 w 10000"/>
                <a:gd name="connsiteY3" fmla="*/ 9980 h 10020"/>
                <a:gd name="connsiteX4" fmla="*/ 3808 w 10000"/>
                <a:gd name="connsiteY4" fmla="*/ 9984 h 10020"/>
                <a:gd name="connsiteX5" fmla="*/ 3470 w 10000"/>
                <a:gd name="connsiteY5" fmla="*/ 9751 h 10020"/>
                <a:gd name="connsiteX6" fmla="*/ 3071 w 10000"/>
                <a:gd name="connsiteY6" fmla="*/ 9739 h 10020"/>
                <a:gd name="connsiteX7" fmla="*/ 2509 w 10000"/>
                <a:gd name="connsiteY7" fmla="*/ 9562 h 10020"/>
                <a:gd name="connsiteX8" fmla="*/ 1877 w 10000"/>
                <a:gd name="connsiteY8" fmla="*/ 9228 h 10020"/>
                <a:gd name="connsiteX9" fmla="*/ 1309 w 10000"/>
                <a:gd name="connsiteY9" fmla="*/ 8822 h 10020"/>
                <a:gd name="connsiteX10" fmla="*/ 774 w 10000"/>
                <a:gd name="connsiteY10" fmla="*/ 8380 h 10020"/>
                <a:gd name="connsiteX11" fmla="*/ 402 w 10000"/>
                <a:gd name="connsiteY11" fmla="*/ 7781 h 10020"/>
                <a:gd name="connsiteX12" fmla="*/ 88 w 10000"/>
                <a:gd name="connsiteY12" fmla="*/ 6897 h 10020"/>
                <a:gd name="connsiteX13" fmla="*/ 0 w 10000"/>
                <a:gd name="connsiteY13" fmla="*/ 5985 h 10020"/>
                <a:gd name="connsiteX14" fmla="*/ 88 w 10000"/>
                <a:gd name="connsiteY14" fmla="*/ 5000 h 10020"/>
                <a:gd name="connsiteX15" fmla="*/ 443 w 10000"/>
                <a:gd name="connsiteY15" fmla="*/ 3597 h 10020"/>
                <a:gd name="connsiteX16" fmla="*/ 1082 w 10000"/>
                <a:gd name="connsiteY16" fmla="*/ 2303 h 10020"/>
                <a:gd name="connsiteX17" fmla="*/ 2124 w 10000"/>
                <a:gd name="connsiteY17" fmla="*/ 1073 h 10020"/>
                <a:gd name="connsiteX18" fmla="*/ 3365 w 10000"/>
                <a:gd name="connsiteY18" fmla="*/ 265 h 10020"/>
                <a:gd name="connsiteX19" fmla="*/ 4961 w 10000"/>
                <a:gd name="connsiteY19" fmla="*/ 44 h 10020"/>
                <a:gd name="connsiteX20" fmla="*/ 6881 w 10000"/>
                <a:gd name="connsiteY20" fmla="*/ 531 h 10020"/>
                <a:gd name="connsiteX21" fmla="*/ 8976 w 10000"/>
                <a:gd name="connsiteY21" fmla="*/ 2290 h 10020"/>
                <a:gd name="connsiteX22" fmla="*/ 9830 w 10000"/>
                <a:gd name="connsiteY22" fmla="*/ 4589 h 10020"/>
                <a:gd name="connsiteX23" fmla="*/ 9817 w 10000"/>
                <a:gd name="connsiteY23" fmla="*/ 6045 h 10020"/>
                <a:gd name="connsiteX24" fmla="*/ 9740 w 10000"/>
                <a:gd name="connsiteY24" fmla="*/ 6543 h 10020"/>
                <a:gd name="connsiteX25" fmla="*/ 9652 w 10000"/>
                <a:gd name="connsiteY25" fmla="*/ 6788 h 10020"/>
                <a:gd name="connsiteX26" fmla="*/ 9415 w 10000"/>
                <a:gd name="connsiteY26" fmla="*/ 6929 h 10020"/>
                <a:gd name="connsiteX27" fmla="*/ 9280 w 10000"/>
                <a:gd name="connsiteY27" fmla="*/ 7050 h 10020"/>
                <a:gd name="connsiteX28" fmla="*/ 9412 w 10000"/>
                <a:gd name="connsiteY28" fmla="*/ 7223 h 10020"/>
                <a:gd name="connsiteX29" fmla="*/ 9719 w 10000"/>
                <a:gd name="connsiteY29" fmla="*/ 7532 h 10020"/>
                <a:gd name="connsiteX30" fmla="*/ 9980 w 10000"/>
                <a:gd name="connsiteY30" fmla="*/ 7801 h 10020"/>
                <a:gd name="connsiteX31" fmla="*/ 9848 w 10000"/>
                <a:gd name="connsiteY31" fmla="*/ 7512 h 10020"/>
                <a:gd name="connsiteX32" fmla="*/ 9621 w 10000"/>
                <a:gd name="connsiteY32" fmla="*/ 7002 h 10020"/>
                <a:gd name="connsiteX33" fmla="*/ 9621 w 10000"/>
                <a:gd name="connsiteY33" fmla="*/ 6788 h 10020"/>
                <a:gd name="connsiteX0" fmla="*/ 4555 w 10000"/>
                <a:gd name="connsiteY0" fmla="*/ 9827 h 10020"/>
                <a:gd name="connsiteX1" fmla="*/ 4312 w 10000"/>
                <a:gd name="connsiteY1" fmla="*/ 9847 h 10020"/>
                <a:gd name="connsiteX2" fmla="*/ 4038 w 10000"/>
                <a:gd name="connsiteY2" fmla="*/ 9980 h 10020"/>
                <a:gd name="connsiteX3" fmla="*/ 3808 w 10000"/>
                <a:gd name="connsiteY3" fmla="*/ 9984 h 10020"/>
                <a:gd name="connsiteX4" fmla="*/ 3470 w 10000"/>
                <a:gd name="connsiteY4" fmla="*/ 9751 h 10020"/>
                <a:gd name="connsiteX5" fmla="*/ 3071 w 10000"/>
                <a:gd name="connsiteY5" fmla="*/ 9739 h 10020"/>
                <a:gd name="connsiteX6" fmla="*/ 2509 w 10000"/>
                <a:gd name="connsiteY6" fmla="*/ 9562 h 10020"/>
                <a:gd name="connsiteX7" fmla="*/ 1877 w 10000"/>
                <a:gd name="connsiteY7" fmla="*/ 9228 h 10020"/>
                <a:gd name="connsiteX8" fmla="*/ 1309 w 10000"/>
                <a:gd name="connsiteY8" fmla="*/ 8822 h 10020"/>
                <a:gd name="connsiteX9" fmla="*/ 774 w 10000"/>
                <a:gd name="connsiteY9" fmla="*/ 8380 h 10020"/>
                <a:gd name="connsiteX10" fmla="*/ 402 w 10000"/>
                <a:gd name="connsiteY10" fmla="*/ 7781 h 10020"/>
                <a:gd name="connsiteX11" fmla="*/ 88 w 10000"/>
                <a:gd name="connsiteY11" fmla="*/ 6897 h 10020"/>
                <a:gd name="connsiteX12" fmla="*/ 0 w 10000"/>
                <a:gd name="connsiteY12" fmla="*/ 5985 h 10020"/>
                <a:gd name="connsiteX13" fmla="*/ 88 w 10000"/>
                <a:gd name="connsiteY13" fmla="*/ 5000 h 10020"/>
                <a:gd name="connsiteX14" fmla="*/ 443 w 10000"/>
                <a:gd name="connsiteY14" fmla="*/ 3597 h 10020"/>
                <a:gd name="connsiteX15" fmla="*/ 1082 w 10000"/>
                <a:gd name="connsiteY15" fmla="*/ 2303 h 10020"/>
                <a:gd name="connsiteX16" fmla="*/ 2124 w 10000"/>
                <a:gd name="connsiteY16" fmla="*/ 1073 h 10020"/>
                <a:gd name="connsiteX17" fmla="*/ 3365 w 10000"/>
                <a:gd name="connsiteY17" fmla="*/ 265 h 10020"/>
                <a:gd name="connsiteX18" fmla="*/ 4961 w 10000"/>
                <a:gd name="connsiteY18" fmla="*/ 44 h 10020"/>
                <a:gd name="connsiteX19" fmla="*/ 6881 w 10000"/>
                <a:gd name="connsiteY19" fmla="*/ 531 h 10020"/>
                <a:gd name="connsiteX20" fmla="*/ 8976 w 10000"/>
                <a:gd name="connsiteY20" fmla="*/ 2290 h 10020"/>
                <a:gd name="connsiteX21" fmla="*/ 9830 w 10000"/>
                <a:gd name="connsiteY21" fmla="*/ 4589 h 10020"/>
                <a:gd name="connsiteX22" fmla="*/ 9817 w 10000"/>
                <a:gd name="connsiteY22" fmla="*/ 6045 h 10020"/>
                <a:gd name="connsiteX23" fmla="*/ 9740 w 10000"/>
                <a:gd name="connsiteY23" fmla="*/ 6543 h 10020"/>
                <a:gd name="connsiteX24" fmla="*/ 9652 w 10000"/>
                <a:gd name="connsiteY24" fmla="*/ 6788 h 10020"/>
                <a:gd name="connsiteX25" fmla="*/ 9415 w 10000"/>
                <a:gd name="connsiteY25" fmla="*/ 6929 h 10020"/>
                <a:gd name="connsiteX26" fmla="*/ 9280 w 10000"/>
                <a:gd name="connsiteY26" fmla="*/ 7050 h 10020"/>
                <a:gd name="connsiteX27" fmla="*/ 9412 w 10000"/>
                <a:gd name="connsiteY27" fmla="*/ 7223 h 10020"/>
                <a:gd name="connsiteX28" fmla="*/ 9719 w 10000"/>
                <a:gd name="connsiteY28" fmla="*/ 7532 h 10020"/>
                <a:gd name="connsiteX29" fmla="*/ 9980 w 10000"/>
                <a:gd name="connsiteY29" fmla="*/ 7801 h 10020"/>
                <a:gd name="connsiteX30" fmla="*/ 9848 w 10000"/>
                <a:gd name="connsiteY30" fmla="*/ 7512 h 10020"/>
                <a:gd name="connsiteX31" fmla="*/ 9621 w 10000"/>
                <a:gd name="connsiteY31" fmla="*/ 7002 h 10020"/>
                <a:gd name="connsiteX32" fmla="*/ 9621 w 10000"/>
                <a:gd name="connsiteY32" fmla="*/ 6788 h 10020"/>
                <a:gd name="connsiteX0" fmla="*/ 4312 w 10000"/>
                <a:gd name="connsiteY0" fmla="*/ 9847 h 10020"/>
                <a:gd name="connsiteX1" fmla="*/ 4038 w 10000"/>
                <a:gd name="connsiteY1" fmla="*/ 9980 h 10020"/>
                <a:gd name="connsiteX2" fmla="*/ 3808 w 10000"/>
                <a:gd name="connsiteY2" fmla="*/ 9984 h 10020"/>
                <a:gd name="connsiteX3" fmla="*/ 3470 w 10000"/>
                <a:gd name="connsiteY3" fmla="*/ 9751 h 10020"/>
                <a:gd name="connsiteX4" fmla="*/ 3071 w 10000"/>
                <a:gd name="connsiteY4" fmla="*/ 9739 h 10020"/>
                <a:gd name="connsiteX5" fmla="*/ 2509 w 10000"/>
                <a:gd name="connsiteY5" fmla="*/ 9562 h 10020"/>
                <a:gd name="connsiteX6" fmla="*/ 1877 w 10000"/>
                <a:gd name="connsiteY6" fmla="*/ 9228 h 10020"/>
                <a:gd name="connsiteX7" fmla="*/ 1309 w 10000"/>
                <a:gd name="connsiteY7" fmla="*/ 8822 h 10020"/>
                <a:gd name="connsiteX8" fmla="*/ 774 w 10000"/>
                <a:gd name="connsiteY8" fmla="*/ 8380 h 10020"/>
                <a:gd name="connsiteX9" fmla="*/ 402 w 10000"/>
                <a:gd name="connsiteY9" fmla="*/ 7781 h 10020"/>
                <a:gd name="connsiteX10" fmla="*/ 88 w 10000"/>
                <a:gd name="connsiteY10" fmla="*/ 6897 h 10020"/>
                <a:gd name="connsiteX11" fmla="*/ 0 w 10000"/>
                <a:gd name="connsiteY11" fmla="*/ 5985 h 10020"/>
                <a:gd name="connsiteX12" fmla="*/ 88 w 10000"/>
                <a:gd name="connsiteY12" fmla="*/ 5000 h 10020"/>
                <a:gd name="connsiteX13" fmla="*/ 443 w 10000"/>
                <a:gd name="connsiteY13" fmla="*/ 3597 h 10020"/>
                <a:gd name="connsiteX14" fmla="*/ 1082 w 10000"/>
                <a:gd name="connsiteY14" fmla="*/ 2303 h 10020"/>
                <a:gd name="connsiteX15" fmla="*/ 2124 w 10000"/>
                <a:gd name="connsiteY15" fmla="*/ 1073 h 10020"/>
                <a:gd name="connsiteX16" fmla="*/ 3365 w 10000"/>
                <a:gd name="connsiteY16" fmla="*/ 265 h 10020"/>
                <a:gd name="connsiteX17" fmla="*/ 4961 w 10000"/>
                <a:gd name="connsiteY17" fmla="*/ 44 h 10020"/>
                <a:gd name="connsiteX18" fmla="*/ 6881 w 10000"/>
                <a:gd name="connsiteY18" fmla="*/ 531 h 10020"/>
                <a:gd name="connsiteX19" fmla="*/ 8976 w 10000"/>
                <a:gd name="connsiteY19" fmla="*/ 2290 h 10020"/>
                <a:gd name="connsiteX20" fmla="*/ 9830 w 10000"/>
                <a:gd name="connsiteY20" fmla="*/ 4589 h 10020"/>
                <a:gd name="connsiteX21" fmla="*/ 9817 w 10000"/>
                <a:gd name="connsiteY21" fmla="*/ 6045 h 10020"/>
                <a:gd name="connsiteX22" fmla="*/ 9740 w 10000"/>
                <a:gd name="connsiteY22" fmla="*/ 6543 h 10020"/>
                <a:gd name="connsiteX23" fmla="*/ 9652 w 10000"/>
                <a:gd name="connsiteY23" fmla="*/ 6788 h 10020"/>
                <a:gd name="connsiteX24" fmla="*/ 9415 w 10000"/>
                <a:gd name="connsiteY24" fmla="*/ 6929 h 10020"/>
                <a:gd name="connsiteX25" fmla="*/ 9280 w 10000"/>
                <a:gd name="connsiteY25" fmla="*/ 7050 h 10020"/>
                <a:gd name="connsiteX26" fmla="*/ 9412 w 10000"/>
                <a:gd name="connsiteY26" fmla="*/ 7223 h 10020"/>
                <a:gd name="connsiteX27" fmla="*/ 9719 w 10000"/>
                <a:gd name="connsiteY27" fmla="*/ 7532 h 10020"/>
                <a:gd name="connsiteX28" fmla="*/ 9980 w 10000"/>
                <a:gd name="connsiteY28" fmla="*/ 7801 h 10020"/>
                <a:gd name="connsiteX29" fmla="*/ 9848 w 10000"/>
                <a:gd name="connsiteY29" fmla="*/ 7512 h 10020"/>
                <a:gd name="connsiteX30" fmla="*/ 9621 w 10000"/>
                <a:gd name="connsiteY30" fmla="*/ 7002 h 10020"/>
                <a:gd name="connsiteX31" fmla="*/ 9621 w 10000"/>
                <a:gd name="connsiteY31" fmla="*/ 6788 h 10020"/>
                <a:gd name="connsiteX0" fmla="*/ 4038 w 10000"/>
                <a:gd name="connsiteY0" fmla="*/ 9980 h 10020"/>
                <a:gd name="connsiteX1" fmla="*/ 3808 w 10000"/>
                <a:gd name="connsiteY1" fmla="*/ 9984 h 10020"/>
                <a:gd name="connsiteX2" fmla="*/ 3470 w 10000"/>
                <a:gd name="connsiteY2" fmla="*/ 9751 h 10020"/>
                <a:gd name="connsiteX3" fmla="*/ 3071 w 10000"/>
                <a:gd name="connsiteY3" fmla="*/ 9739 h 10020"/>
                <a:gd name="connsiteX4" fmla="*/ 2509 w 10000"/>
                <a:gd name="connsiteY4" fmla="*/ 9562 h 10020"/>
                <a:gd name="connsiteX5" fmla="*/ 1877 w 10000"/>
                <a:gd name="connsiteY5" fmla="*/ 9228 h 10020"/>
                <a:gd name="connsiteX6" fmla="*/ 1309 w 10000"/>
                <a:gd name="connsiteY6" fmla="*/ 8822 h 10020"/>
                <a:gd name="connsiteX7" fmla="*/ 774 w 10000"/>
                <a:gd name="connsiteY7" fmla="*/ 8380 h 10020"/>
                <a:gd name="connsiteX8" fmla="*/ 402 w 10000"/>
                <a:gd name="connsiteY8" fmla="*/ 7781 h 10020"/>
                <a:gd name="connsiteX9" fmla="*/ 88 w 10000"/>
                <a:gd name="connsiteY9" fmla="*/ 6897 h 10020"/>
                <a:gd name="connsiteX10" fmla="*/ 0 w 10000"/>
                <a:gd name="connsiteY10" fmla="*/ 5985 h 10020"/>
                <a:gd name="connsiteX11" fmla="*/ 88 w 10000"/>
                <a:gd name="connsiteY11" fmla="*/ 5000 h 10020"/>
                <a:gd name="connsiteX12" fmla="*/ 443 w 10000"/>
                <a:gd name="connsiteY12" fmla="*/ 3597 h 10020"/>
                <a:gd name="connsiteX13" fmla="*/ 1082 w 10000"/>
                <a:gd name="connsiteY13" fmla="*/ 2303 h 10020"/>
                <a:gd name="connsiteX14" fmla="*/ 2124 w 10000"/>
                <a:gd name="connsiteY14" fmla="*/ 1073 h 10020"/>
                <a:gd name="connsiteX15" fmla="*/ 3365 w 10000"/>
                <a:gd name="connsiteY15" fmla="*/ 265 h 10020"/>
                <a:gd name="connsiteX16" fmla="*/ 4961 w 10000"/>
                <a:gd name="connsiteY16" fmla="*/ 44 h 10020"/>
                <a:gd name="connsiteX17" fmla="*/ 6881 w 10000"/>
                <a:gd name="connsiteY17" fmla="*/ 531 h 10020"/>
                <a:gd name="connsiteX18" fmla="*/ 8976 w 10000"/>
                <a:gd name="connsiteY18" fmla="*/ 2290 h 10020"/>
                <a:gd name="connsiteX19" fmla="*/ 9830 w 10000"/>
                <a:gd name="connsiteY19" fmla="*/ 4589 h 10020"/>
                <a:gd name="connsiteX20" fmla="*/ 9817 w 10000"/>
                <a:gd name="connsiteY20" fmla="*/ 6045 h 10020"/>
                <a:gd name="connsiteX21" fmla="*/ 9740 w 10000"/>
                <a:gd name="connsiteY21" fmla="*/ 6543 h 10020"/>
                <a:gd name="connsiteX22" fmla="*/ 9652 w 10000"/>
                <a:gd name="connsiteY22" fmla="*/ 6788 h 10020"/>
                <a:gd name="connsiteX23" fmla="*/ 9415 w 10000"/>
                <a:gd name="connsiteY23" fmla="*/ 6929 h 10020"/>
                <a:gd name="connsiteX24" fmla="*/ 9280 w 10000"/>
                <a:gd name="connsiteY24" fmla="*/ 7050 h 10020"/>
                <a:gd name="connsiteX25" fmla="*/ 9412 w 10000"/>
                <a:gd name="connsiteY25" fmla="*/ 7223 h 10020"/>
                <a:gd name="connsiteX26" fmla="*/ 9719 w 10000"/>
                <a:gd name="connsiteY26" fmla="*/ 7532 h 10020"/>
                <a:gd name="connsiteX27" fmla="*/ 9980 w 10000"/>
                <a:gd name="connsiteY27" fmla="*/ 7801 h 10020"/>
                <a:gd name="connsiteX28" fmla="*/ 9848 w 10000"/>
                <a:gd name="connsiteY28" fmla="*/ 7512 h 10020"/>
                <a:gd name="connsiteX29" fmla="*/ 9621 w 10000"/>
                <a:gd name="connsiteY29" fmla="*/ 7002 h 10020"/>
                <a:gd name="connsiteX30" fmla="*/ 9621 w 10000"/>
                <a:gd name="connsiteY30" fmla="*/ 6788 h 10020"/>
                <a:gd name="connsiteX0" fmla="*/ 3808 w 10000"/>
                <a:gd name="connsiteY0" fmla="*/ 9984 h 9984"/>
                <a:gd name="connsiteX1" fmla="*/ 3470 w 10000"/>
                <a:gd name="connsiteY1" fmla="*/ 9751 h 9984"/>
                <a:gd name="connsiteX2" fmla="*/ 3071 w 10000"/>
                <a:gd name="connsiteY2" fmla="*/ 9739 h 9984"/>
                <a:gd name="connsiteX3" fmla="*/ 2509 w 10000"/>
                <a:gd name="connsiteY3" fmla="*/ 9562 h 9984"/>
                <a:gd name="connsiteX4" fmla="*/ 1877 w 10000"/>
                <a:gd name="connsiteY4" fmla="*/ 9228 h 9984"/>
                <a:gd name="connsiteX5" fmla="*/ 1309 w 10000"/>
                <a:gd name="connsiteY5" fmla="*/ 8822 h 9984"/>
                <a:gd name="connsiteX6" fmla="*/ 774 w 10000"/>
                <a:gd name="connsiteY6" fmla="*/ 8380 h 9984"/>
                <a:gd name="connsiteX7" fmla="*/ 402 w 10000"/>
                <a:gd name="connsiteY7" fmla="*/ 7781 h 9984"/>
                <a:gd name="connsiteX8" fmla="*/ 88 w 10000"/>
                <a:gd name="connsiteY8" fmla="*/ 6897 h 9984"/>
                <a:gd name="connsiteX9" fmla="*/ 0 w 10000"/>
                <a:gd name="connsiteY9" fmla="*/ 5985 h 9984"/>
                <a:gd name="connsiteX10" fmla="*/ 88 w 10000"/>
                <a:gd name="connsiteY10" fmla="*/ 5000 h 9984"/>
                <a:gd name="connsiteX11" fmla="*/ 443 w 10000"/>
                <a:gd name="connsiteY11" fmla="*/ 3597 h 9984"/>
                <a:gd name="connsiteX12" fmla="*/ 1082 w 10000"/>
                <a:gd name="connsiteY12" fmla="*/ 2303 h 9984"/>
                <a:gd name="connsiteX13" fmla="*/ 2124 w 10000"/>
                <a:gd name="connsiteY13" fmla="*/ 1073 h 9984"/>
                <a:gd name="connsiteX14" fmla="*/ 3365 w 10000"/>
                <a:gd name="connsiteY14" fmla="*/ 265 h 9984"/>
                <a:gd name="connsiteX15" fmla="*/ 4961 w 10000"/>
                <a:gd name="connsiteY15" fmla="*/ 44 h 9984"/>
                <a:gd name="connsiteX16" fmla="*/ 6881 w 10000"/>
                <a:gd name="connsiteY16" fmla="*/ 531 h 9984"/>
                <a:gd name="connsiteX17" fmla="*/ 8976 w 10000"/>
                <a:gd name="connsiteY17" fmla="*/ 2290 h 9984"/>
                <a:gd name="connsiteX18" fmla="*/ 9830 w 10000"/>
                <a:gd name="connsiteY18" fmla="*/ 4589 h 9984"/>
                <a:gd name="connsiteX19" fmla="*/ 9817 w 10000"/>
                <a:gd name="connsiteY19" fmla="*/ 6045 h 9984"/>
                <a:gd name="connsiteX20" fmla="*/ 9740 w 10000"/>
                <a:gd name="connsiteY20" fmla="*/ 6543 h 9984"/>
                <a:gd name="connsiteX21" fmla="*/ 9652 w 10000"/>
                <a:gd name="connsiteY21" fmla="*/ 6788 h 9984"/>
                <a:gd name="connsiteX22" fmla="*/ 9415 w 10000"/>
                <a:gd name="connsiteY22" fmla="*/ 6929 h 9984"/>
                <a:gd name="connsiteX23" fmla="*/ 9280 w 10000"/>
                <a:gd name="connsiteY23" fmla="*/ 7050 h 9984"/>
                <a:gd name="connsiteX24" fmla="*/ 9412 w 10000"/>
                <a:gd name="connsiteY24" fmla="*/ 7223 h 9984"/>
                <a:gd name="connsiteX25" fmla="*/ 9719 w 10000"/>
                <a:gd name="connsiteY25" fmla="*/ 7532 h 9984"/>
                <a:gd name="connsiteX26" fmla="*/ 9980 w 10000"/>
                <a:gd name="connsiteY26" fmla="*/ 7801 h 9984"/>
                <a:gd name="connsiteX27" fmla="*/ 9848 w 10000"/>
                <a:gd name="connsiteY27" fmla="*/ 7512 h 9984"/>
                <a:gd name="connsiteX28" fmla="*/ 9621 w 10000"/>
                <a:gd name="connsiteY28" fmla="*/ 7002 h 9984"/>
                <a:gd name="connsiteX29" fmla="*/ 9621 w 10000"/>
                <a:gd name="connsiteY29" fmla="*/ 6788 h 9984"/>
                <a:gd name="connsiteX0" fmla="*/ 3470 w 10000"/>
                <a:gd name="connsiteY0" fmla="*/ 9767 h 9787"/>
                <a:gd name="connsiteX1" fmla="*/ 3071 w 10000"/>
                <a:gd name="connsiteY1" fmla="*/ 9755 h 9787"/>
                <a:gd name="connsiteX2" fmla="*/ 2509 w 10000"/>
                <a:gd name="connsiteY2" fmla="*/ 9577 h 9787"/>
                <a:gd name="connsiteX3" fmla="*/ 1877 w 10000"/>
                <a:gd name="connsiteY3" fmla="*/ 9243 h 9787"/>
                <a:gd name="connsiteX4" fmla="*/ 1309 w 10000"/>
                <a:gd name="connsiteY4" fmla="*/ 8836 h 9787"/>
                <a:gd name="connsiteX5" fmla="*/ 774 w 10000"/>
                <a:gd name="connsiteY5" fmla="*/ 8393 h 9787"/>
                <a:gd name="connsiteX6" fmla="*/ 402 w 10000"/>
                <a:gd name="connsiteY6" fmla="*/ 7793 h 9787"/>
                <a:gd name="connsiteX7" fmla="*/ 88 w 10000"/>
                <a:gd name="connsiteY7" fmla="*/ 6908 h 9787"/>
                <a:gd name="connsiteX8" fmla="*/ 0 w 10000"/>
                <a:gd name="connsiteY8" fmla="*/ 5995 h 9787"/>
                <a:gd name="connsiteX9" fmla="*/ 88 w 10000"/>
                <a:gd name="connsiteY9" fmla="*/ 5008 h 9787"/>
                <a:gd name="connsiteX10" fmla="*/ 443 w 10000"/>
                <a:gd name="connsiteY10" fmla="*/ 3603 h 9787"/>
                <a:gd name="connsiteX11" fmla="*/ 1082 w 10000"/>
                <a:gd name="connsiteY11" fmla="*/ 2307 h 9787"/>
                <a:gd name="connsiteX12" fmla="*/ 2124 w 10000"/>
                <a:gd name="connsiteY12" fmla="*/ 1075 h 9787"/>
                <a:gd name="connsiteX13" fmla="*/ 3365 w 10000"/>
                <a:gd name="connsiteY13" fmla="*/ 265 h 9787"/>
                <a:gd name="connsiteX14" fmla="*/ 4961 w 10000"/>
                <a:gd name="connsiteY14" fmla="*/ 44 h 9787"/>
                <a:gd name="connsiteX15" fmla="*/ 6881 w 10000"/>
                <a:gd name="connsiteY15" fmla="*/ 532 h 9787"/>
                <a:gd name="connsiteX16" fmla="*/ 8976 w 10000"/>
                <a:gd name="connsiteY16" fmla="*/ 2294 h 9787"/>
                <a:gd name="connsiteX17" fmla="*/ 9830 w 10000"/>
                <a:gd name="connsiteY17" fmla="*/ 4596 h 9787"/>
                <a:gd name="connsiteX18" fmla="*/ 9817 w 10000"/>
                <a:gd name="connsiteY18" fmla="*/ 6055 h 9787"/>
                <a:gd name="connsiteX19" fmla="*/ 9740 w 10000"/>
                <a:gd name="connsiteY19" fmla="*/ 6553 h 9787"/>
                <a:gd name="connsiteX20" fmla="*/ 9652 w 10000"/>
                <a:gd name="connsiteY20" fmla="*/ 6799 h 9787"/>
                <a:gd name="connsiteX21" fmla="*/ 9415 w 10000"/>
                <a:gd name="connsiteY21" fmla="*/ 6940 h 9787"/>
                <a:gd name="connsiteX22" fmla="*/ 9280 w 10000"/>
                <a:gd name="connsiteY22" fmla="*/ 7061 h 9787"/>
                <a:gd name="connsiteX23" fmla="*/ 9412 w 10000"/>
                <a:gd name="connsiteY23" fmla="*/ 7235 h 9787"/>
                <a:gd name="connsiteX24" fmla="*/ 9719 w 10000"/>
                <a:gd name="connsiteY24" fmla="*/ 7544 h 9787"/>
                <a:gd name="connsiteX25" fmla="*/ 9980 w 10000"/>
                <a:gd name="connsiteY25" fmla="*/ 7814 h 9787"/>
                <a:gd name="connsiteX26" fmla="*/ 9848 w 10000"/>
                <a:gd name="connsiteY26" fmla="*/ 7524 h 9787"/>
                <a:gd name="connsiteX27" fmla="*/ 9621 w 10000"/>
                <a:gd name="connsiteY27" fmla="*/ 7013 h 9787"/>
                <a:gd name="connsiteX28" fmla="*/ 9621 w 10000"/>
                <a:gd name="connsiteY28" fmla="*/ 6799 h 9787"/>
                <a:gd name="connsiteX0" fmla="*/ 3071 w 10000"/>
                <a:gd name="connsiteY0" fmla="*/ 9967 h 9967"/>
                <a:gd name="connsiteX1" fmla="*/ 2509 w 10000"/>
                <a:gd name="connsiteY1" fmla="*/ 9785 h 9967"/>
                <a:gd name="connsiteX2" fmla="*/ 1877 w 10000"/>
                <a:gd name="connsiteY2" fmla="*/ 9444 h 9967"/>
                <a:gd name="connsiteX3" fmla="*/ 1309 w 10000"/>
                <a:gd name="connsiteY3" fmla="*/ 9028 h 9967"/>
                <a:gd name="connsiteX4" fmla="*/ 774 w 10000"/>
                <a:gd name="connsiteY4" fmla="*/ 8576 h 9967"/>
                <a:gd name="connsiteX5" fmla="*/ 402 w 10000"/>
                <a:gd name="connsiteY5" fmla="*/ 7963 h 9967"/>
                <a:gd name="connsiteX6" fmla="*/ 88 w 10000"/>
                <a:gd name="connsiteY6" fmla="*/ 7058 h 9967"/>
                <a:gd name="connsiteX7" fmla="*/ 0 w 10000"/>
                <a:gd name="connsiteY7" fmla="*/ 6125 h 9967"/>
                <a:gd name="connsiteX8" fmla="*/ 88 w 10000"/>
                <a:gd name="connsiteY8" fmla="*/ 5117 h 9967"/>
                <a:gd name="connsiteX9" fmla="*/ 443 w 10000"/>
                <a:gd name="connsiteY9" fmla="*/ 3681 h 9967"/>
                <a:gd name="connsiteX10" fmla="*/ 1082 w 10000"/>
                <a:gd name="connsiteY10" fmla="*/ 2357 h 9967"/>
                <a:gd name="connsiteX11" fmla="*/ 2124 w 10000"/>
                <a:gd name="connsiteY11" fmla="*/ 1098 h 9967"/>
                <a:gd name="connsiteX12" fmla="*/ 3365 w 10000"/>
                <a:gd name="connsiteY12" fmla="*/ 271 h 9967"/>
                <a:gd name="connsiteX13" fmla="*/ 4961 w 10000"/>
                <a:gd name="connsiteY13" fmla="*/ 45 h 9967"/>
                <a:gd name="connsiteX14" fmla="*/ 6881 w 10000"/>
                <a:gd name="connsiteY14" fmla="*/ 544 h 9967"/>
                <a:gd name="connsiteX15" fmla="*/ 8976 w 10000"/>
                <a:gd name="connsiteY15" fmla="*/ 2344 h 9967"/>
                <a:gd name="connsiteX16" fmla="*/ 9830 w 10000"/>
                <a:gd name="connsiteY16" fmla="*/ 4696 h 9967"/>
                <a:gd name="connsiteX17" fmla="*/ 9817 w 10000"/>
                <a:gd name="connsiteY17" fmla="*/ 6187 h 9967"/>
                <a:gd name="connsiteX18" fmla="*/ 9740 w 10000"/>
                <a:gd name="connsiteY18" fmla="*/ 6696 h 9967"/>
                <a:gd name="connsiteX19" fmla="*/ 9652 w 10000"/>
                <a:gd name="connsiteY19" fmla="*/ 6947 h 9967"/>
                <a:gd name="connsiteX20" fmla="*/ 9415 w 10000"/>
                <a:gd name="connsiteY20" fmla="*/ 7091 h 9967"/>
                <a:gd name="connsiteX21" fmla="*/ 9280 w 10000"/>
                <a:gd name="connsiteY21" fmla="*/ 7215 h 9967"/>
                <a:gd name="connsiteX22" fmla="*/ 9412 w 10000"/>
                <a:gd name="connsiteY22" fmla="*/ 7392 h 9967"/>
                <a:gd name="connsiteX23" fmla="*/ 9719 w 10000"/>
                <a:gd name="connsiteY23" fmla="*/ 7708 h 9967"/>
                <a:gd name="connsiteX24" fmla="*/ 9980 w 10000"/>
                <a:gd name="connsiteY24" fmla="*/ 7984 h 9967"/>
                <a:gd name="connsiteX25" fmla="*/ 9848 w 10000"/>
                <a:gd name="connsiteY25" fmla="*/ 7688 h 9967"/>
                <a:gd name="connsiteX26" fmla="*/ 9621 w 10000"/>
                <a:gd name="connsiteY26" fmla="*/ 7166 h 9967"/>
                <a:gd name="connsiteX27" fmla="*/ 9621 w 10000"/>
                <a:gd name="connsiteY27" fmla="*/ 6947 h 9967"/>
                <a:gd name="connsiteX0" fmla="*/ 2509 w 10000"/>
                <a:gd name="connsiteY0" fmla="*/ 9817 h 9817"/>
                <a:gd name="connsiteX1" fmla="*/ 1877 w 10000"/>
                <a:gd name="connsiteY1" fmla="*/ 9475 h 9817"/>
                <a:gd name="connsiteX2" fmla="*/ 1309 w 10000"/>
                <a:gd name="connsiteY2" fmla="*/ 9058 h 9817"/>
                <a:gd name="connsiteX3" fmla="*/ 774 w 10000"/>
                <a:gd name="connsiteY3" fmla="*/ 8604 h 9817"/>
                <a:gd name="connsiteX4" fmla="*/ 402 w 10000"/>
                <a:gd name="connsiteY4" fmla="*/ 7989 h 9817"/>
                <a:gd name="connsiteX5" fmla="*/ 88 w 10000"/>
                <a:gd name="connsiteY5" fmla="*/ 7081 h 9817"/>
                <a:gd name="connsiteX6" fmla="*/ 0 w 10000"/>
                <a:gd name="connsiteY6" fmla="*/ 6145 h 9817"/>
                <a:gd name="connsiteX7" fmla="*/ 88 w 10000"/>
                <a:gd name="connsiteY7" fmla="*/ 5134 h 9817"/>
                <a:gd name="connsiteX8" fmla="*/ 443 w 10000"/>
                <a:gd name="connsiteY8" fmla="*/ 3693 h 9817"/>
                <a:gd name="connsiteX9" fmla="*/ 1082 w 10000"/>
                <a:gd name="connsiteY9" fmla="*/ 2365 h 9817"/>
                <a:gd name="connsiteX10" fmla="*/ 2124 w 10000"/>
                <a:gd name="connsiteY10" fmla="*/ 1102 h 9817"/>
                <a:gd name="connsiteX11" fmla="*/ 3365 w 10000"/>
                <a:gd name="connsiteY11" fmla="*/ 272 h 9817"/>
                <a:gd name="connsiteX12" fmla="*/ 4961 w 10000"/>
                <a:gd name="connsiteY12" fmla="*/ 45 h 9817"/>
                <a:gd name="connsiteX13" fmla="*/ 6881 w 10000"/>
                <a:gd name="connsiteY13" fmla="*/ 546 h 9817"/>
                <a:gd name="connsiteX14" fmla="*/ 8976 w 10000"/>
                <a:gd name="connsiteY14" fmla="*/ 2352 h 9817"/>
                <a:gd name="connsiteX15" fmla="*/ 9830 w 10000"/>
                <a:gd name="connsiteY15" fmla="*/ 4712 h 9817"/>
                <a:gd name="connsiteX16" fmla="*/ 9817 w 10000"/>
                <a:gd name="connsiteY16" fmla="*/ 6207 h 9817"/>
                <a:gd name="connsiteX17" fmla="*/ 9740 w 10000"/>
                <a:gd name="connsiteY17" fmla="*/ 6718 h 9817"/>
                <a:gd name="connsiteX18" fmla="*/ 9652 w 10000"/>
                <a:gd name="connsiteY18" fmla="*/ 6970 h 9817"/>
                <a:gd name="connsiteX19" fmla="*/ 9415 w 10000"/>
                <a:gd name="connsiteY19" fmla="*/ 7114 h 9817"/>
                <a:gd name="connsiteX20" fmla="*/ 9280 w 10000"/>
                <a:gd name="connsiteY20" fmla="*/ 7239 h 9817"/>
                <a:gd name="connsiteX21" fmla="*/ 9412 w 10000"/>
                <a:gd name="connsiteY21" fmla="*/ 7416 h 9817"/>
                <a:gd name="connsiteX22" fmla="*/ 9719 w 10000"/>
                <a:gd name="connsiteY22" fmla="*/ 7734 h 9817"/>
                <a:gd name="connsiteX23" fmla="*/ 9980 w 10000"/>
                <a:gd name="connsiteY23" fmla="*/ 8010 h 9817"/>
                <a:gd name="connsiteX24" fmla="*/ 9848 w 10000"/>
                <a:gd name="connsiteY24" fmla="*/ 7713 h 9817"/>
                <a:gd name="connsiteX25" fmla="*/ 9621 w 10000"/>
                <a:gd name="connsiteY25" fmla="*/ 7190 h 9817"/>
                <a:gd name="connsiteX26" fmla="*/ 9621 w 10000"/>
                <a:gd name="connsiteY26" fmla="*/ 6970 h 9817"/>
                <a:gd name="connsiteX0" fmla="*/ 1877 w 10000"/>
                <a:gd name="connsiteY0" fmla="*/ 9652 h 9652"/>
                <a:gd name="connsiteX1" fmla="*/ 1309 w 10000"/>
                <a:gd name="connsiteY1" fmla="*/ 9227 h 9652"/>
                <a:gd name="connsiteX2" fmla="*/ 774 w 10000"/>
                <a:gd name="connsiteY2" fmla="*/ 8764 h 9652"/>
                <a:gd name="connsiteX3" fmla="*/ 402 w 10000"/>
                <a:gd name="connsiteY3" fmla="*/ 8138 h 9652"/>
                <a:gd name="connsiteX4" fmla="*/ 88 w 10000"/>
                <a:gd name="connsiteY4" fmla="*/ 7213 h 9652"/>
                <a:gd name="connsiteX5" fmla="*/ 0 w 10000"/>
                <a:gd name="connsiteY5" fmla="*/ 6260 h 9652"/>
                <a:gd name="connsiteX6" fmla="*/ 88 w 10000"/>
                <a:gd name="connsiteY6" fmla="*/ 5230 h 9652"/>
                <a:gd name="connsiteX7" fmla="*/ 443 w 10000"/>
                <a:gd name="connsiteY7" fmla="*/ 3762 h 9652"/>
                <a:gd name="connsiteX8" fmla="*/ 1082 w 10000"/>
                <a:gd name="connsiteY8" fmla="*/ 2409 h 9652"/>
                <a:gd name="connsiteX9" fmla="*/ 2124 w 10000"/>
                <a:gd name="connsiteY9" fmla="*/ 1123 h 9652"/>
                <a:gd name="connsiteX10" fmla="*/ 3365 w 10000"/>
                <a:gd name="connsiteY10" fmla="*/ 277 h 9652"/>
                <a:gd name="connsiteX11" fmla="*/ 4961 w 10000"/>
                <a:gd name="connsiteY11" fmla="*/ 46 h 9652"/>
                <a:gd name="connsiteX12" fmla="*/ 6881 w 10000"/>
                <a:gd name="connsiteY12" fmla="*/ 556 h 9652"/>
                <a:gd name="connsiteX13" fmla="*/ 8976 w 10000"/>
                <a:gd name="connsiteY13" fmla="*/ 2396 h 9652"/>
                <a:gd name="connsiteX14" fmla="*/ 9830 w 10000"/>
                <a:gd name="connsiteY14" fmla="*/ 4800 h 9652"/>
                <a:gd name="connsiteX15" fmla="*/ 9817 w 10000"/>
                <a:gd name="connsiteY15" fmla="*/ 6323 h 9652"/>
                <a:gd name="connsiteX16" fmla="*/ 9740 w 10000"/>
                <a:gd name="connsiteY16" fmla="*/ 6843 h 9652"/>
                <a:gd name="connsiteX17" fmla="*/ 9652 w 10000"/>
                <a:gd name="connsiteY17" fmla="*/ 7100 h 9652"/>
                <a:gd name="connsiteX18" fmla="*/ 9415 w 10000"/>
                <a:gd name="connsiteY18" fmla="*/ 7247 h 9652"/>
                <a:gd name="connsiteX19" fmla="*/ 9280 w 10000"/>
                <a:gd name="connsiteY19" fmla="*/ 7374 h 9652"/>
                <a:gd name="connsiteX20" fmla="*/ 9412 w 10000"/>
                <a:gd name="connsiteY20" fmla="*/ 7554 h 9652"/>
                <a:gd name="connsiteX21" fmla="*/ 9719 w 10000"/>
                <a:gd name="connsiteY21" fmla="*/ 7878 h 9652"/>
                <a:gd name="connsiteX22" fmla="*/ 9980 w 10000"/>
                <a:gd name="connsiteY22" fmla="*/ 8159 h 9652"/>
                <a:gd name="connsiteX23" fmla="*/ 9848 w 10000"/>
                <a:gd name="connsiteY23" fmla="*/ 7857 h 9652"/>
                <a:gd name="connsiteX24" fmla="*/ 9621 w 10000"/>
                <a:gd name="connsiteY24" fmla="*/ 7324 h 9652"/>
                <a:gd name="connsiteX25" fmla="*/ 9621 w 10000"/>
                <a:gd name="connsiteY25" fmla="*/ 7100 h 9652"/>
                <a:gd name="connsiteX0" fmla="*/ 1309 w 10000"/>
                <a:gd name="connsiteY0" fmla="*/ 9560 h 9560"/>
                <a:gd name="connsiteX1" fmla="*/ 774 w 10000"/>
                <a:gd name="connsiteY1" fmla="*/ 9080 h 9560"/>
                <a:gd name="connsiteX2" fmla="*/ 402 w 10000"/>
                <a:gd name="connsiteY2" fmla="*/ 8431 h 9560"/>
                <a:gd name="connsiteX3" fmla="*/ 88 w 10000"/>
                <a:gd name="connsiteY3" fmla="*/ 7473 h 9560"/>
                <a:gd name="connsiteX4" fmla="*/ 0 w 10000"/>
                <a:gd name="connsiteY4" fmla="*/ 6486 h 9560"/>
                <a:gd name="connsiteX5" fmla="*/ 88 w 10000"/>
                <a:gd name="connsiteY5" fmla="*/ 5419 h 9560"/>
                <a:gd name="connsiteX6" fmla="*/ 443 w 10000"/>
                <a:gd name="connsiteY6" fmla="*/ 3898 h 9560"/>
                <a:gd name="connsiteX7" fmla="*/ 1082 w 10000"/>
                <a:gd name="connsiteY7" fmla="*/ 2496 h 9560"/>
                <a:gd name="connsiteX8" fmla="*/ 2124 w 10000"/>
                <a:gd name="connsiteY8" fmla="*/ 1163 h 9560"/>
                <a:gd name="connsiteX9" fmla="*/ 3365 w 10000"/>
                <a:gd name="connsiteY9" fmla="*/ 287 h 9560"/>
                <a:gd name="connsiteX10" fmla="*/ 4961 w 10000"/>
                <a:gd name="connsiteY10" fmla="*/ 48 h 9560"/>
                <a:gd name="connsiteX11" fmla="*/ 6881 w 10000"/>
                <a:gd name="connsiteY11" fmla="*/ 576 h 9560"/>
                <a:gd name="connsiteX12" fmla="*/ 8976 w 10000"/>
                <a:gd name="connsiteY12" fmla="*/ 2482 h 9560"/>
                <a:gd name="connsiteX13" fmla="*/ 9830 w 10000"/>
                <a:gd name="connsiteY13" fmla="*/ 4973 h 9560"/>
                <a:gd name="connsiteX14" fmla="*/ 9817 w 10000"/>
                <a:gd name="connsiteY14" fmla="*/ 6551 h 9560"/>
                <a:gd name="connsiteX15" fmla="*/ 9740 w 10000"/>
                <a:gd name="connsiteY15" fmla="*/ 7090 h 9560"/>
                <a:gd name="connsiteX16" fmla="*/ 9652 w 10000"/>
                <a:gd name="connsiteY16" fmla="*/ 7356 h 9560"/>
                <a:gd name="connsiteX17" fmla="*/ 9415 w 10000"/>
                <a:gd name="connsiteY17" fmla="*/ 7508 h 9560"/>
                <a:gd name="connsiteX18" fmla="*/ 9280 w 10000"/>
                <a:gd name="connsiteY18" fmla="*/ 7640 h 9560"/>
                <a:gd name="connsiteX19" fmla="*/ 9412 w 10000"/>
                <a:gd name="connsiteY19" fmla="*/ 7826 h 9560"/>
                <a:gd name="connsiteX20" fmla="*/ 9719 w 10000"/>
                <a:gd name="connsiteY20" fmla="*/ 8162 h 9560"/>
                <a:gd name="connsiteX21" fmla="*/ 9980 w 10000"/>
                <a:gd name="connsiteY21" fmla="*/ 8453 h 9560"/>
                <a:gd name="connsiteX22" fmla="*/ 9848 w 10000"/>
                <a:gd name="connsiteY22" fmla="*/ 8140 h 9560"/>
                <a:gd name="connsiteX23" fmla="*/ 9621 w 10000"/>
                <a:gd name="connsiteY23" fmla="*/ 7588 h 9560"/>
                <a:gd name="connsiteX24" fmla="*/ 9621 w 10000"/>
                <a:gd name="connsiteY24" fmla="*/ 7356 h 9560"/>
                <a:gd name="connsiteX0" fmla="*/ 774 w 10000"/>
                <a:gd name="connsiteY0" fmla="*/ 9498 h 9498"/>
                <a:gd name="connsiteX1" fmla="*/ 402 w 10000"/>
                <a:gd name="connsiteY1" fmla="*/ 8819 h 9498"/>
                <a:gd name="connsiteX2" fmla="*/ 88 w 10000"/>
                <a:gd name="connsiteY2" fmla="*/ 7817 h 9498"/>
                <a:gd name="connsiteX3" fmla="*/ 0 w 10000"/>
                <a:gd name="connsiteY3" fmla="*/ 6785 h 9498"/>
                <a:gd name="connsiteX4" fmla="*/ 88 w 10000"/>
                <a:gd name="connsiteY4" fmla="*/ 5668 h 9498"/>
                <a:gd name="connsiteX5" fmla="*/ 443 w 10000"/>
                <a:gd name="connsiteY5" fmla="*/ 4077 h 9498"/>
                <a:gd name="connsiteX6" fmla="*/ 1082 w 10000"/>
                <a:gd name="connsiteY6" fmla="*/ 2611 h 9498"/>
                <a:gd name="connsiteX7" fmla="*/ 2124 w 10000"/>
                <a:gd name="connsiteY7" fmla="*/ 1217 h 9498"/>
                <a:gd name="connsiteX8" fmla="*/ 3365 w 10000"/>
                <a:gd name="connsiteY8" fmla="*/ 300 h 9498"/>
                <a:gd name="connsiteX9" fmla="*/ 4961 w 10000"/>
                <a:gd name="connsiteY9" fmla="*/ 50 h 9498"/>
                <a:gd name="connsiteX10" fmla="*/ 6881 w 10000"/>
                <a:gd name="connsiteY10" fmla="*/ 603 h 9498"/>
                <a:gd name="connsiteX11" fmla="*/ 8976 w 10000"/>
                <a:gd name="connsiteY11" fmla="*/ 2596 h 9498"/>
                <a:gd name="connsiteX12" fmla="*/ 9830 w 10000"/>
                <a:gd name="connsiteY12" fmla="*/ 5202 h 9498"/>
                <a:gd name="connsiteX13" fmla="*/ 9817 w 10000"/>
                <a:gd name="connsiteY13" fmla="*/ 6853 h 9498"/>
                <a:gd name="connsiteX14" fmla="*/ 9740 w 10000"/>
                <a:gd name="connsiteY14" fmla="*/ 7416 h 9498"/>
                <a:gd name="connsiteX15" fmla="*/ 9652 w 10000"/>
                <a:gd name="connsiteY15" fmla="*/ 7695 h 9498"/>
                <a:gd name="connsiteX16" fmla="*/ 9415 w 10000"/>
                <a:gd name="connsiteY16" fmla="*/ 7854 h 9498"/>
                <a:gd name="connsiteX17" fmla="*/ 9280 w 10000"/>
                <a:gd name="connsiteY17" fmla="*/ 7992 h 9498"/>
                <a:gd name="connsiteX18" fmla="*/ 9412 w 10000"/>
                <a:gd name="connsiteY18" fmla="*/ 8186 h 9498"/>
                <a:gd name="connsiteX19" fmla="*/ 9719 w 10000"/>
                <a:gd name="connsiteY19" fmla="*/ 8538 h 9498"/>
                <a:gd name="connsiteX20" fmla="*/ 9980 w 10000"/>
                <a:gd name="connsiteY20" fmla="*/ 8842 h 9498"/>
                <a:gd name="connsiteX21" fmla="*/ 9848 w 10000"/>
                <a:gd name="connsiteY21" fmla="*/ 8515 h 9498"/>
                <a:gd name="connsiteX22" fmla="*/ 9621 w 10000"/>
                <a:gd name="connsiteY22" fmla="*/ 7937 h 9498"/>
                <a:gd name="connsiteX23" fmla="*/ 9621 w 10000"/>
                <a:gd name="connsiteY23" fmla="*/ 7695 h 9498"/>
                <a:gd name="connsiteX0" fmla="*/ 402 w 10000"/>
                <a:gd name="connsiteY0" fmla="*/ 9285 h 9314"/>
                <a:gd name="connsiteX1" fmla="*/ 88 w 10000"/>
                <a:gd name="connsiteY1" fmla="*/ 8230 h 9314"/>
                <a:gd name="connsiteX2" fmla="*/ 0 w 10000"/>
                <a:gd name="connsiteY2" fmla="*/ 7144 h 9314"/>
                <a:gd name="connsiteX3" fmla="*/ 88 w 10000"/>
                <a:gd name="connsiteY3" fmla="*/ 5968 h 9314"/>
                <a:gd name="connsiteX4" fmla="*/ 443 w 10000"/>
                <a:gd name="connsiteY4" fmla="*/ 4292 h 9314"/>
                <a:gd name="connsiteX5" fmla="*/ 1082 w 10000"/>
                <a:gd name="connsiteY5" fmla="*/ 2749 h 9314"/>
                <a:gd name="connsiteX6" fmla="*/ 2124 w 10000"/>
                <a:gd name="connsiteY6" fmla="*/ 1281 h 9314"/>
                <a:gd name="connsiteX7" fmla="*/ 3365 w 10000"/>
                <a:gd name="connsiteY7" fmla="*/ 316 h 9314"/>
                <a:gd name="connsiteX8" fmla="*/ 4961 w 10000"/>
                <a:gd name="connsiteY8" fmla="*/ 53 h 9314"/>
                <a:gd name="connsiteX9" fmla="*/ 6881 w 10000"/>
                <a:gd name="connsiteY9" fmla="*/ 635 h 9314"/>
                <a:gd name="connsiteX10" fmla="*/ 8976 w 10000"/>
                <a:gd name="connsiteY10" fmla="*/ 2733 h 9314"/>
                <a:gd name="connsiteX11" fmla="*/ 9830 w 10000"/>
                <a:gd name="connsiteY11" fmla="*/ 5477 h 9314"/>
                <a:gd name="connsiteX12" fmla="*/ 9817 w 10000"/>
                <a:gd name="connsiteY12" fmla="*/ 7215 h 9314"/>
                <a:gd name="connsiteX13" fmla="*/ 9740 w 10000"/>
                <a:gd name="connsiteY13" fmla="*/ 7808 h 9314"/>
                <a:gd name="connsiteX14" fmla="*/ 9652 w 10000"/>
                <a:gd name="connsiteY14" fmla="*/ 8102 h 9314"/>
                <a:gd name="connsiteX15" fmla="*/ 9415 w 10000"/>
                <a:gd name="connsiteY15" fmla="*/ 8269 h 9314"/>
                <a:gd name="connsiteX16" fmla="*/ 9280 w 10000"/>
                <a:gd name="connsiteY16" fmla="*/ 8414 h 9314"/>
                <a:gd name="connsiteX17" fmla="*/ 9412 w 10000"/>
                <a:gd name="connsiteY17" fmla="*/ 8619 h 9314"/>
                <a:gd name="connsiteX18" fmla="*/ 9719 w 10000"/>
                <a:gd name="connsiteY18" fmla="*/ 8989 h 9314"/>
                <a:gd name="connsiteX19" fmla="*/ 9980 w 10000"/>
                <a:gd name="connsiteY19" fmla="*/ 9309 h 9314"/>
                <a:gd name="connsiteX20" fmla="*/ 9848 w 10000"/>
                <a:gd name="connsiteY20" fmla="*/ 8965 h 9314"/>
                <a:gd name="connsiteX21" fmla="*/ 9621 w 10000"/>
                <a:gd name="connsiteY21" fmla="*/ 8356 h 9314"/>
                <a:gd name="connsiteX22" fmla="*/ 9621 w 10000"/>
                <a:gd name="connsiteY22" fmla="*/ 8102 h 9314"/>
                <a:gd name="connsiteX0" fmla="*/ 88 w 10000"/>
                <a:gd name="connsiteY0" fmla="*/ 8836 h 10000"/>
                <a:gd name="connsiteX1" fmla="*/ 0 w 10000"/>
                <a:gd name="connsiteY1" fmla="*/ 7670 h 10000"/>
                <a:gd name="connsiteX2" fmla="*/ 88 w 10000"/>
                <a:gd name="connsiteY2" fmla="*/ 6408 h 10000"/>
                <a:gd name="connsiteX3" fmla="*/ 443 w 10000"/>
                <a:gd name="connsiteY3" fmla="*/ 4608 h 10000"/>
                <a:gd name="connsiteX4" fmla="*/ 1082 w 10000"/>
                <a:gd name="connsiteY4" fmla="*/ 2951 h 10000"/>
                <a:gd name="connsiteX5" fmla="*/ 2124 w 10000"/>
                <a:gd name="connsiteY5" fmla="*/ 1375 h 10000"/>
                <a:gd name="connsiteX6" fmla="*/ 3365 w 10000"/>
                <a:gd name="connsiteY6" fmla="*/ 339 h 10000"/>
                <a:gd name="connsiteX7" fmla="*/ 4961 w 10000"/>
                <a:gd name="connsiteY7" fmla="*/ 57 h 10000"/>
                <a:gd name="connsiteX8" fmla="*/ 6881 w 10000"/>
                <a:gd name="connsiteY8" fmla="*/ 682 h 10000"/>
                <a:gd name="connsiteX9" fmla="*/ 8976 w 10000"/>
                <a:gd name="connsiteY9" fmla="*/ 2934 h 10000"/>
                <a:gd name="connsiteX10" fmla="*/ 9830 w 10000"/>
                <a:gd name="connsiteY10" fmla="*/ 5880 h 10000"/>
                <a:gd name="connsiteX11" fmla="*/ 9817 w 10000"/>
                <a:gd name="connsiteY11" fmla="*/ 7746 h 10000"/>
                <a:gd name="connsiteX12" fmla="*/ 9740 w 10000"/>
                <a:gd name="connsiteY12" fmla="*/ 8383 h 10000"/>
                <a:gd name="connsiteX13" fmla="*/ 9652 w 10000"/>
                <a:gd name="connsiteY13" fmla="*/ 8699 h 10000"/>
                <a:gd name="connsiteX14" fmla="*/ 9415 w 10000"/>
                <a:gd name="connsiteY14" fmla="*/ 8878 h 10000"/>
                <a:gd name="connsiteX15" fmla="*/ 9280 w 10000"/>
                <a:gd name="connsiteY15" fmla="*/ 9034 h 10000"/>
                <a:gd name="connsiteX16" fmla="*/ 9412 w 10000"/>
                <a:gd name="connsiteY16" fmla="*/ 9254 h 10000"/>
                <a:gd name="connsiteX17" fmla="*/ 9719 w 10000"/>
                <a:gd name="connsiteY17" fmla="*/ 9651 h 10000"/>
                <a:gd name="connsiteX18" fmla="*/ 9980 w 10000"/>
                <a:gd name="connsiteY18" fmla="*/ 9995 h 10000"/>
                <a:gd name="connsiteX19" fmla="*/ 9848 w 10000"/>
                <a:gd name="connsiteY19" fmla="*/ 9625 h 10000"/>
                <a:gd name="connsiteX20" fmla="*/ 9621 w 10000"/>
                <a:gd name="connsiteY20" fmla="*/ 8971 h 10000"/>
                <a:gd name="connsiteX21" fmla="*/ 9621 w 10000"/>
                <a:gd name="connsiteY21" fmla="*/ 8699 h 10000"/>
                <a:gd name="connsiteX0" fmla="*/ 0 w 10000"/>
                <a:gd name="connsiteY0" fmla="*/ 7670 h 10000"/>
                <a:gd name="connsiteX1" fmla="*/ 88 w 10000"/>
                <a:gd name="connsiteY1" fmla="*/ 6408 h 10000"/>
                <a:gd name="connsiteX2" fmla="*/ 443 w 10000"/>
                <a:gd name="connsiteY2" fmla="*/ 4608 h 10000"/>
                <a:gd name="connsiteX3" fmla="*/ 1082 w 10000"/>
                <a:gd name="connsiteY3" fmla="*/ 2951 h 10000"/>
                <a:gd name="connsiteX4" fmla="*/ 2124 w 10000"/>
                <a:gd name="connsiteY4" fmla="*/ 1375 h 10000"/>
                <a:gd name="connsiteX5" fmla="*/ 3365 w 10000"/>
                <a:gd name="connsiteY5" fmla="*/ 339 h 10000"/>
                <a:gd name="connsiteX6" fmla="*/ 4961 w 10000"/>
                <a:gd name="connsiteY6" fmla="*/ 57 h 10000"/>
                <a:gd name="connsiteX7" fmla="*/ 6881 w 10000"/>
                <a:gd name="connsiteY7" fmla="*/ 682 h 10000"/>
                <a:gd name="connsiteX8" fmla="*/ 8976 w 10000"/>
                <a:gd name="connsiteY8" fmla="*/ 2934 h 10000"/>
                <a:gd name="connsiteX9" fmla="*/ 9830 w 10000"/>
                <a:gd name="connsiteY9" fmla="*/ 5880 h 10000"/>
                <a:gd name="connsiteX10" fmla="*/ 9817 w 10000"/>
                <a:gd name="connsiteY10" fmla="*/ 7746 h 10000"/>
                <a:gd name="connsiteX11" fmla="*/ 9740 w 10000"/>
                <a:gd name="connsiteY11" fmla="*/ 8383 h 10000"/>
                <a:gd name="connsiteX12" fmla="*/ 9652 w 10000"/>
                <a:gd name="connsiteY12" fmla="*/ 8699 h 10000"/>
                <a:gd name="connsiteX13" fmla="*/ 9415 w 10000"/>
                <a:gd name="connsiteY13" fmla="*/ 8878 h 10000"/>
                <a:gd name="connsiteX14" fmla="*/ 9280 w 10000"/>
                <a:gd name="connsiteY14" fmla="*/ 9034 h 10000"/>
                <a:gd name="connsiteX15" fmla="*/ 9412 w 10000"/>
                <a:gd name="connsiteY15" fmla="*/ 9254 h 10000"/>
                <a:gd name="connsiteX16" fmla="*/ 9719 w 10000"/>
                <a:gd name="connsiteY16" fmla="*/ 9651 h 10000"/>
                <a:gd name="connsiteX17" fmla="*/ 9980 w 10000"/>
                <a:gd name="connsiteY17" fmla="*/ 9995 h 10000"/>
                <a:gd name="connsiteX18" fmla="*/ 9848 w 10000"/>
                <a:gd name="connsiteY18" fmla="*/ 9625 h 10000"/>
                <a:gd name="connsiteX19" fmla="*/ 9621 w 10000"/>
                <a:gd name="connsiteY19" fmla="*/ 8971 h 10000"/>
                <a:gd name="connsiteX20" fmla="*/ 9621 w 10000"/>
                <a:gd name="connsiteY20" fmla="*/ 8699 h 10000"/>
                <a:gd name="connsiteX0" fmla="*/ 0 w 9912"/>
                <a:gd name="connsiteY0" fmla="*/ 6408 h 10000"/>
                <a:gd name="connsiteX1" fmla="*/ 355 w 9912"/>
                <a:gd name="connsiteY1" fmla="*/ 4608 h 10000"/>
                <a:gd name="connsiteX2" fmla="*/ 994 w 9912"/>
                <a:gd name="connsiteY2" fmla="*/ 2951 h 10000"/>
                <a:gd name="connsiteX3" fmla="*/ 2036 w 9912"/>
                <a:gd name="connsiteY3" fmla="*/ 1375 h 10000"/>
                <a:gd name="connsiteX4" fmla="*/ 3277 w 9912"/>
                <a:gd name="connsiteY4" fmla="*/ 339 h 10000"/>
                <a:gd name="connsiteX5" fmla="*/ 4873 w 9912"/>
                <a:gd name="connsiteY5" fmla="*/ 57 h 10000"/>
                <a:gd name="connsiteX6" fmla="*/ 6793 w 9912"/>
                <a:gd name="connsiteY6" fmla="*/ 682 h 10000"/>
                <a:gd name="connsiteX7" fmla="*/ 8888 w 9912"/>
                <a:gd name="connsiteY7" fmla="*/ 2934 h 10000"/>
                <a:gd name="connsiteX8" fmla="*/ 9742 w 9912"/>
                <a:gd name="connsiteY8" fmla="*/ 5880 h 10000"/>
                <a:gd name="connsiteX9" fmla="*/ 9729 w 9912"/>
                <a:gd name="connsiteY9" fmla="*/ 7746 h 10000"/>
                <a:gd name="connsiteX10" fmla="*/ 9652 w 9912"/>
                <a:gd name="connsiteY10" fmla="*/ 8383 h 10000"/>
                <a:gd name="connsiteX11" fmla="*/ 9564 w 9912"/>
                <a:gd name="connsiteY11" fmla="*/ 8699 h 10000"/>
                <a:gd name="connsiteX12" fmla="*/ 9327 w 9912"/>
                <a:gd name="connsiteY12" fmla="*/ 8878 h 10000"/>
                <a:gd name="connsiteX13" fmla="*/ 9192 w 9912"/>
                <a:gd name="connsiteY13" fmla="*/ 9034 h 10000"/>
                <a:gd name="connsiteX14" fmla="*/ 9324 w 9912"/>
                <a:gd name="connsiteY14" fmla="*/ 9254 h 10000"/>
                <a:gd name="connsiteX15" fmla="*/ 9631 w 9912"/>
                <a:gd name="connsiteY15" fmla="*/ 9651 h 10000"/>
                <a:gd name="connsiteX16" fmla="*/ 9892 w 9912"/>
                <a:gd name="connsiteY16" fmla="*/ 9995 h 10000"/>
                <a:gd name="connsiteX17" fmla="*/ 9760 w 9912"/>
                <a:gd name="connsiteY17" fmla="*/ 9625 h 10000"/>
                <a:gd name="connsiteX18" fmla="*/ 9533 w 9912"/>
                <a:gd name="connsiteY18" fmla="*/ 8971 h 10000"/>
                <a:gd name="connsiteX19" fmla="*/ 9533 w 9912"/>
                <a:gd name="connsiteY19" fmla="*/ 8699 h 10000"/>
                <a:gd name="connsiteX0" fmla="*/ 0 w 9642"/>
                <a:gd name="connsiteY0" fmla="*/ 4608 h 10000"/>
                <a:gd name="connsiteX1" fmla="*/ 645 w 9642"/>
                <a:gd name="connsiteY1" fmla="*/ 2951 h 10000"/>
                <a:gd name="connsiteX2" fmla="*/ 1696 w 9642"/>
                <a:gd name="connsiteY2" fmla="*/ 1375 h 10000"/>
                <a:gd name="connsiteX3" fmla="*/ 2948 w 9642"/>
                <a:gd name="connsiteY3" fmla="*/ 339 h 10000"/>
                <a:gd name="connsiteX4" fmla="*/ 4558 w 9642"/>
                <a:gd name="connsiteY4" fmla="*/ 57 h 10000"/>
                <a:gd name="connsiteX5" fmla="*/ 6495 w 9642"/>
                <a:gd name="connsiteY5" fmla="*/ 682 h 10000"/>
                <a:gd name="connsiteX6" fmla="*/ 8609 w 9642"/>
                <a:gd name="connsiteY6" fmla="*/ 2934 h 10000"/>
                <a:gd name="connsiteX7" fmla="*/ 9470 w 9642"/>
                <a:gd name="connsiteY7" fmla="*/ 5880 h 10000"/>
                <a:gd name="connsiteX8" fmla="*/ 9457 w 9642"/>
                <a:gd name="connsiteY8" fmla="*/ 7746 h 10000"/>
                <a:gd name="connsiteX9" fmla="*/ 9380 w 9642"/>
                <a:gd name="connsiteY9" fmla="*/ 8383 h 10000"/>
                <a:gd name="connsiteX10" fmla="*/ 9291 w 9642"/>
                <a:gd name="connsiteY10" fmla="*/ 8699 h 10000"/>
                <a:gd name="connsiteX11" fmla="*/ 9052 w 9642"/>
                <a:gd name="connsiteY11" fmla="*/ 8878 h 10000"/>
                <a:gd name="connsiteX12" fmla="*/ 8916 w 9642"/>
                <a:gd name="connsiteY12" fmla="*/ 9034 h 10000"/>
                <a:gd name="connsiteX13" fmla="*/ 9049 w 9642"/>
                <a:gd name="connsiteY13" fmla="*/ 9254 h 10000"/>
                <a:gd name="connsiteX14" fmla="*/ 9359 w 9642"/>
                <a:gd name="connsiteY14" fmla="*/ 9651 h 10000"/>
                <a:gd name="connsiteX15" fmla="*/ 9622 w 9642"/>
                <a:gd name="connsiteY15" fmla="*/ 9995 h 10000"/>
                <a:gd name="connsiteX16" fmla="*/ 9489 w 9642"/>
                <a:gd name="connsiteY16" fmla="*/ 9625 h 10000"/>
                <a:gd name="connsiteX17" fmla="*/ 9260 w 9642"/>
                <a:gd name="connsiteY17" fmla="*/ 8971 h 10000"/>
                <a:gd name="connsiteX18" fmla="*/ 9260 w 9642"/>
                <a:gd name="connsiteY18" fmla="*/ 8699 h 10000"/>
                <a:gd name="connsiteX0" fmla="*/ 0 w 9331"/>
                <a:gd name="connsiteY0" fmla="*/ 2951 h 10000"/>
                <a:gd name="connsiteX1" fmla="*/ 1090 w 9331"/>
                <a:gd name="connsiteY1" fmla="*/ 1375 h 10000"/>
                <a:gd name="connsiteX2" fmla="*/ 2388 w 9331"/>
                <a:gd name="connsiteY2" fmla="*/ 339 h 10000"/>
                <a:gd name="connsiteX3" fmla="*/ 4058 w 9331"/>
                <a:gd name="connsiteY3" fmla="*/ 57 h 10000"/>
                <a:gd name="connsiteX4" fmla="*/ 6067 w 9331"/>
                <a:gd name="connsiteY4" fmla="*/ 682 h 10000"/>
                <a:gd name="connsiteX5" fmla="*/ 8260 w 9331"/>
                <a:gd name="connsiteY5" fmla="*/ 2934 h 10000"/>
                <a:gd name="connsiteX6" fmla="*/ 9153 w 9331"/>
                <a:gd name="connsiteY6" fmla="*/ 5880 h 10000"/>
                <a:gd name="connsiteX7" fmla="*/ 9139 w 9331"/>
                <a:gd name="connsiteY7" fmla="*/ 7746 h 10000"/>
                <a:gd name="connsiteX8" fmla="*/ 9059 w 9331"/>
                <a:gd name="connsiteY8" fmla="*/ 8383 h 10000"/>
                <a:gd name="connsiteX9" fmla="*/ 8967 w 9331"/>
                <a:gd name="connsiteY9" fmla="*/ 8699 h 10000"/>
                <a:gd name="connsiteX10" fmla="*/ 8719 w 9331"/>
                <a:gd name="connsiteY10" fmla="*/ 8878 h 10000"/>
                <a:gd name="connsiteX11" fmla="*/ 8578 w 9331"/>
                <a:gd name="connsiteY11" fmla="*/ 9034 h 10000"/>
                <a:gd name="connsiteX12" fmla="*/ 8716 w 9331"/>
                <a:gd name="connsiteY12" fmla="*/ 9254 h 10000"/>
                <a:gd name="connsiteX13" fmla="*/ 9037 w 9331"/>
                <a:gd name="connsiteY13" fmla="*/ 9651 h 10000"/>
                <a:gd name="connsiteX14" fmla="*/ 9310 w 9331"/>
                <a:gd name="connsiteY14" fmla="*/ 9995 h 10000"/>
                <a:gd name="connsiteX15" fmla="*/ 9172 w 9331"/>
                <a:gd name="connsiteY15" fmla="*/ 9625 h 10000"/>
                <a:gd name="connsiteX16" fmla="*/ 8935 w 9331"/>
                <a:gd name="connsiteY16" fmla="*/ 8971 h 10000"/>
                <a:gd name="connsiteX17" fmla="*/ 8935 w 9331"/>
                <a:gd name="connsiteY17" fmla="*/ 8699 h 10000"/>
                <a:gd name="connsiteX0" fmla="*/ 0 w 8832"/>
                <a:gd name="connsiteY0" fmla="*/ 1375 h 10000"/>
                <a:gd name="connsiteX1" fmla="*/ 1391 w 8832"/>
                <a:gd name="connsiteY1" fmla="*/ 339 h 10000"/>
                <a:gd name="connsiteX2" fmla="*/ 3181 w 8832"/>
                <a:gd name="connsiteY2" fmla="*/ 57 h 10000"/>
                <a:gd name="connsiteX3" fmla="*/ 5334 w 8832"/>
                <a:gd name="connsiteY3" fmla="*/ 682 h 10000"/>
                <a:gd name="connsiteX4" fmla="*/ 7684 w 8832"/>
                <a:gd name="connsiteY4" fmla="*/ 2934 h 10000"/>
                <a:gd name="connsiteX5" fmla="*/ 8641 w 8832"/>
                <a:gd name="connsiteY5" fmla="*/ 5880 h 10000"/>
                <a:gd name="connsiteX6" fmla="*/ 8626 w 8832"/>
                <a:gd name="connsiteY6" fmla="*/ 7746 h 10000"/>
                <a:gd name="connsiteX7" fmla="*/ 8540 w 8832"/>
                <a:gd name="connsiteY7" fmla="*/ 8383 h 10000"/>
                <a:gd name="connsiteX8" fmla="*/ 8442 w 8832"/>
                <a:gd name="connsiteY8" fmla="*/ 8699 h 10000"/>
                <a:gd name="connsiteX9" fmla="*/ 8176 w 8832"/>
                <a:gd name="connsiteY9" fmla="*/ 8878 h 10000"/>
                <a:gd name="connsiteX10" fmla="*/ 8025 w 8832"/>
                <a:gd name="connsiteY10" fmla="*/ 9034 h 10000"/>
                <a:gd name="connsiteX11" fmla="*/ 8173 w 8832"/>
                <a:gd name="connsiteY11" fmla="*/ 9254 h 10000"/>
                <a:gd name="connsiteX12" fmla="*/ 8517 w 8832"/>
                <a:gd name="connsiteY12" fmla="*/ 9651 h 10000"/>
                <a:gd name="connsiteX13" fmla="*/ 8809 w 8832"/>
                <a:gd name="connsiteY13" fmla="*/ 9995 h 10000"/>
                <a:gd name="connsiteX14" fmla="*/ 8662 w 8832"/>
                <a:gd name="connsiteY14" fmla="*/ 9625 h 10000"/>
                <a:gd name="connsiteX15" fmla="*/ 8408 w 8832"/>
                <a:gd name="connsiteY15" fmla="*/ 8971 h 10000"/>
                <a:gd name="connsiteX16" fmla="*/ 8408 w 8832"/>
                <a:gd name="connsiteY16" fmla="*/ 8699 h 10000"/>
                <a:gd name="connsiteX0" fmla="*/ 0 w 8425"/>
                <a:gd name="connsiteY0" fmla="*/ 339 h 10000"/>
                <a:gd name="connsiteX1" fmla="*/ 2027 w 8425"/>
                <a:gd name="connsiteY1" fmla="*/ 57 h 10000"/>
                <a:gd name="connsiteX2" fmla="*/ 4464 w 8425"/>
                <a:gd name="connsiteY2" fmla="*/ 682 h 10000"/>
                <a:gd name="connsiteX3" fmla="*/ 7125 w 8425"/>
                <a:gd name="connsiteY3" fmla="*/ 2934 h 10000"/>
                <a:gd name="connsiteX4" fmla="*/ 8209 w 8425"/>
                <a:gd name="connsiteY4" fmla="*/ 5880 h 10000"/>
                <a:gd name="connsiteX5" fmla="*/ 8192 w 8425"/>
                <a:gd name="connsiteY5" fmla="*/ 7746 h 10000"/>
                <a:gd name="connsiteX6" fmla="*/ 8094 w 8425"/>
                <a:gd name="connsiteY6" fmla="*/ 8383 h 10000"/>
                <a:gd name="connsiteX7" fmla="*/ 7983 w 8425"/>
                <a:gd name="connsiteY7" fmla="*/ 8699 h 10000"/>
                <a:gd name="connsiteX8" fmla="*/ 7682 w 8425"/>
                <a:gd name="connsiteY8" fmla="*/ 8878 h 10000"/>
                <a:gd name="connsiteX9" fmla="*/ 7511 w 8425"/>
                <a:gd name="connsiteY9" fmla="*/ 9034 h 10000"/>
                <a:gd name="connsiteX10" fmla="*/ 7679 w 8425"/>
                <a:gd name="connsiteY10" fmla="*/ 9254 h 10000"/>
                <a:gd name="connsiteX11" fmla="*/ 8068 w 8425"/>
                <a:gd name="connsiteY11" fmla="*/ 9651 h 10000"/>
                <a:gd name="connsiteX12" fmla="*/ 8399 w 8425"/>
                <a:gd name="connsiteY12" fmla="*/ 9995 h 10000"/>
                <a:gd name="connsiteX13" fmla="*/ 8233 w 8425"/>
                <a:gd name="connsiteY13" fmla="*/ 9625 h 10000"/>
                <a:gd name="connsiteX14" fmla="*/ 7945 w 8425"/>
                <a:gd name="connsiteY14" fmla="*/ 8971 h 10000"/>
                <a:gd name="connsiteX15" fmla="*/ 7945 w 8425"/>
                <a:gd name="connsiteY15" fmla="*/ 8699 h 10000"/>
                <a:gd name="connsiteX0" fmla="*/ 0 w 7594"/>
                <a:gd name="connsiteY0" fmla="*/ 0 h 9943"/>
                <a:gd name="connsiteX1" fmla="*/ 2893 w 7594"/>
                <a:gd name="connsiteY1" fmla="*/ 625 h 9943"/>
                <a:gd name="connsiteX2" fmla="*/ 6051 w 7594"/>
                <a:gd name="connsiteY2" fmla="*/ 2877 h 9943"/>
                <a:gd name="connsiteX3" fmla="*/ 7338 w 7594"/>
                <a:gd name="connsiteY3" fmla="*/ 5823 h 9943"/>
                <a:gd name="connsiteX4" fmla="*/ 7317 w 7594"/>
                <a:gd name="connsiteY4" fmla="*/ 7689 h 9943"/>
                <a:gd name="connsiteX5" fmla="*/ 7201 w 7594"/>
                <a:gd name="connsiteY5" fmla="*/ 8326 h 9943"/>
                <a:gd name="connsiteX6" fmla="*/ 7069 w 7594"/>
                <a:gd name="connsiteY6" fmla="*/ 8642 h 9943"/>
                <a:gd name="connsiteX7" fmla="*/ 6712 w 7594"/>
                <a:gd name="connsiteY7" fmla="*/ 8821 h 9943"/>
                <a:gd name="connsiteX8" fmla="*/ 6509 w 7594"/>
                <a:gd name="connsiteY8" fmla="*/ 8977 h 9943"/>
                <a:gd name="connsiteX9" fmla="*/ 6709 w 7594"/>
                <a:gd name="connsiteY9" fmla="*/ 9197 h 9943"/>
                <a:gd name="connsiteX10" fmla="*/ 7170 w 7594"/>
                <a:gd name="connsiteY10" fmla="*/ 9594 h 9943"/>
                <a:gd name="connsiteX11" fmla="*/ 7563 w 7594"/>
                <a:gd name="connsiteY11" fmla="*/ 9938 h 9943"/>
                <a:gd name="connsiteX12" fmla="*/ 7366 w 7594"/>
                <a:gd name="connsiteY12" fmla="*/ 9568 h 9943"/>
                <a:gd name="connsiteX13" fmla="*/ 7024 w 7594"/>
                <a:gd name="connsiteY13" fmla="*/ 8914 h 9943"/>
                <a:gd name="connsiteX14" fmla="*/ 7024 w 7594"/>
                <a:gd name="connsiteY14" fmla="*/ 8642 h 9943"/>
                <a:gd name="connsiteX0" fmla="*/ 0 w 6190"/>
                <a:gd name="connsiteY0" fmla="*/ 0 h 9371"/>
                <a:gd name="connsiteX1" fmla="*/ 4158 w 6190"/>
                <a:gd name="connsiteY1" fmla="*/ 2264 h 9371"/>
                <a:gd name="connsiteX2" fmla="*/ 5853 w 6190"/>
                <a:gd name="connsiteY2" fmla="*/ 5227 h 9371"/>
                <a:gd name="connsiteX3" fmla="*/ 5825 w 6190"/>
                <a:gd name="connsiteY3" fmla="*/ 7104 h 9371"/>
                <a:gd name="connsiteX4" fmla="*/ 5672 w 6190"/>
                <a:gd name="connsiteY4" fmla="*/ 7745 h 9371"/>
                <a:gd name="connsiteX5" fmla="*/ 5499 w 6190"/>
                <a:gd name="connsiteY5" fmla="*/ 8063 h 9371"/>
                <a:gd name="connsiteX6" fmla="*/ 5029 w 6190"/>
                <a:gd name="connsiteY6" fmla="*/ 8243 h 9371"/>
                <a:gd name="connsiteX7" fmla="*/ 4761 w 6190"/>
                <a:gd name="connsiteY7" fmla="*/ 8399 h 9371"/>
                <a:gd name="connsiteX8" fmla="*/ 5025 w 6190"/>
                <a:gd name="connsiteY8" fmla="*/ 8621 h 9371"/>
                <a:gd name="connsiteX9" fmla="*/ 5632 w 6190"/>
                <a:gd name="connsiteY9" fmla="*/ 9020 h 9371"/>
                <a:gd name="connsiteX10" fmla="*/ 6149 w 6190"/>
                <a:gd name="connsiteY10" fmla="*/ 9366 h 9371"/>
                <a:gd name="connsiteX11" fmla="*/ 5890 w 6190"/>
                <a:gd name="connsiteY11" fmla="*/ 8994 h 9371"/>
                <a:gd name="connsiteX12" fmla="*/ 5439 w 6190"/>
                <a:gd name="connsiteY12" fmla="*/ 8336 h 9371"/>
                <a:gd name="connsiteX13" fmla="*/ 5439 w 6190"/>
                <a:gd name="connsiteY13" fmla="*/ 8063 h 9371"/>
                <a:gd name="connsiteX0" fmla="*/ 0 w 3283"/>
                <a:gd name="connsiteY0" fmla="*/ 0 h 7584"/>
                <a:gd name="connsiteX1" fmla="*/ 2739 w 3283"/>
                <a:gd name="connsiteY1" fmla="*/ 3162 h 7584"/>
                <a:gd name="connsiteX2" fmla="*/ 2693 w 3283"/>
                <a:gd name="connsiteY2" fmla="*/ 5165 h 7584"/>
                <a:gd name="connsiteX3" fmla="*/ 2446 w 3283"/>
                <a:gd name="connsiteY3" fmla="*/ 5849 h 7584"/>
                <a:gd name="connsiteX4" fmla="*/ 2167 w 3283"/>
                <a:gd name="connsiteY4" fmla="*/ 6188 h 7584"/>
                <a:gd name="connsiteX5" fmla="*/ 1407 w 3283"/>
                <a:gd name="connsiteY5" fmla="*/ 6380 h 7584"/>
                <a:gd name="connsiteX6" fmla="*/ 974 w 3283"/>
                <a:gd name="connsiteY6" fmla="*/ 6547 h 7584"/>
                <a:gd name="connsiteX7" fmla="*/ 1401 w 3283"/>
                <a:gd name="connsiteY7" fmla="*/ 6784 h 7584"/>
                <a:gd name="connsiteX8" fmla="*/ 2382 w 3283"/>
                <a:gd name="connsiteY8" fmla="*/ 7209 h 7584"/>
                <a:gd name="connsiteX9" fmla="*/ 3217 w 3283"/>
                <a:gd name="connsiteY9" fmla="*/ 7579 h 7584"/>
                <a:gd name="connsiteX10" fmla="*/ 2798 w 3283"/>
                <a:gd name="connsiteY10" fmla="*/ 7182 h 7584"/>
                <a:gd name="connsiteX11" fmla="*/ 2070 w 3283"/>
                <a:gd name="connsiteY11" fmla="*/ 6480 h 7584"/>
                <a:gd name="connsiteX12" fmla="*/ 2070 w 3283"/>
                <a:gd name="connsiteY12" fmla="*/ 6188 h 7584"/>
                <a:gd name="connsiteX0" fmla="*/ 5376 w 7033"/>
                <a:gd name="connsiteY0" fmla="*/ 0 h 5831"/>
                <a:gd name="connsiteX1" fmla="*/ 5236 w 7033"/>
                <a:gd name="connsiteY1" fmla="*/ 2641 h 5831"/>
                <a:gd name="connsiteX2" fmla="*/ 4484 w 7033"/>
                <a:gd name="connsiteY2" fmla="*/ 3543 h 5831"/>
                <a:gd name="connsiteX3" fmla="*/ 3634 w 7033"/>
                <a:gd name="connsiteY3" fmla="*/ 3990 h 5831"/>
                <a:gd name="connsiteX4" fmla="*/ 1319 w 7033"/>
                <a:gd name="connsiteY4" fmla="*/ 4243 h 5831"/>
                <a:gd name="connsiteX5" fmla="*/ 0 w 7033"/>
                <a:gd name="connsiteY5" fmla="*/ 4464 h 5831"/>
                <a:gd name="connsiteX6" fmla="*/ 1300 w 7033"/>
                <a:gd name="connsiteY6" fmla="*/ 4776 h 5831"/>
                <a:gd name="connsiteX7" fmla="*/ 4289 w 7033"/>
                <a:gd name="connsiteY7" fmla="*/ 5337 h 5831"/>
                <a:gd name="connsiteX8" fmla="*/ 6832 w 7033"/>
                <a:gd name="connsiteY8" fmla="*/ 5824 h 5831"/>
                <a:gd name="connsiteX9" fmla="*/ 5556 w 7033"/>
                <a:gd name="connsiteY9" fmla="*/ 5301 h 5831"/>
                <a:gd name="connsiteX10" fmla="*/ 3338 w 7033"/>
                <a:gd name="connsiteY10" fmla="*/ 4375 h 5831"/>
                <a:gd name="connsiteX11" fmla="*/ 3338 w 7033"/>
                <a:gd name="connsiteY11" fmla="*/ 3990 h 5831"/>
                <a:gd name="connsiteX0" fmla="*/ 7644 w 10000"/>
                <a:gd name="connsiteY0" fmla="*/ 0 h 10000"/>
                <a:gd name="connsiteX1" fmla="*/ 7945 w 10000"/>
                <a:gd name="connsiteY1" fmla="*/ 4518 h 10000"/>
                <a:gd name="connsiteX2" fmla="*/ 6376 w 10000"/>
                <a:gd name="connsiteY2" fmla="*/ 6076 h 10000"/>
                <a:gd name="connsiteX3" fmla="*/ 5167 w 10000"/>
                <a:gd name="connsiteY3" fmla="*/ 6843 h 10000"/>
                <a:gd name="connsiteX4" fmla="*/ 1875 w 10000"/>
                <a:gd name="connsiteY4" fmla="*/ 7277 h 10000"/>
                <a:gd name="connsiteX5" fmla="*/ 0 w 10000"/>
                <a:gd name="connsiteY5" fmla="*/ 7656 h 10000"/>
                <a:gd name="connsiteX6" fmla="*/ 1848 w 10000"/>
                <a:gd name="connsiteY6" fmla="*/ 8191 h 10000"/>
                <a:gd name="connsiteX7" fmla="*/ 6098 w 10000"/>
                <a:gd name="connsiteY7" fmla="*/ 9153 h 10000"/>
                <a:gd name="connsiteX8" fmla="*/ 9714 w 10000"/>
                <a:gd name="connsiteY8" fmla="*/ 9988 h 10000"/>
                <a:gd name="connsiteX9" fmla="*/ 7900 w 10000"/>
                <a:gd name="connsiteY9" fmla="*/ 9091 h 10000"/>
                <a:gd name="connsiteX10" fmla="*/ 4746 w 10000"/>
                <a:gd name="connsiteY10" fmla="*/ 7503 h 10000"/>
                <a:gd name="connsiteX11" fmla="*/ 4746 w 10000"/>
                <a:gd name="connsiteY11" fmla="*/ 6843 h 10000"/>
                <a:gd name="connsiteX0" fmla="*/ 7644 w 10000"/>
                <a:gd name="connsiteY0" fmla="*/ 0 h 10000"/>
                <a:gd name="connsiteX1" fmla="*/ 7282 w 10000"/>
                <a:gd name="connsiteY1" fmla="*/ 1500 h 10000"/>
                <a:gd name="connsiteX2" fmla="*/ 7945 w 10000"/>
                <a:gd name="connsiteY2" fmla="*/ 4518 h 10000"/>
                <a:gd name="connsiteX3" fmla="*/ 6376 w 10000"/>
                <a:gd name="connsiteY3" fmla="*/ 6076 h 10000"/>
                <a:gd name="connsiteX4" fmla="*/ 5167 w 10000"/>
                <a:gd name="connsiteY4" fmla="*/ 6843 h 10000"/>
                <a:gd name="connsiteX5" fmla="*/ 1875 w 10000"/>
                <a:gd name="connsiteY5" fmla="*/ 7277 h 10000"/>
                <a:gd name="connsiteX6" fmla="*/ 0 w 10000"/>
                <a:gd name="connsiteY6" fmla="*/ 7656 h 10000"/>
                <a:gd name="connsiteX7" fmla="*/ 1848 w 10000"/>
                <a:gd name="connsiteY7" fmla="*/ 8191 h 10000"/>
                <a:gd name="connsiteX8" fmla="*/ 6098 w 10000"/>
                <a:gd name="connsiteY8" fmla="*/ 9153 h 10000"/>
                <a:gd name="connsiteX9" fmla="*/ 9714 w 10000"/>
                <a:gd name="connsiteY9" fmla="*/ 9988 h 10000"/>
                <a:gd name="connsiteX10" fmla="*/ 7900 w 10000"/>
                <a:gd name="connsiteY10" fmla="*/ 9091 h 10000"/>
                <a:gd name="connsiteX11" fmla="*/ 4746 w 10000"/>
                <a:gd name="connsiteY11" fmla="*/ 7503 h 10000"/>
                <a:gd name="connsiteX12" fmla="*/ 4746 w 10000"/>
                <a:gd name="connsiteY12" fmla="*/ 6843 h 10000"/>
                <a:gd name="connsiteX0" fmla="*/ 6749 w 10000"/>
                <a:gd name="connsiteY0" fmla="*/ 0 h 10327"/>
                <a:gd name="connsiteX1" fmla="*/ 7282 w 10000"/>
                <a:gd name="connsiteY1" fmla="*/ 1827 h 10327"/>
                <a:gd name="connsiteX2" fmla="*/ 7945 w 10000"/>
                <a:gd name="connsiteY2" fmla="*/ 4845 h 10327"/>
                <a:gd name="connsiteX3" fmla="*/ 6376 w 10000"/>
                <a:gd name="connsiteY3" fmla="*/ 6403 h 10327"/>
                <a:gd name="connsiteX4" fmla="*/ 5167 w 10000"/>
                <a:gd name="connsiteY4" fmla="*/ 7170 h 10327"/>
                <a:gd name="connsiteX5" fmla="*/ 1875 w 10000"/>
                <a:gd name="connsiteY5" fmla="*/ 7604 h 10327"/>
                <a:gd name="connsiteX6" fmla="*/ 0 w 10000"/>
                <a:gd name="connsiteY6" fmla="*/ 7983 h 10327"/>
                <a:gd name="connsiteX7" fmla="*/ 1848 w 10000"/>
                <a:gd name="connsiteY7" fmla="*/ 8518 h 10327"/>
                <a:gd name="connsiteX8" fmla="*/ 6098 w 10000"/>
                <a:gd name="connsiteY8" fmla="*/ 9480 h 10327"/>
                <a:gd name="connsiteX9" fmla="*/ 9714 w 10000"/>
                <a:gd name="connsiteY9" fmla="*/ 10315 h 10327"/>
                <a:gd name="connsiteX10" fmla="*/ 7900 w 10000"/>
                <a:gd name="connsiteY10" fmla="*/ 9418 h 10327"/>
                <a:gd name="connsiteX11" fmla="*/ 4746 w 10000"/>
                <a:gd name="connsiteY11" fmla="*/ 7830 h 10327"/>
                <a:gd name="connsiteX12" fmla="*/ 4746 w 10000"/>
                <a:gd name="connsiteY12" fmla="*/ 7170 h 10327"/>
                <a:gd name="connsiteX0" fmla="*/ 6749 w 10000"/>
                <a:gd name="connsiteY0" fmla="*/ 0 h 10327"/>
                <a:gd name="connsiteX1" fmla="*/ 7282 w 10000"/>
                <a:gd name="connsiteY1" fmla="*/ 1827 h 10327"/>
                <a:gd name="connsiteX2" fmla="*/ 7945 w 10000"/>
                <a:gd name="connsiteY2" fmla="*/ 4845 h 10327"/>
                <a:gd name="connsiteX3" fmla="*/ 6484 w 10000"/>
                <a:gd name="connsiteY3" fmla="*/ 6317 h 10327"/>
                <a:gd name="connsiteX4" fmla="*/ 5167 w 10000"/>
                <a:gd name="connsiteY4" fmla="*/ 7170 h 10327"/>
                <a:gd name="connsiteX5" fmla="*/ 1875 w 10000"/>
                <a:gd name="connsiteY5" fmla="*/ 7604 h 10327"/>
                <a:gd name="connsiteX6" fmla="*/ 0 w 10000"/>
                <a:gd name="connsiteY6" fmla="*/ 7983 h 10327"/>
                <a:gd name="connsiteX7" fmla="*/ 1848 w 10000"/>
                <a:gd name="connsiteY7" fmla="*/ 8518 h 10327"/>
                <a:gd name="connsiteX8" fmla="*/ 6098 w 10000"/>
                <a:gd name="connsiteY8" fmla="*/ 9480 h 10327"/>
                <a:gd name="connsiteX9" fmla="*/ 9714 w 10000"/>
                <a:gd name="connsiteY9" fmla="*/ 10315 h 10327"/>
                <a:gd name="connsiteX10" fmla="*/ 7900 w 10000"/>
                <a:gd name="connsiteY10" fmla="*/ 9418 h 10327"/>
                <a:gd name="connsiteX11" fmla="*/ 4746 w 10000"/>
                <a:gd name="connsiteY11" fmla="*/ 7830 h 10327"/>
                <a:gd name="connsiteX12" fmla="*/ 4746 w 10000"/>
                <a:gd name="connsiteY12" fmla="*/ 7170 h 10327"/>
                <a:gd name="connsiteX0" fmla="*/ 6749 w 10000"/>
                <a:gd name="connsiteY0" fmla="*/ 0 h 10327"/>
                <a:gd name="connsiteX1" fmla="*/ 7282 w 10000"/>
                <a:gd name="connsiteY1" fmla="*/ 1827 h 10327"/>
                <a:gd name="connsiteX2" fmla="*/ 7945 w 10000"/>
                <a:gd name="connsiteY2" fmla="*/ 4845 h 10327"/>
                <a:gd name="connsiteX3" fmla="*/ 6484 w 10000"/>
                <a:gd name="connsiteY3" fmla="*/ 6317 h 10327"/>
                <a:gd name="connsiteX4" fmla="*/ 5167 w 10000"/>
                <a:gd name="connsiteY4" fmla="*/ 7170 h 10327"/>
                <a:gd name="connsiteX5" fmla="*/ 1875 w 10000"/>
                <a:gd name="connsiteY5" fmla="*/ 7604 h 10327"/>
                <a:gd name="connsiteX6" fmla="*/ 0 w 10000"/>
                <a:gd name="connsiteY6" fmla="*/ 7983 h 10327"/>
                <a:gd name="connsiteX7" fmla="*/ 1848 w 10000"/>
                <a:gd name="connsiteY7" fmla="*/ 8518 h 10327"/>
                <a:gd name="connsiteX8" fmla="*/ 6098 w 10000"/>
                <a:gd name="connsiteY8" fmla="*/ 9480 h 10327"/>
                <a:gd name="connsiteX9" fmla="*/ 9714 w 10000"/>
                <a:gd name="connsiteY9" fmla="*/ 10315 h 10327"/>
                <a:gd name="connsiteX10" fmla="*/ 7900 w 10000"/>
                <a:gd name="connsiteY10" fmla="*/ 9418 h 10327"/>
                <a:gd name="connsiteX11" fmla="*/ 4746 w 10000"/>
                <a:gd name="connsiteY11" fmla="*/ 7830 h 10327"/>
                <a:gd name="connsiteX12" fmla="*/ 4746 w 10000"/>
                <a:gd name="connsiteY12" fmla="*/ 7170 h 10327"/>
                <a:gd name="connsiteX0" fmla="*/ 6749 w 13709"/>
                <a:gd name="connsiteY0" fmla="*/ 0 h 11485"/>
                <a:gd name="connsiteX1" fmla="*/ 7282 w 13709"/>
                <a:gd name="connsiteY1" fmla="*/ 1827 h 11485"/>
                <a:gd name="connsiteX2" fmla="*/ 7945 w 13709"/>
                <a:gd name="connsiteY2" fmla="*/ 4845 h 11485"/>
                <a:gd name="connsiteX3" fmla="*/ 6484 w 13709"/>
                <a:gd name="connsiteY3" fmla="*/ 6317 h 11485"/>
                <a:gd name="connsiteX4" fmla="*/ 5167 w 13709"/>
                <a:gd name="connsiteY4" fmla="*/ 7170 h 11485"/>
                <a:gd name="connsiteX5" fmla="*/ 1875 w 13709"/>
                <a:gd name="connsiteY5" fmla="*/ 7604 h 11485"/>
                <a:gd name="connsiteX6" fmla="*/ 0 w 13709"/>
                <a:gd name="connsiteY6" fmla="*/ 7983 h 11485"/>
                <a:gd name="connsiteX7" fmla="*/ 1848 w 13709"/>
                <a:gd name="connsiteY7" fmla="*/ 8518 h 11485"/>
                <a:gd name="connsiteX8" fmla="*/ 6098 w 13709"/>
                <a:gd name="connsiteY8" fmla="*/ 9480 h 11485"/>
                <a:gd name="connsiteX9" fmla="*/ 13423 w 13709"/>
                <a:gd name="connsiteY9" fmla="*/ 11473 h 11485"/>
                <a:gd name="connsiteX10" fmla="*/ 7900 w 13709"/>
                <a:gd name="connsiteY10" fmla="*/ 9418 h 11485"/>
                <a:gd name="connsiteX11" fmla="*/ 4746 w 13709"/>
                <a:gd name="connsiteY11" fmla="*/ 7830 h 11485"/>
                <a:gd name="connsiteX12" fmla="*/ 4746 w 13709"/>
                <a:gd name="connsiteY12" fmla="*/ 7170 h 11485"/>
                <a:gd name="connsiteX0" fmla="*/ 6749 w 13677"/>
                <a:gd name="connsiteY0" fmla="*/ 0 h 11514"/>
                <a:gd name="connsiteX1" fmla="*/ 7282 w 13677"/>
                <a:gd name="connsiteY1" fmla="*/ 1827 h 11514"/>
                <a:gd name="connsiteX2" fmla="*/ 7945 w 13677"/>
                <a:gd name="connsiteY2" fmla="*/ 4845 h 11514"/>
                <a:gd name="connsiteX3" fmla="*/ 6484 w 13677"/>
                <a:gd name="connsiteY3" fmla="*/ 6317 h 11514"/>
                <a:gd name="connsiteX4" fmla="*/ 5167 w 13677"/>
                <a:gd name="connsiteY4" fmla="*/ 7170 h 11514"/>
                <a:gd name="connsiteX5" fmla="*/ 1875 w 13677"/>
                <a:gd name="connsiteY5" fmla="*/ 7604 h 11514"/>
                <a:gd name="connsiteX6" fmla="*/ 0 w 13677"/>
                <a:gd name="connsiteY6" fmla="*/ 7983 h 11514"/>
                <a:gd name="connsiteX7" fmla="*/ 1848 w 13677"/>
                <a:gd name="connsiteY7" fmla="*/ 8518 h 11514"/>
                <a:gd name="connsiteX8" fmla="*/ 6375 w 13677"/>
                <a:gd name="connsiteY8" fmla="*/ 9662 h 11514"/>
                <a:gd name="connsiteX9" fmla="*/ 13423 w 13677"/>
                <a:gd name="connsiteY9" fmla="*/ 11473 h 11514"/>
                <a:gd name="connsiteX10" fmla="*/ 7900 w 13677"/>
                <a:gd name="connsiteY10" fmla="*/ 9418 h 11514"/>
                <a:gd name="connsiteX11" fmla="*/ 4746 w 13677"/>
                <a:gd name="connsiteY11" fmla="*/ 7830 h 11514"/>
                <a:gd name="connsiteX12" fmla="*/ 4746 w 13677"/>
                <a:gd name="connsiteY12" fmla="*/ 7170 h 11514"/>
                <a:gd name="connsiteX0" fmla="*/ 6749 w 13677"/>
                <a:gd name="connsiteY0" fmla="*/ 0 h 11514"/>
                <a:gd name="connsiteX1" fmla="*/ 7282 w 13677"/>
                <a:gd name="connsiteY1" fmla="*/ 1827 h 11514"/>
                <a:gd name="connsiteX2" fmla="*/ 7945 w 13677"/>
                <a:gd name="connsiteY2" fmla="*/ 4845 h 11514"/>
                <a:gd name="connsiteX3" fmla="*/ 6484 w 13677"/>
                <a:gd name="connsiteY3" fmla="*/ 6317 h 11514"/>
                <a:gd name="connsiteX4" fmla="*/ 5167 w 13677"/>
                <a:gd name="connsiteY4" fmla="*/ 7170 h 11514"/>
                <a:gd name="connsiteX5" fmla="*/ 1875 w 13677"/>
                <a:gd name="connsiteY5" fmla="*/ 7604 h 11514"/>
                <a:gd name="connsiteX6" fmla="*/ 0 w 13677"/>
                <a:gd name="connsiteY6" fmla="*/ 7983 h 11514"/>
                <a:gd name="connsiteX7" fmla="*/ 1848 w 13677"/>
                <a:gd name="connsiteY7" fmla="*/ 8518 h 11514"/>
                <a:gd name="connsiteX8" fmla="*/ 6375 w 13677"/>
                <a:gd name="connsiteY8" fmla="*/ 9662 h 11514"/>
                <a:gd name="connsiteX9" fmla="*/ 13423 w 13677"/>
                <a:gd name="connsiteY9" fmla="*/ 11473 h 11514"/>
                <a:gd name="connsiteX10" fmla="*/ 7900 w 13677"/>
                <a:gd name="connsiteY10" fmla="*/ 9418 h 11514"/>
                <a:gd name="connsiteX11" fmla="*/ 5497 w 13677"/>
                <a:gd name="connsiteY11" fmla="*/ 8088 h 11514"/>
                <a:gd name="connsiteX12" fmla="*/ 4746 w 13677"/>
                <a:gd name="connsiteY12" fmla="*/ 7170 h 11514"/>
                <a:gd name="connsiteX0" fmla="*/ 6749 w 13677"/>
                <a:gd name="connsiteY0" fmla="*/ 0 h 11514"/>
                <a:gd name="connsiteX1" fmla="*/ 7282 w 13677"/>
                <a:gd name="connsiteY1" fmla="*/ 1827 h 11514"/>
                <a:gd name="connsiteX2" fmla="*/ 7945 w 13677"/>
                <a:gd name="connsiteY2" fmla="*/ 4845 h 11514"/>
                <a:gd name="connsiteX3" fmla="*/ 6484 w 13677"/>
                <a:gd name="connsiteY3" fmla="*/ 6317 h 11514"/>
                <a:gd name="connsiteX4" fmla="*/ 5167 w 13677"/>
                <a:gd name="connsiteY4" fmla="*/ 7170 h 11514"/>
                <a:gd name="connsiteX5" fmla="*/ 1875 w 13677"/>
                <a:gd name="connsiteY5" fmla="*/ 7604 h 11514"/>
                <a:gd name="connsiteX6" fmla="*/ 0 w 13677"/>
                <a:gd name="connsiteY6" fmla="*/ 7983 h 11514"/>
                <a:gd name="connsiteX7" fmla="*/ 1848 w 13677"/>
                <a:gd name="connsiteY7" fmla="*/ 8518 h 11514"/>
                <a:gd name="connsiteX8" fmla="*/ 6375 w 13677"/>
                <a:gd name="connsiteY8" fmla="*/ 9662 h 11514"/>
                <a:gd name="connsiteX9" fmla="*/ 13423 w 13677"/>
                <a:gd name="connsiteY9" fmla="*/ 11473 h 11514"/>
                <a:gd name="connsiteX10" fmla="*/ 7900 w 13677"/>
                <a:gd name="connsiteY10" fmla="*/ 9418 h 11514"/>
                <a:gd name="connsiteX11" fmla="*/ 5430 w 13677"/>
                <a:gd name="connsiteY11" fmla="*/ 8313 h 11514"/>
                <a:gd name="connsiteX12" fmla="*/ 4746 w 13677"/>
                <a:gd name="connsiteY12" fmla="*/ 7170 h 11514"/>
                <a:gd name="connsiteX0" fmla="*/ 6749 w 12297"/>
                <a:gd name="connsiteY0" fmla="*/ 0 h 10949"/>
                <a:gd name="connsiteX1" fmla="*/ 7282 w 12297"/>
                <a:gd name="connsiteY1" fmla="*/ 1827 h 10949"/>
                <a:gd name="connsiteX2" fmla="*/ 7945 w 12297"/>
                <a:gd name="connsiteY2" fmla="*/ 4845 h 10949"/>
                <a:gd name="connsiteX3" fmla="*/ 6484 w 12297"/>
                <a:gd name="connsiteY3" fmla="*/ 6317 h 10949"/>
                <a:gd name="connsiteX4" fmla="*/ 5167 w 12297"/>
                <a:gd name="connsiteY4" fmla="*/ 7170 h 10949"/>
                <a:gd name="connsiteX5" fmla="*/ 1875 w 12297"/>
                <a:gd name="connsiteY5" fmla="*/ 7604 h 10949"/>
                <a:gd name="connsiteX6" fmla="*/ 0 w 12297"/>
                <a:gd name="connsiteY6" fmla="*/ 7983 h 10949"/>
                <a:gd name="connsiteX7" fmla="*/ 1848 w 12297"/>
                <a:gd name="connsiteY7" fmla="*/ 8518 h 10949"/>
                <a:gd name="connsiteX8" fmla="*/ 6375 w 12297"/>
                <a:gd name="connsiteY8" fmla="*/ 9662 h 10949"/>
                <a:gd name="connsiteX9" fmla="*/ 12043 w 12297"/>
                <a:gd name="connsiteY9" fmla="*/ 10908 h 10949"/>
                <a:gd name="connsiteX10" fmla="*/ 7900 w 12297"/>
                <a:gd name="connsiteY10" fmla="*/ 9418 h 10949"/>
                <a:gd name="connsiteX11" fmla="*/ 5430 w 12297"/>
                <a:gd name="connsiteY11" fmla="*/ 8313 h 10949"/>
                <a:gd name="connsiteX12" fmla="*/ 4746 w 12297"/>
                <a:gd name="connsiteY12" fmla="*/ 7170 h 10949"/>
                <a:gd name="connsiteX0" fmla="*/ 6749 w 12043"/>
                <a:gd name="connsiteY0" fmla="*/ 0 h 10949"/>
                <a:gd name="connsiteX1" fmla="*/ 7282 w 12043"/>
                <a:gd name="connsiteY1" fmla="*/ 1827 h 10949"/>
                <a:gd name="connsiteX2" fmla="*/ 7945 w 12043"/>
                <a:gd name="connsiteY2" fmla="*/ 4845 h 10949"/>
                <a:gd name="connsiteX3" fmla="*/ 6484 w 12043"/>
                <a:gd name="connsiteY3" fmla="*/ 6317 h 10949"/>
                <a:gd name="connsiteX4" fmla="*/ 5167 w 12043"/>
                <a:gd name="connsiteY4" fmla="*/ 7170 h 10949"/>
                <a:gd name="connsiteX5" fmla="*/ 1875 w 12043"/>
                <a:gd name="connsiteY5" fmla="*/ 7604 h 10949"/>
                <a:gd name="connsiteX6" fmla="*/ 0 w 12043"/>
                <a:gd name="connsiteY6" fmla="*/ 7983 h 10949"/>
                <a:gd name="connsiteX7" fmla="*/ 1848 w 12043"/>
                <a:gd name="connsiteY7" fmla="*/ 8518 h 10949"/>
                <a:gd name="connsiteX8" fmla="*/ 6375 w 12043"/>
                <a:gd name="connsiteY8" fmla="*/ 9662 h 10949"/>
                <a:gd name="connsiteX9" fmla="*/ 12043 w 12043"/>
                <a:gd name="connsiteY9" fmla="*/ 10908 h 10949"/>
                <a:gd name="connsiteX10" fmla="*/ 7900 w 12043"/>
                <a:gd name="connsiteY10" fmla="*/ 9418 h 10949"/>
                <a:gd name="connsiteX11" fmla="*/ 5430 w 12043"/>
                <a:gd name="connsiteY11" fmla="*/ 8313 h 10949"/>
                <a:gd name="connsiteX12" fmla="*/ 4746 w 12043"/>
                <a:gd name="connsiteY12" fmla="*/ 7170 h 10949"/>
                <a:gd name="connsiteX0" fmla="*/ 6749 w 12086"/>
                <a:gd name="connsiteY0" fmla="*/ 0 h 10806"/>
                <a:gd name="connsiteX1" fmla="*/ 7282 w 12086"/>
                <a:gd name="connsiteY1" fmla="*/ 1827 h 10806"/>
                <a:gd name="connsiteX2" fmla="*/ 7945 w 12086"/>
                <a:gd name="connsiteY2" fmla="*/ 4845 h 10806"/>
                <a:gd name="connsiteX3" fmla="*/ 6484 w 12086"/>
                <a:gd name="connsiteY3" fmla="*/ 6317 h 10806"/>
                <a:gd name="connsiteX4" fmla="*/ 5167 w 12086"/>
                <a:gd name="connsiteY4" fmla="*/ 7170 h 10806"/>
                <a:gd name="connsiteX5" fmla="*/ 1875 w 12086"/>
                <a:gd name="connsiteY5" fmla="*/ 7604 h 10806"/>
                <a:gd name="connsiteX6" fmla="*/ 0 w 12086"/>
                <a:gd name="connsiteY6" fmla="*/ 7983 h 10806"/>
                <a:gd name="connsiteX7" fmla="*/ 1848 w 12086"/>
                <a:gd name="connsiteY7" fmla="*/ 8518 h 10806"/>
                <a:gd name="connsiteX8" fmla="*/ 6375 w 12086"/>
                <a:gd name="connsiteY8" fmla="*/ 9662 h 10806"/>
                <a:gd name="connsiteX9" fmla="*/ 12086 w 12086"/>
                <a:gd name="connsiteY9" fmla="*/ 10765 h 10806"/>
                <a:gd name="connsiteX10" fmla="*/ 7900 w 12086"/>
                <a:gd name="connsiteY10" fmla="*/ 9418 h 10806"/>
                <a:gd name="connsiteX11" fmla="*/ 5430 w 12086"/>
                <a:gd name="connsiteY11" fmla="*/ 8313 h 10806"/>
                <a:gd name="connsiteX12" fmla="*/ 4746 w 12086"/>
                <a:gd name="connsiteY12" fmla="*/ 7170 h 10806"/>
                <a:gd name="connsiteX0" fmla="*/ 6749 w 12086"/>
                <a:gd name="connsiteY0" fmla="*/ 0 h 10765"/>
                <a:gd name="connsiteX1" fmla="*/ 7282 w 12086"/>
                <a:gd name="connsiteY1" fmla="*/ 1827 h 10765"/>
                <a:gd name="connsiteX2" fmla="*/ 7945 w 12086"/>
                <a:gd name="connsiteY2" fmla="*/ 4845 h 10765"/>
                <a:gd name="connsiteX3" fmla="*/ 6484 w 12086"/>
                <a:gd name="connsiteY3" fmla="*/ 6317 h 10765"/>
                <a:gd name="connsiteX4" fmla="*/ 5167 w 12086"/>
                <a:gd name="connsiteY4" fmla="*/ 7170 h 10765"/>
                <a:gd name="connsiteX5" fmla="*/ 1875 w 12086"/>
                <a:gd name="connsiteY5" fmla="*/ 7604 h 10765"/>
                <a:gd name="connsiteX6" fmla="*/ 0 w 12086"/>
                <a:gd name="connsiteY6" fmla="*/ 7983 h 10765"/>
                <a:gd name="connsiteX7" fmla="*/ 1848 w 12086"/>
                <a:gd name="connsiteY7" fmla="*/ 8518 h 10765"/>
                <a:gd name="connsiteX8" fmla="*/ 6375 w 12086"/>
                <a:gd name="connsiteY8" fmla="*/ 9662 h 10765"/>
                <a:gd name="connsiteX9" fmla="*/ 12086 w 12086"/>
                <a:gd name="connsiteY9" fmla="*/ 10765 h 10765"/>
                <a:gd name="connsiteX10" fmla="*/ 7900 w 12086"/>
                <a:gd name="connsiteY10" fmla="*/ 9418 h 10765"/>
                <a:gd name="connsiteX11" fmla="*/ 5430 w 12086"/>
                <a:gd name="connsiteY11" fmla="*/ 8313 h 10765"/>
                <a:gd name="connsiteX12" fmla="*/ 4746 w 12086"/>
                <a:gd name="connsiteY12" fmla="*/ 7170 h 10765"/>
                <a:gd name="connsiteX0" fmla="*/ 6749 w 12086"/>
                <a:gd name="connsiteY0" fmla="*/ 0 h 10765"/>
                <a:gd name="connsiteX1" fmla="*/ 7282 w 12086"/>
                <a:gd name="connsiteY1" fmla="*/ 1827 h 10765"/>
                <a:gd name="connsiteX2" fmla="*/ 7945 w 12086"/>
                <a:gd name="connsiteY2" fmla="*/ 4845 h 10765"/>
                <a:gd name="connsiteX3" fmla="*/ 6484 w 12086"/>
                <a:gd name="connsiteY3" fmla="*/ 6317 h 10765"/>
                <a:gd name="connsiteX4" fmla="*/ 5167 w 12086"/>
                <a:gd name="connsiteY4" fmla="*/ 7170 h 10765"/>
                <a:gd name="connsiteX5" fmla="*/ 1875 w 12086"/>
                <a:gd name="connsiteY5" fmla="*/ 7604 h 10765"/>
                <a:gd name="connsiteX6" fmla="*/ 0 w 12086"/>
                <a:gd name="connsiteY6" fmla="*/ 7983 h 10765"/>
                <a:gd name="connsiteX7" fmla="*/ 1848 w 12086"/>
                <a:gd name="connsiteY7" fmla="*/ 8518 h 10765"/>
                <a:gd name="connsiteX8" fmla="*/ 6357 w 12086"/>
                <a:gd name="connsiteY8" fmla="*/ 9723 h 10765"/>
                <a:gd name="connsiteX9" fmla="*/ 12086 w 12086"/>
                <a:gd name="connsiteY9" fmla="*/ 10765 h 10765"/>
                <a:gd name="connsiteX10" fmla="*/ 7900 w 12086"/>
                <a:gd name="connsiteY10" fmla="*/ 9418 h 10765"/>
                <a:gd name="connsiteX11" fmla="*/ 5430 w 12086"/>
                <a:gd name="connsiteY11" fmla="*/ 8313 h 10765"/>
                <a:gd name="connsiteX12" fmla="*/ 4746 w 12086"/>
                <a:gd name="connsiteY12" fmla="*/ 7170 h 10765"/>
                <a:gd name="connsiteX0" fmla="*/ 6749 w 12086"/>
                <a:gd name="connsiteY0" fmla="*/ 0 h 10765"/>
                <a:gd name="connsiteX1" fmla="*/ 7282 w 12086"/>
                <a:gd name="connsiteY1" fmla="*/ 1827 h 10765"/>
                <a:gd name="connsiteX2" fmla="*/ 7945 w 12086"/>
                <a:gd name="connsiteY2" fmla="*/ 4845 h 10765"/>
                <a:gd name="connsiteX3" fmla="*/ 6484 w 12086"/>
                <a:gd name="connsiteY3" fmla="*/ 6317 h 10765"/>
                <a:gd name="connsiteX4" fmla="*/ 5167 w 12086"/>
                <a:gd name="connsiteY4" fmla="*/ 7170 h 10765"/>
                <a:gd name="connsiteX5" fmla="*/ 1875 w 12086"/>
                <a:gd name="connsiteY5" fmla="*/ 7604 h 10765"/>
                <a:gd name="connsiteX6" fmla="*/ 0 w 12086"/>
                <a:gd name="connsiteY6" fmla="*/ 7983 h 10765"/>
                <a:gd name="connsiteX7" fmla="*/ 3077 w 12086"/>
                <a:gd name="connsiteY7" fmla="*/ 8812 h 10765"/>
                <a:gd name="connsiteX8" fmla="*/ 6357 w 12086"/>
                <a:gd name="connsiteY8" fmla="*/ 9723 h 10765"/>
                <a:gd name="connsiteX9" fmla="*/ 12086 w 12086"/>
                <a:gd name="connsiteY9" fmla="*/ 10765 h 10765"/>
                <a:gd name="connsiteX10" fmla="*/ 7900 w 12086"/>
                <a:gd name="connsiteY10" fmla="*/ 9418 h 10765"/>
                <a:gd name="connsiteX11" fmla="*/ 5430 w 12086"/>
                <a:gd name="connsiteY11" fmla="*/ 8313 h 10765"/>
                <a:gd name="connsiteX12" fmla="*/ 4746 w 12086"/>
                <a:gd name="connsiteY12" fmla="*/ 7170 h 10765"/>
                <a:gd name="connsiteX0" fmla="*/ 6749 w 12086"/>
                <a:gd name="connsiteY0" fmla="*/ 0 h 10765"/>
                <a:gd name="connsiteX1" fmla="*/ 7282 w 12086"/>
                <a:gd name="connsiteY1" fmla="*/ 1827 h 10765"/>
                <a:gd name="connsiteX2" fmla="*/ 7945 w 12086"/>
                <a:gd name="connsiteY2" fmla="*/ 4845 h 10765"/>
                <a:gd name="connsiteX3" fmla="*/ 6484 w 12086"/>
                <a:gd name="connsiteY3" fmla="*/ 6317 h 10765"/>
                <a:gd name="connsiteX4" fmla="*/ 5167 w 12086"/>
                <a:gd name="connsiteY4" fmla="*/ 7170 h 10765"/>
                <a:gd name="connsiteX5" fmla="*/ 1875 w 12086"/>
                <a:gd name="connsiteY5" fmla="*/ 7604 h 10765"/>
                <a:gd name="connsiteX6" fmla="*/ 0 w 12086"/>
                <a:gd name="connsiteY6" fmla="*/ 7983 h 10765"/>
                <a:gd name="connsiteX7" fmla="*/ 3077 w 12086"/>
                <a:gd name="connsiteY7" fmla="*/ 8812 h 10765"/>
                <a:gd name="connsiteX8" fmla="*/ 6357 w 12086"/>
                <a:gd name="connsiteY8" fmla="*/ 9723 h 10765"/>
                <a:gd name="connsiteX9" fmla="*/ 12086 w 12086"/>
                <a:gd name="connsiteY9" fmla="*/ 10765 h 10765"/>
                <a:gd name="connsiteX10" fmla="*/ 7900 w 12086"/>
                <a:gd name="connsiteY10" fmla="*/ 9418 h 10765"/>
                <a:gd name="connsiteX11" fmla="*/ 5430 w 12086"/>
                <a:gd name="connsiteY11" fmla="*/ 8313 h 10765"/>
                <a:gd name="connsiteX12" fmla="*/ 5128 w 12086"/>
                <a:gd name="connsiteY12" fmla="*/ 7446 h 10765"/>
                <a:gd name="connsiteX0" fmla="*/ 6749 w 12086"/>
                <a:gd name="connsiteY0" fmla="*/ 0 h 10765"/>
                <a:gd name="connsiteX1" fmla="*/ 7282 w 12086"/>
                <a:gd name="connsiteY1" fmla="*/ 1827 h 10765"/>
                <a:gd name="connsiteX2" fmla="*/ 7945 w 12086"/>
                <a:gd name="connsiteY2" fmla="*/ 4845 h 10765"/>
                <a:gd name="connsiteX3" fmla="*/ 6484 w 12086"/>
                <a:gd name="connsiteY3" fmla="*/ 6317 h 10765"/>
                <a:gd name="connsiteX4" fmla="*/ 5213 w 12086"/>
                <a:gd name="connsiteY4" fmla="*/ 7274 h 10765"/>
                <a:gd name="connsiteX5" fmla="*/ 1875 w 12086"/>
                <a:gd name="connsiteY5" fmla="*/ 7604 h 10765"/>
                <a:gd name="connsiteX6" fmla="*/ 0 w 12086"/>
                <a:gd name="connsiteY6" fmla="*/ 7983 h 10765"/>
                <a:gd name="connsiteX7" fmla="*/ 3077 w 12086"/>
                <a:gd name="connsiteY7" fmla="*/ 8812 h 10765"/>
                <a:gd name="connsiteX8" fmla="*/ 6357 w 12086"/>
                <a:gd name="connsiteY8" fmla="*/ 9723 h 10765"/>
                <a:gd name="connsiteX9" fmla="*/ 12086 w 12086"/>
                <a:gd name="connsiteY9" fmla="*/ 10765 h 10765"/>
                <a:gd name="connsiteX10" fmla="*/ 7900 w 12086"/>
                <a:gd name="connsiteY10" fmla="*/ 9418 h 10765"/>
                <a:gd name="connsiteX11" fmla="*/ 5430 w 12086"/>
                <a:gd name="connsiteY11" fmla="*/ 8313 h 10765"/>
                <a:gd name="connsiteX12" fmla="*/ 5128 w 12086"/>
                <a:gd name="connsiteY12" fmla="*/ 7446 h 10765"/>
                <a:gd name="connsiteX0" fmla="*/ 6749 w 12086"/>
                <a:gd name="connsiteY0" fmla="*/ 0 h 10765"/>
                <a:gd name="connsiteX1" fmla="*/ 7282 w 12086"/>
                <a:gd name="connsiteY1" fmla="*/ 1827 h 10765"/>
                <a:gd name="connsiteX2" fmla="*/ 7945 w 12086"/>
                <a:gd name="connsiteY2" fmla="*/ 4845 h 10765"/>
                <a:gd name="connsiteX3" fmla="*/ 6484 w 12086"/>
                <a:gd name="connsiteY3" fmla="*/ 6317 h 10765"/>
                <a:gd name="connsiteX4" fmla="*/ 5213 w 12086"/>
                <a:gd name="connsiteY4" fmla="*/ 7274 h 10765"/>
                <a:gd name="connsiteX5" fmla="*/ 1875 w 12086"/>
                <a:gd name="connsiteY5" fmla="*/ 7604 h 10765"/>
                <a:gd name="connsiteX6" fmla="*/ 0 w 12086"/>
                <a:gd name="connsiteY6" fmla="*/ 7983 h 10765"/>
                <a:gd name="connsiteX7" fmla="*/ 3077 w 12086"/>
                <a:gd name="connsiteY7" fmla="*/ 8812 h 10765"/>
                <a:gd name="connsiteX8" fmla="*/ 6357 w 12086"/>
                <a:gd name="connsiteY8" fmla="*/ 9723 h 10765"/>
                <a:gd name="connsiteX9" fmla="*/ 12086 w 12086"/>
                <a:gd name="connsiteY9" fmla="*/ 10765 h 10765"/>
                <a:gd name="connsiteX10" fmla="*/ 7900 w 12086"/>
                <a:gd name="connsiteY10" fmla="*/ 9418 h 10765"/>
                <a:gd name="connsiteX11" fmla="*/ 5430 w 12086"/>
                <a:gd name="connsiteY11" fmla="*/ 8313 h 10765"/>
                <a:gd name="connsiteX12" fmla="*/ 5128 w 12086"/>
                <a:gd name="connsiteY12" fmla="*/ 7446 h 10765"/>
                <a:gd name="connsiteX0" fmla="*/ 6749 w 10892"/>
                <a:gd name="connsiteY0" fmla="*/ 0 h 10616"/>
                <a:gd name="connsiteX1" fmla="*/ 7282 w 10892"/>
                <a:gd name="connsiteY1" fmla="*/ 1827 h 10616"/>
                <a:gd name="connsiteX2" fmla="*/ 7945 w 10892"/>
                <a:gd name="connsiteY2" fmla="*/ 4845 h 10616"/>
                <a:gd name="connsiteX3" fmla="*/ 6484 w 10892"/>
                <a:gd name="connsiteY3" fmla="*/ 6317 h 10616"/>
                <a:gd name="connsiteX4" fmla="*/ 5213 w 10892"/>
                <a:gd name="connsiteY4" fmla="*/ 7274 h 10616"/>
                <a:gd name="connsiteX5" fmla="*/ 1875 w 10892"/>
                <a:gd name="connsiteY5" fmla="*/ 7604 h 10616"/>
                <a:gd name="connsiteX6" fmla="*/ 0 w 10892"/>
                <a:gd name="connsiteY6" fmla="*/ 7983 h 10616"/>
                <a:gd name="connsiteX7" fmla="*/ 3077 w 10892"/>
                <a:gd name="connsiteY7" fmla="*/ 8812 h 10616"/>
                <a:gd name="connsiteX8" fmla="*/ 6357 w 10892"/>
                <a:gd name="connsiteY8" fmla="*/ 9723 h 10616"/>
                <a:gd name="connsiteX9" fmla="*/ 10892 w 10892"/>
                <a:gd name="connsiteY9" fmla="*/ 10616 h 10616"/>
                <a:gd name="connsiteX10" fmla="*/ 7900 w 10892"/>
                <a:gd name="connsiteY10" fmla="*/ 9418 h 10616"/>
                <a:gd name="connsiteX11" fmla="*/ 5430 w 10892"/>
                <a:gd name="connsiteY11" fmla="*/ 8313 h 10616"/>
                <a:gd name="connsiteX12" fmla="*/ 5128 w 10892"/>
                <a:gd name="connsiteY12" fmla="*/ 7446 h 10616"/>
                <a:gd name="connsiteX0" fmla="*/ 6749 w 10892"/>
                <a:gd name="connsiteY0" fmla="*/ 0 h 10616"/>
                <a:gd name="connsiteX1" fmla="*/ 7282 w 10892"/>
                <a:gd name="connsiteY1" fmla="*/ 1827 h 10616"/>
                <a:gd name="connsiteX2" fmla="*/ 7945 w 10892"/>
                <a:gd name="connsiteY2" fmla="*/ 4845 h 10616"/>
                <a:gd name="connsiteX3" fmla="*/ 6484 w 10892"/>
                <a:gd name="connsiteY3" fmla="*/ 6317 h 10616"/>
                <a:gd name="connsiteX4" fmla="*/ 5213 w 10892"/>
                <a:gd name="connsiteY4" fmla="*/ 7274 h 10616"/>
                <a:gd name="connsiteX5" fmla="*/ 1875 w 10892"/>
                <a:gd name="connsiteY5" fmla="*/ 7604 h 10616"/>
                <a:gd name="connsiteX6" fmla="*/ 0 w 10892"/>
                <a:gd name="connsiteY6" fmla="*/ 7983 h 10616"/>
                <a:gd name="connsiteX7" fmla="*/ 3077 w 10892"/>
                <a:gd name="connsiteY7" fmla="*/ 8812 h 10616"/>
                <a:gd name="connsiteX8" fmla="*/ 6240 w 10892"/>
                <a:gd name="connsiteY8" fmla="*/ 9597 h 10616"/>
                <a:gd name="connsiteX9" fmla="*/ 10892 w 10892"/>
                <a:gd name="connsiteY9" fmla="*/ 10616 h 10616"/>
                <a:gd name="connsiteX10" fmla="*/ 7900 w 10892"/>
                <a:gd name="connsiteY10" fmla="*/ 9418 h 10616"/>
                <a:gd name="connsiteX11" fmla="*/ 5430 w 10892"/>
                <a:gd name="connsiteY11" fmla="*/ 8313 h 10616"/>
                <a:gd name="connsiteX12" fmla="*/ 5128 w 10892"/>
                <a:gd name="connsiteY12" fmla="*/ 7446 h 10616"/>
                <a:gd name="connsiteX0" fmla="*/ 6789 w 10932"/>
                <a:gd name="connsiteY0" fmla="*/ 0 h 10616"/>
                <a:gd name="connsiteX1" fmla="*/ 7322 w 10932"/>
                <a:gd name="connsiteY1" fmla="*/ 1827 h 10616"/>
                <a:gd name="connsiteX2" fmla="*/ 7985 w 10932"/>
                <a:gd name="connsiteY2" fmla="*/ 4845 h 10616"/>
                <a:gd name="connsiteX3" fmla="*/ 6524 w 10932"/>
                <a:gd name="connsiteY3" fmla="*/ 6317 h 10616"/>
                <a:gd name="connsiteX4" fmla="*/ 5253 w 10932"/>
                <a:gd name="connsiteY4" fmla="*/ 7274 h 10616"/>
                <a:gd name="connsiteX5" fmla="*/ 1915 w 10932"/>
                <a:gd name="connsiteY5" fmla="*/ 7604 h 10616"/>
                <a:gd name="connsiteX6" fmla="*/ 0 w 10932"/>
                <a:gd name="connsiteY6" fmla="*/ 7858 h 10616"/>
                <a:gd name="connsiteX7" fmla="*/ 3117 w 10932"/>
                <a:gd name="connsiteY7" fmla="*/ 8812 h 10616"/>
                <a:gd name="connsiteX8" fmla="*/ 6280 w 10932"/>
                <a:gd name="connsiteY8" fmla="*/ 9597 h 10616"/>
                <a:gd name="connsiteX9" fmla="*/ 10932 w 10932"/>
                <a:gd name="connsiteY9" fmla="*/ 10616 h 10616"/>
                <a:gd name="connsiteX10" fmla="*/ 7940 w 10932"/>
                <a:gd name="connsiteY10" fmla="*/ 9418 h 10616"/>
                <a:gd name="connsiteX11" fmla="*/ 5470 w 10932"/>
                <a:gd name="connsiteY11" fmla="*/ 8313 h 10616"/>
                <a:gd name="connsiteX12" fmla="*/ 5168 w 10932"/>
                <a:gd name="connsiteY12" fmla="*/ 7446 h 10616"/>
                <a:gd name="connsiteX0" fmla="*/ 6789 w 10932"/>
                <a:gd name="connsiteY0" fmla="*/ 0 h 10616"/>
                <a:gd name="connsiteX1" fmla="*/ 7322 w 10932"/>
                <a:gd name="connsiteY1" fmla="*/ 1827 h 10616"/>
                <a:gd name="connsiteX2" fmla="*/ 7985 w 10932"/>
                <a:gd name="connsiteY2" fmla="*/ 4845 h 10616"/>
                <a:gd name="connsiteX3" fmla="*/ 6524 w 10932"/>
                <a:gd name="connsiteY3" fmla="*/ 6317 h 10616"/>
                <a:gd name="connsiteX4" fmla="*/ 5253 w 10932"/>
                <a:gd name="connsiteY4" fmla="*/ 7274 h 10616"/>
                <a:gd name="connsiteX5" fmla="*/ 2016 w 10932"/>
                <a:gd name="connsiteY5" fmla="*/ 7524 h 10616"/>
                <a:gd name="connsiteX6" fmla="*/ 0 w 10932"/>
                <a:gd name="connsiteY6" fmla="*/ 7858 h 10616"/>
                <a:gd name="connsiteX7" fmla="*/ 3117 w 10932"/>
                <a:gd name="connsiteY7" fmla="*/ 8812 h 10616"/>
                <a:gd name="connsiteX8" fmla="*/ 6280 w 10932"/>
                <a:gd name="connsiteY8" fmla="*/ 9597 h 10616"/>
                <a:gd name="connsiteX9" fmla="*/ 10932 w 10932"/>
                <a:gd name="connsiteY9" fmla="*/ 10616 h 10616"/>
                <a:gd name="connsiteX10" fmla="*/ 7940 w 10932"/>
                <a:gd name="connsiteY10" fmla="*/ 9418 h 10616"/>
                <a:gd name="connsiteX11" fmla="*/ 5470 w 10932"/>
                <a:gd name="connsiteY11" fmla="*/ 8313 h 10616"/>
                <a:gd name="connsiteX12" fmla="*/ 5168 w 10932"/>
                <a:gd name="connsiteY12" fmla="*/ 7446 h 10616"/>
                <a:gd name="connsiteX0" fmla="*/ 6789 w 10932"/>
                <a:gd name="connsiteY0" fmla="*/ 0 h 10616"/>
                <a:gd name="connsiteX1" fmla="*/ 7322 w 10932"/>
                <a:gd name="connsiteY1" fmla="*/ 1827 h 10616"/>
                <a:gd name="connsiteX2" fmla="*/ 7985 w 10932"/>
                <a:gd name="connsiteY2" fmla="*/ 4845 h 10616"/>
                <a:gd name="connsiteX3" fmla="*/ 6524 w 10932"/>
                <a:gd name="connsiteY3" fmla="*/ 6317 h 10616"/>
                <a:gd name="connsiteX4" fmla="*/ 4927 w 10932"/>
                <a:gd name="connsiteY4" fmla="*/ 7329 h 10616"/>
                <a:gd name="connsiteX5" fmla="*/ 2016 w 10932"/>
                <a:gd name="connsiteY5" fmla="*/ 7524 h 10616"/>
                <a:gd name="connsiteX6" fmla="*/ 0 w 10932"/>
                <a:gd name="connsiteY6" fmla="*/ 7858 h 10616"/>
                <a:gd name="connsiteX7" fmla="*/ 3117 w 10932"/>
                <a:gd name="connsiteY7" fmla="*/ 8812 h 10616"/>
                <a:gd name="connsiteX8" fmla="*/ 6280 w 10932"/>
                <a:gd name="connsiteY8" fmla="*/ 9597 h 10616"/>
                <a:gd name="connsiteX9" fmla="*/ 10932 w 10932"/>
                <a:gd name="connsiteY9" fmla="*/ 10616 h 10616"/>
                <a:gd name="connsiteX10" fmla="*/ 7940 w 10932"/>
                <a:gd name="connsiteY10" fmla="*/ 9418 h 10616"/>
                <a:gd name="connsiteX11" fmla="*/ 5470 w 10932"/>
                <a:gd name="connsiteY11" fmla="*/ 8313 h 10616"/>
                <a:gd name="connsiteX12" fmla="*/ 5168 w 10932"/>
                <a:gd name="connsiteY12" fmla="*/ 7446 h 10616"/>
                <a:gd name="connsiteX0" fmla="*/ 5404 w 10932"/>
                <a:gd name="connsiteY0" fmla="*/ 0 h 10645"/>
                <a:gd name="connsiteX1" fmla="*/ 7322 w 10932"/>
                <a:gd name="connsiteY1" fmla="*/ 1856 h 10645"/>
                <a:gd name="connsiteX2" fmla="*/ 7985 w 10932"/>
                <a:gd name="connsiteY2" fmla="*/ 4874 h 10645"/>
                <a:gd name="connsiteX3" fmla="*/ 6524 w 10932"/>
                <a:gd name="connsiteY3" fmla="*/ 6346 h 10645"/>
                <a:gd name="connsiteX4" fmla="*/ 4927 w 10932"/>
                <a:gd name="connsiteY4" fmla="*/ 7358 h 10645"/>
                <a:gd name="connsiteX5" fmla="*/ 2016 w 10932"/>
                <a:gd name="connsiteY5" fmla="*/ 7553 h 10645"/>
                <a:gd name="connsiteX6" fmla="*/ 0 w 10932"/>
                <a:gd name="connsiteY6" fmla="*/ 7887 h 10645"/>
                <a:gd name="connsiteX7" fmla="*/ 3117 w 10932"/>
                <a:gd name="connsiteY7" fmla="*/ 8841 h 10645"/>
                <a:gd name="connsiteX8" fmla="*/ 6280 w 10932"/>
                <a:gd name="connsiteY8" fmla="*/ 9626 h 10645"/>
                <a:gd name="connsiteX9" fmla="*/ 10932 w 10932"/>
                <a:gd name="connsiteY9" fmla="*/ 10645 h 10645"/>
                <a:gd name="connsiteX10" fmla="*/ 7940 w 10932"/>
                <a:gd name="connsiteY10" fmla="*/ 9447 h 10645"/>
                <a:gd name="connsiteX11" fmla="*/ 5470 w 10932"/>
                <a:gd name="connsiteY11" fmla="*/ 8342 h 10645"/>
                <a:gd name="connsiteX12" fmla="*/ 5168 w 10932"/>
                <a:gd name="connsiteY12" fmla="*/ 7475 h 10645"/>
                <a:gd name="connsiteX0" fmla="*/ 5404 w 10932"/>
                <a:gd name="connsiteY0" fmla="*/ 0 h 10645"/>
                <a:gd name="connsiteX1" fmla="*/ 6303 w 10932"/>
                <a:gd name="connsiteY1" fmla="*/ 1896 h 10645"/>
                <a:gd name="connsiteX2" fmla="*/ 7985 w 10932"/>
                <a:gd name="connsiteY2" fmla="*/ 4874 h 10645"/>
                <a:gd name="connsiteX3" fmla="*/ 6524 w 10932"/>
                <a:gd name="connsiteY3" fmla="*/ 6346 h 10645"/>
                <a:gd name="connsiteX4" fmla="*/ 4927 w 10932"/>
                <a:gd name="connsiteY4" fmla="*/ 7358 h 10645"/>
                <a:gd name="connsiteX5" fmla="*/ 2016 w 10932"/>
                <a:gd name="connsiteY5" fmla="*/ 7553 h 10645"/>
                <a:gd name="connsiteX6" fmla="*/ 0 w 10932"/>
                <a:gd name="connsiteY6" fmla="*/ 7887 h 10645"/>
                <a:gd name="connsiteX7" fmla="*/ 3117 w 10932"/>
                <a:gd name="connsiteY7" fmla="*/ 8841 h 10645"/>
                <a:gd name="connsiteX8" fmla="*/ 6280 w 10932"/>
                <a:gd name="connsiteY8" fmla="*/ 9626 h 10645"/>
                <a:gd name="connsiteX9" fmla="*/ 10932 w 10932"/>
                <a:gd name="connsiteY9" fmla="*/ 10645 h 10645"/>
                <a:gd name="connsiteX10" fmla="*/ 7940 w 10932"/>
                <a:gd name="connsiteY10" fmla="*/ 9447 h 10645"/>
                <a:gd name="connsiteX11" fmla="*/ 5470 w 10932"/>
                <a:gd name="connsiteY11" fmla="*/ 8342 h 10645"/>
                <a:gd name="connsiteX12" fmla="*/ 5168 w 10932"/>
                <a:gd name="connsiteY12" fmla="*/ 7475 h 10645"/>
                <a:gd name="connsiteX0" fmla="*/ 5404 w 10932"/>
                <a:gd name="connsiteY0" fmla="*/ 0 h 10645"/>
                <a:gd name="connsiteX1" fmla="*/ 6303 w 10932"/>
                <a:gd name="connsiteY1" fmla="*/ 1896 h 10645"/>
                <a:gd name="connsiteX2" fmla="*/ 7483 w 10932"/>
                <a:gd name="connsiteY2" fmla="*/ 4740 h 10645"/>
                <a:gd name="connsiteX3" fmla="*/ 6524 w 10932"/>
                <a:gd name="connsiteY3" fmla="*/ 6346 h 10645"/>
                <a:gd name="connsiteX4" fmla="*/ 4927 w 10932"/>
                <a:gd name="connsiteY4" fmla="*/ 7358 h 10645"/>
                <a:gd name="connsiteX5" fmla="*/ 2016 w 10932"/>
                <a:gd name="connsiteY5" fmla="*/ 7553 h 10645"/>
                <a:gd name="connsiteX6" fmla="*/ 0 w 10932"/>
                <a:gd name="connsiteY6" fmla="*/ 7887 h 10645"/>
                <a:gd name="connsiteX7" fmla="*/ 3117 w 10932"/>
                <a:gd name="connsiteY7" fmla="*/ 8841 h 10645"/>
                <a:gd name="connsiteX8" fmla="*/ 6280 w 10932"/>
                <a:gd name="connsiteY8" fmla="*/ 9626 h 10645"/>
                <a:gd name="connsiteX9" fmla="*/ 10932 w 10932"/>
                <a:gd name="connsiteY9" fmla="*/ 10645 h 10645"/>
                <a:gd name="connsiteX10" fmla="*/ 7940 w 10932"/>
                <a:gd name="connsiteY10" fmla="*/ 9447 h 10645"/>
                <a:gd name="connsiteX11" fmla="*/ 5470 w 10932"/>
                <a:gd name="connsiteY11" fmla="*/ 8342 h 10645"/>
                <a:gd name="connsiteX12" fmla="*/ 5168 w 10932"/>
                <a:gd name="connsiteY12" fmla="*/ 7475 h 10645"/>
                <a:gd name="connsiteX0" fmla="*/ 5404 w 10932"/>
                <a:gd name="connsiteY0" fmla="*/ 0 h 10645"/>
                <a:gd name="connsiteX1" fmla="*/ 6303 w 10932"/>
                <a:gd name="connsiteY1" fmla="*/ 1896 h 10645"/>
                <a:gd name="connsiteX2" fmla="*/ 7483 w 10932"/>
                <a:gd name="connsiteY2" fmla="*/ 4740 h 10645"/>
                <a:gd name="connsiteX3" fmla="*/ 6395 w 10932"/>
                <a:gd name="connsiteY3" fmla="*/ 6261 h 10645"/>
                <a:gd name="connsiteX4" fmla="*/ 4927 w 10932"/>
                <a:gd name="connsiteY4" fmla="*/ 7358 h 10645"/>
                <a:gd name="connsiteX5" fmla="*/ 2016 w 10932"/>
                <a:gd name="connsiteY5" fmla="*/ 7553 h 10645"/>
                <a:gd name="connsiteX6" fmla="*/ 0 w 10932"/>
                <a:gd name="connsiteY6" fmla="*/ 7887 h 10645"/>
                <a:gd name="connsiteX7" fmla="*/ 3117 w 10932"/>
                <a:gd name="connsiteY7" fmla="*/ 8841 h 10645"/>
                <a:gd name="connsiteX8" fmla="*/ 6280 w 10932"/>
                <a:gd name="connsiteY8" fmla="*/ 9626 h 10645"/>
                <a:gd name="connsiteX9" fmla="*/ 10932 w 10932"/>
                <a:gd name="connsiteY9" fmla="*/ 10645 h 10645"/>
                <a:gd name="connsiteX10" fmla="*/ 7940 w 10932"/>
                <a:gd name="connsiteY10" fmla="*/ 9447 h 10645"/>
                <a:gd name="connsiteX11" fmla="*/ 5470 w 10932"/>
                <a:gd name="connsiteY11" fmla="*/ 8342 h 10645"/>
                <a:gd name="connsiteX12" fmla="*/ 5168 w 10932"/>
                <a:gd name="connsiteY12" fmla="*/ 7475 h 10645"/>
                <a:gd name="connsiteX0" fmla="*/ 5404 w 10932"/>
                <a:gd name="connsiteY0" fmla="*/ 0 h 10645"/>
                <a:gd name="connsiteX1" fmla="*/ 6303 w 10932"/>
                <a:gd name="connsiteY1" fmla="*/ 1896 h 10645"/>
                <a:gd name="connsiteX2" fmla="*/ 7483 w 10932"/>
                <a:gd name="connsiteY2" fmla="*/ 4740 h 10645"/>
                <a:gd name="connsiteX3" fmla="*/ 6395 w 10932"/>
                <a:gd name="connsiteY3" fmla="*/ 6261 h 10645"/>
                <a:gd name="connsiteX4" fmla="*/ 4927 w 10932"/>
                <a:gd name="connsiteY4" fmla="*/ 7358 h 10645"/>
                <a:gd name="connsiteX5" fmla="*/ 2016 w 10932"/>
                <a:gd name="connsiteY5" fmla="*/ 7553 h 10645"/>
                <a:gd name="connsiteX6" fmla="*/ 0 w 10932"/>
                <a:gd name="connsiteY6" fmla="*/ 7887 h 10645"/>
                <a:gd name="connsiteX7" fmla="*/ 3117 w 10932"/>
                <a:gd name="connsiteY7" fmla="*/ 8841 h 10645"/>
                <a:gd name="connsiteX8" fmla="*/ 6280 w 10932"/>
                <a:gd name="connsiteY8" fmla="*/ 9626 h 10645"/>
                <a:gd name="connsiteX9" fmla="*/ 10932 w 10932"/>
                <a:gd name="connsiteY9" fmla="*/ 10645 h 10645"/>
                <a:gd name="connsiteX10" fmla="*/ 7940 w 10932"/>
                <a:gd name="connsiteY10" fmla="*/ 9447 h 10645"/>
                <a:gd name="connsiteX11" fmla="*/ 6797 w 10932"/>
                <a:gd name="connsiteY11" fmla="*/ 8345 h 10645"/>
                <a:gd name="connsiteX12" fmla="*/ 5168 w 10932"/>
                <a:gd name="connsiteY12" fmla="*/ 7475 h 10645"/>
                <a:gd name="connsiteX0" fmla="*/ 5404 w 10932"/>
                <a:gd name="connsiteY0" fmla="*/ 0 h 10645"/>
                <a:gd name="connsiteX1" fmla="*/ 6303 w 10932"/>
                <a:gd name="connsiteY1" fmla="*/ 1896 h 10645"/>
                <a:gd name="connsiteX2" fmla="*/ 7483 w 10932"/>
                <a:gd name="connsiteY2" fmla="*/ 4740 h 10645"/>
                <a:gd name="connsiteX3" fmla="*/ 6395 w 10932"/>
                <a:gd name="connsiteY3" fmla="*/ 6261 h 10645"/>
                <a:gd name="connsiteX4" fmla="*/ 4927 w 10932"/>
                <a:gd name="connsiteY4" fmla="*/ 7358 h 10645"/>
                <a:gd name="connsiteX5" fmla="*/ 2016 w 10932"/>
                <a:gd name="connsiteY5" fmla="*/ 7553 h 10645"/>
                <a:gd name="connsiteX6" fmla="*/ 0 w 10932"/>
                <a:gd name="connsiteY6" fmla="*/ 7887 h 10645"/>
                <a:gd name="connsiteX7" fmla="*/ 3117 w 10932"/>
                <a:gd name="connsiteY7" fmla="*/ 8841 h 10645"/>
                <a:gd name="connsiteX8" fmla="*/ 6280 w 10932"/>
                <a:gd name="connsiteY8" fmla="*/ 9626 h 10645"/>
                <a:gd name="connsiteX9" fmla="*/ 10932 w 10932"/>
                <a:gd name="connsiteY9" fmla="*/ 10645 h 10645"/>
                <a:gd name="connsiteX10" fmla="*/ 8769 w 10932"/>
                <a:gd name="connsiteY10" fmla="*/ 9212 h 10645"/>
                <a:gd name="connsiteX11" fmla="*/ 6797 w 10932"/>
                <a:gd name="connsiteY11" fmla="*/ 8345 h 10645"/>
                <a:gd name="connsiteX12" fmla="*/ 5168 w 10932"/>
                <a:gd name="connsiteY12" fmla="*/ 7475 h 10645"/>
                <a:gd name="connsiteX0" fmla="*/ 5404 w 10932"/>
                <a:gd name="connsiteY0" fmla="*/ 0 h 10645"/>
                <a:gd name="connsiteX1" fmla="*/ 6303 w 10932"/>
                <a:gd name="connsiteY1" fmla="*/ 1896 h 10645"/>
                <a:gd name="connsiteX2" fmla="*/ 7483 w 10932"/>
                <a:gd name="connsiteY2" fmla="*/ 4740 h 10645"/>
                <a:gd name="connsiteX3" fmla="*/ 6395 w 10932"/>
                <a:gd name="connsiteY3" fmla="*/ 6261 h 10645"/>
                <a:gd name="connsiteX4" fmla="*/ 4927 w 10932"/>
                <a:gd name="connsiteY4" fmla="*/ 7358 h 10645"/>
                <a:gd name="connsiteX5" fmla="*/ 2016 w 10932"/>
                <a:gd name="connsiteY5" fmla="*/ 7553 h 10645"/>
                <a:gd name="connsiteX6" fmla="*/ 0 w 10932"/>
                <a:gd name="connsiteY6" fmla="*/ 7887 h 10645"/>
                <a:gd name="connsiteX7" fmla="*/ 3117 w 10932"/>
                <a:gd name="connsiteY7" fmla="*/ 8841 h 10645"/>
                <a:gd name="connsiteX8" fmla="*/ 7456 w 10932"/>
                <a:gd name="connsiteY8" fmla="*/ 9499 h 10645"/>
                <a:gd name="connsiteX9" fmla="*/ 10932 w 10932"/>
                <a:gd name="connsiteY9" fmla="*/ 10645 h 10645"/>
                <a:gd name="connsiteX10" fmla="*/ 8769 w 10932"/>
                <a:gd name="connsiteY10" fmla="*/ 9212 h 10645"/>
                <a:gd name="connsiteX11" fmla="*/ 6797 w 10932"/>
                <a:gd name="connsiteY11" fmla="*/ 8345 h 10645"/>
                <a:gd name="connsiteX12" fmla="*/ 5168 w 10932"/>
                <a:gd name="connsiteY12" fmla="*/ 7475 h 10645"/>
                <a:gd name="connsiteX0" fmla="*/ 5404 w 10932"/>
                <a:gd name="connsiteY0" fmla="*/ 0 h 10645"/>
                <a:gd name="connsiteX1" fmla="*/ 6303 w 10932"/>
                <a:gd name="connsiteY1" fmla="*/ 1896 h 10645"/>
                <a:gd name="connsiteX2" fmla="*/ 7483 w 10932"/>
                <a:gd name="connsiteY2" fmla="*/ 4740 h 10645"/>
                <a:gd name="connsiteX3" fmla="*/ 6395 w 10932"/>
                <a:gd name="connsiteY3" fmla="*/ 6261 h 10645"/>
                <a:gd name="connsiteX4" fmla="*/ 4927 w 10932"/>
                <a:gd name="connsiteY4" fmla="*/ 7358 h 10645"/>
                <a:gd name="connsiteX5" fmla="*/ 2016 w 10932"/>
                <a:gd name="connsiteY5" fmla="*/ 7553 h 10645"/>
                <a:gd name="connsiteX6" fmla="*/ 0 w 10932"/>
                <a:gd name="connsiteY6" fmla="*/ 7887 h 10645"/>
                <a:gd name="connsiteX7" fmla="*/ 4523 w 10932"/>
                <a:gd name="connsiteY7" fmla="*/ 8896 h 10645"/>
                <a:gd name="connsiteX8" fmla="*/ 7456 w 10932"/>
                <a:gd name="connsiteY8" fmla="*/ 9499 h 10645"/>
                <a:gd name="connsiteX9" fmla="*/ 10932 w 10932"/>
                <a:gd name="connsiteY9" fmla="*/ 10645 h 10645"/>
                <a:gd name="connsiteX10" fmla="*/ 8769 w 10932"/>
                <a:gd name="connsiteY10" fmla="*/ 9212 h 10645"/>
                <a:gd name="connsiteX11" fmla="*/ 6797 w 10932"/>
                <a:gd name="connsiteY11" fmla="*/ 8345 h 10645"/>
                <a:gd name="connsiteX12" fmla="*/ 5168 w 10932"/>
                <a:gd name="connsiteY12" fmla="*/ 7475 h 10645"/>
                <a:gd name="connsiteX0" fmla="*/ 3886 w 9414"/>
                <a:gd name="connsiteY0" fmla="*/ 0 h 10645"/>
                <a:gd name="connsiteX1" fmla="*/ 4785 w 9414"/>
                <a:gd name="connsiteY1" fmla="*/ 1896 h 10645"/>
                <a:gd name="connsiteX2" fmla="*/ 5965 w 9414"/>
                <a:gd name="connsiteY2" fmla="*/ 4740 h 10645"/>
                <a:gd name="connsiteX3" fmla="*/ 4877 w 9414"/>
                <a:gd name="connsiteY3" fmla="*/ 6261 h 10645"/>
                <a:gd name="connsiteX4" fmla="*/ 3409 w 9414"/>
                <a:gd name="connsiteY4" fmla="*/ 7358 h 10645"/>
                <a:gd name="connsiteX5" fmla="*/ 498 w 9414"/>
                <a:gd name="connsiteY5" fmla="*/ 7553 h 10645"/>
                <a:gd name="connsiteX6" fmla="*/ 420 w 9414"/>
                <a:gd name="connsiteY6" fmla="*/ 8382 h 10645"/>
                <a:gd name="connsiteX7" fmla="*/ 3005 w 9414"/>
                <a:gd name="connsiteY7" fmla="*/ 8896 h 10645"/>
                <a:gd name="connsiteX8" fmla="*/ 5938 w 9414"/>
                <a:gd name="connsiteY8" fmla="*/ 9499 h 10645"/>
                <a:gd name="connsiteX9" fmla="*/ 9414 w 9414"/>
                <a:gd name="connsiteY9" fmla="*/ 10645 h 10645"/>
                <a:gd name="connsiteX10" fmla="*/ 7251 w 9414"/>
                <a:gd name="connsiteY10" fmla="*/ 9212 h 10645"/>
                <a:gd name="connsiteX11" fmla="*/ 5279 w 9414"/>
                <a:gd name="connsiteY11" fmla="*/ 8345 h 10645"/>
                <a:gd name="connsiteX12" fmla="*/ 3650 w 9414"/>
                <a:gd name="connsiteY12" fmla="*/ 7475 h 10645"/>
                <a:gd name="connsiteX0" fmla="*/ 3682 w 9554"/>
                <a:gd name="connsiteY0" fmla="*/ 0 h 10000"/>
                <a:gd name="connsiteX1" fmla="*/ 4637 w 9554"/>
                <a:gd name="connsiteY1" fmla="*/ 1781 h 10000"/>
                <a:gd name="connsiteX2" fmla="*/ 5890 w 9554"/>
                <a:gd name="connsiteY2" fmla="*/ 4453 h 10000"/>
                <a:gd name="connsiteX3" fmla="*/ 4735 w 9554"/>
                <a:gd name="connsiteY3" fmla="*/ 5882 h 10000"/>
                <a:gd name="connsiteX4" fmla="*/ 3175 w 9554"/>
                <a:gd name="connsiteY4" fmla="*/ 6912 h 10000"/>
                <a:gd name="connsiteX5" fmla="*/ 1257 w 9554"/>
                <a:gd name="connsiteY5" fmla="*/ 7496 h 10000"/>
                <a:gd name="connsiteX6" fmla="*/ 0 w 9554"/>
                <a:gd name="connsiteY6" fmla="*/ 7874 h 10000"/>
                <a:gd name="connsiteX7" fmla="*/ 2746 w 9554"/>
                <a:gd name="connsiteY7" fmla="*/ 8357 h 10000"/>
                <a:gd name="connsiteX8" fmla="*/ 5862 w 9554"/>
                <a:gd name="connsiteY8" fmla="*/ 8923 h 10000"/>
                <a:gd name="connsiteX9" fmla="*/ 9554 w 9554"/>
                <a:gd name="connsiteY9" fmla="*/ 10000 h 10000"/>
                <a:gd name="connsiteX10" fmla="*/ 7256 w 9554"/>
                <a:gd name="connsiteY10" fmla="*/ 8654 h 10000"/>
                <a:gd name="connsiteX11" fmla="*/ 5162 w 9554"/>
                <a:gd name="connsiteY11" fmla="*/ 7839 h 10000"/>
                <a:gd name="connsiteX12" fmla="*/ 3431 w 9554"/>
                <a:gd name="connsiteY12" fmla="*/ 7022 h 10000"/>
                <a:gd name="connsiteX0" fmla="*/ 3355 w 9501"/>
                <a:gd name="connsiteY0" fmla="*/ 0 h 10000"/>
                <a:gd name="connsiteX1" fmla="*/ 4354 w 9501"/>
                <a:gd name="connsiteY1" fmla="*/ 1781 h 10000"/>
                <a:gd name="connsiteX2" fmla="*/ 5666 w 9501"/>
                <a:gd name="connsiteY2" fmla="*/ 4453 h 10000"/>
                <a:gd name="connsiteX3" fmla="*/ 4457 w 9501"/>
                <a:gd name="connsiteY3" fmla="*/ 5882 h 10000"/>
                <a:gd name="connsiteX4" fmla="*/ 2824 w 9501"/>
                <a:gd name="connsiteY4" fmla="*/ 6912 h 10000"/>
                <a:gd name="connsiteX5" fmla="*/ 817 w 9501"/>
                <a:gd name="connsiteY5" fmla="*/ 7496 h 10000"/>
                <a:gd name="connsiteX6" fmla="*/ 0 w 9501"/>
                <a:gd name="connsiteY6" fmla="*/ 7954 h 10000"/>
                <a:gd name="connsiteX7" fmla="*/ 2375 w 9501"/>
                <a:gd name="connsiteY7" fmla="*/ 8357 h 10000"/>
                <a:gd name="connsiteX8" fmla="*/ 5637 w 9501"/>
                <a:gd name="connsiteY8" fmla="*/ 8923 h 10000"/>
                <a:gd name="connsiteX9" fmla="*/ 9501 w 9501"/>
                <a:gd name="connsiteY9" fmla="*/ 10000 h 10000"/>
                <a:gd name="connsiteX10" fmla="*/ 7096 w 9501"/>
                <a:gd name="connsiteY10" fmla="*/ 8654 h 10000"/>
                <a:gd name="connsiteX11" fmla="*/ 4904 w 9501"/>
                <a:gd name="connsiteY11" fmla="*/ 7839 h 10000"/>
                <a:gd name="connsiteX12" fmla="*/ 3092 w 9501"/>
                <a:gd name="connsiteY12" fmla="*/ 7022 h 10000"/>
                <a:gd name="connsiteX0" fmla="*/ 3531 w 10000"/>
                <a:gd name="connsiteY0" fmla="*/ 0 h 10000"/>
                <a:gd name="connsiteX1" fmla="*/ 4583 w 10000"/>
                <a:gd name="connsiteY1" fmla="*/ 1781 h 10000"/>
                <a:gd name="connsiteX2" fmla="*/ 5964 w 10000"/>
                <a:gd name="connsiteY2" fmla="*/ 4453 h 10000"/>
                <a:gd name="connsiteX3" fmla="*/ 4351 w 10000"/>
                <a:gd name="connsiteY3" fmla="*/ 5900 h 10000"/>
                <a:gd name="connsiteX4" fmla="*/ 2972 w 10000"/>
                <a:gd name="connsiteY4" fmla="*/ 6912 h 10000"/>
                <a:gd name="connsiteX5" fmla="*/ 860 w 10000"/>
                <a:gd name="connsiteY5" fmla="*/ 7496 h 10000"/>
                <a:gd name="connsiteX6" fmla="*/ 0 w 10000"/>
                <a:gd name="connsiteY6" fmla="*/ 7954 h 10000"/>
                <a:gd name="connsiteX7" fmla="*/ 2500 w 10000"/>
                <a:gd name="connsiteY7" fmla="*/ 8357 h 10000"/>
                <a:gd name="connsiteX8" fmla="*/ 5933 w 10000"/>
                <a:gd name="connsiteY8" fmla="*/ 8923 h 10000"/>
                <a:gd name="connsiteX9" fmla="*/ 10000 w 10000"/>
                <a:gd name="connsiteY9" fmla="*/ 10000 h 10000"/>
                <a:gd name="connsiteX10" fmla="*/ 7469 w 10000"/>
                <a:gd name="connsiteY10" fmla="*/ 8654 h 10000"/>
                <a:gd name="connsiteX11" fmla="*/ 5162 w 10000"/>
                <a:gd name="connsiteY11" fmla="*/ 7839 h 10000"/>
                <a:gd name="connsiteX12" fmla="*/ 3254 w 10000"/>
                <a:gd name="connsiteY12" fmla="*/ 7022 h 10000"/>
                <a:gd name="connsiteX0" fmla="*/ 3531 w 10000"/>
                <a:gd name="connsiteY0" fmla="*/ 0 h 10000"/>
                <a:gd name="connsiteX1" fmla="*/ 4583 w 10000"/>
                <a:gd name="connsiteY1" fmla="*/ 1781 h 10000"/>
                <a:gd name="connsiteX2" fmla="*/ 4322 w 10000"/>
                <a:gd name="connsiteY2" fmla="*/ 4093 h 10000"/>
                <a:gd name="connsiteX3" fmla="*/ 4351 w 10000"/>
                <a:gd name="connsiteY3" fmla="*/ 5900 h 10000"/>
                <a:gd name="connsiteX4" fmla="*/ 2972 w 10000"/>
                <a:gd name="connsiteY4" fmla="*/ 6912 h 10000"/>
                <a:gd name="connsiteX5" fmla="*/ 860 w 10000"/>
                <a:gd name="connsiteY5" fmla="*/ 7496 h 10000"/>
                <a:gd name="connsiteX6" fmla="*/ 0 w 10000"/>
                <a:gd name="connsiteY6" fmla="*/ 7954 h 10000"/>
                <a:gd name="connsiteX7" fmla="*/ 2500 w 10000"/>
                <a:gd name="connsiteY7" fmla="*/ 8357 h 10000"/>
                <a:gd name="connsiteX8" fmla="*/ 5933 w 10000"/>
                <a:gd name="connsiteY8" fmla="*/ 8923 h 10000"/>
                <a:gd name="connsiteX9" fmla="*/ 10000 w 10000"/>
                <a:gd name="connsiteY9" fmla="*/ 10000 h 10000"/>
                <a:gd name="connsiteX10" fmla="*/ 7469 w 10000"/>
                <a:gd name="connsiteY10" fmla="*/ 8654 h 10000"/>
                <a:gd name="connsiteX11" fmla="*/ 5162 w 10000"/>
                <a:gd name="connsiteY11" fmla="*/ 7839 h 10000"/>
                <a:gd name="connsiteX12" fmla="*/ 3254 w 10000"/>
                <a:gd name="connsiteY12" fmla="*/ 7022 h 10000"/>
                <a:gd name="connsiteX0" fmla="*/ 3531 w 10000"/>
                <a:gd name="connsiteY0" fmla="*/ 0 h 10000"/>
                <a:gd name="connsiteX1" fmla="*/ 4583 w 10000"/>
                <a:gd name="connsiteY1" fmla="*/ 1781 h 10000"/>
                <a:gd name="connsiteX2" fmla="*/ 4322 w 10000"/>
                <a:gd name="connsiteY2" fmla="*/ 4093 h 10000"/>
                <a:gd name="connsiteX3" fmla="*/ 4351 w 10000"/>
                <a:gd name="connsiteY3" fmla="*/ 5900 h 10000"/>
                <a:gd name="connsiteX4" fmla="*/ 2972 w 10000"/>
                <a:gd name="connsiteY4" fmla="*/ 6912 h 10000"/>
                <a:gd name="connsiteX5" fmla="*/ 860 w 10000"/>
                <a:gd name="connsiteY5" fmla="*/ 7496 h 10000"/>
                <a:gd name="connsiteX6" fmla="*/ 0 w 10000"/>
                <a:gd name="connsiteY6" fmla="*/ 7954 h 10000"/>
                <a:gd name="connsiteX7" fmla="*/ 2500 w 10000"/>
                <a:gd name="connsiteY7" fmla="*/ 8357 h 10000"/>
                <a:gd name="connsiteX8" fmla="*/ 5933 w 10000"/>
                <a:gd name="connsiteY8" fmla="*/ 8923 h 10000"/>
                <a:gd name="connsiteX9" fmla="*/ 10000 w 10000"/>
                <a:gd name="connsiteY9" fmla="*/ 10000 h 10000"/>
                <a:gd name="connsiteX10" fmla="*/ 7469 w 10000"/>
                <a:gd name="connsiteY10" fmla="*/ 8654 h 10000"/>
                <a:gd name="connsiteX11" fmla="*/ 5162 w 10000"/>
                <a:gd name="connsiteY11" fmla="*/ 7839 h 10000"/>
                <a:gd name="connsiteX12" fmla="*/ 3254 w 10000"/>
                <a:gd name="connsiteY12" fmla="*/ 7022 h 10000"/>
                <a:gd name="connsiteX0" fmla="*/ 3531 w 10000"/>
                <a:gd name="connsiteY0" fmla="*/ 0 h 10000"/>
                <a:gd name="connsiteX1" fmla="*/ 1442 w 10000"/>
                <a:gd name="connsiteY1" fmla="*/ 1870 h 10000"/>
                <a:gd name="connsiteX2" fmla="*/ 4322 w 10000"/>
                <a:gd name="connsiteY2" fmla="*/ 4093 h 10000"/>
                <a:gd name="connsiteX3" fmla="*/ 4351 w 10000"/>
                <a:gd name="connsiteY3" fmla="*/ 5900 h 10000"/>
                <a:gd name="connsiteX4" fmla="*/ 2972 w 10000"/>
                <a:gd name="connsiteY4" fmla="*/ 6912 h 10000"/>
                <a:gd name="connsiteX5" fmla="*/ 860 w 10000"/>
                <a:gd name="connsiteY5" fmla="*/ 7496 h 10000"/>
                <a:gd name="connsiteX6" fmla="*/ 0 w 10000"/>
                <a:gd name="connsiteY6" fmla="*/ 7954 h 10000"/>
                <a:gd name="connsiteX7" fmla="*/ 2500 w 10000"/>
                <a:gd name="connsiteY7" fmla="*/ 8357 h 10000"/>
                <a:gd name="connsiteX8" fmla="*/ 5933 w 10000"/>
                <a:gd name="connsiteY8" fmla="*/ 8923 h 10000"/>
                <a:gd name="connsiteX9" fmla="*/ 10000 w 10000"/>
                <a:gd name="connsiteY9" fmla="*/ 10000 h 10000"/>
                <a:gd name="connsiteX10" fmla="*/ 7469 w 10000"/>
                <a:gd name="connsiteY10" fmla="*/ 8654 h 10000"/>
                <a:gd name="connsiteX11" fmla="*/ 5162 w 10000"/>
                <a:gd name="connsiteY11" fmla="*/ 7839 h 10000"/>
                <a:gd name="connsiteX12" fmla="*/ 3254 w 10000"/>
                <a:gd name="connsiteY12" fmla="*/ 7022 h 10000"/>
                <a:gd name="connsiteX0" fmla="*/ 1 w 11424"/>
                <a:gd name="connsiteY0" fmla="*/ 0 h 10108"/>
                <a:gd name="connsiteX1" fmla="*/ 2866 w 11424"/>
                <a:gd name="connsiteY1" fmla="*/ 1978 h 10108"/>
                <a:gd name="connsiteX2" fmla="*/ 5746 w 11424"/>
                <a:gd name="connsiteY2" fmla="*/ 4201 h 10108"/>
                <a:gd name="connsiteX3" fmla="*/ 5775 w 11424"/>
                <a:gd name="connsiteY3" fmla="*/ 6008 h 10108"/>
                <a:gd name="connsiteX4" fmla="*/ 4396 w 11424"/>
                <a:gd name="connsiteY4" fmla="*/ 7020 h 10108"/>
                <a:gd name="connsiteX5" fmla="*/ 2284 w 11424"/>
                <a:gd name="connsiteY5" fmla="*/ 7604 h 10108"/>
                <a:gd name="connsiteX6" fmla="*/ 1424 w 11424"/>
                <a:gd name="connsiteY6" fmla="*/ 8062 h 10108"/>
                <a:gd name="connsiteX7" fmla="*/ 3924 w 11424"/>
                <a:gd name="connsiteY7" fmla="*/ 8465 h 10108"/>
                <a:gd name="connsiteX8" fmla="*/ 7357 w 11424"/>
                <a:gd name="connsiteY8" fmla="*/ 9031 h 10108"/>
                <a:gd name="connsiteX9" fmla="*/ 11424 w 11424"/>
                <a:gd name="connsiteY9" fmla="*/ 10108 h 10108"/>
                <a:gd name="connsiteX10" fmla="*/ 8893 w 11424"/>
                <a:gd name="connsiteY10" fmla="*/ 8762 h 10108"/>
                <a:gd name="connsiteX11" fmla="*/ 6586 w 11424"/>
                <a:gd name="connsiteY11" fmla="*/ 7947 h 10108"/>
                <a:gd name="connsiteX12" fmla="*/ 4678 w 11424"/>
                <a:gd name="connsiteY12" fmla="*/ 7130 h 1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24" h="10108">
                  <a:moveTo>
                    <a:pt x="1" y="0"/>
                  </a:moveTo>
                  <a:cubicBezTo>
                    <a:pt x="0" y="5"/>
                    <a:pt x="1909" y="1278"/>
                    <a:pt x="2866" y="1978"/>
                  </a:cubicBezTo>
                  <a:cubicBezTo>
                    <a:pt x="3824" y="2678"/>
                    <a:pt x="5261" y="3529"/>
                    <a:pt x="5746" y="4201"/>
                  </a:cubicBezTo>
                  <a:cubicBezTo>
                    <a:pt x="6231" y="4873"/>
                    <a:pt x="6000" y="5538"/>
                    <a:pt x="5775" y="6008"/>
                  </a:cubicBezTo>
                  <a:cubicBezTo>
                    <a:pt x="5550" y="6478"/>
                    <a:pt x="4978" y="6754"/>
                    <a:pt x="4396" y="7020"/>
                  </a:cubicBezTo>
                  <a:cubicBezTo>
                    <a:pt x="3814" y="7286"/>
                    <a:pt x="2780" y="7430"/>
                    <a:pt x="2284" y="7604"/>
                  </a:cubicBezTo>
                  <a:cubicBezTo>
                    <a:pt x="1788" y="7778"/>
                    <a:pt x="1424" y="7918"/>
                    <a:pt x="1424" y="8062"/>
                  </a:cubicBezTo>
                  <a:cubicBezTo>
                    <a:pt x="1424" y="8202"/>
                    <a:pt x="2935" y="8304"/>
                    <a:pt x="3924" y="8465"/>
                  </a:cubicBezTo>
                  <a:cubicBezTo>
                    <a:pt x="4912" y="8626"/>
                    <a:pt x="6122" y="8785"/>
                    <a:pt x="7357" y="9031"/>
                  </a:cubicBezTo>
                  <a:cubicBezTo>
                    <a:pt x="8891" y="9315"/>
                    <a:pt x="9275" y="9766"/>
                    <a:pt x="11424" y="10108"/>
                  </a:cubicBezTo>
                  <a:cubicBezTo>
                    <a:pt x="10038" y="9480"/>
                    <a:pt x="9886" y="9149"/>
                    <a:pt x="8893" y="8762"/>
                  </a:cubicBezTo>
                  <a:cubicBezTo>
                    <a:pt x="7878" y="8374"/>
                    <a:pt x="7175" y="8299"/>
                    <a:pt x="6586" y="7947"/>
                  </a:cubicBezTo>
                  <a:cubicBezTo>
                    <a:pt x="5962" y="7593"/>
                    <a:pt x="4790" y="7315"/>
                    <a:pt x="4678" y="7130"/>
                  </a:cubicBezTo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 rot="21326996">
              <a:off x="4957645" y="3393970"/>
              <a:ext cx="192881" cy="771621"/>
            </a:xfrm>
            <a:custGeom>
              <a:avLst/>
              <a:gdLst>
                <a:gd name="T0" fmla="*/ 42 w 87"/>
                <a:gd name="T1" fmla="*/ 250 h 259"/>
                <a:gd name="T2" fmla="*/ 56 w 87"/>
                <a:gd name="T3" fmla="*/ 168 h 259"/>
                <a:gd name="T4" fmla="*/ 80 w 87"/>
                <a:gd name="T5" fmla="*/ 94 h 259"/>
                <a:gd name="T6" fmla="*/ 85 w 87"/>
                <a:gd name="T7" fmla="*/ 38 h 259"/>
                <a:gd name="T8" fmla="*/ 68 w 87"/>
                <a:gd name="T9" fmla="*/ 5 h 259"/>
                <a:gd name="T10" fmla="*/ 35 w 87"/>
                <a:gd name="T11" fmla="*/ 7 h 259"/>
                <a:gd name="T12" fmla="*/ 13 w 87"/>
                <a:gd name="T13" fmla="*/ 31 h 259"/>
                <a:gd name="T14" fmla="*/ 1 w 87"/>
                <a:gd name="T15" fmla="*/ 106 h 259"/>
                <a:gd name="T16" fmla="*/ 18 w 87"/>
                <a:gd name="T17" fmla="*/ 185 h 259"/>
                <a:gd name="T18" fmla="*/ 35 w 87"/>
                <a:gd name="T19" fmla="*/ 221 h 259"/>
                <a:gd name="T20" fmla="*/ 42 w 87"/>
                <a:gd name="T21" fmla="*/ 250 h 2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259"/>
                <a:gd name="T35" fmla="*/ 87 w 87"/>
                <a:gd name="T36" fmla="*/ 259 h 259"/>
                <a:gd name="connsiteX0" fmla="*/ 7991 w 10000"/>
                <a:gd name="connsiteY0" fmla="*/ 11962 h 12309"/>
                <a:gd name="connsiteX1" fmla="*/ 6437 w 10000"/>
                <a:gd name="connsiteY1" fmla="*/ 6486 h 12309"/>
                <a:gd name="connsiteX2" fmla="*/ 9195 w 10000"/>
                <a:gd name="connsiteY2" fmla="*/ 3629 h 12309"/>
                <a:gd name="connsiteX3" fmla="*/ 9770 w 10000"/>
                <a:gd name="connsiteY3" fmla="*/ 1467 h 12309"/>
                <a:gd name="connsiteX4" fmla="*/ 7816 w 10000"/>
                <a:gd name="connsiteY4" fmla="*/ 193 h 12309"/>
                <a:gd name="connsiteX5" fmla="*/ 4023 w 10000"/>
                <a:gd name="connsiteY5" fmla="*/ 270 h 12309"/>
                <a:gd name="connsiteX6" fmla="*/ 1494 w 10000"/>
                <a:gd name="connsiteY6" fmla="*/ 1197 h 12309"/>
                <a:gd name="connsiteX7" fmla="*/ 115 w 10000"/>
                <a:gd name="connsiteY7" fmla="*/ 4093 h 12309"/>
                <a:gd name="connsiteX8" fmla="*/ 2069 w 10000"/>
                <a:gd name="connsiteY8" fmla="*/ 7143 h 12309"/>
                <a:gd name="connsiteX9" fmla="*/ 4023 w 10000"/>
                <a:gd name="connsiteY9" fmla="*/ 8533 h 12309"/>
                <a:gd name="connsiteX10" fmla="*/ 7991 w 10000"/>
                <a:gd name="connsiteY10" fmla="*/ 11962 h 12309"/>
                <a:gd name="connsiteX0" fmla="*/ 7991 w 10000"/>
                <a:gd name="connsiteY0" fmla="*/ 11962 h 12315"/>
                <a:gd name="connsiteX1" fmla="*/ 7504 w 10000"/>
                <a:gd name="connsiteY1" fmla="*/ 6414 h 12315"/>
                <a:gd name="connsiteX2" fmla="*/ 9195 w 10000"/>
                <a:gd name="connsiteY2" fmla="*/ 3629 h 12315"/>
                <a:gd name="connsiteX3" fmla="*/ 9770 w 10000"/>
                <a:gd name="connsiteY3" fmla="*/ 1467 h 12315"/>
                <a:gd name="connsiteX4" fmla="*/ 7816 w 10000"/>
                <a:gd name="connsiteY4" fmla="*/ 193 h 12315"/>
                <a:gd name="connsiteX5" fmla="*/ 4023 w 10000"/>
                <a:gd name="connsiteY5" fmla="*/ 270 h 12315"/>
                <a:gd name="connsiteX6" fmla="*/ 1494 w 10000"/>
                <a:gd name="connsiteY6" fmla="*/ 1197 h 12315"/>
                <a:gd name="connsiteX7" fmla="*/ 115 w 10000"/>
                <a:gd name="connsiteY7" fmla="*/ 4093 h 12315"/>
                <a:gd name="connsiteX8" fmla="*/ 2069 w 10000"/>
                <a:gd name="connsiteY8" fmla="*/ 7143 h 12315"/>
                <a:gd name="connsiteX9" fmla="*/ 4023 w 10000"/>
                <a:gd name="connsiteY9" fmla="*/ 8533 h 12315"/>
                <a:gd name="connsiteX10" fmla="*/ 7991 w 10000"/>
                <a:gd name="connsiteY10" fmla="*/ 11962 h 12315"/>
                <a:gd name="connsiteX0" fmla="*/ 7991 w 9884"/>
                <a:gd name="connsiteY0" fmla="*/ 11962 h 12315"/>
                <a:gd name="connsiteX1" fmla="*/ 7504 w 9884"/>
                <a:gd name="connsiteY1" fmla="*/ 6414 h 12315"/>
                <a:gd name="connsiteX2" fmla="*/ 8502 w 9884"/>
                <a:gd name="connsiteY2" fmla="*/ 3614 h 12315"/>
                <a:gd name="connsiteX3" fmla="*/ 9770 w 9884"/>
                <a:gd name="connsiteY3" fmla="*/ 1467 h 12315"/>
                <a:gd name="connsiteX4" fmla="*/ 7816 w 9884"/>
                <a:gd name="connsiteY4" fmla="*/ 193 h 12315"/>
                <a:gd name="connsiteX5" fmla="*/ 4023 w 9884"/>
                <a:gd name="connsiteY5" fmla="*/ 270 h 12315"/>
                <a:gd name="connsiteX6" fmla="*/ 1494 w 9884"/>
                <a:gd name="connsiteY6" fmla="*/ 1197 h 12315"/>
                <a:gd name="connsiteX7" fmla="*/ 115 w 9884"/>
                <a:gd name="connsiteY7" fmla="*/ 4093 h 12315"/>
                <a:gd name="connsiteX8" fmla="*/ 2069 w 9884"/>
                <a:gd name="connsiteY8" fmla="*/ 7143 h 12315"/>
                <a:gd name="connsiteX9" fmla="*/ 4023 w 9884"/>
                <a:gd name="connsiteY9" fmla="*/ 8533 h 12315"/>
                <a:gd name="connsiteX10" fmla="*/ 7991 w 9884"/>
                <a:gd name="connsiteY10" fmla="*/ 11962 h 12315"/>
                <a:gd name="connsiteX0" fmla="*/ 8085 w 10000"/>
                <a:gd name="connsiteY0" fmla="*/ 9713 h 10000"/>
                <a:gd name="connsiteX1" fmla="*/ 7592 w 10000"/>
                <a:gd name="connsiteY1" fmla="*/ 5208 h 10000"/>
                <a:gd name="connsiteX2" fmla="*/ 8602 w 10000"/>
                <a:gd name="connsiteY2" fmla="*/ 2935 h 10000"/>
                <a:gd name="connsiteX3" fmla="*/ 9885 w 10000"/>
                <a:gd name="connsiteY3" fmla="*/ 1191 h 10000"/>
                <a:gd name="connsiteX4" fmla="*/ 7908 w 10000"/>
                <a:gd name="connsiteY4" fmla="*/ 157 h 10000"/>
                <a:gd name="connsiteX5" fmla="*/ 4070 w 10000"/>
                <a:gd name="connsiteY5" fmla="*/ 219 h 10000"/>
                <a:gd name="connsiteX6" fmla="*/ 1512 w 10000"/>
                <a:gd name="connsiteY6" fmla="*/ 972 h 10000"/>
                <a:gd name="connsiteX7" fmla="*/ 116 w 10000"/>
                <a:gd name="connsiteY7" fmla="*/ 3324 h 10000"/>
                <a:gd name="connsiteX8" fmla="*/ 2491 w 10000"/>
                <a:gd name="connsiteY8" fmla="*/ 5188 h 10000"/>
                <a:gd name="connsiteX9" fmla="*/ 4070 w 10000"/>
                <a:gd name="connsiteY9" fmla="*/ 6929 h 10000"/>
                <a:gd name="connsiteX10" fmla="*/ 8085 w 10000"/>
                <a:gd name="connsiteY10" fmla="*/ 9713 h 10000"/>
                <a:gd name="connsiteX0" fmla="*/ 8085 w 10000"/>
                <a:gd name="connsiteY0" fmla="*/ 9713 h 9989"/>
                <a:gd name="connsiteX1" fmla="*/ 7592 w 10000"/>
                <a:gd name="connsiteY1" fmla="*/ 5208 h 9989"/>
                <a:gd name="connsiteX2" fmla="*/ 8602 w 10000"/>
                <a:gd name="connsiteY2" fmla="*/ 2935 h 9989"/>
                <a:gd name="connsiteX3" fmla="*/ 9885 w 10000"/>
                <a:gd name="connsiteY3" fmla="*/ 1191 h 9989"/>
                <a:gd name="connsiteX4" fmla="*/ 7908 w 10000"/>
                <a:gd name="connsiteY4" fmla="*/ 157 h 9989"/>
                <a:gd name="connsiteX5" fmla="*/ 4070 w 10000"/>
                <a:gd name="connsiteY5" fmla="*/ 219 h 9989"/>
                <a:gd name="connsiteX6" fmla="*/ 1512 w 10000"/>
                <a:gd name="connsiteY6" fmla="*/ 972 h 9989"/>
                <a:gd name="connsiteX7" fmla="*/ 116 w 10000"/>
                <a:gd name="connsiteY7" fmla="*/ 3324 h 9989"/>
                <a:gd name="connsiteX8" fmla="*/ 2491 w 10000"/>
                <a:gd name="connsiteY8" fmla="*/ 5188 h 9989"/>
                <a:gd name="connsiteX9" fmla="*/ 4624 w 10000"/>
                <a:gd name="connsiteY9" fmla="*/ 6861 h 9989"/>
                <a:gd name="connsiteX10" fmla="*/ 8085 w 10000"/>
                <a:gd name="connsiteY10" fmla="*/ 9713 h 9989"/>
                <a:gd name="connsiteX0" fmla="*/ 7195 w 9110"/>
                <a:gd name="connsiteY0" fmla="*/ 9724 h 10000"/>
                <a:gd name="connsiteX1" fmla="*/ 6702 w 9110"/>
                <a:gd name="connsiteY1" fmla="*/ 5214 h 10000"/>
                <a:gd name="connsiteX2" fmla="*/ 7712 w 9110"/>
                <a:gd name="connsiteY2" fmla="*/ 2938 h 10000"/>
                <a:gd name="connsiteX3" fmla="*/ 8995 w 9110"/>
                <a:gd name="connsiteY3" fmla="*/ 1192 h 10000"/>
                <a:gd name="connsiteX4" fmla="*/ 7018 w 9110"/>
                <a:gd name="connsiteY4" fmla="*/ 157 h 10000"/>
                <a:gd name="connsiteX5" fmla="*/ 3180 w 9110"/>
                <a:gd name="connsiteY5" fmla="*/ 219 h 10000"/>
                <a:gd name="connsiteX6" fmla="*/ 622 w 9110"/>
                <a:gd name="connsiteY6" fmla="*/ 973 h 10000"/>
                <a:gd name="connsiteX7" fmla="*/ 116 w 9110"/>
                <a:gd name="connsiteY7" fmla="*/ 3305 h 10000"/>
                <a:gd name="connsiteX8" fmla="*/ 1601 w 9110"/>
                <a:gd name="connsiteY8" fmla="*/ 5194 h 10000"/>
                <a:gd name="connsiteX9" fmla="*/ 3734 w 9110"/>
                <a:gd name="connsiteY9" fmla="*/ 6869 h 10000"/>
                <a:gd name="connsiteX10" fmla="*/ 7195 w 9110"/>
                <a:gd name="connsiteY10" fmla="*/ 9724 h 10000"/>
                <a:gd name="connsiteX0" fmla="*/ 8292 w 10394"/>
                <a:gd name="connsiteY0" fmla="*/ 9724 h 10000"/>
                <a:gd name="connsiteX1" fmla="*/ 7751 w 10394"/>
                <a:gd name="connsiteY1" fmla="*/ 5214 h 10000"/>
                <a:gd name="connsiteX2" fmla="*/ 8859 w 10394"/>
                <a:gd name="connsiteY2" fmla="*/ 2938 h 10000"/>
                <a:gd name="connsiteX3" fmla="*/ 10268 w 10394"/>
                <a:gd name="connsiteY3" fmla="*/ 1192 h 10000"/>
                <a:gd name="connsiteX4" fmla="*/ 8098 w 10394"/>
                <a:gd name="connsiteY4" fmla="*/ 157 h 10000"/>
                <a:gd name="connsiteX5" fmla="*/ 3885 w 10394"/>
                <a:gd name="connsiteY5" fmla="*/ 219 h 10000"/>
                <a:gd name="connsiteX6" fmla="*/ 561 w 10394"/>
                <a:gd name="connsiteY6" fmla="*/ 810 h 10000"/>
                <a:gd name="connsiteX7" fmla="*/ 521 w 10394"/>
                <a:gd name="connsiteY7" fmla="*/ 3305 h 10000"/>
                <a:gd name="connsiteX8" fmla="*/ 2151 w 10394"/>
                <a:gd name="connsiteY8" fmla="*/ 5194 h 10000"/>
                <a:gd name="connsiteX9" fmla="*/ 4493 w 10394"/>
                <a:gd name="connsiteY9" fmla="*/ 6869 h 10000"/>
                <a:gd name="connsiteX10" fmla="*/ 8292 w 10394"/>
                <a:gd name="connsiteY10" fmla="*/ 9724 h 10000"/>
                <a:gd name="connsiteX0" fmla="*/ 8334 w 10436"/>
                <a:gd name="connsiteY0" fmla="*/ 9765 h 10041"/>
                <a:gd name="connsiteX1" fmla="*/ 7793 w 10436"/>
                <a:gd name="connsiteY1" fmla="*/ 5255 h 10041"/>
                <a:gd name="connsiteX2" fmla="*/ 8901 w 10436"/>
                <a:gd name="connsiteY2" fmla="*/ 2979 h 10041"/>
                <a:gd name="connsiteX3" fmla="*/ 10310 w 10436"/>
                <a:gd name="connsiteY3" fmla="*/ 1233 h 10041"/>
                <a:gd name="connsiteX4" fmla="*/ 8140 w 10436"/>
                <a:gd name="connsiteY4" fmla="*/ 198 h 10041"/>
                <a:gd name="connsiteX5" fmla="*/ 4181 w 10436"/>
                <a:gd name="connsiteY5" fmla="*/ 109 h 10041"/>
                <a:gd name="connsiteX6" fmla="*/ 603 w 10436"/>
                <a:gd name="connsiteY6" fmla="*/ 851 h 10041"/>
                <a:gd name="connsiteX7" fmla="*/ 563 w 10436"/>
                <a:gd name="connsiteY7" fmla="*/ 3346 h 10041"/>
                <a:gd name="connsiteX8" fmla="*/ 2193 w 10436"/>
                <a:gd name="connsiteY8" fmla="*/ 5235 h 10041"/>
                <a:gd name="connsiteX9" fmla="*/ 4535 w 10436"/>
                <a:gd name="connsiteY9" fmla="*/ 6910 h 10041"/>
                <a:gd name="connsiteX10" fmla="*/ 8334 w 10436"/>
                <a:gd name="connsiteY10" fmla="*/ 9765 h 10041"/>
                <a:gd name="connsiteX0" fmla="*/ 4929 w 10436"/>
                <a:gd name="connsiteY0" fmla="*/ 8596 h 8872"/>
                <a:gd name="connsiteX1" fmla="*/ 7793 w 10436"/>
                <a:gd name="connsiteY1" fmla="*/ 5255 h 8872"/>
                <a:gd name="connsiteX2" fmla="*/ 8901 w 10436"/>
                <a:gd name="connsiteY2" fmla="*/ 2979 h 8872"/>
                <a:gd name="connsiteX3" fmla="*/ 10310 w 10436"/>
                <a:gd name="connsiteY3" fmla="*/ 1233 h 8872"/>
                <a:gd name="connsiteX4" fmla="*/ 8140 w 10436"/>
                <a:gd name="connsiteY4" fmla="*/ 198 h 8872"/>
                <a:gd name="connsiteX5" fmla="*/ 4181 w 10436"/>
                <a:gd name="connsiteY5" fmla="*/ 109 h 8872"/>
                <a:gd name="connsiteX6" fmla="*/ 603 w 10436"/>
                <a:gd name="connsiteY6" fmla="*/ 851 h 8872"/>
                <a:gd name="connsiteX7" fmla="*/ 563 w 10436"/>
                <a:gd name="connsiteY7" fmla="*/ 3346 h 8872"/>
                <a:gd name="connsiteX8" fmla="*/ 2193 w 10436"/>
                <a:gd name="connsiteY8" fmla="*/ 5235 h 8872"/>
                <a:gd name="connsiteX9" fmla="*/ 4535 w 10436"/>
                <a:gd name="connsiteY9" fmla="*/ 6910 h 8872"/>
                <a:gd name="connsiteX10" fmla="*/ 4929 w 10436"/>
                <a:gd name="connsiteY10" fmla="*/ 8596 h 8872"/>
                <a:gd name="connsiteX0" fmla="*/ 4723 w 10000"/>
                <a:gd name="connsiteY0" fmla="*/ 9689 h 10022"/>
                <a:gd name="connsiteX1" fmla="*/ 6028 w 10000"/>
                <a:gd name="connsiteY1" fmla="*/ 5791 h 10022"/>
                <a:gd name="connsiteX2" fmla="*/ 8529 w 10000"/>
                <a:gd name="connsiteY2" fmla="*/ 3358 h 10022"/>
                <a:gd name="connsiteX3" fmla="*/ 9879 w 10000"/>
                <a:gd name="connsiteY3" fmla="*/ 1390 h 10022"/>
                <a:gd name="connsiteX4" fmla="*/ 7800 w 10000"/>
                <a:gd name="connsiteY4" fmla="*/ 223 h 10022"/>
                <a:gd name="connsiteX5" fmla="*/ 4006 w 10000"/>
                <a:gd name="connsiteY5" fmla="*/ 123 h 10022"/>
                <a:gd name="connsiteX6" fmla="*/ 578 w 10000"/>
                <a:gd name="connsiteY6" fmla="*/ 959 h 10022"/>
                <a:gd name="connsiteX7" fmla="*/ 539 w 10000"/>
                <a:gd name="connsiteY7" fmla="*/ 3771 h 10022"/>
                <a:gd name="connsiteX8" fmla="*/ 2101 w 10000"/>
                <a:gd name="connsiteY8" fmla="*/ 5901 h 10022"/>
                <a:gd name="connsiteX9" fmla="*/ 4346 w 10000"/>
                <a:gd name="connsiteY9" fmla="*/ 7789 h 10022"/>
                <a:gd name="connsiteX10" fmla="*/ 4723 w 10000"/>
                <a:gd name="connsiteY10" fmla="*/ 9689 h 10022"/>
                <a:gd name="connsiteX0" fmla="*/ 4723 w 10000"/>
                <a:gd name="connsiteY0" fmla="*/ 9689 h 9967"/>
                <a:gd name="connsiteX1" fmla="*/ 6028 w 10000"/>
                <a:gd name="connsiteY1" fmla="*/ 5791 h 9967"/>
                <a:gd name="connsiteX2" fmla="*/ 8529 w 10000"/>
                <a:gd name="connsiteY2" fmla="*/ 3358 h 9967"/>
                <a:gd name="connsiteX3" fmla="*/ 9879 w 10000"/>
                <a:gd name="connsiteY3" fmla="*/ 1390 h 9967"/>
                <a:gd name="connsiteX4" fmla="*/ 7800 w 10000"/>
                <a:gd name="connsiteY4" fmla="*/ 223 h 9967"/>
                <a:gd name="connsiteX5" fmla="*/ 4006 w 10000"/>
                <a:gd name="connsiteY5" fmla="*/ 123 h 9967"/>
                <a:gd name="connsiteX6" fmla="*/ 578 w 10000"/>
                <a:gd name="connsiteY6" fmla="*/ 959 h 9967"/>
                <a:gd name="connsiteX7" fmla="*/ 539 w 10000"/>
                <a:gd name="connsiteY7" fmla="*/ 3771 h 9967"/>
                <a:gd name="connsiteX8" fmla="*/ 2101 w 10000"/>
                <a:gd name="connsiteY8" fmla="*/ 5901 h 9967"/>
                <a:gd name="connsiteX9" fmla="*/ 3420 w 10000"/>
                <a:gd name="connsiteY9" fmla="*/ 7457 h 9967"/>
                <a:gd name="connsiteX10" fmla="*/ 4723 w 10000"/>
                <a:gd name="connsiteY10" fmla="*/ 9689 h 9967"/>
                <a:gd name="connsiteX0" fmla="*/ 4581 w 9858"/>
                <a:gd name="connsiteY0" fmla="*/ 9797 h 10076"/>
                <a:gd name="connsiteX1" fmla="*/ 5886 w 9858"/>
                <a:gd name="connsiteY1" fmla="*/ 5886 h 10076"/>
                <a:gd name="connsiteX2" fmla="*/ 8387 w 9858"/>
                <a:gd name="connsiteY2" fmla="*/ 3445 h 10076"/>
                <a:gd name="connsiteX3" fmla="*/ 9737 w 9858"/>
                <a:gd name="connsiteY3" fmla="*/ 1471 h 10076"/>
                <a:gd name="connsiteX4" fmla="*/ 7658 w 9858"/>
                <a:gd name="connsiteY4" fmla="*/ 300 h 10076"/>
                <a:gd name="connsiteX5" fmla="*/ 3864 w 9858"/>
                <a:gd name="connsiteY5" fmla="*/ 199 h 10076"/>
                <a:gd name="connsiteX6" fmla="*/ 578 w 9858"/>
                <a:gd name="connsiteY6" fmla="*/ 1496 h 10076"/>
                <a:gd name="connsiteX7" fmla="*/ 397 w 9858"/>
                <a:gd name="connsiteY7" fmla="*/ 3859 h 10076"/>
                <a:gd name="connsiteX8" fmla="*/ 1959 w 9858"/>
                <a:gd name="connsiteY8" fmla="*/ 5997 h 10076"/>
                <a:gd name="connsiteX9" fmla="*/ 3278 w 9858"/>
                <a:gd name="connsiteY9" fmla="*/ 7558 h 10076"/>
                <a:gd name="connsiteX10" fmla="*/ 4581 w 9858"/>
                <a:gd name="connsiteY10" fmla="*/ 9797 h 10076"/>
                <a:gd name="connsiteX0" fmla="*/ 4625 w 9978"/>
                <a:gd name="connsiteY0" fmla="*/ 9572 h 9849"/>
                <a:gd name="connsiteX1" fmla="*/ 5949 w 9978"/>
                <a:gd name="connsiteY1" fmla="*/ 5691 h 9849"/>
                <a:gd name="connsiteX2" fmla="*/ 8486 w 9978"/>
                <a:gd name="connsiteY2" fmla="*/ 3268 h 9849"/>
                <a:gd name="connsiteX3" fmla="*/ 9855 w 9978"/>
                <a:gd name="connsiteY3" fmla="*/ 1309 h 9849"/>
                <a:gd name="connsiteX4" fmla="*/ 7746 w 9978"/>
                <a:gd name="connsiteY4" fmla="*/ 147 h 9849"/>
                <a:gd name="connsiteX5" fmla="*/ 3767 w 9978"/>
                <a:gd name="connsiteY5" fmla="*/ 426 h 9849"/>
                <a:gd name="connsiteX6" fmla="*/ 564 w 9978"/>
                <a:gd name="connsiteY6" fmla="*/ 1334 h 9849"/>
                <a:gd name="connsiteX7" fmla="*/ 381 w 9978"/>
                <a:gd name="connsiteY7" fmla="*/ 3679 h 9849"/>
                <a:gd name="connsiteX8" fmla="*/ 1965 w 9978"/>
                <a:gd name="connsiteY8" fmla="*/ 5801 h 9849"/>
                <a:gd name="connsiteX9" fmla="*/ 3303 w 9978"/>
                <a:gd name="connsiteY9" fmla="*/ 7350 h 9849"/>
                <a:gd name="connsiteX10" fmla="*/ 4625 w 9978"/>
                <a:gd name="connsiteY10" fmla="*/ 9572 h 9849"/>
                <a:gd name="connsiteX0" fmla="*/ 4635 w 10000"/>
                <a:gd name="connsiteY0" fmla="*/ 9387 h 9668"/>
                <a:gd name="connsiteX1" fmla="*/ 5962 w 10000"/>
                <a:gd name="connsiteY1" fmla="*/ 5446 h 9668"/>
                <a:gd name="connsiteX2" fmla="*/ 8505 w 10000"/>
                <a:gd name="connsiteY2" fmla="*/ 2986 h 9668"/>
                <a:gd name="connsiteX3" fmla="*/ 9877 w 10000"/>
                <a:gd name="connsiteY3" fmla="*/ 997 h 9668"/>
                <a:gd name="connsiteX4" fmla="*/ 7560 w 10000"/>
                <a:gd name="connsiteY4" fmla="*/ 413 h 9668"/>
                <a:gd name="connsiteX5" fmla="*/ 3775 w 10000"/>
                <a:gd name="connsiteY5" fmla="*/ 101 h 9668"/>
                <a:gd name="connsiteX6" fmla="*/ 565 w 10000"/>
                <a:gd name="connsiteY6" fmla="*/ 1022 h 9668"/>
                <a:gd name="connsiteX7" fmla="*/ 382 w 10000"/>
                <a:gd name="connsiteY7" fmla="*/ 3403 h 9668"/>
                <a:gd name="connsiteX8" fmla="*/ 1969 w 10000"/>
                <a:gd name="connsiteY8" fmla="*/ 5558 h 9668"/>
                <a:gd name="connsiteX9" fmla="*/ 3310 w 10000"/>
                <a:gd name="connsiteY9" fmla="*/ 7131 h 9668"/>
                <a:gd name="connsiteX10" fmla="*/ 4635 w 10000"/>
                <a:gd name="connsiteY10" fmla="*/ 9387 h 9668"/>
                <a:gd name="connsiteX0" fmla="*/ 4652 w 10017"/>
                <a:gd name="connsiteY0" fmla="*/ 9333 h 9624"/>
                <a:gd name="connsiteX1" fmla="*/ 5979 w 10017"/>
                <a:gd name="connsiteY1" fmla="*/ 5257 h 9624"/>
                <a:gd name="connsiteX2" fmla="*/ 8522 w 10017"/>
                <a:gd name="connsiteY2" fmla="*/ 2713 h 9624"/>
                <a:gd name="connsiteX3" fmla="*/ 9894 w 10017"/>
                <a:gd name="connsiteY3" fmla="*/ 655 h 9624"/>
                <a:gd name="connsiteX4" fmla="*/ 7577 w 10017"/>
                <a:gd name="connsiteY4" fmla="*/ 51 h 9624"/>
                <a:gd name="connsiteX5" fmla="*/ 3889 w 10017"/>
                <a:gd name="connsiteY5" fmla="*/ 351 h 9624"/>
                <a:gd name="connsiteX6" fmla="*/ 582 w 10017"/>
                <a:gd name="connsiteY6" fmla="*/ 681 h 9624"/>
                <a:gd name="connsiteX7" fmla="*/ 399 w 10017"/>
                <a:gd name="connsiteY7" fmla="*/ 3144 h 9624"/>
                <a:gd name="connsiteX8" fmla="*/ 1986 w 10017"/>
                <a:gd name="connsiteY8" fmla="*/ 5373 h 9624"/>
                <a:gd name="connsiteX9" fmla="*/ 3327 w 10017"/>
                <a:gd name="connsiteY9" fmla="*/ 7000 h 9624"/>
                <a:gd name="connsiteX10" fmla="*/ 4652 w 10017"/>
                <a:gd name="connsiteY10" fmla="*/ 9333 h 9624"/>
                <a:gd name="connsiteX0" fmla="*/ 4644 w 10000"/>
                <a:gd name="connsiteY0" fmla="*/ 9585 h 9887"/>
                <a:gd name="connsiteX1" fmla="*/ 5969 w 10000"/>
                <a:gd name="connsiteY1" fmla="*/ 5349 h 9887"/>
                <a:gd name="connsiteX2" fmla="*/ 8508 w 10000"/>
                <a:gd name="connsiteY2" fmla="*/ 2706 h 9887"/>
                <a:gd name="connsiteX3" fmla="*/ 9877 w 10000"/>
                <a:gd name="connsiteY3" fmla="*/ 568 h 9887"/>
                <a:gd name="connsiteX4" fmla="*/ 7756 w 10000"/>
                <a:gd name="connsiteY4" fmla="*/ 285 h 9887"/>
                <a:gd name="connsiteX5" fmla="*/ 3882 w 10000"/>
                <a:gd name="connsiteY5" fmla="*/ 252 h 9887"/>
                <a:gd name="connsiteX6" fmla="*/ 581 w 10000"/>
                <a:gd name="connsiteY6" fmla="*/ 595 h 9887"/>
                <a:gd name="connsiteX7" fmla="*/ 398 w 10000"/>
                <a:gd name="connsiteY7" fmla="*/ 3154 h 9887"/>
                <a:gd name="connsiteX8" fmla="*/ 1983 w 10000"/>
                <a:gd name="connsiteY8" fmla="*/ 5470 h 9887"/>
                <a:gd name="connsiteX9" fmla="*/ 3321 w 10000"/>
                <a:gd name="connsiteY9" fmla="*/ 7160 h 9887"/>
                <a:gd name="connsiteX10" fmla="*/ 4644 w 10000"/>
                <a:gd name="connsiteY10" fmla="*/ 9585 h 9887"/>
                <a:gd name="connsiteX0" fmla="*/ 4644 w 9439"/>
                <a:gd name="connsiteY0" fmla="*/ 9599 h 9904"/>
                <a:gd name="connsiteX1" fmla="*/ 5969 w 9439"/>
                <a:gd name="connsiteY1" fmla="*/ 5314 h 9904"/>
                <a:gd name="connsiteX2" fmla="*/ 8508 w 9439"/>
                <a:gd name="connsiteY2" fmla="*/ 2641 h 9904"/>
                <a:gd name="connsiteX3" fmla="*/ 9316 w 9439"/>
                <a:gd name="connsiteY3" fmla="*/ 1311 h 9904"/>
                <a:gd name="connsiteX4" fmla="*/ 7756 w 9439"/>
                <a:gd name="connsiteY4" fmla="*/ 192 h 9904"/>
                <a:gd name="connsiteX5" fmla="*/ 3882 w 9439"/>
                <a:gd name="connsiteY5" fmla="*/ 159 h 9904"/>
                <a:gd name="connsiteX6" fmla="*/ 581 w 9439"/>
                <a:gd name="connsiteY6" fmla="*/ 506 h 9904"/>
                <a:gd name="connsiteX7" fmla="*/ 398 w 9439"/>
                <a:gd name="connsiteY7" fmla="*/ 3094 h 9904"/>
                <a:gd name="connsiteX8" fmla="*/ 1983 w 9439"/>
                <a:gd name="connsiteY8" fmla="*/ 5437 h 9904"/>
                <a:gd name="connsiteX9" fmla="*/ 3321 w 9439"/>
                <a:gd name="connsiteY9" fmla="*/ 7146 h 9904"/>
                <a:gd name="connsiteX10" fmla="*/ 4644 w 9439"/>
                <a:gd name="connsiteY10" fmla="*/ 9599 h 9904"/>
                <a:gd name="connsiteX0" fmla="*/ 4920 w 10000"/>
                <a:gd name="connsiteY0" fmla="*/ 9692 h 10000"/>
                <a:gd name="connsiteX1" fmla="*/ 6324 w 10000"/>
                <a:gd name="connsiteY1" fmla="*/ 5366 h 10000"/>
                <a:gd name="connsiteX2" fmla="*/ 7721 w 10000"/>
                <a:gd name="connsiteY2" fmla="*/ 2719 h 10000"/>
                <a:gd name="connsiteX3" fmla="*/ 9870 w 10000"/>
                <a:gd name="connsiteY3" fmla="*/ 1324 h 10000"/>
                <a:gd name="connsiteX4" fmla="*/ 8217 w 10000"/>
                <a:gd name="connsiteY4" fmla="*/ 194 h 10000"/>
                <a:gd name="connsiteX5" fmla="*/ 4113 w 10000"/>
                <a:gd name="connsiteY5" fmla="*/ 161 h 10000"/>
                <a:gd name="connsiteX6" fmla="*/ 616 w 10000"/>
                <a:gd name="connsiteY6" fmla="*/ 511 h 10000"/>
                <a:gd name="connsiteX7" fmla="*/ 422 w 10000"/>
                <a:gd name="connsiteY7" fmla="*/ 3124 h 10000"/>
                <a:gd name="connsiteX8" fmla="*/ 2101 w 10000"/>
                <a:gd name="connsiteY8" fmla="*/ 5490 h 10000"/>
                <a:gd name="connsiteX9" fmla="*/ 3518 w 10000"/>
                <a:gd name="connsiteY9" fmla="*/ 7215 h 10000"/>
                <a:gd name="connsiteX10" fmla="*/ 4920 w 10000"/>
                <a:gd name="connsiteY10" fmla="*/ 9692 h 10000"/>
                <a:gd name="connsiteX0" fmla="*/ 4920 w 9512"/>
                <a:gd name="connsiteY0" fmla="*/ 9697 h 10005"/>
                <a:gd name="connsiteX1" fmla="*/ 6324 w 9512"/>
                <a:gd name="connsiteY1" fmla="*/ 5371 h 10005"/>
                <a:gd name="connsiteX2" fmla="*/ 7721 w 9512"/>
                <a:gd name="connsiteY2" fmla="*/ 2724 h 10005"/>
                <a:gd name="connsiteX3" fmla="*/ 9382 w 9512"/>
                <a:gd name="connsiteY3" fmla="*/ 1358 h 10005"/>
                <a:gd name="connsiteX4" fmla="*/ 8217 w 9512"/>
                <a:gd name="connsiteY4" fmla="*/ 199 h 10005"/>
                <a:gd name="connsiteX5" fmla="*/ 4113 w 9512"/>
                <a:gd name="connsiteY5" fmla="*/ 166 h 10005"/>
                <a:gd name="connsiteX6" fmla="*/ 616 w 9512"/>
                <a:gd name="connsiteY6" fmla="*/ 516 h 10005"/>
                <a:gd name="connsiteX7" fmla="*/ 422 w 9512"/>
                <a:gd name="connsiteY7" fmla="*/ 3129 h 10005"/>
                <a:gd name="connsiteX8" fmla="*/ 2101 w 9512"/>
                <a:gd name="connsiteY8" fmla="*/ 5495 h 10005"/>
                <a:gd name="connsiteX9" fmla="*/ 3518 w 9512"/>
                <a:gd name="connsiteY9" fmla="*/ 7220 h 10005"/>
                <a:gd name="connsiteX10" fmla="*/ 4920 w 9512"/>
                <a:gd name="connsiteY10" fmla="*/ 9697 h 10005"/>
                <a:gd name="connsiteX0" fmla="*/ 5172 w 10366"/>
                <a:gd name="connsiteY0" fmla="*/ 9692 h 10000"/>
                <a:gd name="connsiteX1" fmla="*/ 6648 w 10366"/>
                <a:gd name="connsiteY1" fmla="*/ 5368 h 10000"/>
                <a:gd name="connsiteX2" fmla="*/ 8117 w 10366"/>
                <a:gd name="connsiteY2" fmla="*/ 2723 h 10000"/>
                <a:gd name="connsiteX3" fmla="*/ 9863 w 10366"/>
                <a:gd name="connsiteY3" fmla="*/ 1357 h 10000"/>
                <a:gd name="connsiteX4" fmla="*/ 8639 w 10366"/>
                <a:gd name="connsiteY4" fmla="*/ 199 h 10000"/>
                <a:gd name="connsiteX5" fmla="*/ 4324 w 10366"/>
                <a:gd name="connsiteY5" fmla="*/ 166 h 10000"/>
                <a:gd name="connsiteX6" fmla="*/ 648 w 10366"/>
                <a:gd name="connsiteY6" fmla="*/ 516 h 10000"/>
                <a:gd name="connsiteX7" fmla="*/ 444 w 10366"/>
                <a:gd name="connsiteY7" fmla="*/ 3127 h 10000"/>
                <a:gd name="connsiteX8" fmla="*/ 2209 w 10366"/>
                <a:gd name="connsiteY8" fmla="*/ 5492 h 10000"/>
                <a:gd name="connsiteX9" fmla="*/ 3698 w 10366"/>
                <a:gd name="connsiteY9" fmla="*/ 7216 h 10000"/>
                <a:gd name="connsiteX10" fmla="*/ 5172 w 10366"/>
                <a:gd name="connsiteY10" fmla="*/ 9692 h 10000"/>
                <a:gd name="connsiteX0" fmla="*/ 5172 w 10366"/>
                <a:gd name="connsiteY0" fmla="*/ 9664 h 9972"/>
                <a:gd name="connsiteX1" fmla="*/ 6648 w 10366"/>
                <a:gd name="connsiteY1" fmla="*/ 5340 h 9972"/>
                <a:gd name="connsiteX2" fmla="*/ 8117 w 10366"/>
                <a:gd name="connsiteY2" fmla="*/ 2695 h 9972"/>
                <a:gd name="connsiteX3" fmla="*/ 9863 w 10366"/>
                <a:gd name="connsiteY3" fmla="*/ 1329 h 9972"/>
                <a:gd name="connsiteX4" fmla="*/ 8639 w 10366"/>
                <a:gd name="connsiteY4" fmla="*/ 171 h 9972"/>
                <a:gd name="connsiteX5" fmla="*/ 648 w 10366"/>
                <a:gd name="connsiteY5" fmla="*/ 488 h 9972"/>
                <a:gd name="connsiteX6" fmla="*/ 444 w 10366"/>
                <a:gd name="connsiteY6" fmla="*/ 3099 h 9972"/>
                <a:gd name="connsiteX7" fmla="*/ 2209 w 10366"/>
                <a:gd name="connsiteY7" fmla="*/ 5464 h 9972"/>
                <a:gd name="connsiteX8" fmla="*/ 3698 w 10366"/>
                <a:gd name="connsiteY8" fmla="*/ 7188 h 9972"/>
                <a:gd name="connsiteX9" fmla="*/ 5172 w 10366"/>
                <a:gd name="connsiteY9" fmla="*/ 9664 h 9972"/>
                <a:gd name="connsiteX0" fmla="*/ 4757 w 9768"/>
                <a:gd name="connsiteY0" fmla="*/ 9615 h 9924"/>
                <a:gd name="connsiteX1" fmla="*/ 6181 w 9768"/>
                <a:gd name="connsiteY1" fmla="*/ 5279 h 9924"/>
                <a:gd name="connsiteX2" fmla="*/ 7598 w 9768"/>
                <a:gd name="connsiteY2" fmla="*/ 2627 h 9924"/>
                <a:gd name="connsiteX3" fmla="*/ 9283 w 9768"/>
                <a:gd name="connsiteY3" fmla="*/ 1257 h 9924"/>
                <a:gd name="connsiteX4" fmla="*/ 8102 w 9768"/>
                <a:gd name="connsiteY4" fmla="*/ 95 h 9924"/>
                <a:gd name="connsiteX5" fmla="*/ 625 w 9768"/>
                <a:gd name="connsiteY5" fmla="*/ 689 h 9924"/>
                <a:gd name="connsiteX6" fmla="*/ 196 w 9768"/>
                <a:gd name="connsiteY6" fmla="*/ 3032 h 9924"/>
                <a:gd name="connsiteX7" fmla="*/ 1899 w 9768"/>
                <a:gd name="connsiteY7" fmla="*/ 5403 h 9924"/>
                <a:gd name="connsiteX8" fmla="*/ 3335 w 9768"/>
                <a:gd name="connsiteY8" fmla="*/ 7132 h 9924"/>
                <a:gd name="connsiteX9" fmla="*/ 4757 w 9768"/>
                <a:gd name="connsiteY9" fmla="*/ 9615 h 9924"/>
                <a:gd name="connsiteX0" fmla="*/ 4870 w 9921"/>
                <a:gd name="connsiteY0" fmla="*/ 10338 h 10649"/>
                <a:gd name="connsiteX1" fmla="*/ 6328 w 9921"/>
                <a:gd name="connsiteY1" fmla="*/ 5968 h 10649"/>
                <a:gd name="connsiteX2" fmla="*/ 7778 w 9921"/>
                <a:gd name="connsiteY2" fmla="*/ 3296 h 10649"/>
                <a:gd name="connsiteX3" fmla="*/ 9503 w 9921"/>
                <a:gd name="connsiteY3" fmla="*/ 1916 h 10649"/>
                <a:gd name="connsiteX4" fmla="*/ 5271 w 9921"/>
                <a:gd name="connsiteY4" fmla="*/ 96 h 10649"/>
                <a:gd name="connsiteX5" fmla="*/ 640 w 9921"/>
                <a:gd name="connsiteY5" fmla="*/ 1343 h 10649"/>
                <a:gd name="connsiteX6" fmla="*/ 201 w 9921"/>
                <a:gd name="connsiteY6" fmla="*/ 3704 h 10649"/>
                <a:gd name="connsiteX7" fmla="*/ 1944 w 9921"/>
                <a:gd name="connsiteY7" fmla="*/ 6093 h 10649"/>
                <a:gd name="connsiteX8" fmla="*/ 3414 w 9921"/>
                <a:gd name="connsiteY8" fmla="*/ 7836 h 10649"/>
                <a:gd name="connsiteX9" fmla="*/ 4870 w 9921"/>
                <a:gd name="connsiteY9" fmla="*/ 10338 h 10649"/>
                <a:gd name="connsiteX0" fmla="*/ 4909 w 10000"/>
                <a:gd name="connsiteY0" fmla="*/ 9771 h 10063"/>
                <a:gd name="connsiteX1" fmla="*/ 6378 w 10000"/>
                <a:gd name="connsiteY1" fmla="*/ 5667 h 10063"/>
                <a:gd name="connsiteX2" fmla="*/ 7840 w 10000"/>
                <a:gd name="connsiteY2" fmla="*/ 3158 h 10063"/>
                <a:gd name="connsiteX3" fmla="*/ 9579 w 10000"/>
                <a:gd name="connsiteY3" fmla="*/ 1862 h 10063"/>
                <a:gd name="connsiteX4" fmla="*/ 5313 w 10000"/>
                <a:gd name="connsiteY4" fmla="*/ 153 h 10063"/>
                <a:gd name="connsiteX5" fmla="*/ 645 w 10000"/>
                <a:gd name="connsiteY5" fmla="*/ 1324 h 10063"/>
                <a:gd name="connsiteX6" fmla="*/ 203 w 10000"/>
                <a:gd name="connsiteY6" fmla="*/ 3541 h 10063"/>
                <a:gd name="connsiteX7" fmla="*/ 1959 w 10000"/>
                <a:gd name="connsiteY7" fmla="*/ 5785 h 10063"/>
                <a:gd name="connsiteX8" fmla="*/ 3441 w 10000"/>
                <a:gd name="connsiteY8" fmla="*/ 7421 h 10063"/>
                <a:gd name="connsiteX9" fmla="*/ 4909 w 10000"/>
                <a:gd name="connsiteY9" fmla="*/ 9771 h 10063"/>
                <a:gd name="connsiteX0" fmla="*/ 4909 w 9965"/>
                <a:gd name="connsiteY0" fmla="*/ 9538 h 9830"/>
                <a:gd name="connsiteX1" fmla="*/ 6378 w 9965"/>
                <a:gd name="connsiteY1" fmla="*/ 5434 h 9830"/>
                <a:gd name="connsiteX2" fmla="*/ 7840 w 9965"/>
                <a:gd name="connsiteY2" fmla="*/ 2925 h 9830"/>
                <a:gd name="connsiteX3" fmla="*/ 9579 w 9965"/>
                <a:gd name="connsiteY3" fmla="*/ 1629 h 9830"/>
                <a:gd name="connsiteX4" fmla="*/ 5526 w 9965"/>
                <a:gd name="connsiteY4" fmla="*/ 153 h 9830"/>
                <a:gd name="connsiteX5" fmla="*/ 645 w 9965"/>
                <a:gd name="connsiteY5" fmla="*/ 1091 h 9830"/>
                <a:gd name="connsiteX6" fmla="*/ 203 w 9965"/>
                <a:gd name="connsiteY6" fmla="*/ 3308 h 9830"/>
                <a:gd name="connsiteX7" fmla="*/ 1959 w 9965"/>
                <a:gd name="connsiteY7" fmla="*/ 5552 h 9830"/>
                <a:gd name="connsiteX8" fmla="*/ 3441 w 9965"/>
                <a:gd name="connsiteY8" fmla="*/ 7188 h 9830"/>
                <a:gd name="connsiteX9" fmla="*/ 4909 w 9965"/>
                <a:gd name="connsiteY9" fmla="*/ 9538 h 9830"/>
                <a:gd name="connsiteX0" fmla="*/ 4926 w 9923"/>
                <a:gd name="connsiteY0" fmla="*/ 9605 h 9902"/>
                <a:gd name="connsiteX1" fmla="*/ 6400 w 9923"/>
                <a:gd name="connsiteY1" fmla="*/ 5430 h 9902"/>
                <a:gd name="connsiteX2" fmla="*/ 7868 w 9923"/>
                <a:gd name="connsiteY2" fmla="*/ 2878 h 9902"/>
                <a:gd name="connsiteX3" fmla="*/ 9536 w 9923"/>
                <a:gd name="connsiteY3" fmla="*/ 1358 h 9902"/>
                <a:gd name="connsiteX4" fmla="*/ 5545 w 9923"/>
                <a:gd name="connsiteY4" fmla="*/ 58 h 9902"/>
                <a:gd name="connsiteX5" fmla="*/ 647 w 9923"/>
                <a:gd name="connsiteY5" fmla="*/ 1012 h 9902"/>
                <a:gd name="connsiteX6" fmla="*/ 204 w 9923"/>
                <a:gd name="connsiteY6" fmla="*/ 3267 h 9902"/>
                <a:gd name="connsiteX7" fmla="*/ 1966 w 9923"/>
                <a:gd name="connsiteY7" fmla="*/ 5550 h 9902"/>
                <a:gd name="connsiteX8" fmla="*/ 3453 w 9923"/>
                <a:gd name="connsiteY8" fmla="*/ 7214 h 9902"/>
                <a:gd name="connsiteX9" fmla="*/ 4926 w 9923"/>
                <a:gd name="connsiteY9" fmla="*/ 9605 h 9902"/>
                <a:gd name="connsiteX0" fmla="*/ 4964 w 9865"/>
                <a:gd name="connsiteY0" fmla="*/ 9700 h 10000"/>
                <a:gd name="connsiteX1" fmla="*/ 6450 w 9865"/>
                <a:gd name="connsiteY1" fmla="*/ 5484 h 10000"/>
                <a:gd name="connsiteX2" fmla="*/ 7929 w 9865"/>
                <a:gd name="connsiteY2" fmla="*/ 2906 h 10000"/>
                <a:gd name="connsiteX3" fmla="*/ 9610 w 9865"/>
                <a:gd name="connsiteY3" fmla="*/ 1371 h 10000"/>
                <a:gd name="connsiteX4" fmla="*/ 5588 w 9865"/>
                <a:gd name="connsiteY4" fmla="*/ 59 h 10000"/>
                <a:gd name="connsiteX5" fmla="*/ 652 w 9865"/>
                <a:gd name="connsiteY5" fmla="*/ 1022 h 10000"/>
                <a:gd name="connsiteX6" fmla="*/ 206 w 9865"/>
                <a:gd name="connsiteY6" fmla="*/ 3299 h 10000"/>
                <a:gd name="connsiteX7" fmla="*/ 1981 w 9865"/>
                <a:gd name="connsiteY7" fmla="*/ 5605 h 10000"/>
                <a:gd name="connsiteX8" fmla="*/ 3480 w 9865"/>
                <a:gd name="connsiteY8" fmla="*/ 7285 h 10000"/>
                <a:gd name="connsiteX9" fmla="*/ 4964 w 9865"/>
                <a:gd name="connsiteY9" fmla="*/ 9700 h 10000"/>
                <a:gd name="connsiteX0" fmla="*/ 5032 w 10000"/>
                <a:gd name="connsiteY0" fmla="*/ 9684 h 9984"/>
                <a:gd name="connsiteX1" fmla="*/ 6538 w 10000"/>
                <a:gd name="connsiteY1" fmla="*/ 5468 h 9984"/>
                <a:gd name="connsiteX2" fmla="*/ 8038 w 10000"/>
                <a:gd name="connsiteY2" fmla="*/ 2890 h 9984"/>
                <a:gd name="connsiteX3" fmla="*/ 9742 w 10000"/>
                <a:gd name="connsiteY3" fmla="*/ 1355 h 9984"/>
                <a:gd name="connsiteX4" fmla="*/ 5664 w 10000"/>
                <a:gd name="connsiteY4" fmla="*/ 43 h 9984"/>
                <a:gd name="connsiteX5" fmla="*/ 661 w 10000"/>
                <a:gd name="connsiteY5" fmla="*/ 1006 h 9984"/>
                <a:gd name="connsiteX6" fmla="*/ 209 w 10000"/>
                <a:gd name="connsiteY6" fmla="*/ 3283 h 9984"/>
                <a:gd name="connsiteX7" fmla="*/ 2008 w 10000"/>
                <a:gd name="connsiteY7" fmla="*/ 5589 h 9984"/>
                <a:gd name="connsiteX8" fmla="*/ 3528 w 10000"/>
                <a:gd name="connsiteY8" fmla="*/ 7269 h 9984"/>
                <a:gd name="connsiteX9" fmla="*/ 5032 w 10000"/>
                <a:gd name="connsiteY9" fmla="*/ 9684 h 9984"/>
                <a:gd name="connsiteX0" fmla="*/ 5759 w 10727"/>
                <a:gd name="connsiteY0" fmla="*/ 9700 h 10000"/>
                <a:gd name="connsiteX1" fmla="*/ 7265 w 10727"/>
                <a:gd name="connsiteY1" fmla="*/ 5477 h 10000"/>
                <a:gd name="connsiteX2" fmla="*/ 8765 w 10727"/>
                <a:gd name="connsiteY2" fmla="*/ 2895 h 10000"/>
                <a:gd name="connsiteX3" fmla="*/ 10469 w 10727"/>
                <a:gd name="connsiteY3" fmla="*/ 1357 h 10000"/>
                <a:gd name="connsiteX4" fmla="*/ 6391 w 10727"/>
                <a:gd name="connsiteY4" fmla="*/ 43 h 10000"/>
                <a:gd name="connsiteX5" fmla="*/ 1388 w 10727"/>
                <a:gd name="connsiteY5" fmla="*/ 1008 h 10000"/>
                <a:gd name="connsiteX6" fmla="*/ 140 w 10727"/>
                <a:gd name="connsiteY6" fmla="*/ 3274 h 10000"/>
                <a:gd name="connsiteX7" fmla="*/ 2735 w 10727"/>
                <a:gd name="connsiteY7" fmla="*/ 5598 h 10000"/>
                <a:gd name="connsiteX8" fmla="*/ 4255 w 10727"/>
                <a:gd name="connsiteY8" fmla="*/ 7281 h 10000"/>
                <a:gd name="connsiteX9" fmla="*/ 5759 w 10727"/>
                <a:gd name="connsiteY9" fmla="*/ 9700 h 10000"/>
                <a:gd name="connsiteX0" fmla="*/ 6463 w 11431"/>
                <a:gd name="connsiteY0" fmla="*/ 9700 h 10000"/>
                <a:gd name="connsiteX1" fmla="*/ 7969 w 11431"/>
                <a:gd name="connsiteY1" fmla="*/ 5477 h 10000"/>
                <a:gd name="connsiteX2" fmla="*/ 9469 w 11431"/>
                <a:gd name="connsiteY2" fmla="*/ 2895 h 10000"/>
                <a:gd name="connsiteX3" fmla="*/ 11173 w 11431"/>
                <a:gd name="connsiteY3" fmla="*/ 1357 h 10000"/>
                <a:gd name="connsiteX4" fmla="*/ 7095 w 11431"/>
                <a:gd name="connsiteY4" fmla="*/ 43 h 10000"/>
                <a:gd name="connsiteX5" fmla="*/ 2092 w 11431"/>
                <a:gd name="connsiteY5" fmla="*/ 1008 h 10000"/>
                <a:gd name="connsiteX6" fmla="*/ 844 w 11431"/>
                <a:gd name="connsiteY6" fmla="*/ 3274 h 10000"/>
                <a:gd name="connsiteX7" fmla="*/ 686 w 11431"/>
                <a:gd name="connsiteY7" fmla="*/ 5461 h 10000"/>
                <a:gd name="connsiteX8" fmla="*/ 4959 w 11431"/>
                <a:gd name="connsiteY8" fmla="*/ 7281 h 10000"/>
                <a:gd name="connsiteX9" fmla="*/ 6463 w 11431"/>
                <a:gd name="connsiteY9" fmla="*/ 9700 h 10000"/>
                <a:gd name="connsiteX0" fmla="*/ 5965 w 10933"/>
                <a:gd name="connsiteY0" fmla="*/ 9700 h 9992"/>
                <a:gd name="connsiteX1" fmla="*/ 7471 w 10933"/>
                <a:gd name="connsiteY1" fmla="*/ 5477 h 9992"/>
                <a:gd name="connsiteX2" fmla="*/ 8971 w 10933"/>
                <a:gd name="connsiteY2" fmla="*/ 2895 h 9992"/>
                <a:gd name="connsiteX3" fmla="*/ 10675 w 10933"/>
                <a:gd name="connsiteY3" fmla="*/ 1357 h 9992"/>
                <a:gd name="connsiteX4" fmla="*/ 6597 w 10933"/>
                <a:gd name="connsiteY4" fmla="*/ 43 h 9992"/>
                <a:gd name="connsiteX5" fmla="*/ 1594 w 10933"/>
                <a:gd name="connsiteY5" fmla="*/ 1008 h 9992"/>
                <a:gd name="connsiteX6" fmla="*/ 346 w 10933"/>
                <a:gd name="connsiteY6" fmla="*/ 3274 h 9992"/>
                <a:gd name="connsiteX7" fmla="*/ 188 w 10933"/>
                <a:gd name="connsiteY7" fmla="*/ 5461 h 9992"/>
                <a:gd name="connsiteX8" fmla="*/ 1477 w 10933"/>
                <a:gd name="connsiteY8" fmla="*/ 7229 h 9992"/>
                <a:gd name="connsiteX9" fmla="*/ 5965 w 10933"/>
                <a:gd name="connsiteY9" fmla="*/ 9700 h 9992"/>
                <a:gd name="connsiteX0" fmla="*/ 4284 w 10000"/>
                <a:gd name="connsiteY0" fmla="*/ 9376 h 9668"/>
                <a:gd name="connsiteX1" fmla="*/ 6833 w 10000"/>
                <a:gd name="connsiteY1" fmla="*/ 5481 h 9668"/>
                <a:gd name="connsiteX2" fmla="*/ 8205 w 10000"/>
                <a:gd name="connsiteY2" fmla="*/ 2897 h 9668"/>
                <a:gd name="connsiteX3" fmla="*/ 9764 w 10000"/>
                <a:gd name="connsiteY3" fmla="*/ 1358 h 9668"/>
                <a:gd name="connsiteX4" fmla="*/ 6034 w 10000"/>
                <a:gd name="connsiteY4" fmla="*/ 43 h 9668"/>
                <a:gd name="connsiteX5" fmla="*/ 1458 w 10000"/>
                <a:gd name="connsiteY5" fmla="*/ 1009 h 9668"/>
                <a:gd name="connsiteX6" fmla="*/ 316 w 10000"/>
                <a:gd name="connsiteY6" fmla="*/ 3277 h 9668"/>
                <a:gd name="connsiteX7" fmla="*/ 172 w 10000"/>
                <a:gd name="connsiteY7" fmla="*/ 5465 h 9668"/>
                <a:gd name="connsiteX8" fmla="*/ 1351 w 10000"/>
                <a:gd name="connsiteY8" fmla="*/ 7235 h 9668"/>
                <a:gd name="connsiteX9" fmla="*/ 4284 w 10000"/>
                <a:gd name="connsiteY9" fmla="*/ 9376 h 9668"/>
                <a:gd name="connsiteX0" fmla="*/ 4284 w 10000"/>
                <a:gd name="connsiteY0" fmla="*/ 9698 h 10004"/>
                <a:gd name="connsiteX1" fmla="*/ 5741 w 10000"/>
                <a:gd name="connsiteY1" fmla="*/ 5647 h 10004"/>
                <a:gd name="connsiteX2" fmla="*/ 8205 w 10000"/>
                <a:gd name="connsiteY2" fmla="*/ 2996 h 10004"/>
                <a:gd name="connsiteX3" fmla="*/ 9764 w 10000"/>
                <a:gd name="connsiteY3" fmla="*/ 1405 h 10004"/>
                <a:gd name="connsiteX4" fmla="*/ 6034 w 10000"/>
                <a:gd name="connsiteY4" fmla="*/ 44 h 10004"/>
                <a:gd name="connsiteX5" fmla="*/ 1458 w 10000"/>
                <a:gd name="connsiteY5" fmla="*/ 1044 h 10004"/>
                <a:gd name="connsiteX6" fmla="*/ 316 w 10000"/>
                <a:gd name="connsiteY6" fmla="*/ 3390 h 10004"/>
                <a:gd name="connsiteX7" fmla="*/ 172 w 10000"/>
                <a:gd name="connsiteY7" fmla="*/ 5653 h 10004"/>
                <a:gd name="connsiteX8" fmla="*/ 1351 w 10000"/>
                <a:gd name="connsiteY8" fmla="*/ 7483 h 10004"/>
                <a:gd name="connsiteX9" fmla="*/ 4284 w 10000"/>
                <a:gd name="connsiteY9" fmla="*/ 9698 h 10004"/>
                <a:gd name="connsiteX0" fmla="*/ 7528 w 10000"/>
                <a:gd name="connsiteY0" fmla="*/ 9370 h 9676"/>
                <a:gd name="connsiteX1" fmla="*/ 5741 w 10000"/>
                <a:gd name="connsiteY1" fmla="*/ 5647 h 9676"/>
                <a:gd name="connsiteX2" fmla="*/ 8205 w 10000"/>
                <a:gd name="connsiteY2" fmla="*/ 2996 h 9676"/>
                <a:gd name="connsiteX3" fmla="*/ 9764 w 10000"/>
                <a:gd name="connsiteY3" fmla="*/ 1405 h 9676"/>
                <a:gd name="connsiteX4" fmla="*/ 6034 w 10000"/>
                <a:gd name="connsiteY4" fmla="*/ 44 h 9676"/>
                <a:gd name="connsiteX5" fmla="*/ 1458 w 10000"/>
                <a:gd name="connsiteY5" fmla="*/ 1044 h 9676"/>
                <a:gd name="connsiteX6" fmla="*/ 316 w 10000"/>
                <a:gd name="connsiteY6" fmla="*/ 3390 h 9676"/>
                <a:gd name="connsiteX7" fmla="*/ 172 w 10000"/>
                <a:gd name="connsiteY7" fmla="*/ 5653 h 9676"/>
                <a:gd name="connsiteX8" fmla="*/ 1351 w 10000"/>
                <a:gd name="connsiteY8" fmla="*/ 7483 h 9676"/>
                <a:gd name="connsiteX9" fmla="*/ 7528 w 10000"/>
                <a:gd name="connsiteY9" fmla="*/ 9370 h 9676"/>
                <a:gd name="connsiteX0" fmla="*/ 7528 w 10000"/>
                <a:gd name="connsiteY0" fmla="*/ 9684 h 10015"/>
                <a:gd name="connsiteX1" fmla="*/ 7114 w 10000"/>
                <a:gd name="connsiteY1" fmla="*/ 5748 h 10015"/>
                <a:gd name="connsiteX2" fmla="*/ 8205 w 10000"/>
                <a:gd name="connsiteY2" fmla="*/ 3096 h 10015"/>
                <a:gd name="connsiteX3" fmla="*/ 9764 w 10000"/>
                <a:gd name="connsiteY3" fmla="*/ 1452 h 10015"/>
                <a:gd name="connsiteX4" fmla="*/ 6034 w 10000"/>
                <a:gd name="connsiteY4" fmla="*/ 45 h 10015"/>
                <a:gd name="connsiteX5" fmla="*/ 1458 w 10000"/>
                <a:gd name="connsiteY5" fmla="*/ 1079 h 10015"/>
                <a:gd name="connsiteX6" fmla="*/ 316 w 10000"/>
                <a:gd name="connsiteY6" fmla="*/ 3504 h 10015"/>
                <a:gd name="connsiteX7" fmla="*/ 172 w 10000"/>
                <a:gd name="connsiteY7" fmla="*/ 5842 h 10015"/>
                <a:gd name="connsiteX8" fmla="*/ 1351 w 10000"/>
                <a:gd name="connsiteY8" fmla="*/ 7734 h 10015"/>
                <a:gd name="connsiteX9" fmla="*/ 7528 w 10000"/>
                <a:gd name="connsiteY9" fmla="*/ 9684 h 10015"/>
                <a:gd name="connsiteX0" fmla="*/ 7528 w 10203"/>
                <a:gd name="connsiteY0" fmla="*/ 9684 h 10015"/>
                <a:gd name="connsiteX1" fmla="*/ 7114 w 10203"/>
                <a:gd name="connsiteY1" fmla="*/ 5748 h 10015"/>
                <a:gd name="connsiteX2" fmla="*/ 8668 w 10203"/>
                <a:gd name="connsiteY2" fmla="*/ 3048 h 10015"/>
                <a:gd name="connsiteX3" fmla="*/ 9764 w 10203"/>
                <a:gd name="connsiteY3" fmla="*/ 1452 h 10015"/>
                <a:gd name="connsiteX4" fmla="*/ 6034 w 10203"/>
                <a:gd name="connsiteY4" fmla="*/ 45 h 10015"/>
                <a:gd name="connsiteX5" fmla="*/ 1458 w 10203"/>
                <a:gd name="connsiteY5" fmla="*/ 1079 h 10015"/>
                <a:gd name="connsiteX6" fmla="*/ 316 w 10203"/>
                <a:gd name="connsiteY6" fmla="*/ 3504 h 10015"/>
                <a:gd name="connsiteX7" fmla="*/ 172 w 10203"/>
                <a:gd name="connsiteY7" fmla="*/ 5842 h 10015"/>
                <a:gd name="connsiteX8" fmla="*/ 1351 w 10203"/>
                <a:gd name="connsiteY8" fmla="*/ 7734 h 10015"/>
                <a:gd name="connsiteX9" fmla="*/ 7528 w 10203"/>
                <a:gd name="connsiteY9" fmla="*/ 9684 h 10015"/>
                <a:gd name="connsiteX0" fmla="*/ 7340 w 10015"/>
                <a:gd name="connsiteY0" fmla="*/ 9684 h 10015"/>
                <a:gd name="connsiteX1" fmla="*/ 6926 w 10015"/>
                <a:gd name="connsiteY1" fmla="*/ 5748 h 10015"/>
                <a:gd name="connsiteX2" fmla="*/ 8480 w 10015"/>
                <a:gd name="connsiteY2" fmla="*/ 3048 h 10015"/>
                <a:gd name="connsiteX3" fmla="*/ 9576 w 10015"/>
                <a:gd name="connsiteY3" fmla="*/ 1452 h 10015"/>
                <a:gd name="connsiteX4" fmla="*/ 5846 w 10015"/>
                <a:gd name="connsiteY4" fmla="*/ 45 h 10015"/>
                <a:gd name="connsiteX5" fmla="*/ 1270 w 10015"/>
                <a:gd name="connsiteY5" fmla="*/ 1079 h 10015"/>
                <a:gd name="connsiteX6" fmla="*/ 128 w 10015"/>
                <a:gd name="connsiteY6" fmla="*/ 3504 h 10015"/>
                <a:gd name="connsiteX7" fmla="*/ 964 w 10015"/>
                <a:gd name="connsiteY7" fmla="*/ 5572 h 10015"/>
                <a:gd name="connsiteX8" fmla="*/ 1163 w 10015"/>
                <a:gd name="connsiteY8" fmla="*/ 7734 h 10015"/>
                <a:gd name="connsiteX9" fmla="*/ 7340 w 10015"/>
                <a:gd name="connsiteY9" fmla="*/ 9684 h 10015"/>
                <a:gd name="connsiteX0" fmla="*/ 7340 w 10015"/>
                <a:gd name="connsiteY0" fmla="*/ 9684 h 9996"/>
                <a:gd name="connsiteX1" fmla="*/ 6926 w 10015"/>
                <a:gd name="connsiteY1" fmla="*/ 5748 h 9996"/>
                <a:gd name="connsiteX2" fmla="*/ 8480 w 10015"/>
                <a:gd name="connsiteY2" fmla="*/ 3048 h 9996"/>
                <a:gd name="connsiteX3" fmla="*/ 9576 w 10015"/>
                <a:gd name="connsiteY3" fmla="*/ 1452 h 9996"/>
                <a:gd name="connsiteX4" fmla="*/ 5846 w 10015"/>
                <a:gd name="connsiteY4" fmla="*/ 45 h 9996"/>
                <a:gd name="connsiteX5" fmla="*/ 1270 w 10015"/>
                <a:gd name="connsiteY5" fmla="*/ 1079 h 9996"/>
                <a:gd name="connsiteX6" fmla="*/ 128 w 10015"/>
                <a:gd name="connsiteY6" fmla="*/ 3504 h 9996"/>
                <a:gd name="connsiteX7" fmla="*/ 964 w 10015"/>
                <a:gd name="connsiteY7" fmla="*/ 5572 h 9996"/>
                <a:gd name="connsiteX8" fmla="*/ 4113 w 10015"/>
                <a:gd name="connsiteY8" fmla="*/ 7621 h 9996"/>
                <a:gd name="connsiteX9" fmla="*/ 7340 w 10015"/>
                <a:gd name="connsiteY9" fmla="*/ 9684 h 9996"/>
                <a:gd name="connsiteX0" fmla="*/ 7329 w 10000"/>
                <a:gd name="connsiteY0" fmla="*/ 9688 h 10000"/>
                <a:gd name="connsiteX1" fmla="*/ 6916 w 10000"/>
                <a:gd name="connsiteY1" fmla="*/ 5750 h 10000"/>
                <a:gd name="connsiteX2" fmla="*/ 8467 w 10000"/>
                <a:gd name="connsiteY2" fmla="*/ 3049 h 10000"/>
                <a:gd name="connsiteX3" fmla="*/ 9562 w 10000"/>
                <a:gd name="connsiteY3" fmla="*/ 1453 h 10000"/>
                <a:gd name="connsiteX4" fmla="*/ 5837 w 10000"/>
                <a:gd name="connsiteY4" fmla="*/ 45 h 10000"/>
                <a:gd name="connsiteX5" fmla="*/ 1268 w 10000"/>
                <a:gd name="connsiteY5" fmla="*/ 1079 h 10000"/>
                <a:gd name="connsiteX6" fmla="*/ 128 w 10000"/>
                <a:gd name="connsiteY6" fmla="*/ 3505 h 10000"/>
                <a:gd name="connsiteX7" fmla="*/ 1069 w 10000"/>
                <a:gd name="connsiteY7" fmla="*/ 5228 h 10000"/>
                <a:gd name="connsiteX8" fmla="*/ 4107 w 10000"/>
                <a:gd name="connsiteY8" fmla="*/ 7624 h 10000"/>
                <a:gd name="connsiteX9" fmla="*/ 7329 w 10000"/>
                <a:gd name="connsiteY9" fmla="*/ 9688 h 10000"/>
                <a:gd name="connsiteX0" fmla="*/ 6982 w 9653"/>
                <a:gd name="connsiteY0" fmla="*/ 9688 h 10000"/>
                <a:gd name="connsiteX1" fmla="*/ 6569 w 9653"/>
                <a:gd name="connsiteY1" fmla="*/ 5750 h 10000"/>
                <a:gd name="connsiteX2" fmla="*/ 8120 w 9653"/>
                <a:gd name="connsiteY2" fmla="*/ 3049 h 10000"/>
                <a:gd name="connsiteX3" fmla="*/ 9215 w 9653"/>
                <a:gd name="connsiteY3" fmla="*/ 1453 h 10000"/>
                <a:gd name="connsiteX4" fmla="*/ 5490 w 9653"/>
                <a:gd name="connsiteY4" fmla="*/ 45 h 10000"/>
                <a:gd name="connsiteX5" fmla="*/ 921 w 9653"/>
                <a:gd name="connsiteY5" fmla="*/ 1079 h 10000"/>
                <a:gd name="connsiteX6" fmla="*/ 128 w 9653"/>
                <a:gd name="connsiteY6" fmla="*/ 3106 h 10000"/>
                <a:gd name="connsiteX7" fmla="*/ 722 w 9653"/>
                <a:gd name="connsiteY7" fmla="*/ 5228 h 10000"/>
                <a:gd name="connsiteX8" fmla="*/ 3760 w 9653"/>
                <a:gd name="connsiteY8" fmla="*/ 7624 h 10000"/>
                <a:gd name="connsiteX9" fmla="*/ 6982 w 9653"/>
                <a:gd name="connsiteY9" fmla="*/ 968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53" h="10000">
                  <a:moveTo>
                    <a:pt x="6982" y="9688"/>
                  </a:moveTo>
                  <a:cubicBezTo>
                    <a:pt x="7450" y="9376"/>
                    <a:pt x="6379" y="6857"/>
                    <a:pt x="6569" y="5750"/>
                  </a:cubicBezTo>
                  <a:cubicBezTo>
                    <a:pt x="6758" y="4644"/>
                    <a:pt x="7632" y="3786"/>
                    <a:pt x="8120" y="3049"/>
                  </a:cubicBezTo>
                  <a:cubicBezTo>
                    <a:pt x="8609" y="2317"/>
                    <a:pt x="9653" y="1953"/>
                    <a:pt x="9215" y="1453"/>
                  </a:cubicBezTo>
                  <a:cubicBezTo>
                    <a:pt x="8776" y="952"/>
                    <a:pt x="7851" y="92"/>
                    <a:pt x="5490" y="45"/>
                  </a:cubicBezTo>
                  <a:cubicBezTo>
                    <a:pt x="3130" y="0"/>
                    <a:pt x="2195" y="568"/>
                    <a:pt x="921" y="1079"/>
                  </a:cubicBezTo>
                  <a:cubicBezTo>
                    <a:pt x="317" y="1594"/>
                    <a:pt x="0" y="2040"/>
                    <a:pt x="128" y="3106"/>
                  </a:cubicBezTo>
                  <a:cubicBezTo>
                    <a:pt x="257" y="4173"/>
                    <a:pt x="117" y="4475"/>
                    <a:pt x="722" y="5228"/>
                  </a:cubicBezTo>
                  <a:cubicBezTo>
                    <a:pt x="1327" y="5981"/>
                    <a:pt x="3301" y="6895"/>
                    <a:pt x="3760" y="7624"/>
                  </a:cubicBezTo>
                  <a:cubicBezTo>
                    <a:pt x="4222" y="8355"/>
                    <a:pt x="6514" y="10000"/>
                    <a:pt x="6982" y="9688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5841397" y="2903607"/>
              <a:ext cx="290596" cy="798369"/>
            </a:xfrm>
            <a:custGeom>
              <a:avLst/>
              <a:gdLst>
                <a:gd name="T0" fmla="*/ 130 w 130"/>
                <a:gd name="T1" fmla="*/ 202 h 262"/>
                <a:gd name="T2" fmla="*/ 108 w 130"/>
                <a:gd name="T3" fmla="*/ 248 h 262"/>
                <a:gd name="T4" fmla="*/ 53 w 130"/>
                <a:gd name="T5" fmla="*/ 248 h 262"/>
                <a:gd name="T6" fmla="*/ 7 w 130"/>
                <a:gd name="T7" fmla="*/ 161 h 262"/>
                <a:gd name="T8" fmla="*/ 12 w 130"/>
                <a:gd name="T9" fmla="*/ 0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262"/>
                <a:gd name="T17" fmla="*/ 130 w 130"/>
                <a:gd name="T18" fmla="*/ 262 h 262"/>
                <a:gd name="connsiteX0" fmla="*/ 9957 w 9957"/>
                <a:gd name="connsiteY0" fmla="*/ 7710 h 11153"/>
                <a:gd name="connsiteX1" fmla="*/ 8265 w 9957"/>
                <a:gd name="connsiteY1" fmla="*/ 9466 h 11153"/>
                <a:gd name="connsiteX2" fmla="*/ 3849 w 9957"/>
                <a:gd name="connsiteY2" fmla="*/ 10619 h 11153"/>
                <a:gd name="connsiteX3" fmla="*/ 495 w 9957"/>
                <a:gd name="connsiteY3" fmla="*/ 6145 h 11153"/>
                <a:gd name="connsiteX4" fmla="*/ 880 w 9957"/>
                <a:gd name="connsiteY4" fmla="*/ 0 h 11153"/>
                <a:gd name="connsiteX0" fmla="*/ 10000 w 10000"/>
                <a:gd name="connsiteY0" fmla="*/ 6913 h 9755"/>
                <a:gd name="connsiteX1" fmla="*/ 3866 w 10000"/>
                <a:gd name="connsiteY1" fmla="*/ 9521 h 9755"/>
                <a:gd name="connsiteX2" fmla="*/ 497 w 10000"/>
                <a:gd name="connsiteY2" fmla="*/ 5510 h 9755"/>
                <a:gd name="connsiteX3" fmla="*/ 884 w 10000"/>
                <a:gd name="connsiteY3" fmla="*/ 0 h 9755"/>
                <a:gd name="connsiteX0" fmla="*/ 10006 w 10006"/>
                <a:gd name="connsiteY0" fmla="*/ 7087 h 10825"/>
                <a:gd name="connsiteX1" fmla="*/ 3909 w 10006"/>
                <a:gd name="connsiteY1" fmla="*/ 10585 h 10825"/>
                <a:gd name="connsiteX2" fmla="*/ 503 w 10006"/>
                <a:gd name="connsiteY2" fmla="*/ 5648 h 10825"/>
                <a:gd name="connsiteX3" fmla="*/ 890 w 10006"/>
                <a:gd name="connsiteY3" fmla="*/ 0 h 10825"/>
                <a:gd name="connsiteX0" fmla="*/ 10006 w 10006"/>
                <a:gd name="connsiteY0" fmla="*/ 7087 h 10946"/>
                <a:gd name="connsiteX1" fmla="*/ 3909 w 10006"/>
                <a:gd name="connsiteY1" fmla="*/ 10585 h 10946"/>
                <a:gd name="connsiteX2" fmla="*/ 503 w 10006"/>
                <a:gd name="connsiteY2" fmla="*/ 5648 h 10946"/>
                <a:gd name="connsiteX3" fmla="*/ 890 w 10006"/>
                <a:gd name="connsiteY3" fmla="*/ 0 h 10946"/>
                <a:gd name="connsiteX0" fmla="*/ 9857 w 9857"/>
                <a:gd name="connsiteY0" fmla="*/ 10104 h 13963"/>
                <a:gd name="connsiteX1" fmla="*/ 3760 w 9857"/>
                <a:gd name="connsiteY1" fmla="*/ 13602 h 13963"/>
                <a:gd name="connsiteX2" fmla="*/ 354 w 9857"/>
                <a:gd name="connsiteY2" fmla="*/ 8665 h 13963"/>
                <a:gd name="connsiteX3" fmla="*/ 1633 w 9857"/>
                <a:gd name="connsiteY3" fmla="*/ 0 h 13963"/>
                <a:gd name="connsiteX0" fmla="*/ 11749 w 11749"/>
                <a:gd name="connsiteY0" fmla="*/ 9096 h 10223"/>
                <a:gd name="connsiteX1" fmla="*/ 3815 w 11749"/>
                <a:gd name="connsiteY1" fmla="*/ 9741 h 10223"/>
                <a:gd name="connsiteX2" fmla="*/ 359 w 11749"/>
                <a:gd name="connsiteY2" fmla="*/ 6206 h 10223"/>
                <a:gd name="connsiteX3" fmla="*/ 1657 w 11749"/>
                <a:gd name="connsiteY3" fmla="*/ 0 h 10223"/>
                <a:gd name="connsiteX0" fmla="*/ 11895 w 11895"/>
                <a:gd name="connsiteY0" fmla="*/ 9096 h 9494"/>
                <a:gd name="connsiteX1" fmla="*/ 4833 w 11895"/>
                <a:gd name="connsiteY1" fmla="*/ 9010 h 9494"/>
                <a:gd name="connsiteX2" fmla="*/ 505 w 11895"/>
                <a:gd name="connsiteY2" fmla="*/ 6206 h 9494"/>
                <a:gd name="connsiteX3" fmla="*/ 1803 w 11895"/>
                <a:gd name="connsiteY3" fmla="*/ 0 h 9494"/>
                <a:gd name="connsiteX0" fmla="*/ 9994 w 9994"/>
                <a:gd name="connsiteY0" fmla="*/ 9581 h 10000"/>
                <a:gd name="connsiteX1" fmla="*/ 4024 w 9994"/>
                <a:gd name="connsiteY1" fmla="*/ 9069 h 10000"/>
                <a:gd name="connsiteX2" fmla="*/ 419 w 9994"/>
                <a:gd name="connsiteY2" fmla="*/ 6537 h 10000"/>
                <a:gd name="connsiteX3" fmla="*/ 1510 w 9994"/>
                <a:gd name="connsiteY3" fmla="*/ 0 h 10000"/>
                <a:gd name="connsiteX0" fmla="*/ 9423 w 9423"/>
                <a:gd name="connsiteY0" fmla="*/ 9581 h 10000"/>
                <a:gd name="connsiteX1" fmla="*/ 3449 w 9423"/>
                <a:gd name="connsiteY1" fmla="*/ 9069 h 10000"/>
                <a:gd name="connsiteX2" fmla="*/ 419 w 9423"/>
                <a:gd name="connsiteY2" fmla="*/ 6555 h 10000"/>
                <a:gd name="connsiteX3" fmla="*/ 934 w 9423"/>
                <a:gd name="connsiteY3" fmla="*/ 0 h 10000"/>
                <a:gd name="connsiteX0" fmla="*/ 9600 w 9600"/>
                <a:gd name="connsiteY0" fmla="*/ 9835 h 10254"/>
                <a:gd name="connsiteX1" fmla="*/ 3260 w 9600"/>
                <a:gd name="connsiteY1" fmla="*/ 9323 h 10254"/>
                <a:gd name="connsiteX2" fmla="*/ 45 w 9600"/>
                <a:gd name="connsiteY2" fmla="*/ 6809 h 10254"/>
                <a:gd name="connsiteX3" fmla="*/ 2988 w 9600"/>
                <a:gd name="connsiteY3" fmla="*/ 0 h 10254"/>
                <a:gd name="connsiteX0" fmla="*/ 11064 w 11064"/>
                <a:gd name="connsiteY0" fmla="*/ 9591 h 10000"/>
                <a:gd name="connsiteX1" fmla="*/ 4460 w 11064"/>
                <a:gd name="connsiteY1" fmla="*/ 9092 h 10000"/>
                <a:gd name="connsiteX2" fmla="*/ 1111 w 11064"/>
                <a:gd name="connsiteY2" fmla="*/ 6640 h 10000"/>
                <a:gd name="connsiteX3" fmla="*/ 4177 w 11064"/>
                <a:gd name="connsiteY3" fmla="*/ 0 h 10000"/>
                <a:gd name="connsiteX0" fmla="*/ 11064 w 11064"/>
                <a:gd name="connsiteY0" fmla="*/ 9591 h 10000"/>
                <a:gd name="connsiteX1" fmla="*/ 4460 w 11064"/>
                <a:gd name="connsiteY1" fmla="*/ 9092 h 10000"/>
                <a:gd name="connsiteX2" fmla="*/ 1111 w 11064"/>
                <a:gd name="connsiteY2" fmla="*/ 6640 h 10000"/>
                <a:gd name="connsiteX3" fmla="*/ 4177 w 11064"/>
                <a:gd name="connsiteY3" fmla="*/ 0 h 10000"/>
                <a:gd name="connsiteX0" fmla="*/ 10585 w 10585"/>
                <a:gd name="connsiteY0" fmla="*/ 9506 h 9915"/>
                <a:gd name="connsiteX1" fmla="*/ 3981 w 10585"/>
                <a:gd name="connsiteY1" fmla="*/ 9007 h 9915"/>
                <a:gd name="connsiteX2" fmla="*/ 632 w 10585"/>
                <a:gd name="connsiteY2" fmla="*/ 6555 h 9915"/>
                <a:gd name="connsiteX3" fmla="*/ 4177 w 10585"/>
                <a:gd name="connsiteY3" fmla="*/ 0 h 9915"/>
                <a:gd name="connsiteX0" fmla="*/ 10000 w 10000"/>
                <a:gd name="connsiteY0" fmla="*/ 9587 h 10000"/>
                <a:gd name="connsiteX1" fmla="*/ 3761 w 10000"/>
                <a:gd name="connsiteY1" fmla="*/ 9084 h 10000"/>
                <a:gd name="connsiteX2" fmla="*/ 710 w 10000"/>
                <a:gd name="connsiteY2" fmla="*/ 5969 h 10000"/>
                <a:gd name="connsiteX3" fmla="*/ 3946 w 10000"/>
                <a:gd name="connsiteY3" fmla="*/ 0 h 10000"/>
                <a:gd name="connsiteX0" fmla="*/ 10000 w 10000"/>
                <a:gd name="connsiteY0" fmla="*/ 9587 h 10000"/>
                <a:gd name="connsiteX1" fmla="*/ 3761 w 10000"/>
                <a:gd name="connsiteY1" fmla="*/ 8956 h 10000"/>
                <a:gd name="connsiteX2" fmla="*/ 710 w 10000"/>
                <a:gd name="connsiteY2" fmla="*/ 5969 h 10000"/>
                <a:gd name="connsiteX3" fmla="*/ 3946 w 10000"/>
                <a:gd name="connsiteY3" fmla="*/ 0 h 10000"/>
                <a:gd name="connsiteX0" fmla="*/ 8755 w 8755"/>
                <a:gd name="connsiteY0" fmla="*/ 9715 h 10128"/>
                <a:gd name="connsiteX1" fmla="*/ 3761 w 8755"/>
                <a:gd name="connsiteY1" fmla="*/ 8956 h 10128"/>
                <a:gd name="connsiteX2" fmla="*/ 710 w 8755"/>
                <a:gd name="connsiteY2" fmla="*/ 5969 h 10128"/>
                <a:gd name="connsiteX3" fmla="*/ 3946 w 8755"/>
                <a:gd name="connsiteY3" fmla="*/ 0 h 10128"/>
                <a:gd name="connsiteX0" fmla="*/ 10000 w 10000"/>
                <a:gd name="connsiteY0" fmla="*/ 9592 h 9831"/>
                <a:gd name="connsiteX1" fmla="*/ 4296 w 10000"/>
                <a:gd name="connsiteY1" fmla="*/ 8843 h 9831"/>
                <a:gd name="connsiteX2" fmla="*/ 811 w 10000"/>
                <a:gd name="connsiteY2" fmla="*/ 5894 h 9831"/>
                <a:gd name="connsiteX3" fmla="*/ 4507 w 10000"/>
                <a:gd name="connsiteY3" fmla="*/ 0 h 9831"/>
                <a:gd name="connsiteX0" fmla="*/ 10000 w 10000"/>
                <a:gd name="connsiteY0" fmla="*/ 9757 h 10000"/>
                <a:gd name="connsiteX1" fmla="*/ 4296 w 10000"/>
                <a:gd name="connsiteY1" fmla="*/ 8995 h 10000"/>
                <a:gd name="connsiteX2" fmla="*/ 494 w 10000"/>
                <a:gd name="connsiteY2" fmla="*/ 5679 h 10000"/>
                <a:gd name="connsiteX3" fmla="*/ 4507 w 10000"/>
                <a:gd name="connsiteY3" fmla="*/ 0 h 10000"/>
                <a:gd name="connsiteX0" fmla="*/ 12850 w 12850"/>
                <a:gd name="connsiteY0" fmla="*/ 9178 h 9421"/>
                <a:gd name="connsiteX1" fmla="*/ 7146 w 12850"/>
                <a:gd name="connsiteY1" fmla="*/ 8416 h 9421"/>
                <a:gd name="connsiteX2" fmla="*/ 3344 w 12850"/>
                <a:gd name="connsiteY2" fmla="*/ 5100 h 9421"/>
                <a:gd name="connsiteX3" fmla="*/ 4507 w 12850"/>
                <a:gd name="connsiteY3" fmla="*/ 0 h 9421"/>
                <a:gd name="connsiteX0" fmla="*/ 8028 w 8028"/>
                <a:gd name="connsiteY0" fmla="*/ 9742 h 10000"/>
                <a:gd name="connsiteX1" fmla="*/ 3589 w 8028"/>
                <a:gd name="connsiteY1" fmla="*/ 8933 h 10000"/>
                <a:gd name="connsiteX2" fmla="*/ 630 w 8028"/>
                <a:gd name="connsiteY2" fmla="*/ 5413 h 10000"/>
                <a:gd name="connsiteX3" fmla="*/ 1535 w 8028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28" h="10000">
                  <a:moveTo>
                    <a:pt x="8028" y="9742"/>
                  </a:moveTo>
                  <a:cubicBezTo>
                    <a:pt x="6814" y="10000"/>
                    <a:pt x="4822" y="9655"/>
                    <a:pt x="3589" y="8933"/>
                  </a:cubicBezTo>
                  <a:cubicBezTo>
                    <a:pt x="2356" y="8211"/>
                    <a:pt x="973" y="6903"/>
                    <a:pt x="630" y="5413"/>
                  </a:cubicBezTo>
                  <a:cubicBezTo>
                    <a:pt x="288" y="3924"/>
                    <a:pt x="0" y="2405"/>
                    <a:pt x="1535" y="0"/>
                  </a:cubicBezTo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" name="Freeform 30"/>
            <p:cNvSpPr/>
            <p:nvPr/>
          </p:nvSpPr>
          <p:spPr>
            <a:xfrm rot="21326996">
              <a:off x="6529510" y="1586152"/>
              <a:ext cx="775403" cy="3396231"/>
            </a:xfrm>
            <a:custGeom>
              <a:avLst/>
              <a:gdLst>
                <a:gd name="connsiteX0" fmla="*/ 198408 w 552091"/>
                <a:gd name="connsiteY0" fmla="*/ 0 h 2329132"/>
                <a:gd name="connsiteX1" fmla="*/ 172529 w 552091"/>
                <a:gd name="connsiteY1" fmla="*/ 439947 h 2329132"/>
                <a:gd name="connsiteX2" fmla="*/ 69012 w 552091"/>
                <a:gd name="connsiteY2" fmla="*/ 698740 h 2329132"/>
                <a:gd name="connsiteX3" fmla="*/ 336431 w 552091"/>
                <a:gd name="connsiteY3" fmla="*/ 1199072 h 2329132"/>
                <a:gd name="connsiteX4" fmla="*/ 552091 w 552091"/>
                <a:gd name="connsiteY4" fmla="*/ 1716657 h 2329132"/>
                <a:gd name="connsiteX5" fmla="*/ 345057 w 552091"/>
                <a:gd name="connsiteY5" fmla="*/ 1837427 h 2329132"/>
                <a:gd name="connsiteX6" fmla="*/ 103517 w 552091"/>
                <a:gd name="connsiteY6" fmla="*/ 1846053 h 2329132"/>
                <a:gd name="connsiteX7" fmla="*/ 43133 w 552091"/>
                <a:gd name="connsiteY7" fmla="*/ 2044461 h 2329132"/>
                <a:gd name="connsiteX8" fmla="*/ 172529 w 552091"/>
                <a:gd name="connsiteY8" fmla="*/ 2234242 h 2329132"/>
                <a:gd name="connsiteX9" fmla="*/ 0 w 552091"/>
                <a:gd name="connsiteY9" fmla="*/ 2329132 h 2329132"/>
                <a:gd name="connsiteX0" fmla="*/ 198408 w 552091"/>
                <a:gd name="connsiteY0" fmla="*/ 0 h 2329132"/>
                <a:gd name="connsiteX1" fmla="*/ 172529 w 552091"/>
                <a:gd name="connsiteY1" fmla="*/ 439947 h 2329132"/>
                <a:gd name="connsiteX2" fmla="*/ 69012 w 552091"/>
                <a:gd name="connsiteY2" fmla="*/ 698740 h 2329132"/>
                <a:gd name="connsiteX3" fmla="*/ 336431 w 552091"/>
                <a:gd name="connsiteY3" fmla="*/ 1199072 h 2329132"/>
                <a:gd name="connsiteX4" fmla="*/ 552091 w 552091"/>
                <a:gd name="connsiteY4" fmla="*/ 1716657 h 2329132"/>
                <a:gd name="connsiteX5" fmla="*/ 345057 w 552091"/>
                <a:gd name="connsiteY5" fmla="*/ 1837427 h 2329132"/>
                <a:gd name="connsiteX6" fmla="*/ 103517 w 552091"/>
                <a:gd name="connsiteY6" fmla="*/ 1846053 h 2329132"/>
                <a:gd name="connsiteX7" fmla="*/ 43133 w 552091"/>
                <a:gd name="connsiteY7" fmla="*/ 2044461 h 2329132"/>
                <a:gd name="connsiteX8" fmla="*/ 172529 w 552091"/>
                <a:gd name="connsiteY8" fmla="*/ 2234242 h 2329132"/>
                <a:gd name="connsiteX9" fmla="*/ 0 w 552091"/>
                <a:gd name="connsiteY9" fmla="*/ 2329132 h 2329132"/>
                <a:gd name="connsiteX0" fmla="*/ 198408 w 552091"/>
                <a:gd name="connsiteY0" fmla="*/ 0 h 2329132"/>
                <a:gd name="connsiteX1" fmla="*/ 172529 w 552091"/>
                <a:gd name="connsiteY1" fmla="*/ 439947 h 2329132"/>
                <a:gd name="connsiteX2" fmla="*/ 69012 w 552091"/>
                <a:gd name="connsiteY2" fmla="*/ 698740 h 2329132"/>
                <a:gd name="connsiteX3" fmla="*/ 336431 w 552091"/>
                <a:gd name="connsiteY3" fmla="*/ 1199072 h 2329132"/>
                <a:gd name="connsiteX4" fmla="*/ 552091 w 552091"/>
                <a:gd name="connsiteY4" fmla="*/ 1716657 h 2329132"/>
                <a:gd name="connsiteX5" fmla="*/ 345057 w 552091"/>
                <a:gd name="connsiteY5" fmla="*/ 1837427 h 2329132"/>
                <a:gd name="connsiteX6" fmla="*/ 103517 w 552091"/>
                <a:gd name="connsiteY6" fmla="*/ 1846053 h 2329132"/>
                <a:gd name="connsiteX7" fmla="*/ 43133 w 552091"/>
                <a:gd name="connsiteY7" fmla="*/ 2044461 h 2329132"/>
                <a:gd name="connsiteX8" fmla="*/ 172529 w 552091"/>
                <a:gd name="connsiteY8" fmla="*/ 2234242 h 2329132"/>
                <a:gd name="connsiteX9" fmla="*/ 0 w 552091"/>
                <a:gd name="connsiteY9" fmla="*/ 2329132 h 2329132"/>
                <a:gd name="connsiteX0" fmla="*/ 198408 w 553529"/>
                <a:gd name="connsiteY0" fmla="*/ 0 h 2329132"/>
                <a:gd name="connsiteX1" fmla="*/ 172529 w 553529"/>
                <a:gd name="connsiteY1" fmla="*/ 439947 h 2329132"/>
                <a:gd name="connsiteX2" fmla="*/ 69012 w 553529"/>
                <a:gd name="connsiteY2" fmla="*/ 698740 h 2329132"/>
                <a:gd name="connsiteX3" fmla="*/ 336431 w 553529"/>
                <a:gd name="connsiteY3" fmla="*/ 1199072 h 2329132"/>
                <a:gd name="connsiteX4" fmla="*/ 552091 w 553529"/>
                <a:gd name="connsiteY4" fmla="*/ 1716657 h 2329132"/>
                <a:gd name="connsiteX5" fmla="*/ 345057 w 553529"/>
                <a:gd name="connsiteY5" fmla="*/ 1837427 h 2329132"/>
                <a:gd name="connsiteX6" fmla="*/ 103517 w 553529"/>
                <a:gd name="connsiteY6" fmla="*/ 1846053 h 2329132"/>
                <a:gd name="connsiteX7" fmla="*/ 43133 w 553529"/>
                <a:gd name="connsiteY7" fmla="*/ 2044461 h 2329132"/>
                <a:gd name="connsiteX8" fmla="*/ 172529 w 553529"/>
                <a:gd name="connsiteY8" fmla="*/ 2234242 h 2329132"/>
                <a:gd name="connsiteX9" fmla="*/ 0 w 553529"/>
                <a:gd name="connsiteY9" fmla="*/ 2329132 h 2329132"/>
                <a:gd name="connsiteX0" fmla="*/ 198408 w 553529"/>
                <a:gd name="connsiteY0" fmla="*/ 0 h 2329132"/>
                <a:gd name="connsiteX1" fmla="*/ 172529 w 553529"/>
                <a:gd name="connsiteY1" fmla="*/ 439947 h 2329132"/>
                <a:gd name="connsiteX2" fmla="*/ 69012 w 553529"/>
                <a:gd name="connsiteY2" fmla="*/ 698740 h 2329132"/>
                <a:gd name="connsiteX3" fmla="*/ 336431 w 553529"/>
                <a:gd name="connsiteY3" fmla="*/ 1199072 h 2329132"/>
                <a:gd name="connsiteX4" fmla="*/ 552091 w 553529"/>
                <a:gd name="connsiteY4" fmla="*/ 1716657 h 2329132"/>
                <a:gd name="connsiteX5" fmla="*/ 345057 w 553529"/>
                <a:gd name="connsiteY5" fmla="*/ 1837427 h 2329132"/>
                <a:gd name="connsiteX6" fmla="*/ 103517 w 553529"/>
                <a:gd name="connsiteY6" fmla="*/ 1846053 h 2329132"/>
                <a:gd name="connsiteX7" fmla="*/ 43133 w 553529"/>
                <a:gd name="connsiteY7" fmla="*/ 2044461 h 2329132"/>
                <a:gd name="connsiteX8" fmla="*/ 172529 w 553529"/>
                <a:gd name="connsiteY8" fmla="*/ 2234242 h 2329132"/>
                <a:gd name="connsiteX9" fmla="*/ 0 w 553529"/>
                <a:gd name="connsiteY9" fmla="*/ 2329132 h 2329132"/>
                <a:gd name="connsiteX0" fmla="*/ 198408 w 553529"/>
                <a:gd name="connsiteY0" fmla="*/ 0 h 2329132"/>
                <a:gd name="connsiteX1" fmla="*/ 172529 w 553529"/>
                <a:gd name="connsiteY1" fmla="*/ 439947 h 2329132"/>
                <a:gd name="connsiteX2" fmla="*/ 69012 w 553529"/>
                <a:gd name="connsiteY2" fmla="*/ 698740 h 2329132"/>
                <a:gd name="connsiteX3" fmla="*/ 336431 w 553529"/>
                <a:gd name="connsiteY3" fmla="*/ 1199072 h 2329132"/>
                <a:gd name="connsiteX4" fmla="*/ 552091 w 553529"/>
                <a:gd name="connsiteY4" fmla="*/ 1716657 h 2329132"/>
                <a:gd name="connsiteX5" fmla="*/ 345057 w 553529"/>
                <a:gd name="connsiteY5" fmla="*/ 1837427 h 2329132"/>
                <a:gd name="connsiteX6" fmla="*/ 103517 w 553529"/>
                <a:gd name="connsiteY6" fmla="*/ 1846053 h 2329132"/>
                <a:gd name="connsiteX7" fmla="*/ 43133 w 553529"/>
                <a:gd name="connsiteY7" fmla="*/ 2044461 h 2329132"/>
                <a:gd name="connsiteX8" fmla="*/ 172529 w 553529"/>
                <a:gd name="connsiteY8" fmla="*/ 2234242 h 2329132"/>
                <a:gd name="connsiteX9" fmla="*/ 0 w 553529"/>
                <a:gd name="connsiteY9" fmla="*/ 2329132 h 2329132"/>
                <a:gd name="connsiteX0" fmla="*/ 198408 w 553529"/>
                <a:gd name="connsiteY0" fmla="*/ 0 h 2329132"/>
                <a:gd name="connsiteX1" fmla="*/ 172529 w 553529"/>
                <a:gd name="connsiteY1" fmla="*/ 439947 h 2329132"/>
                <a:gd name="connsiteX2" fmla="*/ 69012 w 553529"/>
                <a:gd name="connsiteY2" fmla="*/ 698740 h 2329132"/>
                <a:gd name="connsiteX3" fmla="*/ 336431 w 553529"/>
                <a:gd name="connsiteY3" fmla="*/ 1199072 h 2329132"/>
                <a:gd name="connsiteX4" fmla="*/ 552091 w 553529"/>
                <a:gd name="connsiteY4" fmla="*/ 1716657 h 2329132"/>
                <a:gd name="connsiteX5" fmla="*/ 345057 w 553529"/>
                <a:gd name="connsiteY5" fmla="*/ 1837427 h 2329132"/>
                <a:gd name="connsiteX6" fmla="*/ 103517 w 553529"/>
                <a:gd name="connsiteY6" fmla="*/ 1846053 h 2329132"/>
                <a:gd name="connsiteX7" fmla="*/ 43133 w 553529"/>
                <a:gd name="connsiteY7" fmla="*/ 2044461 h 2329132"/>
                <a:gd name="connsiteX8" fmla="*/ 172529 w 553529"/>
                <a:gd name="connsiteY8" fmla="*/ 2234242 h 2329132"/>
                <a:gd name="connsiteX9" fmla="*/ 0 w 553529"/>
                <a:gd name="connsiteY9" fmla="*/ 2329132 h 2329132"/>
                <a:gd name="connsiteX0" fmla="*/ 198408 w 553529"/>
                <a:gd name="connsiteY0" fmla="*/ 0 h 2329132"/>
                <a:gd name="connsiteX1" fmla="*/ 172529 w 553529"/>
                <a:gd name="connsiteY1" fmla="*/ 439947 h 2329132"/>
                <a:gd name="connsiteX2" fmla="*/ 69012 w 553529"/>
                <a:gd name="connsiteY2" fmla="*/ 698740 h 2329132"/>
                <a:gd name="connsiteX3" fmla="*/ 336431 w 553529"/>
                <a:gd name="connsiteY3" fmla="*/ 1199072 h 2329132"/>
                <a:gd name="connsiteX4" fmla="*/ 552091 w 553529"/>
                <a:gd name="connsiteY4" fmla="*/ 1716657 h 2329132"/>
                <a:gd name="connsiteX5" fmla="*/ 345057 w 553529"/>
                <a:gd name="connsiteY5" fmla="*/ 1837427 h 2329132"/>
                <a:gd name="connsiteX6" fmla="*/ 103517 w 553529"/>
                <a:gd name="connsiteY6" fmla="*/ 1846053 h 2329132"/>
                <a:gd name="connsiteX7" fmla="*/ 43133 w 553529"/>
                <a:gd name="connsiteY7" fmla="*/ 2044461 h 2329132"/>
                <a:gd name="connsiteX8" fmla="*/ 172529 w 553529"/>
                <a:gd name="connsiteY8" fmla="*/ 2234242 h 2329132"/>
                <a:gd name="connsiteX9" fmla="*/ 0 w 553529"/>
                <a:gd name="connsiteY9" fmla="*/ 2329132 h 2329132"/>
                <a:gd name="connsiteX0" fmla="*/ 206360 w 561481"/>
                <a:gd name="connsiteY0" fmla="*/ 0 h 2352986"/>
                <a:gd name="connsiteX1" fmla="*/ 180481 w 561481"/>
                <a:gd name="connsiteY1" fmla="*/ 439947 h 2352986"/>
                <a:gd name="connsiteX2" fmla="*/ 76964 w 561481"/>
                <a:gd name="connsiteY2" fmla="*/ 698740 h 2352986"/>
                <a:gd name="connsiteX3" fmla="*/ 344383 w 561481"/>
                <a:gd name="connsiteY3" fmla="*/ 1199072 h 2352986"/>
                <a:gd name="connsiteX4" fmla="*/ 560043 w 561481"/>
                <a:gd name="connsiteY4" fmla="*/ 1716657 h 2352986"/>
                <a:gd name="connsiteX5" fmla="*/ 353009 w 561481"/>
                <a:gd name="connsiteY5" fmla="*/ 1837427 h 2352986"/>
                <a:gd name="connsiteX6" fmla="*/ 111469 w 561481"/>
                <a:gd name="connsiteY6" fmla="*/ 1846053 h 2352986"/>
                <a:gd name="connsiteX7" fmla="*/ 51085 w 561481"/>
                <a:gd name="connsiteY7" fmla="*/ 2044461 h 2352986"/>
                <a:gd name="connsiteX8" fmla="*/ 180481 w 561481"/>
                <a:gd name="connsiteY8" fmla="*/ 2234242 h 2352986"/>
                <a:gd name="connsiteX9" fmla="*/ 0 w 561481"/>
                <a:gd name="connsiteY9" fmla="*/ 2352986 h 2352986"/>
                <a:gd name="connsiteX0" fmla="*/ 206360 w 561481"/>
                <a:gd name="connsiteY0" fmla="*/ 0 h 2352986"/>
                <a:gd name="connsiteX1" fmla="*/ 180481 w 561481"/>
                <a:gd name="connsiteY1" fmla="*/ 439947 h 2352986"/>
                <a:gd name="connsiteX2" fmla="*/ 76964 w 561481"/>
                <a:gd name="connsiteY2" fmla="*/ 698740 h 2352986"/>
                <a:gd name="connsiteX3" fmla="*/ 344383 w 561481"/>
                <a:gd name="connsiteY3" fmla="*/ 1199072 h 2352986"/>
                <a:gd name="connsiteX4" fmla="*/ 560043 w 561481"/>
                <a:gd name="connsiteY4" fmla="*/ 1716657 h 2352986"/>
                <a:gd name="connsiteX5" fmla="*/ 353009 w 561481"/>
                <a:gd name="connsiteY5" fmla="*/ 1837427 h 2352986"/>
                <a:gd name="connsiteX6" fmla="*/ 111469 w 561481"/>
                <a:gd name="connsiteY6" fmla="*/ 1846053 h 2352986"/>
                <a:gd name="connsiteX7" fmla="*/ 51085 w 561481"/>
                <a:gd name="connsiteY7" fmla="*/ 2044461 h 2352986"/>
                <a:gd name="connsiteX8" fmla="*/ 152651 w 561481"/>
                <a:gd name="connsiteY8" fmla="*/ 2210388 h 2352986"/>
                <a:gd name="connsiteX9" fmla="*/ 0 w 561481"/>
                <a:gd name="connsiteY9" fmla="*/ 2352986 h 2352986"/>
                <a:gd name="connsiteX0" fmla="*/ 206360 w 561481"/>
                <a:gd name="connsiteY0" fmla="*/ 0 h 2352986"/>
                <a:gd name="connsiteX1" fmla="*/ 180481 w 561481"/>
                <a:gd name="connsiteY1" fmla="*/ 439947 h 2352986"/>
                <a:gd name="connsiteX2" fmla="*/ 76964 w 561481"/>
                <a:gd name="connsiteY2" fmla="*/ 698740 h 2352986"/>
                <a:gd name="connsiteX3" fmla="*/ 344383 w 561481"/>
                <a:gd name="connsiteY3" fmla="*/ 1199072 h 2352986"/>
                <a:gd name="connsiteX4" fmla="*/ 560043 w 561481"/>
                <a:gd name="connsiteY4" fmla="*/ 1716657 h 2352986"/>
                <a:gd name="connsiteX5" fmla="*/ 353009 w 561481"/>
                <a:gd name="connsiteY5" fmla="*/ 1837427 h 2352986"/>
                <a:gd name="connsiteX6" fmla="*/ 111469 w 561481"/>
                <a:gd name="connsiteY6" fmla="*/ 1846053 h 2352986"/>
                <a:gd name="connsiteX7" fmla="*/ 51085 w 561481"/>
                <a:gd name="connsiteY7" fmla="*/ 2044461 h 2352986"/>
                <a:gd name="connsiteX8" fmla="*/ 152651 w 561481"/>
                <a:gd name="connsiteY8" fmla="*/ 2210388 h 2352986"/>
                <a:gd name="connsiteX9" fmla="*/ 0 w 561481"/>
                <a:gd name="connsiteY9" fmla="*/ 2352986 h 2352986"/>
                <a:gd name="connsiteX0" fmla="*/ 206360 w 561481"/>
                <a:gd name="connsiteY0" fmla="*/ 0 h 2352986"/>
                <a:gd name="connsiteX1" fmla="*/ 180481 w 561481"/>
                <a:gd name="connsiteY1" fmla="*/ 439947 h 2352986"/>
                <a:gd name="connsiteX2" fmla="*/ 76964 w 561481"/>
                <a:gd name="connsiteY2" fmla="*/ 698740 h 2352986"/>
                <a:gd name="connsiteX3" fmla="*/ 344383 w 561481"/>
                <a:gd name="connsiteY3" fmla="*/ 1199072 h 2352986"/>
                <a:gd name="connsiteX4" fmla="*/ 560043 w 561481"/>
                <a:gd name="connsiteY4" fmla="*/ 1716657 h 2352986"/>
                <a:gd name="connsiteX5" fmla="*/ 353009 w 561481"/>
                <a:gd name="connsiteY5" fmla="*/ 1837427 h 2352986"/>
                <a:gd name="connsiteX6" fmla="*/ 111469 w 561481"/>
                <a:gd name="connsiteY6" fmla="*/ 1846053 h 2352986"/>
                <a:gd name="connsiteX7" fmla="*/ 78915 w 561481"/>
                <a:gd name="connsiteY7" fmla="*/ 2044461 h 2352986"/>
                <a:gd name="connsiteX8" fmla="*/ 152651 w 561481"/>
                <a:gd name="connsiteY8" fmla="*/ 2210388 h 2352986"/>
                <a:gd name="connsiteX9" fmla="*/ 0 w 561481"/>
                <a:gd name="connsiteY9" fmla="*/ 2352986 h 2352986"/>
                <a:gd name="connsiteX0" fmla="*/ 206360 w 561481"/>
                <a:gd name="connsiteY0" fmla="*/ 0 h 2352986"/>
                <a:gd name="connsiteX1" fmla="*/ 180481 w 561481"/>
                <a:gd name="connsiteY1" fmla="*/ 439947 h 2352986"/>
                <a:gd name="connsiteX2" fmla="*/ 76964 w 561481"/>
                <a:gd name="connsiteY2" fmla="*/ 698740 h 2352986"/>
                <a:gd name="connsiteX3" fmla="*/ 344383 w 561481"/>
                <a:gd name="connsiteY3" fmla="*/ 1199072 h 2352986"/>
                <a:gd name="connsiteX4" fmla="*/ 560043 w 561481"/>
                <a:gd name="connsiteY4" fmla="*/ 1716657 h 2352986"/>
                <a:gd name="connsiteX5" fmla="*/ 353009 w 561481"/>
                <a:gd name="connsiteY5" fmla="*/ 1837427 h 2352986"/>
                <a:gd name="connsiteX6" fmla="*/ 135323 w 561481"/>
                <a:gd name="connsiteY6" fmla="*/ 1857980 h 2352986"/>
                <a:gd name="connsiteX7" fmla="*/ 78915 w 561481"/>
                <a:gd name="connsiteY7" fmla="*/ 2044461 h 2352986"/>
                <a:gd name="connsiteX8" fmla="*/ 152651 w 561481"/>
                <a:gd name="connsiteY8" fmla="*/ 2210388 h 2352986"/>
                <a:gd name="connsiteX9" fmla="*/ 0 w 561481"/>
                <a:gd name="connsiteY9" fmla="*/ 2352986 h 2352986"/>
                <a:gd name="connsiteX0" fmla="*/ 206360 w 594886"/>
                <a:gd name="connsiteY0" fmla="*/ 0 h 2352986"/>
                <a:gd name="connsiteX1" fmla="*/ 180481 w 594886"/>
                <a:gd name="connsiteY1" fmla="*/ 439947 h 2352986"/>
                <a:gd name="connsiteX2" fmla="*/ 76964 w 594886"/>
                <a:gd name="connsiteY2" fmla="*/ 698740 h 2352986"/>
                <a:gd name="connsiteX3" fmla="*/ 344383 w 594886"/>
                <a:gd name="connsiteY3" fmla="*/ 1199072 h 2352986"/>
                <a:gd name="connsiteX4" fmla="*/ 560043 w 594886"/>
                <a:gd name="connsiteY4" fmla="*/ 1716657 h 2352986"/>
                <a:gd name="connsiteX5" fmla="*/ 135323 w 594886"/>
                <a:gd name="connsiteY5" fmla="*/ 1857980 h 2352986"/>
                <a:gd name="connsiteX6" fmla="*/ 78915 w 594886"/>
                <a:gd name="connsiteY6" fmla="*/ 2044461 h 2352986"/>
                <a:gd name="connsiteX7" fmla="*/ 152651 w 594886"/>
                <a:gd name="connsiteY7" fmla="*/ 2210388 h 2352986"/>
                <a:gd name="connsiteX8" fmla="*/ 0 w 594886"/>
                <a:gd name="connsiteY8" fmla="*/ 2352986 h 2352986"/>
                <a:gd name="connsiteX0" fmla="*/ 206360 w 499470"/>
                <a:gd name="connsiteY0" fmla="*/ 0 h 2352986"/>
                <a:gd name="connsiteX1" fmla="*/ 180481 w 499470"/>
                <a:gd name="connsiteY1" fmla="*/ 439947 h 2352986"/>
                <a:gd name="connsiteX2" fmla="*/ 76964 w 499470"/>
                <a:gd name="connsiteY2" fmla="*/ 698740 h 2352986"/>
                <a:gd name="connsiteX3" fmla="*/ 344383 w 499470"/>
                <a:gd name="connsiteY3" fmla="*/ 1199072 h 2352986"/>
                <a:gd name="connsiteX4" fmla="*/ 464627 w 499470"/>
                <a:gd name="connsiteY4" fmla="*/ 1704730 h 2352986"/>
                <a:gd name="connsiteX5" fmla="*/ 135323 w 499470"/>
                <a:gd name="connsiteY5" fmla="*/ 1857980 h 2352986"/>
                <a:gd name="connsiteX6" fmla="*/ 78915 w 499470"/>
                <a:gd name="connsiteY6" fmla="*/ 2044461 h 2352986"/>
                <a:gd name="connsiteX7" fmla="*/ 152651 w 499470"/>
                <a:gd name="connsiteY7" fmla="*/ 2210388 h 2352986"/>
                <a:gd name="connsiteX8" fmla="*/ 0 w 499470"/>
                <a:gd name="connsiteY8" fmla="*/ 2352986 h 2352986"/>
                <a:gd name="connsiteX0" fmla="*/ 206360 w 499470"/>
                <a:gd name="connsiteY0" fmla="*/ 0 h 2352986"/>
                <a:gd name="connsiteX1" fmla="*/ 180481 w 499470"/>
                <a:gd name="connsiteY1" fmla="*/ 439947 h 2352986"/>
                <a:gd name="connsiteX2" fmla="*/ 96842 w 499470"/>
                <a:gd name="connsiteY2" fmla="*/ 754399 h 2352986"/>
                <a:gd name="connsiteX3" fmla="*/ 344383 w 499470"/>
                <a:gd name="connsiteY3" fmla="*/ 1199072 h 2352986"/>
                <a:gd name="connsiteX4" fmla="*/ 464627 w 499470"/>
                <a:gd name="connsiteY4" fmla="*/ 1704730 h 2352986"/>
                <a:gd name="connsiteX5" fmla="*/ 135323 w 499470"/>
                <a:gd name="connsiteY5" fmla="*/ 1857980 h 2352986"/>
                <a:gd name="connsiteX6" fmla="*/ 78915 w 499470"/>
                <a:gd name="connsiteY6" fmla="*/ 2044461 h 2352986"/>
                <a:gd name="connsiteX7" fmla="*/ 152651 w 499470"/>
                <a:gd name="connsiteY7" fmla="*/ 2210388 h 2352986"/>
                <a:gd name="connsiteX8" fmla="*/ 0 w 499470"/>
                <a:gd name="connsiteY8" fmla="*/ 2352986 h 2352986"/>
                <a:gd name="connsiteX0" fmla="*/ 206360 w 499470"/>
                <a:gd name="connsiteY0" fmla="*/ 0 h 2352986"/>
                <a:gd name="connsiteX1" fmla="*/ 180481 w 499470"/>
                <a:gd name="connsiteY1" fmla="*/ 439947 h 2352986"/>
                <a:gd name="connsiteX2" fmla="*/ 96842 w 499470"/>
                <a:gd name="connsiteY2" fmla="*/ 754399 h 2352986"/>
                <a:gd name="connsiteX3" fmla="*/ 344383 w 499470"/>
                <a:gd name="connsiteY3" fmla="*/ 1199072 h 2352986"/>
                <a:gd name="connsiteX4" fmla="*/ 464627 w 499470"/>
                <a:gd name="connsiteY4" fmla="*/ 1704730 h 2352986"/>
                <a:gd name="connsiteX5" fmla="*/ 135323 w 499470"/>
                <a:gd name="connsiteY5" fmla="*/ 1857980 h 2352986"/>
                <a:gd name="connsiteX6" fmla="*/ 78915 w 499470"/>
                <a:gd name="connsiteY6" fmla="*/ 2044461 h 2352986"/>
                <a:gd name="connsiteX7" fmla="*/ 152651 w 499470"/>
                <a:gd name="connsiteY7" fmla="*/ 2210388 h 2352986"/>
                <a:gd name="connsiteX8" fmla="*/ 0 w 499470"/>
                <a:gd name="connsiteY8" fmla="*/ 2352986 h 2352986"/>
                <a:gd name="connsiteX0" fmla="*/ 218287 w 499470"/>
                <a:gd name="connsiteY0" fmla="*/ 0 h 2531890"/>
                <a:gd name="connsiteX1" fmla="*/ 180481 w 499470"/>
                <a:gd name="connsiteY1" fmla="*/ 618851 h 2531890"/>
                <a:gd name="connsiteX2" fmla="*/ 96842 w 499470"/>
                <a:gd name="connsiteY2" fmla="*/ 933303 h 2531890"/>
                <a:gd name="connsiteX3" fmla="*/ 344383 w 499470"/>
                <a:gd name="connsiteY3" fmla="*/ 1377976 h 2531890"/>
                <a:gd name="connsiteX4" fmla="*/ 464627 w 499470"/>
                <a:gd name="connsiteY4" fmla="*/ 1883634 h 2531890"/>
                <a:gd name="connsiteX5" fmla="*/ 135323 w 499470"/>
                <a:gd name="connsiteY5" fmla="*/ 2036884 h 2531890"/>
                <a:gd name="connsiteX6" fmla="*/ 78915 w 499470"/>
                <a:gd name="connsiteY6" fmla="*/ 2223365 h 2531890"/>
                <a:gd name="connsiteX7" fmla="*/ 152651 w 499470"/>
                <a:gd name="connsiteY7" fmla="*/ 2389292 h 2531890"/>
                <a:gd name="connsiteX8" fmla="*/ 0 w 499470"/>
                <a:gd name="connsiteY8" fmla="*/ 2531890 h 2531890"/>
                <a:gd name="connsiteX0" fmla="*/ 218287 w 499470"/>
                <a:gd name="connsiteY0" fmla="*/ 0 h 2531890"/>
                <a:gd name="connsiteX1" fmla="*/ 180481 w 499470"/>
                <a:gd name="connsiteY1" fmla="*/ 618851 h 2531890"/>
                <a:gd name="connsiteX2" fmla="*/ 96842 w 499470"/>
                <a:gd name="connsiteY2" fmla="*/ 933303 h 2531890"/>
                <a:gd name="connsiteX3" fmla="*/ 344383 w 499470"/>
                <a:gd name="connsiteY3" fmla="*/ 1377976 h 2531890"/>
                <a:gd name="connsiteX4" fmla="*/ 464627 w 499470"/>
                <a:gd name="connsiteY4" fmla="*/ 1883634 h 2531890"/>
                <a:gd name="connsiteX5" fmla="*/ 135323 w 499470"/>
                <a:gd name="connsiteY5" fmla="*/ 2036884 h 2531890"/>
                <a:gd name="connsiteX6" fmla="*/ 78915 w 499470"/>
                <a:gd name="connsiteY6" fmla="*/ 2223365 h 2531890"/>
                <a:gd name="connsiteX7" fmla="*/ 152651 w 499470"/>
                <a:gd name="connsiteY7" fmla="*/ 2389292 h 2531890"/>
                <a:gd name="connsiteX8" fmla="*/ 0 w 499470"/>
                <a:gd name="connsiteY8" fmla="*/ 2531890 h 2531890"/>
                <a:gd name="connsiteX0" fmla="*/ 218287 w 551153"/>
                <a:gd name="connsiteY0" fmla="*/ 0 h 2531890"/>
                <a:gd name="connsiteX1" fmla="*/ 180481 w 551153"/>
                <a:gd name="connsiteY1" fmla="*/ 618851 h 2531890"/>
                <a:gd name="connsiteX2" fmla="*/ 96842 w 551153"/>
                <a:gd name="connsiteY2" fmla="*/ 933303 h 2531890"/>
                <a:gd name="connsiteX3" fmla="*/ 344383 w 551153"/>
                <a:gd name="connsiteY3" fmla="*/ 1377976 h 2531890"/>
                <a:gd name="connsiteX4" fmla="*/ 516310 w 551153"/>
                <a:gd name="connsiteY4" fmla="*/ 1879659 h 2531890"/>
                <a:gd name="connsiteX5" fmla="*/ 135323 w 551153"/>
                <a:gd name="connsiteY5" fmla="*/ 2036884 h 2531890"/>
                <a:gd name="connsiteX6" fmla="*/ 78915 w 551153"/>
                <a:gd name="connsiteY6" fmla="*/ 2223365 h 2531890"/>
                <a:gd name="connsiteX7" fmla="*/ 152651 w 551153"/>
                <a:gd name="connsiteY7" fmla="*/ 2389292 h 2531890"/>
                <a:gd name="connsiteX8" fmla="*/ 0 w 551153"/>
                <a:gd name="connsiteY8" fmla="*/ 2531890 h 2531890"/>
                <a:gd name="connsiteX0" fmla="*/ 218287 w 531275"/>
                <a:gd name="connsiteY0" fmla="*/ 0 h 2531890"/>
                <a:gd name="connsiteX1" fmla="*/ 180481 w 531275"/>
                <a:gd name="connsiteY1" fmla="*/ 618851 h 2531890"/>
                <a:gd name="connsiteX2" fmla="*/ 96842 w 531275"/>
                <a:gd name="connsiteY2" fmla="*/ 933303 h 2531890"/>
                <a:gd name="connsiteX3" fmla="*/ 344383 w 531275"/>
                <a:gd name="connsiteY3" fmla="*/ 1377976 h 2531890"/>
                <a:gd name="connsiteX4" fmla="*/ 516310 w 531275"/>
                <a:gd name="connsiteY4" fmla="*/ 1879659 h 2531890"/>
                <a:gd name="connsiteX5" fmla="*/ 135323 w 531275"/>
                <a:gd name="connsiteY5" fmla="*/ 2036884 h 2531890"/>
                <a:gd name="connsiteX6" fmla="*/ 78915 w 531275"/>
                <a:gd name="connsiteY6" fmla="*/ 2223365 h 2531890"/>
                <a:gd name="connsiteX7" fmla="*/ 152651 w 531275"/>
                <a:gd name="connsiteY7" fmla="*/ 2389292 h 2531890"/>
                <a:gd name="connsiteX8" fmla="*/ 0 w 531275"/>
                <a:gd name="connsiteY8" fmla="*/ 2531890 h 2531890"/>
                <a:gd name="connsiteX0" fmla="*/ 218287 w 548503"/>
                <a:gd name="connsiteY0" fmla="*/ 0 h 2531890"/>
                <a:gd name="connsiteX1" fmla="*/ 180481 w 548503"/>
                <a:gd name="connsiteY1" fmla="*/ 618851 h 2531890"/>
                <a:gd name="connsiteX2" fmla="*/ 96842 w 548503"/>
                <a:gd name="connsiteY2" fmla="*/ 933303 h 2531890"/>
                <a:gd name="connsiteX3" fmla="*/ 328480 w 548503"/>
                <a:gd name="connsiteY3" fmla="*/ 1385928 h 2531890"/>
                <a:gd name="connsiteX4" fmla="*/ 516310 w 548503"/>
                <a:gd name="connsiteY4" fmla="*/ 1879659 h 2531890"/>
                <a:gd name="connsiteX5" fmla="*/ 135323 w 548503"/>
                <a:gd name="connsiteY5" fmla="*/ 2036884 h 2531890"/>
                <a:gd name="connsiteX6" fmla="*/ 78915 w 548503"/>
                <a:gd name="connsiteY6" fmla="*/ 2223365 h 2531890"/>
                <a:gd name="connsiteX7" fmla="*/ 152651 w 548503"/>
                <a:gd name="connsiteY7" fmla="*/ 2389292 h 2531890"/>
                <a:gd name="connsiteX8" fmla="*/ 0 w 548503"/>
                <a:gd name="connsiteY8" fmla="*/ 2531890 h 2531890"/>
                <a:gd name="connsiteX0" fmla="*/ 218287 w 548503"/>
                <a:gd name="connsiteY0" fmla="*/ 0 h 2531890"/>
                <a:gd name="connsiteX1" fmla="*/ 180481 w 548503"/>
                <a:gd name="connsiteY1" fmla="*/ 618851 h 2531890"/>
                <a:gd name="connsiteX2" fmla="*/ 96842 w 548503"/>
                <a:gd name="connsiteY2" fmla="*/ 933303 h 2531890"/>
                <a:gd name="connsiteX3" fmla="*/ 328480 w 548503"/>
                <a:gd name="connsiteY3" fmla="*/ 1385928 h 2531890"/>
                <a:gd name="connsiteX4" fmla="*/ 516310 w 548503"/>
                <a:gd name="connsiteY4" fmla="*/ 1879659 h 2531890"/>
                <a:gd name="connsiteX5" fmla="*/ 135323 w 548503"/>
                <a:gd name="connsiteY5" fmla="*/ 2036884 h 2531890"/>
                <a:gd name="connsiteX6" fmla="*/ 78915 w 548503"/>
                <a:gd name="connsiteY6" fmla="*/ 2223365 h 2531890"/>
                <a:gd name="connsiteX7" fmla="*/ 152651 w 548503"/>
                <a:gd name="connsiteY7" fmla="*/ 2389292 h 2531890"/>
                <a:gd name="connsiteX8" fmla="*/ 0 w 548503"/>
                <a:gd name="connsiteY8" fmla="*/ 2531890 h 2531890"/>
                <a:gd name="connsiteX0" fmla="*/ 218287 w 520673"/>
                <a:gd name="connsiteY0" fmla="*/ 0 h 2531890"/>
                <a:gd name="connsiteX1" fmla="*/ 180481 w 520673"/>
                <a:gd name="connsiteY1" fmla="*/ 618851 h 2531890"/>
                <a:gd name="connsiteX2" fmla="*/ 96842 w 520673"/>
                <a:gd name="connsiteY2" fmla="*/ 933303 h 2531890"/>
                <a:gd name="connsiteX3" fmla="*/ 328480 w 520673"/>
                <a:gd name="connsiteY3" fmla="*/ 1385928 h 2531890"/>
                <a:gd name="connsiteX4" fmla="*/ 488480 w 520673"/>
                <a:gd name="connsiteY4" fmla="*/ 1867732 h 2531890"/>
                <a:gd name="connsiteX5" fmla="*/ 135323 w 520673"/>
                <a:gd name="connsiteY5" fmla="*/ 2036884 h 2531890"/>
                <a:gd name="connsiteX6" fmla="*/ 78915 w 520673"/>
                <a:gd name="connsiteY6" fmla="*/ 2223365 h 2531890"/>
                <a:gd name="connsiteX7" fmla="*/ 152651 w 520673"/>
                <a:gd name="connsiteY7" fmla="*/ 2389292 h 2531890"/>
                <a:gd name="connsiteX8" fmla="*/ 0 w 520673"/>
                <a:gd name="connsiteY8" fmla="*/ 2531890 h 2531890"/>
                <a:gd name="connsiteX0" fmla="*/ 218287 w 520673"/>
                <a:gd name="connsiteY0" fmla="*/ 0 h 2531890"/>
                <a:gd name="connsiteX1" fmla="*/ 180481 w 520673"/>
                <a:gd name="connsiteY1" fmla="*/ 618851 h 2531890"/>
                <a:gd name="connsiteX2" fmla="*/ 44356 w 520673"/>
                <a:gd name="connsiteY2" fmla="*/ 959907 h 2531890"/>
                <a:gd name="connsiteX3" fmla="*/ 328480 w 520673"/>
                <a:gd name="connsiteY3" fmla="*/ 1385928 h 2531890"/>
                <a:gd name="connsiteX4" fmla="*/ 488480 w 520673"/>
                <a:gd name="connsiteY4" fmla="*/ 1867732 h 2531890"/>
                <a:gd name="connsiteX5" fmla="*/ 135323 w 520673"/>
                <a:gd name="connsiteY5" fmla="*/ 2036884 h 2531890"/>
                <a:gd name="connsiteX6" fmla="*/ 78915 w 520673"/>
                <a:gd name="connsiteY6" fmla="*/ 2223365 h 2531890"/>
                <a:gd name="connsiteX7" fmla="*/ 152651 w 520673"/>
                <a:gd name="connsiteY7" fmla="*/ 2389292 h 2531890"/>
                <a:gd name="connsiteX8" fmla="*/ 0 w 520673"/>
                <a:gd name="connsiteY8" fmla="*/ 2531890 h 2531890"/>
                <a:gd name="connsiteX0" fmla="*/ 218287 w 520673"/>
                <a:gd name="connsiteY0" fmla="*/ 0 h 2531890"/>
                <a:gd name="connsiteX1" fmla="*/ 160574 w 520673"/>
                <a:gd name="connsiteY1" fmla="*/ 622863 h 2531890"/>
                <a:gd name="connsiteX2" fmla="*/ 44356 w 520673"/>
                <a:gd name="connsiteY2" fmla="*/ 959907 h 2531890"/>
                <a:gd name="connsiteX3" fmla="*/ 328480 w 520673"/>
                <a:gd name="connsiteY3" fmla="*/ 1385928 h 2531890"/>
                <a:gd name="connsiteX4" fmla="*/ 488480 w 520673"/>
                <a:gd name="connsiteY4" fmla="*/ 1867732 h 2531890"/>
                <a:gd name="connsiteX5" fmla="*/ 135323 w 520673"/>
                <a:gd name="connsiteY5" fmla="*/ 2036884 h 2531890"/>
                <a:gd name="connsiteX6" fmla="*/ 78915 w 520673"/>
                <a:gd name="connsiteY6" fmla="*/ 2223365 h 2531890"/>
                <a:gd name="connsiteX7" fmla="*/ 152651 w 520673"/>
                <a:gd name="connsiteY7" fmla="*/ 2389292 h 2531890"/>
                <a:gd name="connsiteX8" fmla="*/ 0 w 520673"/>
                <a:gd name="connsiteY8" fmla="*/ 2531890 h 2531890"/>
                <a:gd name="connsiteX0" fmla="*/ 79915 w 520673"/>
                <a:gd name="connsiteY0" fmla="*/ 0 h 2551297"/>
                <a:gd name="connsiteX1" fmla="*/ 160574 w 520673"/>
                <a:gd name="connsiteY1" fmla="*/ 642270 h 2551297"/>
                <a:gd name="connsiteX2" fmla="*/ 44356 w 520673"/>
                <a:gd name="connsiteY2" fmla="*/ 979314 h 2551297"/>
                <a:gd name="connsiteX3" fmla="*/ 328480 w 520673"/>
                <a:gd name="connsiteY3" fmla="*/ 1405335 h 2551297"/>
                <a:gd name="connsiteX4" fmla="*/ 488480 w 520673"/>
                <a:gd name="connsiteY4" fmla="*/ 1887139 h 2551297"/>
                <a:gd name="connsiteX5" fmla="*/ 135323 w 520673"/>
                <a:gd name="connsiteY5" fmla="*/ 2056291 h 2551297"/>
                <a:gd name="connsiteX6" fmla="*/ 78915 w 520673"/>
                <a:gd name="connsiteY6" fmla="*/ 2242772 h 2551297"/>
                <a:gd name="connsiteX7" fmla="*/ 152651 w 520673"/>
                <a:gd name="connsiteY7" fmla="*/ 2408699 h 2551297"/>
                <a:gd name="connsiteX8" fmla="*/ 0 w 520673"/>
                <a:gd name="connsiteY8" fmla="*/ 2551297 h 2551297"/>
                <a:gd name="connsiteX0" fmla="*/ 79915 w 520673"/>
                <a:gd name="connsiteY0" fmla="*/ 0 h 2551297"/>
                <a:gd name="connsiteX1" fmla="*/ 160574 w 520673"/>
                <a:gd name="connsiteY1" fmla="*/ 642270 h 2551297"/>
                <a:gd name="connsiteX2" fmla="*/ 32126 w 520673"/>
                <a:gd name="connsiteY2" fmla="*/ 992332 h 2551297"/>
                <a:gd name="connsiteX3" fmla="*/ 328480 w 520673"/>
                <a:gd name="connsiteY3" fmla="*/ 1405335 h 2551297"/>
                <a:gd name="connsiteX4" fmla="*/ 488480 w 520673"/>
                <a:gd name="connsiteY4" fmla="*/ 1887139 h 2551297"/>
                <a:gd name="connsiteX5" fmla="*/ 135323 w 520673"/>
                <a:gd name="connsiteY5" fmla="*/ 2056291 h 2551297"/>
                <a:gd name="connsiteX6" fmla="*/ 78915 w 520673"/>
                <a:gd name="connsiteY6" fmla="*/ 2242772 h 2551297"/>
                <a:gd name="connsiteX7" fmla="*/ 152651 w 520673"/>
                <a:gd name="connsiteY7" fmla="*/ 2408699 h 2551297"/>
                <a:gd name="connsiteX8" fmla="*/ 0 w 520673"/>
                <a:gd name="connsiteY8" fmla="*/ 2551297 h 2551297"/>
                <a:gd name="connsiteX0" fmla="*/ 79915 w 520673"/>
                <a:gd name="connsiteY0" fmla="*/ 0 h 2551297"/>
                <a:gd name="connsiteX1" fmla="*/ 160574 w 520673"/>
                <a:gd name="connsiteY1" fmla="*/ 642270 h 2551297"/>
                <a:gd name="connsiteX2" fmla="*/ 32126 w 520673"/>
                <a:gd name="connsiteY2" fmla="*/ 992332 h 2551297"/>
                <a:gd name="connsiteX3" fmla="*/ 328480 w 520673"/>
                <a:gd name="connsiteY3" fmla="*/ 1405335 h 2551297"/>
                <a:gd name="connsiteX4" fmla="*/ 488480 w 520673"/>
                <a:gd name="connsiteY4" fmla="*/ 1887139 h 2551297"/>
                <a:gd name="connsiteX5" fmla="*/ 135323 w 520673"/>
                <a:gd name="connsiteY5" fmla="*/ 2056291 h 2551297"/>
                <a:gd name="connsiteX6" fmla="*/ 78915 w 520673"/>
                <a:gd name="connsiteY6" fmla="*/ 2242772 h 2551297"/>
                <a:gd name="connsiteX7" fmla="*/ 152651 w 520673"/>
                <a:gd name="connsiteY7" fmla="*/ 2408699 h 2551297"/>
                <a:gd name="connsiteX8" fmla="*/ 0 w 520673"/>
                <a:gd name="connsiteY8" fmla="*/ 2551297 h 2551297"/>
                <a:gd name="connsiteX0" fmla="*/ 79915 w 518282"/>
                <a:gd name="connsiteY0" fmla="*/ 0 h 2551297"/>
                <a:gd name="connsiteX1" fmla="*/ 160574 w 518282"/>
                <a:gd name="connsiteY1" fmla="*/ 642270 h 2551297"/>
                <a:gd name="connsiteX2" fmla="*/ 32126 w 518282"/>
                <a:gd name="connsiteY2" fmla="*/ 992332 h 2551297"/>
                <a:gd name="connsiteX3" fmla="*/ 314134 w 518282"/>
                <a:gd name="connsiteY3" fmla="*/ 1409790 h 2551297"/>
                <a:gd name="connsiteX4" fmla="*/ 488480 w 518282"/>
                <a:gd name="connsiteY4" fmla="*/ 1887139 h 2551297"/>
                <a:gd name="connsiteX5" fmla="*/ 135323 w 518282"/>
                <a:gd name="connsiteY5" fmla="*/ 2056291 h 2551297"/>
                <a:gd name="connsiteX6" fmla="*/ 78915 w 518282"/>
                <a:gd name="connsiteY6" fmla="*/ 2242772 h 2551297"/>
                <a:gd name="connsiteX7" fmla="*/ 152651 w 518282"/>
                <a:gd name="connsiteY7" fmla="*/ 2408699 h 2551297"/>
                <a:gd name="connsiteX8" fmla="*/ 0 w 518282"/>
                <a:gd name="connsiteY8" fmla="*/ 2551297 h 2551297"/>
                <a:gd name="connsiteX0" fmla="*/ 79915 w 504489"/>
                <a:gd name="connsiteY0" fmla="*/ 0 h 2551297"/>
                <a:gd name="connsiteX1" fmla="*/ 160574 w 504489"/>
                <a:gd name="connsiteY1" fmla="*/ 642270 h 2551297"/>
                <a:gd name="connsiteX2" fmla="*/ 32126 w 504489"/>
                <a:gd name="connsiteY2" fmla="*/ 992332 h 2551297"/>
                <a:gd name="connsiteX3" fmla="*/ 314134 w 504489"/>
                <a:gd name="connsiteY3" fmla="*/ 1409790 h 2551297"/>
                <a:gd name="connsiteX4" fmla="*/ 488480 w 504489"/>
                <a:gd name="connsiteY4" fmla="*/ 1887139 h 2551297"/>
                <a:gd name="connsiteX5" fmla="*/ 218080 w 504489"/>
                <a:gd name="connsiteY5" fmla="*/ 2071272 h 2551297"/>
                <a:gd name="connsiteX6" fmla="*/ 78915 w 504489"/>
                <a:gd name="connsiteY6" fmla="*/ 2242772 h 2551297"/>
                <a:gd name="connsiteX7" fmla="*/ 152651 w 504489"/>
                <a:gd name="connsiteY7" fmla="*/ 2408699 h 2551297"/>
                <a:gd name="connsiteX8" fmla="*/ 0 w 504489"/>
                <a:gd name="connsiteY8" fmla="*/ 2551297 h 2551297"/>
                <a:gd name="connsiteX0" fmla="*/ 79915 w 504489"/>
                <a:gd name="connsiteY0" fmla="*/ 0 h 2551297"/>
                <a:gd name="connsiteX1" fmla="*/ 160574 w 504489"/>
                <a:gd name="connsiteY1" fmla="*/ 642270 h 2551297"/>
                <a:gd name="connsiteX2" fmla="*/ 32126 w 504489"/>
                <a:gd name="connsiteY2" fmla="*/ 992332 h 2551297"/>
                <a:gd name="connsiteX3" fmla="*/ 314134 w 504489"/>
                <a:gd name="connsiteY3" fmla="*/ 1409790 h 2551297"/>
                <a:gd name="connsiteX4" fmla="*/ 488480 w 504489"/>
                <a:gd name="connsiteY4" fmla="*/ 1887139 h 2551297"/>
                <a:gd name="connsiteX5" fmla="*/ 218080 w 504489"/>
                <a:gd name="connsiteY5" fmla="*/ 2071272 h 2551297"/>
                <a:gd name="connsiteX6" fmla="*/ 135762 w 504489"/>
                <a:gd name="connsiteY6" fmla="*/ 2266884 h 2551297"/>
                <a:gd name="connsiteX7" fmla="*/ 152651 w 504489"/>
                <a:gd name="connsiteY7" fmla="*/ 2408699 h 2551297"/>
                <a:gd name="connsiteX8" fmla="*/ 0 w 504489"/>
                <a:gd name="connsiteY8" fmla="*/ 2551297 h 2551297"/>
                <a:gd name="connsiteX0" fmla="*/ 79915 w 504489"/>
                <a:gd name="connsiteY0" fmla="*/ 0 h 2551297"/>
                <a:gd name="connsiteX1" fmla="*/ 160574 w 504489"/>
                <a:gd name="connsiteY1" fmla="*/ 642270 h 2551297"/>
                <a:gd name="connsiteX2" fmla="*/ 32126 w 504489"/>
                <a:gd name="connsiteY2" fmla="*/ 992332 h 2551297"/>
                <a:gd name="connsiteX3" fmla="*/ 314134 w 504489"/>
                <a:gd name="connsiteY3" fmla="*/ 1409790 h 2551297"/>
                <a:gd name="connsiteX4" fmla="*/ 488480 w 504489"/>
                <a:gd name="connsiteY4" fmla="*/ 1887139 h 2551297"/>
                <a:gd name="connsiteX5" fmla="*/ 218080 w 504489"/>
                <a:gd name="connsiteY5" fmla="*/ 2071272 h 2551297"/>
                <a:gd name="connsiteX6" fmla="*/ 135762 w 504489"/>
                <a:gd name="connsiteY6" fmla="*/ 2266884 h 2551297"/>
                <a:gd name="connsiteX7" fmla="*/ 162985 w 504489"/>
                <a:gd name="connsiteY7" fmla="*/ 2384337 h 2551297"/>
                <a:gd name="connsiteX8" fmla="*/ 0 w 504489"/>
                <a:gd name="connsiteY8" fmla="*/ 2551297 h 2551297"/>
                <a:gd name="connsiteX0" fmla="*/ 79915 w 504489"/>
                <a:gd name="connsiteY0" fmla="*/ 0 h 2551297"/>
                <a:gd name="connsiteX1" fmla="*/ 160574 w 504489"/>
                <a:gd name="connsiteY1" fmla="*/ 642270 h 2551297"/>
                <a:gd name="connsiteX2" fmla="*/ 32126 w 504489"/>
                <a:gd name="connsiteY2" fmla="*/ 992332 h 2551297"/>
                <a:gd name="connsiteX3" fmla="*/ 314134 w 504489"/>
                <a:gd name="connsiteY3" fmla="*/ 1409790 h 2551297"/>
                <a:gd name="connsiteX4" fmla="*/ 488480 w 504489"/>
                <a:gd name="connsiteY4" fmla="*/ 1887139 h 2551297"/>
                <a:gd name="connsiteX5" fmla="*/ 218080 w 504489"/>
                <a:gd name="connsiteY5" fmla="*/ 2071272 h 2551297"/>
                <a:gd name="connsiteX6" fmla="*/ 135762 w 504489"/>
                <a:gd name="connsiteY6" fmla="*/ 2266884 h 2551297"/>
                <a:gd name="connsiteX7" fmla="*/ 162985 w 504489"/>
                <a:gd name="connsiteY7" fmla="*/ 2384337 h 2551297"/>
                <a:gd name="connsiteX8" fmla="*/ 0 w 504489"/>
                <a:gd name="connsiteY8" fmla="*/ 2551297 h 2551297"/>
                <a:gd name="connsiteX0" fmla="*/ 97859 w 522433"/>
                <a:gd name="connsiteY0" fmla="*/ 0 h 2460324"/>
                <a:gd name="connsiteX1" fmla="*/ 178518 w 522433"/>
                <a:gd name="connsiteY1" fmla="*/ 642270 h 2460324"/>
                <a:gd name="connsiteX2" fmla="*/ 50070 w 522433"/>
                <a:gd name="connsiteY2" fmla="*/ 992332 h 2460324"/>
                <a:gd name="connsiteX3" fmla="*/ 332078 w 522433"/>
                <a:gd name="connsiteY3" fmla="*/ 1409790 h 2460324"/>
                <a:gd name="connsiteX4" fmla="*/ 506424 w 522433"/>
                <a:gd name="connsiteY4" fmla="*/ 1887139 h 2460324"/>
                <a:gd name="connsiteX5" fmla="*/ 236024 w 522433"/>
                <a:gd name="connsiteY5" fmla="*/ 2071272 h 2460324"/>
                <a:gd name="connsiteX6" fmla="*/ 153706 w 522433"/>
                <a:gd name="connsiteY6" fmla="*/ 2266884 h 2460324"/>
                <a:gd name="connsiteX7" fmla="*/ 180929 w 522433"/>
                <a:gd name="connsiteY7" fmla="*/ 2384337 h 2460324"/>
                <a:gd name="connsiteX8" fmla="*/ 0 w 522433"/>
                <a:gd name="connsiteY8" fmla="*/ 2460324 h 2460324"/>
                <a:gd name="connsiteX0" fmla="*/ 97859 w 522433"/>
                <a:gd name="connsiteY0" fmla="*/ 0 h 2524758"/>
                <a:gd name="connsiteX1" fmla="*/ 178518 w 522433"/>
                <a:gd name="connsiteY1" fmla="*/ 642270 h 2524758"/>
                <a:gd name="connsiteX2" fmla="*/ 50070 w 522433"/>
                <a:gd name="connsiteY2" fmla="*/ 992332 h 2524758"/>
                <a:gd name="connsiteX3" fmla="*/ 332078 w 522433"/>
                <a:gd name="connsiteY3" fmla="*/ 1409790 h 2524758"/>
                <a:gd name="connsiteX4" fmla="*/ 506424 w 522433"/>
                <a:gd name="connsiteY4" fmla="*/ 1887139 h 2524758"/>
                <a:gd name="connsiteX5" fmla="*/ 236024 w 522433"/>
                <a:gd name="connsiteY5" fmla="*/ 2071272 h 2524758"/>
                <a:gd name="connsiteX6" fmla="*/ 153706 w 522433"/>
                <a:gd name="connsiteY6" fmla="*/ 2266884 h 2524758"/>
                <a:gd name="connsiteX7" fmla="*/ 180929 w 522433"/>
                <a:gd name="connsiteY7" fmla="*/ 2384337 h 2524758"/>
                <a:gd name="connsiteX8" fmla="*/ 0 w 522433"/>
                <a:gd name="connsiteY8" fmla="*/ 2460324 h 2524758"/>
                <a:gd name="connsiteX0" fmla="*/ 97859 w 522433"/>
                <a:gd name="connsiteY0" fmla="*/ 0 h 2514078"/>
                <a:gd name="connsiteX1" fmla="*/ 178518 w 522433"/>
                <a:gd name="connsiteY1" fmla="*/ 642270 h 2514078"/>
                <a:gd name="connsiteX2" fmla="*/ 50070 w 522433"/>
                <a:gd name="connsiteY2" fmla="*/ 992332 h 2514078"/>
                <a:gd name="connsiteX3" fmla="*/ 332078 w 522433"/>
                <a:gd name="connsiteY3" fmla="*/ 1409790 h 2514078"/>
                <a:gd name="connsiteX4" fmla="*/ 506424 w 522433"/>
                <a:gd name="connsiteY4" fmla="*/ 1887139 h 2514078"/>
                <a:gd name="connsiteX5" fmla="*/ 236024 w 522433"/>
                <a:gd name="connsiteY5" fmla="*/ 2071272 h 2514078"/>
                <a:gd name="connsiteX6" fmla="*/ 153706 w 522433"/>
                <a:gd name="connsiteY6" fmla="*/ 2266884 h 2514078"/>
                <a:gd name="connsiteX7" fmla="*/ 180929 w 522433"/>
                <a:gd name="connsiteY7" fmla="*/ 2384337 h 2514078"/>
                <a:gd name="connsiteX8" fmla="*/ 0 w 522433"/>
                <a:gd name="connsiteY8" fmla="*/ 2460324 h 2514078"/>
                <a:gd name="connsiteX0" fmla="*/ 97859 w 522433"/>
                <a:gd name="connsiteY0" fmla="*/ 0 h 2514078"/>
                <a:gd name="connsiteX1" fmla="*/ 178518 w 522433"/>
                <a:gd name="connsiteY1" fmla="*/ 642270 h 2514078"/>
                <a:gd name="connsiteX2" fmla="*/ 50070 w 522433"/>
                <a:gd name="connsiteY2" fmla="*/ 992332 h 2514078"/>
                <a:gd name="connsiteX3" fmla="*/ 332078 w 522433"/>
                <a:gd name="connsiteY3" fmla="*/ 1409790 h 2514078"/>
                <a:gd name="connsiteX4" fmla="*/ 506424 w 522433"/>
                <a:gd name="connsiteY4" fmla="*/ 1887139 h 2514078"/>
                <a:gd name="connsiteX5" fmla="*/ 236024 w 522433"/>
                <a:gd name="connsiteY5" fmla="*/ 2071272 h 2514078"/>
                <a:gd name="connsiteX6" fmla="*/ 153706 w 522433"/>
                <a:gd name="connsiteY6" fmla="*/ 2266884 h 2514078"/>
                <a:gd name="connsiteX7" fmla="*/ 180929 w 522433"/>
                <a:gd name="connsiteY7" fmla="*/ 2384337 h 2514078"/>
                <a:gd name="connsiteX8" fmla="*/ 0 w 522433"/>
                <a:gd name="connsiteY8" fmla="*/ 2460324 h 2514078"/>
                <a:gd name="connsiteX0" fmla="*/ 97859 w 522433"/>
                <a:gd name="connsiteY0" fmla="*/ 0 h 2514078"/>
                <a:gd name="connsiteX1" fmla="*/ 178518 w 522433"/>
                <a:gd name="connsiteY1" fmla="*/ 642270 h 2514078"/>
                <a:gd name="connsiteX2" fmla="*/ 50070 w 522433"/>
                <a:gd name="connsiteY2" fmla="*/ 992332 h 2514078"/>
                <a:gd name="connsiteX3" fmla="*/ 332078 w 522433"/>
                <a:gd name="connsiteY3" fmla="*/ 1409790 h 2514078"/>
                <a:gd name="connsiteX4" fmla="*/ 506424 w 522433"/>
                <a:gd name="connsiteY4" fmla="*/ 1887139 h 2514078"/>
                <a:gd name="connsiteX5" fmla="*/ 236024 w 522433"/>
                <a:gd name="connsiteY5" fmla="*/ 2071272 h 2514078"/>
                <a:gd name="connsiteX6" fmla="*/ 153706 w 522433"/>
                <a:gd name="connsiteY6" fmla="*/ 2266884 h 2514078"/>
                <a:gd name="connsiteX7" fmla="*/ 182479 w 522433"/>
                <a:gd name="connsiteY7" fmla="*/ 2364872 h 2514078"/>
                <a:gd name="connsiteX8" fmla="*/ 0 w 522433"/>
                <a:gd name="connsiteY8" fmla="*/ 2460324 h 2514078"/>
                <a:gd name="connsiteX0" fmla="*/ 97859 w 506856"/>
                <a:gd name="connsiteY0" fmla="*/ 0 h 2514078"/>
                <a:gd name="connsiteX1" fmla="*/ 178518 w 506856"/>
                <a:gd name="connsiteY1" fmla="*/ 642270 h 2514078"/>
                <a:gd name="connsiteX2" fmla="*/ 50070 w 506856"/>
                <a:gd name="connsiteY2" fmla="*/ 992332 h 2514078"/>
                <a:gd name="connsiteX3" fmla="*/ 332078 w 506856"/>
                <a:gd name="connsiteY3" fmla="*/ 1409790 h 2514078"/>
                <a:gd name="connsiteX4" fmla="*/ 490847 w 506856"/>
                <a:gd name="connsiteY4" fmla="*/ 1871907 h 2514078"/>
                <a:gd name="connsiteX5" fmla="*/ 236024 w 506856"/>
                <a:gd name="connsiteY5" fmla="*/ 2071272 h 2514078"/>
                <a:gd name="connsiteX6" fmla="*/ 153706 w 506856"/>
                <a:gd name="connsiteY6" fmla="*/ 2266884 h 2514078"/>
                <a:gd name="connsiteX7" fmla="*/ 182479 w 506856"/>
                <a:gd name="connsiteY7" fmla="*/ 2364872 h 2514078"/>
                <a:gd name="connsiteX8" fmla="*/ 0 w 506856"/>
                <a:gd name="connsiteY8" fmla="*/ 2460324 h 2514078"/>
                <a:gd name="connsiteX0" fmla="*/ 97859 w 500505"/>
                <a:gd name="connsiteY0" fmla="*/ 0 h 2514078"/>
                <a:gd name="connsiteX1" fmla="*/ 178518 w 500505"/>
                <a:gd name="connsiteY1" fmla="*/ 642270 h 2514078"/>
                <a:gd name="connsiteX2" fmla="*/ 50070 w 500505"/>
                <a:gd name="connsiteY2" fmla="*/ 992332 h 2514078"/>
                <a:gd name="connsiteX3" fmla="*/ 332078 w 500505"/>
                <a:gd name="connsiteY3" fmla="*/ 1409790 h 2514078"/>
                <a:gd name="connsiteX4" fmla="*/ 490847 w 500505"/>
                <a:gd name="connsiteY4" fmla="*/ 1871907 h 2514078"/>
                <a:gd name="connsiteX5" fmla="*/ 236024 w 500505"/>
                <a:gd name="connsiteY5" fmla="*/ 2071272 h 2514078"/>
                <a:gd name="connsiteX6" fmla="*/ 153706 w 500505"/>
                <a:gd name="connsiteY6" fmla="*/ 2266884 h 2514078"/>
                <a:gd name="connsiteX7" fmla="*/ 182479 w 500505"/>
                <a:gd name="connsiteY7" fmla="*/ 2364872 h 2514078"/>
                <a:gd name="connsiteX8" fmla="*/ 0 w 500505"/>
                <a:gd name="connsiteY8" fmla="*/ 2460324 h 2514078"/>
                <a:gd name="connsiteX0" fmla="*/ 97859 w 499841"/>
                <a:gd name="connsiteY0" fmla="*/ 0 h 2514078"/>
                <a:gd name="connsiteX1" fmla="*/ 178518 w 499841"/>
                <a:gd name="connsiteY1" fmla="*/ 642270 h 2514078"/>
                <a:gd name="connsiteX2" fmla="*/ 50070 w 499841"/>
                <a:gd name="connsiteY2" fmla="*/ 992332 h 2514078"/>
                <a:gd name="connsiteX3" fmla="*/ 332078 w 499841"/>
                <a:gd name="connsiteY3" fmla="*/ 1409790 h 2514078"/>
                <a:gd name="connsiteX4" fmla="*/ 490847 w 499841"/>
                <a:gd name="connsiteY4" fmla="*/ 1871907 h 2514078"/>
                <a:gd name="connsiteX5" fmla="*/ 236024 w 499841"/>
                <a:gd name="connsiteY5" fmla="*/ 2071272 h 2514078"/>
                <a:gd name="connsiteX6" fmla="*/ 153706 w 499841"/>
                <a:gd name="connsiteY6" fmla="*/ 2266884 h 2514078"/>
                <a:gd name="connsiteX7" fmla="*/ 182479 w 499841"/>
                <a:gd name="connsiteY7" fmla="*/ 2364872 h 2514078"/>
                <a:gd name="connsiteX8" fmla="*/ 0 w 499841"/>
                <a:gd name="connsiteY8" fmla="*/ 2460324 h 2514078"/>
                <a:gd name="connsiteX0" fmla="*/ 97859 w 499841"/>
                <a:gd name="connsiteY0" fmla="*/ 0 h 2514078"/>
                <a:gd name="connsiteX1" fmla="*/ 178518 w 499841"/>
                <a:gd name="connsiteY1" fmla="*/ 642270 h 2514078"/>
                <a:gd name="connsiteX2" fmla="*/ 50070 w 499841"/>
                <a:gd name="connsiteY2" fmla="*/ 992332 h 2514078"/>
                <a:gd name="connsiteX3" fmla="*/ 332078 w 499841"/>
                <a:gd name="connsiteY3" fmla="*/ 1409790 h 2514078"/>
                <a:gd name="connsiteX4" fmla="*/ 490847 w 499841"/>
                <a:gd name="connsiteY4" fmla="*/ 1871907 h 2514078"/>
                <a:gd name="connsiteX5" fmla="*/ 236024 w 499841"/>
                <a:gd name="connsiteY5" fmla="*/ 2071272 h 2514078"/>
                <a:gd name="connsiteX6" fmla="*/ 153706 w 499841"/>
                <a:gd name="connsiteY6" fmla="*/ 2266884 h 2514078"/>
                <a:gd name="connsiteX7" fmla="*/ 182479 w 499841"/>
                <a:gd name="connsiteY7" fmla="*/ 2364872 h 2514078"/>
                <a:gd name="connsiteX8" fmla="*/ 0 w 499841"/>
                <a:gd name="connsiteY8" fmla="*/ 2460324 h 2514078"/>
                <a:gd name="connsiteX0" fmla="*/ 101090 w 503072"/>
                <a:gd name="connsiteY0" fmla="*/ 0 h 2554688"/>
                <a:gd name="connsiteX1" fmla="*/ 181749 w 503072"/>
                <a:gd name="connsiteY1" fmla="*/ 642270 h 2554688"/>
                <a:gd name="connsiteX2" fmla="*/ 53301 w 503072"/>
                <a:gd name="connsiteY2" fmla="*/ 992332 h 2554688"/>
                <a:gd name="connsiteX3" fmla="*/ 335309 w 503072"/>
                <a:gd name="connsiteY3" fmla="*/ 1409790 h 2554688"/>
                <a:gd name="connsiteX4" fmla="*/ 494078 w 503072"/>
                <a:gd name="connsiteY4" fmla="*/ 1871907 h 2554688"/>
                <a:gd name="connsiteX5" fmla="*/ 239255 w 503072"/>
                <a:gd name="connsiteY5" fmla="*/ 2071272 h 2554688"/>
                <a:gd name="connsiteX6" fmla="*/ 156937 w 503072"/>
                <a:gd name="connsiteY6" fmla="*/ 2266884 h 2554688"/>
                <a:gd name="connsiteX7" fmla="*/ 185710 w 503072"/>
                <a:gd name="connsiteY7" fmla="*/ 2364872 h 2554688"/>
                <a:gd name="connsiteX8" fmla="*/ 0 w 503072"/>
                <a:gd name="connsiteY8" fmla="*/ 2500934 h 2554688"/>
                <a:gd name="connsiteX0" fmla="*/ 101090 w 503072"/>
                <a:gd name="connsiteY0" fmla="*/ 0 h 2516415"/>
                <a:gd name="connsiteX1" fmla="*/ 181749 w 503072"/>
                <a:gd name="connsiteY1" fmla="*/ 642270 h 2516415"/>
                <a:gd name="connsiteX2" fmla="*/ 53301 w 503072"/>
                <a:gd name="connsiteY2" fmla="*/ 992332 h 2516415"/>
                <a:gd name="connsiteX3" fmla="*/ 335309 w 503072"/>
                <a:gd name="connsiteY3" fmla="*/ 1409790 h 2516415"/>
                <a:gd name="connsiteX4" fmla="*/ 494078 w 503072"/>
                <a:gd name="connsiteY4" fmla="*/ 1871907 h 2516415"/>
                <a:gd name="connsiteX5" fmla="*/ 239255 w 503072"/>
                <a:gd name="connsiteY5" fmla="*/ 2071272 h 2516415"/>
                <a:gd name="connsiteX6" fmla="*/ 156937 w 503072"/>
                <a:gd name="connsiteY6" fmla="*/ 2266884 h 2516415"/>
                <a:gd name="connsiteX7" fmla="*/ 185710 w 503072"/>
                <a:gd name="connsiteY7" fmla="*/ 2364872 h 2516415"/>
                <a:gd name="connsiteX8" fmla="*/ 0 w 503072"/>
                <a:gd name="connsiteY8" fmla="*/ 2500934 h 2516415"/>
                <a:gd name="connsiteX0" fmla="*/ 101090 w 503072"/>
                <a:gd name="connsiteY0" fmla="*/ 0 h 2516415"/>
                <a:gd name="connsiteX1" fmla="*/ 181749 w 503072"/>
                <a:gd name="connsiteY1" fmla="*/ 642270 h 2516415"/>
                <a:gd name="connsiteX2" fmla="*/ 53301 w 503072"/>
                <a:gd name="connsiteY2" fmla="*/ 992332 h 2516415"/>
                <a:gd name="connsiteX3" fmla="*/ 335309 w 503072"/>
                <a:gd name="connsiteY3" fmla="*/ 1409790 h 2516415"/>
                <a:gd name="connsiteX4" fmla="*/ 494078 w 503072"/>
                <a:gd name="connsiteY4" fmla="*/ 1871907 h 2516415"/>
                <a:gd name="connsiteX5" fmla="*/ 239255 w 503072"/>
                <a:gd name="connsiteY5" fmla="*/ 2071272 h 2516415"/>
                <a:gd name="connsiteX6" fmla="*/ 156937 w 503072"/>
                <a:gd name="connsiteY6" fmla="*/ 2266884 h 2516415"/>
                <a:gd name="connsiteX7" fmla="*/ 188363 w 503072"/>
                <a:gd name="connsiteY7" fmla="*/ 2395733 h 2516415"/>
                <a:gd name="connsiteX8" fmla="*/ 0 w 503072"/>
                <a:gd name="connsiteY8" fmla="*/ 2500934 h 2516415"/>
                <a:gd name="connsiteX0" fmla="*/ 101090 w 503072"/>
                <a:gd name="connsiteY0" fmla="*/ 0 h 2516415"/>
                <a:gd name="connsiteX1" fmla="*/ 181749 w 503072"/>
                <a:gd name="connsiteY1" fmla="*/ 642270 h 2516415"/>
                <a:gd name="connsiteX2" fmla="*/ 53301 w 503072"/>
                <a:gd name="connsiteY2" fmla="*/ 992332 h 2516415"/>
                <a:gd name="connsiteX3" fmla="*/ 335309 w 503072"/>
                <a:gd name="connsiteY3" fmla="*/ 1409790 h 2516415"/>
                <a:gd name="connsiteX4" fmla="*/ 494078 w 503072"/>
                <a:gd name="connsiteY4" fmla="*/ 1871907 h 2516415"/>
                <a:gd name="connsiteX5" fmla="*/ 239255 w 503072"/>
                <a:gd name="connsiteY5" fmla="*/ 2071272 h 2516415"/>
                <a:gd name="connsiteX6" fmla="*/ 156937 w 503072"/>
                <a:gd name="connsiteY6" fmla="*/ 2266884 h 2516415"/>
                <a:gd name="connsiteX7" fmla="*/ 188363 w 503072"/>
                <a:gd name="connsiteY7" fmla="*/ 2395733 h 2516415"/>
                <a:gd name="connsiteX8" fmla="*/ 0 w 503072"/>
                <a:gd name="connsiteY8" fmla="*/ 2500934 h 2516415"/>
                <a:gd name="connsiteX0" fmla="*/ 101090 w 506280"/>
                <a:gd name="connsiteY0" fmla="*/ 0 h 2516415"/>
                <a:gd name="connsiteX1" fmla="*/ 181749 w 506280"/>
                <a:gd name="connsiteY1" fmla="*/ 642270 h 2516415"/>
                <a:gd name="connsiteX2" fmla="*/ 53301 w 506280"/>
                <a:gd name="connsiteY2" fmla="*/ 992332 h 2516415"/>
                <a:gd name="connsiteX3" fmla="*/ 335309 w 506280"/>
                <a:gd name="connsiteY3" fmla="*/ 1409790 h 2516415"/>
                <a:gd name="connsiteX4" fmla="*/ 494078 w 506280"/>
                <a:gd name="connsiteY4" fmla="*/ 1871907 h 2516415"/>
                <a:gd name="connsiteX5" fmla="*/ 262097 w 506280"/>
                <a:gd name="connsiteY5" fmla="*/ 2073090 h 2516415"/>
                <a:gd name="connsiteX6" fmla="*/ 156937 w 506280"/>
                <a:gd name="connsiteY6" fmla="*/ 2266884 h 2516415"/>
                <a:gd name="connsiteX7" fmla="*/ 188363 w 506280"/>
                <a:gd name="connsiteY7" fmla="*/ 2395733 h 2516415"/>
                <a:gd name="connsiteX8" fmla="*/ 0 w 506280"/>
                <a:gd name="connsiteY8" fmla="*/ 2500934 h 2516415"/>
                <a:gd name="connsiteX0" fmla="*/ 101090 w 506280"/>
                <a:gd name="connsiteY0" fmla="*/ 0 h 2516415"/>
                <a:gd name="connsiteX1" fmla="*/ 181749 w 506280"/>
                <a:gd name="connsiteY1" fmla="*/ 642270 h 2516415"/>
                <a:gd name="connsiteX2" fmla="*/ 53301 w 506280"/>
                <a:gd name="connsiteY2" fmla="*/ 992332 h 2516415"/>
                <a:gd name="connsiteX3" fmla="*/ 335309 w 506280"/>
                <a:gd name="connsiteY3" fmla="*/ 1409790 h 2516415"/>
                <a:gd name="connsiteX4" fmla="*/ 494078 w 506280"/>
                <a:gd name="connsiteY4" fmla="*/ 1871907 h 2516415"/>
                <a:gd name="connsiteX5" fmla="*/ 262097 w 506280"/>
                <a:gd name="connsiteY5" fmla="*/ 2073090 h 2516415"/>
                <a:gd name="connsiteX6" fmla="*/ 164955 w 506280"/>
                <a:gd name="connsiteY6" fmla="*/ 2262414 h 2516415"/>
                <a:gd name="connsiteX7" fmla="*/ 188363 w 506280"/>
                <a:gd name="connsiteY7" fmla="*/ 2395733 h 2516415"/>
                <a:gd name="connsiteX8" fmla="*/ 0 w 506280"/>
                <a:gd name="connsiteY8" fmla="*/ 2500934 h 2516415"/>
                <a:gd name="connsiteX0" fmla="*/ 101090 w 506280"/>
                <a:gd name="connsiteY0" fmla="*/ 0 h 2516415"/>
                <a:gd name="connsiteX1" fmla="*/ 181749 w 506280"/>
                <a:gd name="connsiteY1" fmla="*/ 642270 h 2516415"/>
                <a:gd name="connsiteX2" fmla="*/ 53301 w 506280"/>
                <a:gd name="connsiteY2" fmla="*/ 992332 h 2516415"/>
                <a:gd name="connsiteX3" fmla="*/ 335309 w 506280"/>
                <a:gd name="connsiteY3" fmla="*/ 1409790 h 2516415"/>
                <a:gd name="connsiteX4" fmla="*/ 494078 w 506280"/>
                <a:gd name="connsiteY4" fmla="*/ 1871907 h 2516415"/>
                <a:gd name="connsiteX5" fmla="*/ 262097 w 506280"/>
                <a:gd name="connsiteY5" fmla="*/ 2073090 h 2516415"/>
                <a:gd name="connsiteX6" fmla="*/ 164955 w 506280"/>
                <a:gd name="connsiteY6" fmla="*/ 2262414 h 2516415"/>
                <a:gd name="connsiteX7" fmla="*/ 188363 w 506280"/>
                <a:gd name="connsiteY7" fmla="*/ 2395733 h 2516415"/>
                <a:gd name="connsiteX8" fmla="*/ 0 w 506280"/>
                <a:gd name="connsiteY8" fmla="*/ 2500934 h 2516415"/>
                <a:gd name="connsiteX0" fmla="*/ 101090 w 506280"/>
                <a:gd name="connsiteY0" fmla="*/ 0 h 2516415"/>
                <a:gd name="connsiteX1" fmla="*/ 181749 w 506280"/>
                <a:gd name="connsiteY1" fmla="*/ 642270 h 2516415"/>
                <a:gd name="connsiteX2" fmla="*/ 53301 w 506280"/>
                <a:gd name="connsiteY2" fmla="*/ 992332 h 2516415"/>
                <a:gd name="connsiteX3" fmla="*/ 335309 w 506280"/>
                <a:gd name="connsiteY3" fmla="*/ 1409790 h 2516415"/>
                <a:gd name="connsiteX4" fmla="*/ 494078 w 506280"/>
                <a:gd name="connsiteY4" fmla="*/ 1871907 h 2516415"/>
                <a:gd name="connsiteX5" fmla="*/ 262097 w 506280"/>
                <a:gd name="connsiteY5" fmla="*/ 2073090 h 2516415"/>
                <a:gd name="connsiteX6" fmla="*/ 164955 w 506280"/>
                <a:gd name="connsiteY6" fmla="*/ 2262414 h 2516415"/>
                <a:gd name="connsiteX7" fmla="*/ 187757 w 506280"/>
                <a:gd name="connsiteY7" fmla="*/ 2403347 h 2516415"/>
                <a:gd name="connsiteX8" fmla="*/ 0 w 506280"/>
                <a:gd name="connsiteY8" fmla="*/ 2500934 h 2516415"/>
                <a:gd name="connsiteX0" fmla="*/ 101090 w 506280"/>
                <a:gd name="connsiteY0" fmla="*/ 0 h 2516415"/>
                <a:gd name="connsiteX1" fmla="*/ 181749 w 506280"/>
                <a:gd name="connsiteY1" fmla="*/ 642270 h 2516415"/>
                <a:gd name="connsiteX2" fmla="*/ 53301 w 506280"/>
                <a:gd name="connsiteY2" fmla="*/ 992332 h 2516415"/>
                <a:gd name="connsiteX3" fmla="*/ 335309 w 506280"/>
                <a:gd name="connsiteY3" fmla="*/ 1409790 h 2516415"/>
                <a:gd name="connsiteX4" fmla="*/ 494078 w 506280"/>
                <a:gd name="connsiteY4" fmla="*/ 1871907 h 2516415"/>
                <a:gd name="connsiteX5" fmla="*/ 262097 w 506280"/>
                <a:gd name="connsiteY5" fmla="*/ 2073090 h 2516415"/>
                <a:gd name="connsiteX6" fmla="*/ 164955 w 506280"/>
                <a:gd name="connsiteY6" fmla="*/ 2262414 h 2516415"/>
                <a:gd name="connsiteX7" fmla="*/ 187757 w 506280"/>
                <a:gd name="connsiteY7" fmla="*/ 2403347 h 2516415"/>
                <a:gd name="connsiteX8" fmla="*/ 0 w 506280"/>
                <a:gd name="connsiteY8" fmla="*/ 2500934 h 2516415"/>
                <a:gd name="connsiteX0" fmla="*/ 101090 w 574491"/>
                <a:gd name="connsiteY0" fmla="*/ 0 h 2516415"/>
                <a:gd name="connsiteX1" fmla="*/ 181749 w 574491"/>
                <a:gd name="connsiteY1" fmla="*/ 642270 h 2516415"/>
                <a:gd name="connsiteX2" fmla="*/ 53301 w 574491"/>
                <a:gd name="connsiteY2" fmla="*/ 992332 h 2516415"/>
                <a:gd name="connsiteX3" fmla="*/ 335309 w 574491"/>
                <a:gd name="connsiteY3" fmla="*/ 1409790 h 2516415"/>
                <a:gd name="connsiteX4" fmla="*/ 562289 w 574491"/>
                <a:gd name="connsiteY4" fmla="*/ 1849240 h 2516415"/>
                <a:gd name="connsiteX5" fmla="*/ 262097 w 574491"/>
                <a:gd name="connsiteY5" fmla="*/ 2073090 h 2516415"/>
                <a:gd name="connsiteX6" fmla="*/ 164955 w 574491"/>
                <a:gd name="connsiteY6" fmla="*/ 2262414 h 2516415"/>
                <a:gd name="connsiteX7" fmla="*/ 187757 w 574491"/>
                <a:gd name="connsiteY7" fmla="*/ 2403347 h 2516415"/>
                <a:gd name="connsiteX8" fmla="*/ 0 w 574491"/>
                <a:gd name="connsiteY8" fmla="*/ 2500934 h 2516415"/>
                <a:gd name="connsiteX0" fmla="*/ 101090 w 573973"/>
                <a:gd name="connsiteY0" fmla="*/ 0 h 2516415"/>
                <a:gd name="connsiteX1" fmla="*/ 181749 w 573973"/>
                <a:gd name="connsiteY1" fmla="*/ 642270 h 2516415"/>
                <a:gd name="connsiteX2" fmla="*/ 53301 w 573973"/>
                <a:gd name="connsiteY2" fmla="*/ 992332 h 2516415"/>
                <a:gd name="connsiteX3" fmla="*/ 335309 w 573973"/>
                <a:gd name="connsiteY3" fmla="*/ 1409790 h 2516415"/>
                <a:gd name="connsiteX4" fmla="*/ 562289 w 573973"/>
                <a:gd name="connsiteY4" fmla="*/ 1849240 h 2516415"/>
                <a:gd name="connsiteX5" fmla="*/ 262097 w 573973"/>
                <a:gd name="connsiteY5" fmla="*/ 2073090 h 2516415"/>
                <a:gd name="connsiteX6" fmla="*/ 164955 w 573973"/>
                <a:gd name="connsiteY6" fmla="*/ 2262414 h 2516415"/>
                <a:gd name="connsiteX7" fmla="*/ 187757 w 573973"/>
                <a:gd name="connsiteY7" fmla="*/ 2403347 h 2516415"/>
                <a:gd name="connsiteX8" fmla="*/ 0 w 573973"/>
                <a:gd name="connsiteY8" fmla="*/ 2500934 h 2516415"/>
                <a:gd name="connsiteX0" fmla="*/ 101090 w 573973"/>
                <a:gd name="connsiteY0" fmla="*/ 0 h 2516415"/>
                <a:gd name="connsiteX1" fmla="*/ 181749 w 573973"/>
                <a:gd name="connsiteY1" fmla="*/ 642270 h 2516415"/>
                <a:gd name="connsiteX2" fmla="*/ 53301 w 573973"/>
                <a:gd name="connsiteY2" fmla="*/ 992332 h 2516415"/>
                <a:gd name="connsiteX3" fmla="*/ 335309 w 573973"/>
                <a:gd name="connsiteY3" fmla="*/ 1409790 h 2516415"/>
                <a:gd name="connsiteX4" fmla="*/ 562289 w 573973"/>
                <a:gd name="connsiteY4" fmla="*/ 1849240 h 2516415"/>
                <a:gd name="connsiteX5" fmla="*/ 262097 w 573973"/>
                <a:gd name="connsiteY5" fmla="*/ 2073090 h 2516415"/>
                <a:gd name="connsiteX6" fmla="*/ 164955 w 573973"/>
                <a:gd name="connsiteY6" fmla="*/ 2262414 h 2516415"/>
                <a:gd name="connsiteX7" fmla="*/ 187757 w 573973"/>
                <a:gd name="connsiteY7" fmla="*/ 2403347 h 2516415"/>
                <a:gd name="connsiteX8" fmla="*/ 0 w 573973"/>
                <a:gd name="connsiteY8" fmla="*/ 2500934 h 2516415"/>
                <a:gd name="connsiteX0" fmla="*/ 101090 w 574592"/>
                <a:gd name="connsiteY0" fmla="*/ 0 h 2516415"/>
                <a:gd name="connsiteX1" fmla="*/ 181749 w 574592"/>
                <a:gd name="connsiteY1" fmla="*/ 642270 h 2516415"/>
                <a:gd name="connsiteX2" fmla="*/ 53301 w 574592"/>
                <a:gd name="connsiteY2" fmla="*/ 992332 h 2516415"/>
                <a:gd name="connsiteX3" fmla="*/ 335309 w 574592"/>
                <a:gd name="connsiteY3" fmla="*/ 1409790 h 2516415"/>
                <a:gd name="connsiteX4" fmla="*/ 562289 w 574592"/>
                <a:gd name="connsiteY4" fmla="*/ 1849240 h 2516415"/>
                <a:gd name="connsiteX5" fmla="*/ 261491 w 574592"/>
                <a:gd name="connsiteY5" fmla="*/ 2080704 h 2516415"/>
                <a:gd name="connsiteX6" fmla="*/ 164955 w 574592"/>
                <a:gd name="connsiteY6" fmla="*/ 2262414 h 2516415"/>
                <a:gd name="connsiteX7" fmla="*/ 187757 w 574592"/>
                <a:gd name="connsiteY7" fmla="*/ 2403347 h 2516415"/>
                <a:gd name="connsiteX8" fmla="*/ 0 w 574592"/>
                <a:gd name="connsiteY8" fmla="*/ 2500934 h 2516415"/>
                <a:gd name="connsiteX0" fmla="*/ 101090 w 574592"/>
                <a:gd name="connsiteY0" fmla="*/ 0 h 2516415"/>
                <a:gd name="connsiteX1" fmla="*/ 181749 w 574592"/>
                <a:gd name="connsiteY1" fmla="*/ 642270 h 2516415"/>
                <a:gd name="connsiteX2" fmla="*/ 53301 w 574592"/>
                <a:gd name="connsiteY2" fmla="*/ 992332 h 2516415"/>
                <a:gd name="connsiteX3" fmla="*/ 335309 w 574592"/>
                <a:gd name="connsiteY3" fmla="*/ 1409790 h 2516415"/>
                <a:gd name="connsiteX4" fmla="*/ 562289 w 574592"/>
                <a:gd name="connsiteY4" fmla="*/ 1849240 h 2516415"/>
                <a:gd name="connsiteX5" fmla="*/ 261491 w 574592"/>
                <a:gd name="connsiteY5" fmla="*/ 2080704 h 2516415"/>
                <a:gd name="connsiteX6" fmla="*/ 164955 w 574592"/>
                <a:gd name="connsiteY6" fmla="*/ 2262414 h 2516415"/>
                <a:gd name="connsiteX7" fmla="*/ 187757 w 574592"/>
                <a:gd name="connsiteY7" fmla="*/ 2403347 h 2516415"/>
                <a:gd name="connsiteX8" fmla="*/ 0 w 574592"/>
                <a:gd name="connsiteY8" fmla="*/ 2500934 h 2516415"/>
                <a:gd name="connsiteX0" fmla="*/ 101090 w 587976"/>
                <a:gd name="connsiteY0" fmla="*/ 0 h 2516415"/>
                <a:gd name="connsiteX1" fmla="*/ 181749 w 587976"/>
                <a:gd name="connsiteY1" fmla="*/ 642270 h 2516415"/>
                <a:gd name="connsiteX2" fmla="*/ 53301 w 587976"/>
                <a:gd name="connsiteY2" fmla="*/ 992332 h 2516415"/>
                <a:gd name="connsiteX3" fmla="*/ 335309 w 587976"/>
                <a:gd name="connsiteY3" fmla="*/ 1409790 h 2516415"/>
                <a:gd name="connsiteX4" fmla="*/ 562289 w 587976"/>
                <a:gd name="connsiteY4" fmla="*/ 1849240 h 2516415"/>
                <a:gd name="connsiteX5" fmla="*/ 261491 w 587976"/>
                <a:gd name="connsiteY5" fmla="*/ 2080704 h 2516415"/>
                <a:gd name="connsiteX6" fmla="*/ 164955 w 587976"/>
                <a:gd name="connsiteY6" fmla="*/ 2262414 h 2516415"/>
                <a:gd name="connsiteX7" fmla="*/ 187757 w 587976"/>
                <a:gd name="connsiteY7" fmla="*/ 2403347 h 2516415"/>
                <a:gd name="connsiteX8" fmla="*/ 0 w 587976"/>
                <a:gd name="connsiteY8" fmla="*/ 2500934 h 2516415"/>
                <a:gd name="connsiteX0" fmla="*/ 101090 w 582294"/>
                <a:gd name="connsiteY0" fmla="*/ 0 h 2516415"/>
                <a:gd name="connsiteX1" fmla="*/ 181749 w 582294"/>
                <a:gd name="connsiteY1" fmla="*/ 642270 h 2516415"/>
                <a:gd name="connsiteX2" fmla="*/ 53301 w 582294"/>
                <a:gd name="connsiteY2" fmla="*/ 992332 h 2516415"/>
                <a:gd name="connsiteX3" fmla="*/ 335309 w 582294"/>
                <a:gd name="connsiteY3" fmla="*/ 1409790 h 2516415"/>
                <a:gd name="connsiteX4" fmla="*/ 556607 w 582294"/>
                <a:gd name="connsiteY4" fmla="*/ 1856451 h 2516415"/>
                <a:gd name="connsiteX5" fmla="*/ 261491 w 582294"/>
                <a:gd name="connsiteY5" fmla="*/ 2080704 h 2516415"/>
                <a:gd name="connsiteX6" fmla="*/ 164955 w 582294"/>
                <a:gd name="connsiteY6" fmla="*/ 2262414 h 2516415"/>
                <a:gd name="connsiteX7" fmla="*/ 187757 w 582294"/>
                <a:gd name="connsiteY7" fmla="*/ 2403347 h 2516415"/>
                <a:gd name="connsiteX8" fmla="*/ 0 w 582294"/>
                <a:gd name="connsiteY8" fmla="*/ 2500934 h 2516415"/>
                <a:gd name="connsiteX0" fmla="*/ 101090 w 582294"/>
                <a:gd name="connsiteY0" fmla="*/ 0 h 2516415"/>
                <a:gd name="connsiteX1" fmla="*/ 181749 w 582294"/>
                <a:gd name="connsiteY1" fmla="*/ 642270 h 2516415"/>
                <a:gd name="connsiteX2" fmla="*/ 53301 w 582294"/>
                <a:gd name="connsiteY2" fmla="*/ 992332 h 2516415"/>
                <a:gd name="connsiteX3" fmla="*/ 335309 w 582294"/>
                <a:gd name="connsiteY3" fmla="*/ 1409790 h 2516415"/>
                <a:gd name="connsiteX4" fmla="*/ 556607 w 582294"/>
                <a:gd name="connsiteY4" fmla="*/ 1856451 h 2516415"/>
                <a:gd name="connsiteX5" fmla="*/ 261491 w 582294"/>
                <a:gd name="connsiteY5" fmla="*/ 2080704 h 2516415"/>
                <a:gd name="connsiteX6" fmla="*/ 164955 w 582294"/>
                <a:gd name="connsiteY6" fmla="*/ 2262414 h 2516415"/>
                <a:gd name="connsiteX7" fmla="*/ 187757 w 582294"/>
                <a:gd name="connsiteY7" fmla="*/ 2403347 h 2516415"/>
                <a:gd name="connsiteX8" fmla="*/ 0 w 582294"/>
                <a:gd name="connsiteY8" fmla="*/ 2500934 h 2516415"/>
                <a:gd name="connsiteX0" fmla="*/ 101090 w 582294"/>
                <a:gd name="connsiteY0" fmla="*/ 0 h 2516415"/>
                <a:gd name="connsiteX1" fmla="*/ 181749 w 582294"/>
                <a:gd name="connsiteY1" fmla="*/ 642270 h 2516415"/>
                <a:gd name="connsiteX2" fmla="*/ 53301 w 582294"/>
                <a:gd name="connsiteY2" fmla="*/ 992332 h 2516415"/>
                <a:gd name="connsiteX3" fmla="*/ 345866 w 582294"/>
                <a:gd name="connsiteY3" fmla="*/ 1405522 h 2516415"/>
                <a:gd name="connsiteX4" fmla="*/ 556607 w 582294"/>
                <a:gd name="connsiteY4" fmla="*/ 1856451 h 2516415"/>
                <a:gd name="connsiteX5" fmla="*/ 261491 w 582294"/>
                <a:gd name="connsiteY5" fmla="*/ 2080704 h 2516415"/>
                <a:gd name="connsiteX6" fmla="*/ 164955 w 582294"/>
                <a:gd name="connsiteY6" fmla="*/ 2262414 h 2516415"/>
                <a:gd name="connsiteX7" fmla="*/ 187757 w 582294"/>
                <a:gd name="connsiteY7" fmla="*/ 2403347 h 2516415"/>
                <a:gd name="connsiteX8" fmla="*/ 0 w 582294"/>
                <a:gd name="connsiteY8" fmla="*/ 2500934 h 2516415"/>
                <a:gd name="connsiteX0" fmla="*/ 101090 w 582294"/>
                <a:gd name="connsiteY0" fmla="*/ 0 h 2516415"/>
                <a:gd name="connsiteX1" fmla="*/ 181749 w 582294"/>
                <a:gd name="connsiteY1" fmla="*/ 642270 h 2516415"/>
                <a:gd name="connsiteX2" fmla="*/ 53301 w 582294"/>
                <a:gd name="connsiteY2" fmla="*/ 992332 h 2516415"/>
                <a:gd name="connsiteX3" fmla="*/ 345866 w 582294"/>
                <a:gd name="connsiteY3" fmla="*/ 1405522 h 2516415"/>
                <a:gd name="connsiteX4" fmla="*/ 556607 w 582294"/>
                <a:gd name="connsiteY4" fmla="*/ 1856451 h 2516415"/>
                <a:gd name="connsiteX5" fmla="*/ 261491 w 582294"/>
                <a:gd name="connsiteY5" fmla="*/ 2080704 h 2516415"/>
                <a:gd name="connsiteX6" fmla="*/ 164955 w 582294"/>
                <a:gd name="connsiteY6" fmla="*/ 2262414 h 2516415"/>
                <a:gd name="connsiteX7" fmla="*/ 187757 w 582294"/>
                <a:gd name="connsiteY7" fmla="*/ 2403347 h 2516415"/>
                <a:gd name="connsiteX8" fmla="*/ 0 w 582294"/>
                <a:gd name="connsiteY8" fmla="*/ 2500934 h 2516415"/>
                <a:gd name="connsiteX0" fmla="*/ 101090 w 582294"/>
                <a:gd name="connsiteY0" fmla="*/ 0 h 2516415"/>
                <a:gd name="connsiteX1" fmla="*/ 181749 w 582294"/>
                <a:gd name="connsiteY1" fmla="*/ 642270 h 2516415"/>
                <a:gd name="connsiteX2" fmla="*/ 134492 w 582294"/>
                <a:gd name="connsiteY2" fmla="*/ 934940 h 2516415"/>
                <a:gd name="connsiteX3" fmla="*/ 345866 w 582294"/>
                <a:gd name="connsiteY3" fmla="*/ 1405522 h 2516415"/>
                <a:gd name="connsiteX4" fmla="*/ 556607 w 582294"/>
                <a:gd name="connsiteY4" fmla="*/ 1856451 h 2516415"/>
                <a:gd name="connsiteX5" fmla="*/ 261491 w 582294"/>
                <a:gd name="connsiteY5" fmla="*/ 2080704 h 2516415"/>
                <a:gd name="connsiteX6" fmla="*/ 164955 w 582294"/>
                <a:gd name="connsiteY6" fmla="*/ 2262414 h 2516415"/>
                <a:gd name="connsiteX7" fmla="*/ 187757 w 582294"/>
                <a:gd name="connsiteY7" fmla="*/ 2403347 h 2516415"/>
                <a:gd name="connsiteX8" fmla="*/ 0 w 582294"/>
                <a:gd name="connsiteY8" fmla="*/ 2500934 h 2516415"/>
                <a:gd name="connsiteX0" fmla="*/ 101090 w 582294"/>
                <a:gd name="connsiteY0" fmla="*/ 0 h 2516415"/>
                <a:gd name="connsiteX1" fmla="*/ 181749 w 582294"/>
                <a:gd name="connsiteY1" fmla="*/ 642270 h 2516415"/>
                <a:gd name="connsiteX2" fmla="*/ 134492 w 582294"/>
                <a:gd name="connsiteY2" fmla="*/ 934940 h 2516415"/>
                <a:gd name="connsiteX3" fmla="*/ 345866 w 582294"/>
                <a:gd name="connsiteY3" fmla="*/ 1405522 h 2516415"/>
                <a:gd name="connsiteX4" fmla="*/ 556607 w 582294"/>
                <a:gd name="connsiteY4" fmla="*/ 1856451 h 2516415"/>
                <a:gd name="connsiteX5" fmla="*/ 261491 w 582294"/>
                <a:gd name="connsiteY5" fmla="*/ 2080704 h 2516415"/>
                <a:gd name="connsiteX6" fmla="*/ 164955 w 582294"/>
                <a:gd name="connsiteY6" fmla="*/ 2262414 h 2516415"/>
                <a:gd name="connsiteX7" fmla="*/ 187757 w 582294"/>
                <a:gd name="connsiteY7" fmla="*/ 2403347 h 2516415"/>
                <a:gd name="connsiteX8" fmla="*/ 0 w 582294"/>
                <a:gd name="connsiteY8" fmla="*/ 2500934 h 2516415"/>
                <a:gd name="connsiteX0" fmla="*/ 101090 w 582294"/>
                <a:gd name="connsiteY0" fmla="*/ 0 h 2516415"/>
                <a:gd name="connsiteX1" fmla="*/ 258901 w 582294"/>
                <a:gd name="connsiteY1" fmla="*/ 635639 h 2516415"/>
                <a:gd name="connsiteX2" fmla="*/ 134492 w 582294"/>
                <a:gd name="connsiteY2" fmla="*/ 934940 h 2516415"/>
                <a:gd name="connsiteX3" fmla="*/ 345866 w 582294"/>
                <a:gd name="connsiteY3" fmla="*/ 1405522 h 2516415"/>
                <a:gd name="connsiteX4" fmla="*/ 556607 w 582294"/>
                <a:gd name="connsiteY4" fmla="*/ 1856451 h 2516415"/>
                <a:gd name="connsiteX5" fmla="*/ 261491 w 582294"/>
                <a:gd name="connsiteY5" fmla="*/ 2080704 h 2516415"/>
                <a:gd name="connsiteX6" fmla="*/ 164955 w 582294"/>
                <a:gd name="connsiteY6" fmla="*/ 2262414 h 2516415"/>
                <a:gd name="connsiteX7" fmla="*/ 187757 w 582294"/>
                <a:gd name="connsiteY7" fmla="*/ 2403347 h 2516415"/>
                <a:gd name="connsiteX8" fmla="*/ 0 w 582294"/>
                <a:gd name="connsiteY8" fmla="*/ 2500934 h 2516415"/>
                <a:gd name="connsiteX0" fmla="*/ 206880 w 582294"/>
                <a:gd name="connsiteY0" fmla="*/ 0 h 2497780"/>
                <a:gd name="connsiteX1" fmla="*/ 258901 w 582294"/>
                <a:gd name="connsiteY1" fmla="*/ 617004 h 2497780"/>
                <a:gd name="connsiteX2" fmla="*/ 134492 w 582294"/>
                <a:gd name="connsiteY2" fmla="*/ 916305 h 2497780"/>
                <a:gd name="connsiteX3" fmla="*/ 345866 w 582294"/>
                <a:gd name="connsiteY3" fmla="*/ 1386887 h 2497780"/>
                <a:gd name="connsiteX4" fmla="*/ 556607 w 582294"/>
                <a:gd name="connsiteY4" fmla="*/ 1837816 h 2497780"/>
                <a:gd name="connsiteX5" fmla="*/ 261491 w 582294"/>
                <a:gd name="connsiteY5" fmla="*/ 2062069 h 2497780"/>
                <a:gd name="connsiteX6" fmla="*/ 164955 w 582294"/>
                <a:gd name="connsiteY6" fmla="*/ 2243779 h 2497780"/>
                <a:gd name="connsiteX7" fmla="*/ 187757 w 582294"/>
                <a:gd name="connsiteY7" fmla="*/ 2384712 h 2497780"/>
                <a:gd name="connsiteX8" fmla="*/ 0 w 582294"/>
                <a:gd name="connsiteY8" fmla="*/ 2482299 h 2497780"/>
                <a:gd name="connsiteX0" fmla="*/ 206880 w 582294"/>
                <a:gd name="connsiteY0" fmla="*/ 0 h 2497780"/>
                <a:gd name="connsiteX1" fmla="*/ 258901 w 582294"/>
                <a:gd name="connsiteY1" fmla="*/ 617004 h 2497780"/>
                <a:gd name="connsiteX2" fmla="*/ 134492 w 582294"/>
                <a:gd name="connsiteY2" fmla="*/ 916305 h 2497780"/>
                <a:gd name="connsiteX3" fmla="*/ 345866 w 582294"/>
                <a:gd name="connsiteY3" fmla="*/ 1386887 h 2497780"/>
                <a:gd name="connsiteX4" fmla="*/ 556607 w 582294"/>
                <a:gd name="connsiteY4" fmla="*/ 1837816 h 2497780"/>
                <a:gd name="connsiteX5" fmla="*/ 261491 w 582294"/>
                <a:gd name="connsiteY5" fmla="*/ 2062069 h 2497780"/>
                <a:gd name="connsiteX6" fmla="*/ 164955 w 582294"/>
                <a:gd name="connsiteY6" fmla="*/ 2243779 h 2497780"/>
                <a:gd name="connsiteX7" fmla="*/ 187757 w 582294"/>
                <a:gd name="connsiteY7" fmla="*/ 2384712 h 2497780"/>
                <a:gd name="connsiteX8" fmla="*/ 0 w 582294"/>
                <a:gd name="connsiteY8" fmla="*/ 2482299 h 2497780"/>
                <a:gd name="connsiteX0" fmla="*/ 206880 w 582294"/>
                <a:gd name="connsiteY0" fmla="*/ 0 h 2497780"/>
                <a:gd name="connsiteX1" fmla="*/ 258901 w 582294"/>
                <a:gd name="connsiteY1" fmla="*/ 617004 h 2497780"/>
                <a:gd name="connsiteX2" fmla="*/ 134492 w 582294"/>
                <a:gd name="connsiteY2" fmla="*/ 916305 h 2497780"/>
                <a:gd name="connsiteX3" fmla="*/ 345866 w 582294"/>
                <a:gd name="connsiteY3" fmla="*/ 1386887 h 2497780"/>
                <a:gd name="connsiteX4" fmla="*/ 556607 w 582294"/>
                <a:gd name="connsiteY4" fmla="*/ 1837816 h 2497780"/>
                <a:gd name="connsiteX5" fmla="*/ 261491 w 582294"/>
                <a:gd name="connsiteY5" fmla="*/ 2062069 h 2497780"/>
                <a:gd name="connsiteX6" fmla="*/ 164955 w 582294"/>
                <a:gd name="connsiteY6" fmla="*/ 2243779 h 2497780"/>
                <a:gd name="connsiteX7" fmla="*/ 187757 w 582294"/>
                <a:gd name="connsiteY7" fmla="*/ 2384712 h 2497780"/>
                <a:gd name="connsiteX8" fmla="*/ 0 w 582294"/>
                <a:gd name="connsiteY8" fmla="*/ 2482299 h 2497780"/>
                <a:gd name="connsiteX0" fmla="*/ 206880 w 582294"/>
                <a:gd name="connsiteY0" fmla="*/ 0 h 2497780"/>
                <a:gd name="connsiteX1" fmla="*/ 258901 w 582294"/>
                <a:gd name="connsiteY1" fmla="*/ 617004 h 2497780"/>
                <a:gd name="connsiteX2" fmla="*/ 134492 w 582294"/>
                <a:gd name="connsiteY2" fmla="*/ 916305 h 2497780"/>
                <a:gd name="connsiteX3" fmla="*/ 345866 w 582294"/>
                <a:gd name="connsiteY3" fmla="*/ 1386887 h 2497780"/>
                <a:gd name="connsiteX4" fmla="*/ 556607 w 582294"/>
                <a:gd name="connsiteY4" fmla="*/ 1837816 h 2497780"/>
                <a:gd name="connsiteX5" fmla="*/ 261491 w 582294"/>
                <a:gd name="connsiteY5" fmla="*/ 2062069 h 2497780"/>
                <a:gd name="connsiteX6" fmla="*/ 164955 w 582294"/>
                <a:gd name="connsiteY6" fmla="*/ 2243779 h 2497780"/>
                <a:gd name="connsiteX7" fmla="*/ 187757 w 582294"/>
                <a:gd name="connsiteY7" fmla="*/ 2384712 h 2497780"/>
                <a:gd name="connsiteX8" fmla="*/ 0 w 582294"/>
                <a:gd name="connsiteY8" fmla="*/ 2482299 h 2497780"/>
                <a:gd name="connsiteX0" fmla="*/ 206880 w 582294"/>
                <a:gd name="connsiteY0" fmla="*/ 0 h 2497780"/>
                <a:gd name="connsiteX1" fmla="*/ 258901 w 582294"/>
                <a:gd name="connsiteY1" fmla="*/ 617004 h 2497780"/>
                <a:gd name="connsiteX2" fmla="*/ 134492 w 582294"/>
                <a:gd name="connsiteY2" fmla="*/ 916305 h 2497780"/>
                <a:gd name="connsiteX3" fmla="*/ 345866 w 582294"/>
                <a:gd name="connsiteY3" fmla="*/ 1386887 h 2497780"/>
                <a:gd name="connsiteX4" fmla="*/ 556607 w 582294"/>
                <a:gd name="connsiteY4" fmla="*/ 1837816 h 2497780"/>
                <a:gd name="connsiteX5" fmla="*/ 261491 w 582294"/>
                <a:gd name="connsiteY5" fmla="*/ 2062069 h 2497780"/>
                <a:gd name="connsiteX6" fmla="*/ 164955 w 582294"/>
                <a:gd name="connsiteY6" fmla="*/ 2243779 h 2497780"/>
                <a:gd name="connsiteX7" fmla="*/ 274822 w 582294"/>
                <a:gd name="connsiteY7" fmla="*/ 2310483 h 2497780"/>
                <a:gd name="connsiteX8" fmla="*/ 0 w 582294"/>
                <a:gd name="connsiteY8" fmla="*/ 2482299 h 2497780"/>
                <a:gd name="connsiteX0" fmla="*/ 87031 w 462445"/>
                <a:gd name="connsiteY0" fmla="*/ 0 h 2439250"/>
                <a:gd name="connsiteX1" fmla="*/ 139052 w 462445"/>
                <a:gd name="connsiteY1" fmla="*/ 617004 h 2439250"/>
                <a:gd name="connsiteX2" fmla="*/ 14643 w 462445"/>
                <a:gd name="connsiteY2" fmla="*/ 916305 h 2439250"/>
                <a:gd name="connsiteX3" fmla="*/ 226017 w 462445"/>
                <a:gd name="connsiteY3" fmla="*/ 1386887 h 2439250"/>
                <a:gd name="connsiteX4" fmla="*/ 436758 w 462445"/>
                <a:gd name="connsiteY4" fmla="*/ 1837816 h 2439250"/>
                <a:gd name="connsiteX5" fmla="*/ 141642 w 462445"/>
                <a:gd name="connsiteY5" fmla="*/ 2062069 h 2439250"/>
                <a:gd name="connsiteX6" fmla="*/ 45106 w 462445"/>
                <a:gd name="connsiteY6" fmla="*/ 2243779 h 2439250"/>
                <a:gd name="connsiteX7" fmla="*/ 154973 w 462445"/>
                <a:gd name="connsiteY7" fmla="*/ 2310483 h 2439250"/>
                <a:gd name="connsiteX8" fmla="*/ 0 w 462445"/>
                <a:gd name="connsiteY8" fmla="*/ 2423769 h 2439250"/>
                <a:gd name="connsiteX0" fmla="*/ 87031 w 462445"/>
                <a:gd name="connsiteY0" fmla="*/ 0 h 2439250"/>
                <a:gd name="connsiteX1" fmla="*/ 139052 w 462445"/>
                <a:gd name="connsiteY1" fmla="*/ 617004 h 2439250"/>
                <a:gd name="connsiteX2" fmla="*/ 14643 w 462445"/>
                <a:gd name="connsiteY2" fmla="*/ 916305 h 2439250"/>
                <a:gd name="connsiteX3" fmla="*/ 226017 w 462445"/>
                <a:gd name="connsiteY3" fmla="*/ 1386887 h 2439250"/>
                <a:gd name="connsiteX4" fmla="*/ 436758 w 462445"/>
                <a:gd name="connsiteY4" fmla="*/ 1837816 h 2439250"/>
                <a:gd name="connsiteX5" fmla="*/ 141642 w 462445"/>
                <a:gd name="connsiteY5" fmla="*/ 2062069 h 2439250"/>
                <a:gd name="connsiteX6" fmla="*/ 115112 w 462445"/>
                <a:gd name="connsiteY6" fmla="*/ 2186518 h 2439250"/>
                <a:gd name="connsiteX7" fmla="*/ 154973 w 462445"/>
                <a:gd name="connsiteY7" fmla="*/ 2310483 h 2439250"/>
                <a:gd name="connsiteX8" fmla="*/ 0 w 462445"/>
                <a:gd name="connsiteY8" fmla="*/ 2423769 h 2439250"/>
                <a:gd name="connsiteX0" fmla="*/ 87031 w 462445"/>
                <a:gd name="connsiteY0" fmla="*/ 0 h 2439250"/>
                <a:gd name="connsiteX1" fmla="*/ 139052 w 462445"/>
                <a:gd name="connsiteY1" fmla="*/ 617004 h 2439250"/>
                <a:gd name="connsiteX2" fmla="*/ 14643 w 462445"/>
                <a:gd name="connsiteY2" fmla="*/ 916305 h 2439250"/>
                <a:gd name="connsiteX3" fmla="*/ 226017 w 462445"/>
                <a:gd name="connsiteY3" fmla="*/ 1386887 h 2439250"/>
                <a:gd name="connsiteX4" fmla="*/ 436758 w 462445"/>
                <a:gd name="connsiteY4" fmla="*/ 1837816 h 2439250"/>
                <a:gd name="connsiteX5" fmla="*/ 142650 w 462445"/>
                <a:gd name="connsiteY5" fmla="*/ 1983610 h 2439250"/>
                <a:gd name="connsiteX6" fmla="*/ 115112 w 462445"/>
                <a:gd name="connsiteY6" fmla="*/ 2186518 h 2439250"/>
                <a:gd name="connsiteX7" fmla="*/ 154973 w 462445"/>
                <a:gd name="connsiteY7" fmla="*/ 2310483 h 2439250"/>
                <a:gd name="connsiteX8" fmla="*/ 0 w 462445"/>
                <a:gd name="connsiteY8" fmla="*/ 2423769 h 2439250"/>
                <a:gd name="connsiteX0" fmla="*/ 87031 w 462445"/>
                <a:gd name="connsiteY0" fmla="*/ 0 h 2439250"/>
                <a:gd name="connsiteX1" fmla="*/ 139052 w 462445"/>
                <a:gd name="connsiteY1" fmla="*/ 617004 h 2439250"/>
                <a:gd name="connsiteX2" fmla="*/ 14643 w 462445"/>
                <a:gd name="connsiteY2" fmla="*/ 916305 h 2439250"/>
                <a:gd name="connsiteX3" fmla="*/ 226017 w 462445"/>
                <a:gd name="connsiteY3" fmla="*/ 1386887 h 2439250"/>
                <a:gd name="connsiteX4" fmla="*/ 436758 w 462445"/>
                <a:gd name="connsiteY4" fmla="*/ 1837816 h 2439250"/>
                <a:gd name="connsiteX5" fmla="*/ 142650 w 462445"/>
                <a:gd name="connsiteY5" fmla="*/ 1983610 h 2439250"/>
                <a:gd name="connsiteX6" fmla="*/ 106362 w 462445"/>
                <a:gd name="connsiteY6" fmla="*/ 2164878 h 2439250"/>
                <a:gd name="connsiteX7" fmla="*/ 154973 w 462445"/>
                <a:gd name="connsiteY7" fmla="*/ 2310483 h 2439250"/>
                <a:gd name="connsiteX8" fmla="*/ 0 w 462445"/>
                <a:gd name="connsiteY8" fmla="*/ 2423769 h 2439250"/>
                <a:gd name="connsiteX0" fmla="*/ 87031 w 462445"/>
                <a:gd name="connsiteY0" fmla="*/ 0 h 2439250"/>
                <a:gd name="connsiteX1" fmla="*/ 139052 w 462445"/>
                <a:gd name="connsiteY1" fmla="*/ 617004 h 2439250"/>
                <a:gd name="connsiteX2" fmla="*/ 14643 w 462445"/>
                <a:gd name="connsiteY2" fmla="*/ 916305 h 2439250"/>
                <a:gd name="connsiteX3" fmla="*/ 226017 w 462445"/>
                <a:gd name="connsiteY3" fmla="*/ 1386887 h 2439250"/>
                <a:gd name="connsiteX4" fmla="*/ 436758 w 462445"/>
                <a:gd name="connsiteY4" fmla="*/ 1837816 h 2439250"/>
                <a:gd name="connsiteX5" fmla="*/ 142650 w 462445"/>
                <a:gd name="connsiteY5" fmla="*/ 1983610 h 2439250"/>
                <a:gd name="connsiteX6" fmla="*/ 106362 w 462445"/>
                <a:gd name="connsiteY6" fmla="*/ 2164878 h 2439250"/>
                <a:gd name="connsiteX7" fmla="*/ 154973 w 462445"/>
                <a:gd name="connsiteY7" fmla="*/ 2310483 h 2439250"/>
                <a:gd name="connsiteX8" fmla="*/ 0 w 462445"/>
                <a:gd name="connsiteY8" fmla="*/ 2423769 h 2439250"/>
                <a:gd name="connsiteX0" fmla="*/ 87031 w 462445"/>
                <a:gd name="connsiteY0" fmla="*/ 0 h 2423769"/>
                <a:gd name="connsiteX1" fmla="*/ 139052 w 462445"/>
                <a:gd name="connsiteY1" fmla="*/ 617004 h 2423769"/>
                <a:gd name="connsiteX2" fmla="*/ 14643 w 462445"/>
                <a:gd name="connsiteY2" fmla="*/ 916305 h 2423769"/>
                <a:gd name="connsiteX3" fmla="*/ 226017 w 462445"/>
                <a:gd name="connsiteY3" fmla="*/ 1386887 h 2423769"/>
                <a:gd name="connsiteX4" fmla="*/ 436758 w 462445"/>
                <a:gd name="connsiteY4" fmla="*/ 1837816 h 2423769"/>
                <a:gd name="connsiteX5" fmla="*/ 142650 w 462445"/>
                <a:gd name="connsiteY5" fmla="*/ 1983610 h 2423769"/>
                <a:gd name="connsiteX6" fmla="*/ 106362 w 462445"/>
                <a:gd name="connsiteY6" fmla="*/ 2164878 h 2423769"/>
                <a:gd name="connsiteX7" fmla="*/ 154973 w 462445"/>
                <a:gd name="connsiteY7" fmla="*/ 2310483 h 2423769"/>
                <a:gd name="connsiteX8" fmla="*/ 0 w 462445"/>
                <a:gd name="connsiteY8" fmla="*/ 2423769 h 2423769"/>
                <a:gd name="connsiteX0" fmla="*/ 87031 w 435367"/>
                <a:gd name="connsiteY0" fmla="*/ 0 h 2423769"/>
                <a:gd name="connsiteX1" fmla="*/ 139052 w 435367"/>
                <a:gd name="connsiteY1" fmla="*/ 617004 h 2423769"/>
                <a:gd name="connsiteX2" fmla="*/ 14643 w 435367"/>
                <a:gd name="connsiteY2" fmla="*/ 916305 h 2423769"/>
                <a:gd name="connsiteX3" fmla="*/ 226017 w 435367"/>
                <a:gd name="connsiteY3" fmla="*/ 1386887 h 2423769"/>
                <a:gd name="connsiteX4" fmla="*/ 409680 w 435367"/>
                <a:gd name="connsiteY4" fmla="*/ 1783301 h 2423769"/>
                <a:gd name="connsiteX5" fmla="*/ 142650 w 435367"/>
                <a:gd name="connsiteY5" fmla="*/ 1983610 h 2423769"/>
                <a:gd name="connsiteX6" fmla="*/ 106362 w 435367"/>
                <a:gd name="connsiteY6" fmla="*/ 2164878 h 2423769"/>
                <a:gd name="connsiteX7" fmla="*/ 154973 w 435367"/>
                <a:gd name="connsiteY7" fmla="*/ 2310483 h 2423769"/>
                <a:gd name="connsiteX8" fmla="*/ 0 w 435367"/>
                <a:gd name="connsiteY8" fmla="*/ 2423769 h 2423769"/>
                <a:gd name="connsiteX0" fmla="*/ 87031 w 426114"/>
                <a:gd name="connsiteY0" fmla="*/ 0 h 2423769"/>
                <a:gd name="connsiteX1" fmla="*/ 139052 w 426114"/>
                <a:gd name="connsiteY1" fmla="*/ 617004 h 2423769"/>
                <a:gd name="connsiteX2" fmla="*/ 14643 w 426114"/>
                <a:gd name="connsiteY2" fmla="*/ 916305 h 2423769"/>
                <a:gd name="connsiteX3" fmla="*/ 226017 w 426114"/>
                <a:gd name="connsiteY3" fmla="*/ 1386887 h 2423769"/>
                <a:gd name="connsiteX4" fmla="*/ 409680 w 426114"/>
                <a:gd name="connsiteY4" fmla="*/ 1783301 h 2423769"/>
                <a:gd name="connsiteX5" fmla="*/ 142650 w 426114"/>
                <a:gd name="connsiteY5" fmla="*/ 1983610 h 2423769"/>
                <a:gd name="connsiteX6" fmla="*/ 106362 w 426114"/>
                <a:gd name="connsiteY6" fmla="*/ 2164878 h 2423769"/>
                <a:gd name="connsiteX7" fmla="*/ 154973 w 426114"/>
                <a:gd name="connsiteY7" fmla="*/ 2310483 h 2423769"/>
                <a:gd name="connsiteX8" fmla="*/ 0 w 426114"/>
                <a:gd name="connsiteY8" fmla="*/ 2423769 h 2423769"/>
                <a:gd name="connsiteX0" fmla="*/ 87031 w 426114"/>
                <a:gd name="connsiteY0" fmla="*/ 0 h 2423769"/>
                <a:gd name="connsiteX1" fmla="*/ 139052 w 426114"/>
                <a:gd name="connsiteY1" fmla="*/ 617004 h 2423769"/>
                <a:gd name="connsiteX2" fmla="*/ 14643 w 426114"/>
                <a:gd name="connsiteY2" fmla="*/ 916305 h 2423769"/>
                <a:gd name="connsiteX3" fmla="*/ 226017 w 426114"/>
                <a:gd name="connsiteY3" fmla="*/ 1386887 h 2423769"/>
                <a:gd name="connsiteX4" fmla="*/ 409680 w 426114"/>
                <a:gd name="connsiteY4" fmla="*/ 1783301 h 2423769"/>
                <a:gd name="connsiteX5" fmla="*/ 142650 w 426114"/>
                <a:gd name="connsiteY5" fmla="*/ 1983610 h 2423769"/>
                <a:gd name="connsiteX6" fmla="*/ 106362 w 426114"/>
                <a:gd name="connsiteY6" fmla="*/ 2164878 h 2423769"/>
                <a:gd name="connsiteX7" fmla="*/ 154973 w 426114"/>
                <a:gd name="connsiteY7" fmla="*/ 2310483 h 2423769"/>
                <a:gd name="connsiteX8" fmla="*/ 0 w 426114"/>
                <a:gd name="connsiteY8" fmla="*/ 2423769 h 2423769"/>
                <a:gd name="connsiteX0" fmla="*/ 87031 w 426114"/>
                <a:gd name="connsiteY0" fmla="*/ 0 h 2423769"/>
                <a:gd name="connsiteX1" fmla="*/ 139052 w 426114"/>
                <a:gd name="connsiteY1" fmla="*/ 617004 h 2423769"/>
                <a:gd name="connsiteX2" fmla="*/ 14643 w 426114"/>
                <a:gd name="connsiteY2" fmla="*/ 916305 h 2423769"/>
                <a:gd name="connsiteX3" fmla="*/ 226017 w 426114"/>
                <a:gd name="connsiteY3" fmla="*/ 1386887 h 2423769"/>
                <a:gd name="connsiteX4" fmla="*/ 409680 w 426114"/>
                <a:gd name="connsiteY4" fmla="*/ 1783301 h 2423769"/>
                <a:gd name="connsiteX5" fmla="*/ 142650 w 426114"/>
                <a:gd name="connsiteY5" fmla="*/ 1983610 h 2423769"/>
                <a:gd name="connsiteX6" fmla="*/ 106362 w 426114"/>
                <a:gd name="connsiteY6" fmla="*/ 2164878 h 2423769"/>
                <a:gd name="connsiteX7" fmla="*/ 154973 w 426114"/>
                <a:gd name="connsiteY7" fmla="*/ 2310483 h 2423769"/>
                <a:gd name="connsiteX8" fmla="*/ 0 w 426114"/>
                <a:gd name="connsiteY8" fmla="*/ 2423769 h 2423769"/>
                <a:gd name="connsiteX0" fmla="*/ 92519 w 431602"/>
                <a:gd name="connsiteY0" fmla="*/ 0 h 2423769"/>
                <a:gd name="connsiteX1" fmla="*/ 110721 w 431602"/>
                <a:gd name="connsiteY1" fmla="*/ 614313 h 2423769"/>
                <a:gd name="connsiteX2" fmla="*/ 20131 w 431602"/>
                <a:gd name="connsiteY2" fmla="*/ 916305 h 2423769"/>
                <a:gd name="connsiteX3" fmla="*/ 231505 w 431602"/>
                <a:gd name="connsiteY3" fmla="*/ 1386887 h 2423769"/>
                <a:gd name="connsiteX4" fmla="*/ 415168 w 431602"/>
                <a:gd name="connsiteY4" fmla="*/ 1783301 h 2423769"/>
                <a:gd name="connsiteX5" fmla="*/ 148138 w 431602"/>
                <a:gd name="connsiteY5" fmla="*/ 1983610 h 2423769"/>
                <a:gd name="connsiteX6" fmla="*/ 111850 w 431602"/>
                <a:gd name="connsiteY6" fmla="*/ 2164878 h 2423769"/>
                <a:gd name="connsiteX7" fmla="*/ 160461 w 431602"/>
                <a:gd name="connsiteY7" fmla="*/ 2310483 h 2423769"/>
                <a:gd name="connsiteX8" fmla="*/ 5488 w 431602"/>
                <a:gd name="connsiteY8" fmla="*/ 2423769 h 2423769"/>
                <a:gd name="connsiteX0" fmla="*/ 92519 w 431602"/>
                <a:gd name="connsiteY0" fmla="*/ 0 h 2423769"/>
                <a:gd name="connsiteX1" fmla="*/ 110721 w 431602"/>
                <a:gd name="connsiteY1" fmla="*/ 614313 h 2423769"/>
                <a:gd name="connsiteX2" fmla="*/ 20131 w 431602"/>
                <a:gd name="connsiteY2" fmla="*/ 916305 h 2423769"/>
                <a:gd name="connsiteX3" fmla="*/ 231505 w 431602"/>
                <a:gd name="connsiteY3" fmla="*/ 1386887 h 2423769"/>
                <a:gd name="connsiteX4" fmla="*/ 415168 w 431602"/>
                <a:gd name="connsiteY4" fmla="*/ 1783301 h 2423769"/>
                <a:gd name="connsiteX5" fmla="*/ 148138 w 431602"/>
                <a:gd name="connsiteY5" fmla="*/ 1983610 h 2423769"/>
                <a:gd name="connsiteX6" fmla="*/ 111850 w 431602"/>
                <a:gd name="connsiteY6" fmla="*/ 2164878 h 2423769"/>
                <a:gd name="connsiteX7" fmla="*/ 160461 w 431602"/>
                <a:gd name="connsiteY7" fmla="*/ 2310483 h 2423769"/>
                <a:gd name="connsiteX8" fmla="*/ 5488 w 431602"/>
                <a:gd name="connsiteY8" fmla="*/ 2423769 h 2423769"/>
                <a:gd name="connsiteX0" fmla="*/ 87031 w 426114"/>
                <a:gd name="connsiteY0" fmla="*/ 0 h 2423769"/>
                <a:gd name="connsiteX1" fmla="*/ 105233 w 426114"/>
                <a:gd name="connsiteY1" fmla="*/ 614313 h 2423769"/>
                <a:gd name="connsiteX2" fmla="*/ 14643 w 426114"/>
                <a:gd name="connsiteY2" fmla="*/ 916305 h 2423769"/>
                <a:gd name="connsiteX3" fmla="*/ 226017 w 426114"/>
                <a:gd name="connsiteY3" fmla="*/ 1386887 h 2423769"/>
                <a:gd name="connsiteX4" fmla="*/ 409680 w 426114"/>
                <a:gd name="connsiteY4" fmla="*/ 1783301 h 2423769"/>
                <a:gd name="connsiteX5" fmla="*/ 142650 w 426114"/>
                <a:gd name="connsiteY5" fmla="*/ 1983610 h 2423769"/>
                <a:gd name="connsiteX6" fmla="*/ 106362 w 426114"/>
                <a:gd name="connsiteY6" fmla="*/ 2164878 h 2423769"/>
                <a:gd name="connsiteX7" fmla="*/ 154973 w 426114"/>
                <a:gd name="connsiteY7" fmla="*/ 2310483 h 2423769"/>
                <a:gd name="connsiteX8" fmla="*/ 0 w 426114"/>
                <a:gd name="connsiteY8" fmla="*/ 2423769 h 2423769"/>
                <a:gd name="connsiteX0" fmla="*/ 26575 w 426114"/>
                <a:gd name="connsiteY0" fmla="*/ 0 h 2420726"/>
                <a:gd name="connsiteX1" fmla="*/ 105233 w 426114"/>
                <a:gd name="connsiteY1" fmla="*/ 611270 h 2420726"/>
                <a:gd name="connsiteX2" fmla="*/ 14643 w 426114"/>
                <a:gd name="connsiteY2" fmla="*/ 913262 h 2420726"/>
                <a:gd name="connsiteX3" fmla="*/ 226017 w 426114"/>
                <a:gd name="connsiteY3" fmla="*/ 1383844 h 2420726"/>
                <a:gd name="connsiteX4" fmla="*/ 409680 w 426114"/>
                <a:gd name="connsiteY4" fmla="*/ 1780258 h 2420726"/>
                <a:gd name="connsiteX5" fmla="*/ 142650 w 426114"/>
                <a:gd name="connsiteY5" fmla="*/ 1980567 h 2420726"/>
                <a:gd name="connsiteX6" fmla="*/ 106362 w 426114"/>
                <a:gd name="connsiteY6" fmla="*/ 2161835 h 2420726"/>
                <a:gd name="connsiteX7" fmla="*/ 154973 w 426114"/>
                <a:gd name="connsiteY7" fmla="*/ 2307440 h 2420726"/>
                <a:gd name="connsiteX8" fmla="*/ 0 w 426114"/>
                <a:gd name="connsiteY8" fmla="*/ 2420726 h 2420726"/>
                <a:gd name="connsiteX0" fmla="*/ 26575 w 426114"/>
                <a:gd name="connsiteY0" fmla="*/ 0 h 2420726"/>
                <a:gd name="connsiteX1" fmla="*/ 105233 w 426114"/>
                <a:gd name="connsiteY1" fmla="*/ 611270 h 2420726"/>
                <a:gd name="connsiteX2" fmla="*/ 14643 w 426114"/>
                <a:gd name="connsiteY2" fmla="*/ 913262 h 2420726"/>
                <a:gd name="connsiteX3" fmla="*/ 226017 w 426114"/>
                <a:gd name="connsiteY3" fmla="*/ 1383844 h 2420726"/>
                <a:gd name="connsiteX4" fmla="*/ 409680 w 426114"/>
                <a:gd name="connsiteY4" fmla="*/ 1780258 h 2420726"/>
                <a:gd name="connsiteX5" fmla="*/ 142650 w 426114"/>
                <a:gd name="connsiteY5" fmla="*/ 1980567 h 2420726"/>
                <a:gd name="connsiteX6" fmla="*/ 106362 w 426114"/>
                <a:gd name="connsiteY6" fmla="*/ 2161835 h 2420726"/>
                <a:gd name="connsiteX7" fmla="*/ 154973 w 426114"/>
                <a:gd name="connsiteY7" fmla="*/ 2307440 h 2420726"/>
                <a:gd name="connsiteX8" fmla="*/ 0 w 426114"/>
                <a:gd name="connsiteY8" fmla="*/ 2420726 h 2420726"/>
                <a:gd name="connsiteX0" fmla="*/ 0 w 534374"/>
                <a:gd name="connsiteY0" fmla="*/ 0 h 2418631"/>
                <a:gd name="connsiteX1" fmla="*/ 213493 w 534374"/>
                <a:gd name="connsiteY1" fmla="*/ 609175 h 2418631"/>
                <a:gd name="connsiteX2" fmla="*/ 122903 w 534374"/>
                <a:gd name="connsiteY2" fmla="*/ 911167 h 2418631"/>
                <a:gd name="connsiteX3" fmla="*/ 334277 w 534374"/>
                <a:gd name="connsiteY3" fmla="*/ 1381749 h 2418631"/>
                <a:gd name="connsiteX4" fmla="*/ 517940 w 534374"/>
                <a:gd name="connsiteY4" fmla="*/ 1778163 h 2418631"/>
                <a:gd name="connsiteX5" fmla="*/ 250910 w 534374"/>
                <a:gd name="connsiteY5" fmla="*/ 1978472 h 2418631"/>
                <a:gd name="connsiteX6" fmla="*/ 214622 w 534374"/>
                <a:gd name="connsiteY6" fmla="*/ 2159740 h 2418631"/>
                <a:gd name="connsiteX7" fmla="*/ 263233 w 534374"/>
                <a:gd name="connsiteY7" fmla="*/ 2305345 h 2418631"/>
                <a:gd name="connsiteX8" fmla="*/ 108260 w 534374"/>
                <a:gd name="connsiteY8" fmla="*/ 2418631 h 2418631"/>
                <a:gd name="connsiteX0" fmla="*/ 0 w 534374"/>
                <a:gd name="connsiteY0" fmla="*/ 0 h 2418631"/>
                <a:gd name="connsiteX1" fmla="*/ 203173 w 534374"/>
                <a:gd name="connsiteY1" fmla="*/ 617973 h 2418631"/>
                <a:gd name="connsiteX2" fmla="*/ 122903 w 534374"/>
                <a:gd name="connsiteY2" fmla="*/ 911167 h 2418631"/>
                <a:gd name="connsiteX3" fmla="*/ 334277 w 534374"/>
                <a:gd name="connsiteY3" fmla="*/ 1381749 h 2418631"/>
                <a:gd name="connsiteX4" fmla="*/ 517940 w 534374"/>
                <a:gd name="connsiteY4" fmla="*/ 1778163 h 2418631"/>
                <a:gd name="connsiteX5" fmla="*/ 250910 w 534374"/>
                <a:gd name="connsiteY5" fmla="*/ 1978472 h 2418631"/>
                <a:gd name="connsiteX6" fmla="*/ 214622 w 534374"/>
                <a:gd name="connsiteY6" fmla="*/ 2159740 h 2418631"/>
                <a:gd name="connsiteX7" fmla="*/ 263233 w 534374"/>
                <a:gd name="connsiteY7" fmla="*/ 2305345 h 2418631"/>
                <a:gd name="connsiteX8" fmla="*/ 108260 w 534374"/>
                <a:gd name="connsiteY8" fmla="*/ 2418631 h 2418631"/>
                <a:gd name="connsiteX0" fmla="*/ 0 w 531642"/>
                <a:gd name="connsiteY0" fmla="*/ 0 h 2418631"/>
                <a:gd name="connsiteX1" fmla="*/ 203173 w 531642"/>
                <a:gd name="connsiteY1" fmla="*/ 617973 h 2418631"/>
                <a:gd name="connsiteX2" fmla="*/ 122903 w 531642"/>
                <a:gd name="connsiteY2" fmla="*/ 911167 h 2418631"/>
                <a:gd name="connsiteX3" fmla="*/ 333120 w 531642"/>
                <a:gd name="connsiteY3" fmla="*/ 1356005 h 2418631"/>
                <a:gd name="connsiteX4" fmla="*/ 517940 w 531642"/>
                <a:gd name="connsiteY4" fmla="*/ 1778163 h 2418631"/>
                <a:gd name="connsiteX5" fmla="*/ 250910 w 531642"/>
                <a:gd name="connsiteY5" fmla="*/ 1978472 h 2418631"/>
                <a:gd name="connsiteX6" fmla="*/ 214622 w 531642"/>
                <a:gd name="connsiteY6" fmla="*/ 2159740 h 2418631"/>
                <a:gd name="connsiteX7" fmla="*/ 263233 w 531642"/>
                <a:gd name="connsiteY7" fmla="*/ 2305345 h 2418631"/>
                <a:gd name="connsiteX8" fmla="*/ 108260 w 531642"/>
                <a:gd name="connsiteY8" fmla="*/ 2418631 h 2418631"/>
                <a:gd name="connsiteX0" fmla="*/ 0 w 565785"/>
                <a:gd name="connsiteY0" fmla="*/ 0 h 2418631"/>
                <a:gd name="connsiteX1" fmla="*/ 203173 w 565785"/>
                <a:gd name="connsiteY1" fmla="*/ 617973 h 2418631"/>
                <a:gd name="connsiteX2" fmla="*/ 122903 w 565785"/>
                <a:gd name="connsiteY2" fmla="*/ 911167 h 2418631"/>
                <a:gd name="connsiteX3" fmla="*/ 333120 w 565785"/>
                <a:gd name="connsiteY3" fmla="*/ 1356005 h 2418631"/>
                <a:gd name="connsiteX4" fmla="*/ 552083 w 565785"/>
                <a:gd name="connsiteY4" fmla="*/ 1752023 h 2418631"/>
                <a:gd name="connsiteX5" fmla="*/ 250910 w 565785"/>
                <a:gd name="connsiteY5" fmla="*/ 1978472 h 2418631"/>
                <a:gd name="connsiteX6" fmla="*/ 214622 w 565785"/>
                <a:gd name="connsiteY6" fmla="*/ 2159740 h 2418631"/>
                <a:gd name="connsiteX7" fmla="*/ 263233 w 565785"/>
                <a:gd name="connsiteY7" fmla="*/ 2305345 h 2418631"/>
                <a:gd name="connsiteX8" fmla="*/ 108260 w 565785"/>
                <a:gd name="connsiteY8" fmla="*/ 2418631 h 2418631"/>
                <a:gd name="connsiteX0" fmla="*/ 0 w 568828"/>
                <a:gd name="connsiteY0" fmla="*/ 0 h 2418631"/>
                <a:gd name="connsiteX1" fmla="*/ 203173 w 568828"/>
                <a:gd name="connsiteY1" fmla="*/ 617973 h 2418631"/>
                <a:gd name="connsiteX2" fmla="*/ 122903 w 568828"/>
                <a:gd name="connsiteY2" fmla="*/ 911167 h 2418631"/>
                <a:gd name="connsiteX3" fmla="*/ 333120 w 568828"/>
                <a:gd name="connsiteY3" fmla="*/ 1356005 h 2418631"/>
                <a:gd name="connsiteX4" fmla="*/ 552083 w 568828"/>
                <a:gd name="connsiteY4" fmla="*/ 1752023 h 2418631"/>
                <a:gd name="connsiteX5" fmla="*/ 250910 w 568828"/>
                <a:gd name="connsiteY5" fmla="*/ 1978472 h 2418631"/>
                <a:gd name="connsiteX6" fmla="*/ 214622 w 568828"/>
                <a:gd name="connsiteY6" fmla="*/ 2159740 h 2418631"/>
                <a:gd name="connsiteX7" fmla="*/ 263233 w 568828"/>
                <a:gd name="connsiteY7" fmla="*/ 2305345 h 2418631"/>
                <a:gd name="connsiteX8" fmla="*/ 108260 w 568828"/>
                <a:gd name="connsiteY8" fmla="*/ 2418631 h 2418631"/>
                <a:gd name="connsiteX0" fmla="*/ 0 w 568828"/>
                <a:gd name="connsiteY0" fmla="*/ 0 h 2418631"/>
                <a:gd name="connsiteX1" fmla="*/ 203173 w 568828"/>
                <a:gd name="connsiteY1" fmla="*/ 617973 h 2418631"/>
                <a:gd name="connsiteX2" fmla="*/ 122903 w 568828"/>
                <a:gd name="connsiteY2" fmla="*/ 911167 h 2418631"/>
                <a:gd name="connsiteX3" fmla="*/ 333120 w 568828"/>
                <a:gd name="connsiteY3" fmla="*/ 1356005 h 2418631"/>
                <a:gd name="connsiteX4" fmla="*/ 552083 w 568828"/>
                <a:gd name="connsiteY4" fmla="*/ 1752023 h 2418631"/>
                <a:gd name="connsiteX5" fmla="*/ 250910 w 568828"/>
                <a:gd name="connsiteY5" fmla="*/ 1978472 h 2418631"/>
                <a:gd name="connsiteX6" fmla="*/ 214622 w 568828"/>
                <a:gd name="connsiteY6" fmla="*/ 2159740 h 2418631"/>
                <a:gd name="connsiteX7" fmla="*/ 263233 w 568828"/>
                <a:gd name="connsiteY7" fmla="*/ 2305345 h 2418631"/>
                <a:gd name="connsiteX8" fmla="*/ 108260 w 568828"/>
                <a:gd name="connsiteY8" fmla="*/ 2418631 h 2418631"/>
                <a:gd name="connsiteX0" fmla="*/ 0 w 568828"/>
                <a:gd name="connsiteY0" fmla="*/ 0 h 2418631"/>
                <a:gd name="connsiteX1" fmla="*/ 203173 w 568828"/>
                <a:gd name="connsiteY1" fmla="*/ 617973 h 2418631"/>
                <a:gd name="connsiteX2" fmla="*/ 122903 w 568828"/>
                <a:gd name="connsiteY2" fmla="*/ 911167 h 2418631"/>
                <a:gd name="connsiteX3" fmla="*/ 333120 w 568828"/>
                <a:gd name="connsiteY3" fmla="*/ 1356005 h 2418631"/>
                <a:gd name="connsiteX4" fmla="*/ 552083 w 568828"/>
                <a:gd name="connsiteY4" fmla="*/ 1752023 h 2418631"/>
                <a:gd name="connsiteX5" fmla="*/ 250910 w 568828"/>
                <a:gd name="connsiteY5" fmla="*/ 1978472 h 2418631"/>
                <a:gd name="connsiteX6" fmla="*/ 253111 w 568828"/>
                <a:gd name="connsiteY6" fmla="*/ 2159596 h 2418631"/>
                <a:gd name="connsiteX7" fmla="*/ 263233 w 568828"/>
                <a:gd name="connsiteY7" fmla="*/ 2305345 h 2418631"/>
                <a:gd name="connsiteX8" fmla="*/ 108260 w 568828"/>
                <a:gd name="connsiteY8" fmla="*/ 2418631 h 2418631"/>
                <a:gd name="connsiteX0" fmla="*/ 0 w 561898"/>
                <a:gd name="connsiteY0" fmla="*/ 0 h 2418631"/>
                <a:gd name="connsiteX1" fmla="*/ 203173 w 561898"/>
                <a:gd name="connsiteY1" fmla="*/ 617973 h 2418631"/>
                <a:gd name="connsiteX2" fmla="*/ 122903 w 561898"/>
                <a:gd name="connsiteY2" fmla="*/ 911167 h 2418631"/>
                <a:gd name="connsiteX3" fmla="*/ 333120 w 561898"/>
                <a:gd name="connsiteY3" fmla="*/ 1356005 h 2418631"/>
                <a:gd name="connsiteX4" fmla="*/ 552083 w 561898"/>
                <a:gd name="connsiteY4" fmla="*/ 1752023 h 2418631"/>
                <a:gd name="connsiteX5" fmla="*/ 274227 w 561898"/>
                <a:gd name="connsiteY5" fmla="*/ 1967502 h 2418631"/>
                <a:gd name="connsiteX6" fmla="*/ 253111 w 561898"/>
                <a:gd name="connsiteY6" fmla="*/ 2159596 h 2418631"/>
                <a:gd name="connsiteX7" fmla="*/ 263233 w 561898"/>
                <a:gd name="connsiteY7" fmla="*/ 2305345 h 2418631"/>
                <a:gd name="connsiteX8" fmla="*/ 108260 w 561898"/>
                <a:gd name="connsiteY8" fmla="*/ 2418631 h 2418631"/>
                <a:gd name="connsiteX0" fmla="*/ 0 w 561898"/>
                <a:gd name="connsiteY0" fmla="*/ 0 h 2418631"/>
                <a:gd name="connsiteX1" fmla="*/ 203173 w 561898"/>
                <a:gd name="connsiteY1" fmla="*/ 617973 h 2418631"/>
                <a:gd name="connsiteX2" fmla="*/ 122903 w 561898"/>
                <a:gd name="connsiteY2" fmla="*/ 911167 h 2418631"/>
                <a:gd name="connsiteX3" fmla="*/ 333120 w 561898"/>
                <a:gd name="connsiteY3" fmla="*/ 1356005 h 2418631"/>
                <a:gd name="connsiteX4" fmla="*/ 552083 w 561898"/>
                <a:gd name="connsiteY4" fmla="*/ 1752023 h 2418631"/>
                <a:gd name="connsiteX5" fmla="*/ 274227 w 561898"/>
                <a:gd name="connsiteY5" fmla="*/ 1967502 h 2418631"/>
                <a:gd name="connsiteX6" fmla="*/ 253111 w 561898"/>
                <a:gd name="connsiteY6" fmla="*/ 2159596 h 2418631"/>
                <a:gd name="connsiteX7" fmla="*/ 263233 w 561898"/>
                <a:gd name="connsiteY7" fmla="*/ 2305345 h 2418631"/>
                <a:gd name="connsiteX8" fmla="*/ 108260 w 561898"/>
                <a:gd name="connsiteY8" fmla="*/ 2418631 h 2418631"/>
                <a:gd name="connsiteX0" fmla="*/ 0 w 561898"/>
                <a:gd name="connsiteY0" fmla="*/ 0 h 2418631"/>
                <a:gd name="connsiteX1" fmla="*/ 203173 w 561898"/>
                <a:gd name="connsiteY1" fmla="*/ 617973 h 2418631"/>
                <a:gd name="connsiteX2" fmla="*/ 122903 w 561898"/>
                <a:gd name="connsiteY2" fmla="*/ 911167 h 2418631"/>
                <a:gd name="connsiteX3" fmla="*/ 333120 w 561898"/>
                <a:gd name="connsiteY3" fmla="*/ 1356005 h 2418631"/>
                <a:gd name="connsiteX4" fmla="*/ 552083 w 561898"/>
                <a:gd name="connsiteY4" fmla="*/ 1752023 h 2418631"/>
                <a:gd name="connsiteX5" fmla="*/ 274227 w 561898"/>
                <a:gd name="connsiteY5" fmla="*/ 1967502 h 2418631"/>
                <a:gd name="connsiteX6" fmla="*/ 253111 w 561898"/>
                <a:gd name="connsiteY6" fmla="*/ 2159596 h 2418631"/>
                <a:gd name="connsiteX7" fmla="*/ 263233 w 561898"/>
                <a:gd name="connsiteY7" fmla="*/ 2305345 h 2418631"/>
                <a:gd name="connsiteX8" fmla="*/ 108260 w 561898"/>
                <a:gd name="connsiteY8" fmla="*/ 2418631 h 2418631"/>
                <a:gd name="connsiteX0" fmla="*/ 0 w 555635"/>
                <a:gd name="connsiteY0" fmla="*/ 0 h 2418631"/>
                <a:gd name="connsiteX1" fmla="*/ 203173 w 555635"/>
                <a:gd name="connsiteY1" fmla="*/ 617973 h 2418631"/>
                <a:gd name="connsiteX2" fmla="*/ 122903 w 555635"/>
                <a:gd name="connsiteY2" fmla="*/ 911167 h 2418631"/>
                <a:gd name="connsiteX3" fmla="*/ 333120 w 555635"/>
                <a:gd name="connsiteY3" fmla="*/ 1356005 h 2418631"/>
                <a:gd name="connsiteX4" fmla="*/ 552083 w 555635"/>
                <a:gd name="connsiteY4" fmla="*/ 1752023 h 2418631"/>
                <a:gd name="connsiteX5" fmla="*/ 274227 w 555635"/>
                <a:gd name="connsiteY5" fmla="*/ 1967502 h 2418631"/>
                <a:gd name="connsiteX6" fmla="*/ 253111 w 555635"/>
                <a:gd name="connsiteY6" fmla="*/ 2159596 h 2418631"/>
                <a:gd name="connsiteX7" fmla="*/ 263233 w 555635"/>
                <a:gd name="connsiteY7" fmla="*/ 2305345 h 2418631"/>
                <a:gd name="connsiteX8" fmla="*/ 108260 w 555635"/>
                <a:gd name="connsiteY8" fmla="*/ 2418631 h 2418631"/>
                <a:gd name="connsiteX0" fmla="*/ 0 w 555635"/>
                <a:gd name="connsiteY0" fmla="*/ 0 h 2418631"/>
                <a:gd name="connsiteX1" fmla="*/ 203173 w 555635"/>
                <a:gd name="connsiteY1" fmla="*/ 617973 h 2418631"/>
                <a:gd name="connsiteX2" fmla="*/ 122903 w 555635"/>
                <a:gd name="connsiteY2" fmla="*/ 911167 h 2418631"/>
                <a:gd name="connsiteX3" fmla="*/ 333120 w 555635"/>
                <a:gd name="connsiteY3" fmla="*/ 1356005 h 2418631"/>
                <a:gd name="connsiteX4" fmla="*/ 552083 w 555635"/>
                <a:gd name="connsiteY4" fmla="*/ 1752023 h 2418631"/>
                <a:gd name="connsiteX5" fmla="*/ 274227 w 555635"/>
                <a:gd name="connsiteY5" fmla="*/ 1967502 h 2418631"/>
                <a:gd name="connsiteX6" fmla="*/ 253111 w 555635"/>
                <a:gd name="connsiteY6" fmla="*/ 2159596 h 2418631"/>
                <a:gd name="connsiteX7" fmla="*/ 312944 w 555635"/>
                <a:gd name="connsiteY7" fmla="*/ 2325333 h 2418631"/>
                <a:gd name="connsiteX8" fmla="*/ 108260 w 555635"/>
                <a:gd name="connsiteY8" fmla="*/ 2418631 h 2418631"/>
                <a:gd name="connsiteX0" fmla="*/ 0 w 555635"/>
                <a:gd name="connsiteY0" fmla="*/ 0 h 2433658"/>
                <a:gd name="connsiteX1" fmla="*/ 203173 w 555635"/>
                <a:gd name="connsiteY1" fmla="*/ 617973 h 2433658"/>
                <a:gd name="connsiteX2" fmla="*/ 122903 w 555635"/>
                <a:gd name="connsiteY2" fmla="*/ 911167 h 2433658"/>
                <a:gd name="connsiteX3" fmla="*/ 333120 w 555635"/>
                <a:gd name="connsiteY3" fmla="*/ 1356005 h 2433658"/>
                <a:gd name="connsiteX4" fmla="*/ 552083 w 555635"/>
                <a:gd name="connsiteY4" fmla="*/ 1752023 h 2433658"/>
                <a:gd name="connsiteX5" fmla="*/ 274227 w 555635"/>
                <a:gd name="connsiteY5" fmla="*/ 1967502 h 2433658"/>
                <a:gd name="connsiteX6" fmla="*/ 253111 w 555635"/>
                <a:gd name="connsiteY6" fmla="*/ 2159596 h 2433658"/>
                <a:gd name="connsiteX7" fmla="*/ 312944 w 555635"/>
                <a:gd name="connsiteY7" fmla="*/ 2325333 h 2433658"/>
                <a:gd name="connsiteX8" fmla="*/ 135922 w 555635"/>
                <a:gd name="connsiteY8" fmla="*/ 2433658 h 243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635" h="2433658">
                  <a:moveTo>
                    <a:pt x="0" y="0"/>
                  </a:moveTo>
                  <a:cubicBezTo>
                    <a:pt x="56406" y="239426"/>
                    <a:pt x="182689" y="466112"/>
                    <a:pt x="203173" y="617973"/>
                  </a:cubicBezTo>
                  <a:cubicBezTo>
                    <a:pt x="223657" y="769834"/>
                    <a:pt x="101245" y="788162"/>
                    <a:pt x="122903" y="911167"/>
                  </a:cubicBezTo>
                  <a:cubicBezTo>
                    <a:pt x="144561" y="1034172"/>
                    <a:pt x="274732" y="1252178"/>
                    <a:pt x="333120" y="1356005"/>
                  </a:cubicBezTo>
                  <a:cubicBezTo>
                    <a:pt x="391508" y="1459832"/>
                    <a:pt x="555635" y="1607927"/>
                    <a:pt x="552083" y="1752023"/>
                  </a:cubicBezTo>
                  <a:cubicBezTo>
                    <a:pt x="548531" y="1896119"/>
                    <a:pt x="319825" y="1931781"/>
                    <a:pt x="274227" y="1967502"/>
                  </a:cubicBezTo>
                  <a:cubicBezTo>
                    <a:pt x="228629" y="2003223"/>
                    <a:pt x="246658" y="2099958"/>
                    <a:pt x="253111" y="2159596"/>
                  </a:cubicBezTo>
                  <a:cubicBezTo>
                    <a:pt x="259564" y="2219235"/>
                    <a:pt x="332476" y="2279656"/>
                    <a:pt x="312944" y="2325333"/>
                  </a:cubicBezTo>
                  <a:cubicBezTo>
                    <a:pt x="293413" y="2371010"/>
                    <a:pt x="245112" y="2422620"/>
                    <a:pt x="135922" y="2433658"/>
                  </a:cubicBezTo>
                </a:path>
              </a:pathLst>
            </a:custGeom>
            <a:noFill/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" name="Freeform 31"/>
            <p:cNvSpPr/>
            <p:nvPr/>
          </p:nvSpPr>
          <p:spPr>
            <a:xfrm rot="20537358">
              <a:off x="5533364" y="5192583"/>
              <a:ext cx="1521539" cy="1239732"/>
            </a:xfrm>
            <a:custGeom>
              <a:avLst/>
              <a:gdLst>
                <a:gd name="connsiteX0" fmla="*/ 946205 w 1073426"/>
                <a:gd name="connsiteY0" fmla="*/ 0 h 970059"/>
                <a:gd name="connsiteX1" fmla="*/ 1073426 w 1073426"/>
                <a:gd name="connsiteY1" fmla="*/ 123246 h 970059"/>
                <a:gd name="connsiteX2" fmla="*/ 1033670 w 1073426"/>
                <a:gd name="connsiteY2" fmla="*/ 302150 h 970059"/>
                <a:gd name="connsiteX3" fmla="*/ 683812 w 1073426"/>
                <a:gd name="connsiteY3" fmla="*/ 950181 h 970059"/>
                <a:gd name="connsiteX4" fmla="*/ 0 w 1073426"/>
                <a:gd name="connsiteY4" fmla="*/ 970059 h 970059"/>
                <a:gd name="connsiteX0" fmla="*/ 946205 w 1098606"/>
                <a:gd name="connsiteY0" fmla="*/ 0 h 970059"/>
                <a:gd name="connsiteX1" fmla="*/ 1073426 w 1098606"/>
                <a:gd name="connsiteY1" fmla="*/ 123246 h 970059"/>
                <a:gd name="connsiteX2" fmla="*/ 1033670 w 1098606"/>
                <a:gd name="connsiteY2" fmla="*/ 302150 h 970059"/>
                <a:gd name="connsiteX3" fmla="*/ 683812 w 1098606"/>
                <a:gd name="connsiteY3" fmla="*/ 950181 h 970059"/>
                <a:gd name="connsiteX4" fmla="*/ 0 w 1098606"/>
                <a:gd name="connsiteY4" fmla="*/ 970059 h 970059"/>
                <a:gd name="connsiteX0" fmla="*/ 946205 w 1098606"/>
                <a:gd name="connsiteY0" fmla="*/ 0 h 970059"/>
                <a:gd name="connsiteX1" fmla="*/ 1073426 w 1098606"/>
                <a:gd name="connsiteY1" fmla="*/ 123246 h 970059"/>
                <a:gd name="connsiteX2" fmla="*/ 1033670 w 1098606"/>
                <a:gd name="connsiteY2" fmla="*/ 302150 h 970059"/>
                <a:gd name="connsiteX3" fmla="*/ 683812 w 1098606"/>
                <a:gd name="connsiteY3" fmla="*/ 950181 h 970059"/>
                <a:gd name="connsiteX4" fmla="*/ 0 w 1098606"/>
                <a:gd name="connsiteY4" fmla="*/ 970059 h 970059"/>
                <a:gd name="connsiteX0" fmla="*/ 946205 w 1088003"/>
                <a:gd name="connsiteY0" fmla="*/ 0 h 970059"/>
                <a:gd name="connsiteX1" fmla="*/ 1073426 w 1088003"/>
                <a:gd name="connsiteY1" fmla="*/ 123246 h 970059"/>
                <a:gd name="connsiteX2" fmla="*/ 1033670 w 1088003"/>
                <a:gd name="connsiteY2" fmla="*/ 302150 h 970059"/>
                <a:gd name="connsiteX3" fmla="*/ 683812 w 1088003"/>
                <a:gd name="connsiteY3" fmla="*/ 950181 h 970059"/>
                <a:gd name="connsiteX4" fmla="*/ 0 w 1088003"/>
                <a:gd name="connsiteY4" fmla="*/ 970059 h 970059"/>
                <a:gd name="connsiteX0" fmla="*/ 946205 w 1100593"/>
                <a:gd name="connsiteY0" fmla="*/ 0 h 970059"/>
                <a:gd name="connsiteX1" fmla="*/ 1073426 w 1100593"/>
                <a:gd name="connsiteY1" fmla="*/ 123246 h 970059"/>
                <a:gd name="connsiteX2" fmla="*/ 783204 w 1100593"/>
                <a:gd name="connsiteY2" fmla="*/ 457200 h 970059"/>
                <a:gd name="connsiteX3" fmla="*/ 683812 w 1100593"/>
                <a:gd name="connsiteY3" fmla="*/ 950181 h 970059"/>
                <a:gd name="connsiteX4" fmla="*/ 0 w 1100593"/>
                <a:gd name="connsiteY4" fmla="*/ 970059 h 970059"/>
                <a:gd name="connsiteX0" fmla="*/ 946205 w 1036983"/>
                <a:gd name="connsiteY0" fmla="*/ 0 h 970059"/>
                <a:gd name="connsiteX1" fmla="*/ 1009816 w 1036983"/>
                <a:gd name="connsiteY1" fmla="*/ 174929 h 970059"/>
                <a:gd name="connsiteX2" fmla="*/ 783204 w 1036983"/>
                <a:gd name="connsiteY2" fmla="*/ 457200 h 970059"/>
                <a:gd name="connsiteX3" fmla="*/ 683812 w 1036983"/>
                <a:gd name="connsiteY3" fmla="*/ 950181 h 970059"/>
                <a:gd name="connsiteX4" fmla="*/ 0 w 1036983"/>
                <a:gd name="connsiteY4" fmla="*/ 970059 h 970059"/>
                <a:gd name="connsiteX0" fmla="*/ 946205 w 1033007"/>
                <a:gd name="connsiteY0" fmla="*/ 0 h 970059"/>
                <a:gd name="connsiteX1" fmla="*/ 1009816 w 1033007"/>
                <a:gd name="connsiteY1" fmla="*/ 174929 h 970059"/>
                <a:gd name="connsiteX2" fmla="*/ 783204 w 1033007"/>
                <a:gd name="connsiteY2" fmla="*/ 457200 h 970059"/>
                <a:gd name="connsiteX3" fmla="*/ 683812 w 1033007"/>
                <a:gd name="connsiteY3" fmla="*/ 950181 h 970059"/>
                <a:gd name="connsiteX4" fmla="*/ 0 w 1033007"/>
                <a:gd name="connsiteY4" fmla="*/ 970059 h 970059"/>
                <a:gd name="connsiteX0" fmla="*/ 946205 w 1033007"/>
                <a:gd name="connsiteY0" fmla="*/ 0 h 970059"/>
                <a:gd name="connsiteX1" fmla="*/ 1009816 w 1033007"/>
                <a:gd name="connsiteY1" fmla="*/ 174929 h 970059"/>
                <a:gd name="connsiteX2" fmla="*/ 783204 w 1033007"/>
                <a:gd name="connsiteY2" fmla="*/ 457200 h 970059"/>
                <a:gd name="connsiteX3" fmla="*/ 552616 w 1033007"/>
                <a:gd name="connsiteY3" fmla="*/ 962108 h 970059"/>
                <a:gd name="connsiteX4" fmla="*/ 0 w 1033007"/>
                <a:gd name="connsiteY4" fmla="*/ 970059 h 970059"/>
                <a:gd name="connsiteX0" fmla="*/ 946205 w 1033007"/>
                <a:gd name="connsiteY0" fmla="*/ 0 h 1069451"/>
                <a:gd name="connsiteX1" fmla="*/ 1009816 w 1033007"/>
                <a:gd name="connsiteY1" fmla="*/ 174929 h 1069451"/>
                <a:gd name="connsiteX2" fmla="*/ 783204 w 1033007"/>
                <a:gd name="connsiteY2" fmla="*/ 457200 h 1069451"/>
                <a:gd name="connsiteX3" fmla="*/ 552616 w 1033007"/>
                <a:gd name="connsiteY3" fmla="*/ 962108 h 1069451"/>
                <a:gd name="connsiteX4" fmla="*/ 0 w 1033007"/>
                <a:gd name="connsiteY4" fmla="*/ 970059 h 1069451"/>
                <a:gd name="connsiteX0" fmla="*/ 1327868 w 1414670"/>
                <a:gd name="connsiteY0" fmla="*/ 0 h 1027044"/>
                <a:gd name="connsiteX1" fmla="*/ 1391479 w 1414670"/>
                <a:gd name="connsiteY1" fmla="*/ 174929 h 1027044"/>
                <a:gd name="connsiteX2" fmla="*/ 1164867 w 1414670"/>
                <a:gd name="connsiteY2" fmla="*/ 457200 h 1027044"/>
                <a:gd name="connsiteX3" fmla="*/ 934279 w 1414670"/>
                <a:gd name="connsiteY3" fmla="*/ 962108 h 1027044"/>
                <a:gd name="connsiteX4" fmla="*/ 0 w 1414670"/>
                <a:gd name="connsiteY4" fmla="*/ 846814 h 1027044"/>
                <a:gd name="connsiteX0" fmla="*/ 1375576 w 1462378"/>
                <a:gd name="connsiteY0" fmla="*/ 0 h 1038308"/>
                <a:gd name="connsiteX1" fmla="*/ 1439187 w 1462378"/>
                <a:gd name="connsiteY1" fmla="*/ 174929 h 1038308"/>
                <a:gd name="connsiteX2" fmla="*/ 1212575 w 1462378"/>
                <a:gd name="connsiteY2" fmla="*/ 457200 h 1038308"/>
                <a:gd name="connsiteX3" fmla="*/ 981987 w 1462378"/>
                <a:gd name="connsiteY3" fmla="*/ 962108 h 1038308"/>
                <a:gd name="connsiteX4" fmla="*/ 0 w 1462378"/>
                <a:gd name="connsiteY4" fmla="*/ 914400 h 1038308"/>
                <a:gd name="connsiteX0" fmla="*/ 1375576 w 1462378"/>
                <a:gd name="connsiteY0" fmla="*/ 0 h 1038308"/>
                <a:gd name="connsiteX1" fmla="*/ 1439187 w 1462378"/>
                <a:gd name="connsiteY1" fmla="*/ 174929 h 1038308"/>
                <a:gd name="connsiteX2" fmla="*/ 1212575 w 1462378"/>
                <a:gd name="connsiteY2" fmla="*/ 457200 h 1038308"/>
                <a:gd name="connsiteX3" fmla="*/ 981987 w 1462378"/>
                <a:gd name="connsiteY3" fmla="*/ 962108 h 1038308"/>
                <a:gd name="connsiteX4" fmla="*/ 0 w 1462378"/>
                <a:gd name="connsiteY4" fmla="*/ 914400 h 1038308"/>
                <a:gd name="connsiteX0" fmla="*/ 1375576 w 1462378"/>
                <a:gd name="connsiteY0" fmla="*/ 0 h 1046259"/>
                <a:gd name="connsiteX1" fmla="*/ 1439187 w 1462378"/>
                <a:gd name="connsiteY1" fmla="*/ 174929 h 1046259"/>
                <a:gd name="connsiteX2" fmla="*/ 1212575 w 1462378"/>
                <a:gd name="connsiteY2" fmla="*/ 457200 h 1046259"/>
                <a:gd name="connsiteX3" fmla="*/ 922352 w 1462378"/>
                <a:gd name="connsiteY3" fmla="*/ 970059 h 1046259"/>
                <a:gd name="connsiteX4" fmla="*/ 0 w 1462378"/>
                <a:gd name="connsiteY4" fmla="*/ 914400 h 1046259"/>
                <a:gd name="connsiteX0" fmla="*/ 1375576 w 1467679"/>
                <a:gd name="connsiteY0" fmla="*/ 0 h 1052885"/>
                <a:gd name="connsiteX1" fmla="*/ 1439187 w 1467679"/>
                <a:gd name="connsiteY1" fmla="*/ 174929 h 1052885"/>
                <a:gd name="connsiteX2" fmla="*/ 1204624 w 1467679"/>
                <a:gd name="connsiteY2" fmla="*/ 417443 h 1052885"/>
                <a:gd name="connsiteX3" fmla="*/ 922352 w 1467679"/>
                <a:gd name="connsiteY3" fmla="*/ 970059 h 1052885"/>
                <a:gd name="connsiteX4" fmla="*/ 0 w 1467679"/>
                <a:gd name="connsiteY4" fmla="*/ 914400 h 1052885"/>
                <a:gd name="connsiteX0" fmla="*/ 1375576 w 1467679"/>
                <a:gd name="connsiteY0" fmla="*/ 0 h 1052885"/>
                <a:gd name="connsiteX1" fmla="*/ 1439187 w 1467679"/>
                <a:gd name="connsiteY1" fmla="*/ 174929 h 1052885"/>
                <a:gd name="connsiteX2" fmla="*/ 1204624 w 1467679"/>
                <a:gd name="connsiteY2" fmla="*/ 417443 h 1052885"/>
                <a:gd name="connsiteX3" fmla="*/ 922352 w 1467679"/>
                <a:gd name="connsiteY3" fmla="*/ 970059 h 1052885"/>
                <a:gd name="connsiteX4" fmla="*/ 0 w 1467679"/>
                <a:gd name="connsiteY4" fmla="*/ 914400 h 1052885"/>
                <a:gd name="connsiteX0" fmla="*/ 1384981 w 1469246"/>
                <a:gd name="connsiteY0" fmla="*/ 0 h 1010621"/>
                <a:gd name="connsiteX1" fmla="*/ 1439187 w 1469246"/>
                <a:gd name="connsiteY1" fmla="*/ 132665 h 1010621"/>
                <a:gd name="connsiteX2" fmla="*/ 1204624 w 1469246"/>
                <a:gd name="connsiteY2" fmla="*/ 375179 h 1010621"/>
                <a:gd name="connsiteX3" fmla="*/ 922352 w 1469246"/>
                <a:gd name="connsiteY3" fmla="*/ 927795 h 1010621"/>
                <a:gd name="connsiteX4" fmla="*/ 0 w 1469246"/>
                <a:gd name="connsiteY4" fmla="*/ 872136 h 1010621"/>
                <a:gd name="connsiteX0" fmla="*/ 1384981 w 1437087"/>
                <a:gd name="connsiteY0" fmla="*/ 0 h 1010621"/>
                <a:gd name="connsiteX1" fmla="*/ 1407028 w 1437087"/>
                <a:gd name="connsiteY1" fmla="*/ 161655 h 1010621"/>
                <a:gd name="connsiteX2" fmla="*/ 1204624 w 1437087"/>
                <a:gd name="connsiteY2" fmla="*/ 375179 h 1010621"/>
                <a:gd name="connsiteX3" fmla="*/ 922352 w 1437087"/>
                <a:gd name="connsiteY3" fmla="*/ 927795 h 1010621"/>
                <a:gd name="connsiteX4" fmla="*/ 0 w 1437087"/>
                <a:gd name="connsiteY4" fmla="*/ 872136 h 1010621"/>
                <a:gd name="connsiteX0" fmla="*/ 1384981 w 1434759"/>
                <a:gd name="connsiteY0" fmla="*/ 0 h 1021328"/>
                <a:gd name="connsiteX1" fmla="*/ 1407028 w 1434759"/>
                <a:gd name="connsiteY1" fmla="*/ 161655 h 1021328"/>
                <a:gd name="connsiteX2" fmla="*/ 1218596 w 1434759"/>
                <a:gd name="connsiteY2" fmla="*/ 310936 h 1021328"/>
                <a:gd name="connsiteX3" fmla="*/ 922352 w 1434759"/>
                <a:gd name="connsiteY3" fmla="*/ 927795 h 1021328"/>
                <a:gd name="connsiteX4" fmla="*/ 0 w 1434759"/>
                <a:gd name="connsiteY4" fmla="*/ 872136 h 1021328"/>
                <a:gd name="connsiteX0" fmla="*/ 1384981 w 1434759"/>
                <a:gd name="connsiteY0" fmla="*/ 0 h 1021328"/>
                <a:gd name="connsiteX1" fmla="*/ 1407028 w 1434759"/>
                <a:gd name="connsiteY1" fmla="*/ 161655 h 1021328"/>
                <a:gd name="connsiteX2" fmla="*/ 1218596 w 1434759"/>
                <a:gd name="connsiteY2" fmla="*/ 310936 h 1021328"/>
                <a:gd name="connsiteX3" fmla="*/ 922352 w 1434759"/>
                <a:gd name="connsiteY3" fmla="*/ 927795 h 1021328"/>
                <a:gd name="connsiteX4" fmla="*/ 0 w 1434759"/>
                <a:gd name="connsiteY4" fmla="*/ 872136 h 1021328"/>
                <a:gd name="connsiteX0" fmla="*/ 1384981 w 1434759"/>
                <a:gd name="connsiteY0" fmla="*/ 0 h 964622"/>
                <a:gd name="connsiteX1" fmla="*/ 1407028 w 1434759"/>
                <a:gd name="connsiteY1" fmla="*/ 161655 h 964622"/>
                <a:gd name="connsiteX2" fmla="*/ 1218596 w 1434759"/>
                <a:gd name="connsiteY2" fmla="*/ 310936 h 964622"/>
                <a:gd name="connsiteX3" fmla="*/ 1041884 w 1434759"/>
                <a:gd name="connsiteY3" fmla="*/ 871089 h 964622"/>
                <a:gd name="connsiteX4" fmla="*/ 0 w 1434759"/>
                <a:gd name="connsiteY4" fmla="*/ 872136 h 964622"/>
                <a:gd name="connsiteX0" fmla="*/ 1384981 w 1434759"/>
                <a:gd name="connsiteY0" fmla="*/ 0 h 1103711"/>
                <a:gd name="connsiteX1" fmla="*/ 1407028 w 1434759"/>
                <a:gd name="connsiteY1" fmla="*/ 161655 h 1103711"/>
                <a:gd name="connsiteX2" fmla="*/ 1218596 w 1434759"/>
                <a:gd name="connsiteY2" fmla="*/ 310936 h 1103711"/>
                <a:gd name="connsiteX3" fmla="*/ 1041884 w 1434759"/>
                <a:gd name="connsiteY3" fmla="*/ 871089 h 1103711"/>
                <a:gd name="connsiteX4" fmla="*/ 0 w 1434759"/>
                <a:gd name="connsiteY4" fmla="*/ 872136 h 1103711"/>
                <a:gd name="connsiteX0" fmla="*/ 1345361 w 1395139"/>
                <a:gd name="connsiteY0" fmla="*/ 0 h 954190"/>
                <a:gd name="connsiteX1" fmla="*/ 1367408 w 1395139"/>
                <a:gd name="connsiteY1" fmla="*/ 161655 h 954190"/>
                <a:gd name="connsiteX2" fmla="*/ 1178976 w 1395139"/>
                <a:gd name="connsiteY2" fmla="*/ 310936 h 954190"/>
                <a:gd name="connsiteX3" fmla="*/ 1002264 w 1395139"/>
                <a:gd name="connsiteY3" fmla="*/ 871089 h 954190"/>
                <a:gd name="connsiteX4" fmla="*/ 0 w 1395139"/>
                <a:gd name="connsiteY4" fmla="*/ 809539 h 954190"/>
                <a:gd name="connsiteX0" fmla="*/ 1345361 w 1395139"/>
                <a:gd name="connsiteY0" fmla="*/ 0 h 954190"/>
                <a:gd name="connsiteX1" fmla="*/ 1367408 w 1395139"/>
                <a:gd name="connsiteY1" fmla="*/ 161655 h 954190"/>
                <a:gd name="connsiteX2" fmla="*/ 1178976 w 1395139"/>
                <a:gd name="connsiteY2" fmla="*/ 310936 h 954190"/>
                <a:gd name="connsiteX3" fmla="*/ 1002264 w 1395139"/>
                <a:gd name="connsiteY3" fmla="*/ 871089 h 954190"/>
                <a:gd name="connsiteX4" fmla="*/ 0 w 1395139"/>
                <a:gd name="connsiteY4" fmla="*/ 809539 h 954190"/>
                <a:gd name="connsiteX0" fmla="*/ 1345361 w 1395139"/>
                <a:gd name="connsiteY0" fmla="*/ 0 h 901600"/>
                <a:gd name="connsiteX1" fmla="*/ 1367408 w 1395139"/>
                <a:gd name="connsiteY1" fmla="*/ 161655 h 901600"/>
                <a:gd name="connsiteX2" fmla="*/ 1178976 w 1395139"/>
                <a:gd name="connsiteY2" fmla="*/ 310936 h 901600"/>
                <a:gd name="connsiteX3" fmla="*/ 1140917 w 1395139"/>
                <a:gd name="connsiteY3" fmla="*/ 626471 h 901600"/>
                <a:gd name="connsiteX4" fmla="*/ 1002264 w 1395139"/>
                <a:gd name="connsiteY4" fmla="*/ 871089 h 901600"/>
                <a:gd name="connsiteX5" fmla="*/ 0 w 1395139"/>
                <a:gd name="connsiteY5" fmla="*/ 809539 h 901600"/>
                <a:gd name="connsiteX0" fmla="*/ 1345361 w 1395139"/>
                <a:gd name="connsiteY0" fmla="*/ 0 h 903800"/>
                <a:gd name="connsiteX1" fmla="*/ 1367408 w 1395139"/>
                <a:gd name="connsiteY1" fmla="*/ 161655 h 903800"/>
                <a:gd name="connsiteX2" fmla="*/ 1178976 w 1395139"/>
                <a:gd name="connsiteY2" fmla="*/ 310936 h 903800"/>
                <a:gd name="connsiteX3" fmla="*/ 1171305 w 1395139"/>
                <a:gd name="connsiteY3" fmla="*/ 613272 h 903800"/>
                <a:gd name="connsiteX4" fmla="*/ 1002264 w 1395139"/>
                <a:gd name="connsiteY4" fmla="*/ 871089 h 903800"/>
                <a:gd name="connsiteX5" fmla="*/ 0 w 1395139"/>
                <a:gd name="connsiteY5" fmla="*/ 809539 h 903800"/>
                <a:gd name="connsiteX0" fmla="*/ 1345361 w 1395139"/>
                <a:gd name="connsiteY0" fmla="*/ 0 h 903800"/>
                <a:gd name="connsiteX1" fmla="*/ 1367408 w 1395139"/>
                <a:gd name="connsiteY1" fmla="*/ 161655 h 903800"/>
                <a:gd name="connsiteX2" fmla="*/ 1178976 w 1395139"/>
                <a:gd name="connsiteY2" fmla="*/ 310936 h 903800"/>
                <a:gd name="connsiteX3" fmla="*/ 1171305 w 1395139"/>
                <a:gd name="connsiteY3" fmla="*/ 613272 h 903800"/>
                <a:gd name="connsiteX4" fmla="*/ 1002264 w 1395139"/>
                <a:gd name="connsiteY4" fmla="*/ 871089 h 903800"/>
                <a:gd name="connsiteX5" fmla="*/ 0 w 1395139"/>
                <a:gd name="connsiteY5" fmla="*/ 809539 h 903800"/>
                <a:gd name="connsiteX0" fmla="*/ 1345361 w 1395139"/>
                <a:gd name="connsiteY0" fmla="*/ 0 h 919420"/>
                <a:gd name="connsiteX1" fmla="*/ 1367408 w 1395139"/>
                <a:gd name="connsiteY1" fmla="*/ 161655 h 919420"/>
                <a:gd name="connsiteX2" fmla="*/ 1178976 w 1395139"/>
                <a:gd name="connsiteY2" fmla="*/ 310936 h 919420"/>
                <a:gd name="connsiteX3" fmla="*/ 1171305 w 1395139"/>
                <a:gd name="connsiteY3" fmla="*/ 613272 h 919420"/>
                <a:gd name="connsiteX4" fmla="*/ 1002264 w 1395139"/>
                <a:gd name="connsiteY4" fmla="*/ 871089 h 919420"/>
                <a:gd name="connsiteX5" fmla="*/ 0 w 1395139"/>
                <a:gd name="connsiteY5" fmla="*/ 809539 h 919420"/>
                <a:gd name="connsiteX0" fmla="*/ 1345361 w 1395139"/>
                <a:gd name="connsiteY0" fmla="*/ 0 h 899704"/>
                <a:gd name="connsiteX1" fmla="*/ 1367408 w 1395139"/>
                <a:gd name="connsiteY1" fmla="*/ 161655 h 899704"/>
                <a:gd name="connsiteX2" fmla="*/ 1178976 w 1395139"/>
                <a:gd name="connsiteY2" fmla="*/ 310936 h 899704"/>
                <a:gd name="connsiteX3" fmla="*/ 1176544 w 1395139"/>
                <a:gd name="connsiteY3" fmla="*/ 637847 h 899704"/>
                <a:gd name="connsiteX4" fmla="*/ 1002264 w 1395139"/>
                <a:gd name="connsiteY4" fmla="*/ 871089 h 899704"/>
                <a:gd name="connsiteX5" fmla="*/ 0 w 1395139"/>
                <a:gd name="connsiteY5" fmla="*/ 809539 h 899704"/>
                <a:gd name="connsiteX0" fmla="*/ 1345361 w 1395139"/>
                <a:gd name="connsiteY0" fmla="*/ 0 h 899704"/>
                <a:gd name="connsiteX1" fmla="*/ 1367408 w 1395139"/>
                <a:gd name="connsiteY1" fmla="*/ 161655 h 899704"/>
                <a:gd name="connsiteX2" fmla="*/ 1178976 w 1395139"/>
                <a:gd name="connsiteY2" fmla="*/ 310936 h 899704"/>
                <a:gd name="connsiteX3" fmla="*/ 1176544 w 1395139"/>
                <a:gd name="connsiteY3" fmla="*/ 637847 h 899704"/>
                <a:gd name="connsiteX4" fmla="*/ 1002264 w 1395139"/>
                <a:gd name="connsiteY4" fmla="*/ 871089 h 899704"/>
                <a:gd name="connsiteX5" fmla="*/ 0 w 1395139"/>
                <a:gd name="connsiteY5" fmla="*/ 809539 h 899704"/>
                <a:gd name="connsiteX0" fmla="*/ 1345361 w 1395139"/>
                <a:gd name="connsiteY0" fmla="*/ 0 h 884438"/>
                <a:gd name="connsiteX1" fmla="*/ 1367408 w 1395139"/>
                <a:gd name="connsiteY1" fmla="*/ 161655 h 884438"/>
                <a:gd name="connsiteX2" fmla="*/ 1178976 w 1395139"/>
                <a:gd name="connsiteY2" fmla="*/ 310936 h 884438"/>
                <a:gd name="connsiteX3" fmla="*/ 1176544 w 1395139"/>
                <a:gd name="connsiteY3" fmla="*/ 637847 h 884438"/>
                <a:gd name="connsiteX4" fmla="*/ 1002264 w 1395139"/>
                <a:gd name="connsiteY4" fmla="*/ 871089 h 884438"/>
                <a:gd name="connsiteX5" fmla="*/ 0 w 1395139"/>
                <a:gd name="connsiteY5" fmla="*/ 809539 h 884438"/>
                <a:gd name="connsiteX0" fmla="*/ 1345361 w 1395139"/>
                <a:gd name="connsiteY0" fmla="*/ 0 h 884438"/>
                <a:gd name="connsiteX1" fmla="*/ 1367408 w 1395139"/>
                <a:gd name="connsiteY1" fmla="*/ 161655 h 884438"/>
                <a:gd name="connsiteX2" fmla="*/ 1178976 w 1395139"/>
                <a:gd name="connsiteY2" fmla="*/ 310936 h 884438"/>
                <a:gd name="connsiteX3" fmla="*/ 1176544 w 1395139"/>
                <a:gd name="connsiteY3" fmla="*/ 637847 h 884438"/>
                <a:gd name="connsiteX4" fmla="*/ 1002264 w 1395139"/>
                <a:gd name="connsiteY4" fmla="*/ 871089 h 884438"/>
                <a:gd name="connsiteX5" fmla="*/ 0 w 1395139"/>
                <a:gd name="connsiteY5" fmla="*/ 809539 h 884438"/>
                <a:gd name="connsiteX0" fmla="*/ 1345361 w 1395139"/>
                <a:gd name="connsiteY0" fmla="*/ 0 h 905904"/>
                <a:gd name="connsiteX1" fmla="*/ 1367408 w 1395139"/>
                <a:gd name="connsiteY1" fmla="*/ 161655 h 905904"/>
                <a:gd name="connsiteX2" fmla="*/ 1178976 w 1395139"/>
                <a:gd name="connsiteY2" fmla="*/ 310936 h 905904"/>
                <a:gd name="connsiteX3" fmla="*/ 1176544 w 1395139"/>
                <a:gd name="connsiteY3" fmla="*/ 637847 h 905904"/>
                <a:gd name="connsiteX4" fmla="*/ 1002264 w 1395139"/>
                <a:gd name="connsiteY4" fmla="*/ 871089 h 905904"/>
                <a:gd name="connsiteX5" fmla="*/ 713961 w 1395139"/>
                <a:gd name="connsiteY5" fmla="*/ 846737 h 905904"/>
                <a:gd name="connsiteX6" fmla="*/ 0 w 1395139"/>
                <a:gd name="connsiteY6" fmla="*/ 809539 h 905904"/>
                <a:gd name="connsiteX0" fmla="*/ 1345361 w 1395139"/>
                <a:gd name="connsiteY0" fmla="*/ 0 h 913189"/>
                <a:gd name="connsiteX1" fmla="*/ 1367408 w 1395139"/>
                <a:gd name="connsiteY1" fmla="*/ 161655 h 913189"/>
                <a:gd name="connsiteX2" fmla="*/ 1178976 w 1395139"/>
                <a:gd name="connsiteY2" fmla="*/ 310936 h 913189"/>
                <a:gd name="connsiteX3" fmla="*/ 1176544 w 1395139"/>
                <a:gd name="connsiteY3" fmla="*/ 637847 h 913189"/>
                <a:gd name="connsiteX4" fmla="*/ 1002264 w 1395139"/>
                <a:gd name="connsiteY4" fmla="*/ 871089 h 913189"/>
                <a:gd name="connsiteX5" fmla="*/ 686916 w 1395139"/>
                <a:gd name="connsiteY5" fmla="*/ 890447 h 913189"/>
                <a:gd name="connsiteX6" fmla="*/ 0 w 1395139"/>
                <a:gd name="connsiteY6" fmla="*/ 809539 h 913189"/>
                <a:gd name="connsiteX0" fmla="*/ 1345361 w 1395139"/>
                <a:gd name="connsiteY0" fmla="*/ 0 h 933239"/>
                <a:gd name="connsiteX1" fmla="*/ 1367408 w 1395139"/>
                <a:gd name="connsiteY1" fmla="*/ 161655 h 933239"/>
                <a:gd name="connsiteX2" fmla="*/ 1178976 w 1395139"/>
                <a:gd name="connsiteY2" fmla="*/ 310936 h 933239"/>
                <a:gd name="connsiteX3" fmla="*/ 1176544 w 1395139"/>
                <a:gd name="connsiteY3" fmla="*/ 637847 h 933239"/>
                <a:gd name="connsiteX4" fmla="*/ 1002264 w 1395139"/>
                <a:gd name="connsiteY4" fmla="*/ 871089 h 933239"/>
                <a:gd name="connsiteX5" fmla="*/ 686916 w 1395139"/>
                <a:gd name="connsiteY5" fmla="*/ 890447 h 933239"/>
                <a:gd name="connsiteX6" fmla="*/ 0 w 1395139"/>
                <a:gd name="connsiteY6" fmla="*/ 809539 h 933239"/>
                <a:gd name="connsiteX0" fmla="*/ 1345361 w 1395139"/>
                <a:gd name="connsiteY0" fmla="*/ 0 h 917821"/>
                <a:gd name="connsiteX1" fmla="*/ 1367408 w 1395139"/>
                <a:gd name="connsiteY1" fmla="*/ 161655 h 917821"/>
                <a:gd name="connsiteX2" fmla="*/ 1178976 w 1395139"/>
                <a:gd name="connsiteY2" fmla="*/ 310936 h 917821"/>
                <a:gd name="connsiteX3" fmla="*/ 1176544 w 1395139"/>
                <a:gd name="connsiteY3" fmla="*/ 637847 h 917821"/>
                <a:gd name="connsiteX4" fmla="*/ 1002264 w 1395139"/>
                <a:gd name="connsiteY4" fmla="*/ 871089 h 917821"/>
                <a:gd name="connsiteX5" fmla="*/ 686916 w 1395139"/>
                <a:gd name="connsiteY5" fmla="*/ 890447 h 917821"/>
                <a:gd name="connsiteX6" fmla="*/ 0 w 1395139"/>
                <a:gd name="connsiteY6" fmla="*/ 809539 h 917821"/>
                <a:gd name="connsiteX0" fmla="*/ 1345361 w 1395139"/>
                <a:gd name="connsiteY0" fmla="*/ 0 h 917821"/>
                <a:gd name="connsiteX1" fmla="*/ 1367408 w 1395139"/>
                <a:gd name="connsiteY1" fmla="*/ 161655 h 917821"/>
                <a:gd name="connsiteX2" fmla="*/ 1178976 w 1395139"/>
                <a:gd name="connsiteY2" fmla="*/ 310936 h 917821"/>
                <a:gd name="connsiteX3" fmla="*/ 1176544 w 1395139"/>
                <a:gd name="connsiteY3" fmla="*/ 637847 h 917821"/>
                <a:gd name="connsiteX4" fmla="*/ 1002264 w 1395139"/>
                <a:gd name="connsiteY4" fmla="*/ 871089 h 917821"/>
                <a:gd name="connsiteX5" fmla="*/ 686916 w 1395139"/>
                <a:gd name="connsiteY5" fmla="*/ 890447 h 917821"/>
                <a:gd name="connsiteX6" fmla="*/ 0 w 1395139"/>
                <a:gd name="connsiteY6" fmla="*/ 809539 h 917821"/>
                <a:gd name="connsiteX0" fmla="*/ 1345361 w 1395139"/>
                <a:gd name="connsiteY0" fmla="*/ 0 h 917821"/>
                <a:gd name="connsiteX1" fmla="*/ 1367408 w 1395139"/>
                <a:gd name="connsiteY1" fmla="*/ 161655 h 917821"/>
                <a:gd name="connsiteX2" fmla="*/ 1178976 w 1395139"/>
                <a:gd name="connsiteY2" fmla="*/ 310936 h 917821"/>
                <a:gd name="connsiteX3" fmla="*/ 1176544 w 1395139"/>
                <a:gd name="connsiteY3" fmla="*/ 637847 h 917821"/>
                <a:gd name="connsiteX4" fmla="*/ 1002264 w 1395139"/>
                <a:gd name="connsiteY4" fmla="*/ 871089 h 917821"/>
                <a:gd name="connsiteX5" fmla="*/ 686916 w 1395139"/>
                <a:gd name="connsiteY5" fmla="*/ 890447 h 917821"/>
                <a:gd name="connsiteX6" fmla="*/ 0 w 1395139"/>
                <a:gd name="connsiteY6" fmla="*/ 809539 h 917821"/>
                <a:gd name="connsiteX0" fmla="*/ 1345361 w 1387768"/>
                <a:gd name="connsiteY0" fmla="*/ 0 h 917821"/>
                <a:gd name="connsiteX1" fmla="*/ 1358750 w 1387768"/>
                <a:gd name="connsiteY1" fmla="*/ 178521 h 917821"/>
                <a:gd name="connsiteX2" fmla="*/ 1178976 w 1387768"/>
                <a:gd name="connsiteY2" fmla="*/ 310936 h 917821"/>
                <a:gd name="connsiteX3" fmla="*/ 1176544 w 1387768"/>
                <a:gd name="connsiteY3" fmla="*/ 637847 h 917821"/>
                <a:gd name="connsiteX4" fmla="*/ 1002264 w 1387768"/>
                <a:gd name="connsiteY4" fmla="*/ 871089 h 917821"/>
                <a:gd name="connsiteX5" fmla="*/ 686916 w 1387768"/>
                <a:gd name="connsiteY5" fmla="*/ 890447 h 917821"/>
                <a:gd name="connsiteX6" fmla="*/ 0 w 1387768"/>
                <a:gd name="connsiteY6" fmla="*/ 809539 h 917821"/>
                <a:gd name="connsiteX0" fmla="*/ 1370090 w 1412497"/>
                <a:gd name="connsiteY0" fmla="*/ 0 h 883048"/>
                <a:gd name="connsiteX1" fmla="*/ 1358750 w 1412497"/>
                <a:gd name="connsiteY1" fmla="*/ 143748 h 883048"/>
                <a:gd name="connsiteX2" fmla="*/ 1178976 w 1412497"/>
                <a:gd name="connsiteY2" fmla="*/ 276163 h 883048"/>
                <a:gd name="connsiteX3" fmla="*/ 1176544 w 1412497"/>
                <a:gd name="connsiteY3" fmla="*/ 603074 h 883048"/>
                <a:gd name="connsiteX4" fmla="*/ 1002264 w 1412497"/>
                <a:gd name="connsiteY4" fmla="*/ 836316 h 883048"/>
                <a:gd name="connsiteX5" fmla="*/ 686916 w 1412497"/>
                <a:gd name="connsiteY5" fmla="*/ 855674 h 883048"/>
                <a:gd name="connsiteX6" fmla="*/ 0 w 1412497"/>
                <a:gd name="connsiteY6" fmla="*/ 774766 h 883048"/>
                <a:gd name="connsiteX0" fmla="*/ 1370090 w 1446871"/>
                <a:gd name="connsiteY0" fmla="*/ 0 h 883048"/>
                <a:gd name="connsiteX1" fmla="*/ 1415019 w 1446871"/>
                <a:gd name="connsiteY1" fmla="*/ 182620 h 883048"/>
                <a:gd name="connsiteX2" fmla="*/ 1178976 w 1446871"/>
                <a:gd name="connsiteY2" fmla="*/ 276163 h 883048"/>
                <a:gd name="connsiteX3" fmla="*/ 1176544 w 1446871"/>
                <a:gd name="connsiteY3" fmla="*/ 603074 h 883048"/>
                <a:gd name="connsiteX4" fmla="*/ 1002264 w 1446871"/>
                <a:gd name="connsiteY4" fmla="*/ 836316 h 883048"/>
                <a:gd name="connsiteX5" fmla="*/ 686916 w 1446871"/>
                <a:gd name="connsiteY5" fmla="*/ 855674 h 883048"/>
                <a:gd name="connsiteX6" fmla="*/ 0 w 1446871"/>
                <a:gd name="connsiteY6" fmla="*/ 774766 h 883048"/>
                <a:gd name="connsiteX0" fmla="*/ 1370090 w 1454455"/>
                <a:gd name="connsiteY0" fmla="*/ 0 h 883048"/>
                <a:gd name="connsiteX1" fmla="*/ 1415019 w 1454455"/>
                <a:gd name="connsiteY1" fmla="*/ 182620 h 883048"/>
                <a:gd name="connsiteX2" fmla="*/ 1133476 w 1454455"/>
                <a:gd name="connsiteY2" fmla="*/ 306427 h 883048"/>
                <a:gd name="connsiteX3" fmla="*/ 1176544 w 1454455"/>
                <a:gd name="connsiteY3" fmla="*/ 603074 h 883048"/>
                <a:gd name="connsiteX4" fmla="*/ 1002264 w 1454455"/>
                <a:gd name="connsiteY4" fmla="*/ 836316 h 883048"/>
                <a:gd name="connsiteX5" fmla="*/ 686916 w 1454455"/>
                <a:gd name="connsiteY5" fmla="*/ 855674 h 883048"/>
                <a:gd name="connsiteX6" fmla="*/ 0 w 1454455"/>
                <a:gd name="connsiteY6" fmla="*/ 774766 h 883048"/>
                <a:gd name="connsiteX0" fmla="*/ 1370090 w 1447715"/>
                <a:gd name="connsiteY0" fmla="*/ 0 h 883048"/>
                <a:gd name="connsiteX1" fmla="*/ 1415019 w 1447715"/>
                <a:gd name="connsiteY1" fmla="*/ 182620 h 883048"/>
                <a:gd name="connsiteX2" fmla="*/ 1133476 w 1447715"/>
                <a:gd name="connsiteY2" fmla="*/ 306427 h 883048"/>
                <a:gd name="connsiteX3" fmla="*/ 1176544 w 1447715"/>
                <a:gd name="connsiteY3" fmla="*/ 603074 h 883048"/>
                <a:gd name="connsiteX4" fmla="*/ 1002264 w 1447715"/>
                <a:gd name="connsiteY4" fmla="*/ 836316 h 883048"/>
                <a:gd name="connsiteX5" fmla="*/ 686916 w 1447715"/>
                <a:gd name="connsiteY5" fmla="*/ 855674 h 883048"/>
                <a:gd name="connsiteX6" fmla="*/ 0 w 1447715"/>
                <a:gd name="connsiteY6" fmla="*/ 774766 h 883048"/>
                <a:gd name="connsiteX0" fmla="*/ 1370090 w 1458099"/>
                <a:gd name="connsiteY0" fmla="*/ 0 h 883048"/>
                <a:gd name="connsiteX1" fmla="*/ 1415019 w 1458099"/>
                <a:gd name="connsiteY1" fmla="*/ 182620 h 883048"/>
                <a:gd name="connsiteX2" fmla="*/ 1133476 w 1458099"/>
                <a:gd name="connsiteY2" fmla="*/ 306427 h 883048"/>
                <a:gd name="connsiteX3" fmla="*/ 1176544 w 1458099"/>
                <a:gd name="connsiteY3" fmla="*/ 603074 h 883048"/>
                <a:gd name="connsiteX4" fmla="*/ 1002264 w 1458099"/>
                <a:gd name="connsiteY4" fmla="*/ 836316 h 883048"/>
                <a:gd name="connsiteX5" fmla="*/ 686916 w 1458099"/>
                <a:gd name="connsiteY5" fmla="*/ 855674 h 883048"/>
                <a:gd name="connsiteX6" fmla="*/ 0 w 1458099"/>
                <a:gd name="connsiteY6" fmla="*/ 774766 h 883048"/>
                <a:gd name="connsiteX0" fmla="*/ 1370090 w 1458099"/>
                <a:gd name="connsiteY0" fmla="*/ 0 h 883048"/>
                <a:gd name="connsiteX1" fmla="*/ 1415019 w 1458099"/>
                <a:gd name="connsiteY1" fmla="*/ 182620 h 883048"/>
                <a:gd name="connsiteX2" fmla="*/ 1265590 w 1458099"/>
                <a:gd name="connsiteY2" fmla="*/ 261446 h 883048"/>
                <a:gd name="connsiteX3" fmla="*/ 1133476 w 1458099"/>
                <a:gd name="connsiteY3" fmla="*/ 306427 h 883048"/>
                <a:gd name="connsiteX4" fmla="*/ 1176544 w 1458099"/>
                <a:gd name="connsiteY4" fmla="*/ 603074 h 883048"/>
                <a:gd name="connsiteX5" fmla="*/ 1002264 w 1458099"/>
                <a:gd name="connsiteY5" fmla="*/ 836316 h 883048"/>
                <a:gd name="connsiteX6" fmla="*/ 686916 w 1458099"/>
                <a:gd name="connsiteY6" fmla="*/ 855674 h 883048"/>
                <a:gd name="connsiteX7" fmla="*/ 0 w 1458099"/>
                <a:gd name="connsiteY7" fmla="*/ 774766 h 883048"/>
                <a:gd name="connsiteX0" fmla="*/ 1370090 w 1458099"/>
                <a:gd name="connsiteY0" fmla="*/ 0 h 883048"/>
                <a:gd name="connsiteX1" fmla="*/ 1415019 w 1458099"/>
                <a:gd name="connsiteY1" fmla="*/ 182620 h 883048"/>
                <a:gd name="connsiteX2" fmla="*/ 1272513 w 1458099"/>
                <a:gd name="connsiteY2" fmla="*/ 239766 h 883048"/>
                <a:gd name="connsiteX3" fmla="*/ 1133476 w 1458099"/>
                <a:gd name="connsiteY3" fmla="*/ 306427 h 883048"/>
                <a:gd name="connsiteX4" fmla="*/ 1176544 w 1458099"/>
                <a:gd name="connsiteY4" fmla="*/ 603074 h 883048"/>
                <a:gd name="connsiteX5" fmla="*/ 1002264 w 1458099"/>
                <a:gd name="connsiteY5" fmla="*/ 836316 h 883048"/>
                <a:gd name="connsiteX6" fmla="*/ 686916 w 1458099"/>
                <a:gd name="connsiteY6" fmla="*/ 855674 h 883048"/>
                <a:gd name="connsiteX7" fmla="*/ 0 w 1458099"/>
                <a:gd name="connsiteY7" fmla="*/ 774766 h 883048"/>
                <a:gd name="connsiteX0" fmla="*/ 1370090 w 1458099"/>
                <a:gd name="connsiteY0" fmla="*/ 0 h 883048"/>
                <a:gd name="connsiteX1" fmla="*/ 1415019 w 1458099"/>
                <a:gd name="connsiteY1" fmla="*/ 182620 h 883048"/>
                <a:gd name="connsiteX2" fmla="*/ 1272513 w 1458099"/>
                <a:gd name="connsiteY2" fmla="*/ 239766 h 883048"/>
                <a:gd name="connsiteX3" fmla="*/ 1133476 w 1458099"/>
                <a:gd name="connsiteY3" fmla="*/ 306427 h 883048"/>
                <a:gd name="connsiteX4" fmla="*/ 1176544 w 1458099"/>
                <a:gd name="connsiteY4" fmla="*/ 603074 h 883048"/>
                <a:gd name="connsiteX5" fmla="*/ 1002264 w 1458099"/>
                <a:gd name="connsiteY5" fmla="*/ 836316 h 883048"/>
                <a:gd name="connsiteX6" fmla="*/ 686916 w 1458099"/>
                <a:gd name="connsiteY6" fmla="*/ 855674 h 883048"/>
                <a:gd name="connsiteX7" fmla="*/ 0 w 1458099"/>
                <a:gd name="connsiteY7" fmla="*/ 774766 h 883048"/>
                <a:gd name="connsiteX0" fmla="*/ 1370090 w 1458099"/>
                <a:gd name="connsiteY0" fmla="*/ 0 h 883048"/>
                <a:gd name="connsiteX1" fmla="*/ 1415019 w 1458099"/>
                <a:gd name="connsiteY1" fmla="*/ 182620 h 883048"/>
                <a:gd name="connsiteX2" fmla="*/ 1299611 w 1458099"/>
                <a:gd name="connsiteY2" fmla="*/ 248420 h 883048"/>
                <a:gd name="connsiteX3" fmla="*/ 1133476 w 1458099"/>
                <a:gd name="connsiteY3" fmla="*/ 306427 h 883048"/>
                <a:gd name="connsiteX4" fmla="*/ 1176544 w 1458099"/>
                <a:gd name="connsiteY4" fmla="*/ 603074 h 883048"/>
                <a:gd name="connsiteX5" fmla="*/ 1002264 w 1458099"/>
                <a:gd name="connsiteY5" fmla="*/ 836316 h 883048"/>
                <a:gd name="connsiteX6" fmla="*/ 686916 w 1458099"/>
                <a:gd name="connsiteY6" fmla="*/ 855674 h 883048"/>
                <a:gd name="connsiteX7" fmla="*/ 0 w 1458099"/>
                <a:gd name="connsiteY7" fmla="*/ 774766 h 883048"/>
                <a:gd name="connsiteX0" fmla="*/ 1370090 w 1458099"/>
                <a:gd name="connsiteY0" fmla="*/ 0 h 883048"/>
                <a:gd name="connsiteX1" fmla="*/ 1415019 w 1458099"/>
                <a:gd name="connsiteY1" fmla="*/ 182620 h 883048"/>
                <a:gd name="connsiteX2" fmla="*/ 1299611 w 1458099"/>
                <a:gd name="connsiteY2" fmla="*/ 248420 h 883048"/>
                <a:gd name="connsiteX3" fmla="*/ 1131859 w 1458099"/>
                <a:gd name="connsiteY3" fmla="*/ 320842 h 883048"/>
                <a:gd name="connsiteX4" fmla="*/ 1176544 w 1458099"/>
                <a:gd name="connsiteY4" fmla="*/ 603074 h 883048"/>
                <a:gd name="connsiteX5" fmla="*/ 1002264 w 1458099"/>
                <a:gd name="connsiteY5" fmla="*/ 836316 h 883048"/>
                <a:gd name="connsiteX6" fmla="*/ 686916 w 1458099"/>
                <a:gd name="connsiteY6" fmla="*/ 855674 h 883048"/>
                <a:gd name="connsiteX7" fmla="*/ 0 w 1458099"/>
                <a:gd name="connsiteY7" fmla="*/ 774766 h 883048"/>
                <a:gd name="connsiteX0" fmla="*/ 1370090 w 1458099"/>
                <a:gd name="connsiteY0" fmla="*/ 0 h 883048"/>
                <a:gd name="connsiteX1" fmla="*/ 1415019 w 1458099"/>
                <a:gd name="connsiteY1" fmla="*/ 182620 h 883048"/>
                <a:gd name="connsiteX2" fmla="*/ 1299611 w 1458099"/>
                <a:gd name="connsiteY2" fmla="*/ 248420 h 883048"/>
                <a:gd name="connsiteX3" fmla="*/ 1131859 w 1458099"/>
                <a:gd name="connsiteY3" fmla="*/ 320842 h 883048"/>
                <a:gd name="connsiteX4" fmla="*/ 1176544 w 1458099"/>
                <a:gd name="connsiteY4" fmla="*/ 603074 h 883048"/>
                <a:gd name="connsiteX5" fmla="*/ 1002264 w 1458099"/>
                <a:gd name="connsiteY5" fmla="*/ 836316 h 883048"/>
                <a:gd name="connsiteX6" fmla="*/ 686916 w 1458099"/>
                <a:gd name="connsiteY6" fmla="*/ 855674 h 883048"/>
                <a:gd name="connsiteX7" fmla="*/ 0 w 1458099"/>
                <a:gd name="connsiteY7" fmla="*/ 774766 h 883048"/>
                <a:gd name="connsiteX0" fmla="*/ 1370090 w 1458099"/>
                <a:gd name="connsiteY0" fmla="*/ 0 h 883048"/>
                <a:gd name="connsiteX1" fmla="*/ 1415019 w 1458099"/>
                <a:gd name="connsiteY1" fmla="*/ 182620 h 883048"/>
                <a:gd name="connsiteX2" fmla="*/ 1299611 w 1458099"/>
                <a:gd name="connsiteY2" fmla="*/ 248420 h 883048"/>
                <a:gd name="connsiteX3" fmla="*/ 1131859 w 1458099"/>
                <a:gd name="connsiteY3" fmla="*/ 320842 h 883048"/>
                <a:gd name="connsiteX4" fmla="*/ 1176544 w 1458099"/>
                <a:gd name="connsiteY4" fmla="*/ 603074 h 883048"/>
                <a:gd name="connsiteX5" fmla="*/ 1002264 w 1458099"/>
                <a:gd name="connsiteY5" fmla="*/ 836316 h 883048"/>
                <a:gd name="connsiteX6" fmla="*/ 686916 w 1458099"/>
                <a:gd name="connsiteY6" fmla="*/ 855674 h 883048"/>
                <a:gd name="connsiteX7" fmla="*/ 0 w 1458099"/>
                <a:gd name="connsiteY7" fmla="*/ 774766 h 883048"/>
                <a:gd name="connsiteX0" fmla="*/ 1370090 w 1438380"/>
                <a:gd name="connsiteY0" fmla="*/ 0 h 883048"/>
                <a:gd name="connsiteX1" fmla="*/ 1415019 w 1438380"/>
                <a:gd name="connsiteY1" fmla="*/ 182620 h 883048"/>
                <a:gd name="connsiteX2" fmla="*/ 1299611 w 1438380"/>
                <a:gd name="connsiteY2" fmla="*/ 248420 h 883048"/>
                <a:gd name="connsiteX3" fmla="*/ 1131859 w 1438380"/>
                <a:gd name="connsiteY3" fmla="*/ 320842 h 883048"/>
                <a:gd name="connsiteX4" fmla="*/ 1176544 w 1438380"/>
                <a:gd name="connsiteY4" fmla="*/ 603074 h 883048"/>
                <a:gd name="connsiteX5" fmla="*/ 1002264 w 1438380"/>
                <a:gd name="connsiteY5" fmla="*/ 836316 h 883048"/>
                <a:gd name="connsiteX6" fmla="*/ 686916 w 1438380"/>
                <a:gd name="connsiteY6" fmla="*/ 855674 h 883048"/>
                <a:gd name="connsiteX7" fmla="*/ 0 w 1438380"/>
                <a:gd name="connsiteY7" fmla="*/ 774766 h 883048"/>
                <a:gd name="connsiteX0" fmla="*/ 1370090 w 1438380"/>
                <a:gd name="connsiteY0" fmla="*/ 0 h 883048"/>
                <a:gd name="connsiteX1" fmla="*/ 1415019 w 1438380"/>
                <a:gd name="connsiteY1" fmla="*/ 182620 h 883048"/>
                <a:gd name="connsiteX2" fmla="*/ 1299611 w 1438380"/>
                <a:gd name="connsiteY2" fmla="*/ 248420 h 883048"/>
                <a:gd name="connsiteX3" fmla="*/ 1131859 w 1438380"/>
                <a:gd name="connsiteY3" fmla="*/ 320842 h 883048"/>
                <a:gd name="connsiteX4" fmla="*/ 1097958 w 1438380"/>
                <a:gd name="connsiteY4" fmla="*/ 577979 h 883048"/>
                <a:gd name="connsiteX5" fmla="*/ 1002264 w 1438380"/>
                <a:gd name="connsiteY5" fmla="*/ 836316 h 883048"/>
                <a:gd name="connsiteX6" fmla="*/ 686916 w 1438380"/>
                <a:gd name="connsiteY6" fmla="*/ 855674 h 883048"/>
                <a:gd name="connsiteX7" fmla="*/ 0 w 1438380"/>
                <a:gd name="connsiteY7" fmla="*/ 774766 h 883048"/>
                <a:gd name="connsiteX0" fmla="*/ 1370090 w 1438380"/>
                <a:gd name="connsiteY0" fmla="*/ 0 h 858362"/>
                <a:gd name="connsiteX1" fmla="*/ 1415019 w 1438380"/>
                <a:gd name="connsiteY1" fmla="*/ 182620 h 858362"/>
                <a:gd name="connsiteX2" fmla="*/ 1299611 w 1438380"/>
                <a:gd name="connsiteY2" fmla="*/ 248420 h 858362"/>
                <a:gd name="connsiteX3" fmla="*/ 1131859 w 1438380"/>
                <a:gd name="connsiteY3" fmla="*/ 320842 h 858362"/>
                <a:gd name="connsiteX4" fmla="*/ 1097958 w 1438380"/>
                <a:gd name="connsiteY4" fmla="*/ 577979 h 858362"/>
                <a:gd name="connsiteX5" fmla="*/ 955401 w 1438380"/>
                <a:gd name="connsiteY5" fmla="*/ 758640 h 858362"/>
                <a:gd name="connsiteX6" fmla="*/ 686916 w 1438380"/>
                <a:gd name="connsiteY6" fmla="*/ 855674 h 858362"/>
                <a:gd name="connsiteX7" fmla="*/ 0 w 1438380"/>
                <a:gd name="connsiteY7" fmla="*/ 774766 h 858362"/>
                <a:gd name="connsiteX0" fmla="*/ 1370090 w 1438380"/>
                <a:gd name="connsiteY0" fmla="*/ 0 h 825958"/>
                <a:gd name="connsiteX1" fmla="*/ 1415019 w 1438380"/>
                <a:gd name="connsiteY1" fmla="*/ 182620 h 825958"/>
                <a:gd name="connsiteX2" fmla="*/ 1299611 w 1438380"/>
                <a:gd name="connsiteY2" fmla="*/ 248420 h 825958"/>
                <a:gd name="connsiteX3" fmla="*/ 1131859 w 1438380"/>
                <a:gd name="connsiteY3" fmla="*/ 320842 h 825958"/>
                <a:gd name="connsiteX4" fmla="*/ 1097958 w 1438380"/>
                <a:gd name="connsiteY4" fmla="*/ 577979 h 825958"/>
                <a:gd name="connsiteX5" fmla="*/ 955401 w 1438380"/>
                <a:gd name="connsiteY5" fmla="*/ 758640 h 825958"/>
                <a:gd name="connsiteX6" fmla="*/ 688306 w 1438380"/>
                <a:gd name="connsiteY6" fmla="*/ 823270 h 825958"/>
                <a:gd name="connsiteX7" fmla="*/ 0 w 1438380"/>
                <a:gd name="connsiteY7" fmla="*/ 774766 h 825958"/>
                <a:gd name="connsiteX0" fmla="*/ 1362302 w 1430592"/>
                <a:gd name="connsiteY0" fmla="*/ 0 h 824647"/>
                <a:gd name="connsiteX1" fmla="*/ 1407231 w 1430592"/>
                <a:gd name="connsiteY1" fmla="*/ 182620 h 824647"/>
                <a:gd name="connsiteX2" fmla="*/ 1291823 w 1430592"/>
                <a:gd name="connsiteY2" fmla="*/ 248420 h 824647"/>
                <a:gd name="connsiteX3" fmla="*/ 1124071 w 1430592"/>
                <a:gd name="connsiteY3" fmla="*/ 320842 h 824647"/>
                <a:gd name="connsiteX4" fmla="*/ 1090170 w 1430592"/>
                <a:gd name="connsiteY4" fmla="*/ 577979 h 824647"/>
                <a:gd name="connsiteX5" fmla="*/ 947613 w 1430592"/>
                <a:gd name="connsiteY5" fmla="*/ 758640 h 824647"/>
                <a:gd name="connsiteX6" fmla="*/ 680518 w 1430592"/>
                <a:gd name="connsiteY6" fmla="*/ 823270 h 824647"/>
                <a:gd name="connsiteX7" fmla="*/ 0 w 1430592"/>
                <a:gd name="connsiteY7" fmla="*/ 750378 h 824647"/>
                <a:gd name="connsiteX0" fmla="*/ 1362302 w 1430592"/>
                <a:gd name="connsiteY0" fmla="*/ 0 h 824647"/>
                <a:gd name="connsiteX1" fmla="*/ 1407231 w 1430592"/>
                <a:gd name="connsiteY1" fmla="*/ 182620 h 824647"/>
                <a:gd name="connsiteX2" fmla="*/ 1291823 w 1430592"/>
                <a:gd name="connsiteY2" fmla="*/ 248420 h 824647"/>
                <a:gd name="connsiteX3" fmla="*/ 1124071 w 1430592"/>
                <a:gd name="connsiteY3" fmla="*/ 320842 h 824647"/>
                <a:gd name="connsiteX4" fmla="*/ 1090170 w 1430592"/>
                <a:gd name="connsiteY4" fmla="*/ 577979 h 824647"/>
                <a:gd name="connsiteX5" fmla="*/ 947613 w 1430592"/>
                <a:gd name="connsiteY5" fmla="*/ 758640 h 824647"/>
                <a:gd name="connsiteX6" fmla="*/ 680518 w 1430592"/>
                <a:gd name="connsiteY6" fmla="*/ 823270 h 824647"/>
                <a:gd name="connsiteX7" fmla="*/ 0 w 1430592"/>
                <a:gd name="connsiteY7" fmla="*/ 750378 h 824647"/>
                <a:gd name="connsiteX0" fmla="*/ 1362302 w 1430592"/>
                <a:gd name="connsiteY0" fmla="*/ 0 h 824647"/>
                <a:gd name="connsiteX1" fmla="*/ 1407231 w 1430592"/>
                <a:gd name="connsiteY1" fmla="*/ 182620 h 824647"/>
                <a:gd name="connsiteX2" fmla="*/ 1291823 w 1430592"/>
                <a:gd name="connsiteY2" fmla="*/ 248420 h 824647"/>
                <a:gd name="connsiteX3" fmla="*/ 1124071 w 1430592"/>
                <a:gd name="connsiteY3" fmla="*/ 320842 h 824647"/>
                <a:gd name="connsiteX4" fmla="*/ 1083885 w 1430592"/>
                <a:gd name="connsiteY4" fmla="*/ 578959 h 824647"/>
                <a:gd name="connsiteX5" fmla="*/ 947613 w 1430592"/>
                <a:gd name="connsiteY5" fmla="*/ 758640 h 824647"/>
                <a:gd name="connsiteX6" fmla="*/ 680518 w 1430592"/>
                <a:gd name="connsiteY6" fmla="*/ 823270 h 824647"/>
                <a:gd name="connsiteX7" fmla="*/ 0 w 1430592"/>
                <a:gd name="connsiteY7" fmla="*/ 750378 h 824647"/>
                <a:gd name="connsiteX0" fmla="*/ 1362302 w 1411886"/>
                <a:gd name="connsiteY0" fmla="*/ 0 h 824647"/>
                <a:gd name="connsiteX1" fmla="*/ 1407231 w 1411886"/>
                <a:gd name="connsiteY1" fmla="*/ 182620 h 824647"/>
                <a:gd name="connsiteX2" fmla="*/ 1334374 w 1411886"/>
                <a:gd name="connsiteY2" fmla="*/ 258948 h 824647"/>
                <a:gd name="connsiteX3" fmla="*/ 1124071 w 1411886"/>
                <a:gd name="connsiteY3" fmla="*/ 320842 h 824647"/>
                <a:gd name="connsiteX4" fmla="*/ 1083885 w 1411886"/>
                <a:gd name="connsiteY4" fmla="*/ 578959 h 824647"/>
                <a:gd name="connsiteX5" fmla="*/ 947613 w 1411886"/>
                <a:gd name="connsiteY5" fmla="*/ 758640 h 824647"/>
                <a:gd name="connsiteX6" fmla="*/ 680518 w 1411886"/>
                <a:gd name="connsiteY6" fmla="*/ 823270 h 824647"/>
                <a:gd name="connsiteX7" fmla="*/ 0 w 1411886"/>
                <a:gd name="connsiteY7" fmla="*/ 750378 h 824647"/>
                <a:gd name="connsiteX0" fmla="*/ 1362302 w 1411886"/>
                <a:gd name="connsiteY0" fmla="*/ 0 h 824647"/>
                <a:gd name="connsiteX1" fmla="*/ 1407231 w 1411886"/>
                <a:gd name="connsiteY1" fmla="*/ 182620 h 824647"/>
                <a:gd name="connsiteX2" fmla="*/ 1334374 w 1411886"/>
                <a:gd name="connsiteY2" fmla="*/ 258948 h 824647"/>
                <a:gd name="connsiteX3" fmla="*/ 1146641 w 1411886"/>
                <a:gd name="connsiteY3" fmla="*/ 355598 h 824647"/>
                <a:gd name="connsiteX4" fmla="*/ 1083885 w 1411886"/>
                <a:gd name="connsiteY4" fmla="*/ 578959 h 824647"/>
                <a:gd name="connsiteX5" fmla="*/ 947613 w 1411886"/>
                <a:gd name="connsiteY5" fmla="*/ 758640 h 824647"/>
                <a:gd name="connsiteX6" fmla="*/ 680518 w 1411886"/>
                <a:gd name="connsiteY6" fmla="*/ 823270 h 824647"/>
                <a:gd name="connsiteX7" fmla="*/ 0 w 1411886"/>
                <a:gd name="connsiteY7" fmla="*/ 750378 h 824647"/>
                <a:gd name="connsiteX0" fmla="*/ 1362302 w 1411886"/>
                <a:gd name="connsiteY0" fmla="*/ 0 h 824647"/>
                <a:gd name="connsiteX1" fmla="*/ 1407231 w 1411886"/>
                <a:gd name="connsiteY1" fmla="*/ 182620 h 824647"/>
                <a:gd name="connsiteX2" fmla="*/ 1334374 w 1411886"/>
                <a:gd name="connsiteY2" fmla="*/ 258948 h 824647"/>
                <a:gd name="connsiteX3" fmla="*/ 1146641 w 1411886"/>
                <a:gd name="connsiteY3" fmla="*/ 355598 h 824647"/>
                <a:gd name="connsiteX4" fmla="*/ 1083885 w 1411886"/>
                <a:gd name="connsiteY4" fmla="*/ 578959 h 824647"/>
                <a:gd name="connsiteX5" fmla="*/ 947613 w 1411886"/>
                <a:gd name="connsiteY5" fmla="*/ 758640 h 824647"/>
                <a:gd name="connsiteX6" fmla="*/ 680518 w 1411886"/>
                <a:gd name="connsiteY6" fmla="*/ 823270 h 824647"/>
                <a:gd name="connsiteX7" fmla="*/ 0 w 1411886"/>
                <a:gd name="connsiteY7" fmla="*/ 750378 h 824647"/>
                <a:gd name="connsiteX0" fmla="*/ 1362302 w 1450388"/>
                <a:gd name="connsiteY0" fmla="*/ 0 h 824647"/>
                <a:gd name="connsiteX1" fmla="*/ 1407231 w 1450388"/>
                <a:gd name="connsiteY1" fmla="*/ 182620 h 824647"/>
                <a:gd name="connsiteX2" fmla="*/ 1334374 w 1450388"/>
                <a:gd name="connsiteY2" fmla="*/ 258948 h 824647"/>
                <a:gd name="connsiteX3" fmla="*/ 1146641 w 1450388"/>
                <a:gd name="connsiteY3" fmla="*/ 355598 h 824647"/>
                <a:gd name="connsiteX4" fmla="*/ 1083885 w 1450388"/>
                <a:gd name="connsiteY4" fmla="*/ 578959 h 824647"/>
                <a:gd name="connsiteX5" fmla="*/ 947613 w 1450388"/>
                <a:gd name="connsiteY5" fmla="*/ 758640 h 824647"/>
                <a:gd name="connsiteX6" fmla="*/ 680518 w 1450388"/>
                <a:gd name="connsiteY6" fmla="*/ 823270 h 824647"/>
                <a:gd name="connsiteX7" fmla="*/ 0 w 1450388"/>
                <a:gd name="connsiteY7" fmla="*/ 750378 h 824647"/>
                <a:gd name="connsiteX0" fmla="*/ 1362302 w 1450388"/>
                <a:gd name="connsiteY0" fmla="*/ 0 h 824647"/>
                <a:gd name="connsiteX1" fmla="*/ 1407231 w 1450388"/>
                <a:gd name="connsiteY1" fmla="*/ 182620 h 824647"/>
                <a:gd name="connsiteX2" fmla="*/ 1334374 w 1450388"/>
                <a:gd name="connsiteY2" fmla="*/ 258948 h 824647"/>
                <a:gd name="connsiteX3" fmla="*/ 1146641 w 1450388"/>
                <a:gd name="connsiteY3" fmla="*/ 355598 h 824647"/>
                <a:gd name="connsiteX4" fmla="*/ 1083885 w 1450388"/>
                <a:gd name="connsiteY4" fmla="*/ 578959 h 824647"/>
                <a:gd name="connsiteX5" fmla="*/ 947613 w 1450388"/>
                <a:gd name="connsiteY5" fmla="*/ 758640 h 824647"/>
                <a:gd name="connsiteX6" fmla="*/ 680518 w 1450388"/>
                <a:gd name="connsiteY6" fmla="*/ 823270 h 824647"/>
                <a:gd name="connsiteX7" fmla="*/ 0 w 1450388"/>
                <a:gd name="connsiteY7" fmla="*/ 750378 h 824647"/>
                <a:gd name="connsiteX0" fmla="*/ 1362302 w 1420336"/>
                <a:gd name="connsiteY0" fmla="*/ 0 h 824647"/>
                <a:gd name="connsiteX1" fmla="*/ 1407231 w 1420336"/>
                <a:gd name="connsiteY1" fmla="*/ 182620 h 824647"/>
                <a:gd name="connsiteX2" fmla="*/ 1334374 w 1420336"/>
                <a:gd name="connsiteY2" fmla="*/ 258948 h 824647"/>
                <a:gd name="connsiteX3" fmla="*/ 1146641 w 1420336"/>
                <a:gd name="connsiteY3" fmla="*/ 355598 h 824647"/>
                <a:gd name="connsiteX4" fmla="*/ 1083885 w 1420336"/>
                <a:gd name="connsiteY4" fmla="*/ 578959 h 824647"/>
                <a:gd name="connsiteX5" fmla="*/ 947613 w 1420336"/>
                <a:gd name="connsiteY5" fmla="*/ 758640 h 824647"/>
                <a:gd name="connsiteX6" fmla="*/ 680518 w 1420336"/>
                <a:gd name="connsiteY6" fmla="*/ 823270 h 824647"/>
                <a:gd name="connsiteX7" fmla="*/ 0 w 1420336"/>
                <a:gd name="connsiteY7" fmla="*/ 750378 h 824647"/>
                <a:gd name="connsiteX0" fmla="*/ 1362302 w 1419718"/>
                <a:gd name="connsiteY0" fmla="*/ 0 h 824647"/>
                <a:gd name="connsiteX1" fmla="*/ 1407231 w 1419718"/>
                <a:gd name="connsiteY1" fmla="*/ 182620 h 824647"/>
                <a:gd name="connsiteX2" fmla="*/ 1330826 w 1419718"/>
                <a:gd name="connsiteY2" fmla="*/ 270059 h 824647"/>
                <a:gd name="connsiteX3" fmla="*/ 1146641 w 1419718"/>
                <a:gd name="connsiteY3" fmla="*/ 355598 h 824647"/>
                <a:gd name="connsiteX4" fmla="*/ 1083885 w 1419718"/>
                <a:gd name="connsiteY4" fmla="*/ 578959 h 824647"/>
                <a:gd name="connsiteX5" fmla="*/ 947613 w 1419718"/>
                <a:gd name="connsiteY5" fmla="*/ 758640 h 824647"/>
                <a:gd name="connsiteX6" fmla="*/ 680518 w 1419718"/>
                <a:gd name="connsiteY6" fmla="*/ 823270 h 824647"/>
                <a:gd name="connsiteX7" fmla="*/ 0 w 1419718"/>
                <a:gd name="connsiteY7" fmla="*/ 750378 h 824647"/>
                <a:gd name="connsiteX0" fmla="*/ 1362302 w 1419718"/>
                <a:gd name="connsiteY0" fmla="*/ 0 h 824647"/>
                <a:gd name="connsiteX1" fmla="*/ 1407231 w 1419718"/>
                <a:gd name="connsiteY1" fmla="*/ 182620 h 824647"/>
                <a:gd name="connsiteX2" fmla="*/ 1330826 w 1419718"/>
                <a:gd name="connsiteY2" fmla="*/ 270059 h 824647"/>
                <a:gd name="connsiteX3" fmla="*/ 1146641 w 1419718"/>
                <a:gd name="connsiteY3" fmla="*/ 355598 h 824647"/>
                <a:gd name="connsiteX4" fmla="*/ 1083885 w 1419718"/>
                <a:gd name="connsiteY4" fmla="*/ 578959 h 824647"/>
                <a:gd name="connsiteX5" fmla="*/ 947613 w 1419718"/>
                <a:gd name="connsiteY5" fmla="*/ 758640 h 824647"/>
                <a:gd name="connsiteX6" fmla="*/ 680518 w 1419718"/>
                <a:gd name="connsiteY6" fmla="*/ 823270 h 824647"/>
                <a:gd name="connsiteX7" fmla="*/ 0 w 1419718"/>
                <a:gd name="connsiteY7" fmla="*/ 750378 h 824647"/>
                <a:gd name="connsiteX0" fmla="*/ 1362302 w 1419718"/>
                <a:gd name="connsiteY0" fmla="*/ 0 h 824647"/>
                <a:gd name="connsiteX1" fmla="*/ 1407231 w 1419718"/>
                <a:gd name="connsiteY1" fmla="*/ 182620 h 824647"/>
                <a:gd name="connsiteX2" fmla="*/ 1330826 w 1419718"/>
                <a:gd name="connsiteY2" fmla="*/ 270059 h 824647"/>
                <a:gd name="connsiteX3" fmla="*/ 1146641 w 1419718"/>
                <a:gd name="connsiteY3" fmla="*/ 355598 h 824647"/>
                <a:gd name="connsiteX4" fmla="*/ 1062784 w 1419718"/>
                <a:gd name="connsiteY4" fmla="*/ 587525 h 824647"/>
                <a:gd name="connsiteX5" fmla="*/ 947613 w 1419718"/>
                <a:gd name="connsiteY5" fmla="*/ 758640 h 824647"/>
                <a:gd name="connsiteX6" fmla="*/ 680518 w 1419718"/>
                <a:gd name="connsiteY6" fmla="*/ 823270 h 824647"/>
                <a:gd name="connsiteX7" fmla="*/ 0 w 1419718"/>
                <a:gd name="connsiteY7" fmla="*/ 750378 h 824647"/>
                <a:gd name="connsiteX0" fmla="*/ 1362302 w 1419718"/>
                <a:gd name="connsiteY0" fmla="*/ 0 h 823519"/>
                <a:gd name="connsiteX1" fmla="*/ 1407231 w 1419718"/>
                <a:gd name="connsiteY1" fmla="*/ 182620 h 823519"/>
                <a:gd name="connsiteX2" fmla="*/ 1330826 w 1419718"/>
                <a:gd name="connsiteY2" fmla="*/ 270059 h 823519"/>
                <a:gd name="connsiteX3" fmla="*/ 1146641 w 1419718"/>
                <a:gd name="connsiteY3" fmla="*/ 355598 h 823519"/>
                <a:gd name="connsiteX4" fmla="*/ 1062784 w 1419718"/>
                <a:gd name="connsiteY4" fmla="*/ 587525 h 823519"/>
                <a:gd name="connsiteX5" fmla="*/ 917060 w 1419718"/>
                <a:gd name="connsiteY5" fmla="*/ 748883 h 823519"/>
                <a:gd name="connsiteX6" fmla="*/ 680518 w 1419718"/>
                <a:gd name="connsiteY6" fmla="*/ 823270 h 823519"/>
                <a:gd name="connsiteX7" fmla="*/ 0 w 1419718"/>
                <a:gd name="connsiteY7" fmla="*/ 750378 h 823519"/>
                <a:gd name="connsiteX0" fmla="*/ 1362302 w 1419718"/>
                <a:gd name="connsiteY0" fmla="*/ 0 h 823519"/>
                <a:gd name="connsiteX1" fmla="*/ 1407231 w 1419718"/>
                <a:gd name="connsiteY1" fmla="*/ 182620 h 823519"/>
                <a:gd name="connsiteX2" fmla="*/ 1330826 w 1419718"/>
                <a:gd name="connsiteY2" fmla="*/ 270059 h 823519"/>
                <a:gd name="connsiteX3" fmla="*/ 1146641 w 1419718"/>
                <a:gd name="connsiteY3" fmla="*/ 355598 h 823519"/>
                <a:gd name="connsiteX4" fmla="*/ 1062784 w 1419718"/>
                <a:gd name="connsiteY4" fmla="*/ 587525 h 823519"/>
                <a:gd name="connsiteX5" fmla="*/ 917060 w 1419718"/>
                <a:gd name="connsiteY5" fmla="*/ 748883 h 823519"/>
                <a:gd name="connsiteX6" fmla="*/ 680518 w 1419718"/>
                <a:gd name="connsiteY6" fmla="*/ 823270 h 823519"/>
                <a:gd name="connsiteX7" fmla="*/ 0 w 1419718"/>
                <a:gd name="connsiteY7" fmla="*/ 750378 h 823519"/>
                <a:gd name="connsiteX0" fmla="*/ 1362302 w 1419718"/>
                <a:gd name="connsiteY0" fmla="*/ 0 h 823519"/>
                <a:gd name="connsiteX1" fmla="*/ 1407231 w 1419718"/>
                <a:gd name="connsiteY1" fmla="*/ 182620 h 823519"/>
                <a:gd name="connsiteX2" fmla="*/ 1330826 w 1419718"/>
                <a:gd name="connsiteY2" fmla="*/ 270059 h 823519"/>
                <a:gd name="connsiteX3" fmla="*/ 1146641 w 1419718"/>
                <a:gd name="connsiteY3" fmla="*/ 355598 h 823519"/>
                <a:gd name="connsiteX4" fmla="*/ 1062784 w 1419718"/>
                <a:gd name="connsiteY4" fmla="*/ 587525 h 823519"/>
                <a:gd name="connsiteX5" fmla="*/ 917060 w 1419718"/>
                <a:gd name="connsiteY5" fmla="*/ 748883 h 823519"/>
                <a:gd name="connsiteX6" fmla="*/ 680518 w 1419718"/>
                <a:gd name="connsiteY6" fmla="*/ 823270 h 823519"/>
                <a:gd name="connsiteX7" fmla="*/ 0 w 1419718"/>
                <a:gd name="connsiteY7" fmla="*/ 750378 h 823519"/>
                <a:gd name="connsiteX0" fmla="*/ 1362302 w 1419718"/>
                <a:gd name="connsiteY0" fmla="*/ 0 h 823519"/>
                <a:gd name="connsiteX1" fmla="*/ 1407231 w 1419718"/>
                <a:gd name="connsiteY1" fmla="*/ 182620 h 823519"/>
                <a:gd name="connsiteX2" fmla="*/ 1330826 w 1419718"/>
                <a:gd name="connsiteY2" fmla="*/ 270059 h 823519"/>
                <a:gd name="connsiteX3" fmla="*/ 1146641 w 1419718"/>
                <a:gd name="connsiteY3" fmla="*/ 355598 h 823519"/>
                <a:gd name="connsiteX4" fmla="*/ 1062784 w 1419718"/>
                <a:gd name="connsiteY4" fmla="*/ 587525 h 823519"/>
                <a:gd name="connsiteX5" fmla="*/ 917060 w 1419718"/>
                <a:gd name="connsiteY5" fmla="*/ 748883 h 823519"/>
                <a:gd name="connsiteX6" fmla="*/ 680518 w 1419718"/>
                <a:gd name="connsiteY6" fmla="*/ 823270 h 823519"/>
                <a:gd name="connsiteX7" fmla="*/ 0 w 1419718"/>
                <a:gd name="connsiteY7" fmla="*/ 750378 h 823519"/>
                <a:gd name="connsiteX0" fmla="*/ 1362302 w 1419718"/>
                <a:gd name="connsiteY0" fmla="*/ 0 h 821558"/>
                <a:gd name="connsiteX1" fmla="*/ 1407231 w 1419718"/>
                <a:gd name="connsiteY1" fmla="*/ 182620 h 821558"/>
                <a:gd name="connsiteX2" fmla="*/ 1330826 w 1419718"/>
                <a:gd name="connsiteY2" fmla="*/ 270059 h 821558"/>
                <a:gd name="connsiteX3" fmla="*/ 1146641 w 1419718"/>
                <a:gd name="connsiteY3" fmla="*/ 355598 h 821558"/>
                <a:gd name="connsiteX4" fmla="*/ 1062784 w 1419718"/>
                <a:gd name="connsiteY4" fmla="*/ 587525 h 821558"/>
                <a:gd name="connsiteX5" fmla="*/ 917060 w 1419718"/>
                <a:gd name="connsiteY5" fmla="*/ 748883 h 821558"/>
                <a:gd name="connsiteX6" fmla="*/ 616866 w 1419718"/>
                <a:gd name="connsiteY6" fmla="*/ 821309 h 821558"/>
                <a:gd name="connsiteX7" fmla="*/ 0 w 1419718"/>
                <a:gd name="connsiteY7" fmla="*/ 750378 h 821558"/>
                <a:gd name="connsiteX0" fmla="*/ 1279999 w 1415702"/>
                <a:gd name="connsiteY0" fmla="*/ 0 h 810353"/>
                <a:gd name="connsiteX1" fmla="*/ 1407231 w 1415702"/>
                <a:gd name="connsiteY1" fmla="*/ 171415 h 810353"/>
                <a:gd name="connsiteX2" fmla="*/ 1330826 w 1415702"/>
                <a:gd name="connsiteY2" fmla="*/ 258854 h 810353"/>
                <a:gd name="connsiteX3" fmla="*/ 1146641 w 1415702"/>
                <a:gd name="connsiteY3" fmla="*/ 344393 h 810353"/>
                <a:gd name="connsiteX4" fmla="*/ 1062784 w 1415702"/>
                <a:gd name="connsiteY4" fmla="*/ 576320 h 810353"/>
                <a:gd name="connsiteX5" fmla="*/ 917060 w 1415702"/>
                <a:gd name="connsiteY5" fmla="*/ 737678 h 810353"/>
                <a:gd name="connsiteX6" fmla="*/ 616866 w 1415702"/>
                <a:gd name="connsiteY6" fmla="*/ 810104 h 810353"/>
                <a:gd name="connsiteX7" fmla="*/ 0 w 1415702"/>
                <a:gd name="connsiteY7" fmla="*/ 739173 h 810353"/>
                <a:gd name="connsiteX0" fmla="*/ 1279999 w 1369305"/>
                <a:gd name="connsiteY0" fmla="*/ 0 h 810353"/>
                <a:gd name="connsiteX1" fmla="*/ 1360834 w 1369305"/>
                <a:gd name="connsiteY1" fmla="*/ 164096 h 810353"/>
                <a:gd name="connsiteX2" fmla="*/ 1330826 w 1369305"/>
                <a:gd name="connsiteY2" fmla="*/ 258854 h 810353"/>
                <a:gd name="connsiteX3" fmla="*/ 1146641 w 1369305"/>
                <a:gd name="connsiteY3" fmla="*/ 344393 h 810353"/>
                <a:gd name="connsiteX4" fmla="*/ 1062784 w 1369305"/>
                <a:gd name="connsiteY4" fmla="*/ 576320 h 810353"/>
                <a:gd name="connsiteX5" fmla="*/ 917060 w 1369305"/>
                <a:gd name="connsiteY5" fmla="*/ 737678 h 810353"/>
                <a:gd name="connsiteX6" fmla="*/ 616866 w 1369305"/>
                <a:gd name="connsiteY6" fmla="*/ 810104 h 810353"/>
                <a:gd name="connsiteX7" fmla="*/ 0 w 1369305"/>
                <a:gd name="connsiteY7" fmla="*/ 739173 h 810353"/>
                <a:gd name="connsiteX0" fmla="*/ 1279999 w 1369305"/>
                <a:gd name="connsiteY0" fmla="*/ 0 h 810353"/>
                <a:gd name="connsiteX1" fmla="*/ 1360834 w 1369305"/>
                <a:gd name="connsiteY1" fmla="*/ 164096 h 810353"/>
                <a:gd name="connsiteX2" fmla="*/ 1330826 w 1369305"/>
                <a:gd name="connsiteY2" fmla="*/ 258854 h 810353"/>
                <a:gd name="connsiteX3" fmla="*/ 1167282 w 1369305"/>
                <a:gd name="connsiteY3" fmla="*/ 279758 h 810353"/>
                <a:gd name="connsiteX4" fmla="*/ 1062784 w 1369305"/>
                <a:gd name="connsiteY4" fmla="*/ 576320 h 810353"/>
                <a:gd name="connsiteX5" fmla="*/ 917060 w 1369305"/>
                <a:gd name="connsiteY5" fmla="*/ 737678 h 810353"/>
                <a:gd name="connsiteX6" fmla="*/ 616866 w 1369305"/>
                <a:gd name="connsiteY6" fmla="*/ 810104 h 810353"/>
                <a:gd name="connsiteX7" fmla="*/ 0 w 1369305"/>
                <a:gd name="connsiteY7" fmla="*/ 739173 h 810353"/>
                <a:gd name="connsiteX0" fmla="*/ 1279999 w 1369305"/>
                <a:gd name="connsiteY0" fmla="*/ 0 h 810353"/>
                <a:gd name="connsiteX1" fmla="*/ 1360834 w 1369305"/>
                <a:gd name="connsiteY1" fmla="*/ 164096 h 810353"/>
                <a:gd name="connsiteX2" fmla="*/ 1330826 w 1369305"/>
                <a:gd name="connsiteY2" fmla="*/ 258854 h 810353"/>
                <a:gd name="connsiteX3" fmla="*/ 1167282 w 1369305"/>
                <a:gd name="connsiteY3" fmla="*/ 279758 h 810353"/>
                <a:gd name="connsiteX4" fmla="*/ 1149630 w 1369305"/>
                <a:gd name="connsiteY4" fmla="*/ 656537 h 810353"/>
                <a:gd name="connsiteX5" fmla="*/ 917060 w 1369305"/>
                <a:gd name="connsiteY5" fmla="*/ 737678 h 810353"/>
                <a:gd name="connsiteX6" fmla="*/ 616866 w 1369305"/>
                <a:gd name="connsiteY6" fmla="*/ 810104 h 810353"/>
                <a:gd name="connsiteX7" fmla="*/ 0 w 1369305"/>
                <a:gd name="connsiteY7" fmla="*/ 739173 h 810353"/>
                <a:gd name="connsiteX0" fmla="*/ 1279999 w 1369305"/>
                <a:gd name="connsiteY0" fmla="*/ 0 h 914415"/>
                <a:gd name="connsiteX1" fmla="*/ 1360834 w 1369305"/>
                <a:gd name="connsiteY1" fmla="*/ 164096 h 914415"/>
                <a:gd name="connsiteX2" fmla="*/ 1330826 w 1369305"/>
                <a:gd name="connsiteY2" fmla="*/ 258854 h 914415"/>
                <a:gd name="connsiteX3" fmla="*/ 1167282 w 1369305"/>
                <a:gd name="connsiteY3" fmla="*/ 279758 h 914415"/>
                <a:gd name="connsiteX4" fmla="*/ 1149630 w 1369305"/>
                <a:gd name="connsiteY4" fmla="*/ 656537 h 914415"/>
                <a:gd name="connsiteX5" fmla="*/ 932523 w 1369305"/>
                <a:gd name="connsiteY5" fmla="*/ 888820 h 914415"/>
                <a:gd name="connsiteX6" fmla="*/ 616866 w 1369305"/>
                <a:gd name="connsiteY6" fmla="*/ 810104 h 914415"/>
                <a:gd name="connsiteX7" fmla="*/ 0 w 1369305"/>
                <a:gd name="connsiteY7" fmla="*/ 739173 h 914415"/>
                <a:gd name="connsiteX0" fmla="*/ 1279999 w 1369305"/>
                <a:gd name="connsiteY0" fmla="*/ 0 h 926045"/>
                <a:gd name="connsiteX1" fmla="*/ 1360834 w 1369305"/>
                <a:gd name="connsiteY1" fmla="*/ 164096 h 926045"/>
                <a:gd name="connsiteX2" fmla="*/ 1330826 w 1369305"/>
                <a:gd name="connsiteY2" fmla="*/ 258854 h 926045"/>
                <a:gd name="connsiteX3" fmla="*/ 1167282 w 1369305"/>
                <a:gd name="connsiteY3" fmla="*/ 279758 h 926045"/>
                <a:gd name="connsiteX4" fmla="*/ 1149630 w 1369305"/>
                <a:gd name="connsiteY4" fmla="*/ 656537 h 926045"/>
                <a:gd name="connsiteX5" fmla="*/ 932523 w 1369305"/>
                <a:gd name="connsiteY5" fmla="*/ 888820 h 926045"/>
                <a:gd name="connsiteX6" fmla="*/ 635818 w 1369305"/>
                <a:gd name="connsiteY6" fmla="*/ 879886 h 926045"/>
                <a:gd name="connsiteX7" fmla="*/ 0 w 1369305"/>
                <a:gd name="connsiteY7" fmla="*/ 739173 h 926045"/>
                <a:gd name="connsiteX0" fmla="*/ 1132236 w 1221542"/>
                <a:gd name="connsiteY0" fmla="*/ 0 h 992546"/>
                <a:gd name="connsiteX1" fmla="*/ 1213071 w 1221542"/>
                <a:gd name="connsiteY1" fmla="*/ 164096 h 992546"/>
                <a:gd name="connsiteX2" fmla="*/ 1183063 w 1221542"/>
                <a:gd name="connsiteY2" fmla="*/ 258854 h 992546"/>
                <a:gd name="connsiteX3" fmla="*/ 1019519 w 1221542"/>
                <a:gd name="connsiteY3" fmla="*/ 279758 h 992546"/>
                <a:gd name="connsiteX4" fmla="*/ 1001867 w 1221542"/>
                <a:gd name="connsiteY4" fmla="*/ 656537 h 992546"/>
                <a:gd name="connsiteX5" fmla="*/ 784760 w 1221542"/>
                <a:gd name="connsiteY5" fmla="*/ 888820 h 992546"/>
                <a:gd name="connsiteX6" fmla="*/ 488055 w 1221542"/>
                <a:gd name="connsiteY6" fmla="*/ 879886 h 992546"/>
                <a:gd name="connsiteX7" fmla="*/ 0 w 1221542"/>
                <a:gd name="connsiteY7" fmla="*/ 992546 h 992546"/>
                <a:gd name="connsiteX0" fmla="*/ 1132236 w 1221542"/>
                <a:gd name="connsiteY0" fmla="*/ 0 h 992546"/>
                <a:gd name="connsiteX1" fmla="*/ 1213071 w 1221542"/>
                <a:gd name="connsiteY1" fmla="*/ 164096 h 992546"/>
                <a:gd name="connsiteX2" fmla="*/ 1183063 w 1221542"/>
                <a:gd name="connsiteY2" fmla="*/ 258854 h 992546"/>
                <a:gd name="connsiteX3" fmla="*/ 1019519 w 1221542"/>
                <a:gd name="connsiteY3" fmla="*/ 279758 h 992546"/>
                <a:gd name="connsiteX4" fmla="*/ 1001867 w 1221542"/>
                <a:gd name="connsiteY4" fmla="*/ 656537 h 992546"/>
                <a:gd name="connsiteX5" fmla="*/ 803800 w 1221542"/>
                <a:gd name="connsiteY5" fmla="*/ 876156 h 992546"/>
                <a:gd name="connsiteX6" fmla="*/ 488055 w 1221542"/>
                <a:gd name="connsiteY6" fmla="*/ 879886 h 992546"/>
                <a:gd name="connsiteX7" fmla="*/ 0 w 1221542"/>
                <a:gd name="connsiteY7" fmla="*/ 992546 h 992546"/>
                <a:gd name="connsiteX0" fmla="*/ 1132236 w 1221542"/>
                <a:gd name="connsiteY0" fmla="*/ 0 h 992546"/>
                <a:gd name="connsiteX1" fmla="*/ 1213071 w 1221542"/>
                <a:gd name="connsiteY1" fmla="*/ 164096 h 992546"/>
                <a:gd name="connsiteX2" fmla="*/ 1183063 w 1221542"/>
                <a:gd name="connsiteY2" fmla="*/ 258854 h 992546"/>
                <a:gd name="connsiteX3" fmla="*/ 1018575 w 1221542"/>
                <a:gd name="connsiteY3" fmla="*/ 294452 h 992546"/>
                <a:gd name="connsiteX4" fmla="*/ 1001867 w 1221542"/>
                <a:gd name="connsiteY4" fmla="*/ 656537 h 992546"/>
                <a:gd name="connsiteX5" fmla="*/ 803800 w 1221542"/>
                <a:gd name="connsiteY5" fmla="*/ 876156 h 992546"/>
                <a:gd name="connsiteX6" fmla="*/ 488055 w 1221542"/>
                <a:gd name="connsiteY6" fmla="*/ 879886 h 992546"/>
                <a:gd name="connsiteX7" fmla="*/ 0 w 1221542"/>
                <a:gd name="connsiteY7" fmla="*/ 992546 h 992546"/>
                <a:gd name="connsiteX0" fmla="*/ 1132236 w 1230031"/>
                <a:gd name="connsiteY0" fmla="*/ 0 h 992546"/>
                <a:gd name="connsiteX1" fmla="*/ 1213071 w 1230031"/>
                <a:gd name="connsiteY1" fmla="*/ 164096 h 992546"/>
                <a:gd name="connsiteX2" fmla="*/ 1183063 w 1230031"/>
                <a:gd name="connsiteY2" fmla="*/ 258854 h 992546"/>
                <a:gd name="connsiteX3" fmla="*/ 1018575 w 1230031"/>
                <a:gd name="connsiteY3" fmla="*/ 294452 h 992546"/>
                <a:gd name="connsiteX4" fmla="*/ 1001867 w 1230031"/>
                <a:gd name="connsiteY4" fmla="*/ 656537 h 992546"/>
                <a:gd name="connsiteX5" fmla="*/ 803800 w 1230031"/>
                <a:gd name="connsiteY5" fmla="*/ 876156 h 992546"/>
                <a:gd name="connsiteX6" fmla="*/ 488055 w 1230031"/>
                <a:gd name="connsiteY6" fmla="*/ 879886 h 992546"/>
                <a:gd name="connsiteX7" fmla="*/ 0 w 1230031"/>
                <a:gd name="connsiteY7" fmla="*/ 992546 h 992546"/>
                <a:gd name="connsiteX0" fmla="*/ 1132236 w 1218164"/>
                <a:gd name="connsiteY0" fmla="*/ 0 h 992546"/>
                <a:gd name="connsiteX1" fmla="*/ 1213071 w 1218164"/>
                <a:gd name="connsiteY1" fmla="*/ 164096 h 992546"/>
                <a:gd name="connsiteX2" fmla="*/ 1162795 w 1218164"/>
                <a:gd name="connsiteY2" fmla="*/ 263626 h 992546"/>
                <a:gd name="connsiteX3" fmla="*/ 1018575 w 1218164"/>
                <a:gd name="connsiteY3" fmla="*/ 294452 h 992546"/>
                <a:gd name="connsiteX4" fmla="*/ 1001867 w 1218164"/>
                <a:gd name="connsiteY4" fmla="*/ 656537 h 992546"/>
                <a:gd name="connsiteX5" fmla="*/ 803800 w 1218164"/>
                <a:gd name="connsiteY5" fmla="*/ 876156 h 992546"/>
                <a:gd name="connsiteX6" fmla="*/ 488055 w 1218164"/>
                <a:gd name="connsiteY6" fmla="*/ 879886 h 992546"/>
                <a:gd name="connsiteX7" fmla="*/ 0 w 1218164"/>
                <a:gd name="connsiteY7" fmla="*/ 992546 h 99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164" h="992546">
                  <a:moveTo>
                    <a:pt x="1132236" y="0"/>
                  </a:moveTo>
                  <a:cubicBezTo>
                    <a:pt x="1189652" y="61179"/>
                    <a:pt x="1207978" y="120158"/>
                    <a:pt x="1213071" y="164096"/>
                  </a:cubicBezTo>
                  <a:cubicBezTo>
                    <a:pt x="1218164" y="208034"/>
                    <a:pt x="1209763" y="231552"/>
                    <a:pt x="1162795" y="263626"/>
                  </a:cubicBezTo>
                  <a:cubicBezTo>
                    <a:pt x="1115827" y="295700"/>
                    <a:pt x="1045396" y="228967"/>
                    <a:pt x="1018575" y="294452"/>
                  </a:cubicBezTo>
                  <a:cubicBezTo>
                    <a:pt x="991754" y="359937"/>
                    <a:pt x="1037663" y="559586"/>
                    <a:pt x="1001867" y="656537"/>
                  </a:cubicBezTo>
                  <a:cubicBezTo>
                    <a:pt x="966071" y="753488"/>
                    <a:pt x="889435" y="838931"/>
                    <a:pt x="803800" y="876156"/>
                  </a:cubicBezTo>
                  <a:cubicBezTo>
                    <a:pt x="718165" y="913381"/>
                    <a:pt x="622022" y="860488"/>
                    <a:pt x="488055" y="879886"/>
                  </a:cubicBezTo>
                  <a:cubicBezTo>
                    <a:pt x="354088" y="899284"/>
                    <a:pt x="267731" y="954251"/>
                    <a:pt x="0" y="992546"/>
                  </a:cubicBezTo>
                </a:path>
              </a:pathLst>
            </a:custGeom>
            <a:noFill/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3" name="Oval 32"/>
            <p:cNvSpPr/>
            <p:nvPr/>
          </p:nvSpPr>
          <p:spPr>
            <a:xfrm>
              <a:off x="3684011" y="3762719"/>
              <a:ext cx="214917" cy="214917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 rot="21419220">
              <a:off x="5175927" y="4220260"/>
              <a:ext cx="1568341" cy="541962"/>
            </a:xfrm>
            <a:custGeom>
              <a:avLst/>
              <a:gdLst>
                <a:gd name="T0" fmla="*/ 552 w 685"/>
                <a:gd name="T1" fmla="*/ 300 h 308"/>
                <a:gd name="T2" fmla="*/ 487 w 685"/>
                <a:gd name="T3" fmla="*/ 221 h 308"/>
                <a:gd name="T4" fmla="*/ 420 w 685"/>
                <a:gd name="T5" fmla="*/ 154 h 308"/>
                <a:gd name="T6" fmla="*/ 327 w 685"/>
                <a:gd name="T7" fmla="*/ 101 h 308"/>
                <a:gd name="T8" fmla="*/ 219 w 685"/>
                <a:gd name="T9" fmla="*/ 65 h 308"/>
                <a:gd name="T10" fmla="*/ 123 w 685"/>
                <a:gd name="T11" fmla="*/ 39 h 308"/>
                <a:gd name="T12" fmla="*/ 36 w 685"/>
                <a:gd name="T13" fmla="*/ 17 h 308"/>
                <a:gd name="T14" fmla="*/ 10 w 685"/>
                <a:gd name="T15" fmla="*/ 5 h 308"/>
                <a:gd name="T16" fmla="*/ 99 w 685"/>
                <a:gd name="T17" fmla="*/ 3 h 308"/>
                <a:gd name="T18" fmla="*/ 223 w 685"/>
                <a:gd name="T19" fmla="*/ 22 h 308"/>
                <a:gd name="T20" fmla="*/ 315 w 685"/>
                <a:gd name="T21" fmla="*/ 34 h 308"/>
                <a:gd name="T22" fmla="*/ 408 w 685"/>
                <a:gd name="T23" fmla="*/ 36 h 308"/>
                <a:gd name="T24" fmla="*/ 523 w 685"/>
                <a:gd name="T25" fmla="*/ 27 h 308"/>
                <a:gd name="T26" fmla="*/ 598 w 685"/>
                <a:gd name="T27" fmla="*/ 41 h 308"/>
                <a:gd name="T28" fmla="*/ 675 w 685"/>
                <a:gd name="T29" fmla="*/ 58 h 308"/>
                <a:gd name="T30" fmla="*/ 658 w 685"/>
                <a:gd name="T31" fmla="*/ 68 h 308"/>
                <a:gd name="T32" fmla="*/ 636 w 685"/>
                <a:gd name="T33" fmla="*/ 92 h 308"/>
                <a:gd name="T34" fmla="*/ 612 w 685"/>
                <a:gd name="T35" fmla="*/ 156 h 308"/>
                <a:gd name="T36" fmla="*/ 607 w 685"/>
                <a:gd name="T37" fmla="*/ 188 h 308"/>
                <a:gd name="T38" fmla="*/ 607 w 685"/>
                <a:gd name="T39" fmla="*/ 269 h 308"/>
                <a:gd name="T40" fmla="*/ 552 w 685"/>
                <a:gd name="T41" fmla="*/ 300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5"/>
                <a:gd name="T64" fmla="*/ 0 h 308"/>
                <a:gd name="T65" fmla="*/ 685 w 685"/>
                <a:gd name="T66" fmla="*/ 308 h 308"/>
                <a:gd name="connsiteX0" fmla="*/ 8861 w 10000"/>
                <a:gd name="connsiteY0" fmla="*/ 8734 h 8913"/>
                <a:gd name="connsiteX1" fmla="*/ 7109 w 10000"/>
                <a:gd name="connsiteY1" fmla="*/ 7175 h 8913"/>
                <a:gd name="connsiteX2" fmla="*/ 6131 w 10000"/>
                <a:gd name="connsiteY2" fmla="*/ 5000 h 8913"/>
                <a:gd name="connsiteX3" fmla="*/ 4774 w 10000"/>
                <a:gd name="connsiteY3" fmla="*/ 3279 h 8913"/>
                <a:gd name="connsiteX4" fmla="*/ 3197 w 10000"/>
                <a:gd name="connsiteY4" fmla="*/ 2110 h 8913"/>
                <a:gd name="connsiteX5" fmla="*/ 1796 w 10000"/>
                <a:gd name="connsiteY5" fmla="*/ 1266 h 8913"/>
                <a:gd name="connsiteX6" fmla="*/ 526 w 10000"/>
                <a:gd name="connsiteY6" fmla="*/ 552 h 8913"/>
                <a:gd name="connsiteX7" fmla="*/ 146 w 10000"/>
                <a:gd name="connsiteY7" fmla="*/ 162 h 8913"/>
                <a:gd name="connsiteX8" fmla="*/ 1445 w 10000"/>
                <a:gd name="connsiteY8" fmla="*/ 97 h 8913"/>
                <a:gd name="connsiteX9" fmla="*/ 3255 w 10000"/>
                <a:gd name="connsiteY9" fmla="*/ 714 h 8913"/>
                <a:gd name="connsiteX10" fmla="*/ 4599 w 10000"/>
                <a:gd name="connsiteY10" fmla="*/ 1104 h 8913"/>
                <a:gd name="connsiteX11" fmla="*/ 5956 w 10000"/>
                <a:gd name="connsiteY11" fmla="*/ 1169 h 8913"/>
                <a:gd name="connsiteX12" fmla="*/ 7635 w 10000"/>
                <a:gd name="connsiteY12" fmla="*/ 877 h 8913"/>
                <a:gd name="connsiteX13" fmla="*/ 8730 w 10000"/>
                <a:gd name="connsiteY13" fmla="*/ 1331 h 8913"/>
                <a:gd name="connsiteX14" fmla="*/ 9854 w 10000"/>
                <a:gd name="connsiteY14" fmla="*/ 1883 h 8913"/>
                <a:gd name="connsiteX15" fmla="*/ 9606 w 10000"/>
                <a:gd name="connsiteY15" fmla="*/ 2208 h 8913"/>
                <a:gd name="connsiteX16" fmla="*/ 9285 w 10000"/>
                <a:gd name="connsiteY16" fmla="*/ 2987 h 8913"/>
                <a:gd name="connsiteX17" fmla="*/ 8934 w 10000"/>
                <a:gd name="connsiteY17" fmla="*/ 5065 h 8913"/>
                <a:gd name="connsiteX18" fmla="*/ 8861 w 10000"/>
                <a:gd name="connsiteY18" fmla="*/ 6104 h 8913"/>
                <a:gd name="connsiteX19" fmla="*/ 8861 w 10000"/>
                <a:gd name="connsiteY19" fmla="*/ 8734 h 8913"/>
                <a:gd name="connsiteX0" fmla="*/ 8861 w 10000"/>
                <a:gd name="connsiteY0" fmla="*/ 9799 h 11041"/>
                <a:gd name="connsiteX1" fmla="*/ 7109 w 10000"/>
                <a:gd name="connsiteY1" fmla="*/ 8050 h 11041"/>
                <a:gd name="connsiteX2" fmla="*/ 6131 w 10000"/>
                <a:gd name="connsiteY2" fmla="*/ 5610 h 11041"/>
                <a:gd name="connsiteX3" fmla="*/ 4774 w 10000"/>
                <a:gd name="connsiteY3" fmla="*/ 3679 h 11041"/>
                <a:gd name="connsiteX4" fmla="*/ 3197 w 10000"/>
                <a:gd name="connsiteY4" fmla="*/ 2367 h 11041"/>
                <a:gd name="connsiteX5" fmla="*/ 1796 w 10000"/>
                <a:gd name="connsiteY5" fmla="*/ 1420 h 11041"/>
                <a:gd name="connsiteX6" fmla="*/ 526 w 10000"/>
                <a:gd name="connsiteY6" fmla="*/ 619 h 11041"/>
                <a:gd name="connsiteX7" fmla="*/ 146 w 10000"/>
                <a:gd name="connsiteY7" fmla="*/ 182 h 11041"/>
                <a:gd name="connsiteX8" fmla="*/ 1445 w 10000"/>
                <a:gd name="connsiteY8" fmla="*/ 109 h 11041"/>
                <a:gd name="connsiteX9" fmla="*/ 3255 w 10000"/>
                <a:gd name="connsiteY9" fmla="*/ 801 h 11041"/>
                <a:gd name="connsiteX10" fmla="*/ 4599 w 10000"/>
                <a:gd name="connsiteY10" fmla="*/ 1239 h 11041"/>
                <a:gd name="connsiteX11" fmla="*/ 5956 w 10000"/>
                <a:gd name="connsiteY11" fmla="*/ 1312 h 11041"/>
                <a:gd name="connsiteX12" fmla="*/ 7635 w 10000"/>
                <a:gd name="connsiteY12" fmla="*/ 984 h 11041"/>
                <a:gd name="connsiteX13" fmla="*/ 8730 w 10000"/>
                <a:gd name="connsiteY13" fmla="*/ 1493 h 11041"/>
                <a:gd name="connsiteX14" fmla="*/ 9854 w 10000"/>
                <a:gd name="connsiteY14" fmla="*/ 2113 h 11041"/>
                <a:gd name="connsiteX15" fmla="*/ 9606 w 10000"/>
                <a:gd name="connsiteY15" fmla="*/ 2477 h 11041"/>
                <a:gd name="connsiteX16" fmla="*/ 9285 w 10000"/>
                <a:gd name="connsiteY16" fmla="*/ 3351 h 11041"/>
                <a:gd name="connsiteX17" fmla="*/ 8934 w 10000"/>
                <a:gd name="connsiteY17" fmla="*/ 5683 h 11041"/>
                <a:gd name="connsiteX18" fmla="*/ 8861 w 10000"/>
                <a:gd name="connsiteY18" fmla="*/ 6848 h 11041"/>
                <a:gd name="connsiteX19" fmla="*/ 9359 w 10000"/>
                <a:gd name="connsiteY19" fmla="*/ 11041 h 11041"/>
                <a:gd name="connsiteX0" fmla="*/ 8861 w 10000"/>
                <a:gd name="connsiteY0" fmla="*/ 9799 h 11041"/>
                <a:gd name="connsiteX1" fmla="*/ 7467 w 10000"/>
                <a:gd name="connsiteY1" fmla="*/ 9823 h 11041"/>
                <a:gd name="connsiteX2" fmla="*/ 7109 w 10000"/>
                <a:gd name="connsiteY2" fmla="*/ 8050 h 11041"/>
                <a:gd name="connsiteX3" fmla="*/ 6131 w 10000"/>
                <a:gd name="connsiteY3" fmla="*/ 5610 h 11041"/>
                <a:gd name="connsiteX4" fmla="*/ 4774 w 10000"/>
                <a:gd name="connsiteY4" fmla="*/ 3679 h 11041"/>
                <a:gd name="connsiteX5" fmla="*/ 3197 w 10000"/>
                <a:gd name="connsiteY5" fmla="*/ 2367 h 11041"/>
                <a:gd name="connsiteX6" fmla="*/ 1796 w 10000"/>
                <a:gd name="connsiteY6" fmla="*/ 1420 h 11041"/>
                <a:gd name="connsiteX7" fmla="*/ 526 w 10000"/>
                <a:gd name="connsiteY7" fmla="*/ 619 h 11041"/>
                <a:gd name="connsiteX8" fmla="*/ 146 w 10000"/>
                <a:gd name="connsiteY8" fmla="*/ 182 h 11041"/>
                <a:gd name="connsiteX9" fmla="*/ 1445 w 10000"/>
                <a:gd name="connsiteY9" fmla="*/ 109 h 11041"/>
                <a:gd name="connsiteX10" fmla="*/ 3255 w 10000"/>
                <a:gd name="connsiteY10" fmla="*/ 801 h 11041"/>
                <a:gd name="connsiteX11" fmla="*/ 4599 w 10000"/>
                <a:gd name="connsiteY11" fmla="*/ 1239 h 11041"/>
                <a:gd name="connsiteX12" fmla="*/ 5956 w 10000"/>
                <a:gd name="connsiteY12" fmla="*/ 1312 h 11041"/>
                <a:gd name="connsiteX13" fmla="*/ 7635 w 10000"/>
                <a:gd name="connsiteY13" fmla="*/ 984 h 11041"/>
                <a:gd name="connsiteX14" fmla="*/ 8730 w 10000"/>
                <a:gd name="connsiteY14" fmla="*/ 1493 h 11041"/>
                <a:gd name="connsiteX15" fmla="*/ 9854 w 10000"/>
                <a:gd name="connsiteY15" fmla="*/ 2113 h 11041"/>
                <a:gd name="connsiteX16" fmla="*/ 9606 w 10000"/>
                <a:gd name="connsiteY16" fmla="*/ 2477 h 11041"/>
                <a:gd name="connsiteX17" fmla="*/ 9285 w 10000"/>
                <a:gd name="connsiteY17" fmla="*/ 3351 h 11041"/>
                <a:gd name="connsiteX18" fmla="*/ 8934 w 10000"/>
                <a:gd name="connsiteY18" fmla="*/ 5683 h 11041"/>
                <a:gd name="connsiteX19" fmla="*/ 8861 w 10000"/>
                <a:gd name="connsiteY19" fmla="*/ 6848 h 11041"/>
                <a:gd name="connsiteX20" fmla="*/ 9359 w 10000"/>
                <a:gd name="connsiteY20" fmla="*/ 11041 h 11041"/>
                <a:gd name="connsiteX0" fmla="*/ 8861 w 10000"/>
                <a:gd name="connsiteY0" fmla="*/ 9799 h 11041"/>
                <a:gd name="connsiteX1" fmla="*/ 7109 w 10000"/>
                <a:gd name="connsiteY1" fmla="*/ 8050 h 11041"/>
                <a:gd name="connsiteX2" fmla="*/ 6131 w 10000"/>
                <a:gd name="connsiteY2" fmla="*/ 5610 h 11041"/>
                <a:gd name="connsiteX3" fmla="*/ 4774 w 10000"/>
                <a:gd name="connsiteY3" fmla="*/ 3679 h 11041"/>
                <a:gd name="connsiteX4" fmla="*/ 3197 w 10000"/>
                <a:gd name="connsiteY4" fmla="*/ 2367 h 11041"/>
                <a:gd name="connsiteX5" fmla="*/ 1796 w 10000"/>
                <a:gd name="connsiteY5" fmla="*/ 1420 h 11041"/>
                <a:gd name="connsiteX6" fmla="*/ 526 w 10000"/>
                <a:gd name="connsiteY6" fmla="*/ 619 h 11041"/>
                <a:gd name="connsiteX7" fmla="*/ 146 w 10000"/>
                <a:gd name="connsiteY7" fmla="*/ 182 h 11041"/>
                <a:gd name="connsiteX8" fmla="*/ 1445 w 10000"/>
                <a:gd name="connsiteY8" fmla="*/ 109 h 11041"/>
                <a:gd name="connsiteX9" fmla="*/ 3255 w 10000"/>
                <a:gd name="connsiteY9" fmla="*/ 801 h 11041"/>
                <a:gd name="connsiteX10" fmla="*/ 4599 w 10000"/>
                <a:gd name="connsiteY10" fmla="*/ 1239 h 11041"/>
                <a:gd name="connsiteX11" fmla="*/ 5956 w 10000"/>
                <a:gd name="connsiteY11" fmla="*/ 1312 h 11041"/>
                <a:gd name="connsiteX12" fmla="*/ 7635 w 10000"/>
                <a:gd name="connsiteY12" fmla="*/ 984 h 11041"/>
                <a:gd name="connsiteX13" fmla="*/ 8730 w 10000"/>
                <a:gd name="connsiteY13" fmla="*/ 1493 h 11041"/>
                <a:gd name="connsiteX14" fmla="*/ 9854 w 10000"/>
                <a:gd name="connsiteY14" fmla="*/ 2113 h 11041"/>
                <a:gd name="connsiteX15" fmla="*/ 9606 w 10000"/>
                <a:gd name="connsiteY15" fmla="*/ 2477 h 11041"/>
                <a:gd name="connsiteX16" fmla="*/ 9285 w 10000"/>
                <a:gd name="connsiteY16" fmla="*/ 3351 h 11041"/>
                <a:gd name="connsiteX17" fmla="*/ 8934 w 10000"/>
                <a:gd name="connsiteY17" fmla="*/ 5683 h 11041"/>
                <a:gd name="connsiteX18" fmla="*/ 8861 w 10000"/>
                <a:gd name="connsiteY18" fmla="*/ 6848 h 11041"/>
                <a:gd name="connsiteX19" fmla="*/ 9359 w 10000"/>
                <a:gd name="connsiteY19" fmla="*/ 11041 h 11041"/>
                <a:gd name="connsiteX0" fmla="*/ 8861 w 10000"/>
                <a:gd name="connsiteY0" fmla="*/ 9799 h 11041"/>
                <a:gd name="connsiteX1" fmla="*/ 7299 w 10000"/>
                <a:gd name="connsiteY1" fmla="*/ 9059 h 11041"/>
                <a:gd name="connsiteX2" fmla="*/ 7109 w 10000"/>
                <a:gd name="connsiteY2" fmla="*/ 8050 h 11041"/>
                <a:gd name="connsiteX3" fmla="*/ 6131 w 10000"/>
                <a:gd name="connsiteY3" fmla="*/ 5610 h 11041"/>
                <a:gd name="connsiteX4" fmla="*/ 4774 w 10000"/>
                <a:gd name="connsiteY4" fmla="*/ 3679 h 11041"/>
                <a:gd name="connsiteX5" fmla="*/ 3197 w 10000"/>
                <a:gd name="connsiteY5" fmla="*/ 2367 h 11041"/>
                <a:gd name="connsiteX6" fmla="*/ 1796 w 10000"/>
                <a:gd name="connsiteY6" fmla="*/ 1420 h 11041"/>
                <a:gd name="connsiteX7" fmla="*/ 526 w 10000"/>
                <a:gd name="connsiteY7" fmla="*/ 619 h 11041"/>
                <a:gd name="connsiteX8" fmla="*/ 146 w 10000"/>
                <a:gd name="connsiteY8" fmla="*/ 182 h 11041"/>
                <a:gd name="connsiteX9" fmla="*/ 1445 w 10000"/>
                <a:gd name="connsiteY9" fmla="*/ 109 h 11041"/>
                <a:gd name="connsiteX10" fmla="*/ 3255 w 10000"/>
                <a:gd name="connsiteY10" fmla="*/ 801 h 11041"/>
                <a:gd name="connsiteX11" fmla="*/ 4599 w 10000"/>
                <a:gd name="connsiteY11" fmla="*/ 1239 h 11041"/>
                <a:gd name="connsiteX12" fmla="*/ 5956 w 10000"/>
                <a:gd name="connsiteY12" fmla="*/ 1312 h 11041"/>
                <a:gd name="connsiteX13" fmla="*/ 7635 w 10000"/>
                <a:gd name="connsiteY13" fmla="*/ 984 h 11041"/>
                <a:gd name="connsiteX14" fmla="*/ 8730 w 10000"/>
                <a:gd name="connsiteY14" fmla="*/ 1493 h 11041"/>
                <a:gd name="connsiteX15" fmla="*/ 9854 w 10000"/>
                <a:gd name="connsiteY15" fmla="*/ 2113 h 11041"/>
                <a:gd name="connsiteX16" fmla="*/ 9606 w 10000"/>
                <a:gd name="connsiteY16" fmla="*/ 2477 h 11041"/>
                <a:gd name="connsiteX17" fmla="*/ 9285 w 10000"/>
                <a:gd name="connsiteY17" fmla="*/ 3351 h 11041"/>
                <a:gd name="connsiteX18" fmla="*/ 8934 w 10000"/>
                <a:gd name="connsiteY18" fmla="*/ 5683 h 11041"/>
                <a:gd name="connsiteX19" fmla="*/ 8861 w 10000"/>
                <a:gd name="connsiteY19" fmla="*/ 6848 h 11041"/>
                <a:gd name="connsiteX20" fmla="*/ 9359 w 10000"/>
                <a:gd name="connsiteY20" fmla="*/ 11041 h 11041"/>
                <a:gd name="connsiteX0" fmla="*/ 7299 w 10000"/>
                <a:gd name="connsiteY0" fmla="*/ 9059 h 11041"/>
                <a:gd name="connsiteX1" fmla="*/ 7109 w 10000"/>
                <a:gd name="connsiteY1" fmla="*/ 8050 h 11041"/>
                <a:gd name="connsiteX2" fmla="*/ 6131 w 10000"/>
                <a:gd name="connsiteY2" fmla="*/ 5610 h 11041"/>
                <a:gd name="connsiteX3" fmla="*/ 4774 w 10000"/>
                <a:gd name="connsiteY3" fmla="*/ 3679 h 11041"/>
                <a:gd name="connsiteX4" fmla="*/ 3197 w 10000"/>
                <a:gd name="connsiteY4" fmla="*/ 2367 h 11041"/>
                <a:gd name="connsiteX5" fmla="*/ 1796 w 10000"/>
                <a:gd name="connsiteY5" fmla="*/ 1420 h 11041"/>
                <a:gd name="connsiteX6" fmla="*/ 526 w 10000"/>
                <a:gd name="connsiteY6" fmla="*/ 619 h 11041"/>
                <a:gd name="connsiteX7" fmla="*/ 146 w 10000"/>
                <a:gd name="connsiteY7" fmla="*/ 182 h 11041"/>
                <a:gd name="connsiteX8" fmla="*/ 1445 w 10000"/>
                <a:gd name="connsiteY8" fmla="*/ 109 h 11041"/>
                <a:gd name="connsiteX9" fmla="*/ 3255 w 10000"/>
                <a:gd name="connsiteY9" fmla="*/ 801 h 11041"/>
                <a:gd name="connsiteX10" fmla="*/ 4599 w 10000"/>
                <a:gd name="connsiteY10" fmla="*/ 1239 h 11041"/>
                <a:gd name="connsiteX11" fmla="*/ 5956 w 10000"/>
                <a:gd name="connsiteY11" fmla="*/ 1312 h 11041"/>
                <a:gd name="connsiteX12" fmla="*/ 7635 w 10000"/>
                <a:gd name="connsiteY12" fmla="*/ 984 h 11041"/>
                <a:gd name="connsiteX13" fmla="*/ 8730 w 10000"/>
                <a:gd name="connsiteY13" fmla="*/ 1493 h 11041"/>
                <a:gd name="connsiteX14" fmla="*/ 9854 w 10000"/>
                <a:gd name="connsiteY14" fmla="*/ 2113 h 11041"/>
                <a:gd name="connsiteX15" fmla="*/ 9606 w 10000"/>
                <a:gd name="connsiteY15" fmla="*/ 2477 h 11041"/>
                <a:gd name="connsiteX16" fmla="*/ 9285 w 10000"/>
                <a:gd name="connsiteY16" fmla="*/ 3351 h 11041"/>
                <a:gd name="connsiteX17" fmla="*/ 8934 w 10000"/>
                <a:gd name="connsiteY17" fmla="*/ 5683 h 11041"/>
                <a:gd name="connsiteX18" fmla="*/ 8861 w 10000"/>
                <a:gd name="connsiteY18" fmla="*/ 6848 h 11041"/>
                <a:gd name="connsiteX19" fmla="*/ 9359 w 10000"/>
                <a:gd name="connsiteY19" fmla="*/ 11041 h 11041"/>
                <a:gd name="connsiteX0" fmla="*/ 7447 w 10000"/>
                <a:gd name="connsiteY0" fmla="*/ 10203 h 11041"/>
                <a:gd name="connsiteX1" fmla="*/ 7109 w 10000"/>
                <a:gd name="connsiteY1" fmla="*/ 8050 h 11041"/>
                <a:gd name="connsiteX2" fmla="*/ 6131 w 10000"/>
                <a:gd name="connsiteY2" fmla="*/ 5610 h 11041"/>
                <a:gd name="connsiteX3" fmla="*/ 4774 w 10000"/>
                <a:gd name="connsiteY3" fmla="*/ 3679 h 11041"/>
                <a:gd name="connsiteX4" fmla="*/ 3197 w 10000"/>
                <a:gd name="connsiteY4" fmla="*/ 2367 h 11041"/>
                <a:gd name="connsiteX5" fmla="*/ 1796 w 10000"/>
                <a:gd name="connsiteY5" fmla="*/ 1420 h 11041"/>
                <a:gd name="connsiteX6" fmla="*/ 526 w 10000"/>
                <a:gd name="connsiteY6" fmla="*/ 619 h 11041"/>
                <a:gd name="connsiteX7" fmla="*/ 146 w 10000"/>
                <a:gd name="connsiteY7" fmla="*/ 182 h 11041"/>
                <a:gd name="connsiteX8" fmla="*/ 1445 w 10000"/>
                <a:gd name="connsiteY8" fmla="*/ 109 h 11041"/>
                <a:gd name="connsiteX9" fmla="*/ 3255 w 10000"/>
                <a:gd name="connsiteY9" fmla="*/ 801 h 11041"/>
                <a:gd name="connsiteX10" fmla="*/ 4599 w 10000"/>
                <a:gd name="connsiteY10" fmla="*/ 1239 h 11041"/>
                <a:gd name="connsiteX11" fmla="*/ 5956 w 10000"/>
                <a:gd name="connsiteY11" fmla="*/ 1312 h 11041"/>
                <a:gd name="connsiteX12" fmla="*/ 7635 w 10000"/>
                <a:gd name="connsiteY12" fmla="*/ 984 h 11041"/>
                <a:gd name="connsiteX13" fmla="*/ 8730 w 10000"/>
                <a:gd name="connsiteY13" fmla="*/ 1493 h 11041"/>
                <a:gd name="connsiteX14" fmla="*/ 9854 w 10000"/>
                <a:gd name="connsiteY14" fmla="*/ 2113 h 11041"/>
                <a:gd name="connsiteX15" fmla="*/ 9606 w 10000"/>
                <a:gd name="connsiteY15" fmla="*/ 2477 h 11041"/>
                <a:gd name="connsiteX16" fmla="*/ 9285 w 10000"/>
                <a:gd name="connsiteY16" fmla="*/ 3351 h 11041"/>
                <a:gd name="connsiteX17" fmla="*/ 8934 w 10000"/>
                <a:gd name="connsiteY17" fmla="*/ 5683 h 11041"/>
                <a:gd name="connsiteX18" fmla="*/ 8861 w 10000"/>
                <a:gd name="connsiteY18" fmla="*/ 6848 h 11041"/>
                <a:gd name="connsiteX19" fmla="*/ 9359 w 10000"/>
                <a:gd name="connsiteY19" fmla="*/ 11041 h 11041"/>
                <a:gd name="connsiteX0" fmla="*/ 7447 w 10000"/>
                <a:gd name="connsiteY0" fmla="*/ 10203 h 11041"/>
                <a:gd name="connsiteX1" fmla="*/ 7109 w 10000"/>
                <a:gd name="connsiteY1" fmla="*/ 8050 h 11041"/>
                <a:gd name="connsiteX2" fmla="*/ 6131 w 10000"/>
                <a:gd name="connsiteY2" fmla="*/ 5610 h 11041"/>
                <a:gd name="connsiteX3" fmla="*/ 4774 w 10000"/>
                <a:gd name="connsiteY3" fmla="*/ 3679 h 11041"/>
                <a:gd name="connsiteX4" fmla="*/ 3197 w 10000"/>
                <a:gd name="connsiteY4" fmla="*/ 2367 h 11041"/>
                <a:gd name="connsiteX5" fmla="*/ 1796 w 10000"/>
                <a:gd name="connsiteY5" fmla="*/ 1420 h 11041"/>
                <a:gd name="connsiteX6" fmla="*/ 526 w 10000"/>
                <a:gd name="connsiteY6" fmla="*/ 619 h 11041"/>
                <a:gd name="connsiteX7" fmla="*/ 146 w 10000"/>
                <a:gd name="connsiteY7" fmla="*/ 182 h 11041"/>
                <a:gd name="connsiteX8" fmla="*/ 1445 w 10000"/>
                <a:gd name="connsiteY8" fmla="*/ 109 h 11041"/>
                <a:gd name="connsiteX9" fmla="*/ 3255 w 10000"/>
                <a:gd name="connsiteY9" fmla="*/ 801 h 11041"/>
                <a:gd name="connsiteX10" fmla="*/ 4599 w 10000"/>
                <a:gd name="connsiteY10" fmla="*/ 1239 h 11041"/>
                <a:gd name="connsiteX11" fmla="*/ 5956 w 10000"/>
                <a:gd name="connsiteY11" fmla="*/ 1312 h 11041"/>
                <a:gd name="connsiteX12" fmla="*/ 7635 w 10000"/>
                <a:gd name="connsiteY12" fmla="*/ 984 h 11041"/>
                <a:gd name="connsiteX13" fmla="*/ 8730 w 10000"/>
                <a:gd name="connsiteY13" fmla="*/ 1493 h 11041"/>
                <a:gd name="connsiteX14" fmla="*/ 9854 w 10000"/>
                <a:gd name="connsiteY14" fmla="*/ 2113 h 11041"/>
                <a:gd name="connsiteX15" fmla="*/ 9606 w 10000"/>
                <a:gd name="connsiteY15" fmla="*/ 2477 h 11041"/>
                <a:gd name="connsiteX16" fmla="*/ 9285 w 10000"/>
                <a:gd name="connsiteY16" fmla="*/ 3351 h 11041"/>
                <a:gd name="connsiteX17" fmla="*/ 8934 w 10000"/>
                <a:gd name="connsiteY17" fmla="*/ 5683 h 11041"/>
                <a:gd name="connsiteX18" fmla="*/ 8861 w 10000"/>
                <a:gd name="connsiteY18" fmla="*/ 6848 h 11041"/>
                <a:gd name="connsiteX19" fmla="*/ 9359 w 10000"/>
                <a:gd name="connsiteY19" fmla="*/ 11041 h 11041"/>
                <a:gd name="connsiteX0" fmla="*/ 7565 w 10118"/>
                <a:gd name="connsiteY0" fmla="*/ 10150 h 10988"/>
                <a:gd name="connsiteX1" fmla="*/ 7227 w 10118"/>
                <a:gd name="connsiteY1" fmla="*/ 7997 h 10988"/>
                <a:gd name="connsiteX2" fmla="*/ 6249 w 10118"/>
                <a:gd name="connsiteY2" fmla="*/ 5557 h 10988"/>
                <a:gd name="connsiteX3" fmla="*/ 4892 w 10118"/>
                <a:gd name="connsiteY3" fmla="*/ 3626 h 10988"/>
                <a:gd name="connsiteX4" fmla="*/ 3315 w 10118"/>
                <a:gd name="connsiteY4" fmla="*/ 2314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17 w 10118"/>
                <a:gd name="connsiteY10" fmla="*/ 1186 h 10988"/>
                <a:gd name="connsiteX11" fmla="*/ 6074 w 10118"/>
                <a:gd name="connsiteY11" fmla="*/ 1259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565 w 10118"/>
                <a:gd name="connsiteY0" fmla="*/ 10150 h 10988"/>
                <a:gd name="connsiteX1" fmla="*/ 7227 w 10118"/>
                <a:gd name="connsiteY1" fmla="*/ 7997 h 10988"/>
                <a:gd name="connsiteX2" fmla="*/ 6249 w 10118"/>
                <a:gd name="connsiteY2" fmla="*/ 5557 h 10988"/>
                <a:gd name="connsiteX3" fmla="*/ 4892 w 10118"/>
                <a:gd name="connsiteY3" fmla="*/ 3626 h 10988"/>
                <a:gd name="connsiteX4" fmla="*/ 3315 w 10118"/>
                <a:gd name="connsiteY4" fmla="*/ 2314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17 w 10118"/>
                <a:gd name="connsiteY10" fmla="*/ 1186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565 w 10118"/>
                <a:gd name="connsiteY0" fmla="*/ 10150 h 10988"/>
                <a:gd name="connsiteX1" fmla="*/ 7227 w 10118"/>
                <a:gd name="connsiteY1" fmla="*/ 7997 h 10988"/>
                <a:gd name="connsiteX2" fmla="*/ 6249 w 10118"/>
                <a:gd name="connsiteY2" fmla="*/ 5557 h 10988"/>
                <a:gd name="connsiteX3" fmla="*/ 4892 w 10118"/>
                <a:gd name="connsiteY3" fmla="*/ 3626 h 10988"/>
                <a:gd name="connsiteX4" fmla="*/ 3315 w 10118"/>
                <a:gd name="connsiteY4" fmla="*/ 2314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55 w 10118"/>
                <a:gd name="connsiteY10" fmla="*/ 940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565 w 10118"/>
                <a:gd name="connsiteY0" fmla="*/ 10150 h 10988"/>
                <a:gd name="connsiteX1" fmla="*/ 7227 w 10118"/>
                <a:gd name="connsiteY1" fmla="*/ 7997 h 10988"/>
                <a:gd name="connsiteX2" fmla="*/ 6249 w 10118"/>
                <a:gd name="connsiteY2" fmla="*/ 5557 h 10988"/>
                <a:gd name="connsiteX3" fmla="*/ 4928 w 10118"/>
                <a:gd name="connsiteY3" fmla="*/ 2412 h 10988"/>
                <a:gd name="connsiteX4" fmla="*/ 3315 w 10118"/>
                <a:gd name="connsiteY4" fmla="*/ 2314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55 w 10118"/>
                <a:gd name="connsiteY10" fmla="*/ 940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565 w 10118"/>
                <a:gd name="connsiteY0" fmla="*/ 10150 h 10988"/>
                <a:gd name="connsiteX1" fmla="*/ 7227 w 10118"/>
                <a:gd name="connsiteY1" fmla="*/ 7997 h 10988"/>
                <a:gd name="connsiteX2" fmla="*/ 6249 w 10118"/>
                <a:gd name="connsiteY2" fmla="*/ 5557 h 10988"/>
                <a:gd name="connsiteX3" fmla="*/ 4928 w 10118"/>
                <a:gd name="connsiteY3" fmla="*/ 2412 h 10988"/>
                <a:gd name="connsiteX4" fmla="*/ 3338 w 10118"/>
                <a:gd name="connsiteY4" fmla="*/ 1870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55 w 10118"/>
                <a:gd name="connsiteY10" fmla="*/ 940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565 w 10118"/>
                <a:gd name="connsiteY0" fmla="*/ 10150 h 10988"/>
                <a:gd name="connsiteX1" fmla="*/ 7227 w 10118"/>
                <a:gd name="connsiteY1" fmla="*/ 7997 h 10988"/>
                <a:gd name="connsiteX2" fmla="*/ 6192 w 10118"/>
                <a:gd name="connsiteY2" fmla="*/ 5152 h 10988"/>
                <a:gd name="connsiteX3" fmla="*/ 4928 w 10118"/>
                <a:gd name="connsiteY3" fmla="*/ 2412 h 10988"/>
                <a:gd name="connsiteX4" fmla="*/ 3338 w 10118"/>
                <a:gd name="connsiteY4" fmla="*/ 1870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55 w 10118"/>
                <a:gd name="connsiteY10" fmla="*/ 940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565 w 10118"/>
                <a:gd name="connsiteY0" fmla="*/ 10150 h 10988"/>
                <a:gd name="connsiteX1" fmla="*/ 6728 w 10118"/>
                <a:gd name="connsiteY1" fmla="*/ 7644 h 10988"/>
                <a:gd name="connsiteX2" fmla="*/ 6192 w 10118"/>
                <a:gd name="connsiteY2" fmla="*/ 5152 h 10988"/>
                <a:gd name="connsiteX3" fmla="*/ 4928 w 10118"/>
                <a:gd name="connsiteY3" fmla="*/ 2412 h 10988"/>
                <a:gd name="connsiteX4" fmla="*/ 3338 w 10118"/>
                <a:gd name="connsiteY4" fmla="*/ 1870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55 w 10118"/>
                <a:gd name="connsiteY10" fmla="*/ 940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565 w 10118"/>
                <a:gd name="connsiteY0" fmla="*/ 10150 h 10988"/>
                <a:gd name="connsiteX1" fmla="*/ 6728 w 10118"/>
                <a:gd name="connsiteY1" fmla="*/ 7644 h 10988"/>
                <a:gd name="connsiteX2" fmla="*/ 5947 w 10118"/>
                <a:gd name="connsiteY2" fmla="*/ 4880 h 10988"/>
                <a:gd name="connsiteX3" fmla="*/ 4928 w 10118"/>
                <a:gd name="connsiteY3" fmla="*/ 2412 h 10988"/>
                <a:gd name="connsiteX4" fmla="*/ 3338 w 10118"/>
                <a:gd name="connsiteY4" fmla="*/ 1870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55 w 10118"/>
                <a:gd name="connsiteY10" fmla="*/ 940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429 w 10118"/>
                <a:gd name="connsiteY0" fmla="*/ 9784 h 10988"/>
                <a:gd name="connsiteX1" fmla="*/ 6728 w 10118"/>
                <a:gd name="connsiteY1" fmla="*/ 7644 h 10988"/>
                <a:gd name="connsiteX2" fmla="*/ 5947 w 10118"/>
                <a:gd name="connsiteY2" fmla="*/ 4880 h 10988"/>
                <a:gd name="connsiteX3" fmla="*/ 4928 w 10118"/>
                <a:gd name="connsiteY3" fmla="*/ 2412 h 10988"/>
                <a:gd name="connsiteX4" fmla="*/ 3338 w 10118"/>
                <a:gd name="connsiteY4" fmla="*/ 1870 h 10988"/>
                <a:gd name="connsiteX5" fmla="*/ 1914 w 10118"/>
                <a:gd name="connsiteY5" fmla="*/ 1367 h 10988"/>
                <a:gd name="connsiteX6" fmla="*/ 644 w 10118"/>
                <a:gd name="connsiteY6" fmla="*/ 566 h 10988"/>
                <a:gd name="connsiteX7" fmla="*/ 146 w 10118"/>
                <a:gd name="connsiteY7" fmla="*/ 414 h 10988"/>
                <a:gd name="connsiteX8" fmla="*/ 1563 w 10118"/>
                <a:gd name="connsiteY8" fmla="*/ 56 h 10988"/>
                <a:gd name="connsiteX9" fmla="*/ 3373 w 10118"/>
                <a:gd name="connsiteY9" fmla="*/ 748 h 10988"/>
                <a:gd name="connsiteX10" fmla="*/ 4755 w 10118"/>
                <a:gd name="connsiteY10" fmla="*/ 940 h 10988"/>
                <a:gd name="connsiteX11" fmla="*/ 6075 w 10118"/>
                <a:gd name="connsiteY11" fmla="*/ 743 h 10988"/>
                <a:gd name="connsiteX12" fmla="*/ 7753 w 10118"/>
                <a:gd name="connsiteY12" fmla="*/ 931 h 10988"/>
                <a:gd name="connsiteX13" fmla="*/ 8848 w 10118"/>
                <a:gd name="connsiteY13" fmla="*/ 1440 h 10988"/>
                <a:gd name="connsiteX14" fmla="*/ 9972 w 10118"/>
                <a:gd name="connsiteY14" fmla="*/ 2060 h 10988"/>
                <a:gd name="connsiteX15" fmla="*/ 9724 w 10118"/>
                <a:gd name="connsiteY15" fmla="*/ 2424 h 10988"/>
                <a:gd name="connsiteX16" fmla="*/ 9403 w 10118"/>
                <a:gd name="connsiteY16" fmla="*/ 3298 h 10988"/>
                <a:gd name="connsiteX17" fmla="*/ 9052 w 10118"/>
                <a:gd name="connsiteY17" fmla="*/ 5630 h 10988"/>
                <a:gd name="connsiteX18" fmla="*/ 8979 w 10118"/>
                <a:gd name="connsiteY18" fmla="*/ 6795 h 10988"/>
                <a:gd name="connsiteX19" fmla="*/ 9477 w 10118"/>
                <a:gd name="connsiteY19" fmla="*/ 10988 h 10988"/>
                <a:gd name="connsiteX0" fmla="*/ 7429 w 10453"/>
                <a:gd name="connsiteY0" fmla="*/ 9784 h 10988"/>
                <a:gd name="connsiteX1" fmla="*/ 6728 w 10453"/>
                <a:gd name="connsiteY1" fmla="*/ 7644 h 10988"/>
                <a:gd name="connsiteX2" fmla="*/ 5947 w 10453"/>
                <a:gd name="connsiteY2" fmla="*/ 4880 h 10988"/>
                <a:gd name="connsiteX3" fmla="*/ 4928 w 10453"/>
                <a:gd name="connsiteY3" fmla="*/ 2412 h 10988"/>
                <a:gd name="connsiteX4" fmla="*/ 3338 w 10453"/>
                <a:gd name="connsiteY4" fmla="*/ 1870 h 10988"/>
                <a:gd name="connsiteX5" fmla="*/ 1914 w 10453"/>
                <a:gd name="connsiteY5" fmla="*/ 1367 h 10988"/>
                <a:gd name="connsiteX6" fmla="*/ 644 w 10453"/>
                <a:gd name="connsiteY6" fmla="*/ 566 h 10988"/>
                <a:gd name="connsiteX7" fmla="*/ 146 w 10453"/>
                <a:gd name="connsiteY7" fmla="*/ 414 h 10988"/>
                <a:gd name="connsiteX8" fmla="*/ 1563 w 10453"/>
                <a:gd name="connsiteY8" fmla="*/ 56 h 10988"/>
                <a:gd name="connsiteX9" fmla="*/ 3373 w 10453"/>
                <a:gd name="connsiteY9" fmla="*/ 748 h 10988"/>
                <a:gd name="connsiteX10" fmla="*/ 4755 w 10453"/>
                <a:gd name="connsiteY10" fmla="*/ 940 h 10988"/>
                <a:gd name="connsiteX11" fmla="*/ 6075 w 10453"/>
                <a:gd name="connsiteY11" fmla="*/ 743 h 10988"/>
                <a:gd name="connsiteX12" fmla="*/ 7753 w 10453"/>
                <a:gd name="connsiteY12" fmla="*/ 931 h 10988"/>
                <a:gd name="connsiteX13" fmla="*/ 8848 w 10453"/>
                <a:gd name="connsiteY13" fmla="*/ 1440 h 10988"/>
                <a:gd name="connsiteX14" fmla="*/ 10307 w 10453"/>
                <a:gd name="connsiteY14" fmla="*/ 1586 h 10988"/>
                <a:gd name="connsiteX15" fmla="*/ 9724 w 10453"/>
                <a:gd name="connsiteY15" fmla="*/ 2424 h 10988"/>
                <a:gd name="connsiteX16" fmla="*/ 9403 w 10453"/>
                <a:gd name="connsiteY16" fmla="*/ 3298 h 10988"/>
                <a:gd name="connsiteX17" fmla="*/ 9052 w 10453"/>
                <a:gd name="connsiteY17" fmla="*/ 5630 h 10988"/>
                <a:gd name="connsiteX18" fmla="*/ 8979 w 10453"/>
                <a:gd name="connsiteY18" fmla="*/ 6795 h 10988"/>
                <a:gd name="connsiteX19" fmla="*/ 9477 w 10453"/>
                <a:gd name="connsiteY19" fmla="*/ 10988 h 10988"/>
                <a:gd name="connsiteX0" fmla="*/ 7429 w 10461"/>
                <a:gd name="connsiteY0" fmla="*/ 9784 h 10988"/>
                <a:gd name="connsiteX1" fmla="*/ 6728 w 10461"/>
                <a:gd name="connsiteY1" fmla="*/ 7644 h 10988"/>
                <a:gd name="connsiteX2" fmla="*/ 5947 w 10461"/>
                <a:gd name="connsiteY2" fmla="*/ 4880 h 10988"/>
                <a:gd name="connsiteX3" fmla="*/ 4928 w 10461"/>
                <a:gd name="connsiteY3" fmla="*/ 2412 h 10988"/>
                <a:gd name="connsiteX4" fmla="*/ 3338 w 10461"/>
                <a:gd name="connsiteY4" fmla="*/ 1870 h 10988"/>
                <a:gd name="connsiteX5" fmla="*/ 1914 w 10461"/>
                <a:gd name="connsiteY5" fmla="*/ 1367 h 10988"/>
                <a:gd name="connsiteX6" fmla="*/ 644 w 10461"/>
                <a:gd name="connsiteY6" fmla="*/ 566 h 10988"/>
                <a:gd name="connsiteX7" fmla="*/ 146 w 10461"/>
                <a:gd name="connsiteY7" fmla="*/ 414 h 10988"/>
                <a:gd name="connsiteX8" fmla="*/ 1563 w 10461"/>
                <a:gd name="connsiteY8" fmla="*/ 56 h 10988"/>
                <a:gd name="connsiteX9" fmla="*/ 3373 w 10461"/>
                <a:gd name="connsiteY9" fmla="*/ 748 h 10988"/>
                <a:gd name="connsiteX10" fmla="*/ 4755 w 10461"/>
                <a:gd name="connsiteY10" fmla="*/ 940 h 10988"/>
                <a:gd name="connsiteX11" fmla="*/ 6075 w 10461"/>
                <a:gd name="connsiteY11" fmla="*/ 743 h 10988"/>
                <a:gd name="connsiteX12" fmla="*/ 7753 w 10461"/>
                <a:gd name="connsiteY12" fmla="*/ 931 h 10988"/>
                <a:gd name="connsiteX13" fmla="*/ 8797 w 10461"/>
                <a:gd name="connsiteY13" fmla="*/ 1424 h 10988"/>
                <a:gd name="connsiteX14" fmla="*/ 10307 w 10461"/>
                <a:gd name="connsiteY14" fmla="*/ 1586 h 10988"/>
                <a:gd name="connsiteX15" fmla="*/ 9724 w 10461"/>
                <a:gd name="connsiteY15" fmla="*/ 2424 h 10988"/>
                <a:gd name="connsiteX16" fmla="*/ 9403 w 10461"/>
                <a:gd name="connsiteY16" fmla="*/ 3298 h 10988"/>
                <a:gd name="connsiteX17" fmla="*/ 9052 w 10461"/>
                <a:gd name="connsiteY17" fmla="*/ 5630 h 10988"/>
                <a:gd name="connsiteX18" fmla="*/ 8979 w 10461"/>
                <a:gd name="connsiteY18" fmla="*/ 6795 h 10988"/>
                <a:gd name="connsiteX19" fmla="*/ 9477 w 10461"/>
                <a:gd name="connsiteY19" fmla="*/ 10988 h 10988"/>
                <a:gd name="connsiteX0" fmla="*/ 7429 w 10461"/>
                <a:gd name="connsiteY0" fmla="*/ 9784 h 10988"/>
                <a:gd name="connsiteX1" fmla="*/ 6728 w 10461"/>
                <a:gd name="connsiteY1" fmla="*/ 7644 h 10988"/>
                <a:gd name="connsiteX2" fmla="*/ 5947 w 10461"/>
                <a:gd name="connsiteY2" fmla="*/ 4880 h 10988"/>
                <a:gd name="connsiteX3" fmla="*/ 4928 w 10461"/>
                <a:gd name="connsiteY3" fmla="*/ 2412 h 10988"/>
                <a:gd name="connsiteX4" fmla="*/ 3338 w 10461"/>
                <a:gd name="connsiteY4" fmla="*/ 1870 h 10988"/>
                <a:gd name="connsiteX5" fmla="*/ 1914 w 10461"/>
                <a:gd name="connsiteY5" fmla="*/ 1367 h 10988"/>
                <a:gd name="connsiteX6" fmla="*/ 644 w 10461"/>
                <a:gd name="connsiteY6" fmla="*/ 566 h 10988"/>
                <a:gd name="connsiteX7" fmla="*/ 146 w 10461"/>
                <a:gd name="connsiteY7" fmla="*/ 414 h 10988"/>
                <a:gd name="connsiteX8" fmla="*/ 1563 w 10461"/>
                <a:gd name="connsiteY8" fmla="*/ 56 h 10988"/>
                <a:gd name="connsiteX9" fmla="*/ 3373 w 10461"/>
                <a:gd name="connsiteY9" fmla="*/ 748 h 10988"/>
                <a:gd name="connsiteX10" fmla="*/ 4755 w 10461"/>
                <a:gd name="connsiteY10" fmla="*/ 940 h 10988"/>
                <a:gd name="connsiteX11" fmla="*/ 6075 w 10461"/>
                <a:gd name="connsiteY11" fmla="*/ 743 h 10988"/>
                <a:gd name="connsiteX12" fmla="*/ 7842 w 10461"/>
                <a:gd name="connsiteY12" fmla="*/ 701 h 10988"/>
                <a:gd name="connsiteX13" fmla="*/ 8797 w 10461"/>
                <a:gd name="connsiteY13" fmla="*/ 1424 h 10988"/>
                <a:gd name="connsiteX14" fmla="*/ 10307 w 10461"/>
                <a:gd name="connsiteY14" fmla="*/ 1586 h 10988"/>
                <a:gd name="connsiteX15" fmla="*/ 9724 w 10461"/>
                <a:gd name="connsiteY15" fmla="*/ 2424 h 10988"/>
                <a:gd name="connsiteX16" fmla="*/ 9403 w 10461"/>
                <a:gd name="connsiteY16" fmla="*/ 3298 h 10988"/>
                <a:gd name="connsiteX17" fmla="*/ 9052 w 10461"/>
                <a:gd name="connsiteY17" fmla="*/ 5630 h 10988"/>
                <a:gd name="connsiteX18" fmla="*/ 8979 w 10461"/>
                <a:gd name="connsiteY18" fmla="*/ 6795 h 10988"/>
                <a:gd name="connsiteX19" fmla="*/ 9477 w 10461"/>
                <a:gd name="connsiteY19" fmla="*/ 10988 h 10988"/>
                <a:gd name="connsiteX0" fmla="*/ 7429 w 10461"/>
                <a:gd name="connsiteY0" fmla="*/ 9784 h 10988"/>
                <a:gd name="connsiteX1" fmla="*/ 6728 w 10461"/>
                <a:gd name="connsiteY1" fmla="*/ 7644 h 10988"/>
                <a:gd name="connsiteX2" fmla="*/ 5947 w 10461"/>
                <a:gd name="connsiteY2" fmla="*/ 4880 h 10988"/>
                <a:gd name="connsiteX3" fmla="*/ 4928 w 10461"/>
                <a:gd name="connsiteY3" fmla="*/ 2412 h 10988"/>
                <a:gd name="connsiteX4" fmla="*/ 3338 w 10461"/>
                <a:gd name="connsiteY4" fmla="*/ 1870 h 10988"/>
                <a:gd name="connsiteX5" fmla="*/ 1914 w 10461"/>
                <a:gd name="connsiteY5" fmla="*/ 1367 h 10988"/>
                <a:gd name="connsiteX6" fmla="*/ 644 w 10461"/>
                <a:gd name="connsiteY6" fmla="*/ 566 h 10988"/>
                <a:gd name="connsiteX7" fmla="*/ 146 w 10461"/>
                <a:gd name="connsiteY7" fmla="*/ 414 h 10988"/>
                <a:gd name="connsiteX8" fmla="*/ 1563 w 10461"/>
                <a:gd name="connsiteY8" fmla="*/ 56 h 10988"/>
                <a:gd name="connsiteX9" fmla="*/ 3373 w 10461"/>
                <a:gd name="connsiteY9" fmla="*/ 748 h 10988"/>
                <a:gd name="connsiteX10" fmla="*/ 4755 w 10461"/>
                <a:gd name="connsiteY10" fmla="*/ 940 h 10988"/>
                <a:gd name="connsiteX11" fmla="*/ 6447 w 10461"/>
                <a:gd name="connsiteY11" fmla="*/ 1055 h 10988"/>
                <a:gd name="connsiteX12" fmla="*/ 7842 w 10461"/>
                <a:gd name="connsiteY12" fmla="*/ 701 h 10988"/>
                <a:gd name="connsiteX13" fmla="*/ 8797 w 10461"/>
                <a:gd name="connsiteY13" fmla="*/ 1424 h 10988"/>
                <a:gd name="connsiteX14" fmla="*/ 10307 w 10461"/>
                <a:gd name="connsiteY14" fmla="*/ 1586 h 10988"/>
                <a:gd name="connsiteX15" fmla="*/ 9724 w 10461"/>
                <a:gd name="connsiteY15" fmla="*/ 2424 h 10988"/>
                <a:gd name="connsiteX16" fmla="*/ 9403 w 10461"/>
                <a:gd name="connsiteY16" fmla="*/ 3298 h 10988"/>
                <a:gd name="connsiteX17" fmla="*/ 9052 w 10461"/>
                <a:gd name="connsiteY17" fmla="*/ 5630 h 10988"/>
                <a:gd name="connsiteX18" fmla="*/ 8979 w 10461"/>
                <a:gd name="connsiteY18" fmla="*/ 6795 h 10988"/>
                <a:gd name="connsiteX19" fmla="*/ 9477 w 10461"/>
                <a:gd name="connsiteY19" fmla="*/ 10988 h 10988"/>
                <a:gd name="connsiteX0" fmla="*/ 7429 w 10461"/>
                <a:gd name="connsiteY0" fmla="*/ 9784 h 10988"/>
                <a:gd name="connsiteX1" fmla="*/ 6728 w 10461"/>
                <a:gd name="connsiteY1" fmla="*/ 7644 h 10988"/>
                <a:gd name="connsiteX2" fmla="*/ 5947 w 10461"/>
                <a:gd name="connsiteY2" fmla="*/ 4880 h 10988"/>
                <a:gd name="connsiteX3" fmla="*/ 4928 w 10461"/>
                <a:gd name="connsiteY3" fmla="*/ 2412 h 10988"/>
                <a:gd name="connsiteX4" fmla="*/ 3338 w 10461"/>
                <a:gd name="connsiteY4" fmla="*/ 1870 h 10988"/>
                <a:gd name="connsiteX5" fmla="*/ 1914 w 10461"/>
                <a:gd name="connsiteY5" fmla="*/ 1367 h 10988"/>
                <a:gd name="connsiteX6" fmla="*/ 644 w 10461"/>
                <a:gd name="connsiteY6" fmla="*/ 566 h 10988"/>
                <a:gd name="connsiteX7" fmla="*/ 146 w 10461"/>
                <a:gd name="connsiteY7" fmla="*/ 414 h 10988"/>
                <a:gd name="connsiteX8" fmla="*/ 1563 w 10461"/>
                <a:gd name="connsiteY8" fmla="*/ 56 h 10988"/>
                <a:gd name="connsiteX9" fmla="*/ 3373 w 10461"/>
                <a:gd name="connsiteY9" fmla="*/ 748 h 10988"/>
                <a:gd name="connsiteX10" fmla="*/ 4755 w 10461"/>
                <a:gd name="connsiteY10" fmla="*/ 940 h 10988"/>
                <a:gd name="connsiteX11" fmla="*/ 6447 w 10461"/>
                <a:gd name="connsiteY11" fmla="*/ 1055 h 10988"/>
                <a:gd name="connsiteX12" fmla="*/ 7842 w 10461"/>
                <a:gd name="connsiteY12" fmla="*/ 701 h 10988"/>
                <a:gd name="connsiteX13" fmla="*/ 8797 w 10461"/>
                <a:gd name="connsiteY13" fmla="*/ 1424 h 10988"/>
                <a:gd name="connsiteX14" fmla="*/ 10307 w 10461"/>
                <a:gd name="connsiteY14" fmla="*/ 1586 h 10988"/>
                <a:gd name="connsiteX15" fmla="*/ 9724 w 10461"/>
                <a:gd name="connsiteY15" fmla="*/ 2424 h 10988"/>
                <a:gd name="connsiteX16" fmla="*/ 9052 w 10461"/>
                <a:gd name="connsiteY16" fmla="*/ 5630 h 10988"/>
                <a:gd name="connsiteX17" fmla="*/ 8979 w 10461"/>
                <a:gd name="connsiteY17" fmla="*/ 6795 h 10988"/>
                <a:gd name="connsiteX18" fmla="*/ 9477 w 10461"/>
                <a:gd name="connsiteY18" fmla="*/ 10988 h 10988"/>
                <a:gd name="connsiteX0" fmla="*/ 7429 w 10461"/>
                <a:gd name="connsiteY0" fmla="*/ 9784 h 10988"/>
                <a:gd name="connsiteX1" fmla="*/ 6728 w 10461"/>
                <a:gd name="connsiteY1" fmla="*/ 7644 h 10988"/>
                <a:gd name="connsiteX2" fmla="*/ 5947 w 10461"/>
                <a:gd name="connsiteY2" fmla="*/ 4880 h 10988"/>
                <a:gd name="connsiteX3" fmla="*/ 4928 w 10461"/>
                <a:gd name="connsiteY3" fmla="*/ 2412 h 10988"/>
                <a:gd name="connsiteX4" fmla="*/ 3338 w 10461"/>
                <a:gd name="connsiteY4" fmla="*/ 1870 h 10988"/>
                <a:gd name="connsiteX5" fmla="*/ 1914 w 10461"/>
                <a:gd name="connsiteY5" fmla="*/ 1367 h 10988"/>
                <a:gd name="connsiteX6" fmla="*/ 644 w 10461"/>
                <a:gd name="connsiteY6" fmla="*/ 566 h 10988"/>
                <a:gd name="connsiteX7" fmla="*/ 146 w 10461"/>
                <a:gd name="connsiteY7" fmla="*/ 414 h 10988"/>
                <a:gd name="connsiteX8" fmla="*/ 1563 w 10461"/>
                <a:gd name="connsiteY8" fmla="*/ 56 h 10988"/>
                <a:gd name="connsiteX9" fmla="*/ 3373 w 10461"/>
                <a:gd name="connsiteY9" fmla="*/ 748 h 10988"/>
                <a:gd name="connsiteX10" fmla="*/ 4755 w 10461"/>
                <a:gd name="connsiteY10" fmla="*/ 940 h 10988"/>
                <a:gd name="connsiteX11" fmla="*/ 6447 w 10461"/>
                <a:gd name="connsiteY11" fmla="*/ 1055 h 10988"/>
                <a:gd name="connsiteX12" fmla="*/ 7842 w 10461"/>
                <a:gd name="connsiteY12" fmla="*/ 701 h 10988"/>
                <a:gd name="connsiteX13" fmla="*/ 8797 w 10461"/>
                <a:gd name="connsiteY13" fmla="*/ 1424 h 10988"/>
                <a:gd name="connsiteX14" fmla="*/ 10307 w 10461"/>
                <a:gd name="connsiteY14" fmla="*/ 1586 h 10988"/>
                <a:gd name="connsiteX15" fmla="*/ 9724 w 10461"/>
                <a:gd name="connsiteY15" fmla="*/ 2424 h 10988"/>
                <a:gd name="connsiteX16" fmla="*/ 8979 w 10461"/>
                <a:gd name="connsiteY16" fmla="*/ 6795 h 10988"/>
                <a:gd name="connsiteX17" fmla="*/ 9477 w 10461"/>
                <a:gd name="connsiteY17" fmla="*/ 10988 h 10988"/>
                <a:gd name="connsiteX0" fmla="*/ 7429 w 10461"/>
                <a:gd name="connsiteY0" fmla="*/ 9784 h 10988"/>
                <a:gd name="connsiteX1" fmla="*/ 6728 w 10461"/>
                <a:gd name="connsiteY1" fmla="*/ 7644 h 10988"/>
                <a:gd name="connsiteX2" fmla="*/ 5947 w 10461"/>
                <a:gd name="connsiteY2" fmla="*/ 4880 h 10988"/>
                <a:gd name="connsiteX3" fmla="*/ 4928 w 10461"/>
                <a:gd name="connsiteY3" fmla="*/ 2412 h 10988"/>
                <a:gd name="connsiteX4" fmla="*/ 3338 w 10461"/>
                <a:gd name="connsiteY4" fmla="*/ 1870 h 10988"/>
                <a:gd name="connsiteX5" fmla="*/ 1914 w 10461"/>
                <a:gd name="connsiteY5" fmla="*/ 1367 h 10988"/>
                <a:gd name="connsiteX6" fmla="*/ 644 w 10461"/>
                <a:gd name="connsiteY6" fmla="*/ 566 h 10988"/>
                <a:gd name="connsiteX7" fmla="*/ 146 w 10461"/>
                <a:gd name="connsiteY7" fmla="*/ 414 h 10988"/>
                <a:gd name="connsiteX8" fmla="*/ 1563 w 10461"/>
                <a:gd name="connsiteY8" fmla="*/ 56 h 10988"/>
                <a:gd name="connsiteX9" fmla="*/ 3373 w 10461"/>
                <a:gd name="connsiteY9" fmla="*/ 748 h 10988"/>
                <a:gd name="connsiteX10" fmla="*/ 4755 w 10461"/>
                <a:gd name="connsiteY10" fmla="*/ 940 h 10988"/>
                <a:gd name="connsiteX11" fmla="*/ 6447 w 10461"/>
                <a:gd name="connsiteY11" fmla="*/ 1055 h 10988"/>
                <a:gd name="connsiteX12" fmla="*/ 7842 w 10461"/>
                <a:gd name="connsiteY12" fmla="*/ 701 h 10988"/>
                <a:gd name="connsiteX13" fmla="*/ 8797 w 10461"/>
                <a:gd name="connsiteY13" fmla="*/ 1424 h 10988"/>
                <a:gd name="connsiteX14" fmla="*/ 10307 w 10461"/>
                <a:gd name="connsiteY14" fmla="*/ 1586 h 10988"/>
                <a:gd name="connsiteX15" fmla="*/ 9724 w 10461"/>
                <a:gd name="connsiteY15" fmla="*/ 2424 h 10988"/>
                <a:gd name="connsiteX16" fmla="*/ 8914 w 10461"/>
                <a:gd name="connsiteY16" fmla="*/ 5032 h 10988"/>
                <a:gd name="connsiteX17" fmla="*/ 9477 w 10461"/>
                <a:gd name="connsiteY17" fmla="*/ 10988 h 10988"/>
                <a:gd name="connsiteX0" fmla="*/ 7429 w 10461"/>
                <a:gd name="connsiteY0" fmla="*/ 9784 h 9784"/>
                <a:gd name="connsiteX1" fmla="*/ 6728 w 10461"/>
                <a:gd name="connsiteY1" fmla="*/ 7644 h 9784"/>
                <a:gd name="connsiteX2" fmla="*/ 5947 w 10461"/>
                <a:gd name="connsiteY2" fmla="*/ 4880 h 9784"/>
                <a:gd name="connsiteX3" fmla="*/ 4928 w 10461"/>
                <a:gd name="connsiteY3" fmla="*/ 2412 h 9784"/>
                <a:gd name="connsiteX4" fmla="*/ 3338 w 10461"/>
                <a:gd name="connsiteY4" fmla="*/ 1870 h 9784"/>
                <a:gd name="connsiteX5" fmla="*/ 1914 w 10461"/>
                <a:gd name="connsiteY5" fmla="*/ 1367 h 9784"/>
                <a:gd name="connsiteX6" fmla="*/ 644 w 10461"/>
                <a:gd name="connsiteY6" fmla="*/ 566 h 9784"/>
                <a:gd name="connsiteX7" fmla="*/ 146 w 10461"/>
                <a:gd name="connsiteY7" fmla="*/ 414 h 9784"/>
                <a:gd name="connsiteX8" fmla="*/ 1563 w 10461"/>
                <a:gd name="connsiteY8" fmla="*/ 56 h 9784"/>
                <a:gd name="connsiteX9" fmla="*/ 3373 w 10461"/>
                <a:gd name="connsiteY9" fmla="*/ 748 h 9784"/>
                <a:gd name="connsiteX10" fmla="*/ 4755 w 10461"/>
                <a:gd name="connsiteY10" fmla="*/ 940 h 9784"/>
                <a:gd name="connsiteX11" fmla="*/ 6447 w 10461"/>
                <a:gd name="connsiteY11" fmla="*/ 1055 h 9784"/>
                <a:gd name="connsiteX12" fmla="*/ 7842 w 10461"/>
                <a:gd name="connsiteY12" fmla="*/ 701 h 9784"/>
                <a:gd name="connsiteX13" fmla="*/ 8797 w 10461"/>
                <a:gd name="connsiteY13" fmla="*/ 1424 h 9784"/>
                <a:gd name="connsiteX14" fmla="*/ 10307 w 10461"/>
                <a:gd name="connsiteY14" fmla="*/ 1586 h 9784"/>
                <a:gd name="connsiteX15" fmla="*/ 9724 w 10461"/>
                <a:gd name="connsiteY15" fmla="*/ 2424 h 9784"/>
                <a:gd name="connsiteX16" fmla="*/ 8914 w 10461"/>
                <a:gd name="connsiteY16" fmla="*/ 5032 h 9784"/>
                <a:gd name="connsiteX17" fmla="*/ 8986 w 10461"/>
                <a:gd name="connsiteY17" fmla="*/ 8960 h 9784"/>
                <a:gd name="connsiteX0" fmla="*/ 7102 w 10000"/>
                <a:gd name="connsiteY0" fmla="*/ 10000 h 10000"/>
                <a:gd name="connsiteX1" fmla="*/ 6432 w 10000"/>
                <a:gd name="connsiteY1" fmla="*/ 7813 h 10000"/>
                <a:gd name="connsiteX2" fmla="*/ 5685 w 10000"/>
                <a:gd name="connsiteY2" fmla="*/ 4988 h 10000"/>
                <a:gd name="connsiteX3" fmla="*/ 4711 w 10000"/>
                <a:gd name="connsiteY3" fmla="*/ 2465 h 10000"/>
                <a:gd name="connsiteX4" fmla="*/ 3191 w 10000"/>
                <a:gd name="connsiteY4" fmla="*/ 1911 h 10000"/>
                <a:gd name="connsiteX5" fmla="*/ 1830 w 10000"/>
                <a:gd name="connsiteY5" fmla="*/ 1397 h 10000"/>
                <a:gd name="connsiteX6" fmla="*/ 616 w 10000"/>
                <a:gd name="connsiteY6" fmla="*/ 578 h 10000"/>
                <a:gd name="connsiteX7" fmla="*/ 140 w 10000"/>
                <a:gd name="connsiteY7" fmla="*/ 423 h 10000"/>
                <a:gd name="connsiteX8" fmla="*/ 1494 w 10000"/>
                <a:gd name="connsiteY8" fmla="*/ 57 h 10000"/>
                <a:gd name="connsiteX9" fmla="*/ 3224 w 10000"/>
                <a:gd name="connsiteY9" fmla="*/ 765 h 10000"/>
                <a:gd name="connsiteX10" fmla="*/ 4545 w 10000"/>
                <a:gd name="connsiteY10" fmla="*/ 961 h 10000"/>
                <a:gd name="connsiteX11" fmla="*/ 6163 w 10000"/>
                <a:gd name="connsiteY11" fmla="*/ 1078 h 10000"/>
                <a:gd name="connsiteX12" fmla="*/ 7496 w 10000"/>
                <a:gd name="connsiteY12" fmla="*/ 716 h 10000"/>
                <a:gd name="connsiteX13" fmla="*/ 8409 w 10000"/>
                <a:gd name="connsiteY13" fmla="*/ 1455 h 10000"/>
                <a:gd name="connsiteX14" fmla="*/ 9853 w 10000"/>
                <a:gd name="connsiteY14" fmla="*/ 1621 h 10000"/>
                <a:gd name="connsiteX15" fmla="*/ 9295 w 10000"/>
                <a:gd name="connsiteY15" fmla="*/ 2478 h 10000"/>
                <a:gd name="connsiteX16" fmla="*/ 8521 w 10000"/>
                <a:gd name="connsiteY16" fmla="*/ 5143 h 10000"/>
                <a:gd name="connsiteX17" fmla="*/ 8590 w 10000"/>
                <a:gd name="connsiteY17" fmla="*/ 9158 h 10000"/>
                <a:gd name="connsiteX0" fmla="*/ 7102 w 10000"/>
                <a:gd name="connsiteY0" fmla="*/ 10000 h 10000"/>
                <a:gd name="connsiteX1" fmla="*/ 6432 w 10000"/>
                <a:gd name="connsiteY1" fmla="*/ 7813 h 10000"/>
                <a:gd name="connsiteX2" fmla="*/ 5685 w 10000"/>
                <a:gd name="connsiteY2" fmla="*/ 4988 h 10000"/>
                <a:gd name="connsiteX3" fmla="*/ 4711 w 10000"/>
                <a:gd name="connsiteY3" fmla="*/ 2465 h 10000"/>
                <a:gd name="connsiteX4" fmla="*/ 3191 w 10000"/>
                <a:gd name="connsiteY4" fmla="*/ 1911 h 10000"/>
                <a:gd name="connsiteX5" fmla="*/ 1830 w 10000"/>
                <a:gd name="connsiteY5" fmla="*/ 1397 h 10000"/>
                <a:gd name="connsiteX6" fmla="*/ 616 w 10000"/>
                <a:gd name="connsiteY6" fmla="*/ 578 h 10000"/>
                <a:gd name="connsiteX7" fmla="*/ 140 w 10000"/>
                <a:gd name="connsiteY7" fmla="*/ 423 h 10000"/>
                <a:gd name="connsiteX8" fmla="*/ 1494 w 10000"/>
                <a:gd name="connsiteY8" fmla="*/ 57 h 10000"/>
                <a:gd name="connsiteX9" fmla="*/ 3224 w 10000"/>
                <a:gd name="connsiteY9" fmla="*/ 765 h 10000"/>
                <a:gd name="connsiteX10" fmla="*/ 4545 w 10000"/>
                <a:gd name="connsiteY10" fmla="*/ 961 h 10000"/>
                <a:gd name="connsiteX11" fmla="*/ 6163 w 10000"/>
                <a:gd name="connsiteY11" fmla="*/ 1078 h 10000"/>
                <a:gd name="connsiteX12" fmla="*/ 7496 w 10000"/>
                <a:gd name="connsiteY12" fmla="*/ 716 h 10000"/>
                <a:gd name="connsiteX13" fmla="*/ 8409 w 10000"/>
                <a:gd name="connsiteY13" fmla="*/ 1455 h 10000"/>
                <a:gd name="connsiteX14" fmla="*/ 9853 w 10000"/>
                <a:gd name="connsiteY14" fmla="*/ 1621 h 10000"/>
                <a:gd name="connsiteX15" fmla="*/ 9295 w 10000"/>
                <a:gd name="connsiteY15" fmla="*/ 2478 h 10000"/>
                <a:gd name="connsiteX16" fmla="*/ 8521 w 10000"/>
                <a:gd name="connsiteY16" fmla="*/ 5143 h 10000"/>
                <a:gd name="connsiteX17" fmla="*/ 8590 w 10000"/>
                <a:gd name="connsiteY17" fmla="*/ 9158 h 10000"/>
                <a:gd name="connsiteX0" fmla="*/ 7102 w 10000"/>
                <a:gd name="connsiteY0" fmla="*/ 10969 h 10969"/>
                <a:gd name="connsiteX1" fmla="*/ 6432 w 10000"/>
                <a:gd name="connsiteY1" fmla="*/ 8782 h 10969"/>
                <a:gd name="connsiteX2" fmla="*/ 5685 w 10000"/>
                <a:gd name="connsiteY2" fmla="*/ 5957 h 10969"/>
                <a:gd name="connsiteX3" fmla="*/ 4711 w 10000"/>
                <a:gd name="connsiteY3" fmla="*/ 3434 h 10969"/>
                <a:gd name="connsiteX4" fmla="*/ 3191 w 10000"/>
                <a:gd name="connsiteY4" fmla="*/ 2880 h 10969"/>
                <a:gd name="connsiteX5" fmla="*/ 1830 w 10000"/>
                <a:gd name="connsiteY5" fmla="*/ 2366 h 10969"/>
                <a:gd name="connsiteX6" fmla="*/ 616 w 10000"/>
                <a:gd name="connsiteY6" fmla="*/ 1547 h 10969"/>
                <a:gd name="connsiteX7" fmla="*/ 140 w 10000"/>
                <a:gd name="connsiteY7" fmla="*/ 1392 h 10969"/>
                <a:gd name="connsiteX8" fmla="*/ 1494 w 10000"/>
                <a:gd name="connsiteY8" fmla="*/ 1026 h 10969"/>
                <a:gd name="connsiteX9" fmla="*/ 3224 w 10000"/>
                <a:gd name="connsiteY9" fmla="*/ 1734 h 10969"/>
                <a:gd name="connsiteX10" fmla="*/ 4545 w 10000"/>
                <a:gd name="connsiteY10" fmla="*/ 1930 h 10969"/>
                <a:gd name="connsiteX11" fmla="*/ 6163 w 10000"/>
                <a:gd name="connsiteY11" fmla="*/ 2047 h 10969"/>
                <a:gd name="connsiteX12" fmla="*/ 7438 w 10000"/>
                <a:gd name="connsiteY12" fmla="*/ 62 h 10969"/>
                <a:gd name="connsiteX13" fmla="*/ 8409 w 10000"/>
                <a:gd name="connsiteY13" fmla="*/ 2424 h 10969"/>
                <a:gd name="connsiteX14" fmla="*/ 9853 w 10000"/>
                <a:gd name="connsiteY14" fmla="*/ 2590 h 10969"/>
                <a:gd name="connsiteX15" fmla="*/ 9295 w 10000"/>
                <a:gd name="connsiteY15" fmla="*/ 3447 h 10969"/>
                <a:gd name="connsiteX16" fmla="*/ 8521 w 10000"/>
                <a:gd name="connsiteY16" fmla="*/ 6112 h 10969"/>
                <a:gd name="connsiteX17" fmla="*/ 8590 w 10000"/>
                <a:gd name="connsiteY17" fmla="*/ 10127 h 10969"/>
                <a:gd name="connsiteX0" fmla="*/ 7102 w 9976"/>
                <a:gd name="connsiteY0" fmla="*/ 10970 h 10970"/>
                <a:gd name="connsiteX1" fmla="*/ 6432 w 9976"/>
                <a:gd name="connsiteY1" fmla="*/ 8783 h 10970"/>
                <a:gd name="connsiteX2" fmla="*/ 5685 w 9976"/>
                <a:gd name="connsiteY2" fmla="*/ 5958 h 10970"/>
                <a:gd name="connsiteX3" fmla="*/ 4711 w 9976"/>
                <a:gd name="connsiteY3" fmla="*/ 3435 h 10970"/>
                <a:gd name="connsiteX4" fmla="*/ 3191 w 9976"/>
                <a:gd name="connsiteY4" fmla="*/ 2881 h 10970"/>
                <a:gd name="connsiteX5" fmla="*/ 1830 w 9976"/>
                <a:gd name="connsiteY5" fmla="*/ 2367 h 10970"/>
                <a:gd name="connsiteX6" fmla="*/ 616 w 9976"/>
                <a:gd name="connsiteY6" fmla="*/ 1548 h 10970"/>
                <a:gd name="connsiteX7" fmla="*/ 140 w 9976"/>
                <a:gd name="connsiteY7" fmla="*/ 1393 h 10970"/>
                <a:gd name="connsiteX8" fmla="*/ 1494 w 9976"/>
                <a:gd name="connsiteY8" fmla="*/ 1027 h 10970"/>
                <a:gd name="connsiteX9" fmla="*/ 3224 w 9976"/>
                <a:gd name="connsiteY9" fmla="*/ 1735 h 10970"/>
                <a:gd name="connsiteX10" fmla="*/ 4545 w 9976"/>
                <a:gd name="connsiteY10" fmla="*/ 1931 h 10970"/>
                <a:gd name="connsiteX11" fmla="*/ 6163 w 9976"/>
                <a:gd name="connsiteY11" fmla="*/ 2048 h 10970"/>
                <a:gd name="connsiteX12" fmla="*/ 7438 w 9976"/>
                <a:gd name="connsiteY12" fmla="*/ 63 h 10970"/>
                <a:gd name="connsiteX13" fmla="*/ 8558 w 9976"/>
                <a:gd name="connsiteY13" fmla="*/ 1669 h 10970"/>
                <a:gd name="connsiteX14" fmla="*/ 9853 w 9976"/>
                <a:gd name="connsiteY14" fmla="*/ 2591 h 10970"/>
                <a:gd name="connsiteX15" fmla="*/ 9295 w 9976"/>
                <a:gd name="connsiteY15" fmla="*/ 3448 h 10970"/>
                <a:gd name="connsiteX16" fmla="*/ 8521 w 9976"/>
                <a:gd name="connsiteY16" fmla="*/ 6113 h 10970"/>
                <a:gd name="connsiteX17" fmla="*/ 8590 w 9976"/>
                <a:gd name="connsiteY17" fmla="*/ 10128 h 10970"/>
                <a:gd name="connsiteX0" fmla="*/ 7119 w 10000"/>
                <a:gd name="connsiteY0" fmla="*/ 9967 h 9967"/>
                <a:gd name="connsiteX1" fmla="*/ 6447 w 10000"/>
                <a:gd name="connsiteY1" fmla="*/ 7973 h 9967"/>
                <a:gd name="connsiteX2" fmla="*/ 5699 w 10000"/>
                <a:gd name="connsiteY2" fmla="*/ 5398 h 9967"/>
                <a:gd name="connsiteX3" fmla="*/ 4722 w 10000"/>
                <a:gd name="connsiteY3" fmla="*/ 3098 h 9967"/>
                <a:gd name="connsiteX4" fmla="*/ 3199 w 10000"/>
                <a:gd name="connsiteY4" fmla="*/ 2593 h 9967"/>
                <a:gd name="connsiteX5" fmla="*/ 1834 w 10000"/>
                <a:gd name="connsiteY5" fmla="*/ 2125 h 9967"/>
                <a:gd name="connsiteX6" fmla="*/ 617 w 10000"/>
                <a:gd name="connsiteY6" fmla="*/ 1378 h 9967"/>
                <a:gd name="connsiteX7" fmla="*/ 140 w 10000"/>
                <a:gd name="connsiteY7" fmla="*/ 1237 h 9967"/>
                <a:gd name="connsiteX8" fmla="*/ 1498 w 10000"/>
                <a:gd name="connsiteY8" fmla="*/ 903 h 9967"/>
                <a:gd name="connsiteX9" fmla="*/ 3232 w 10000"/>
                <a:gd name="connsiteY9" fmla="*/ 1549 h 9967"/>
                <a:gd name="connsiteX10" fmla="*/ 4556 w 10000"/>
                <a:gd name="connsiteY10" fmla="*/ 1727 h 9967"/>
                <a:gd name="connsiteX11" fmla="*/ 6189 w 10000"/>
                <a:gd name="connsiteY11" fmla="*/ 1345 h 9967"/>
                <a:gd name="connsiteX12" fmla="*/ 7456 w 10000"/>
                <a:gd name="connsiteY12" fmla="*/ 24 h 9967"/>
                <a:gd name="connsiteX13" fmla="*/ 8579 w 10000"/>
                <a:gd name="connsiteY13" fmla="*/ 1488 h 9967"/>
                <a:gd name="connsiteX14" fmla="*/ 9877 w 10000"/>
                <a:gd name="connsiteY14" fmla="*/ 2329 h 9967"/>
                <a:gd name="connsiteX15" fmla="*/ 9317 w 10000"/>
                <a:gd name="connsiteY15" fmla="*/ 3110 h 9967"/>
                <a:gd name="connsiteX16" fmla="*/ 8541 w 10000"/>
                <a:gd name="connsiteY16" fmla="*/ 5539 h 9967"/>
                <a:gd name="connsiteX17" fmla="*/ 8611 w 10000"/>
                <a:gd name="connsiteY17" fmla="*/ 9199 h 9967"/>
                <a:gd name="connsiteX0" fmla="*/ 7119 w 10000"/>
                <a:gd name="connsiteY0" fmla="*/ 10000 h 10000"/>
                <a:gd name="connsiteX1" fmla="*/ 6447 w 10000"/>
                <a:gd name="connsiteY1" fmla="*/ 7999 h 10000"/>
                <a:gd name="connsiteX2" fmla="*/ 5699 w 10000"/>
                <a:gd name="connsiteY2" fmla="*/ 5416 h 10000"/>
                <a:gd name="connsiteX3" fmla="*/ 4722 w 10000"/>
                <a:gd name="connsiteY3" fmla="*/ 3108 h 10000"/>
                <a:gd name="connsiteX4" fmla="*/ 3199 w 10000"/>
                <a:gd name="connsiteY4" fmla="*/ 2602 h 10000"/>
                <a:gd name="connsiteX5" fmla="*/ 1834 w 10000"/>
                <a:gd name="connsiteY5" fmla="*/ 2132 h 10000"/>
                <a:gd name="connsiteX6" fmla="*/ 617 w 10000"/>
                <a:gd name="connsiteY6" fmla="*/ 1383 h 10000"/>
                <a:gd name="connsiteX7" fmla="*/ 140 w 10000"/>
                <a:gd name="connsiteY7" fmla="*/ 1241 h 10000"/>
                <a:gd name="connsiteX8" fmla="*/ 1498 w 10000"/>
                <a:gd name="connsiteY8" fmla="*/ 906 h 10000"/>
                <a:gd name="connsiteX9" fmla="*/ 3232 w 10000"/>
                <a:gd name="connsiteY9" fmla="*/ 1554 h 10000"/>
                <a:gd name="connsiteX10" fmla="*/ 4608 w 10000"/>
                <a:gd name="connsiteY10" fmla="*/ 1412 h 10000"/>
                <a:gd name="connsiteX11" fmla="*/ 6189 w 10000"/>
                <a:gd name="connsiteY11" fmla="*/ 1349 h 10000"/>
                <a:gd name="connsiteX12" fmla="*/ 7456 w 10000"/>
                <a:gd name="connsiteY12" fmla="*/ 24 h 10000"/>
                <a:gd name="connsiteX13" fmla="*/ 8579 w 10000"/>
                <a:gd name="connsiteY13" fmla="*/ 1493 h 10000"/>
                <a:gd name="connsiteX14" fmla="*/ 9877 w 10000"/>
                <a:gd name="connsiteY14" fmla="*/ 2337 h 10000"/>
                <a:gd name="connsiteX15" fmla="*/ 9317 w 10000"/>
                <a:gd name="connsiteY15" fmla="*/ 3120 h 10000"/>
                <a:gd name="connsiteX16" fmla="*/ 8541 w 10000"/>
                <a:gd name="connsiteY16" fmla="*/ 5557 h 10000"/>
                <a:gd name="connsiteX17" fmla="*/ 8611 w 10000"/>
                <a:gd name="connsiteY17" fmla="*/ 9229 h 10000"/>
                <a:gd name="connsiteX0" fmla="*/ 7119 w 10000"/>
                <a:gd name="connsiteY0" fmla="*/ 10000 h 10000"/>
                <a:gd name="connsiteX1" fmla="*/ 6447 w 10000"/>
                <a:gd name="connsiteY1" fmla="*/ 7999 h 10000"/>
                <a:gd name="connsiteX2" fmla="*/ 5699 w 10000"/>
                <a:gd name="connsiteY2" fmla="*/ 5416 h 10000"/>
                <a:gd name="connsiteX3" fmla="*/ 4722 w 10000"/>
                <a:gd name="connsiteY3" fmla="*/ 3108 h 10000"/>
                <a:gd name="connsiteX4" fmla="*/ 3199 w 10000"/>
                <a:gd name="connsiteY4" fmla="*/ 2602 h 10000"/>
                <a:gd name="connsiteX5" fmla="*/ 1834 w 10000"/>
                <a:gd name="connsiteY5" fmla="*/ 2132 h 10000"/>
                <a:gd name="connsiteX6" fmla="*/ 617 w 10000"/>
                <a:gd name="connsiteY6" fmla="*/ 1383 h 10000"/>
                <a:gd name="connsiteX7" fmla="*/ 140 w 10000"/>
                <a:gd name="connsiteY7" fmla="*/ 1241 h 10000"/>
                <a:gd name="connsiteX8" fmla="*/ 1498 w 10000"/>
                <a:gd name="connsiteY8" fmla="*/ 906 h 10000"/>
                <a:gd name="connsiteX9" fmla="*/ 3238 w 10000"/>
                <a:gd name="connsiteY9" fmla="*/ 1281 h 10000"/>
                <a:gd name="connsiteX10" fmla="*/ 4608 w 10000"/>
                <a:gd name="connsiteY10" fmla="*/ 1412 h 10000"/>
                <a:gd name="connsiteX11" fmla="*/ 6189 w 10000"/>
                <a:gd name="connsiteY11" fmla="*/ 1349 h 10000"/>
                <a:gd name="connsiteX12" fmla="*/ 7456 w 10000"/>
                <a:gd name="connsiteY12" fmla="*/ 24 h 10000"/>
                <a:gd name="connsiteX13" fmla="*/ 8579 w 10000"/>
                <a:gd name="connsiteY13" fmla="*/ 1493 h 10000"/>
                <a:gd name="connsiteX14" fmla="*/ 9877 w 10000"/>
                <a:gd name="connsiteY14" fmla="*/ 2337 h 10000"/>
                <a:gd name="connsiteX15" fmla="*/ 9317 w 10000"/>
                <a:gd name="connsiteY15" fmla="*/ 3120 h 10000"/>
                <a:gd name="connsiteX16" fmla="*/ 8541 w 10000"/>
                <a:gd name="connsiteY16" fmla="*/ 5557 h 10000"/>
                <a:gd name="connsiteX17" fmla="*/ 8611 w 10000"/>
                <a:gd name="connsiteY17" fmla="*/ 9229 h 10000"/>
                <a:gd name="connsiteX0" fmla="*/ 6937 w 9818"/>
                <a:gd name="connsiteY0" fmla="*/ 10000 h 10000"/>
                <a:gd name="connsiteX1" fmla="*/ 6265 w 9818"/>
                <a:gd name="connsiteY1" fmla="*/ 7999 h 10000"/>
                <a:gd name="connsiteX2" fmla="*/ 5517 w 9818"/>
                <a:gd name="connsiteY2" fmla="*/ 5416 h 10000"/>
                <a:gd name="connsiteX3" fmla="*/ 4540 w 9818"/>
                <a:gd name="connsiteY3" fmla="*/ 3108 h 10000"/>
                <a:gd name="connsiteX4" fmla="*/ 3017 w 9818"/>
                <a:gd name="connsiteY4" fmla="*/ 2602 h 10000"/>
                <a:gd name="connsiteX5" fmla="*/ 1652 w 9818"/>
                <a:gd name="connsiteY5" fmla="*/ 2132 h 10000"/>
                <a:gd name="connsiteX6" fmla="*/ 435 w 9818"/>
                <a:gd name="connsiteY6" fmla="*/ 1383 h 10000"/>
                <a:gd name="connsiteX7" fmla="*/ 140 w 9818"/>
                <a:gd name="connsiteY7" fmla="*/ 1155 h 10000"/>
                <a:gd name="connsiteX8" fmla="*/ 1316 w 9818"/>
                <a:gd name="connsiteY8" fmla="*/ 906 h 10000"/>
                <a:gd name="connsiteX9" fmla="*/ 3056 w 9818"/>
                <a:gd name="connsiteY9" fmla="*/ 1281 h 10000"/>
                <a:gd name="connsiteX10" fmla="*/ 4426 w 9818"/>
                <a:gd name="connsiteY10" fmla="*/ 1412 h 10000"/>
                <a:gd name="connsiteX11" fmla="*/ 6007 w 9818"/>
                <a:gd name="connsiteY11" fmla="*/ 1349 h 10000"/>
                <a:gd name="connsiteX12" fmla="*/ 7274 w 9818"/>
                <a:gd name="connsiteY12" fmla="*/ 24 h 10000"/>
                <a:gd name="connsiteX13" fmla="*/ 8397 w 9818"/>
                <a:gd name="connsiteY13" fmla="*/ 1493 h 10000"/>
                <a:gd name="connsiteX14" fmla="*/ 9695 w 9818"/>
                <a:gd name="connsiteY14" fmla="*/ 2337 h 10000"/>
                <a:gd name="connsiteX15" fmla="*/ 9135 w 9818"/>
                <a:gd name="connsiteY15" fmla="*/ 3120 h 10000"/>
                <a:gd name="connsiteX16" fmla="*/ 8359 w 9818"/>
                <a:gd name="connsiteY16" fmla="*/ 5557 h 10000"/>
                <a:gd name="connsiteX17" fmla="*/ 8429 w 9818"/>
                <a:gd name="connsiteY17" fmla="*/ 9229 h 10000"/>
                <a:gd name="connsiteX0" fmla="*/ 6975 w 9909"/>
                <a:gd name="connsiteY0" fmla="*/ 10000 h 10000"/>
                <a:gd name="connsiteX1" fmla="*/ 6290 w 9909"/>
                <a:gd name="connsiteY1" fmla="*/ 7999 h 10000"/>
                <a:gd name="connsiteX2" fmla="*/ 5528 w 9909"/>
                <a:gd name="connsiteY2" fmla="*/ 5416 h 10000"/>
                <a:gd name="connsiteX3" fmla="*/ 4533 w 9909"/>
                <a:gd name="connsiteY3" fmla="*/ 3108 h 10000"/>
                <a:gd name="connsiteX4" fmla="*/ 2982 w 9909"/>
                <a:gd name="connsiteY4" fmla="*/ 2602 h 10000"/>
                <a:gd name="connsiteX5" fmla="*/ 1592 w 9909"/>
                <a:gd name="connsiteY5" fmla="*/ 2132 h 10000"/>
                <a:gd name="connsiteX6" fmla="*/ 938 w 9909"/>
                <a:gd name="connsiteY6" fmla="*/ 1785 h 10000"/>
                <a:gd name="connsiteX7" fmla="*/ 52 w 9909"/>
                <a:gd name="connsiteY7" fmla="*/ 1155 h 10000"/>
                <a:gd name="connsiteX8" fmla="*/ 1249 w 9909"/>
                <a:gd name="connsiteY8" fmla="*/ 906 h 10000"/>
                <a:gd name="connsiteX9" fmla="*/ 3022 w 9909"/>
                <a:gd name="connsiteY9" fmla="*/ 1281 h 10000"/>
                <a:gd name="connsiteX10" fmla="*/ 4417 w 9909"/>
                <a:gd name="connsiteY10" fmla="*/ 1412 h 10000"/>
                <a:gd name="connsiteX11" fmla="*/ 6027 w 9909"/>
                <a:gd name="connsiteY11" fmla="*/ 1349 h 10000"/>
                <a:gd name="connsiteX12" fmla="*/ 7318 w 9909"/>
                <a:gd name="connsiteY12" fmla="*/ 24 h 10000"/>
                <a:gd name="connsiteX13" fmla="*/ 8462 w 9909"/>
                <a:gd name="connsiteY13" fmla="*/ 1493 h 10000"/>
                <a:gd name="connsiteX14" fmla="*/ 9784 w 9909"/>
                <a:gd name="connsiteY14" fmla="*/ 2337 h 10000"/>
                <a:gd name="connsiteX15" fmla="*/ 9213 w 9909"/>
                <a:gd name="connsiteY15" fmla="*/ 3120 h 10000"/>
                <a:gd name="connsiteX16" fmla="*/ 8423 w 9909"/>
                <a:gd name="connsiteY16" fmla="*/ 5557 h 10000"/>
                <a:gd name="connsiteX17" fmla="*/ 8494 w 9909"/>
                <a:gd name="connsiteY17" fmla="*/ 9229 h 10000"/>
                <a:gd name="connsiteX0" fmla="*/ 6900 w 9861"/>
                <a:gd name="connsiteY0" fmla="*/ 10000 h 10000"/>
                <a:gd name="connsiteX1" fmla="*/ 6209 w 9861"/>
                <a:gd name="connsiteY1" fmla="*/ 7999 h 10000"/>
                <a:gd name="connsiteX2" fmla="*/ 5440 w 9861"/>
                <a:gd name="connsiteY2" fmla="*/ 5416 h 10000"/>
                <a:gd name="connsiteX3" fmla="*/ 4436 w 9861"/>
                <a:gd name="connsiteY3" fmla="*/ 3108 h 10000"/>
                <a:gd name="connsiteX4" fmla="*/ 2870 w 9861"/>
                <a:gd name="connsiteY4" fmla="*/ 2602 h 10000"/>
                <a:gd name="connsiteX5" fmla="*/ 1468 w 9861"/>
                <a:gd name="connsiteY5" fmla="*/ 2132 h 10000"/>
                <a:gd name="connsiteX6" fmla="*/ 808 w 9861"/>
                <a:gd name="connsiteY6" fmla="*/ 1785 h 10000"/>
                <a:gd name="connsiteX7" fmla="*/ 52 w 9861"/>
                <a:gd name="connsiteY7" fmla="*/ 1118 h 10000"/>
                <a:gd name="connsiteX8" fmla="*/ 1121 w 9861"/>
                <a:gd name="connsiteY8" fmla="*/ 906 h 10000"/>
                <a:gd name="connsiteX9" fmla="*/ 2911 w 9861"/>
                <a:gd name="connsiteY9" fmla="*/ 1281 h 10000"/>
                <a:gd name="connsiteX10" fmla="*/ 4319 w 9861"/>
                <a:gd name="connsiteY10" fmla="*/ 1412 h 10000"/>
                <a:gd name="connsiteX11" fmla="*/ 5943 w 9861"/>
                <a:gd name="connsiteY11" fmla="*/ 1349 h 10000"/>
                <a:gd name="connsiteX12" fmla="*/ 7246 w 9861"/>
                <a:gd name="connsiteY12" fmla="*/ 24 h 10000"/>
                <a:gd name="connsiteX13" fmla="*/ 8401 w 9861"/>
                <a:gd name="connsiteY13" fmla="*/ 1493 h 10000"/>
                <a:gd name="connsiteX14" fmla="*/ 9735 w 9861"/>
                <a:gd name="connsiteY14" fmla="*/ 2337 h 10000"/>
                <a:gd name="connsiteX15" fmla="*/ 9159 w 9861"/>
                <a:gd name="connsiteY15" fmla="*/ 3120 h 10000"/>
                <a:gd name="connsiteX16" fmla="*/ 8361 w 9861"/>
                <a:gd name="connsiteY16" fmla="*/ 5557 h 10000"/>
                <a:gd name="connsiteX17" fmla="*/ 8433 w 9861"/>
                <a:gd name="connsiteY17" fmla="*/ 9229 h 10000"/>
                <a:gd name="connsiteX0" fmla="*/ 6997 w 10000"/>
                <a:gd name="connsiteY0" fmla="*/ 10000 h 10000"/>
                <a:gd name="connsiteX1" fmla="*/ 6297 w 10000"/>
                <a:gd name="connsiteY1" fmla="*/ 7999 h 10000"/>
                <a:gd name="connsiteX2" fmla="*/ 5517 w 10000"/>
                <a:gd name="connsiteY2" fmla="*/ 5416 h 10000"/>
                <a:gd name="connsiteX3" fmla="*/ 4499 w 10000"/>
                <a:gd name="connsiteY3" fmla="*/ 3108 h 10000"/>
                <a:gd name="connsiteX4" fmla="*/ 2916 w 10000"/>
                <a:gd name="connsiteY4" fmla="*/ 2329 h 10000"/>
                <a:gd name="connsiteX5" fmla="*/ 1489 w 10000"/>
                <a:gd name="connsiteY5" fmla="*/ 2132 h 10000"/>
                <a:gd name="connsiteX6" fmla="*/ 819 w 10000"/>
                <a:gd name="connsiteY6" fmla="*/ 1785 h 10000"/>
                <a:gd name="connsiteX7" fmla="*/ 53 w 10000"/>
                <a:gd name="connsiteY7" fmla="*/ 1118 h 10000"/>
                <a:gd name="connsiteX8" fmla="*/ 1137 w 10000"/>
                <a:gd name="connsiteY8" fmla="*/ 906 h 10000"/>
                <a:gd name="connsiteX9" fmla="*/ 2952 w 10000"/>
                <a:gd name="connsiteY9" fmla="*/ 1281 h 10000"/>
                <a:gd name="connsiteX10" fmla="*/ 4380 w 10000"/>
                <a:gd name="connsiteY10" fmla="*/ 1412 h 10000"/>
                <a:gd name="connsiteX11" fmla="*/ 6027 w 10000"/>
                <a:gd name="connsiteY11" fmla="*/ 1349 h 10000"/>
                <a:gd name="connsiteX12" fmla="*/ 7348 w 10000"/>
                <a:gd name="connsiteY12" fmla="*/ 24 h 10000"/>
                <a:gd name="connsiteX13" fmla="*/ 8519 w 10000"/>
                <a:gd name="connsiteY13" fmla="*/ 1493 h 10000"/>
                <a:gd name="connsiteX14" fmla="*/ 9872 w 10000"/>
                <a:gd name="connsiteY14" fmla="*/ 2337 h 10000"/>
                <a:gd name="connsiteX15" fmla="*/ 9288 w 10000"/>
                <a:gd name="connsiteY15" fmla="*/ 3120 h 10000"/>
                <a:gd name="connsiteX16" fmla="*/ 8479 w 10000"/>
                <a:gd name="connsiteY16" fmla="*/ 5557 h 10000"/>
                <a:gd name="connsiteX17" fmla="*/ 8552 w 10000"/>
                <a:gd name="connsiteY17" fmla="*/ 9229 h 10000"/>
                <a:gd name="connsiteX0" fmla="*/ 6997 w 10000"/>
                <a:gd name="connsiteY0" fmla="*/ 10000 h 10000"/>
                <a:gd name="connsiteX1" fmla="*/ 6297 w 10000"/>
                <a:gd name="connsiteY1" fmla="*/ 7999 h 10000"/>
                <a:gd name="connsiteX2" fmla="*/ 5517 w 10000"/>
                <a:gd name="connsiteY2" fmla="*/ 5416 h 10000"/>
                <a:gd name="connsiteX3" fmla="*/ 4599 w 10000"/>
                <a:gd name="connsiteY3" fmla="*/ 2847 h 10000"/>
                <a:gd name="connsiteX4" fmla="*/ 2916 w 10000"/>
                <a:gd name="connsiteY4" fmla="*/ 2329 h 10000"/>
                <a:gd name="connsiteX5" fmla="*/ 1489 w 10000"/>
                <a:gd name="connsiteY5" fmla="*/ 2132 h 10000"/>
                <a:gd name="connsiteX6" fmla="*/ 819 w 10000"/>
                <a:gd name="connsiteY6" fmla="*/ 1785 h 10000"/>
                <a:gd name="connsiteX7" fmla="*/ 53 w 10000"/>
                <a:gd name="connsiteY7" fmla="*/ 1118 h 10000"/>
                <a:gd name="connsiteX8" fmla="*/ 1137 w 10000"/>
                <a:gd name="connsiteY8" fmla="*/ 906 h 10000"/>
                <a:gd name="connsiteX9" fmla="*/ 2952 w 10000"/>
                <a:gd name="connsiteY9" fmla="*/ 1281 h 10000"/>
                <a:gd name="connsiteX10" fmla="*/ 4380 w 10000"/>
                <a:gd name="connsiteY10" fmla="*/ 1412 h 10000"/>
                <a:gd name="connsiteX11" fmla="*/ 6027 w 10000"/>
                <a:gd name="connsiteY11" fmla="*/ 1349 h 10000"/>
                <a:gd name="connsiteX12" fmla="*/ 7348 w 10000"/>
                <a:gd name="connsiteY12" fmla="*/ 24 h 10000"/>
                <a:gd name="connsiteX13" fmla="*/ 8519 w 10000"/>
                <a:gd name="connsiteY13" fmla="*/ 1493 h 10000"/>
                <a:gd name="connsiteX14" fmla="*/ 9872 w 10000"/>
                <a:gd name="connsiteY14" fmla="*/ 2337 h 10000"/>
                <a:gd name="connsiteX15" fmla="*/ 9288 w 10000"/>
                <a:gd name="connsiteY15" fmla="*/ 3120 h 10000"/>
                <a:gd name="connsiteX16" fmla="*/ 8479 w 10000"/>
                <a:gd name="connsiteY16" fmla="*/ 5557 h 10000"/>
                <a:gd name="connsiteX17" fmla="*/ 8552 w 10000"/>
                <a:gd name="connsiteY17" fmla="*/ 9229 h 10000"/>
                <a:gd name="connsiteX0" fmla="*/ 6997 w 10000"/>
                <a:gd name="connsiteY0" fmla="*/ 10000 h 10000"/>
                <a:gd name="connsiteX1" fmla="*/ 6297 w 10000"/>
                <a:gd name="connsiteY1" fmla="*/ 7999 h 10000"/>
                <a:gd name="connsiteX2" fmla="*/ 6125 w 10000"/>
                <a:gd name="connsiteY2" fmla="*/ 4397 h 10000"/>
                <a:gd name="connsiteX3" fmla="*/ 4599 w 10000"/>
                <a:gd name="connsiteY3" fmla="*/ 2847 h 10000"/>
                <a:gd name="connsiteX4" fmla="*/ 2916 w 10000"/>
                <a:gd name="connsiteY4" fmla="*/ 2329 h 10000"/>
                <a:gd name="connsiteX5" fmla="*/ 1489 w 10000"/>
                <a:gd name="connsiteY5" fmla="*/ 2132 h 10000"/>
                <a:gd name="connsiteX6" fmla="*/ 819 w 10000"/>
                <a:gd name="connsiteY6" fmla="*/ 1785 h 10000"/>
                <a:gd name="connsiteX7" fmla="*/ 53 w 10000"/>
                <a:gd name="connsiteY7" fmla="*/ 1118 h 10000"/>
                <a:gd name="connsiteX8" fmla="*/ 1137 w 10000"/>
                <a:gd name="connsiteY8" fmla="*/ 906 h 10000"/>
                <a:gd name="connsiteX9" fmla="*/ 2952 w 10000"/>
                <a:gd name="connsiteY9" fmla="*/ 1281 h 10000"/>
                <a:gd name="connsiteX10" fmla="*/ 4380 w 10000"/>
                <a:gd name="connsiteY10" fmla="*/ 1412 h 10000"/>
                <a:gd name="connsiteX11" fmla="*/ 6027 w 10000"/>
                <a:gd name="connsiteY11" fmla="*/ 1349 h 10000"/>
                <a:gd name="connsiteX12" fmla="*/ 7348 w 10000"/>
                <a:gd name="connsiteY12" fmla="*/ 24 h 10000"/>
                <a:gd name="connsiteX13" fmla="*/ 8519 w 10000"/>
                <a:gd name="connsiteY13" fmla="*/ 1493 h 10000"/>
                <a:gd name="connsiteX14" fmla="*/ 9872 w 10000"/>
                <a:gd name="connsiteY14" fmla="*/ 2337 h 10000"/>
                <a:gd name="connsiteX15" fmla="*/ 9288 w 10000"/>
                <a:gd name="connsiteY15" fmla="*/ 3120 h 10000"/>
                <a:gd name="connsiteX16" fmla="*/ 8479 w 10000"/>
                <a:gd name="connsiteY16" fmla="*/ 5557 h 10000"/>
                <a:gd name="connsiteX17" fmla="*/ 8552 w 10000"/>
                <a:gd name="connsiteY17" fmla="*/ 9229 h 10000"/>
                <a:gd name="connsiteX0" fmla="*/ 6997 w 10000"/>
                <a:gd name="connsiteY0" fmla="*/ 10000 h 10000"/>
                <a:gd name="connsiteX1" fmla="*/ 7081 w 10000"/>
                <a:gd name="connsiteY1" fmla="*/ 7494 h 10000"/>
                <a:gd name="connsiteX2" fmla="*/ 6125 w 10000"/>
                <a:gd name="connsiteY2" fmla="*/ 4397 h 10000"/>
                <a:gd name="connsiteX3" fmla="*/ 4599 w 10000"/>
                <a:gd name="connsiteY3" fmla="*/ 2847 h 10000"/>
                <a:gd name="connsiteX4" fmla="*/ 2916 w 10000"/>
                <a:gd name="connsiteY4" fmla="*/ 2329 h 10000"/>
                <a:gd name="connsiteX5" fmla="*/ 1489 w 10000"/>
                <a:gd name="connsiteY5" fmla="*/ 2132 h 10000"/>
                <a:gd name="connsiteX6" fmla="*/ 819 w 10000"/>
                <a:gd name="connsiteY6" fmla="*/ 1785 h 10000"/>
                <a:gd name="connsiteX7" fmla="*/ 53 w 10000"/>
                <a:gd name="connsiteY7" fmla="*/ 1118 h 10000"/>
                <a:gd name="connsiteX8" fmla="*/ 1137 w 10000"/>
                <a:gd name="connsiteY8" fmla="*/ 906 h 10000"/>
                <a:gd name="connsiteX9" fmla="*/ 2952 w 10000"/>
                <a:gd name="connsiteY9" fmla="*/ 1281 h 10000"/>
                <a:gd name="connsiteX10" fmla="*/ 4380 w 10000"/>
                <a:gd name="connsiteY10" fmla="*/ 1412 h 10000"/>
                <a:gd name="connsiteX11" fmla="*/ 6027 w 10000"/>
                <a:gd name="connsiteY11" fmla="*/ 1349 h 10000"/>
                <a:gd name="connsiteX12" fmla="*/ 7348 w 10000"/>
                <a:gd name="connsiteY12" fmla="*/ 24 h 10000"/>
                <a:gd name="connsiteX13" fmla="*/ 8519 w 10000"/>
                <a:gd name="connsiteY13" fmla="*/ 1493 h 10000"/>
                <a:gd name="connsiteX14" fmla="*/ 9872 w 10000"/>
                <a:gd name="connsiteY14" fmla="*/ 2337 h 10000"/>
                <a:gd name="connsiteX15" fmla="*/ 9288 w 10000"/>
                <a:gd name="connsiteY15" fmla="*/ 3120 h 10000"/>
                <a:gd name="connsiteX16" fmla="*/ 8479 w 10000"/>
                <a:gd name="connsiteY16" fmla="*/ 5557 h 10000"/>
                <a:gd name="connsiteX17" fmla="*/ 8552 w 10000"/>
                <a:gd name="connsiteY17" fmla="*/ 9229 h 10000"/>
                <a:gd name="connsiteX0" fmla="*/ 7912 w 10000"/>
                <a:gd name="connsiteY0" fmla="*/ 9948 h 9948"/>
                <a:gd name="connsiteX1" fmla="*/ 7081 w 10000"/>
                <a:gd name="connsiteY1" fmla="*/ 7494 h 9948"/>
                <a:gd name="connsiteX2" fmla="*/ 6125 w 10000"/>
                <a:gd name="connsiteY2" fmla="*/ 4397 h 9948"/>
                <a:gd name="connsiteX3" fmla="*/ 4599 w 10000"/>
                <a:gd name="connsiteY3" fmla="*/ 2847 h 9948"/>
                <a:gd name="connsiteX4" fmla="*/ 2916 w 10000"/>
                <a:gd name="connsiteY4" fmla="*/ 2329 h 9948"/>
                <a:gd name="connsiteX5" fmla="*/ 1489 w 10000"/>
                <a:gd name="connsiteY5" fmla="*/ 2132 h 9948"/>
                <a:gd name="connsiteX6" fmla="*/ 819 w 10000"/>
                <a:gd name="connsiteY6" fmla="*/ 1785 h 9948"/>
                <a:gd name="connsiteX7" fmla="*/ 53 w 10000"/>
                <a:gd name="connsiteY7" fmla="*/ 1118 h 9948"/>
                <a:gd name="connsiteX8" fmla="*/ 1137 w 10000"/>
                <a:gd name="connsiteY8" fmla="*/ 906 h 9948"/>
                <a:gd name="connsiteX9" fmla="*/ 2952 w 10000"/>
                <a:gd name="connsiteY9" fmla="*/ 1281 h 9948"/>
                <a:gd name="connsiteX10" fmla="*/ 4380 w 10000"/>
                <a:gd name="connsiteY10" fmla="*/ 1412 h 9948"/>
                <a:gd name="connsiteX11" fmla="*/ 6027 w 10000"/>
                <a:gd name="connsiteY11" fmla="*/ 1349 h 9948"/>
                <a:gd name="connsiteX12" fmla="*/ 7348 w 10000"/>
                <a:gd name="connsiteY12" fmla="*/ 24 h 9948"/>
                <a:gd name="connsiteX13" fmla="*/ 8519 w 10000"/>
                <a:gd name="connsiteY13" fmla="*/ 1493 h 9948"/>
                <a:gd name="connsiteX14" fmla="*/ 9872 w 10000"/>
                <a:gd name="connsiteY14" fmla="*/ 2337 h 9948"/>
                <a:gd name="connsiteX15" fmla="*/ 9288 w 10000"/>
                <a:gd name="connsiteY15" fmla="*/ 3120 h 9948"/>
                <a:gd name="connsiteX16" fmla="*/ 8479 w 10000"/>
                <a:gd name="connsiteY16" fmla="*/ 5557 h 9948"/>
                <a:gd name="connsiteX17" fmla="*/ 8552 w 10000"/>
                <a:gd name="connsiteY17" fmla="*/ 9229 h 9948"/>
                <a:gd name="connsiteX0" fmla="*/ 7912 w 10000"/>
                <a:gd name="connsiteY0" fmla="*/ 10000 h 10000"/>
                <a:gd name="connsiteX1" fmla="*/ 7081 w 10000"/>
                <a:gd name="connsiteY1" fmla="*/ 7533 h 10000"/>
                <a:gd name="connsiteX2" fmla="*/ 6125 w 10000"/>
                <a:gd name="connsiteY2" fmla="*/ 4420 h 10000"/>
                <a:gd name="connsiteX3" fmla="*/ 4599 w 10000"/>
                <a:gd name="connsiteY3" fmla="*/ 2862 h 10000"/>
                <a:gd name="connsiteX4" fmla="*/ 2916 w 10000"/>
                <a:gd name="connsiteY4" fmla="*/ 2341 h 10000"/>
                <a:gd name="connsiteX5" fmla="*/ 1489 w 10000"/>
                <a:gd name="connsiteY5" fmla="*/ 2143 h 10000"/>
                <a:gd name="connsiteX6" fmla="*/ 819 w 10000"/>
                <a:gd name="connsiteY6" fmla="*/ 1794 h 10000"/>
                <a:gd name="connsiteX7" fmla="*/ 53 w 10000"/>
                <a:gd name="connsiteY7" fmla="*/ 1124 h 10000"/>
                <a:gd name="connsiteX8" fmla="*/ 1137 w 10000"/>
                <a:gd name="connsiteY8" fmla="*/ 911 h 10000"/>
                <a:gd name="connsiteX9" fmla="*/ 2952 w 10000"/>
                <a:gd name="connsiteY9" fmla="*/ 1288 h 10000"/>
                <a:gd name="connsiteX10" fmla="*/ 4380 w 10000"/>
                <a:gd name="connsiteY10" fmla="*/ 1419 h 10000"/>
                <a:gd name="connsiteX11" fmla="*/ 6027 w 10000"/>
                <a:gd name="connsiteY11" fmla="*/ 1356 h 10000"/>
                <a:gd name="connsiteX12" fmla="*/ 7348 w 10000"/>
                <a:gd name="connsiteY12" fmla="*/ 24 h 10000"/>
                <a:gd name="connsiteX13" fmla="*/ 8519 w 10000"/>
                <a:gd name="connsiteY13" fmla="*/ 1501 h 10000"/>
                <a:gd name="connsiteX14" fmla="*/ 9872 w 10000"/>
                <a:gd name="connsiteY14" fmla="*/ 2349 h 10000"/>
                <a:gd name="connsiteX15" fmla="*/ 9377 w 10000"/>
                <a:gd name="connsiteY15" fmla="*/ 3367 h 10000"/>
                <a:gd name="connsiteX16" fmla="*/ 8479 w 10000"/>
                <a:gd name="connsiteY16" fmla="*/ 5586 h 10000"/>
                <a:gd name="connsiteX17" fmla="*/ 8552 w 10000"/>
                <a:gd name="connsiteY17" fmla="*/ 9277 h 10000"/>
                <a:gd name="connsiteX0" fmla="*/ 7912 w 10000"/>
                <a:gd name="connsiteY0" fmla="*/ 10000 h 10000"/>
                <a:gd name="connsiteX1" fmla="*/ 7081 w 10000"/>
                <a:gd name="connsiteY1" fmla="*/ 7533 h 10000"/>
                <a:gd name="connsiteX2" fmla="*/ 6125 w 10000"/>
                <a:gd name="connsiteY2" fmla="*/ 4420 h 10000"/>
                <a:gd name="connsiteX3" fmla="*/ 4599 w 10000"/>
                <a:gd name="connsiteY3" fmla="*/ 2862 h 10000"/>
                <a:gd name="connsiteX4" fmla="*/ 2916 w 10000"/>
                <a:gd name="connsiteY4" fmla="*/ 2341 h 10000"/>
                <a:gd name="connsiteX5" fmla="*/ 1489 w 10000"/>
                <a:gd name="connsiteY5" fmla="*/ 2143 h 10000"/>
                <a:gd name="connsiteX6" fmla="*/ 819 w 10000"/>
                <a:gd name="connsiteY6" fmla="*/ 1794 h 10000"/>
                <a:gd name="connsiteX7" fmla="*/ 53 w 10000"/>
                <a:gd name="connsiteY7" fmla="*/ 1124 h 10000"/>
                <a:gd name="connsiteX8" fmla="*/ 1137 w 10000"/>
                <a:gd name="connsiteY8" fmla="*/ 911 h 10000"/>
                <a:gd name="connsiteX9" fmla="*/ 2952 w 10000"/>
                <a:gd name="connsiteY9" fmla="*/ 1288 h 10000"/>
                <a:gd name="connsiteX10" fmla="*/ 4380 w 10000"/>
                <a:gd name="connsiteY10" fmla="*/ 1419 h 10000"/>
                <a:gd name="connsiteX11" fmla="*/ 6027 w 10000"/>
                <a:gd name="connsiteY11" fmla="*/ 1356 h 10000"/>
                <a:gd name="connsiteX12" fmla="*/ 7348 w 10000"/>
                <a:gd name="connsiteY12" fmla="*/ 24 h 10000"/>
                <a:gd name="connsiteX13" fmla="*/ 8519 w 10000"/>
                <a:gd name="connsiteY13" fmla="*/ 1501 h 10000"/>
                <a:gd name="connsiteX14" fmla="*/ 9872 w 10000"/>
                <a:gd name="connsiteY14" fmla="*/ 2349 h 10000"/>
                <a:gd name="connsiteX15" fmla="*/ 9377 w 10000"/>
                <a:gd name="connsiteY15" fmla="*/ 3367 h 10000"/>
                <a:gd name="connsiteX16" fmla="*/ 8946 w 10000"/>
                <a:gd name="connsiteY16" fmla="*/ 5644 h 10000"/>
                <a:gd name="connsiteX17" fmla="*/ 8552 w 10000"/>
                <a:gd name="connsiteY17" fmla="*/ 9277 h 10000"/>
                <a:gd name="connsiteX0" fmla="*/ 7912 w 10000"/>
                <a:gd name="connsiteY0" fmla="*/ 10000 h 10000"/>
                <a:gd name="connsiteX1" fmla="*/ 7081 w 10000"/>
                <a:gd name="connsiteY1" fmla="*/ 7533 h 10000"/>
                <a:gd name="connsiteX2" fmla="*/ 6125 w 10000"/>
                <a:gd name="connsiteY2" fmla="*/ 4420 h 10000"/>
                <a:gd name="connsiteX3" fmla="*/ 4599 w 10000"/>
                <a:gd name="connsiteY3" fmla="*/ 2862 h 10000"/>
                <a:gd name="connsiteX4" fmla="*/ 2916 w 10000"/>
                <a:gd name="connsiteY4" fmla="*/ 2341 h 10000"/>
                <a:gd name="connsiteX5" fmla="*/ 1489 w 10000"/>
                <a:gd name="connsiteY5" fmla="*/ 2143 h 10000"/>
                <a:gd name="connsiteX6" fmla="*/ 819 w 10000"/>
                <a:gd name="connsiteY6" fmla="*/ 1794 h 10000"/>
                <a:gd name="connsiteX7" fmla="*/ 53 w 10000"/>
                <a:gd name="connsiteY7" fmla="*/ 1124 h 10000"/>
                <a:gd name="connsiteX8" fmla="*/ 1137 w 10000"/>
                <a:gd name="connsiteY8" fmla="*/ 911 h 10000"/>
                <a:gd name="connsiteX9" fmla="*/ 2952 w 10000"/>
                <a:gd name="connsiteY9" fmla="*/ 1288 h 10000"/>
                <a:gd name="connsiteX10" fmla="*/ 4380 w 10000"/>
                <a:gd name="connsiteY10" fmla="*/ 1419 h 10000"/>
                <a:gd name="connsiteX11" fmla="*/ 6027 w 10000"/>
                <a:gd name="connsiteY11" fmla="*/ 1356 h 10000"/>
                <a:gd name="connsiteX12" fmla="*/ 7348 w 10000"/>
                <a:gd name="connsiteY12" fmla="*/ 24 h 10000"/>
                <a:gd name="connsiteX13" fmla="*/ 8519 w 10000"/>
                <a:gd name="connsiteY13" fmla="*/ 1501 h 10000"/>
                <a:gd name="connsiteX14" fmla="*/ 9872 w 10000"/>
                <a:gd name="connsiteY14" fmla="*/ 2349 h 10000"/>
                <a:gd name="connsiteX15" fmla="*/ 9377 w 10000"/>
                <a:gd name="connsiteY15" fmla="*/ 3367 h 10000"/>
                <a:gd name="connsiteX16" fmla="*/ 8946 w 10000"/>
                <a:gd name="connsiteY16" fmla="*/ 5644 h 10000"/>
                <a:gd name="connsiteX17" fmla="*/ 9286 w 10000"/>
                <a:gd name="connsiteY17" fmla="*/ 9972 h 10000"/>
                <a:gd name="connsiteX0" fmla="*/ 7912 w 10000"/>
                <a:gd name="connsiteY0" fmla="*/ 10000 h 10000"/>
                <a:gd name="connsiteX1" fmla="*/ 7081 w 10000"/>
                <a:gd name="connsiteY1" fmla="*/ 7533 h 10000"/>
                <a:gd name="connsiteX2" fmla="*/ 6125 w 10000"/>
                <a:gd name="connsiteY2" fmla="*/ 4420 h 10000"/>
                <a:gd name="connsiteX3" fmla="*/ 4599 w 10000"/>
                <a:gd name="connsiteY3" fmla="*/ 2862 h 10000"/>
                <a:gd name="connsiteX4" fmla="*/ 2916 w 10000"/>
                <a:gd name="connsiteY4" fmla="*/ 2341 h 10000"/>
                <a:gd name="connsiteX5" fmla="*/ 1489 w 10000"/>
                <a:gd name="connsiteY5" fmla="*/ 2143 h 10000"/>
                <a:gd name="connsiteX6" fmla="*/ 819 w 10000"/>
                <a:gd name="connsiteY6" fmla="*/ 1794 h 10000"/>
                <a:gd name="connsiteX7" fmla="*/ 53 w 10000"/>
                <a:gd name="connsiteY7" fmla="*/ 1124 h 10000"/>
                <a:gd name="connsiteX8" fmla="*/ 1137 w 10000"/>
                <a:gd name="connsiteY8" fmla="*/ 911 h 10000"/>
                <a:gd name="connsiteX9" fmla="*/ 2952 w 10000"/>
                <a:gd name="connsiteY9" fmla="*/ 1288 h 10000"/>
                <a:gd name="connsiteX10" fmla="*/ 4380 w 10000"/>
                <a:gd name="connsiteY10" fmla="*/ 1419 h 10000"/>
                <a:gd name="connsiteX11" fmla="*/ 6027 w 10000"/>
                <a:gd name="connsiteY11" fmla="*/ 1356 h 10000"/>
                <a:gd name="connsiteX12" fmla="*/ 7348 w 10000"/>
                <a:gd name="connsiteY12" fmla="*/ 24 h 10000"/>
                <a:gd name="connsiteX13" fmla="*/ 8519 w 10000"/>
                <a:gd name="connsiteY13" fmla="*/ 1501 h 10000"/>
                <a:gd name="connsiteX14" fmla="*/ 9872 w 10000"/>
                <a:gd name="connsiteY14" fmla="*/ 2349 h 10000"/>
                <a:gd name="connsiteX15" fmla="*/ 9377 w 10000"/>
                <a:gd name="connsiteY15" fmla="*/ 3367 h 10000"/>
                <a:gd name="connsiteX16" fmla="*/ 8946 w 10000"/>
                <a:gd name="connsiteY16" fmla="*/ 5644 h 10000"/>
                <a:gd name="connsiteX17" fmla="*/ 9286 w 10000"/>
                <a:gd name="connsiteY17" fmla="*/ 9972 h 10000"/>
                <a:gd name="connsiteX0" fmla="*/ 7912 w 10000"/>
                <a:gd name="connsiteY0" fmla="*/ 10000 h 10000"/>
                <a:gd name="connsiteX1" fmla="*/ 7081 w 10000"/>
                <a:gd name="connsiteY1" fmla="*/ 7533 h 10000"/>
                <a:gd name="connsiteX2" fmla="*/ 6125 w 10000"/>
                <a:gd name="connsiteY2" fmla="*/ 4420 h 10000"/>
                <a:gd name="connsiteX3" fmla="*/ 4599 w 10000"/>
                <a:gd name="connsiteY3" fmla="*/ 2862 h 10000"/>
                <a:gd name="connsiteX4" fmla="*/ 2916 w 10000"/>
                <a:gd name="connsiteY4" fmla="*/ 2341 h 10000"/>
                <a:gd name="connsiteX5" fmla="*/ 1489 w 10000"/>
                <a:gd name="connsiteY5" fmla="*/ 2143 h 10000"/>
                <a:gd name="connsiteX6" fmla="*/ 819 w 10000"/>
                <a:gd name="connsiteY6" fmla="*/ 1794 h 10000"/>
                <a:gd name="connsiteX7" fmla="*/ 53 w 10000"/>
                <a:gd name="connsiteY7" fmla="*/ 1124 h 10000"/>
                <a:gd name="connsiteX8" fmla="*/ 1137 w 10000"/>
                <a:gd name="connsiteY8" fmla="*/ 911 h 10000"/>
                <a:gd name="connsiteX9" fmla="*/ 2952 w 10000"/>
                <a:gd name="connsiteY9" fmla="*/ 1288 h 10000"/>
                <a:gd name="connsiteX10" fmla="*/ 4380 w 10000"/>
                <a:gd name="connsiteY10" fmla="*/ 1419 h 10000"/>
                <a:gd name="connsiteX11" fmla="*/ 6027 w 10000"/>
                <a:gd name="connsiteY11" fmla="*/ 1356 h 10000"/>
                <a:gd name="connsiteX12" fmla="*/ 7348 w 10000"/>
                <a:gd name="connsiteY12" fmla="*/ 24 h 10000"/>
                <a:gd name="connsiteX13" fmla="*/ 8519 w 10000"/>
                <a:gd name="connsiteY13" fmla="*/ 1501 h 10000"/>
                <a:gd name="connsiteX14" fmla="*/ 9872 w 10000"/>
                <a:gd name="connsiteY14" fmla="*/ 2349 h 10000"/>
                <a:gd name="connsiteX15" fmla="*/ 9377 w 10000"/>
                <a:gd name="connsiteY15" fmla="*/ 3367 h 10000"/>
                <a:gd name="connsiteX16" fmla="*/ 8946 w 10000"/>
                <a:gd name="connsiteY16" fmla="*/ 5644 h 10000"/>
                <a:gd name="connsiteX17" fmla="*/ 9286 w 10000"/>
                <a:gd name="connsiteY17" fmla="*/ 9972 h 10000"/>
                <a:gd name="connsiteX0" fmla="*/ 7912 w 10133"/>
                <a:gd name="connsiteY0" fmla="*/ 10000 h 10000"/>
                <a:gd name="connsiteX1" fmla="*/ 7081 w 10133"/>
                <a:gd name="connsiteY1" fmla="*/ 7533 h 10000"/>
                <a:gd name="connsiteX2" fmla="*/ 6125 w 10133"/>
                <a:gd name="connsiteY2" fmla="*/ 4420 h 10000"/>
                <a:gd name="connsiteX3" fmla="*/ 4599 w 10133"/>
                <a:gd name="connsiteY3" fmla="*/ 2862 h 10000"/>
                <a:gd name="connsiteX4" fmla="*/ 2916 w 10133"/>
                <a:gd name="connsiteY4" fmla="*/ 2341 h 10000"/>
                <a:gd name="connsiteX5" fmla="*/ 1489 w 10133"/>
                <a:gd name="connsiteY5" fmla="*/ 2143 h 10000"/>
                <a:gd name="connsiteX6" fmla="*/ 819 w 10133"/>
                <a:gd name="connsiteY6" fmla="*/ 1794 h 10000"/>
                <a:gd name="connsiteX7" fmla="*/ 53 w 10133"/>
                <a:gd name="connsiteY7" fmla="*/ 1124 h 10000"/>
                <a:gd name="connsiteX8" fmla="*/ 1137 w 10133"/>
                <a:gd name="connsiteY8" fmla="*/ 911 h 10000"/>
                <a:gd name="connsiteX9" fmla="*/ 2952 w 10133"/>
                <a:gd name="connsiteY9" fmla="*/ 1288 h 10000"/>
                <a:gd name="connsiteX10" fmla="*/ 4380 w 10133"/>
                <a:gd name="connsiteY10" fmla="*/ 1419 h 10000"/>
                <a:gd name="connsiteX11" fmla="*/ 6027 w 10133"/>
                <a:gd name="connsiteY11" fmla="*/ 1356 h 10000"/>
                <a:gd name="connsiteX12" fmla="*/ 7348 w 10133"/>
                <a:gd name="connsiteY12" fmla="*/ 24 h 10000"/>
                <a:gd name="connsiteX13" fmla="*/ 8519 w 10133"/>
                <a:gd name="connsiteY13" fmla="*/ 1501 h 10000"/>
                <a:gd name="connsiteX14" fmla="*/ 10005 w 10133"/>
                <a:gd name="connsiteY14" fmla="*/ 2695 h 10000"/>
                <a:gd name="connsiteX15" fmla="*/ 9377 w 10133"/>
                <a:gd name="connsiteY15" fmla="*/ 3367 h 10000"/>
                <a:gd name="connsiteX16" fmla="*/ 8946 w 10133"/>
                <a:gd name="connsiteY16" fmla="*/ 5644 h 10000"/>
                <a:gd name="connsiteX17" fmla="*/ 9286 w 10133"/>
                <a:gd name="connsiteY17" fmla="*/ 9972 h 10000"/>
                <a:gd name="connsiteX0" fmla="*/ 8571 w 10792"/>
                <a:gd name="connsiteY0" fmla="*/ 10000 h 10000"/>
                <a:gd name="connsiteX1" fmla="*/ 7740 w 10792"/>
                <a:gd name="connsiteY1" fmla="*/ 7533 h 10000"/>
                <a:gd name="connsiteX2" fmla="*/ 6784 w 10792"/>
                <a:gd name="connsiteY2" fmla="*/ 4420 h 10000"/>
                <a:gd name="connsiteX3" fmla="*/ 5258 w 10792"/>
                <a:gd name="connsiteY3" fmla="*/ 2862 h 10000"/>
                <a:gd name="connsiteX4" fmla="*/ 3575 w 10792"/>
                <a:gd name="connsiteY4" fmla="*/ 2341 h 10000"/>
                <a:gd name="connsiteX5" fmla="*/ 2148 w 10792"/>
                <a:gd name="connsiteY5" fmla="*/ 2143 h 10000"/>
                <a:gd name="connsiteX6" fmla="*/ 1478 w 10792"/>
                <a:gd name="connsiteY6" fmla="*/ 1794 h 10000"/>
                <a:gd name="connsiteX7" fmla="*/ 53 w 10792"/>
                <a:gd name="connsiteY7" fmla="*/ 2677 h 10000"/>
                <a:gd name="connsiteX8" fmla="*/ 1796 w 10792"/>
                <a:gd name="connsiteY8" fmla="*/ 911 h 10000"/>
                <a:gd name="connsiteX9" fmla="*/ 3611 w 10792"/>
                <a:gd name="connsiteY9" fmla="*/ 1288 h 10000"/>
                <a:gd name="connsiteX10" fmla="*/ 5039 w 10792"/>
                <a:gd name="connsiteY10" fmla="*/ 1419 h 10000"/>
                <a:gd name="connsiteX11" fmla="*/ 6686 w 10792"/>
                <a:gd name="connsiteY11" fmla="*/ 1356 h 10000"/>
                <a:gd name="connsiteX12" fmla="*/ 8007 w 10792"/>
                <a:gd name="connsiteY12" fmla="*/ 24 h 10000"/>
                <a:gd name="connsiteX13" fmla="*/ 9178 w 10792"/>
                <a:gd name="connsiteY13" fmla="*/ 1501 h 10000"/>
                <a:gd name="connsiteX14" fmla="*/ 10664 w 10792"/>
                <a:gd name="connsiteY14" fmla="*/ 2695 h 10000"/>
                <a:gd name="connsiteX15" fmla="*/ 10036 w 10792"/>
                <a:gd name="connsiteY15" fmla="*/ 3367 h 10000"/>
                <a:gd name="connsiteX16" fmla="*/ 9605 w 10792"/>
                <a:gd name="connsiteY16" fmla="*/ 5644 h 10000"/>
                <a:gd name="connsiteX17" fmla="*/ 9945 w 10792"/>
                <a:gd name="connsiteY17" fmla="*/ 9972 h 10000"/>
                <a:gd name="connsiteX0" fmla="*/ 8588 w 10809"/>
                <a:gd name="connsiteY0" fmla="*/ 10000 h 10000"/>
                <a:gd name="connsiteX1" fmla="*/ 7757 w 10809"/>
                <a:gd name="connsiteY1" fmla="*/ 7533 h 10000"/>
                <a:gd name="connsiteX2" fmla="*/ 6801 w 10809"/>
                <a:gd name="connsiteY2" fmla="*/ 4420 h 10000"/>
                <a:gd name="connsiteX3" fmla="*/ 5275 w 10809"/>
                <a:gd name="connsiteY3" fmla="*/ 2862 h 10000"/>
                <a:gd name="connsiteX4" fmla="*/ 3592 w 10809"/>
                <a:gd name="connsiteY4" fmla="*/ 2341 h 10000"/>
                <a:gd name="connsiteX5" fmla="*/ 2165 w 10809"/>
                <a:gd name="connsiteY5" fmla="*/ 2143 h 10000"/>
                <a:gd name="connsiteX6" fmla="*/ 1394 w 10809"/>
                <a:gd name="connsiteY6" fmla="*/ 3078 h 10000"/>
                <a:gd name="connsiteX7" fmla="*/ 70 w 10809"/>
                <a:gd name="connsiteY7" fmla="*/ 2677 h 10000"/>
                <a:gd name="connsiteX8" fmla="*/ 1813 w 10809"/>
                <a:gd name="connsiteY8" fmla="*/ 911 h 10000"/>
                <a:gd name="connsiteX9" fmla="*/ 3628 w 10809"/>
                <a:gd name="connsiteY9" fmla="*/ 1288 h 10000"/>
                <a:gd name="connsiteX10" fmla="*/ 5056 w 10809"/>
                <a:gd name="connsiteY10" fmla="*/ 1419 h 10000"/>
                <a:gd name="connsiteX11" fmla="*/ 6703 w 10809"/>
                <a:gd name="connsiteY11" fmla="*/ 1356 h 10000"/>
                <a:gd name="connsiteX12" fmla="*/ 8024 w 10809"/>
                <a:gd name="connsiteY12" fmla="*/ 24 h 10000"/>
                <a:gd name="connsiteX13" fmla="*/ 9195 w 10809"/>
                <a:gd name="connsiteY13" fmla="*/ 1501 h 10000"/>
                <a:gd name="connsiteX14" fmla="*/ 10681 w 10809"/>
                <a:gd name="connsiteY14" fmla="*/ 2695 h 10000"/>
                <a:gd name="connsiteX15" fmla="*/ 10053 w 10809"/>
                <a:gd name="connsiteY15" fmla="*/ 3367 h 10000"/>
                <a:gd name="connsiteX16" fmla="*/ 9622 w 10809"/>
                <a:gd name="connsiteY16" fmla="*/ 5644 h 10000"/>
                <a:gd name="connsiteX17" fmla="*/ 9962 w 10809"/>
                <a:gd name="connsiteY17" fmla="*/ 9972 h 10000"/>
                <a:gd name="connsiteX0" fmla="*/ 8588 w 10809"/>
                <a:gd name="connsiteY0" fmla="*/ 10000 h 10000"/>
                <a:gd name="connsiteX1" fmla="*/ 7757 w 10809"/>
                <a:gd name="connsiteY1" fmla="*/ 7533 h 10000"/>
                <a:gd name="connsiteX2" fmla="*/ 6801 w 10809"/>
                <a:gd name="connsiteY2" fmla="*/ 4420 h 10000"/>
                <a:gd name="connsiteX3" fmla="*/ 5275 w 10809"/>
                <a:gd name="connsiteY3" fmla="*/ 2862 h 10000"/>
                <a:gd name="connsiteX4" fmla="*/ 3592 w 10809"/>
                <a:gd name="connsiteY4" fmla="*/ 2341 h 10000"/>
                <a:gd name="connsiteX5" fmla="*/ 2326 w 10809"/>
                <a:gd name="connsiteY5" fmla="*/ 3515 h 10000"/>
                <a:gd name="connsiteX6" fmla="*/ 1394 w 10809"/>
                <a:gd name="connsiteY6" fmla="*/ 3078 h 10000"/>
                <a:gd name="connsiteX7" fmla="*/ 70 w 10809"/>
                <a:gd name="connsiteY7" fmla="*/ 2677 h 10000"/>
                <a:gd name="connsiteX8" fmla="*/ 1813 w 10809"/>
                <a:gd name="connsiteY8" fmla="*/ 911 h 10000"/>
                <a:gd name="connsiteX9" fmla="*/ 3628 w 10809"/>
                <a:gd name="connsiteY9" fmla="*/ 1288 h 10000"/>
                <a:gd name="connsiteX10" fmla="*/ 5056 w 10809"/>
                <a:gd name="connsiteY10" fmla="*/ 1419 h 10000"/>
                <a:gd name="connsiteX11" fmla="*/ 6703 w 10809"/>
                <a:gd name="connsiteY11" fmla="*/ 1356 h 10000"/>
                <a:gd name="connsiteX12" fmla="*/ 8024 w 10809"/>
                <a:gd name="connsiteY12" fmla="*/ 24 h 10000"/>
                <a:gd name="connsiteX13" fmla="*/ 9195 w 10809"/>
                <a:gd name="connsiteY13" fmla="*/ 1501 h 10000"/>
                <a:gd name="connsiteX14" fmla="*/ 10681 w 10809"/>
                <a:gd name="connsiteY14" fmla="*/ 2695 h 10000"/>
                <a:gd name="connsiteX15" fmla="*/ 10053 w 10809"/>
                <a:gd name="connsiteY15" fmla="*/ 3367 h 10000"/>
                <a:gd name="connsiteX16" fmla="*/ 9622 w 10809"/>
                <a:gd name="connsiteY16" fmla="*/ 5644 h 10000"/>
                <a:gd name="connsiteX17" fmla="*/ 9962 w 10809"/>
                <a:gd name="connsiteY17" fmla="*/ 9972 h 10000"/>
                <a:gd name="connsiteX0" fmla="*/ 8588 w 10809"/>
                <a:gd name="connsiteY0" fmla="*/ 10000 h 10000"/>
                <a:gd name="connsiteX1" fmla="*/ 7757 w 10809"/>
                <a:gd name="connsiteY1" fmla="*/ 7533 h 10000"/>
                <a:gd name="connsiteX2" fmla="*/ 6801 w 10809"/>
                <a:gd name="connsiteY2" fmla="*/ 4420 h 10000"/>
                <a:gd name="connsiteX3" fmla="*/ 5275 w 10809"/>
                <a:gd name="connsiteY3" fmla="*/ 2862 h 10000"/>
                <a:gd name="connsiteX4" fmla="*/ 3805 w 10809"/>
                <a:gd name="connsiteY4" fmla="*/ 3551 h 10000"/>
                <a:gd name="connsiteX5" fmla="*/ 2326 w 10809"/>
                <a:gd name="connsiteY5" fmla="*/ 3515 h 10000"/>
                <a:gd name="connsiteX6" fmla="*/ 1394 w 10809"/>
                <a:gd name="connsiteY6" fmla="*/ 3078 h 10000"/>
                <a:gd name="connsiteX7" fmla="*/ 70 w 10809"/>
                <a:gd name="connsiteY7" fmla="*/ 2677 h 10000"/>
                <a:gd name="connsiteX8" fmla="*/ 1813 w 10809"/>
                <a:gd name="connsiteY8" fmla="*/ 911 h 10000"/>
                <a:gd name="connsiteX9" fmla="*/ 3628 w 10809"/>
                <a:gd name="connsiteY9" fmla="*/ 1288 h 10000"/>
                <a:gd name="connsiteX10" fmla="*/ 5056 w 10809"/>
                <a:gd name="connsiteY10" fmla="*/ 1419 h 10000"/>
                <a:gd name="connsiteX11" fmla="*/ 6703 w 10809"/>
                <a:gd name="connsiteY11" fmla="*/ 1356 h 10000"/>
                <a:gd name="connsiteX12" fmla="*/ 8024 w 10809"/>
                <a:gd name="connsiteY12" fmla="*/ 24 h 10000"/>
                <a:gd name="connsiteX13" fmla="*/ 9195 w 10809"/>
                <a:gd name="connsiteY13" fmla="*/ 1501 h 10000"/>
                <a:gd name="connsiteX14" fmla="*/ 10681 w 10809"/>
                <a:gd name="connsiteY14" fmla="*/ 2695 h 10000"/>
                <a:gd name="connsiteX15" fmla="*/ 10053 w 10809"/>
                <a:gd name="connsiteY15" fmla="*/ 3367 h 10000"/>
                <a:gd name="connsiteX16" fmla="*/ 9622 w 10809"/>
                <a:gd name="connsiteY16" fmla="*/ 5644 h 10000"/>
                <a:gd name="connsiteX17" fmla="*/ 9962 w 10809"/>
                <a:gd name="connsiteY17" fmla="*/ 9972 h 10000"/>
                <a:gd name="connsiteX0" fmla="*/ 8588 w 10809"/>
                <a:gd name="connsiteY0" fmla="*/ 10000 h 10000"/>
                <a:gd name="connsiteX1" fmla="*/ 7757 w 10809"/>
                <a:gd name="connsiteY1" fmla="*/ 7533 h 10000"/>
                <a:gd name="connsiteX2" fmla="*/ 6801 w 10809"/>
                <a:gd name="connsiteY2" fmla="*/ 4420 h 10000"/>
                <a:gd name="connsiteX3" fmla="*/ 5372 w 10809"/>
                <a:gd name="connsiteY3" fmla="*/ 3888 h 10000"/>
                <a:gd name="connsiteX4" fmla="*/ 3805 w 10809"/>
                <a:gd name="connsiteY4" fmla="*/ 3551 h 10000"/>
                <a:gd name="connsiteX5" fmla="*/ 2326 w 10809"/>
                <a:gd name="connsiteY5" fmla="*/ 3515 h 10000"/>
                <a:gd name="connsiteX6" fmla="*/ 1394 w 10809"/>
                <a:gd name="connsiteY6" fmla="*/ 3078 h 10000"/>
                <a:gd name="connsiteX7" fmla="*/ 70 w 10809"/>
                <a:gd name="connsiteY7" fmla="*/ 2677 h 10000"/>
                <a:gd name="connsiteX8" fmla="*/ 1813 w 10809"/>
                <a:gd name="connsiteY8" fmla="*/ 911 h 10000"/>
                <a:gd name="connsiteX9" fmla="*/ 3628 w 10809"/>
                <a:gd name="connsiteY9" fmla="*/ 1288 h 10000"/>
                <a:gd name="connsiteX10" fmla="*/ 5056 w 10809"/>
                <a:gd name="connsiteY10" fmla="*/ 1419 h 10000"/>
                <a:gd name="connsiteX11" fmla="*/ 6703 w 10809"/>
                <a:gd name="connsiteY11" fmla="*/ 1356 h 10000"/>
                <a:gd name="connsiteX12" fmla="*/ 8024 w 10809"/>
                <a:gd name="connsiteY12" fmla="*/ 24 h 10000"/>
                <a:gd name="connsiteX13" fmla="*/ 9195 w 10809"/>
                <a:gd name="connsiteY13" fmla="*/ 1501 h 10000"/>
                <a:gd name="connsiteX14" fmla="*/ 10681 w 10809"/>
                <a:gd name="connsiteY14" fmla="*/ 2695 h 10000"/>
                <a:gd name="connsiteX15" fmla="*/ 10053 w 10809"/>
                <a:gd name="connsiteY15" fmla="*/ 3367 h 10000"/>
                <a:gd name="connsiteX16" fmla="*/ 9622 w 10809"/>
                <a:gd name="connsiteY16" fmla="*/ 5644 h 10000"/>
                <a:gd name="connsiteX17" fmla="*/ 9962 w 10809"/>
                <a:gd name="connsiteY17" fmla="*/ 9972 h 10000"/>
                <a:gd name="connsiteX0" fmla="*/ 8588 w 10809"/>
                <a:gd name="connsiteY0" fmla="*/ 10000 h 10000"/>
                <a:gd name="connsiteX1" fmla="*/ 7757 w 10809"/>
                <a:gd name="connsiteY1" fmla="*/ 7533 h 10000"/>
                <a:gd name="connsiteX2" fmla="*/ 6701 w 10809"/>
                <a:gd name="connsiteY2" fmla="*/ 5647 h 10000"/>
                <a:gd name="connsiteX3" fmla="*/ 5372 w 10809"/>
                <a:gd name="connsiteY3" fmla="*/ 3888 h 10000"/>
                <a:gd name="connsiteX4" fmla="*/ 3805 w 10809"/>
                <a:gd name="connsiteY4" fmla="*/ 3551 h 10000"/>
                <a:gd name="connsiteX5" fmla="*/ 2326 w 10809"/>
                <a:gd name="connsiteY5" fmla="*/ 3515 h 10000"/>
                <a:gd name="connsiteX6" fmla="*/ 1394 w 10809"/>
                <a:gd name="connsiteY6" fmla="*/ 3078 h 10000"/>
                <a:gd name="connsiteX7" fmla="*/ 70 w 10809"/>
                <a:gd name="connsiteY7" fmla="*/ 2677 h 10000"/>
                <a:gd name="connsiteX8" fmla="*/ 1813 w 10809"/>
                <a:gd name="connsiteY8" fmla="*/ 911 h 10000"/>
                <a:gd name="connsiteX9" fmla="*/ 3628 w 10809"/>
                <a:gd name="connsiteY9" fmla="*/ 1288 h 10000"/>
                <a:gd name="connsiteX10" fmla="*/ 5056 w 10809"/>
                <a:gd name="connsiteY10" fmla="*/ 1419 h 10000"/>
                <a:gd name="connsiteX11" fmla="*/ 6703 w 10809"/>
                <a:gd name="connsiteY11" fmla="*/ 1356 h 10000"/>
                <a:gd name="connsiteX12" fmla="*/ 8024 w 10809"/>
                <a:gd name="connsiteY12" fmla="*/ 24 h 10000"/>
                <a:gd name="connsiteX13" fmla="*/ 9195 w 10809"/>
                <a:gd name="connsiteY13" fmla="*/ 1501 h 10000"/>
                <a:gd name="connsiteX14" fmla="*/ 10681 w 10809"/>
                <a:gd name="connsiteY14" fmla="*/ 2695 h 10000"/>
                <a:gd name="connsiteX15" fmla="*/ 10053 w 10809"/>
                <a:gd name="connsiteY15" fmla="*/ 3367 h 10000"/>
                <a:gd name="connsiteX16" fmla="*/ 9622 w 10809"/>
                <a:gd name="connsiteY16" fmla="*/ 5644 h 10000"/>
                <a:gd name="connsiteX17" fmla="*/ 9962 w 10809"/>
                <a:gd name="connsiteY17" fmla="*/ 9972 h 10000"/>
                <a:gd name="connsiteX0" fmla="*/ 8592 w 10813"/>
                <a:gd name="connsiteY0" fmla="*/ 10000 h 10000"/>
                <a:gd name="connsiteX1" fmla="*/ 7761 w 10813"/>
                <a:gd name="connsiteY1" fmla="*/ 7533 h 10000"/>
                <a:gd name="connsiteX2" fmla="*/ 6705 w 10813"/>
                <a:gd name="connsiteY2" fmla="*/ 5647 h 10000"/>
                <a:gd name="connsiteX3" fmla="*/ 5376 w 10813"/>
                <a:gd name="connsiteY3" fmla="*/ 3888 h 10000"/>
                <a:gd name="connsiteX4" fmla="*/ 3809 w 10813"/>
                <a:gd name="connsiteY4" fmla="*/ 3551 h 10000"/>
                <a:gd name="connsiteX5" fmla="*/ 2330 w 10813"/>
                <a:gd name="connsiteY5" fmla="*/ 3515 h 10000"/>
                <a:gd name="connsiteX6" fmla="*/ 1398 w 10813"/>
                <a:gd name="connsiteY6" fmla="*/ 3078 h 10000"/>
                <a:gd name="connsiteX7" fmla="*/ 74 w 10813"/>
                <a:gd name="connsiteY7" fmla="*/ 2677 h 10000"/>
                <a:gd name="connsiteX8" fmla="*/ 1840 w 10813"/>
                <a:gd name="connsiteY8" fmla="*/ 2041 h 10000"/>
                <a:gd name="connsiteX9" fmla="*/ 3632 w 10813"/>
                <a:gd name="connsiteY9" fmla="*/ 1288 h 10000"/>
                <a:gd name="connsiteX10" fmla="*/ 5060 w 10813"/>
                <a:gd name="connsiteY10" fmla="*/ 1419 h 10000"/>
                <a:gd name="connsiteX11" fmla="*/ 6707 w 10813"/>
                <a:gd name="connsiteY11" fmla="*/ 1356 h 10000"/>
                <a:gd name="connsiteX12" fmla="*/ 8028 w 10813"/>
                <a:gd name="connsiteY12" fmla="*/ 24 h 10000"/>
                <a:gd name="connsiteX13" fmla="*/ 9199 w 10813"/>
                <a:gd name="connsiteY13" fmla="*/ 1501 h 10000"/>
                <a:gd name="connsiteX14" fmla="*/ 10685 w 10813"/>
                <a:gd name="connsiteY14" fmla="*/ 2695 h 10000"/>
                <a:gd name="connsiteX15" fmla="*/ 10057 w 10813"/>
                <a:gd name="connsiteY15" fmla="*/ 3367 h 10000"/>
                <a:gd name="connsiteX16" fmla="*/ 9626 w 10813"/>
                <a:gd name="connsiteY16" fmla="*/ 5644 h 10000"/>
                <a:gd name="connsiteX17" fmla="*/ 9966 w 10813"/>
                <a:gd name="connsiteY17" fmla="*/ 9972 h 10000"/>
                <a:gd name="connsiteX0" fmla="*/ 8592 w 10813"/>
                <a:gd name="connsiteY0" fmla="*/ 10000 h 10000"/>
                <a:gd name="connsiteX1" fmla="*/ 7761 w 10813"/>
                <a:gd name="connsiteY1" fmla="*/ 7533 h 10000"/>
                <a:gd name="connsiteX2" fmla="*/ 6705 w 10813"/>
                <a:gd name="connsiteY2" fmla="*/ 5647 h 10000"/>
                <a:gd name="connsiteX3" fmla="*/ 5376 w 10813"/>
                <a:gd name="connsiteY3" fmla="*/ 3888 h 10000"/>
                <a:gd name="connsiteX4" fmla="*/ 3809 w 10813"/>
                <a:gd name="connsiteY4" fmla="*/ 3551 h 10000"/>
                <a:gd name="connsiteX5" fmla="*/ 2330 w 10813"/>
                <a:gd name="connsiteY5" fmla="*/ 3515 h 10000"/>
                <a:gd name="connsiteX6" fmla="*/ 1398 w 10813"/>
                <a:gd name="connsiteY6" fmla="*/ 3078 h 10000"/>
                <a:gd name="connsiteX7" fmla="*/ 74 w 10813"/>
                <a:gd name="connsiteY7" fmla="*/ 2677 h 10000"/>
                <a:gd name="connsiteX8" fmla="*/ 1840 w 10813"/>
                <a:gd name="connsiteY8" fmla="*/ 2041 h 10000"/>
                <a:gd name="connsiteX9" fmla="*/ 3636 w 10813"/>
                <a:gd name="connsiteY9" fmla="*/ 2190 h 10000"/>
                <a:gd name="connsiteX10" fmla="*/ 5060 w 10813"/>
                <a:gd name="connsiteY10" fmla="*/ 1419 h 10000"/>
                <a:gd name="connsiteX11" fmla="*/ 6707 w 10813"/>
                <a:gd name="connsiteY11" fmla="*/ 1356 h 10000"/>
                <a:gd name="connsiteX12" fmla="*/ 8028 w 10813"/>
                <a:gd name="connsiteY12" fmla="*/ 24 h 10000"/>
                <a:gd name="connsiteX13" fmla="*/ 9199 w 10813"/>
                <a:gd name="connsiteY13" fmla="*/ 1501 h 10000"/>
                <a:gd name="connsiteX14" fmla="*/ 10685 w 10813"/>
                <a:gd name="connsiteY14" fmla="*/ 2695 h 10000"/>
                <a:gd name="connsiteX15" fmla="*/ 10057 w 10813"/>
                <a:gd name="connsiteY15" fmla="*/ 3367 h 10000"/>
                <a:gd name="connsiteX16" fmla="*/ 9626 w 10813"/>
                <a:gd name="connsiteY16" fmla="*/ 5644 h 10000"/>
                <a:gd name="connsiteX17" fmla="*/ 9966 w 10813"/>
                <a:gd name="connsiteY17" fmla="*/ 9972 h 10000"/>
                <a:gd name="connsiteX0" fmla="*/ 8592 w 10813"/>
                <a:gd name="connsiteY0" fmla="*/ 10000 h 10000"/>
                <a:gd name="connsiteX1" fmla="*/ 7761 w 10813"/>
                <a:gd name="connsiteY1" fmla="*/ 7533 h 10000"/>
                <a:gd name="connsiteX2" fmla="*/ 6705 w 10813"/>
                <a:gd name="connsiteY2" fmla="*/ 5647 h 10000"/>
                <a:gd name="connsiteX3" fmla="*/ 5376 w 10813"/>
                <a:gd name="connsiteY3" fmla="*/ 3888 h 10000"/>
                <a:gd name="connsiteX4" fmla="*/ 3809 w 10813"/>
                <a:gd name="connsiteY4" fmla="*/ 3551 h 10000"/>
                <a:gd name="connsiteX5" fmla="*/ 2330 w 10813"/>
                <a:gd name="connsiteY5" fmla="*/ 3515 h 10000"/>
                <a:gd name="connsiteX6" fmla="*/ 1398 w 10813"/>
                <a:gd name="connsiteY6" fmla="*/ 3078 h 10000"/>
                <a:gd name="connsiteX7" fmla="*/ 74 w 10813"/>
                <a:gd name="connsiteY7" fmla="*/ 2677 h 10000"/>
                <a:gd name="connsiteX8" fmla="*/ 1840 w 10813"/>
                <a:gd name="connsiteY8" fmla="*/ 2041 h 10000"/>
                <a:gd name="connsiteX9" fmla="*/ 3636 w 10813"/>
                <a:gd name="connsiteY9" fmla="*/ 2190 h 10000"/>
                <a:gd name="connsiteX10" fmla="*/ 5114 w 10813"/>
                <a:gd name="connsiteY10" fmla="*/ 2215 h 10000"/>
                <a:gd name="connsiteX11" fmla="*/ 6707 w 10813"/>
                <a:gd name="connsiteY11" fmla="*/ 1356 h 10000"/>
                <a:gd name="connsiteX12" fmla="*/ 8028 w 10813"/>
                <a:gd name="connsiteY12" fmla="*/ 24 h 10000"/>
                <a:gd name="connsiteX13" fmla="*/ 9199 w 10813"/>
                <a:gd name="connsiteY13" fmla="*/ 1501 h 10000"/>
                <a:gd name="connsiteX14" fmla="*/ 10685 w 10813"/>
                <a:gd name="connsiteY14" fmla="*/ 2695 h 10000"/>
                <a:gd name="connsiteX15" fmla="*/ 10057 w 10813"/>
                <a:gd name="connsiteY15" fmla="*/ 3367 h 10000"/>
                <a:gd name="connsiteX16" fmla="*/ 9626 w 10813"/>
                <a:gd name="connsiteY16" fmla="*/ 5644 h 10000"/>
                <a:gd name="connsiteX17" fmla="*/ 9966 w 10813"/>
                <a:gd name="connsiteY17" fmla="*/ 9972 h 10000"/>
                <a:gd name="connsiteX0" fmla="*/ 8592 w 10813"/>
                <a:gd name="connsiteY0" fmla="*/ 10080 h 10080"/>
                <a:gd name="connsiteX1" fmla="*/ 7761 w 10813"/>
                <a:gd name="connsiteY1" fmla="*/ 7613 h 10080"/>
                <a:gd name="connsiteX2" fmla="*/ 6705 w 10813"/>
                <a:gd name="connsiteY2" fmla="*/ 5727 h 10080"/>
                <a:gd name="connsiteX3" fmla="*/ 5376 w 10813"/>
                <a:gd name="connsiteY3" fmla="*/ 3968 h 10080"/>
                <a:gd name="connsiteX4" fmla="*/ 3809 w 10813"/>
                <a:gd name="connsiteY4" fmla="*/ 3631 h 10080"/>
                <a:gd name="connsiteX5" fmla="*/ 2330 w 10813"/>
                <a:gd name="connsiteY5" fmla="*/ 3595 h 10080"/>
                <a:gd name="connsiteX6" fmla="*/ 1398 w 10813"/>
                <a:gd name="connsiteY6" fmla="*/ 3158 h 10080"/>
                <a:gd name="connsiteX7" fmla="*/ 74 w 10813"/>
                <a:gd name="connsiteY7" fmla="*/ 2757 h 10080"/>
                <a:gd name="connsiteX8" fmla="*/ 1840 w 10813"/>
                <a:gd name="connsiteY8" fmla="*/ 2121 h 10080"/>
                <a:gd name="connsiteX9" fmla="*/ 3636 w 10813"/>
                <a:gd name="connsiteY9" fmla="*/ 2270 h 10080"/>
                <a:gd name="connsiteX10" fmla="*/ 5114 w 10813"/>
                <a:gd name="connsiteY10" fmla="*/ 2295 h 10080"/>
                <a:gd name="connsiteX11" fmla="*/ 6570 w 10813"/>
                <a:gd name="connsiteY11" fmla="*/ 2208 h 10080"/>
                <a:gd name="connsiteX12" fmla="*/ 8028 w 10813"/>
                <a:gd name="connsiteY12" fmla="*/ 104 h 10080"/>
                <a:gd name="connsiteX13" fmla="*/ 9199 w 10813"/>
                <a:gd name="connsiteY13" fmla="*/ 1581 h 10080"/>
                <a:gd name="connsiteX14" fmla="*/ 10685 w 10813"/>
                <a:gd name="connsiteY14" fmla="*/ 2775 h 10080"/>
                <a:gd name="connsiteX15" fmla="*/ 10057 w 10813"/>
                <a:gd name="connsiteY15" fmla="*/ 3447 h 10080"/>
                <a:gd name="connsiteX16" fmla="*/ 9626 w 10813"/>
                <a:gd name="connsiteY16" fmla="*/ 5724 h 10080"/>
                <a:gd name="connsiteX17" fmla="*/ 9966 w 10813"/>
                <a:gd name="connsiteY17" fmla="*/ 10052 h 10080"/>
                <a:gd name="connsiteX0" fmla="*/ 8592 w 10813"/>
                <a:gd name="connsiteY0" fmla="*/ 9506 h 9506"/>
                <a:gd name="connsiteX1" fmla="*/ 7761 w 10813"/>
                <a:gd name="connsiteY1" fmla="*/ 7039 h 9506"/>
                <a:gd name="connsiteX2" fmla="*/ 6705 w 10813"/>
                <a:gd name="connsiteY2" fmla="*/ 5153 h 9506"/>
                <a:gd name="connsiteX3" fmla="*/ 5376 w 10813"/>
                <a:gd name="connsiteY3" fmla="*/ 3394 h 9506"/>
                <a:gd name="connsiteX4" fmla="*/ 3809 w 10813"/>
                <a:gd name="connsiteY4" fmla="*/ 3057 h 9506"/>
                <a:gd name="connsiteX5" fmla="*/ 2330 w 10813"/>
                <a:gd name="connsiteY5" fmla="*/ 3021 h 9506"/>
                <a:gd name="connsiteX6" fmla="*/ 1398 w 10813"/>
                <a:gd name="connsiteY6" fmla="*/ 2584 h 9506"/>
                <a:gd name="connsiteX7" fmla="*/ 74 w 10813"/>
                <a:gd name="connsiteY7" fmla="*/ 2183 h 9506"/>
                <a:gd name="connsiteX8" fmla="*/ 1840 w 10813"/>
                <a:gd name="connsiteY8" fmla="*/ 1547 h 9506"/>
                <a:gd name="connsiteX9" fmla="*/ 3636 w 10813"/>
                <a:gd name="connsiteY9" fmla="*/ 1696 h 9506"/>
                <a:gd name="connsiteX10" fmla="*/ 5114 w 10813"/>
                <a:gd name="connsiteY10" fmla="*/ 1721 h 9506"/>
                <a:gd name="connsiteX11" fmla="*/ 6570 w 10813"/>
                <a:gd name="connsiteY11" fmla="*/ 1634 h 9506"/>
                <a:gd name="connsiteX12" fmla="*/ 7655 w 10813"/>
                <a:gd name="connsiteY12" fmla="*/ 104 h 9506"/>
                <a:gd name="connsiteX13" fmla="*/ 9199 w 10813"/>
                <a:gd name="connsiteY13" fmla="*/ 1007 h 9506"/>
                <a:gd name="connsiteX14" fmla="*/ 10685 w 10813"/>
                <a:gd name="connsiteY14" fmla="*/ 2201 h 9506"/>
                <a:gd name="connsiteX15" fmla="*/ 10057 w 10813"/>
                <a:gd name="connsiteY15" fmla="*/ 2873 h 9506"/>
                <a:gd name="connsiteX16" fmla="*/ 9626 w 10813"/>
                <a:gd name="connsiteY16" fmla="*/ 5150 h 9506"/>
                <a:gd name="connsiteX17" fmla="*/ 9966 w 10813"/>
                <a:gd name="connsiteY17" fmla="*/ 9478 h 9506"/>
                <a:gd name="connsiteX0" fmla="*/ 7946 w 10000"/>
                <a:gd name="connsiteY0" fmla="*/ 9892 h 9892"/>
                <a:gd name="connsiteX1" fmla="*/ 7177 w 10000"/>
                <a:gd name="connsiteY1" fmla="*/ 7297 h 9892"/>
                <a:gd name="connsiteX2" fmla="*/ 6201 w 10000"/>
                <a:gd name="connsiteY2" fmla="*/ 5313 h 9892"/>
                <a:gd name="connsiteX3" fmla="*/ 4972 w 10000"/>
                <a:gd name="connsiteY3" fmla="*/ 3462 h 9892"/>
                <a:gd name="connsiteX4" fmla="*/ 3523 w 10000"/>
                <a:gd name="connsiteY4" fmla="*/ 3108 h 9892"/>
                <a:gd name="connsiteX5" fmla="*/ 2155 w 10000"/>
                <a:gd name="connsiteY5" fmla="*/ 3070 h 9892"/>
                <a:gd name="connsiteX6" fmla="*/ 1293 w 10000"/>
                <a:gd name="connsiteY6" fmla="*/ 2610 h 9892"/>
                <a:gd name="connsiteX7" fmla="*/ 68 w 10000"/>
                <a:gd name="connsiteY7" fmla="*/ 2188 h 9892"/>
                <a:gd name="connsiteX8" fmla="*/ 1702 w 10000"/>
                <a:gd name="connsiteY8" fmla="*/ 1519 h 9892"/>
                <a:gd name="connsiteX9" fmla="*/ 3363 w 10000"/>
                <a:gd name="connsiteY9" fmla="*/ 1676 h 9892"/>
                <a:gd name="connsiteX10" fmla="*/ 4729 w 10000"/>
                <a:gd name="connsiteY10" fmla="*/ 1702 h 9892"/>
                <a:gd name="connsiteX11" fmla="*/ 6076 w 10000"/>
                <a:gd name="connsiteY11" fmla="*/ 1611 h 9892"/>
                <a:gd name="connsiteX12" fmla="*/ 7079 w 10000"/>
                <a:gd name="connsiteY12" fmla="*/ 1 h 9892"/>
                <a:gd name="connsiteX13" fmla="*/ 8095 w 10000"/>
                <a:gd name="connsiteY13" fmla="*/ 1604 h 9892"/>
                <a:gd name="connsiteX14" fmla="*/ 9882 w 10000"/>
                <a:gd name="connsiteY14" fmla="*/ 2207 h 9892"/>
                <a:gd name="connsiteX15" fmla="*/ 9301 w 10000"/>
                <a:gd name="connsiteY15" fmla="*/ 2914 h 9892"/>
                <a:gd name="connsiteX16" fmla="*/ 8902 w 10000"/>
                <a:gd name="connsiteY16" fmla="*/ 5310 h 9892"/>
                <a:gd name="connsiteX17" fmla="*/ 9217 w 10000"/>
                <a:gd name="connsiteY17" fmla="*/ 9863 h 9892"/>
                <a:gd name="connsiteX0" fmla="*/ 7946 w 9645"/>
                <a:gd name="connsiteY0" fmla="*/ 10000 h 10000"/>
                <a:gd name="connsiteX1" fmla="*/ 7177 w 9645"/>
                <a:gd name="connsiteY1" fmla="*/ 7377 h 10000"/>
                <a:gd name="connsiteX2" fmla="*/ 6201 w 9645"/>
                <a:gd name="connsiteY2" fmla="*/ 5371 h 10000"/>
                <a:gd name="connsiteX3" fmla="*/ 4972 w 9645"/>
                <a:gd name="connsiteY3" fmla="*/ 3500 h 10000"/>
                <a:gd name="connsiteX4" fmla="*/ 3523 w 9645"/>
                <a:gd name="connsiteY4" fmla="*/ 3142 h 10000"/>
                <a:gd name="connsiteX5" fmla="*/ 2155 w 9645"/>
                <a:gd name="connsiteY5" fmla="*/ 3104 h 10000"/>
                <a:gd name="connsiteX6" fmla="*/ 1293 w 9645"/>
                <a:gd name="connsiteY6" fmla="*/ 2638 h 10000"/>
                <a:gd name="connsiteX7" fmla="*/ 68 w 9645"/>
                <a:gd name="connsiteY7" fmla="*/ 2212 h 10000"/>
                <a:gd name="connsiteX8" fmla="*/ 1702 w 9645"/>
                <a:gd name="connsiteY8" fmla="*/ 1536 h 10000"/>
                <a:gd name="connsiteX9" fmla="*/ 3363 w 9645"/>
                <a:gd name="connsiteY9" fmla="*/ 1694 h 10000"/>
                <a:gd name="connsiteX10" fmla="*/ 4729 w 9645"/>
                <a:gd name="connsiteY10" fmla="*/ 1721 h 10000"/>
                <a:gd name="connsiteX11" fmla="*/ 6076 w 9645"/>
                <a:gd name="connsiteY11" fmla="*/ 1629 h 10000"/>
                <a:gd name="connsiteX12" fmla="*/ 7079 w 9645"/>
                <a:gd name="connsiteY12" fmla="*/ 1 h 10000"/>
                <a:gd name="connsiteX13" fmla="*/ 8095 w 9645"/>
                <a:gd name="connsiteY13" fmla="*/ 1622 h 10000"/>
                <a:gd name="connsiteX14" fmla="*/ 9527 w 9645"/>
                <a:gd name="connsiteY14" fmla="*/ 2240 h 10000"/>
                <a:gd name="connsiteX15" fmla="*/ 9301 w 9645"/>
                <a:gd name="connsiteY15" fmla="*/ 2946 h 10000"/>
                <a:gd name="connsiteX16" fmla="*/ 8902 w 9645"/>
                <a:gd name="connsiteY16" fmla="*/ 5368 h 10000"/>
                <a:gd name="connsiteX17" fmla="*/ 9217 w 9645"/>
                <a:gd name="connsiteY17" fmla="*/ 9971 h 10000"/>
                <a:gd name="connsiteX0" fmla="*/ 8238 w 10000"/>
                <a:gd name="connsiteY0" fmla="*/ 10000 h 10000"/>
                <a:gd name="connsiteX1" fmla="*/ 7441 w 10000"/>
                <a:gd name="connsiteY1" fmla="*/ 7377 h 10000"/>
                <a:gd name="connsiteX2" fmla="*/ 6429 w 10000"/>
                <a:gd name="connsiteY2" fmla="*/ 5371 h 10000"/>
                <a:gd name="connsiteX3" fmla="*/ 5155 w 10000"/>
                <a:gd name="connsiteY3" fmla="*/ 3500 h 10000"/>
                <a:gd name="connsiteX4" fmla="*/ 3653 w 10000"/>
                <a:gd name="connsiteY4" fmla="*/ 3142 h 10000"/>
                <a:gd name="connsiteX5" fmla="*/ 2234 w 10000"/>
                <a:gd name="connsiteY5" fmla="*/ 3104 h 10000"/>
                <a:gd name="connsiteX6" fmla="*/ 1341 w 10000"/>
                <a:gd name="connsiteY6" fmla="*/ 2638 h 10000"/>
                <a:gd name="connsiteX7" fmla="*/ 71 w 10000"/>
                <a:gd name="connsiteY7" fmla="*/ 2212 h 10000"/>
                <a:gd name="connsiteX8" fmla="*/ 1765 w 10000"/>
                <a:gd name="connsiteY8" fmla="*/ 1536 h 10000"/>
                <a:gd name="connsiteX9" fmla="*/ 3487 w 10000"/>
                <a:gd name="connsiteY9" fmla="*/ 1694 h 10000"/>
                <a:gd name="connsiteX10" fmla="*/ 4903 w 10000"/>
                <a:gd name="connsiteY10" fmla="*/ 1721 h 10000"/>
                <a:gd name="connsiteX11" fmla="*/ 6300 w 10000"/>
                <a:gd name="connsiteY11" fmla="*/ 1629 h 10000"/>
                <a:gd name="connsiteX12" fmla="*/ 7340 w 10000"/>
                <a:gd name="connsiteY12" fmla="*/ 1 h 10000"/>
                <a:gd name="connsiteX13" fmla="*/ 8393 w 10000"/>
                <a:gd name="connsiteY13" fmla="*/ 1622 h 10000"/>
                <a:gd name="connsiteX14" fmla="*/ 9878 w 10000"/>
                <a:gd name="connsiteY14" fmla="*/ 2240 h 10000"/>
                <a:gd name="connsiteX15" fmla="*/ 9316 w 10000"/>
                <a:gd name="connsiteY15" fmla="*/ 3201 h 10000"/>
                <a:gd name="connsiteX16" fmla="*/ 9230 w 10000"/>
                <a:gd name="connsiteY16" fmla="*/ 5368 h 10000"/>
                <a:gd name="connsiteX17" fmla="*/ 9556 w 10000"/>
                <a:gd name="connsiteY17" fmla="*/ 9971 h 10000"/>
                <a:gd name="connsiteX0" fmla="*/ 8238 w 10000"/>
                <a:gd name="connsiteY0" fmla="*/ 10000 h 10000"/>
                <a:gd name="connsiteX1" fmla="*/ 7441 w 10000"/>
                <a:gd name="connsiteY1" fmla="*/ 7377 h 10000"/>
                <a:gd name="connsiteX2" fmla="*/ 6429 w 10000"/>
                <a:gd name="connsiteY2" fmla="*/ 5371 h 10000"/>
                <a:gd name="connsiteX3" fmla="*/ 5155 w 10000"/>
                <a:gd name="connsiteY3" fmla="*/ 3500 h 10000"/>
                <a:gd name="connsiteX4" fmla="*/ 3653 w 10000"/>
                <a:gd name="connsiteY4" fmla="*/ 3142 h 10000"/>
                <a:gd name="connsiteX5" fmla="*/ 2234 w 10000"/>
                <a:gd name="connsiteY5" fmla="*/ 3104 h 10000"/>
                <a:gd name="connsiteX6" fmla="*/ 1341 w 10000"/>
                <a:gd name="connsiteY6" fmla="*/ 2638 h 10000"/>
                <a:gd name="connsiteX7" fmla="*/ 71 w 10000"/>
                <a:gd name="connsiteY7" fmla="*/ 2212 h 10000"/>
                <a:gd name="connsiteX8" fmla="*/ 1765 w 10000"/>
                <a:gd name="connsiteY8" fmla="*/ 1536 h 10000"/>
                <a:gd name="connsiteX9" fmla="*/ 3487 w 10000"/>
                <a:gd name="connsiteY9" fmla="*/ 1694 h 10000"/>
                <a:gd name="connsiteX10" fmla="*/ 4903 w 10000"/>
                <a:gd name="connsiteY10" fmla="*/ 1721 h 10000"/>
                <a:gd name="connsiteX11" fmla="*/ 6300 w 10000"/>
                <a:gd name="connsiteY11" fmla="*/ 1629 h 10000"/>
                <a:gd name="connsiteX12" fmla="*/ 7340 w 10000"/>
                <a:gd name="connsiteY12" fmla="*/ 1 h 10000"/>
                <a:gd name="connsiteX13" fmla="*/ 8393 w 10000"/>
                <a:gd name="connsiteY13" fmla="*/ 1622 h 10000"/>
                <a:gd name="connsiteX14" fmla="*/ 9878 w 10000"/>
                <a:gd name="connsiteY14" fmla="*/ 2240 h 10000"/>
                <a:gd name="connsiteX15" fmla="*/ 9316 w 10000"/>
                <a:gd name="connsiteY15" fmla="*/ 3201 h 10000"/>
                <a:gd name="connsiteX16" fmla="*/ 8958 w 10000"/>
                <a:gd name="connsiteY16" fmla="*/ 5151 h 10000"/>
                <a:gd name="connsiteX17" fmla="*/ 9556 w 10000"/>
                <a:gd name="connsiteY17" fmla="*/ 9971 h 10000"/>
                <a:gd name="connsiteX0" fmla="*/ 8238 w 10000"/>
                <a:gd name="connsiteY0" fmla="*/ 10000 h 10000"/>
                <a:gd name="connsiteX1" fmla="*/ 7441 w 10000"/>
                <a:gd name="connsiteY1" fmla="*/ 7377 h 10000"/>
                <a:gd name="connsiteX2" fmla="*/ 6429 w 10000"/>
                <a:gd name="connsiteY2" fmla="*/ 5371 h 10000"/>
                <a:gd name="connsiteX3" fmla="*/ 5155 w 10000"/>
                <a:gd name="connsiteY3" fmla="*/ 3500 h 10000"/>
                <a:gd name="connsiteX4" fmla="*/ 3653 w 10000"/>
                <a:gd name="connsiteY4" fmla="*/ 3142 h 10000"/>
                <a:gd name="connsiteX5" fmla="*/ 2234 w 10000"/>
                <a:gd name="connsiteY5" fmla="*/ 3104 h 10000"/>
                <a:gd name="connsiteX6" fmla="*/ 1341 w 10000"/>
                <a:gd name="connsiteY6" fmla="*/ 2638 h 10000"/>
                <a:gd name="connsiteX7" fmla="*/ 71 w 10000"/>
                <a:gd name="connsiteY7" fmla="*/ 2212 h 10000"/>
                <a:gd name="connsiteX8" fmla="*/ 1765 w 10000"/>
                <a:gd name="connsiteY8" fmla="*/ 1536 h 10000"/>
                <a:gd name="connsiteX9" fmla="*/ 3487 w 10000"/>
                <a:gd name="connsiteY9" fmla="*/ 1694 h 10000"/>
                <a:gd name="connsiteX10" fmla="*/ 4903 w 10000"/>
                <a:gd name="connsiteY10" fmla="*/ 1721 h 10000"/>
                <a:gd name="connsiteX11" fmla="*/ 6300 w 10000"/>
                <a:gd name="connsiteY11" fmla="*/ 1629 h 10000"/>
                <a:gd name="connsiteX12" fmla="*/ 7340 w 10000"/>
                <a:gd name="connsiteY12" fmla="*/ 1 h 10000"/>
                <a:gd name="connsiteX13" fmla="*/ 8393 w 10000"/>
                <a:gd name="connsiteY13" fmla="*/ 1622 h 10000"/>
                <a:gd name="connsiteX14" fmla="*/ 9878 w 10000"/>
                <a:gd name="connsiteY14" fmla="*/ 2240 h 10000"/>
                <a:gd name="connsiteX15" fmla="*/ 9316 w 10000"/>
                <a:gd name="connsiteY15" fmla="*/ 3201 h 10000"/>
                <a:gd name="connsiteX16" fmla="*/ 8958 w 10000"/>
                <a:gd name="connsiteY16" fmla="*/ 5151 h 10000"/>
                <a:gd name="connsiteX17" fmla="*/ 9556 w 10000"/>
                <a:gd name="connsiteY17" fmla="*/ 9971 h 10000"/>
                <a:gd name="connsiteX0" fmla="*/ 8238 w 10000"/>
                <a:gd name="connsiteY0" fmla="*/ 10000 h 10000"/>
                <a:gd name="connsiteX1" fmla="*/ 7441 w 10000"/>
                <a:gd name="connsiteY1" fmla="*/ 7377 h 10000"/>
                <a:gd name="connsiteX2" fmla="*/ 6429 w 10000"/>
                <a:gd name="connsiteY2" fmla="*/ 5371 h 10000"/>
                <a:gd name="connsiteX3" fmla="*/ 5155 w 10000"/>
                <a:gd name="connsiteY3" fmla="*/ 3500 h 10000"/>
                <a:gd name="connsiteX4" fmla="*/ 3653 w 10000"/>
                <a:gd name="connsiteY4" fmla="*/ 3142 h 10000"/>
                <a:gd name="connsiteX5" fmla="*/ 2234 w 10000"/>
                <a:gd name="connsiteY5" fmla="*/ 3104 h 10000"/>
                <a:gd name="connsiteX6" fmla="*/ 1341 w 10000"/>
                <a:gd name="connsiteY6" fmla="*/ 2638 h 10000"/>
                <a:gd name="connsiteX7" fmla="*/ 71 w 10000"/>
                <a:gd name="connsiteY7" fmla="*/ 2212 h 10000"/>
                <a:gd name="connsiteX8" fmla="*/ 1765 w 10000"/>
                <a:gd name="connsiteY8" fmla="*/ 1536 h 10000"/>
                <a:gd name="connsiteX9" fmla="*/ 3487 w 10000"/>
                <a:gd name="connsiteY9" fmla="*/ 1694 h 10000"/>
                <a:gd name="connsiteX10" fmla="*/ 4903 w 10000"/>
                <a:gd name="connsiteY10" fmla="*/ 1721 h 10000"/>
                <a:gd name="connsiteX11" fmla="*/ 6300 w 10000"/>
                <a:gd name="connsiteY11" fmla="*/ 1629 h 10000"/>
                <a:gd name="connsiteX12" fmla="*/ 7340 w 10000"/>
                <a:gd name="connsiteY12" fmla="*/ 1 h 10000"/>
                <a:gd name="connsiteX13" fmla="*/ 8393 w 10000"/>
                <a:gd name="connsiteY13" fmla="*/ 1622 h 10000"/>
                <a:gd name="connsiteX14" fmla="*/ 9878 w 10000"/>
                <a:gd name="connsiteY14" fmla="*/ 2240 h 10000"/>
                <a:gd name="connsiteX15" fmla="*/ 9316 w 10000"/>
                <a:gd name="connsiteY15" fmla="*/ 3201 h 10000"/>
                <a:gd name="connsiteX16" fmla="*/ 8958 w 10000"/>
                <a:gd name="connsiteY16" fmla="*/ 5151 h 10000"/>
                <a:gd name="connsiteX17" fmla="*/ 9585 w 10000"/>
                <a:gd name="connsiteY17" fmla="*/ 9675 h 10000"/>
                <a:gd name="connsiteX0" fmla="*/ 8238 w 10000"/>
                <a:gd name="connsiteY0" fmla="*/ 10000 h 10000"/>
                <a:gd name="connsiteX1" fmla="*/ 7441 w 10000"/>
                <a:gd name="connsiteY1" fmla="*/ 7377 h 10000"/>
                <a:gd name="connsiteX2" fmla="*/ 6429 w 10000"/>
                <a:gd name="connsiteY2" fmla="*/ 5371 h 10000"/>
                <a:gd name="connsiteX3" fmla="*/ 5155 w 10000"/>
                <a:gd name="connsiteY3" fmla="*/ 3500 h 10000"/>
                <a:gd name="connsiteX4" fmla="*/ 3653 w 10000"/>
                <a:gd name="connsiteY4" fmla="*/ 3142 h 10000"/>
                <a:gd name="connsiteX5" fmla="*/ 2234 w 10000"/>
                <a:gd name="connsiteY5" fmla="*/ 3104 h 10000"/>
                <a:gd name="connsiteX6" fmla="*/ 1341 w 10000"/>
                <a:gd name="connsiteY6" fmla="*/ 2638 h 10000"/>
                <a:gd name="connsiteX7" fmla="*/ 71 w 10000"/>
                <a:gd name="connsiteY7" fmla="*/ 2212 h 10000"/>
                <a:gd name="connsiteX8" fmla="*/ 1765 w 10000"/>
                <a:gd name="connsiteY8" fmla="*/ 1536 h 10000"/>
                <a:gd name="connsiteX9" fmla="*/ 3487 w 10000"/>
                <a:gd name="connsiteY9" fmla="*/ 1694 h 10000"/>
                <a:gd name="connsiteX10" fmla="*/ 4903 w 10000"/>
                <a:gd name="connsiteY10" fmla="*/ 1721 h 10000"/>
                <a:gd name="connsiteX11" fmla="*/ 6300 w 10000"/>
                <a:gd name="connsiteY11" fmla="*/ 1629 h 10000"/>
                <a:gd name="connsiteX12" fmla="*/ 7340 w 10000"/>
                <a:gd name="connsiteY12" fmla="*/ 1 h 10000"/>
                <a:gd name="connsiteX13" fmla="*/ 8393 w 10000"/>
                <a:gd name="connsiteY13" fmla="*/ 1622 h 10000"/>
                <a:gd name="connsiteX14" fmla="*/ 9878 w 10000"/>
                <a:gd name="connsiteY14" fmla="*/ 2240 h 10000"/>
                <a:gd name="connsiteX15" fmla="*/ 9316 w 10000"/>
                <a:gd name="connsiteY15" fmla="*/ 3201 h 10000"/>
                <a:gd name="connsiteX16" fmla="*/ 8958 w 10000"/>
                <a:gd name="connsiteY16" fmla="*/ 5151 h 10000"/>
                <a:gd name="connsiteX17" fmla="*/ 9585 w 10000"/>
                <a:gd name="connsiteY17" fmla="*/ 9675 h 10000"/>
                <a:gd name="connsiteX0" fmla="*/ 8238 w 10000"/>
                <a:gd name="connsiteY0" fmla="*/ 10000 h 10000"/>
                <a:gd name="connsiteX1" fmla="*/ 7441 w 10000"/>
                <a:gd name="connsiteY1" fmla="*/ 7377 h 10000"/>
                <a:gd name="connsiteX2" fmla="*/ 6429 w 10000"/>
                <a:gd name="connsiteY2" fmla="*/ 5371 h 10000"/>
                <a:gd name="connsiteX3" fmla="*/ 5155 w 10000"/>
                <a:gd name="connsiteY3" fmla="*/ 3500 h 10000"/>
                <a:gd name="connsiteX4" fmla="*/ 3653 w 10000"/>
                <a:gd name="connsiteY4" fmla="*/ 3142 h 10000"/>
                <a:gd name="connsiteX5" fmla="*/ 2234 w 10000"/>
                <a:gd name="connsiteY5" fmla="*/ 3104 h 10000"/>
                <a:gd name="connsiteX6" fmla="*/ 1341 w 10000"/>
                <a:gd name="connsiteY6" fmla="*/ 2638 h 10000"/>
                <a:gd name="connsiteX7" fmla="*/ 71 w 10000"/>
                <a:gd name="connsiteY7" fmla="*/ 2212 h 10000"/>
                <a:gd name="connsiteX8" fmla="*/ 1765 w 10000"/>
                <a:gd name="connsiteY8" fmla="*/ 1536 h 10000"/>
                <a:gd name="connsiteX9" fmla="*/ 3487 w 10000"/>
                <a:gd name="connsiteY9" fmla="*/ 1694 h 10000"/>
                <a:gd name="connsiteX10" fmla="*/ 4903 w 10000"/>
                <a:gd name="connsiteY10" fmla="*/ 1721 h 10000"/>
                <a:gd name="connsiteX11" fmla="*/ 6300 w 10000"/>
                <a:gd name="connsiteY11" fmla="*/ 1629 h 10000"/>
                <a:gd name="connsiteX12" fmla="*/ 7340 w 10000"/>
                <a:gd name="connsiteY12" fmla="*/ 1 h 10000"/>
                <a:gd name="connsiteX13" fmla="*/ 8393 w 10000"/>
                <a:gd name="connsiteY13" fmla="*/ 1622 h 10000"/>
                <a:gd name="connsiteX14" fmla="*/ 9878 w 10000"/>
                <a:gd name="connsiteY14" fmla="*/ 2240 h 10000"/>
                <a:gd name="connsiteX15" fmla="*/ 9316 w 10000"/>
                <a:gd name="connsiteY15" fmla="*/ 3201 h 10000"/>
                <a:gd name="connsiteX16" fmla="*/ 8958 w 10000"/>
                <a:gd name="connsiteY16" fmla="*/ 5151 h 10000"/>
                <a:gd name="connsiteX17" fmla="*/ 9540 w 10000"/>
                <a:gd name="connsiteY17" fmla="*/ 9609 h 10000"/>
                <a:gd name="connsiteX0" fmla="*/ 8238 w 10000"/>
                <a:gd name="connsiteY0" fmla="*/ 10000 h 10000"/>
                <a:gd name="connsiteX1" fmla="*/ 7441 w 10000"/>
                <a:gd name="connsiteY1" fmla="*/ 7377 h 10000"/>
                <a:gd name="connsiteX2" fmla="*/ 6429 w 10000"/>
                <a:gd name="connsiteY2" fmla="*/ 5371 h 10000"/>
                <a:gd name="connsiteX3" fmla="*/ 5155 w 10000"/>
                <a:gd name="connsiteY3" fmla="*/ 3500 h 10000"/>
                <a:gd name="connsiteX4" fmla="*/ 3653 w 10000"/>
                <a:gd name="connsiteY4" fmla="*/ 3142 h 10000"/>
                <a:gd name="connsiteX5" fmla="*/ 2523 w 10000"/>
                <a:gd name="connsiteY5" fmla="*/ 2777 h 10000"/>
                <a:gd name="connsiteX6" fmla="*/ 1341 w 10000"/>
                <a:gd name="connsiteY6" fmla="*/ 2638 h 10000"/>
                <a:gd name="connsiteX7" fmla="*/ 71 w 10000"/>
                <a:gd name="connsiteY7" fmla="*/ 2212 h 10000"/>
                <a:gd name="connsiteX8" fmla="*/ 1765 w 10000"/>
                <a:gd name="connsiteY8" fmla="*/ 1536 h 10000"/>
                <a:gd name="connsiteX9" fmla="*/ 3487 w 10000"/>
                <a:gd name="connsiteY9" fmla="*/ 1694 h 10000"/>
                <a:gd name="connsiteX10" fmla="*/ 4903 w 10000"/>
                <a:gd name="connsiteY10" fmla="*/ 1721 h 10000"/>
                <a:gd name="connsiteX11" fmla="*/ 6300 w 10000"/>
                <a:gd name="connsiteY11" fmla="*/ 1629 h 10000"/>
                <a:gd name="connsiteX12" fmla="*/ 7340 w 10000"/>
                <a:gd name="connsiteY12" fmla="*/ 1 h 10000"/>
                <a:gd name="connsiteX13" fmla="*/ 8393 w 10000"/>
                <a:gd name="connsiteY13" fmla="*/ 1622 h 10000"/>
                <a:gd name="connsiteX14" fmla="*/ 9878 w 10000"/>
                <a:gd name="connsiteY14" fmla="*/ 2240 h 10000"/>
                <a:gd name="connsiteX15" fmla="*/ 9316 w 10000"/>
                <a:gd name="connsiteY15" fmla="*/ 3201 h 10000"/>
                <a:gd name="connsiteX16" fmla="*/ 8958 w 10000"/>
                <a:gd name="connsiteY16" fmla="*/ 5151 h 10000"/>
                <a:gd name="connsiteX17" fmla="*/ 9540 w 10000"/>
                <a:gd name="connsiteY17" fmla="*/ 9609 h 10000"/>
                <a:gd name="connsiteX0" fmla="*/ 8075 w 9837"/>
                <a:gd name="connsiteY0" fmla="*/ 10000 h 10000"/>
                <a:gd name="connsiteX1" fmla="*/ 7278 w 9837"/>
                <a:gd name="connsiteY1" fmla="*/ 7377 h 10000"/>
                <a:gd name="connsiteX2" fmla="*/ 6266 w 9837"/>
                <a:gd name="connsiteY2" fmla="*/ 5371 h 10000"/>
                <a:gd name="connsiteX3" fmla="*/ 4992 w 9837"/>
                <a:gd name="connsiteY3" fmla="*/ 3500 h 10000"/>
                <a:gd name="connsiteX4" fmla="*/ 3490 w 9837"/>
                <a:gd name="connsiteY4" fmla="*/ 3142 h 10000"/>
                <a:gd name="connsiteX5" fmla="*/ 2360 w 9837"/>
                <a:gd name="connsiteY5" fmla="*/ 2777 h 10000"/>
                <a:gd name="connsiteX6" fmla="*/ 1178 w 9837"/>
                <a:gd name="connsiteY6" fmla="*/ 2638 h 10000"/>
                <a:gd name="connsiteX7" fmla="*/ 71 w 9837"/>
                <a:gd name="connsiteY7" fmla="*/ 2528 h 10000"/>
                <a:gd name="connsiteX8" fmla="*/ 1602 w 9837"/>
                <a:gd name="connsiteY8" fmla="*/ 1536 h 10000"/>
                <a:gd name="connsiteX9" fmla="*/ 3324 w 9837"/>
                <a:gd name="connsiteY9" fmla="*/ 1694 h 10000"/>
                <a:gd name="connsiteX10" fmla="*/ 4740 w 9837"/>
                <a:gd name="connsiteY10" fmla="*/ 1721 h 10000"/>
                <a:gd name="connsiteX11" fmla="*/ 6137 w 9837"/>
                <a:gd name="connsiteY11" fmla="*/ 1629 h 10000"/>
                <a:gd name="connsiteX12" fmla="*/ 7177 w 9837"/>
                <a:gd name="connsiteY12" fmla="*/ 1 h 10000"/>
                <a:gd name="connsiteX13" fmla="*/ 8230 w 9837"/>
                <a:gd name="connsiteY13" fmla="*/ 1622 h 10000"/>
                <a:gd name="connsiteX14" fmla="*/ 9715 w 9837"/>
                <a:gd name="connsiteY14" fmla="*/ 2240 h 10000"/>
                <a:gd name="connsiteX15" fmla="*/ 9153 w 9837"/>
                <a:gd name="connsiteY15" fmla="*/ 3201 h 10000"/>
                <a:gd name="connsiteX16" fmla="*/ 8795 w 9837"/>
                <a:gd name="connsiteY16" fmla="*/ 5151 h 10000"/>
                <a:gd name="connsiteX17" fmla="*/ 9377 w 9837"/>
                <a:gd name="connsiteY17" fmla="*/ 9609 h 10000"/>
                <a:gd name="connsiteX0" fmla="*/ 8209 w 10000"/>
                <a:gd name="connsiteY0" fmla="*/ 10000 h 10000"/>
                <a:gd name="connsiteX1" fmla="*/ 7399 w 10000"/>
                <a:gd name="connsiteY1" fmla="*/ 7377 h 10000"/>
                <a:gd name="connsiteX2" fmla="*/ 6525 w 10000"/>
                <a:gd name="connsiteY2" fmla="*/ 4805 h 10000"/>
                <a:gd name="connsiteX3" fmla="*/ 5075 w 10000"/>
                <a:gd name="connsiteY3" fmla="*/ 3500 h 10000"/>
                <a:gd name="connsiteX4" fmla="*/ 3548 w 10000"/>
                <a:gd name="connsiteY4" fmla="*/ 3142 h 10000"/>
                <a:gd name="connsiteX5" fmla="*/ 2399 w 10000"/>
                <a:gd name="connsiteY5" fmla="*/ 2777 h 10000"/>
                <a:gd name="connsiteX6" fmla="*/ 1198 w 10000"/>
                <a:gd name="connsiteY6" fmla="*/ 2638 h 10000"/>
                <a:gd name="connsiteX7" fmla="*/ 72 w 10000"/>
                <a:gd name="connsiteY7" fmla="*/ 2528 h 10000"/>
                <a:gd name="connsiteX8" fmla="*/ 1629 w 10000"/>
                <a:gd name="connsiteY8" fmla="*/ 1536 h 10000"/>
                <a:gd name="connsiteX9" fmla="*/ 3379 w 10000"/>
                <a:gd name="connsiteY9" fmla="*/ 1694 h 10000"/>
                <a:gd name="connsiteX10" fmla="*/ 4819 w 10000"/>
                <a:gd name="connsiteY10" fmla="*/ 1721 h 10000"/>
                <a:gd name="connsiteX11" fmla="*/ 6239 w 10000"/>
                <a:gd name="connsiteY11" fmla="*/ 1629 h 10000"/>
                <a:gd name="connsiteX12" fmla="*/ 7296 w 10000"/>
                <a:gd name="connsiteY12" fmla="*/ 1 h 10000"/>
                <a:gd name="connsiteX13" fmla="*/ 8366 w 10000"/>
                <a:gd name="connsiteY13" fmla="*/ 1622 h 10000"/>
                <a:gd name="connsiteX14" fmla="*/ 9876 w 10000"/>
                <a:gd name="connsiteY14" fmla="*/ 2240 h 10000"/>
                <a:gd name="connsiteX15" fmla="*/ 9305 w 10000"/>
                <a:gd name="connsiteY15" fmla="*/ 3201 h 10000"/>
                <a:gd name="connsiteX16" fmla="*/ 8941 w 10000"/>
                <a:gd name="connsiteY16" fmla="*/ 5151 h 10000"/>
                <a:gd name="connsiteX17" fmla="*/ 9532 w 10000"/>
                <a:gd name="connsiteY17" fmla="*/ 9609 h 10000"/>
                <a:gd name="connsiteX0" fmla="*/ 8209 w 10000"/>
                <a:gd name="connsiteY0" fmla="*/ 10000 h 10000"/>
                <a:gd name="connsiteX1" fmla="*/ 7489 w 10000"/>
                <a:gd name="connsiteY1" fmla="*/ 7169 h 10000"/>
                <a:gd name="connsiteX2" fmla="*/ 6525 w 10000"/>
                <a:gd name="connsiteY2" fmla="*/ 4805 h 10000"/>
                <a:gd name="connsiteX3" fmla="*/ 5075 w 10000"/>
                <a:gd name="connsiteY3" fmla="*/ 3500 h 10000"/>
                <a:gd name="connsiteX4" fmla="*/ 3548 w 10000"/>
                <a:gd name="connsiteY4" fmla="*/ 3142 h 10000"/>
                <a:gd name="connsiteX5" fmla="*/ 2399 w 10000"/>
                <a:gd name="connsiteY5" fmla="*/ 2777 h 10000"/>
                <a:gd name="connsiteX6" fmla="*/ 1198 w 10000"/>
                <a:gd name="connsiteY6" fmla="*/ 2638 h 10000"/>
                <a:gd name="connsiteX7" fmla="*/ 72 w 10000"/>
                <a:gd name="connsiteY7" fmla="*/ 2528 h 10000"/>
                <a:gd name="connsiteX8" fmla="*/ 1629 w 10000"/>
                <a:gd name="connsiteY8" fmla="*/ 1536 h 10000"/>
                <a:gd name="connsiteX9" fmla="*/ 3379 w 10000"/>
                <a:gd name="connsiteY9" fmla="*/ 1694 h 10000"/>
                <a:gd name="connsiteX10" fmla="*/ 4819 w 10000"/>
                <a:gd name="connsiteY10" fmla="*/ 1721 h 10000"/>
                <a:gd name="connsiteX11" fmla="*/ 6239 w 10000"/>
                <a:gd name="connsiteY11" fmla="*/ 1629 h 10000"/>
                <a:gd name="connsiteX12" fmla="*/ 7296 w 10000"/>
                <a:gd name="connsiteY12" fmla="*/ 1 h 10000"/>
                <a:gd name="connsiteX13" fmla="*/ 8366 w 10000"/>
                <a:gd name="connsiteY13" fmla="*/ 1622 h 10000"/>
                <a:gd name="connsiteX14" fmla="*/ 9876 w 10000"/>
                <a:gd name="connsiteY14" fmla="*/ 2240 h 10000"/>
                <a:gd name="connsiteX15" fmla="*/ 9305 w 10000"/>
                <a:gd name="connsiteY15" fmla="*/ 3201 h 10000"/>
                <a:gd name="connsiteX16" fmla="*/ 8941 w 10000"/>
                <a:gd name="connsiteY16" fmla="*/ 5151 h 10000"/>
                <a:gd name="connsiteX17" fmla="*/ 9532 w 10000"/>
                <a:gd name="connsiteY17" fmla="*/ 9609 h 10000"/>
                <a:gd name="connsiteX0" fmla="*/ 8358 w 10000"/>
                <a:gd name="connsiteY0" fmla="*/ 9727 h 9727"/>
                <a:gd name="connsiteX1" fmla="*/ 7489 w 10000"/>
                <a:gd name="connsiteY1" fmla="*/ 7169 h 9727"/>
                <a:gd name="connsiteX2" fmla="*/ 6525 w 10000"/>
                <a:gd name="connsiteY2" fmla="*/ 4805 h 9727"/>
                <a:gd name="connsiteX3" fmla="*/ 5075 w 10000"/>
                <a:gd name="connsiteY3" fmla="*/ 3500 h 9727"/>
                <a:gd name="connsiteX4" fmla="*/ 3548 w 10000"/>
                <a:gd name="connsiteY4" fmla="*/ 3142 h 9727"/>
                <a:gd name="connsiteX5" fmla="*/ 2399 w 10000"/>
                <a:gd name="connsiteY5" fmla="*/ 2777 h 9727"/>
                <a:gd name="connsiteX6" fmla="*/ 1198 w 10000"/>
                <a:gd name="connsiteY6" fmla="*/ 2638 h 9727"/>
                <a:gd name="connsiteX7" fmla="*/ 72 w 10000"/>
                <a:gd name="connsiteY7" fmla="*/ 2528 h 9727"/>
                <a:gd name="connsiteX8" fmla="*/ 1629 w 10000"/>
                <a:gd name="connsiteY8" fmla="*/ 1536 h 9727"/>
                <a:gd name="connsiteX9" fmla="*/ 3379 w 10000"/>
                <a:gd name="connsiteY9" fmla="*/ 1694 h 9727"/>
                <a:gd name="connsiteX10" fmla="*/ 4819 w 10000"/>
                <a:gd name="connsiteY10" fmla="*/ 1721 h 9727"/>
                <a:gd name="connsiteX11" fmla="*/ 6239 w 10000"/>
                <a:gd name="connsiteY11" fmla="*/ 1629 h 9727"/>
                <a:gd name="connsiteX12" fmla="*/ 7296 w 10000"/>
                <a:gd name="connsiteY12" fmla="*/ 1 h 9727"/>
                <a:gd name="connsiteX13" fmla="*/ 8366 w 10000"/>
                <a:gd name="connsiteY13" fmla="*/ 1622 h 9727"/>
                <a:gd name="connsiteX14" fmla="*/ 9876 w 10000"/>
                <a:gd name="connsiteY14" fmla="*/ 2240 h 9727"/>
                <a:gd name="connsiteX15" fmla="*/ 9305 w 10000"/>
                <a:gd name="connsiteY15" fmla="*/ 3201 h 9727"/>
                <a:gd name="connsiteX16" fmla="*/ 8941 w 10000"/>
                <a:gd name="connsiteY16" fmla="*/ 5151 h 9727"/>
                <a:gd name="connsiteX17" fmla="*/ 9532 w 10000"/>
                <a:gd name="connsiteY17" fmla="*/ 9609 h 9727"/>
                <a:gd name="connsiteX0" fmla="*/ 8358 w 10000"/>
                <a:gd name="connsiteY0" fmla="*/ 10000 h 10000"/>
                <a:gd name="connsiteX1" fmla="*/ 7489 w 10000"/>
                <a:gd name="connsiteY1" fmla="*/ 7370 h 10000"/>
                <a:gd name="connsiteX2" fmla="*/ 6525 w 10000"/>
                <a:gd name="connsiteY2" fmla="*/ 4940 h 10000"/>
                <a:gd name="connsiteX3" fmla="*/ 5075 w 10000"/>
                <a:gd name="connsiteY3" fmla="*/ 3598 h 10000"/>
                <a:gd name="connsiteX4" fmla="*/ 3548 w 10000"/>
                <a:gd name="connsiteY4" fmla="*/ 3230 h 10000"/>
                <a:gd name="connsiteX5" fmla="*/ 2399 w 10000"/>
                <a:gd name="connsiteY5" fmla="*/ 2855 h 10000"/>
                <a:gd name="connsiteX6" fmla="*/ 1198 w 10000"/>
                <a:gd name="connsiteY6" fmla="*/ 2712 h 10000"/>
                <a:gd name="connsiteX7" fmla="*/ 72 w 10000"/>
                <a:gd name="connsiteY7" fmla="*/ 2599 h 10000"/>
                <a:gd name="connsiteX8" fmla="*/ 1629 w 10000"/>
                <a:gd name="connsiteY8" fmla="*/ 1579 h 10000"/>
                <a:gd name="connsiteX9" fmla="*/ 3379 w 10000"/>
                <a:gd name="connsiteY9" fmla="*/ 1742 h 10000"/>
                <a:gd name="connsiteX10" fmla="*/ 4819 w 10000"/>
                <a:gd name="connsiteY10" fmla="*/ 1769 h 10000"/>
                <a:gd name="connsiteX11" fmla="*/ 6239 w 10000"/>
                <a:gd name="connsiteY11" fmla="*/ 1675 h 10000"/>
                <a:gd name="connsiteX12" fmla="*/ 7296 w 10000"/>
                <a:gd name="connsiteY12" fmla="*/ 1 h 10000"/>
                <a:gd name="connsiteX13" fmla="*/ 8366 w 10000"/>
                <a:gd name="connsiteY13" fmla="*/ 1668 h 10000"/>
                <a:gd name="connsiteX14" fmla="*/ 9876 w 10000"/>
                <a:gd name="connsiteY14" fmla="*/ 2303 h 10000"/>
                <a:gd name="connsiteX15" fmla="*/ 9305 w 10000"/>
                <a:gd name="connsiteY15" fmla="*/ 3291 h 10000"/>
                <a:gd name="connsiteX16" fmla="*/ 8941 w 10000"/>
                <a:gd name="connsiteY16" fmla="*/ 5296 h 10000"/>
                <a:gd name="connsiteX17" fmla="*/ 9725 w 10000"/>
                <a:gd name="connsiteY17" fmla="*/ 8849 h 10000"/>
                <a:gd name="connsiteX0" fmla="*/ 8358 w 10062"/>
                <a:gd name="connsiteY0" fmla="*/ 10000 h 10000"/>
                <a:gd name="connsiteX1" fmla="*/ 7489 w 10062"/>
                <a:gd name="connsiteY1" fmla="*/ 7370 h 10000"/>
                <a:gd name="connsiteX2" fmla="*/ 6525 w 10062"/>
                <a:gd name="connsiteY2" fmla="*/ 4940 h 10000"/>
                <a:gd name="connsiteX3" fmla="*/ 5075 w 10062"/>
                <a:gd name="connsiteY3" fmla="*/ 3598 h 10000"/>
                <a:gd name="connsiteX4" fmla="*/ 3548 w 10062"/>
                <a:gd name="connsiteY4" fmla="*/ 3230 h 10000"/>
                <a:gd name="connsiteX5" fmla="*/ 2399 w 10062"/>
                <a:gd name="connsiteY5" fmla="*/ 2855 h 10000"/>
                <a:gd name="connsiteX6" fmla="*/ 1198 w 10062"/>
                <a:gd name="connsiteY6" fmla="*/ 2712 h 10000"/>
                <a:gd name="connsiteX7" fmla="*/ 72 w 10062"/>
                <a:gd name="connsiteY7" fmla="*/ 2599 h 10000"/>
                <a:gd name="connsiteX8" fmla="*/ 1629 w 10062"/>
                <a:gd name="connsiteY8" fmla="*/ 1579 h 10000"/>
                <a:gd name="connsiteX9" fmla="*/ 3379 w 10062"/>
                <a:gd name="connsiteY9" fmla="*/ 1742 h 10000"/>
                <a:gd name="connsiteX10" fmla="*/ 4819 w 10062"/>
                <a:gd name="connsiteY10" fmla="*/ 1769 h 10000"/>
                <a:gd name="connsiteX11" fmla="*/ 6239 w 10062"/>
                <a:gd name="connsiteY11" fmla="*/ 1675 h 10000"/>
                <a:gd name="connsiteX12" fmla="*/ 7296 w 10062"/>
                <a:gd name="connsiteY12" fmla="*/ 1 h 10000"/>
                <a:gd name="connsiteX13" fmla="*/ 8366 w 10062"/>
                <a:gd name="connsiteY13" fmla="*/ 1668 h 10000"/>
                <a:gd name="connsiteX14" fmla="*/ 9938 w 10062"/>
                <a:gd name="connsiteY14" fmla="*/ 2085 h 10000"/>
                <a:gd name="connsiteX15" fmla="*/ 9305 w 10062"/>
                <a:gd name="connsiteY15" fmla="*/ 3291 h 10000"/>
                <a:gd name="connsiteX16" fmla="*/ 8941 w 10062"/>
                <a:gd name="connsiteY16" fmla="*/ 5296 h 10000"/>
                <a:gd name="connsiteX17" fmla="*/ 9725 w 10062"/>
                <a:gd name="connsiteY17" fmla="*/ 8849 h 10000"/>
                <a:gd name="connsiteX0" fmla="*/ 8358 w 10062"/>
                <a:gd name="connsiteY0" fmla="*/ 10000 h 10000"/>
                <a:gd name="connsiteX1" fmla="*/ 7489 w 10062"/>
                <a:gd name="connsiteY1" fmla="*/ 7370 h 10000"/>
                <a:gd name="connsiteX2" fmla="*/ 6525 w 10062"/>
                <a:gd name="connsiteY2" fmla="*/ 4940 h 10000"/>
                <a:gd name="connsiteX3" fmla="*/ 5075 w 10062"/>
                <a:gd name="connsiteY3" fmla="*/ 3598 h 10000"/>
                <a:gd name="connsiteX4" fmla="*/ 3548 w 10062"/>
                <a:gd name="connsiteY4" fmla="*/ 3230 h 10000"/>
                <a:gd name="connsiteX5" fmla="*/ 2399 w 10062"/>
                <a:gd name="connsiteY5" fmla="*/ 2855 h 10000"/>
                <a:gd name="connsiteX6" fmla="*/ 1198 w 10062"/>
                <a:gd name="connsiteY6" fmla="*/ 2712 h 10000"/>
                <a:gd name="connsiteX7" fmla="*/ 72 w 10062"/>
                <a:gd name="connsiteY7" fmla="*/ 2599 h 10000"/>
                <a:gd name="connsiteX8" fmla="*/ 1629 w 10062"/>
                <a:gd name="connsiteY8" fmla="*/ 1579 h 10000"/>
                <a:gd name="connsiteX9" fmla="*/ 3379 w 10062"/>
                <a:gd name="connsiteY9" fmla="*/ 1742 h 10000"/>
                <a:gd name="connsiteX10" fmla="*/ 4819 w 10062"/>
                <a:gd name="connsiteY10" fmla="*/ 1769 h 10000"/>
                <a:gd name="connsiteX11" fmla="*/ 6239 w 10062"/>
                <a:gd name="connsiteY11" fmla="*/ 1675 h 10000"/>
                <a:gd name="connsiteX12" fmla="*/ 7296 w 10062"/>
                <a:gd name="connsiteY12" fmla="*/ 1 h 10000"/>
                <a:gd name="connsiteX13" fmla="*/ 8366 w 10062"/>
                <a:gd name="connsiteY13" fmla="*/ 1668 h 10000"/>
                <a:gd name="connsiteX14" fmla="*/ 9938 w 10062"/>
                <a:gd name="connsiteY14" fmla="*/ 2085 h 10000"/>
                <a:gd name="connsiteX15" fmla="*/ 9305 w 10062"/>
                <a:gd name="connsiteY15" fmla="*/ 3291 h 10000"/>
                <a:gd name="connsiteX16" fmla="*/ 9140 w 10062"/>
                <a:gd name="connsiteY16" fmla="*/ 5399 h 10000"/>
                <a:gd name="connsiteX17" fmla="*/ 9725 w 10062"/>
                <a:gd name="connsiteY17" fmla="*/ 8849 h 10000"/>
                <a:gd name="connsiteX0" fmla="*/ 8358 w 10062"/>
                <a:gd name="connsiteY0" fmla="*/ 10000 h 10000"/>
                <a:gd name="connsiteX1" fmla="*/ 7489 w 10062"/>
                <a:gd name="connsiteY1" fmla="*/ 7370 h 10000"/>
                <a:gd name="connsiteX2" fmla="*/ 6525 w 10062"/>
                <a:gd name="connsiteY2" fmla="*/ 4940 h 10000"/>
                <a:gd name="connsiteX3" fmla="*/ 5075 w 10062"/>
                <a:gd name="connsiteY3" fmla="*/ 3598 h 10000"/>
                <a:gd name="connsiteX4" fmla="*/ 3548 w 10062"/>
                <a:gd name="connsiteY4" fmla="*/ 3230 h 10000"/>
                <a:gd name="connsiteX5" fmla="*/ 2399 w 10062"/>
                <a:gd name="connsiteY5" fmla="*/ 2855 h 10000"/>
                <a:gd name="connsiteX6" fmla="*/ 1198 w 10062"/>
                <a:gd name="connsiteY6" fmla="*/ 2712 h 10000"/>
                <a:gd name="connsiteX7" fmla="*/ 72 w 10062"/>
                <a:gd name="connsiteY7" fmla="*/ 2599 h 10000"/>
                <a:gd name="connsiteX8" fmla="*/ 1629 w 10062"/>
                <a:gd name="connsiteY8" fmla="*/ 1579 h 10000"/>
                <a:gd name="connsiteX9" fmla="*/ 3379 w 10062"/>
                <a:gd name="connsiteY9" fmla="*/ 1742 h 10000"/>
                <a:gd name="connsiteX10" fmla="*/ 4819 w 10062"/>
                <a:gd name="connsiteY10" fmla="*/ 1769 h 10000"/>
                <a:gd name="connsiteX11" fmla="*/ 6239 w 10062"/>
                <a:gd name="connsiteY11" fmla="*/ 1675 h 10000"/>
                <a:gd name="connsiteX12" fmla="*/ 7296 w 10062"/>
                <a:gd name="connsiteY12" fmla="*/ 1 h 10000"/>
                <a:gd name="connsiteX13" fmla="*/ 8366 w 10062"/>
                <a:gd name="connsiteY13" fmla="*/ 1668 h 10000"/>
                <a:gd name="connsiteX14" fmla="*/ 9938 w 10062"/>
                <a:gd name="connsiteY14" fmla="*/ 2085 h 10000"/>
                <a:gd name="connsiteX15" fmla="*/ 9419 w 10062"/>
                <a:gd name="connsiteY15" fmla="*/ 3307 h 10000"/>
                <a:gd name="connsiteX16" fmla="*/ 9140 w 10062"/>
                <a:gd name="connsiteY16" fmla="*/ 5399 h 10000"/>
                <a:gd name="connsiteX17" fmla="*/ 9725 w 10062"/>
                <a:gd name="connsiteY17" fmla="*/ 8849 h 10000"/>
                <a:gd name="connsiteX0" fmla="*/ 8358 w 10062"/>
                <a:gd name="connsiteY0" fmla="*/ 10121 h 10121"/>
                <a:gd name="connsiteX1" fmla="*/ 7489 w 10062"/>
                <a:gd name="connsiteY1" fmla="*/ 7491 h 10121"/>
                <a:gd name="connsiteX2" fmla="*/ 6525 w 10062"/>
                <a:gd name="connsiteY2" fmla="*/ 5061 h 10121"/>
                <a:gd name="connsiteX3" fmla="*/ 5075 w 10062"/>
                <a:gd name="connsiteY3" fmla="*/ 3719 h 10121"/>
                <a:gd name="connsiteX4" fmla="*/ 3548 w 10062"/>
                <a:gd name="connsiteY4" fmla="*/ 3351 h 10121"/>
                <a:gd name="connsiteX5" fmla="*/ 2399 w 10062"/>
                <a:gd name="connsiteY5" fmla="*/ 2976 h 10121"/>
                <a:gd name="connsiteX6" fmla="*/ 1198 w 10062"/>
                <a:gd name="connsiteY6" fmla="*/ 2833 h 10121"/>
                <a:gd name="connsiteX7" fmla="*/ 72 w 10062"/>
                <a:gd name="connsiteY7" fmla="*/ 2720 h 10121"/>
                <a:gd name="connsiteX8" fmla="*/ 1629 w 10062"/>
                <a:gd name="connsiteY8" fmla="*/ 1700 h 10121"/>
                <a:gd name="connsiteX9" fmla="*/ 3379 w 10062"/>
                <a:gd name="connsiteY9" fmla="*/ 1863 h 10121"/>
                <a:gd name="connsiteX10" fmla="*/ 4819 w 10062"/>
                <a:gd name="connsiteY10" fmla="*/ 1890 h 10121"/>
                <a:gd name="connsiteX11" fmla="*/ 6239 w 10062"/>
                <a:gd name="connsiteY11" fmla="*/ 1796 h 10121"/>
                <a:gd name="connsiteX12" fmla="*/ 7296 w 10062"/>
                <a:gd name="connsiteY12" fmla="*/ 122 h 10121"/>
                <a:gd name="connsiteX13" fmla="*/ 8237 w 10062"/>
                <a:gd name="connsiteY13" fmla="*/ 2526 h 10121"/>
                <a:gd name="connsiteX14" fmla="*/ 9938 w 10062"/>
                <a:gd name="connsiteY14" fmla="*/ 2206 h 10121"/>
                <a:gd name="connsiteX15" fmla="*/ 9419 w 10062"/>
                <a:gd name="connsiteY15" fmla="*/ 3428 h 10121"/>
                <a:gd name="connsiteX16" fmla="*/ 9140 w 10062"/>
                <a:gd name="connsiteY16" fmla="*/ 5520 h 10121"/>
                <a:gd name="connsiteX17" fmla="*/ 9725 w 10062"/>
                <a:gd name="connsiteY17" fmla="*/ 8970 h 10121"/>
                <a:gd name="connsiteX0" fmla="*/ 8358 w 10062"/>
                <a:gd name="connsiteY0" fmla="*/ 9155 h 9155"/>
                <a:gd name="connsiteX1" fmla="*/ 7489 w 10062"/>
                <a:gd name="connsiteY1" fmla="*/ 6525 h 9155"/>
                <a:gd name="connsiteX2" fmla="*/ 6525 w 10062"/>
                <a:gd name="connsiteY2" fmla="*/ 4095 h 9155"/>
                <a:gd name="connsiteX3" fmla="*/ 5075 w 10062"/>
                <a:gd name="connsiteY3" fmla="*/ 2753 h 9155"/>
                <a:gd name="connsiteX4" fmla="*/ 3548 w 10062"/>
                <a:gd name="connsiteY4" fmla="*/ 2385 h 9155"/>
                <a:gd name="connsiteX5" fmla="*/ 2399 w 10062"/>
                <a:gd name="connsiteY5" fmla="*/ 2010 h 9155"/>
                <a:gd name="connsiteX6" fmla="*/ 1198 w 10062"/>
                <a:gd name="connsiteY6" fmla="*/ 1867 h 9155"/>
                <a:gd name="connsiteX7" fmla="*/ 72 w 10062"/>
                <a:gd name="connsiteY7" fmla="*/ 1754 h 9155"/>
                <a:gd name="connsiteX8" fmla="*/ 1629 w 10062"/>
                <a:gd name="connsiteY8" fmla="*/ 734 h 9155"/>
                <a:gd name="connsiteX9" fmla="*/ 3379 w 10062"/>
                <a:gd name="connsiteY9" fmla="*/ 897 h 9155"/>
                <a:gd name="connsiteX10" fmla="*/ 4819 w 10062"/>
                <a:gd name="connsiteY10" fmla="*/ 924 h 9155"/>
                <a:gd name="connsiteX11" fmla="*/ 6239 w 10062"/>
                <a:gd name="connsiteY11" fmla="*/ 830 h 9155"/>
                <a:gd name="connsiteX12" fmla="*/ 7191 w 10062"/>
                <a:gd name="connsiteY12" fmla="*/ 122 h 9155"/>
                <a:gd name="connsiteX13" fmla="*/ 8237 w 10062"/>
                <a:gd name="connsiteY13" fmla="*/ 1560 h 9155"/>
                <a:gd name="connsiteX14" fmla="*/ 9938 w 10062"/>
                <a:gd name="connsiteY14" fmla="*/ 1240 h 9155"/>
                <a:gd name="connsiteX15" fmla="*/ 9419 w 10062"/>
                <a:gd name="connsiteY15" fmla="*/ 2462 h 9155"/>
                <a:gd name="connsiteX16" fmla="*/ 9140 w 10062"/>
                <a:gd name="connsiteY16" fmla="*/ 4554 h 9155"/>
                <a:gd name="connsiteX17" fmla="*/ 9725 w 10062"/>
                <a:gd name="connsiteY17" fmla="*/ 8004 h 9155"/>
                <a:gd name="connsiteX0" fmla="*/ 8306 w 10000"/>
                <a:gd name="connsiteY0" fmla="*/ 10000 h 10000"/>
                <a:gd name="connsiteX1" fmla="*/ 7443 w 10000"/>
                <a:gd name="connsiteY1" fmla="*/ 7127 h 10000"/>
                <a:gd name="connsiteX2" fmla="*/ 6485 w 10000"/>
                <a:gd name="connsiteY2" fmla="*/ 4473 h 10000"/>
                <a:gd name="connsiteX3" fmla="*/ 5044 w 10000"/>
                <a:gd name="connsiteY3" fmla="*/ 3007 h 10000"/>
                <a:gd name="connsiteX4" fmla="*/ 3526 w 10000"/>
                <a:gd name="connsiteY4" fmla="*/ 2605 h 10000"/>
                <a:gd name="connsiteX5" fmla="*/ 2384 w 10000"/>
                <a:gd name="connsiteY5" fmla="*/ 2196 h 10000"/>
                <a:gd name="connsiteX6" fmla="*/ 1191 w 10000"/>
                <a:gd name="connsiteY6" fmla="*/ 2039 h 10000"/>
                <a:gd name="connsiteX7" fmla="*/ 72 w 10000"/>
                <a:gd name="connsiteY7" fmla="*/ 1916 h 10000"/>
                <a:gd name="connsiteX8" fmla="*/ 1619 w 10000"/>
                <a:gd name="connsiteY8" fmla="*/ 802 h 10000"/>
                <a:gd name="connsiteX9" fmla="*/ 3358 w 10000"/>
                <a:gd name="connsiteY9" fmla="*/ 980 h 10000"/>
                <a:gd name="connsiteX10" fmla="*/ 4793 w 10000"/>
                <a:gd name="connsiteY10" fmla="*/ 762 h 10000"/>
                <a:gd name="connsiteX11" fmla="*/ 6201 w 10000"/>
                <a:gd name="connsiteY11" fmla="*/ 907 h 10000"/>
                <a:gd name="connsiteX12" fmla="*/ 7147 w 10000"/>
                <a:gd name="connsiteY12" fmla="*/ 133 h 10000"/>
                <a:gd name="connsiteX13" fmla="*/ 8186 w 10000"/>
                <a:gd name="connsiteY13" fmla="*/ 1704 h 10000"/>
                <a:gd name="connsiteX14" fmla="*/ 9877 w 10000"/>
                <a:gd name="connsiteY14" fmla="*/ 1354 h 10000"/>
                <a:gd name="connsiteX15" fmla="*/ 9361 w 10000"/>
                <a:gd name="connsiteY15" fmla="*/ 2689 h 10000"/>
                <a:gd name="connsiteX16" fmla="*/ 9084 w 10000"/>
                <a:gd name="connsiteY16" fmla="*/ 4974 h 10000"/>
                <a:gd name="connsiteX17" fmla="*/ 9665 w 10000"/>
                <a:gd name="connsiteY17" fmla="*/ 8743 h 10000"/>
                <a:gd name="connsiteX0" fmla="*/ 8306 w 10000"/>
                <a:gd name="connsiteY0" fmla="*/ 10000 h 10000"/>
                <a:gd name="connsiteX1" fmla="*/ 7443 w 10000"/>
                <a:gd name="connsiteY1" fmla="*/ 7127 h 10000"/>
                <a:gd name="connsiteX2" fmla="*/ 6485 w 10000"/>
                <a:gd name="connsiteY2" fmla="*/ 4473 h 10000"/>
                <a:gd name="connsiteX3" fmla="*/ 5044 w 10000"/>
                <a:gd name="connsiteY3" fmla="*/ 3007 h 10000"/>
                <a:gd name="connsiteX4" fmla="*/ 3526 w 10000"/>
                <a:gd name="connsiteY4" fmla="*/ 2605 h 10000"/>
                <a:gd name="connsiteX5" fmla="*/ 2384 w 10000"/>
                <a:gd name="connsiteY5" fmla="*/ 2196 h 10000"/>
                <a:gd name="connsiteX6" fmla="*/ 1191 w 10000"/>
                <a:gd name="connsiteY6" fmla="*/ 2039 h 10000"/>
                <a:gd name="connsiteX7" fmla="*/ 72 w 10000"/>
                <a:gd name="connsiteY7" fmla="*/ 1916 h 10000"/>
                <a:gd name="connsiteX8" fmla="*/ 1619 w 10000"/>
                <a:gd name="connsiteY8" fmla="*/ 802 h 10000"/>
                <a:gd name="connsiteX9" fmla="*/ 3364 w 10000"/>
                <a:gd name="connsiteY9" fmla="*/ 651 h 10000"/>
                <a:gd name="connsiteX10" fmla="*/ 4793 w 10000"/>
                <a:gd name="connsiteY10" fmla="*/ 762 h 10000"/>
                <a:gd name="connsiteX11" fmla="*/ 6201 w 10000"/>
                <a:gd name="connsiteY11" fmla="*/ 907 h 10000"/>
                <a:gd name="connsiteX12" fmla="*/ 7147 w 10000"/>
                <a:gd name="connsiteY12" fmla="*/ 133 h 10000"/>
                <a:gd name="connsiteX13" fmla="*/ 8186 w 10000"/>
                <a:gd name="connsiteY13" fmla="*/ 1704 h 10000"/>
                <a:gd name="connsiteX14" fmla="*/ 9877 w 10000"/>
                <a:gd name="connsiteY14" fmla="*/ 1354 h 10000"/>
                <a:gd name="connsiteX15" fmla="*/ 9361 w 10000"/>
                <a:gd name="connsiteY15" fmla="*/ 2689 h 10000"/>
                <a:gd name="connsiteX16" fmla="*/ 9084 w 10000"/>
                <a:gd name="connsiteY16" fmla="*/ 4974 h 10000"/>
                <a:gd name="connsiteX17" fmla="*/ 9665 w 10000"/>
                <a:gd name="connsiteY17" fmla="*/ 8743 h 10000"/>
                <a:gd name="connsiteX0" fmla="*/ 8306 w 10000"/>
                <a:gd name="connsiteY0" fmla="*/ 10000 h 10000"/>
                <a:gd name="connsiteX1" fmla="*/ 7443 w 10000"/>
                <a:gd name="connsiteY1" fmla="*/ 7127 h 10000"/>
                <a:gd name="connsiteX2" fmla="*/ 6485 w 10000"/>
                <a:gd name="connsiteY2" fmla="*/ 4473 h 10000"/>
                <a:gd name="connsiteX3" fmla="*/ 5044 w 10000"/>
                <a:gd name="connsiteY3" fmla="*/ 3007 h 10000"/>
                <a:gd name="connsiteX4" fmla="*/ 3589 w 10000"/>
                <a:gd name="connsiteY4" fmla="*/ 2285 h 10000"/>
                <a:gd name="connsiteX5" fmla="*/ 2384 w 10000"/>
                <a:gd name="connsiteY5" fmla="*/ 2196 h 10000"/>
                <a:gd name="connsiteX6" fmla="*/ 1191 w 10000"/>
                <a:gd name="connsiteY6" fmla="*/ 2039 h 10000"/>
                <a:gd name="connsiteX7" fmla="*/ 72 w 10000"/>
                <a:gd name="connsiteY7" fmla="*/ 1916 h 10000"/>
                <a:gd name="connsiteX8" fmla="*/ 1619 w 10000"/>
                <a:gd name="connsiteY8" fmla="*/ 802 h 10000"/>
                <a:gd name="connsiteX9" fmla="*/ 3364 w 10000"/>
                <a:gd name="connsiteY9" fmla="*/ 651 h 10000"/>
                <a:gd name="connsiteX10" fmla="*/ 4793 w 10000"/>
                <a:gd name="connsiteY10" fmla="*/ 762 h 10000"/>
                <a:gd name="connsiteX11" fmla="*/ 6201 w 10000"/>
                <a:gd name="connsiteY11" fmla="*/ 907 h 10000"/>
                <a:gd name="connsiteX12" fmla="*/ 7147 w 10000"/>
                <a:gd name="connsiteY12" fmla="*/ 133 h 10000"/>
                <a:gd name="connsiteX13" fmla="*/ 8186 w 10000"/>
                <a:gd name="connsiteY13" fmla="*/ 1704 h 10000"/>
                <a:gd name="connsiteX14" fmla="*/ 9877 w 10000"/>
                <a:gd name="connsiteY14" fmla="*/ 1354 h 10000"/>
                <a:gd name="connsiteX15" fmla="*/ 9361 w 10000"/>
                <a:gd name="connsiteY15" fmla="*/ 2689 h 10000"/>
                <a:gd name="connsiteX16" fmla="*/ 9084 w 10000"/>
                <a:gd name="connsiteY16" fmla="*/ 4974 h 10000"/>
                <a:gd name="connsiteX17" fmla="*/ 9665 w 10000"/>
                <a:gd name="connsiteY17" fmla="*/ 8743 h 10000"/>
                <a:gd name="connsiteX0" fmla="*/ 8306 w 10000"/>
                <a:gd name="connsiteY0" fmla="*/ 10000 h 10000"/>
                <a:gd name="connsiteX1" fmla="*/ 7443 w 10000"/>
                <a:gd name="connsiteY1" fmla="*/ 7127 h 10000"/>
                <a:gd name="connsiteX2" fmla="*/ 6485 w 10000"/>
                <a:gd name="connsiteY2" fmla="*/ 4473 h 10000"/>
                <a:gd name="connsiteX3" fmla="*/ 5161 w 10000"/>
                <a:gd name="connsiteY3" fmla="*/ 2860 h 10000"/>
                <a:gd name="connsiteX4" fmla="*/ 3589 w 10000"/>
                <a:gd name="connsiteY4" fmla="*/ 2285 h 10000"/>
                <a:gd name="connsiteX5" fmla="*/ 2384 w 10000"/>
                <a:gd name="connsiteY5" fmla="*/ 2196 h 10000"/>
                <a:gd name="connsiteX6" fmla="*/ 1191 w 10000"/>
                <a:gd name="connsiteY6" fmla="*/ 2039 h 10000"/>
                <a:gd name="connsiteX7" fmla="*/ 72 w 10000"/>
                <a:gd name="connsiteY7" fmla="*/ 1916 h 10000"/>
                <a:gd name="connsiteX8" fmla="*/ 1619 w 10000"/>
                <a:gd name="connsiteY8" fmla="*/ 802 h 10000"/>
                <a:gd name="connsiteX9" fmla="*/ 3364 w 10000"/>
                <a:gd name="connsiteY9" fmla="*/ 651 h 10000"/>
                <a:gd name="connsiteX10" fmla="*/ 4793 w 10000"/>
                <a:gd name="connsiteY10" fmla="*/ 762 h 10000"/>
                <a:gd name="connsiteX11" fmla="*/ 6201 w 10000"/>
                <a:gd name="connsiteY11" fmla="*/ 907 h 10000"/>
                <a:gd name="connsiteX12" fmla="*/ 7147 w 10000"/>
                <a:gd name="connsiteY12" fmla="*/ 133 h 10000"/>
                <a:gd name="connsiteX13" fmla="*/ 8186 w 10000"/>
                <a:gd name="connsiteY13" fmla="*/ 1704 h 10000"/>
                <a:gd name="connsiteX14" fmla="*/ 9877 w 10000"/>
                <a:gd name="connsiteY14" fmla="*/ 1354 h 10000"/>
                <a:gd name="connsiteX15" fmla="*/ 9361 w 10000"/>
                <a:gd name="connsiteY15" fmla="*/ 2689 h 10000"/>
                <a:gd name="connsiteX16" fmla="*/ 9084 w 10000"/>
                <a:gd name="connsiteY16" fmla="*/ 4974 h 10000"/>
                <a:gd name="connsiteX17" fmla="*/ 9665 w 10000"/>
                <a:gd name="connsiteY17" fmla="*/ 874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00" h="10000">
                  <a:moveTo>
                    <a:pt x="8306" y="10000"/>
                  </a:moveTo>
                  <a:cubicBezTo>
                    <a:pt x="8029" y="8950"/>
                    <a:pt x="7746" y="8048"/>
                    <a:pt x="7443" y="7127"/>
                  </a:cubicBezTo>
                  <a:cubicBezTo>
                    <a:pt x="7140" y="6206"/>
                    <a:pt x="6865" y="5184"/>
                    <a:pt x="6485" y="4473"/>
                  </a:cubicBezTo>
                  <a:cubicBezTo>
                    <a:pt x="6105" y="3762"/>
                    <a:pt x="5644" y="3225"/>
                    <a:pt x="5161" y="2860"/>
                  </a:cubicBezTo>
                  <a:cubicBezTo>
                    <a:pt x="4678" y="2495"/>
                    <a:pt x="4052" y="2396"/>
                    <a:pt x="3589" y="2285"/>
                  </a:cubicBezTo>
                  <a:cubicBezTo>
                    <a:pt x="3126" y="2174"/>
                    <a:pt x="2784" y="2237"/>
                    <a:pt x="2384" y="2196"/>
                  </a:cubicBezTo>
                  <a:cubicBezTo>
                    <a:pt x="1984" y="2155"/>
                    <a:pt x="1575" y="2085"/>
                    <a:pt x="1191" y="2039"/>
                  </a:cubicBezTo>
                  <a:cubicBezTo>
                    <a:pt x="805" y="1993"/>
                    <a:pt x="0" y="2122"/>
                    <a:pt x="72" y="1916"/>
                  </a:cubicBezTo>
                  <a:cubicBezTo>
                    <a:pt x="143" y="1709"/>
                    <a:pt x="1070" y="1013"/>
                    <a:pt x="1619" y="802"/>
                  </a:cubicBezTo>
                  <a:cubicBezTo>
                    <a:pt x="2168" y="591"/>
                    <a:pt x="2835" y="658"/>
                    <a:pt x="3364" y="651"/>
                  </a:cubicBezTo>
                  <a:cubicBezTo>
                    <a:pt x="3893" y="644"/>
                    <a:pt x="4320" y="719"/>
                    <a:pt x="4793" y="762"/>
                  </a:cubicBezTo>
                  <a:cubicBezTo>
                    <a:pt x="5266" y="805"/>
                    <a:pt x="5809" y="1012"/>
                    <a:pt x="6201" y="907"/>
                  </a:cubicBezTo>
                  <a:cubicBezTo>
                    <a:pt x="6593" y="802"/>
                    <a:pt x="6816" y="0"/>
                    <a:pt x="7147" y="133"/>
                  </a:cubicBezTo>
                  <a:cubicBezTo>
                    <a:pt x="7478" y="267"/>
                    <a:pt x="7731" y="1501"/>
                    <a:pt x="8186" y="1704"/>
                  </a:cubicBezTo>
                  <a:cubicBezTo>
                    <a:pt x="8641" y="1907"/>
                    <a:pt x="9750" y="1030"/>
                    <a:pt x="9877" y="1354"/>
                  </a:cubicBezTo>
                  <a:cubicBezTo>
                    <a:pt x="10000" y="1682"/>
                    <a:pt x="9493" y="2086"/>
                    <a:pt x="9361" y="2689"/>
                  </a:cubicBezTo>
                  <a:cubicBezTo>
                    <a:pt x="9229" y="3292"/>
                    <a:pt x="9072" y="3406"/>
                    <a:pt x="9084" y="4974"/>
                  </a:cubicBezTo>
                  <a:cubicBezTo>
                    <a:pt x="9095" y="6541"/>
                    <a:pt x="9505" y="7030"/>
                    <a:pt x="9665" y="8743"/>
                  </a:cubicBezTo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5" name="Group 30"/>
            <p:cNvGrpSpPr/>
            <p:nvPr/>
          </p:nvGrpSpPr>
          <p:grpSpPr>
            <a:xfrm rot="20644640">
              <a:off x="6461175" y="4383815"/>
              <a:ext cx="336321" cy="681170"/>
              <a:chOff x="5442918" y="3828902"/>
              <a:chExt cx="434631" cy="880284"/>
            </a:xfrm>
          </p:grpSpPr>
          <p:sp>
            <p:nvSpPr>
              <p:cNvPr id="47" name="Freeform 36"/>
              <p:cNvSpPr>
                <a:spLocks/>
              </p:cNvSpPr>
              <p:nvPr/>
            </p:nvSpPr>
            <p:spPr bwMode="auto">
              <a:xfrm rot="528210">
                <a:off x="5564811" y="4256237"/>
                <a:ext cx="312738" cy="452949"/>
              </a:xfrm>
              <a:custGeom>
                <a:avLst/>
                <a:gdLst>
                  <a:gd name="T0" fmla="*/ 1 w 182"/>
                  <a:gd name="T1" fmla="*/ 68 h 234"/>
                  <a:gd name="T2" fmla="*/ 0 w 182"/>
                  <a:gd name="T3" fmla="*/ 83 h 234"/>
                  <a:gd name="T4" fmla="*/ 15 w 182"/>
                  <a:gd name="T5" fmla="*/ 104 h 234"/>
                  <a:gd name="T6" fmla="*/ 36 w 182"/>
                  <a:gd name="T7" fmla="*/ 121 h 234"/>
                  <a:gd name="T8" fmla="*/ 60 w 182"/>
                  <a:gd name="T9" fmla="*/ 136 h 234"/>
                  <a:gd name="T10" fmla="*/ 91 w 182"/>
                  <a:gd name="T11" fmla="*/ 158 h 234"/>
                  <a:gd name="T12" fmla="*/ 114 w 182"/>
                  <a:gd name="T13" fmla="*/ 183 h 234"/>
                  <a:gd name="T14" fmla="*/ 121 w 182"/>
                  <a:gd name="T15" fmla="*/ 200 h 234"/>
                  <a:gd name="T16" fmla="*/ 138 w 182"/>
                  <a:gd name="T17" fmla="*/ 215 h 234"/>
                  <a:gd name="T18" fmla="*/ 164 w 182"/>
                  <a:gd name="T19" fmla="*/ 232 h 234"/>
                  <a:gd name="T20" fmla="*/ 173 w 182"/>
                  <a:gd name="T21" fmla="*/ 233 h 234"/>
                  <a:gd name="T22" fmla="*/ 179 w 182"/>
                  <a:gd name="T23" fmla="*/ 228 h 234"/>
                  <a:gd name="T24" fmla="*/ 181 w 182"/>
                  <a:gd name="T25" fmla="*/ 190 h 234"/>
                  <a:gd name="T26" fmla="*/ 177 w 182"/>
                  <a:gd name="T27" fmla="*/ 139 h 234"/>
                  <a:gd name="T28" fmla="*/ 169 w 182"/>
                  <a:gd name="T29" fmla="*/ 91 h 234"/>
                  <a:gd name="T30" fmla="*/ 156 w 182"/>
                  <a:gd name="T31" fmla="*/ 56 h 234"/>
                  <a:gd name="T32" fmla="*/ 142 w 182"/>
                  <a:gd name="T33" fmla="*/ 29 h 234"/>
                  <a:gd name="T34" fmla="*/ 128 w 182"/>
                  <a:gd name="T35" fmla="*/ 13 h 234"/>
                  <a:gd name="T36" fmla="*/ 109 w 182"/>
                  <a:gd name="T37" fmla="*/ 0 h 234"/>
                  <a:gd name="T38" fmla="*/ 101 w 182"/>
                  <a:gd name="T39" fmla="*/ 9 h 234"/>
                  <a:gd name="T40" fmla="*/ 97 w 182"/>
                  <a:gd name="T41" fmla="*/ 26 h 234"/>
                  <a:gd name="T42" fmla="*/ 98 w 182"/>
                  <a:gd name="T43" fmla="*/ 55 h 234"/>
                  <a:gd name="T44" fmla="*/ 92 w 182"/>
                  <a:gd name="T45" fmla="*/ 70 h 234"/>
                  <a:gd name="T46" fmla="*/ 86 w 182"/>
                  <a:gd name="T47" fmla="*/ 77 h 234"/>
                  <a:gd name="T48" fmla="*/ 66 w 182"/>
                  <a:gd name="T49" fmla="*/ 84 h 234"/>
                  <a:gd name="T50" fmla="*/ 44 w 182"/>
                  <a:gd name="T51" fmla="*/ 74 h 234"/>
                  <a:gd name="T52" fmla="*/ 27 w 182"/>
                  <a:gd name="T53" fmla="*/ 68 h 234"/>
                  <a:gd name="T54" fmla="*/ 13 w 182"/>
                  <a:gd name="T55" fmla="*/ 66 h 234"/>
                  <a:gd name="T56" fmla="*/ 1 w 182"/>
                  <a:gd name="T57" fmla="*/ 68 h 2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2"/>
                  <a:gd name="T88" fmla="*/ 0 h 234"/>
                  <a:gd name="T89" fmla="*/ 182 w 182"/>
                  <a:gd name="T90" fmla="*/ 234 h 2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2" h="234">
                    <a:moveTo>
                      <a:pt x="1" y="68"/>
                    </a:moveTo>
                    <a:lnTo>
                      <a:pt x="0" y="83"/>
                    </a:lnTo>
                    <a:lnTo>
                      <a:pt x="15" y="104"/>
                    </a:lnTo>
                    <a:lnTo>
                      <a:pt x="36" y="121"/>
                    </a:lnTo>
                    <a:lnTo>
                      <a:pt x="60" y="136"/>
                    </a:lnTo>
                    <a:lnTo>
                      <a:pt x="91" y="158"/>
                    </a:lnTo>
                    <a:lnTo>
                      <a:pt x="114" y="183"/>
                    </a:lnTo>
                    <a:lnTo>
                      <a:pt x="121" y="200"/>
                    </a:lnTo>
                    <a:lnTo>
                      <a:pt x="138" y="215"/>
                    </a:lnTo>
                    <a:lnTo>
                      <a:pt x="164" y="232"/>
                    </a:lnTo>
                    <a:lnTo>
                      <a:pt x="173" y="233"/>
                    </a:lnTo>
                    <a:lnTo>
                      <a:pt x="179" y="228"/>
                    </a:lnTo>
                    <a:lnTo>
                      <a:pt x="181" y="190"/>
                    </a:lnTo>
                    <a:lnTo>
                      <a:pt x="177" y="139"/>
                    </a:lnTo>
                    <a:lnTo>
                      <a:pt x="169" y="91"/>
                    </a:lnTo>
                    <a:lnTo>
                      <a:pt x="156" y="56"/>
                    </a:lnTo>
                    <a:lnTo>
                      <a:pt x="142" y="29"/>
                    </a:lnTo>
                    <a:lnTo>
                      <a:pt x="128" y="13"/>
                    </a:lnTo>
                    <a:lnTo>
                      <a:pt x="109" y="0"/>
                    </a:lnTo>
                    <a:lnTo>
                      <a:pt x="101" y="9"/>
                    </a:lnTo>
                    <a:lnTo>
                      <a:pt x="97" y="26"/>
                    </a:lnTo>
                    <a:lnTo>
                      <a:pt x="98" y="55"/>
                    </a:lnTo>
                    <a:lnTo>
                      <a:pt x="92" y="70"/>
                    </a:lnTo>
                    <a:lnTo>
                      <a:pt x="86" y="77"/>
                    </a:lnTo>
                    <a:lnTo>
                      <a:pt x="66" y="84"/>
                    </a:lnTo>
                    <a:lnTo>
                      <a:pt x="44" y="74"/>
                    </a:lnTo>
                    <a:lnTo>
                      <a:pt x="27" y="68"/>
                    </a:lnTo>
                    <a:lnTo>
                      <a:pt x="13" y="66"/>
                    </a:lnTo>
                    <a:lnTo>
                      <a:pt x="1" y="68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" name="Freeform 37"/>
              <p:cNvSpPr>
                <a:spLocks/>
              </p:cNvSpPr>
              <p:nvPr/>
            </p:nvSpPr>
            <p:spPr bwMode="auto">
              <a:xfrm rot="528210">
                <a:off x="5442918" y="3828902"/>
                <a:ext cx="366006" cy="572961"/>
              </a:xfrm>
              <a:custGeom>
                <a:avLst/>
                <a:gdLst>
                  <a:gd name="T0" fmla="*/ 212 w 213"/>
                  <a:gd name="T1" fmla="*/ 211 h 296"/>
                  <a:gd name="T2" fmla="*/ 185 w 213"/>
                  <a:gd name="T3" fmla="*/ 172 h 296"/>
                  <a:gd name="T4" fmla="*/ 147 w 213"/>
                  <a:gd name="T5" fmla="*/ 119 h 296"/>
                  <a:gd name="T6" fmla="*/ 116 w 213"/>
                  <a:gd name="T7" fmla="*/ 83 h 296"/>
                  <a:gd name="T8" fmla="*/ 87 w 213"/>
                  <a:gd name="T9" fmla="*/ 49 h 296"/>
                  <a:gd name="T10" fmla="*/ 45 w 213"/>
                  <a:gd name="T11" fmla="*/ 17 h 296"/>
                  <a:gd name="T12" fmla="*/ 18 w 213"/>
                  <a:gd name="T13" fmla="*/ 0 h 296"/>
                  <a:gd name="T14" fmla="*/ 8 w 213"/>
                  <a:gd name="T15" fmla="*/ 2 h 296"/>
                  <a:gd name="T16" fmla="*/ 0 w 213"/>
                  <a:gd name="T17" fmla="*/ 12 h 296"/>
                  <a:gd name="T18" fmla="*/ 3 w 213"/>
                  <a:gd name="T19" fmla="*/ 57 h 296"/>
                  <a:gd name="T20" fmla="*/ 19 w 213"/>
                  <a:gd name="T21" fmla="*/ 116 h 296"/>
                  <a:gd name="T22" fmla="*/ 37 w 213"/>
                  <a:gd name="T23" fmla="*/ 159 h 296"/>
                  <a:gd name="T24" fmla="*/ 60 w 213"/>
                  <a:gd name="T25" fmla="*/ 206 h 296"/>
                  <a:gd name="T26" fmla="*/ 91 w 213"/>
                  <a:gd name="T27" fmla="*/ 258 h 296"/>
                  <a:gd name="T28" fmla="*/ 104 w 213"/>
                  <a:gd name="T29" fmla="*/ 279 h 296"/>
                  <a:gd name="T30" fmla="*/ 116 w 213"/>
                  <a:gd name="T31" fmla="*/ 277 h 296"/>
                  <a:gd name="T32" fmla="*/ 130 w 213"/>
                  <a:gd name="T33" fmla="*/ 279 h 296"/>
                  <a:gd name="T34" fmla="*/ 147 w 213"/>
                  <a:gd name="T35" fmla="*/ 285 h 296"/>
                  <a:gd name="T36" fmla="*/ 169 w 213"/>
                  <a:gd name="T37" fmla="*/ 295 h 296"/>
                  <a:gd name="T38" fmla="*/ 189 w 213"/>
                  <a:gd name="T39" fmla="*/ 288 h 296"/>
                  <a:gd name="T40" fmla="*/ 195 w 213"/>
                  <a:gd name="T41" fmla="*/ 281 h 296"/>
                  <a:gd name="T42" fmla="*/ 201 w 213"/>
                  <a:gd name="T43" fmla="*/ 266 h 296"/>
                  <a:gd name="T44" fmla="*/ 200 w 213"/>
                  <a:gd name="T45" fmla="*/ 237 h 296"/>
                  <a:gd name="T46" fmla="*/ 204 w 213"/>
                  <a:gd name="T47" fmla="*/ 220 h 296"/>
                  <a:gd name="T48" fmla="*/ 212 w 213"/>
                  <a:gd name="T49" fmla="*/ 211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3"/>
                  <a:gd name="T76" fmla="*/ 0 h 296"/>
                  <a:gd name="T77" fmla="*/ 213 w 213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3" h="296">
                    <a:moveTo>
                      <a:pt x="212" y="211"/>
                    </a:moveTo>
                    <a:lnTo>
                      <a:pt x="185" y="172"/>
                    </a:lnTo>
                    <a:lnTo>
                      <a:pt x="147" y="119"/>
                    </a:lnTo>
                    <a:lnTo>
                      <a:pt x="116" y="83"/>
                    </a:lnTo>
                    <a:lnTo>
                      <a:pt x="87" y="49"/>
                    </a:lnTo>
                    <a:lnTo>
                      <a:pt x="45" y="17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3" y="57"/>
                    </a:lnTo>
                    <a:lnTo>
                      <a:pt x="19" y="116"/>
                    </a:lnTo>
                    <a:lnTo>
                      <a:pt x="37" y="159"/>
                    </a:lnTo>
                    <a:lnTo>
                      <a:pt x="60" y="206"/>
                    </a:lnTo>
                    <a:lnTo>
                      <a:pt x="91" y="258"/>
                    </a:lnTo>
                    <a:lnTo>
                      <a:pt x="104" y="279"/>
                    </a:lnTo>
                    <a:lnTo>
                      <a:pt x="116" y="277"/>
                    </a:lnTo>
                    <a:lnTo>
                      <a:pt x="130" y="279"/>
                    </a:lnTo>
                    <a:lnTo>
                      <a:pt x="147" y="285"/>
                    </a:lnTo>
                    <a:lnTo>
                      <a:pt x="169" y="295"/>
                    </a:lnTo>
                    <a:lnTo>
                      <a:pt x="189" y="288"/>
                    </a:lnTo>
                    <a:lnTo>
                      <a:pt x="195" y="281"/>
                    </a:lnTo>
                    <a:lnTo>
                      <a:pt x="201" y="266"/>
                    </a:lnTo>
                    <a:lnTo>
                      <a:pt x="200" y="237"/>
                    </a:lnTo>
                    <a:lnTo>
                      <a:pt x="204" y="220"/>
                    </a:lnTo>
                    <a:lnTo>
                      <a:pt x="212" y="211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36" name="Group 27"/>
            <p:cNvGrpSpPr/>
            <p:nvPr/>
          </p:nvGrpSpPr>
          <p:grpSpPr>
            <a:xfrm rot="21398621">
              <a:off x="5584017" y="4378211"/>
              <a:ext cx="334778" cy="624237"/>
              <a:chOff x="4384380" y="3592018"/>
              <a:chExt cx="423302" cy="949618"/>
            </a:xfrm>
          </p:grpSpPr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 rot="21115886">
                <a:off x="4384380" y="4190093"/>
                <a:ext cx="404941" cy="351543"/>
              </a:xfrm>
              <a:custGeom>
                <a:avLst/>
                <a:gdLst>
                  <a:gd name="T0" fmla="*/ 57 w 250"/>
                  <a:gd name="T1" fmla="*/ 0 h 193"/>
                  <a:gd name="T2" fmla="*/ 23 w 250"/>
                  <a:gd name="T3" fmla="*/ 52 h 193"/>
                  <a:gd name="T4" fmla="*/ 9 w 250"/>
                  <a:gd name="T5" fmla="*/ 70 h 193"/>
                  <a:gd name="T6" fmla="*/ 0 w 250"/>
                  <a:gd name="T7" fmla="*/ 90 h 193"/>
                  <a:gd name="T8" fmla="*/ 0 w 250"/>
                  <a:gd name="T9" fmla="*/ 120 h 193"/>
                  <a:gd name="T10" fmla="*/ 14 w 250"/>
                  <a:gd name="T11" fmla="*/ 122 h 193"/>
                  <a:gd name="T12" fmla="*/ 12 w 250"/>
                  <a:gd name="T13" fmla="*/ 101 h 193"/>
                  <a:gd name="T14" fmla="*/ 14 w 250"/>
                  <a:gd name="T15" fmla="*/ 122 h 193"/>
                  <a:gd name="T16" fmla="*/ 25 w 250"/>
                  <a:gd name="T17" fmla="*/ 140 h 193"/>
                  <a:gd name="T18" fmla="*/ 46 w 250"/>
                  <a:gd name="T19" fmla="*/ 160 h 193"/>
                  <a:gd name="T20" fmla="*/ 61 w 250"/>
                  <a:gd name="T21" fmla="*/ 165 h 193"/>
                  <a:gd name="T22" fmla="*/ 93 w 250"/>
                  <a:gd name="T23" fmla="*/ 151 h 193"/>
                  <a:gd name="T24" fmla="*/ 114 w 250"/>
                  <a:gd name="T25" fmla="*/ 149 h 193"/>
                  <a:gd name="T26" fmla="*/ 111 w 250"/>
                  <a:gd name="T27" fmla="*/ 131 h 193"/>
                  <a:gd name="T28" fmla="*/ 116 w 250"/>
                  <a:gd name="T29" fmla="*/ 104 h 193"/>
                  <a:gd name="T30" fmla="*/ 111 w 250"/>
                  <a:gd name="T31" fmla="*/ 131 h 193"/>
                  <a:gd name="T32" fmla="*/ 114 w 250"/>
                  <a:gd name="T33" fmla="*/ 149 h 193"/>
                  <a:gd name="T34" fmla="*/ 145 w 250"/>
                  <a:gd name="T35" fmla="*/ 183 h 193"/>
                  <a:gd name="T36" fmla="*/ 154 w 250"/>
                  <a:gd name="T37" fmla="*/ 192 h 193"/>
                  <a:gd name="T38" fmla="*/ 163 w 250"/>
                  <a:gd name="T39" fmla="*/ 192 h 193"/>
                  <a:gd name="T40" fmla="*/ 218 w 250"/>
                  <a:gd name="T41" fmla="*/ 181 h 193"/>
                  <a:gd name="T42" fmla="*/ 236 w 250"/>
                  <a:gd name="T43" fmla="*/ 169 h 193"/>
                  <a:gd name="T44" fmla="*/ 245 w 250"/>
                  <a:gd name="T45" fmla="*/ 156 h 193"/>
                  <a:gd name="T46" fmla="*/ 249 w 250"/>
                  <a:gd name="T47" fmla="*/ 140 h 193"/>
                  <a:gd name="T48" fmla="*/ 245 w 250"/>
                  <a:gd name="T49" fmla="*/ 86 h 193"/>
                  <a:gd name="T50" fmla="*/ 245 w 250"/>
                  <a:gd name="T51" fmla="*/ 65 h 193"/>
                  <a:gd name="T52" fmla="*/ 247 w 250"/>
                  <a:gd name="T53" fmla="*/ 36 h 193"/>
                  <a:gd name="T54" fmla="*/ 213 w 250"/>
                  <a:gd name="T55" fmla="*/ 27 h 193"/>
                  <a:gd name="T56" fmla="*/ 193 w 250"/>
                  <a:gd name="T57" fmla="*/ 22 h 193"/>
                  <a:gd name="T58" fmla="*/ 154 w 250"/>
                  <a:gd name="T59" fmla="*/ 18 h 193"/>
                  <a:gd name="T60" fmla="*/ 82 w 250"/>
                  <a:gd name="T61" fmla="*/ 0 h 193"/>
                  <a:gd name="T62" fmla="*/ 57 w 250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0"/>
                  <a:gd name="T97" fmla="*/ 0 h 193"/>
                  <a:gd name="T98" fmla="*/ 250 w 250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0" h="193">
                    <a:moveTo>
                      <a:pt x="57" y="0"/>
                    </a:moveTo>
                    <a:lnTo>
                      <a:pt x="23" y="52"/>
                    </a:lnTo>
                    <a:lnTo>
                      <a:pt x="9" y="70"/>
                    </a:lnTo>
                    <a:lnTo>
                      <a:pt x="0" y="90"/>
                    </a:lnTo>
                    <a:lnTo>
                      <a:pt x="0" y="120"/>
                    </a:lnTo>
                    <a:lnTo>
                      <a:pt x="14" y="122"/>
                    </a:lnTo>
                    <a:lnTo>
                      <a:pt x="12" y="101"/>
                    </a:lnTo>
                    <a:lnTo>
                      <a:pt x="14" y="122"/>
                    </a:lnTo>
                    <a:lnTo>
                      <a:pt x="25" y="140"/>
                    </a:lnTo>
                    <a:lnTo>
                      <a:pt x="46" y="160"/>
                    </a:lnTo>
                    <a:lnTo>
                      <a:pt x="61" y="165"/>
                    </a:lnTo>
                    <a:lnTo>
                      <a:pt x="93" y="151"/>
                    </a:lnTo>
                    <a:lnTo>
                      <a:pt x="114" y="149"/>
                    </a:lnTo>
                    <a:lnTo>
                      <a:pt x="111" y="131"/>
                    </a:lnTo>
                    <a:lnTo>
                      <a:pt x="116" y="104"/>
                    </a:lnTo>
                    <a:lnTo>
                      <a:pt x="111" y="131"/>
                    </a:lnTo>
                    <a:lnTo>
                      <a:pt x="114" y="149"/>
                    </a:lnTo>
                    <a:lnTo>
                      <a:pt x="145" y="183"/>
                    </a:lnTo>
                    <a:lnTo>
                      <a:pt x="154" y="192"/>
                    </a:lnTo>
                    <a:lnTo>
                      <a:pt x="163" y="192"/>
                    </a:lnTo>
                    <a:lnTo>
                      <a:pt x="218" y="181"/>
                    </a:lnTo>
                    <a:lnTo>
                      <a:pt x="236" y="169"/>
                    </a:lnTo>
                    <a:lnTo>
                      <a:pt x="245" y="156"/>
                    </a:lnTo>
                    <a:lnTo>
                      <a:pt x="249" y="140"/>
                    </a:lnTo>
                    <a:lnTo>
                      <a:pt x="245" y="86"/>
                    </a:lnTo>
                    <a:lnTo>
                      <a:pt x="245" y="65"/>
                    </a:lnTo>
                    <a:lnTo>
                      <a:pt x="247" y="36"/>
                    </a:lnTo>
                    <a:lnTo>
                      <a:pt x="213" y="27"/>
                    </a:lnTo>
                    <a:lnTo>
                      <a:pt x="193" y="22"/>
                    </a:lnTo>
                    <a:lnTo>
                      <a:pt x="154" y="18"/>
                    </a:lnTo>
                    <a:lnTo>
                      <a:pt x="82" y="0"/>
                    </a:lnTo>
                    <a:lnTo>
                      <a:pt x="57" y="0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 rot="21115886">
                <a:off x="4417319" y="3632203"/>
                <a:ext cx="390363" cy="617478"/>
              </a:xfrm>
              <a:custGeom>
                <a:avLst/>
                <a:gdLst>
                  <a:gd name="T0" fmla="*/ 190 w 241"/>
                  <a:gd name="T1" fmla="*/ 338 h 339"/>
                  <a:gd name="T2" fmla="*/ 197 w 241"/>
                  <a:gd name="T3" fmla="*/ 286 h 339"/>
                  <a:gd name="T4" fmla="*/ 211 w 241"/>
                  <a:gd name="T5" fmla="*/ 234 h 339"/>
                  <a:gd name="T6" fmla="*/ 233 w 241"/>
                  <a:gd name="T7" fmla="*/ 163 h 339"/>
                  <a:gd name="T8" fmla="*/ 240 w 241"/>
                  <a:gd name="T9" fmla="*/ 136 h 339"/>
                  <a:gd name="T10" fmla="*/ 238 w 241"/>
                  <a:gd name="T11" fmla="*/ 114 h 339"/>
                  <a:gd name="T12" fmla="*/ 224 w 241"/>
                  <a:gd name="T13" fmla="*/ 73 h 339"/>
                  <a:gd name="T14" fmla="*/ 211 w 241"/>
                  <a:gd name="T15" fmla="*/ 43 h 339"/>
                  <a:gd name="T16" fmla="*/ 192 w 241"/>
                  <a:gd name="T17" fmla="*/ 32 h 339"/>
                  <a:gd name="T18" fmla="*/ 186 w 241"/>
                  <a:gd name="T19" fmla="*/ 34 h 339"/>
                  <a:gd name="T20" fmla="*/ 177 w 241"/>
                  <a:gd name="T21" fmla="*/ 48 h 339"/>
                  <a:gd name="T22" fmla="*/ 177 w 241"/>
                  <a:gd name="T23" fmla="*/ 71 h 339"/>
                  <a:gd name="T24" fmla="*/ 181 w 241"/>
                  <a:gd name="T25" fmla="*/ 105 h 339"/>
                  <a:gd name="T26" fmla="*/ 167 w 241"/>
                  <a:gd name="T27" fmla="*/ 141 h 339"/>
                  <a:gd name="T28" fmla="*/ 143 w 241"/>
                  <a:gd name="T29" fmla="*/ 170 h 339"/>
                  <a:gd name="T30" fmla="*/ 138 w 241"/>
                  <a:gd name="T31" fmla="*/ 172 h 339"/>
                  <a:gd name="T32" fmla="*/ 129 w 241"/>
                  <a:gd name="T33" fmla="*/ 182 h 339"/>
                  <a:gd name="T34" fmla="*/ 115 w 241"/>
                  <a:gd name="T35" fmla="*/ 168 h 339"/>
                  <a:gd name="T36" fmla="*/ 109 w 241"/>
                  <a:gd name="T37" fmla="*/ 118 h 339"/>
                  <a:gd name="T38" fmla="*/ 106 w 241"/>
                  <a:gd name="T39" fmla="*/ 71 h 339"/>
                  <a:gd name="T40" fmla="*/ 109 w 241"/>
                  <a:gd name="T41" fmla="*/ 39 h 339"/>
                  <a:gd name="T42" fmla="*/ 111 w 241"/>
                  <a:gd name="T43" fmla="*/ 12 h 339"/>
                  <a:gd name="T44" fmla="*/ 100 w 241"/>
                  <a:gd name="T45" fmla="*/ 0 h 339"/>
                  <a:gd name="T46" fmla="*/ 90 w 241"/>
                  <a:gd name="T47" fmla="*/ 7 h 339"/>
                  <a:gd name="T48" fmla="*/ 66 w 241"/>
                  <a:gd name="T49" fmla="*/ 34 h 339"/>
                  <a:gd name="T50" fmla="*/ 50 w 241"/>
                  <a:gd name="T51" fmla="*/ 71 h 339"/>
                  <a:gd name="T52" fmla="*/ 47 w 241"/>
                  <a:gd name="T53" fmla="*/ 102 h 339"/>
                  <a:gd name="T54" fmla="*/ 41 w 241"/>
                  <a:gd name="T55" fmla="*/ 166 h 339"/>
                  <a:gd name="T56" fmla="*/ 38 w 241"/>
                  <a:gd name="T57" fmla="*/ 216 h 339"/>
                  <a:gd name="T58" fmla="*/ 32 w 241"/>
                  <a:gd name="T59" fmla="*/ 243 h 339"/>
                  <a:gd name="T60" fmla="*/ 0 w 241"/>
                  <a:gd name="T61" fmla="*/ 302 h 339"/>
                  <a:gd name="T62" fmla="*/ 25 w 241"/>
                  <a:gd name="T63" fmla="*/ 302 h 339"/>
                  <a:gd name="T64" fmla="*/ 97 w 241"/>
                  <a:gd name="T65" fmla="*/ 320 h 339"/>
                  <a:gd name="T66" fmla="*/ 136 w 241"/>
                  <a:gd name="T67" fmla="*/ 324 h 339"/>
                  <a:gd name="T68" fmla="*/ 156 w 241"/>
                  <a:gd name="T69" fmla="*/ 329 h 339"/>
                  <a:gd name="T70" fmla="*/ 190 w 241"/>
                  <a:gd name="T71" fmla="*/ 338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1"/>
                  <a:gd name="T109" fmla="*/ 0 h 339"/>
                  <a:gd name="T110" fmla="*/ 241 w 241"/>
                  <a:gd name="T111" fmla="*/ 339 h 3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1" h="339">
                    <a:moveTo>
                      <a:pt x="190" y="338"/>
                    </a:moveTo>
                    <a:lnTo>
                      <a:pt x="197" y="286"/>
                    </a:lnTo>
                    <a:lnTo>
                      <a:pt x="211" y="234"/>
                    </a:lnTo>
                    <a:lnTo>
                      <a:pt x="233" y="163"/>
                    </a:lnTo>
                    <a:lnTo>
                      <a:pt x="240" y="136"/>
                    </a:lnTo>
                    <a:lnTo>
                      <a:pt x="238" y="114"/>
                    </a:lnTo>
                    <a:lnTo>
                      <a:pt x="224" y="73"/>
                    </a:lnTo>
                    <a:lnTo>
                      <a:pt x="211" y="43"/>
                    </a:lnTo>
                    <a:lnTo>
                      <a:pt x="192" y="32"/>
                    </a:lnTo>
                    <a:lnTo>
                      <a:pt x="186" y="34"/>
                    </a:lnTo>
                    <a:lnTo>
                      <a:pt x="177" y="48"/>
                    </a:lnTo>
                    <a:lnTo>
                      <a:pt x="177" y="71"/>
                    </a:lnTo>
                    <a:lnTo>
                      <a:pt x="181" y="105"/>
                    </a:lnTo>
                    <a:lnTo>
                      <a:pt x="167" y="141"/>
                    </a:lnTo>
                    <a:lnTo>
                      <a:pt x="143" y="170"/>
                    </a:lnTo>
                    <a:lnTo>
                      <a:pt x="138" y="172"/>
                    </a:lnTo>
                    <a:lnTo>
                      <a:pt x="129" y="182"/>
                    </a:lnTo>
                    <a:lnTo>
                      <a:pt x="115" y="168"/>
                    </a:lnTo>
                    <a:lnTo>
                      <a:pt x="109" y="118"/>
                    </a:lnTo>
                    <a:lnTo>
                      <a:pt x="106" y="71"/>
                    </a:lnTo>
                    <a:lnTo>
                      <a:pt x="109" y="39"/>
                    </a:lnTo>
                    <a:lnTo>
                      <a:pt x="111" y="12"/>
                    </a:lnTo>
                    <a:lnTo>
                      <a:pt x="100" y="0"/>
                    </a:lnTo>
                    <a:lnTo>
                      <a:pt x="90" y="7"/>
                    </a:lnTo>
                    <a:lnTo>
                      <a:pt x="66" y="34"/>
                    </a:lnTo>
                    <a:lnTo>
                      <a:pt x="50" y="71"/>
                    </a:lnTo>
                    <a:lnTo>
                      <a:pt x="47" y="102"/>
                    </a:lnTo>
                    <a:lnTo>
                      <a:pt x="41" y="166"/>
                    </a:lnTo>
                    <a:lnTo>
                      <a:pt x="38" y="216"/>
                    </a:lnTo>
                    <a:lnTo>
                      <a:pt x="32" y="243"/>
                    </a:lnTo>
                    <a:lnTo>
                      <a:pt x="0" y="302"/>
                    </a:lnTo>
                    <a:lnTo>
                      <a:pt x="25" y="302"/>
                    </a:lnTo>
                    <a:lnTo>
                      <a:pt x="97" y="320"/>
                    </a:lnTo>
                    <a:lnTo>
                      <a:pt x="136" y="324"/>
                    </a:lnTo>
                    <a:lnTo>
                      <a:pt x="156" y="329"/>
                    </a:lnTo>
                    <a:lnTo>
                      <a:pt x="190" y="338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 rot="21115886">
                <a:off x="4566139" y="3592018"/>
                <a:ext cx="123102" cy="369758"/>
              </a:xfrm>
              <a:custGeom>
                <a:avLst/>
                <a:gdLst>
                  <a:gd name="T0" fmla="*/ 71 w 76"/>
                  <a:gd name="T1" fmla="*/ 68 h 203"/>
                  <a:gd name="T2" fmla="*/ 71 w 76"/>
                  <a:gd name="T3" fmla="*/ 91 h 203"/>
                  <a:gd name="T4" fmla="*/ 75 w 76"/>
                  <a:gd name="T5" fmla="*/ 125 h 203"/>
                  <a:gd name="T6" fmla="*/ 61 w 76"/>
                  <a:gd name="T7" fmla="*/ 161 h 203"/>
                  <a:gd name="T8" fmla="*/ 37 w 76"/>
                  <a:gd name="T9" fmla="*/ 190 h 203"/>
                  <a:gd name="T10" fmla="*/ 32 w 76"/>
                  <a:gd name="T11" fmla="*/ 192 h 203"/>
                  <a:gd name="T12" fmla="*/ 23 w 76"/>
                  <a:gd name="T13" fmla="*/ 202 h 203"/>
                  <a:gd name="T14" fmla="*/ 9 w 76"/>
                  <a:gd name="T15" fmla="*/ 188 h 203"/>
                  <a:gd name="T16" fmla="*/ 3 w 76"/>
                  <a:gd name="T17" fmla="*/ 138 h 203"/>
                  <a:gd name="T18" fmla="*/ 0 w 76"/>
                  <a:gd name="T19" fmla="*/ 91 h 203"/>
                  <a:gd name="T20" fmla="*/ 3 w 76"/>
                  <a:gd name="T21" fmla="*/ 59 h 203"/>
                  <a:gd name="T22" fmla="*/ 12 w 76"/>
                  <a:gd name="T23" fmla="*/ 41 h 203"/>
                  <a:gd name="T24" fmla="*/ 28 w 76"/>
                  <a:gd name="T25" fmla="*/ 9 h 203"/>
                  <a:gd name="T26" fmla="*/ 43 w 76"/>
                  <a:gd name="T27" fmla="*/ 0 h 203"/>
                  <a:gd name="T28" fmla="*/ 52 w 76"/>
                  <a:gd name="T29" fmla="*/ 11 h 203"/>
                  <a:gd name="T30" fmla="*/ 57 w 76"/>
                  <a:gd name="T31" fmla="*/ 29 h 203"/>
                  <a:gd name="T32" fmla="*/ 71 w 76"/>
                  <a:gd name="T33" fmla="*/ 68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203"/>
                  <a:gd name="T53" fmla="*/ 76 w 76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203">
                    <a:moveTo>
                      <a:pt x="71" y="68"/>
                    </a:moveTo>
                    <a:lnTo>
                      <a:pt x="71" y="91"/>
                    </a:lnTo>
                    <a:lnTo>
                      <a:pt x="75" y="125"/>
                    </a:lnTo>
                    <a:lnTo>
                      <a:pt x="61" y="161"/>
                    </a:lnTo>
                    <a:lnTo>
                      <a:pt x="37" y="190"/>
                    </a:lnTo>
                    <a:lnTo>
                      <a:pt x="32" y="192"/>
                    </a:lnTo>
                    <a:lnTo>
                      <a:pt x="23" y="202"/>
                    </a:lnTo>
                    <a:lnTo>
                      <a:pt x="9" y="188"/>
                    </a:lnTo>
                    <a:lnTo>
                      <a:pt x="3" y="138"/>
                    </a:lnTo>
                    <a:lnTo>
                      <a:pt x="0" y="91"/>
                    </a:lnTo>
                    <a:lnTo>
                      <a:pt x="3" y="59"/>
                    </a:lnTo>
                    <a:lnTo>
                      <a:pt x="12" y="41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29"/>
                    </a:lnTo>
                    <a:lnTo>
                      <a:pt x="71" y="68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7" name="Freeform 36"/>
            <p:cNvSpPr>
              <a:spLocks/>
            </p:cNvSpPr>
            <p:nvPr/>
          </p:nvSpPr>
          <p:spPr bwMode="auto">
            <a:xfrm rot="21326996">
              <a:off x="4090753" y="3710324"/>
              <a:ext cx="2336562" cy="2475746"/>
            </a:xfrm>
            <a:custGeom>
              <a:avLst/>
              <a:gdLst>
                <a:gd name="T0" fmla="*/ 132 w 1182"/>
                <a:gd name="T1" fmla="*/ 88 h 1167"/>
                <a:gd name="T2" fmla="*/ 117 w 1182"/>
                <a:gd name="T3" fmla="*/ 49 h 1167"/>
                <a:gd name="T4" fmla="*/ 83 w 1182"/>
                <a:gd name="T5" fmla="*/ 6 h 1167"/>
                <a:gd name="T6" fmla="*/ 21 w 1182"/>
                <a:gd name="T7" fmla="*/ 15 h 1167"/>
                <a:gd name="T8" fmla="*/ 2 w 1182"/>
                <a:gd name="T9" fmla="*/ 78 h 1167"/>
                <a:gd name="T10" fmla="*/ 10 w 1182"/>
                <a:gd name="T11" fmla="*/ 133 h 1167"/>
                <a:gd name="T12" fmla="*/ 42 w 1182"/>
                <a:gd name="T13" fmla="*/ 229 h 1167"/>
                <a:gd name="T14" fmla="*/ 57 w 1182"/>
                <a:gd name="T15" fmla="*/ 356 h 1167"/>
                <a:gd name="T16" fmla="*/ 81 w 1182"/>
                <a:gd name="T17" fmla="*/ 488 h 1167"/>
                <a:gd name="T18" fmla="*/ 112 w 1182"/>
                <a:gd name="T19" fmla="*/ 637 h 1167"/>
                <a:gd name="T20" fmla="*/ 162 w 1182"/>
                <a:gd name="T21" fmla="*/ 747 h 1167"/>
                <a:gd name="T22" fmla="*/ 275 w 1182"/>
                <a:gd name="T23" fmla="*/ 824 h 1167"/>
                <a:gd name="T24" fmla="*/ 419 w 1182"/>
                <a:gd name="T25" fmla="*/ 898 h 1167"/>
                <a:gd name="T26" fmla="*/ 567 w 1182"/>
                <a:gd name="T27" fmla="*/ 978 h 1167"/>
                <a:gd name="T28" fmla="*/ 717 w 1182"/>
                <a:gd name="T29" fmla="*/ 1052 h 1167"/>
                <a:gd name="T30" fmla="*/ 855 w 1182"/>
                <a:gd name="T31" fmla="*/ 1125 h 1167"/>
                <a:gd name="T32" fmla="*/ 962 w 1182"/>
                <a:gd name="T33" fmla="*/ 1160 h 1167"/>
                <a:gd name="T34" fmla="*/ 1050 w 1182"/>
                <a:gd name="T35" fmla="*/ 1155 h 1167"/>
                <a:gd name="T36" fmla="*/ 1077 w 1182"/>
                <a:gd name="T37" fmla="*/ 1088 h 1167"/>
                <a:gd name="T38" fmla="*/ 1092 w 1182"/>
                <a:gd name="T39" fmla="*/ 1003 h 1167"/>
                <a:gd name="T40" fmla="*/ 1115 w 1182"/>
                <a:gd name="T41" fmla="*/ 918 h 1167"/>
                <a:gd name="T42" fmla="*/ 1144 w 1182"/>
                <a:gd name="T43" fmla="*/ 855 h 1167"/>
                <a:gd name="T44" fmla="*/ 1182 w 1182"/>
                <a:gd name="T45" fmla="*/ 79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2"/>
                <a:gd name="T70" fmla="*/ 0 h 1167"/>
                <a:gd name="T71" fmla="*/ 1182 w 1182"/>
                <a:gd name="T72" fmla="*/ 1167 h 1167"/>
                <a:gd name="connsiteX0" fmla="*/ 1117 w 10000"/>
                <a:gd name="connsiteY0" fmla="*/ 906 h 10152"/>
                <a:gd name="connsiteX1" fmla="*/ 990 w 10000"/>
                <a:gd name="connsiteY1" fmla="*/ 572 h 10152"/>
                <a:gd name="connsiteX2" fmla="*/ 702 w 10000"/>
                <a:gd name="connsiteY2" fmla="*/ 203 h 10152"/>
                <a:gd name="connsiteX3" fmla="*/ 212 w 10000"/>
                <a:gd name="connsiteY3" fmla="*/ 103 h 10152"/>
                <a:gd name="connsiteX4" fmla="*/ 17 w 10000"/>
                <a:gd name="connsiteY4" fmla="*/ 820 h 10152"/>
                <a:gd name="connsiteX5" fmla="*/ 85 w 10000"/>
                <a:gd name="connsiteY5" fmla="*/ 1292 h 10152"/>
                <a:gd name="connsiteX6" fmla="*/ 355 w 10000"/>
                <a:gd name="connsiteY6" fmla="*/ 2114 h 10152"/>
                <a:gd name="connsiteX7" fmla="*/ 482 w 10000"/>
                <a:gd name="connsiteY7" fmla="*/ 3203 h 10152"/>
                <a:gd name="connsiteX8" fmla="*/ 685 w 10000"/>
                <a:gd name="connsiteY8" fmla="*/ 4334 h 10152"/>
                <a:gd name="connsiteX9" fmla="*/ 948 w 10000"/>
                <a:gd name="connsiteY9" fmla="*/ 5610 h 10152"/>
                <a:gd name="connsiteX10" fmla="*/ 1371 w 10000"/>
                <a:gd name="connsiteY10" fmla="*/ 6553 h 10152"/>
                <a:gd name="connsiteX11" fmla="*/ 2327 w 10000"/>
                <a:gd name="connsiteY11" fmla="*/ 7213 h 10152"/>
                <a:gd name="connsiteX12" fmla="*/ 3545 w 10000"/>
                <a:gd name="connsiteY12" fmla="*/ 7847 h 10152"/>
                <a:gd name="connsiteX13" fmla="*/ 4797 w 10000"/>
                <a:gd name="connsiteY13" fmla="*/ 8532 h 10152"/>
                <a:gd name="connsiteX14" fmla="*/ 6066 w 10000"/>
                <a:gd name="connsiteY14" fmla="*/ 9167 h 10152"/>
                <a:gd name="connsiteX15" fmla="*/ 7234 w 10000"/>
                <a:gd name="connsiteY15" fmla="*/ 9792 h 10152"/>
                <a:gd name="connsiteX16" fmla="*/ 8139 w 10000"/>
                <a:gd name="connsiteY16" fmla="*/ 10092 h 10152"/>
                <a:gd name="connsiteX17" fmla="*/ 8883 w 10000"/>
                <a:gd name="connsiteY17" fmla="*/ 10049 h 10152"/>
                <a:gd name="connsiteX18" fmla="*/ 9112 w 10000"/>
                <a:gd name="connsiteY18" fmla="*/ 9475 h 10152"/>
                <a:gd name="connsiteX19" fmla="*/ 9239 w 10000"/>
                <a:gd name="connsiteY19" fmla="*/ 8747 h 10152"/>
                <a:gd name="connsiteX20" fmla="*/ 9433 w 10000"/>
                <a:gd name="connsiteY20" fmla="*/ 8018 h 10152"/>
                <a:gd name="connsiteX21" fmla="*/ 9679 w 10000"/>
                <a:gd name="connsiteY21" fmla="*/ 7478 h 10152"/>
                <a:gd name="connsiteX22" fmla="*/ 10000 w 10000"/>
                <a:gd name="connsiteY22" fmla="*/ 6939 h 10152"/>
                <a:gd name="connsiteX0" fmla="*/ 1117 w 10000"/>
                <a:gd name="connsiteY0" fmla="*/ 933 h 10179"/>
                <a:gd name="connsiteX1" fmla="*/ 990 w 10000"/>
                <a:gd name="connsiteY1" fmla="*/ 599 h 10179"/>
                <a:gd name="connsiteX2" fmla="*/ 813 w 10000"/>
                <a:gd name="connsiteY2" fmla="*/ 78 h 10179"/>
                <a:gd name="connsiteX3" fmla="*/ 212 w 10000"/>
                <a:gd name="connsiteY3" fmla="*/ 130 h 10179"/>
                <a:gd name="connsiteX4" fmla="*/ 17 w 10000"/>
                <a:gd name="connsiteY4" fmla="*/ 847 h 10179"/>
                <a:gd name="connsiteX5" fmla="*/ 85 w 10000"/>
                <a:gd name="connsiteY5" fmla="*/ 1319 h 10179"/>
                <a:gd name="connsiteX6" fmla="*/ 355 w 10000"/>
                <a:gd name="connsiteY6" fmla="*/ 2141 h 10179"/>
                <a:gd name="connsiteX7" fmla="*/ 482 w 10000"/>
                <a:gd name="connsiteY7" fmla="*/ 3230 h 10179"/>
                <a:gd name="connsiteX8" fmla="*/ 685 w 10000"/>
                <a:gd name="connsiteY8" fmla="*/ 4361 h 10179"/>
                <a:gd name="connsiteX9" fmla="*/ 948 w 10000"/>
                <a:gd name="connsiteY9" fmla="*/ 5637 h 10179"/>
                <a:gd name="connsiteX10" fmla="*/ 1371 w 10000"/>
                <a:gd name="connsiteY10" fmla="*/ 6580 h 10179"/>
                <a:gd name="connsiteX11" fmla="*/ 2327 w 10000"/>
                <a:gd name="connsiteY11" fmla="*/ 7240 h 10179"/>
                <a:gd name="connsiteX12" fmla="*/ 3545 w 10000"/>
                <a:gd name="connsiteY12" fmla="*/ 7874 h 10179"/>
                <a:gd name="connsiteX13" fmla="*/ 4797 w 10000"/>
                <a:gd name="connsiteY13" fmla="*/ 8559 h 10179"/>
                <a:gd name="connsiteX14" fmla="*/ 6066 w 10000"/>
                <a:gd name="connsiteY14" fmla="*/ 9194 h 10179"/>
                <a:gd name="connsiteX15" fmla="*/ 7234 w 10000"/>
                <a:gd name="connsiteY15" fmla="*/ 9819 h 10179"/>
                <a:gd name="connsiteX16" fmla="*/ 8139 w 10000"/>
                <a:gd name="connsiteY16" fmla="*/ 10119 h 10179"/>
                <a:gd name="connsiteX17" fmla="*/ 8883 w 10000"/>
                <a:gd name="connsiteY17" fmla="*/ 10076 h 10179"/>
                <a:gd name="connsiteX18" fmla="*/ 9112 w 10000"/>
                <a:gd name="connsiteY18" fmla="*/ 9502 h 10179"/>
                <a:gd name="connsiteX19" fmla="*/ 9239 w 10000"/>
                <a:gd name="connsiteY19" fmla="*/ 8774 h 10179"/>
                <a:gd name="connsiteX20" fmla="*/ 9433 w 10000"/>
                <a:gd name="connsiteY20" fmla="*/ 8045 h 10179"/>
                <a:gd name="connsiteX21" fmla="*/ 9679 w 10000"/>
                <a:gd name="connsiteY21" fmla="*/ 7505 h 10179"/>
                <a:gd name="connsiteX22" fmla="*/ 10000 w 10000"/>
                <a:gd name="connsiteY22" fmla="*/ 6966 h 10179"/>
                <a:gd name="connsiteX0" fmla="*/ 1117 w 10000"/>
                <a:gd name="connsiteY0" fmla="*/ 931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5 w 10000"/>
                <a:gd name="connsiteY0" fmla="*/ 1074 h 10177"/>
                <a:gd name="connsiteX1" fmla="*/ 1115 w 10000"/>
                <a:gd name="connsiteY1" fmla="*/ 527 h 10177"/>
                <a:gd name="connsiteX2" fmla="*/ 813 w 10000"/>
                <a:gd name="connsiteY2" fmla="*/ 76 h 10177"/>
                <a:gd name="connsiteX3" fmla="*/ 212 w 10000"/>
                <a:gd name="connsiteY3" fmla="*/ 128 h 10177"/>
                <a:gd name="connsiteX4" fmla="*/ 17 w 10000"/>
                <a:gd name="connsiteY4" fmla="*/ 845 h 10177"/>
                <a:gd name="connsiteX5" fmla="*/ 85 w 10000"/>
                <a:gd name="connsiteY5" fmla="*/ 1317 h 10177"/>
                <a:gd name="connsiteX6" fmla="*/ 355 w 10000"/>
                <a:gd name="connsiteY6" fmla="*/ 2139 h 10177"/>
                <a:gd name="connsiteX7" fmla="*/ 482 w 10000"/>
                <a:gd name="connsiteY7" fmla="*/ 3228 h 10177"/>
                <a:gd name="connsiteX8" fmla="*/ 685 w 10000"/>
                <a:gd name="connsiteY8" fmla="*/ 4359 h 10177"/>
                <a:gd name="connsiteX9" fmla="*/ 948 w 10000"/>
                <a:gd name="connsiteY9" fmla="*/ 5635 h 10177"/>
                <a:gd name="connsiteX10" fmla="*/ 1371 w 10000"/>
                <a:gd name="connsiteY10" fmla="*/ 6578 h 10177"/>
                <a:gd name="connsiteX11" fmla="*/ 2327 w 10000"/>
                <a:gd name="connsiteY11" fmla="*/ 7238 h 10177"/>
                <a:gd name="connsiteX12" fmla="*/ 3545 w 10000"/>
                <a:gd name="connsiteY12" fmla="*/ 7872 h 10177"/>
                <a:gd name="connsiteX13" fmla="*/ 4797 w 10000"/>
                <a:gd name="connsiteY13" fmla="*/ 8557 h 10177"/>
                <a:gd name="connsiteX14" fmla="*/ 6066 w 10000"/>
                <a:gd name="connsiteY14" fmla="*/ 9192 h 10177"/>
                <a:gd name="connsiteX15" fmla="*/ 7234 w 10000"/>
                <a:gd name="connsiteY15" fmla="*/ 9817 h 10177"/>
                <a:gd name="connsiteX16" fmla="*/ 8139 w 10000"/>
                <a:gd name="connsiteY16" fmla="*/ 10117 h 10177"/>
                <a:gd name="connsiteX17" fmla="*/ 8883 w 10000"/>
                <a:gd name="connsiteY17" fmla="*/ 10074 h 10177"/>
                <a:gd name="connsiteX18" fmla="*/ 9112 w 10000"/>
                <a:gd name="connsiteY18" fmla="*/ 9500 h 10177"/>
                <a:gd name="connsiteX19" fmla="*/ 9239 w 10000"/>
                <a:gd name="connsiteY19" fmla="*/ 8772 h 10177"/>
                <a:gd name="connsiteX20" fmla="*/ 9433 w 10000"/>
                <a:gd name="connsiteY20" fmla="*/ 8043 h 10177"/>
                <a:gd name="connsiteX21" fmla="*/ 9679 w 10000"/>
                <a:gd name="connsiteY21" fmla="*/ 7503 h 10177"/>
                <a:gd name="connsiteX22" fmla="*/ 10000 w 10000"/>
                <a:gd name="connsiteY22" fmla="*/ 6964 h 10177"/>
                <a:gd name="connsiteX0" fmla="*/ 1148 w 10003"/>
                <a:gd name="connsiteY0" fmla="*/ 1108 h 10211"/>
                <a:gd name="connsiteX1" fmla="*/ 1118 w 10003"/>
                <a:gd name="connsiteY1" fmla="*/ 561 h 10211"/>
                <a:gd name="connsiteX2" fmla="*/ 816 w 10003"/>
                <a:gd name="connsiteY2" fmla="*/ 110 h 10211"/>
                <a:gd name="connsiteX3" fmla="*/ 215 w 10003"/>
                <a:gd name="connsiteY3" fmla="*/ 162 h 10211"/>
                <a:gd name="connsiteX4" fmla="*/ 20 w 10003"/>
                <a:gd name="connsiteY4" fmla="*/ 879 h 10211"/>
                <a:gd name="connsiteX5" fmla="*/ 88 w 10003"/>
                <a:gd name="connsiteY5" fmla="*/ 1351 h 10211"/>
                <a:gd name="connsiteX6" fmla="*/ 358 w 10003"/>
                <a:gd name="connsiteY6" fmla="*/ 2173 h 10211"/>
                <a:gd name="connsiteX7" fmla="*/ 485 w 10003"/>
                <a:gd name="connsiteY7" fmla="*/ 3262 h 10211"/>
                <a:gd name="connsiteX8" fmla="*/ 688 w 10003"/>
                <a:gd name="connsiteY8" fmla="*/ 4393 h 10211"/>
                <a:gd name="connsiteX9" fmla="*/ 951 w 10003"/>
                <a:gd name="connsiteY9" fmla="*/ 5669 h 10211"/>
                <a:gd name="connsiteX10" fmla="*/ 1374 w 10003"/>
                <a:gd name="connsiteY10" fmla="*/ 6612 h 10211"/>
                <a:gd name="connsiteX11" fmla="*/ 2330 w 10003"/>
                <a:gd name="connsiteY11" fmla="*/ 7272 h 10211"/>
                <a:gd name="connsiteX12" fmla="*/ 3548 w 10003"/>
                <a:gd name="connsiteY12" fmla="*/ 7906 h 10211"/>
                <a:gd name="connsiteX13" fmla="*/ 4800 w 10003"/>
                <a:gd name="connsiteY13" fmla="*/ 8591 h 10211"/>
                <a:gd name="connsiteX14" fmla="*/ 6069 w 10003"/>
                <a:gd name="connsiteY14" fmla="*/ 9226 h 10211"/>
                <a:gd name="connsiteX15" fmla="*/ 7237 w 10003"/>
                <a:gd name="connsiteY15" fmla="*/ 9851 h 10211"/>
                <a:gd name="connsiteX16" fmla="*/ 8142 w 10003"/>
                <a:gd name="connsiteY16" fmla="*/ 10151 h 10211"/>
                <a:gd name="connsiteX17" fmla="*/ 8886 w 10003"/>
                <a:gd name="connsiteY17" fmla="*/ 10108 h 10211"/>
                <a:gd name="connsiteX18" fmla="*/ 9115 w 10003"/>
                <a:gd name="connsiteY18" fmla="*/ 9534 h 10211"/>
                <a:gd name="connsiteX19" fmla="*/ 9242 w 10003"/>
                <a:gd name="connsiteY19" fmla="*/ 8806 h 10211"/>
                <a:gd name="connsiteX20" fmla="*/ 9436 w 10003"/>
                <a:gd name="connsiteY20" fmla="*/ 8077 h 10211"/>
                <a:gd name="connsiteX21" fmla="*/ 9682 w 10003"/>
                <a:gd name="connsiteY21" fmla="*/ 7537 h 10211"/>
                <a:gd name="connsiteX22" fmla="*/ 10003 w 10003"/>
                <a:gd name="connsiteY22" fmla="*/ 6998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682 w 10176"/>
                <a:gd name="connsiteY21" fmla="*/ 7537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436 w 10176"/>
                <a:gd name="connsiteY20" fmla="*/ 8077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506 w 10176"/>
                <a:gd name="connsiteY20" fmla="*/ 8203 h 10211"/>
                <a:gd name="connsiteX21" fmla="*/ 9811 w 10176"/>
                <a:gd name="connsiteY21" fmla="*/ 7668 h 10211"/>
                <a:gd name="connsiteX22" fmla="*/ 10176 w 10176"/>
                <a:gd name="connsiteY22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242 w 10176"/>
                <a:gd name="connsiteY19" fmla="*/ 8806 h 10211"/>
                <a:gd name="connsiteX20" fmla="*/ 9811 w 10176"/>
                <a:gd name="connsiteY20" fmla="*/ 7668 h 10211"/>
                <a:gd name="connsiteX21" fmla="*/ 10176 w 10176"/>
                <a:gd name="connsiteY21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11"/>
                <a:gd name="connsiteX1" fmla="*/ 1118 w 10176"/>
                <a:gd name="connsiteY1" fmla="*/ 561 h 10211"/>
                <a:gd name="connsiteX2" fmla="*/ 816 w 10176"/>
                <a:gd name="connsiteY2" fmla="*/ 110 h 10211"/>
                <a:gd name="connsiteX3" fmla="*/ 215 w 10176"/>
                <a:gd name="connsiteY3" fmla="*/ 162 h 10211"/>
                <a:gd name="connsiteX4" fmla="*/ 20 w 10176"/>
                <a:gd name="connsiteY4" fmla="*/ 879 h 10211"/>
                <a:gd name="connsiteX5" fmla="*/ 88 w 10176"/>
                <a:gd name="connsiteY5" fmla="*/ 1351 h 10211"/>
                <a:gd name="connsiteX6" fmla="*/ 358 w 10176"/>
                <a:gd name="connsiteY6" fmla="*/ 2173 h 10211"/>
                <a:gd name="connsiteX7" fmla="*/ 485 w 10176"/>
                <a:gd name="connsiteY7" fmla="*/ 3262 h 10211"/>
                <a:gd name="connsiteX8" fmla="*/ 688 w 10176"/>
                <a:gd name="connsiteY8" fmla="*/ 4393 h 10211"/>
                <a:gd name="connsiteX9" fmla="*/ 951 w 10176"/>
                <a:gd name="connsiteY9" fmla="*/ 5669 h 10211"/>
                <a:gd name="connsiteX10" fmla="*/ 1374 w 10176"/>
                <a:gd name="connsiteY10" fmla="*/ 6612 h 10211"/>
                <a:gd name="connsiteX11" fmla="*/ 2330 w 10176"/>
                <a:gd name="connsiteY11" fmla="*/ 7272 h 10211"/>
                <a:gd name="connsiteX12" fmla="*/ 3548 w 10176"/>
                <a:gd name="connsiteY12" fmla="*/ 7906 h 10211"/>
                <a:gd name="connsiteX13" fmla="*/ 4800 w 10176"/>
                <a:gd name="connsiteY13" fmla="*/ 8591 h 10211"/>
                <a:gd name="connsiteX14" fmla="*/ 6069 w 10176"/>
                <a:gd name="connsiteY14" fmla="*/ 9226 h 10211"/>
                <a:gd name="connsiteX15" fmla="*/ 7237 w 10176"/>
                <a:gd name="connsiteY15" fmla="*/ 9851 h 10211"/>
                <a:gd name="connsiteX16" fmla="*/ 8142 w 10176"/>
                <a:gd name="connsiteY16" fmla="*/ 10151 h 10211"/>
                <a:gd name="connsiteX17" fmla="*/ 8886 w 10176"/>
                <a:gd name="connsiteY17" fmla="*/ 10108 h 10211"/>
                <a:gd name="connsiteX18" fmla="*/ 9115 w 10176"/>
                <a:gd name="connsiteY18" fmla="*/ 9534 h 10211"/>
                <a:gd name="connsiteX19" fmla="*/ 9811 w 10176"/>
                <a:gd name="connsiteY19" fmla="*/ 7668 h 10211"/>
                <a:gd name="connsiteX20" fmla="*/ 10176 w 10176"/>
                <a:gd name="connsiteY20" fmla="*/ 7072 h 10211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811 w 10176"/>
                <a:gd name="connsiteY19" fmla="*/ 7668 h 10240"/>
                <a:gd name="connsiteX20" fmla="*/ 10176 w 10176"/>
                <a:gd name="connsiteY20" fmla="*/ 7072 h 10240"/>
                <a:gd name="connsiteX0" fmla="*/ 1148 w 10176"/>
                <a:gd name="connsiteY0" fmla="*/ 1108 h 10240"/>
                <a:gd name="connsiteX1" fmla="*/ 1118 w 10176"/>
                <a:gd name="connsiteY1" fmla="*/ 561 h 10240"/>
                <a:gd name="connsiteX2" fmla="*/ 816 w 10176"/>
                <a:gd name="connsiteY2" fmla="*/ 110 h 10240"/>
                <a:gd name="connsiteX3" fmla="*/ 215 w 10176"/>
                <a:gd name="connsiteY3" fmla="*/ 162 h 10240"/>
                <a:gd name="connsiteX4" fmla="*/ 20 w 10176"/>
                <a:gd name="connsiteY4" fmla="*/ 879 h 10240"/>
                <a:gd name="connsiteX5" fmla="*/ 88 w 10176"/>
                <a:gd name="connsiteY5" fmla="*/ 1351 h 10240"/>
                <a:gd name="connsiteX6" fmla="*/ 358 w 10176"/>
                <a:gd name="connsiteY6" fmla="*/ 2173 h 10240"/>
                <a:gd name="connsiteX7" fmla="*/ 485 w 10176"/>
                <a:gd name="connsiteY7" fmla="*/ 3262 h 10240"/>
                <a:gd name="connsiteX8" fmla="*/ 688 w 10176"/>
                <a:gd name="connsiteY8" fmla="*/ 4393 h 10240"/>
                <a:gd name="connsiteX9" fmla="*/ 951 w 10176"/>
                <a:gd name="connsiteY9" fmla="*/ 5669 h 10240"/>
                <a:gd name="connsiteX10" fmla="*/ 1374 w 10176"/>
                <a:gd name="connsiteY10" fmla="*/ 6612 h 10240"/>
                <a:gd name="connsiteX11" fmla="*/ 2330 w 10176"/>
                <a:gd name="connsiteY11" fmla="*/ 7272 h 10240"/>
                <a:gd name="connsiteX12" fmla="*/ 3548 w 10176"/>
                <a:gd name="connsiteY12" fmla="*/ 7906 h 10240"/>
                <a:gd name="connsiteX13" fmla="*/ 4800 w 10176"/>
                <a:gd name="connsiteY13" fmla="*/ 8591 h 10240"/>
                <a:gd name="connsiteX14" fmla="*/ 6069 w 10176"/>
                <a:gd name="connsiteY14" fmla="*/ 9226 h 10240"/>
                <a:gd name="connsiteX15" fmla="*/ 7237 w 10176"/>
                <a:gd name="connsiteY15" fmla="*/ 9851 h 10240"/>
                <a:gd name="connsiteX16" fmla="*/ 8142 w 10176"/>
                <a:gd name="connsiteY16" fmla="*/ 10151 h 10240"/>
                <a:gd name="connsiteX17" fmla="*/ 8886 w 10176"/>
                <a:gd name="connsiteY17" fmla="*/ 10108 h 10240"/>
                <a:gd name="connsiteX18" fmla="*/ 9228 w 10176"/>
                <a:gd name="connsiteY18" fmla="*/ 9362 h 10240"/>
                <a:gd name="connsiteX19" fmla="*/ 9491 w 10176"/>
                <a:gd name="connsiteY19" fmla="*/ 8206 h 10240"/>
                <a:gd name="connsiteX20" fmla="*/ 10176 w 10176"/>
                <a:gd name="connsiteY20" fmla="*/ 7072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88 w 10135"/>
                <a:gd name="connsiteY8" fmla="*/ 4393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951 w 10135"/>
                <a:gd name="connsiteY9" fmla="*/ 5669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74 w 10135"/>
                <a:gd name="connsiteY10" fmla="*/ 661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07 w 10135"/>
                <a:gd name="connsiteY10" fmla="*/ 669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800 w 10135"/>
                <a:gd name="connsiteY13" fmla="*/ 8591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07 w 10135"/>
                <a:gd name="connsiteY10" fmla="*/ 669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707 w 10135"/>
                <a:gd name="connsiteY13" fmla="*/ 8734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07 w 10135"/>
                <a:gd name="connsiteY10" fmla="*/ 669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707 w 10135"/>
                <a:gd name="connsiteY13" fmla="*/ 8734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07 w 10135"/>
                <a:gd name="connsiteY10" fmla="*/ 669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707 w 10135"/>
                <a:gd name="connsiteY13" fmla="*/ 8734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07 w 10135"/>
                <a:gd name="connsiteY10" fmla="*/ 669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707 w 10135"/>
                <a:gd name="connsiteY13" fmla="*/ 8734 h 10240"/>
                <a:gd name="connsiteX14" fmla="*/ 6069 w 10135"/>
                <a:gd name="connsiteY14" fmla="*/ 9226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07 w 10135"/>
                <a:gd name="connsiteY10" fmla="*/ 669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707 w 10135"/>
                <a:gd name="connsiteY13" fmla="*/ 8734 h 10240"/>
                <a:gd name="connsiteX14" fmla="*/ 5850 w 10135"/>
                <a:gd name="connsiteY14" fmla="*/ 9423 h 10240"/>
                <a:gd name="connsiteX15" fmla="*/ 7237 w 10135"/>
                <a:gd name="connsiteY15" fmla="*/ 9851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40"/>
                <a:gd name="connsiteX1" fmla="*/ 1118 w 10135"/>
                <a:gd name="connsiteY1" fmla="*/ 561 h 10240"/>
                <a:gd name="connsiteX2" fmla="*/ 816 w 10135"/>
                <a:gd name="connsiteY2" fmla="*/ 110 h 10240"/>
                <a:gd name="connsiteX3" fmla="*/ 215 w 10135"/>
                <a:gd name="connsiteY3" fmla="*/ 162 h 10240"/>
                <a:gd name="connsiteX4" fmla="*/ 20 w 10135"/>
                <a:gd name="connsiteY4" fmla="*/ 879 h 10240"/>
                <a:gd name="connsiteX5" fmla="*/ 88 w 10135"/>
                <a:gd name="connsiteY5" fmla="*/ 1351 h 10240"/>
                <a:gd name="connsiteX6" fmla="*/ 358 w 10135"/>
                <a:gd name="connsiteY6" fmla="*/ 2173 h 10240"/>
                <a:gd name="connsiteX7" fmla="*/ 485 w 10135"/>
                <a:gd name="connsiteY7" fmla="*/ 3262 h 10240"/>
                <a:gd name="connsiteX8" fmla="*/ 605 w 10135"/>
                <a:gd name="connsiteY8" fmla="*/ 4408 h 10240"/>
                <a:gd name="connsiteX9" fmla="*/ 826 w 10135"/>
                <a:gd name="connsiteY9" fmla="*/ 5702 h 10240"/>
                <a:gd name="connsiteX10" fmla="*/ 1307 w 10135"/>
                <a:gd name="connsiteY10" fmla="*/ 6692 h 10240"/>
                <a:gd name="connsiteX11" fmla="*/ 2330 w 10135"/>
                <a:gd name="connsiteY11" fmla="*/ 7272 h 10240"/>
                <a:gd name="connsiteX12" fmla="*/ 3548 w 10135"/>
                <a:gd name="connsiteY12" fmla="*/ 7906 h 10240"/>
                <a:gd name="connsiteX13" fmla="*/ 4707 w 10135"/>
                <a:gd name="connsiteY13" fmla="*/ 8734 h 10240"/>
                <a:gd name="connsiteX14" fmla="*/ 5850 w 10135"/>
                <a:gd name="connsiteY14" fmla="*/ 9423 h 10240"/>
                <a:gd name="connsiteX15" fmla="*/ 6747 w 10135"/>
                <a:gd name="connsiteY15" fmla="*/ 9853 h 10240"/>
                <a:gd name="connsiteX16" fmla="*/ 8142 w 10135"/>
                <a:gd name="connsiteY16" fmla="*/ 10151 h 10240"/>
                <a:gd name="connsiteX17" fmla="*/ 8886 w 10135"/>
                <a:gd name="connsiteY17" fmla="*/ 10108 h 10240"/>
                <a:gd name="connsiteX18" fmla="*/ 9228 w 10135"/>
                <a:gd name="connsiteY18" fmla="*/ 9362 h 10240"/>
                <a:gd name="connsiteX19" fmla="*/ 9491 w 10135"/>
                <a:gd name="connsiteY19" fmla="*/ 8206 h 10240"/>
                <a:gd name="connsiteX20" fmla="*/ 10135 w 10135"/>
                <a:gd name="connsiteY20" fmla="*/ 7089 h 10240"/>
                <a:gd name="connsiteX0" fmla="*/ 1148 w 10135"/>
                <a:gd name="connsiteY0" fmla="*/ 1108 h 10265"/>
                <a:gd name="connsiteX1" fmla="*/ 1118 w 10135"/>
                <a:gd name="connsiteY1" fmla="*/ 561 h 10265"/>
                <a:gd name="connsiteX2" fmla="*/ 816 w 10135"/>
                <a:gd name="connsiteY2" fmla="*/ 110 h 10265"/>
                <a:gd name="connsiteX3" fmla="*/ 215 w 10135"/>
                <a:gd name="connsiteY3" fmla="*/ 162 h 10265"/>
                <a:gd name="connsiteX4" fmla="*/ 20 w 10135"/>
                <a:gd name="connsiteY4" fmla="*/ 879 h 10265"/>
                <a:gd name="connsiteX5" fmla="*/ 88 w 10135"/>
                <a:gd name="connsiteY5" fmla="*/ 1351 h 10265"/>
                <a:gd name="connsiteX6" fmla="*/ 358 w 10135"/>
                <a:gd name="connsiteY6" fmla="*/ 2173 h 10265"/>
                <a:gd name="connsiteX7" fmla="*/ 485 w 10135"/>
                <a:gd name="connsiteY7" fmla="*/ 3262 h 10265"/>
                <a:gd name="connsiteX8" fmla="*/ 605 w 10135"/>
                <a:gd name="connsiteY8" fmla="*/ 4408 h 10265"/>
                <a:gd name="connsiteX9" fmla="*/ 826 w 10135"/>
                <a:gd name="connsiteY9" fmla="*/ 5702 h 10265"/>
                <a:gd name="connsiteX10" fmla="*/ 1307 w 10135"/>
                <a:gd name="connsiteY10" fmla="*/ 6692 h 10265"/>
                <a:gd name="connsiteX11" fmla="*/ 2330 w 10135"/>
                <a:gd name="connsiteY11" fmla="*/ 7272 h 10265"/>
                <a:gd name="connsiteX12" fmla="*/ 3548 w 10135"/>
                <a:gd name="connsiteY12" fmla="*/ 7906 h 10265"/>
                <a:gd name="connsiteX13" fmla="*/ 4707 w 10135"/>
                <a:gd name="connsiteY13" fmla="*/ 8734 h 10265"/>
                <a:gd name="connsiteX14" fmla="*/ 5850 w 10135"/>
                <a:gd name="connsiteY14" fmla="*/ 9423 h 10265"/>
                <a:gd name="connsiteX15" fmla="*/ 8142 w 10135"/>
                <a:gd name="connsiteY15" fmla="*/ 10151 h 10265"/>
                <a:gd name="connsiteX16" fmla="*/ 8886 w 10135"/>
                <a:gd name="connsiteY16" fmla="*/ 10108 h 10265"/>
                <a:gd name="connsiteX17" fmla="*/ 9228 w 10135"/>
                <a:gd name="connsiteY17" fmla="*/ 9362 h 10265"/>
                <a:gd name="connsiteX18" fmla="*/ 9491 w 10135"/>
                <a:gd name="connsiteY18" fmla="*/ 8206 h 10265"/>
                <a:gd name="connsiteX19" fmla="*/ 10135 w 10135"/>
                <a:gd name="connsiteY19" fmla="*/ 7089 h 10265"/>
                <a:gd name="connsiteX0" fmla="*/ 1148 w 10135"/>
                <a:gd name="connsiteY0" fmla="*/ 1108 h 10227"/>
                <a:gd name="connsiteX1" fmla="*/ 1118 w 10135"/>
                <a:gd name="connsiteY1" fmla="*/ 561 h 10227"/>
                <a:gd name="connsiteX2" fmla="*/ 816 w 10135"/>
                <a:gd name="connsiteY2" fmla="*/ 110 h 10227"/>
                <a:gd name="connsiteX3" fmla="*/ 215 w 10135"/>
                <a:gd name="connsiteY3" fmla="*/ 162 h 10227"/>
                <a:gd name="connsiteX4" fmla="*/ 20 w 10135"/>
                <a:gd name="connsiteY4" fmla="*/ 879 h 10227"/>
                <a:gd name="connsiteX5" fmla="*/ 88 w 10135"/>
                <a:gd name="connsiteY5" fmla="*/ 1351 h 10227"/>
                <a:gd name="connsiteX6" fmla="*/ 358 w 10135"/>
                <a:gd name="connsiteY6" fmla="*/ 2173 h 10227"/>
                <a:gd name="connsiteX7" fmla="*/ 485 w 10135"/>
                <a:gd name="connsiteY7" fmla="*/ 3262 h 10227"/>
                <a:gd name="connsiteX8" fmla="*/ 605 w 10135"/>
                <a:gd name="connsiteY8" fmla="*/ 4408 h 10227"/>
                <a:gd name="connsiteX9" fmla="*/ 826 w 10135"/>
                <a:gd name="connsiteY9" fmla="*/ 5702 h 10227"/>
                <a:gd name="connsiteX10" fmla="*/ 1307 w 10135"/>
                <a:gd name="connsiteY10" fmla="*/ 6692 h 10227"/>
                <a:gd name="connsiteX11" fmla="*/ 2330 w 10135"/>
                <a:gd name="connsiteY11" fmla="*/ 7272 h 10227"/>
                <a:gd name="connsiteX12" fmla="*/ 3548 w 10135"/>
                <a:gd name="connsiteY12" fmla="*/ 7906 h 10227"/>
                <a:gd name="connsiteX13" fmla="*/ 4707 w 10135"/>
                <a:gd name="connsiteY13" fmla="*/ 8734 h 10227"/>
                <a:gd name="connsiteX14" fmla="*/ 5850 w 10135"/>
                <a:gd name="connsiteY14" fmla="*/ 9423 h 10227"/>
                <a:gd name="connsiteX15" fmla="*/ 7208 w 10135"/>
                <a:gd name="connsiteY15" fmla="*/ 10073 h 10227"/>
                <a:gd name="connsiteX16" fmla="*/ 8886 w 10135"/>
                <a:gd name="connsiteY16" fmla="*/ 10108 h 10227"/>
                <a:gd name="connsiteX17" fmla="*/ 9228 w 10135"/>
                <a:gd name="connsiteY17" fmla="*/ 9362 h 10227"/>
                <a:gd name="connsiteX18" fmla="*/ 9491 w 10135"/>
                <a:gd name="connsiteY18" fmla="*/ 8206 h 10227"/>
                <a:gd name="connsiteX19" fmla="*/ 10135 w 10135"/>
                <a:gd name="connsiteY19" fmla="*/ 7089 h 10227"/>
                <a:gd name="connsiteX0" fmla="*/ 1148 w 10135"/>
                <a:gd name="connsiteY0" fmla="*/ 1108 h 10251"/>
                <a:gd name="connsiteX1" fmla="*/ 1118 w 10135"/>
                <a:gd name="connsiteY1" fmla="*/ 561 h 10251"/>
                <a:gd name="connsiteX2" fmla="*/ 816 w 10135"/>
                <a:gd name="connsiteY2" fmla="*/ 110 h 10251"/>
                <a:gd name="connsiteX3" fmla="*/ 215 w 10135"/>
                <a:gd name="connsiteY3" fmla="*/ 162 h 10251"/>
                <a:gd name="connsiteX4" fmla="*/ 20 w 10135"/>
                <a:gd name="connsiteY4" fmla="*/ 879 h 10251"/>
                <a:gd name="connsiteX5" fmla="*/ 88 w 10135"/>
                <a:gd name="connsiteY5" fmla="*/ 1351 h 10251"/>
                <a:gd name="connsiteX6" fmla="*/ 358 w 10135"/>
                <a:gd name="connsiteY6" fmla="*/ 2173 h 10251"/>
                <a:gd name="connsiteX7" fmla="*/ 485 w 10135"/>
                <a:gd name="connsiteY7" fmla="*/ 3262 h 10251"/>
                <a:gd name="connsiteX8" fmla="*/ 605 w 10135"/>
                <a:gd name="connsiteY8" fmla="*/ 4408 h 10251"/>
                <a:gd name="connsiteX9" fmla="*/ 826 w 10135"/>
                <a:gd name="connsiteY9" fmla="*/ 5702 h 10251"/>
                <a:gd name="connsiteX10" fmla="*/ 1307 w 10135"/>
                <a:gd name="connsiteY10" fmla="*/ 6692 h 10251"/>
                <a:gd name="connsiteX11" fmla="*/ 2330 w 10135"/>
                <a:gd name="connsiteY11" fmla="*/ 7272 h 10251"/>
                <a:gd name="connsiteX12" fmla="*/ 3548 w 10135"/>
                <a:gd name="connsiteY12" fmla="*/ 7906 h 10251"/>
                <a:gd name="connsiteX13" fmla="*/ 4707 w 10135"/>
                <a:gd name="connsiteY13" fmla="*/ 8734 h 10251"/>
                <a:gd name="connsiteX14" fmla="*/ 5850 w 10135"/>
                <a:gd name="connsiteY14" fmla="*/ 9423 h 10251"/>
                <a:gd name="connsiteX15" fmla="*/ 7208 w 10135"/>
                <a:gd name="connsiteY15" fmla="*/ 10073 h 10251"/>
                <a:gd name="connsiteX16" fmla="*/ 8886 w 10135"/>
                <a:gd name="connsiteY16" fmla="*/ 10108 h 10251"/>
                <a:gd name="connsiteX17" fmla="*/ 9228 w 10135"/>
                <a:gd name="connsiteY17" fmla="*/ 9362 h 10251"/>
                <a:gd name="connsiteX18" fmla="*/ 9491 w 10135"/>
                <a:gd name="connsiteY18" fmla="*/ 8206 h 10251"/>
                <a:gd name="connsiteX19" fmla="*/ 10135 w 10135"/>
                <a:gd name="connsiteY19" fmla="*/ 7089 h 10251"/>
                <a:gd name="connsiteX0" fmla="*/ 1148 w 10135"/>
                <a:gd name="connsiteY0" fmla="*/ 1108 h 10164"/>
                <a:gd name="connsiteX1" fmla="*/ 1118 w 10135"/>
                <a:gd name="connsiteY1" fmla="*/ 561 h 10164"/>
                <a:gd name="connsiteX2" fmla="*/ 816 w 10135"/>
                <a:gd name="connsiteY2" fmla="*/ 110 h 10164"/>
                <a:gd name="connsiteX3" fmla="*/ 215 w 10135"/>
                <a:gd name="connsiteY3" fmla="*/ 162 h 10164"/>
                <a:gd name="connsiteX4" fmla="*/ 20 w 10135"/>
                <a:gd name="connsiteY4" fmla="*/ 879 h 10164"/>
                <a:gd name="connsiteX5" fmla="*/ 88 w 10135"/>
                <a:gd name="connsiteY5" fmla="*/ 1351 h 10164"/>
                <a:gd name="connsiteX6" fmla="*/ 358 w 10135"/>
                <a:gd name="connsiteY6" fmla="*/ 2173 h 10164"/>
                <a:gd name="connsiteX7" fmla="*/ 485 w 10135"/>
                <a:gd name="connsiteY7" fmla="*/ 3262 h 10164"/>
                <a:gd name="connsiteX8" fmla="*/ 605 w 10135"/>
                <a:gd name="connsiteY8" fmla="*/ 4408 h 10164"/>
                <a:gd name="connsiteX9" fmla="*/ 826 w 10135"/>
                <a:gd name="connsiteY9" fmla="*/ 5702 h 10164"/>
                <a:gd name="connsiteX10" fmla="*/ 1307 w 10135"/>
                <a:gd name="connsiteY10" fmla="*/ 6692 h 10164"/>
                <a:gd name="connsiteX11" fmla="*/ 2330 w 10135"/>
                <a:gd name="connsiteY11" fmla="*/ 7272 h 10164"/>
                <a:gd name="connsiteX12" fmla="*/ 3548 w 10135"/>
                <a:gd name="connsiteY12" fmla="*/ 7906 h 10164"/>
                <a:gd name="connsiteX13" fmla="*/ 4707 w 10135"/>
                <a:gd name="connsiteY13" fmla="*/ 8734 h 10164"/>
                <a:gd name="connsiteX14" fmla="*/ 5850 w 10135"/>
                <a:gd name="connsiteY14" fmla="*/ 9423 h 10164"/>
                <a:gd name="connsiteX15" fmla="*/ 7208 w 10135"/>
                <a:gd name="connsiteY15" fmla="*/ 10073 h 10164"/>
                <a:gd name="connsiteX16" fmla="*/ 7773 w 10135"/>
                <a:gd name="connsiteY16" fmla="*/ 9972 h 10164"/>
                <a:gd name="connsiteX17" fmla="*/ 9228 w 10135"/>
                <a:gd name="connsiteY17" fmla="*/ 9362 h 10164"/>
                <a:gd name="connsiteX18" fmla="*/ 9491 w 10135"/>
                <a:gd name="connsiteY18" fmla="*/ 8206 h 10164"/>
                <a:gd name="connsiteX19" fmla="*/ 10135 w 10135"/>
                <a:gd name="connsiteY19" fmla="*/ 7089 h 10164"/>
                <a:gd name="connsiteX0" fmla="*/ 1148 w 10135"/>
                <a:gd name="connsiteY0" fmla="*/ 1108 h 10164"/>
                <a:gd name="connsiteX1" fmla="*/ 1118 w 10135"/>
                <a:gd name="connsiteY1" fmla="*/ 561 h 10164"/>
                <a:gd name="connsiteX2" fmla="*/ 816 w 10135"/>
                <a:gd name="connsiteY2" fmla="*/ 110 h 10164"/>
                <a:gd name="connsiteX3" fmla="*/ 215 w 10135"/>
                <a:gd name="connsiteY3" fmla="*/ 162 h 10164"/>
                <a:gd name="connsiteX4" fmla="*/ 20 w 10135"/>
                <a:gd name="connsiteY4" fmla="*/ 879 h 10164"/>
                <a:gd name="connsiteX5" fmla="*/ 88 w 10135"/>
                <a:gd name="connsiteY5" fmla="*/ 1351 h 10164"/>
                <a:gd name="connsiteX6" fmla="*/ 358 w 10135"/>
                <a:gd name="connsiteY6" fmla="*/ 2173 h 10164"/>
                <a:gd name="connsiteX7" fmla="*/ 485 w 10135"/>
                <a:gd name="connsiteY7" fmla="*/ 3262 h 10164"/>
                <a:gd name="connsiteX8" fmla="*/ 605 w 10135"/>
                <a:gd name="connsiteY8" fmla="*/ 4408 h 10164"/>
                <a:gd name="connsiteX9" fmla="*/ 826 w 10135"/>
                <a:gd name="connsiteY9" fmla="*/ 5702 h 10164"/>
                <a:gd name="connsiteX10" fmla="*/ 1307 w 10135"/>
                <a:gd name="connsiteY10" fmla="*/ 6692 h 10164"/>
                <a:gd name="connsiteX11" fmla="*/ 2330 w 10135"/>
                <a:gd name="connsiteY11" fmla="*/ 7272 h 10164"/>
                <a:gd name="connsiteX12" fmla="*/ 3548 w 10135"/>
                <a:gd name="connsiteY12" fmla="*/ 7906 h 10164"/>
                <a:gd name="connsiteX13" fmla="*/ 4707 w 10135"/>
                <a:gd name="connsiteY13" fmla="*/ 8734 h 10164"/>
                <a:gd name="connsiteX14" fmla="*/ 5850 w 10135"/>
                <a:gd name="connsiteY14" fmla="*/ 9423 h 10164"/>
                <a:gd name="connsiteX15" fmla="*/ 7208 w 10135"/>
                <a:gd name="connsiteY15" fmla="*/ 10073 h 10164"/>
                <a:gd name="connsiteX16" fmla="*/ 7773 w 10135"/>
                <a:gd name="connsiteY16" fmla="*/ 9972 h 10164"/>
                <a:gd name="connsiteX17" fmla="*/ 9228 w 10135"/>
                <a:gd name="connsiteY17" fmla="*/ 9362 h 10164"/>
                <a:gd name="connsiteX18" fmla="*/ 9491 w 10135"/>
                <a:gd name="connsiteY18" fmla="*/ 8206 h 10164"/>
                <a:gd name="connsiteX19" fmla="*/ 10135 w 10135"/>
                <a:gd name="connsiteY19" fmla="*/ 7089 h 10164"/>
                <a:gd name="connsiteX0" fmla="*/ 1148 w 10135"/>
                <a:gd name="connsiteY0" fmla="*/ 1108 h 10164"/>
                <a:gd name="connsiteX1" fmla="*/ 1118 w 10135"/>
                <a:gd name="connsiteY1" fmla="*/ 561 h 10164"/>
                <a:gd name="connsiteX2" fmla="*/ 816 w 10135"/>
                <a:gd name="connsiteY2" fmla="*/ 110 h 10164"/>
                <a:gd name="connsiteX3" fmla="*/ 215 w 10135"/>
                <a:gd name="connsiteY3" fmla="*/ 162 h 10164"/>
                <a:gd name="connsiteX4" fmla="*/ 20 w 10135"/>
                <a:gd name="connsiteY4" fmla="*/ 879 h 10164"/>
                <a:gd name="connsiteX5" fmla="*/ 88 w 10135"/>
                <a:gd name="connsiteY5" fmla="*/ 1351 h 10164"/>
                <a:gd name="connsiteX6" fmla="*/ 358 w 10135"/>
                <a:gd name="connsiteY6" fmla="*/ 2173 h 10164"/>
                <a:gd name="connsiteX7" fmla="*/ 485 w 10135"/>
                <a:gd name="connsiteY7" fmla="*/ 3262 h 10164"/>
                <a:gd name="connsiteX8" fmla="*/ 605 w 10135"/>
                <a:gd name="connsiteY8" fmla="*/ 4408 h 10164"/>
                <a:gd name="connsiteX9" fmla="*/ 826 w 10135"/>
                <a:gd name="connsiteY9" fmla="*/ 5702 h 10164"/>
                <a:gd name="connsiteX10" fmla="*/ 1307 w 10135"/>
                <a:gd name="connsiteY10" fmla="*/ 6692 h 10164"/>
                <a:gd name="connsiteX11" fmla="*/ 2330 w 10135"/>
                <a:gd name="connsiteY11" fmla="*/ 7272 h 10164"/>
                <a:gd name="connsiteX12" fmla="*/ 3548 w 10135"/>
                <a:gd name="connsiteY12" fmla="*/ 7906 h 10164"/>
                <a:gd name="connsiteX13" fmla="*/ 4707 w 10135"/>
                <a:gd name="connsiteY13" fmla="*/ 8734 h 10164"/>
                <a:gd name="connsiteX14" fmla="*/ 5850 w 10135"/>
                <a:gd name="connsiteY14" fmla="*/ 9423 h 10164"/>
                <a:gd name="connsiteX15" fmla="*/ 7208 w 10135"/>
                <a:gd name="connsiteY15" fmla="*/ 10073 h 10164"/>
                <a:gd name="connsiteX16" fmla="*/ 7773 w 10135"/>
                <a:gd name="connsiteY16" fmla="*/ 9972 h 10164"/>
                <a:gd name="connsiteX17" fmla="*/ 7796 w 10135"/>
                <a:gd name="connsiteY17" fmla="*/ 9113 h 10164"/>
                <a:gd name="connsiteX18" fmla="*/ 9491 w 10135"/>
                <a:gd name="connsiteY18" fmla="*/ 8206 h 10164"/>
                <a:gd name="connsiteX19" fmla="*/ 10135 w 10135"/>
                <a:gd name="connsiteY19" fmla="*/ 7089 h 10164"/>
                <a:gd name="connsiteX0" fmla="*/ 1148 w 10135"/>
                <a:gd name="connsiteY0" fmla="*/ 1108 h 10164"/>
                <a:gd name="connsiteX1" fmla="*/ 1118 w 10135"/>
                <a:gd name="connsiteY1" fmla="*/ 561 h 10164"/>
                <a:gd name="connsiteX2" fmla="*/ 816 w 10135"/>
                <a:gd name="connsiteY2" fmla="*/ 110 h 10164"/>
                <a:gd name="connsiteX3" fmla="*/ 215 w 10135"/>
                <a:gd name="connsiteY3" fmla="*/ 162 h 10164"/>
                <a:gd name="connsiteX4" fmla="*/ 20 w 10135"/>
                <a:gd name="connsiteY4" fmla="*/ 879 h 10164"/>
                <a:gd name="connsiteX5" fmla="*/ 88 w 10135"/>
                <a:gd name="connsiteY5" fmla="*/ 1351 h 10164"/>
                <a:gd name="connsiteX6" fmla="*/ 358 w 10135"/>
                <a:gd name="connsiteY6" fmla="*/ 2173 h 10164"/>
                <a:gd name="connsiteX7" fmla="*/ 485 w 10135"/>
                <a:gd name="connsiteY7" fmla="*/ 3262 h 10164"/>
                <a:gd name="connsiteX8" fmla="*/ 605 w 10135"/>
                <a:gd name="connsiteY8" fmla="*/ 4408 h 10164"/>
                <a:gd name="connsiteX9" fmla="*/ 826 w 10135"/>
                <a:gd name="connsiteY9" fmla="*/ 5702 h 10164"/>
                <a:gd name="connsiteX10" fmla="*/ 1307 w 10135"/>
                <a:gd name="connsiteY10" fmla="*/ 6692 h 10164"/>
                <a:gd name="connsiteX11" fmla="*/ 2330 w 10135"/>
                <a:gd name="connsiteY11" fmla="*/ 7272 h 10164"/>
                <a:gd name="connsiteX12" fmla="*/ 3548 w 10135"/>
                <a:gd name="connsiteY12" fmla="*/ 7906 h 10164"/>
                <a:gd name="connsiteX13" fmla="*/ 4707 w 10135"/>
                <a:gd name="connsiteY13" fmla="*/ 8734 h 10164"/>
                <a:gd name="connsiteX14" fmla="*/ 5850 w 10135"/>
                <a:gd name="connsiteY14" fmla="*/ 9423 h 10164"/>
                <a:gd name="connsiteX15" fmla="*/ 7208 w 10135"/>
                <a:gd name="connsiteY15" fmla="*/ 10073 h 10164"/>
                <a:gd name="connsiteX16" fmla="*/ 7773 w 10135"/>
                <a:gd name="connsiteY16" fmla="*/ 9972 h 10164"/>
                <a:gd name="connsiteX17" fmla="*/ 7796 w 10135"/>
                <a:gd name="connsiteY17" fmla="*/ 9113 h 10164"/>
                <a:gd name="connsiteX18" fmla="*/ 9491 w 10135"/>
                <a:gd name="connsiteY18" fmla="*/ 8206 h 10164"/>
                <a:gd name="connsiteX19" fmla="*/ 10135 w 10135"/>
                <a:gd name="connsiteY19" fmla="*/ 7089 h 10164"/>
                <a:gd name="connsiteX0" fmla="*/ 1148 w 10135"/>
                <a:gd name="connsiteY0" fmla="*/ 1108 h 10164"/>
                <a:gd name="connsiteX1" fmla="*/ 1118 w 10135"/>
                <a:gd name="connsiteY1" fmla="*/ 561 h 10164"/>
                <a:gd name="connsiteX2" fmla="*/ 816 w 10135"/>
                <a:gd name="connsiteY2" fmla="*/ 110 h 10164"/>
                <a:gd name="connsiteX3" fmla="*/ 215 w 10135"/>
                <a:gd name="connsiteY3" fmla="*/ 162 h 10164"/>
                <a:gd name="connsiteX4" fmla="*/ 20 w 10135"/>
                <a:gd name="connsiteY4" fmla="*/ 879 h 10164"/>
                <a:gd name="connsiteX5" fmla="*/ 88 w 10135"/>
                <a:gd name="connsiteY5" fmla="*/ 1351 h 10164"/>
                <a:gd name="connsiteX6" fmla="*/ 358 w 10135"/>
                <a:gd name="connsiteY6" fmla="*/ 2173 h 10164"/>
                <a:gd name="connsiteX7" fmla="*/ 485 w 10135"/>
                <a:gd name="connsiteY7" fmla="*/ 3262 h 10164"/>
                <a:gd name="connsiteX8" fmla="*/ 605 w 10135"/>
                <a:gd name="connsiteY8" fmla="*/ 4408 h 10164"/>
                <a:gd name="connsiteX9" fmla="*/ 826 w 10135"/>
                <a:gd name="connsiteY9" fmla="*/ 5702 h 10164"/>
                <a:gd name="connsiteX10" fmla="*/ 1307 w 10135"/>
                <a:gd name="connsiteY10" fmla="*/ 6692 h 10164"/>
                <a:gd name="connsiteX11" fmla="*/ 2330 w 10135"/>
                <a:gd name="connsiteY11" fmla="*/ 7272 h 10164"/>
                <a:gd name="connsiteX12" fmla="*/ 3548 w 10135"/>
                <a:gd name="connsiteY12" fmla="*/ 7906 h 10164"/>
                <a:gd name="connsiteX13" fmla="*/ 4707 w 10135"/>
                <a:gd name="connsiteY13" fmla="*/ 8734 h 10164"/>
                <a:gd name="connsiteX14" fmla="*/ 5850 w 10135"/>
                <a:gd name="connsiteY14" fmla="*/ 9423 h 10164"/>
                <a:gd name="connsiteX15" fmla="*/ 7208 w 10135"/>
                <a:gd name="connsiteY15" fmla="*/ 10073 h 10164"/>
                <a:gd name="connsiteX16" fmla="*/ 7773 w 10135"/>
                <a:gd name="connsiteY16" fmla="*/ 9972 h 10164"/>
                <a:gd name="connsiteX17" fmla="*/ 7796 w 10135"/>
                <a:gd name="connsiteY17" fmla="*/ 9113 h 10164"/>
                <a:gd name="connsiteX18" fmla="*/ 7688 w 10135"/>
                <a:gd name="connsiteY18" fmla="*/ 8012 h 10164"/>
                <a:gd name="connsiteX19" fmla="*/ 10135 w 10135"/>
                <a:gd name="connsiteY19" fmla="*/ 7089 h 10164"/>
                <a:gd name="connsiteX0" fmla="*/ 1148 w 10135"/>
                <a:gd name="connsiteY0" fmla="*/ 1108 h 10164"/>
                <a:gd name="connsiteX1" fmla="*/ 1118 w 10135"/>
                <a:gd name="connsiteY1" fmla="*/ 561 h 10164"/>
                <a:gd name="connsiteX2" fmla="*/ 816 w 10135"/>
                <a:gd name="connsiteY2" fmla="*/ 110 h 10164"/>
                <a:gd name="connsiteX3" fmla="*/ 215 w 10135"/>
                <a:gd name="connsiteY3" fmla="*/ 162 h 10164"/>
                <a:gd name="connsiteX4" fmla="*/ 20 w 10135"/>
                <a:gd name="connsiteY4" fmla="*/ 879 h 10164"/>
                <a:gd name="connsiteX5" fmla="*/ 88 w 10135"/>
                <a:gd name="connsiteY5" fmla="*/ 1351 h 10164"/>
                <a:gd name="connsiteX6" fmla="*/ 358 w 10135"/>
                <a:gd name="connsiteY6" fmla="*/ 2173 h 10164"/>
                <a:gd name="connsiteX7" fmla="*/ 485 w 10135"/>
                <a:gd name="connsiteY7" fmla="*/ 3262 h 10164"/>
                <a:gd name="connsiteX8" fmla="*/ 605 w 10135"/>
                <a:gd name="connsiteY8" fmla="*/ 4408 h 10164"/>
                <a:gd name="connsiteX9" fmla="*/ 826 w 10135"/>
                <a:gd name="connsiteY9" fmla="*/ 5702 h 10164"/>
                <a:gd name="connsiteX10" fmla="*/ 1307 w 10135"/>
                <a:gd name="connsiteY10" fmla="*/ 6692 h 10164"/>
                <a:gd name="connsiteX11" fmla="*/ 2330 w 10135"/>
                <a:gd name="connsiteY11" fmla="*/ 7272 h 10164"/>
                <a:gd name="connsiteX12" fmla="*/ 3548 w 10135"/>
                <a:gd name="connsiteY12" fmla="*/ 7906 h 10164"/>
                <a:gd name="connsiteX13" fmla="*/ 4707 w 10135"/>
                <a:gd name="connsiteY13" fmla="*/ 8734 h 10164"/>
                <a:gd name="connsiteX14" fmla="*/ 5850 w 10135"/>
                <a:gd name="connsiteY14" fmla="*/ 9423 h 10164"/>
                <a:gd name="connsiteX15" fmla="*/ 7208 w 10135"/>
                <a:gd name="connsiteY15" fmla="*/ 10073 h 10164"/>
                <a:gd name="connsiteX16" fmla="*/ 7773 w 10135"/>
                <a:gd name="connsiteY16" fmla="*/ 9972 h 10164"/>
                <a:gd name="connsiteX17" fmla="*/ 7796 w 10135"/>
                <a:gd name="connsiteY17" fmla="*/ 9113 h 10164"/>
                <a:gd name="connsiteX18" fmla="*/ 7688 w 10135"/>
                <a:gd name="connsiteY18" fmla="*/ 8012 h 10164"/>
                <a:gd name="connsiteX19" fmla="*/ 10135 w 10135"/>
                <a:gd name="connsiteY19" fmla="*/ 7089 h 10164"/>
                <a:gd name="connsiteX0" fmla="*/ 1148 w 8105"/>
                <a:gd name="connsiteY0" fmla="*/ 1108 h 10164"/>
                <a:gd name="connsiteX1" fmla="*/ 1118 w 8105"/>
                <a:gd name="connsiteY1" fmla="*/ 561 h 10164"/>
                <a:gd name="connsiteX2" fmla="*/ 816 w 8105"/>
                <a:gd name="connsiteY2" fmla="*/ 110 h 10164"/>
                <a:gd name="connsiteX3" fmla="*/ 215 w 8105"/>
                <a:gd name="connsiteY3" fmla="*/ 162 h 10164"/>
                <a:gd name="connsiteX4" fmla="*/ 20 w 8105"/>
                <a:gd name="connsiteY4" fmla="*/ 879 h 10164"/>
                <a:gd name="connsiteX5" fmla="*/ 88 w 8105"/>
                <a:gd name="connsiteY5" fmla="*/ 1351 h 10164"/>
                <a:gd name="connsiteX6" fmla="*/ 358 w 8105"/>
                <a:gd name="connsiteY6" fmla="*/ 2173 h 10164"/>
                <a:gd name="connsiteX7" fmla="*/ 485 w 8105"/>
                <a:gd name="connsiteY7" fmla="*/ 3262 h 10164"/>
                <a:gd name="connsiteX8" fmla="*/ 605 w 8105"/>
                <a:gd name="connsiteY8" fmla="*/ 4408 h 10164"/>
                <a:gd name="connsiteX9" fmla="*/ 826 w 8105"/>
                <a:gd name="connsiteY9" fmla="*/ 5702 h 10164"/>
                <a:gd name="connsiteX10" fmla="*/ 1307 w 8105"/>
                <a:gd name="connsiteY10" fmla="*/ 6692 h 10164"/>
                <a:gd name="connsiteX11" fmla="*/ 2330 w 8105"/>
                <a:gd name="connsiteY11" fmla="*/ 7272 h 10164"/>
                <a:gd name="connsiteX12" fmla="*/ 3548 w 8105"/>
                <a:gd name="connsiteY12" fmla="*/ 7906 h 10164"/>
                <a:gd name="connsiteX13" fmla="*/ 4707 w 8105"/>
                <a:gd name="connsiteY13" fmla="*/ 8734 h 10164"/>
                <a:gd name="connsiteX14" fmla="*/ 5850 w 8105"/>
                <a:gd name="connsiteY14" fmla="*/ 9423 h 10164"/>
                <a:gd name="connsiteX15" fmla="*/ 7208 w 8105"/>
                <a:gd name="connsiteY15" fmla="*/ 10073 h 10164"/>
                <a:gd name="connsiteX16" fmla="*/ 7773 w 8105"/>
                <a:gd name="connsiteY16" fmla="*/ 9972 h 10164"/>
                <a:gd name="connsiteX17" fmla="*/ 7796 w 8105"/>
                <a:gd name="connsiteY17" fmla="*/ 9113 h 10164"/>
                <a:gd name="connsiteX18" fmla="*/ 7688 w 8105"/>
                <a:gd name="connsiteY18" fmla="*/ 8012 h 10164"/>
                <a:gd name="connsiteX19" fmla="*/ 8105 w 8105"/>
                <a:gd name="connsiteY19" fmla="*/ 6919 h 10164"/>
                <a:gd name="connsiteX0" fmla="*/ 1416 w 10000"/>
                <a:gd name="connsiteY0" fmla="*/ 1090 h 10000"/>
                <a:gd name="connsiteX1" fmla="*/ 1379 w 10000"/>
                <a:gd name="connsiteY1" fmla="*/ 552 h 10000"/>
                <a:gd name="connsiteX2" fmla="*/ 1007 w 10000"/>
                <a:gd name="connsiteY2" fmla="*/ 108 h 10000"/>
                <a:gd name="connsiteX3" fmla="*/ 265 w 10000"/>
                <a:gd name="connsiteY3" fmla="*/ 159 h 10000"/>
                <a:gd name="connsiteX4" fmla="*/ 25 w 10000"/>
                <a:gd name="connsiteY4" fmla="*/ 865 h 10000"/>
                <a:gd name="connsiteX5" fmla="*/ 109 w 10000"/>
                <a:gd name="connsiteY5" fmla="*/ 1329 h 10000"/>
                <a:gd name="connsiteX6" fmla="*/ 442 w 10000"/>
                <a:gd name="connsiteY6" fmla="*/ 2138 h 10000"/>
                <a:gd name="connsiteX7" fmla="*/ 598 w 10000"/>
                <a:gd name="connsiteY7" fmla="*/ 3209 h 10000"/>
                <a:gd name="connsiteX8" fmla="*/ 746 w 10000"/>
                <a:gd name="connsiteY8" fmla="*/ 4337 h 10000"/>
                <a:gd name="connsiteX9" fmla="*/ 1019 w 10000"/>
                <a:gd name="connsiteY9" fmla="*/ 5610 h 10000"/>
                <a:gd name="connsiteX10" fmla="*/ 1613 w 10000"/>
                <a:gd name="connsiteY10" fmla="*/ 6584 h 10000"/>
                <a:gd name="connsiteX11" fmla="*/ 2875 w 10000"/>
                <a:gd name="connsiteY11" fmla="*/ 7155 h 10000"/>
                <a:gd name="connsiteX12" fmla="*/ 4378 w 10000"/>
                <a:gd name="connsiteY12" fmla="*/ 7778 h 10000"/>
                <a:gd name="connsiteX13" fmla="*/ 5808 w 10000"/>
                <a:gd name="connsiteY13" fmla="*/ 8593 h 10000"/>
                <a:gd name="connsiteX14" fmla="*/ 7218 w 10000"/>
                <a:gd name="connsiteY14" fmla="*/ 9271 h 10000"/>
                <a:gd name="connsiteX15" fmla="*/ 8893 w 10000"/>
                <a:gd name="connsiteY15" fmla="*/ 9910 h 10000"/>
                <a:gd name="connsiteX16" fmla="*/ 9590 w 10000"/>
                <a:gd name="connsiteY16" fmla="*/ 9811 h 10000"/>
                <a:gd name="connsiteX17" fmla="*/ 9619 w 10000"/>
                <a:gd name="connsiteY17" fmla="*/ 8966 h 10000"/>
                <a:gd name="connsiteX18" fmla="*/ 9486 w 10000"/>
                <a:gd name="connsiteY18" fmla="*/ 7883 h 10000"/>
                <a:gd name="connsiteX19" fmla="*/ 10000 w 10000"/>
                <a:gd name="connsiteY19" fmla="*/ 6807 h 10000"/>
                <a:gd name="connsiteX0" fmla="*/ 1416 w 10000"/>
                <a:gd name="connsiteY0" fmla="*/ 1090 h 10000"/>
                <a:gd name="connsiteX1" fmla="*/ 1379 w 10000"/>
                <a:gd name="connsiteY1" fmla="*/ 552 h 10000"/>
                <a:gd name="connsiteX2" fmla="*/ 1007 w 10000"/>
                <a:gd name="connsiteY2" fmla="*/ 108 h 10000"/>
                <a:gd name="connsiteX3" fmla="*/ 265 w 10000"/>
                <a:gd name="connsiteY3" fmla="*/ 159 h 10000"/>
                <a:gd name="connsiteX4" fmla="*/ 25 w 10000"/>
                <a:gd name="connsiteY4" fmla="*/ 865 h 10000"/>
                <a:gd name="connsiteX5" fmla="*/ 109 w 10000"/>
                <a:gd name="connsiteY5" fmla="*/ 1329 h 10000"/>
                <a:gd name="connsiteX6" fmla="*/ 442 w 10000"/>
                <a:gd name="connsiteY6" fmla="*/ 2138 h 10000"/>
                <a:gd name="connsiteX7" fmla="*/ 598 w 10000"/>
                <a:gd name="connsiteY7" fmla="*/ 3209 h 10000"/>
                <a:gd name="connsiteX8" fmla="*/ 746 w 10000"/>
                <a:gd name="connsiteY8" fmla="*/ 4337 h 10000"/>
                <a:gd name="connsiteX9" fmla="*/ 1019 w 10000"/>
                <a:gd name="connsiteY9" fmla="*/ 5610 h 10000"/>
                <a:gd name="connsiteX10" fmla="*/ 1613 w 10000"/>
                <a:gd name="connsiteY10" fmla="*/ 6584 h 10000"/>
                <a:gd name="connsiteX11" fmla="*/ 2875 w 10000"/>
                <a:gd name="connsiteY11" fmla="*/ 7155 h 10000"/>
                <a:gd name="connsiteX12" fmla="*/ 4378 w 10000"/>
                <a:gd name="connsiteY12" fmla="*/ 7778 h 10000"/>
                <a:gd name="connsiteX13" fmla="*/ 5808 w 10000"/>
                <a:gd name="connsiteY13" fmla="*/ 8593 h 10000"/>
                <a:gd name="connsiteX14" fmla="*/ 7218 w 10000"/>
                <a:gd name="connsiteY14" fmla="*/ 9271 h 10000"/>
                <a:gd name="connsiteX15" fmla="*/ 8893 w 10000"/>
                <a:gd name="connsiteY15" fmla="*/ 9910 h 10000"/>
                <a:gd name="connsiteX16" fmla="*/ 9590 w 10000"/>
                <a:gd name="connsiteY16" fmla="*/ 9811 h 10000"/>
                <a:gd name="connsiteX17" fmla="*/ 9858 w 10000"/>
                <a:gd name="connsiteY17" fmla="*/ 8955 h 10000"/>
                <a:gd name="connsiteX18" fmla="*/ 9486 w 10000"/>
                <a:gd name="connsiteY18" fmla="*/ 7883 h 10000"/>
                <a:gd name="connsiteX19" fmla="*/ 10000 w 10000"/>
                <a:gd name="connsiteY19" fmla="*/ 6807 h 10000"/>
                <a:gd name="connsiteX0" fmla="*/ 1416 w 10000"/>
                <a:gd name="connsiteY0" fmla="*/ 1090 h 10000"/>
                <a:gd name="connsiteX1" fmla="*/ 1379 w 10000"/>
                <a:gd name="connsiteY1" fmla="*/ 552 h 10000"/>
                <a:gd name="connsiteX2" fmla="*/ 1007 w 10000"/>
                <a:gd name="connsiteY2" fmla="*/ 108 h 10000"/>
                <a:gd name="connsiteX3" fmla="*/ 265 w 10000"/>
                <a:gd name="connsiteY3" fmla="*/ 159 h 10000"/>
                <a:gd name="connsiteX4" fmla="*/ 25 w 10000"/>
                <a:gd name="connsiteY4" fmla="*/ 865 h 10000"/>
                <a:gd name="connsiteX5" fmla="*/ 109 w 10000"/>
                <a:gd name="connsiteY5" fmla="*/ 1329 h 10000"/>
                <a:gd name="connsiteX6" fmla="*/ 442 w 10000"/>
                <a:gd name="connsiteY6" fmla="*/ 2138 h 10000"/>
                <a:gd name="connsiteX7" fmla="*/ 598 w 10000"/>
                <a:gd name="connsiteY7" fmla="*/ 3209 h 10000"/>
                <a:gd name="connsiteX8" fmla="*/ 746 w 10000"/>
                <a:gd name="connsiteY8" fmla="*/ 4337 h 10000"/>
                <a:gd name="connsiteX9" fmla="*/ 1019 w 10000"/>
                <a:gd name="connsiteY9" fmla="*/ 5610 h 10000"/>
                <a:gd name="connsiteX10" fmla="*/ 1613 w 10000"/>
                <a:gd name="connsiteY10" fmla="*/ 6584 h 10000"/>
                <a:gd name="connsiteX11" fmla="*/ 2875 w 10000"/>
                <a:gd name="connsiteY11" fmla="*/ 7155 h 10000"/>
                <a:gd name="connsiteX12" fmla="*/ 4378 w 10000"/>
                <a:gd name="connsiteY12" fmla="*/ 7778 h 10000"/>
                <a:gd name="connsiteX13" fmla="*/ 5808 w 10000"/>
                <a:gd name="connsiteY13" fmla="*/ 8593 h 10000"/>
                <a:gd name="connsiteX14" fmla="*/ 7218 w 10000"/>
                <a:gd name="connsiteY14" fmla="*/ 9271 h 10000"/>
                <a:gd name="connsiteX15" fmla="*/ 8893 w 10000"/>
                <a:gd name="connsiteY15" fmla="*/ 9910 h 10000"/>
                <a:gd name="connsiteX16" fmla="*/ 9590 w 10000"/>
                <a:gd name="connsiteY16" fmla="*/ 9811 h 10000"/>
                <a:gd name="connsiteX17" fmla="*/ 9858 w 10000"/>
                <a:gd name="connsiteY17" fmla="*/ 8955 h 10000"/>
                <a:gd name="connsiteX18" fmla="*/ 9765 w 10000"/>
                <a:gd name="connsiteY18" fmla="*/ 7955 h 10000"/>
                <a:gd name="connsiteX19" fmla="*/ 10000 w 10000"/>
                <a:gd name="connsiteY19" fmla="*/ 6807 h 10000"/>
                <a:gd name="connsiteX0" fmla="*/ 1416 w 10461"/>
                <a:gd name="connsiteY0" fmla="*/ 1090 h 10000"/>
                <a:gd name="connsiteX1" fmla="*/ 1379 w 10461"/>
                <a:gd name="connsiteY1" fmla="*/ 552 h 10000"/>
                <a:gd name="connsiteX2" fmla="*/ 1007 w 10461"/>
                <a:gd name="connsiteY2" fmla="*/ 108 h 10000"/>
                <a:gd name="connsiteX3" fmla="*/ 265 w 10461"/>
                <a:gd name="connsiteY3" fmla="*/ 159 h 10000"/>
                <a:gd name="connsiteX4" fmla="*/ 25 w 10461"/>
                <a:gd name="connsiteY4" fmla="*/ 865 h 10000"/>
                <a:gd name="connsiteX5" fmla="*/ 109 w 10461"/>
                <a:gd name="connsiteY5" fmla="*/ 1329 h 10000"/>
                <a:gd name="connsiteX6" fmla="*/ 442 w 10461"/>
                <a:gd name="connsiteY6" fmla="*/ 2138 h 10000"/>
                <a:gd name="connsiteX7" fmla="*/ 598 w 10461"/>
                <a:gd name="connsiteY7" fmla="*/ 3209 h 10000"/>
                <a:gd name="connsiteX8" fmla="*/ 746 w 10461"/>
                <a:gd name="connsiteY8" fmla="*/ 4337 h 10000"/>
                <a:gd name="connsiteX9" fmla="*/ 1019 w 10461"/>
                <a:gd name="connsiteY9" fmla="*/ 5610 h 10000"/>
                <a:gd name="connsiteX10" fmla="*/ 1613 w 10461"/>
                <a:gd name="connsiteY10" fmla="*/ 6584 h 10000"/>
                <a:gd name="connsiteX11" fmla="*/ 2875 w 10461"/>
                <a:gd name="connsiteY11" fmla="*/ 7155 h 10000"/>
                <a:gd name="connsiteX12" fmla="*/ 4378 w 10461"/>
                <a:gd name="connsiteY12" fmla="*/ 7778 h 10000"/>
                <a:gd name="connsiteX13" fmla="*/ 5808 w 10461"/>
                <a:gd name="connsiteY13" fmla="*/ 8593 h 10000"/>
                <a:gd name="connsiteX14" fmla="*/ 7218 w 10461"/>
                <a:gd name="connsiteY14" fmla="*/ 9271 h 10000"/>
                <a:gd name="connsiteX15" fmla="*/ 8893 w 10461"/>
                <a:gd name="connsiteY15" fmla="*/ 9910 h 10000"/>
                <a:gd name="connsiteX16" fmla="*/ 9590 w 10461"/>
                <a:gd name="connsiteY16" fmla="*/ 9811 h 10000"/>
                <a:gd name="connsiteX17" fmla="*/ 9858 w 10461"/>
                <a:gd name="connsiteY17" fmla="*/ 8955 h 10000"/>
                <a:gd name="connsiteX18" fmla="*/ 9765 w 10461"/>
                <a:gd name="connsiteY18" fmla="*/ 7955 h 10000"/>
                <a:gd name="connsiteX19" fmla="*/ 10461 w 10461"/>
                <a:gd name="connsiteY19" fmla="*/ 6971 h 10000"/>
                <a:gd name="connsiteX0" fmla="*/ 1416 w 10461"/>
                <a:gd name="connsiteY0" fmla="*/ 1090 h 10000"/>
                <a:gd name="connsiteX1" fmla="*/ 1379 w 10461"/>
                <a:gd name="connsiteY1" fmla="*/ 552 h 10000"/>
                <a:gd name="connsiteX2" fmla="*/ 1007 w 10461"/>
                <a:gd name="connsiteY2" fmla="*/ 108 h 10000"/>
                <a:gd name="connsiteX3" fmla="*/ 265 w 10461"/>
                <a:gd name="connsiteY3" fmla="*/ 159 h 10000"/>
                <a:gd name="connsiteX4" fmla="*/ 25 w 10461"/>
                <a:gd name="connsiteY4" fmla="*/ 865 h 10000"/>
                <a:gd name="connsiteX5" fmla="*/ 109 w 10461"/>
                <a:gd name="connsiteY5" fmla="*/ 1329 h 10000"/>
                <a:gd name="connsiteX6" fmla="*/ 442 w 10461"/>
                <a:gd name="connsiteY6" fmla="*/ 2138 h 10000"/>
                <a:gd name="connsiteX7" fmla="*/ 598 w 10461"/>
                <a:gd name="connsiteY7" fmla="*/ 3209 h 10000"/>
                <a:gd name="connsiteX8" fmla="*/ 746 w 10461"/>
                <a:gd name="connsiteY8" fmla="*/ 4337 h 10000"/>
                <a:gd name="connsiteX9" fmla="*/ 1019 w 10461"/>
                <a:gd name="connsiteY9" fmla="*/ 5610 h 10000"/>
                <a:gd name="connsiteX10" fmla="*/ 1613 w 10461"/>
                <a:gd name="connsiteY10" fmla="*/ 6584 h 10000"/>
                <a:gd name="connsiteX11" fmla="*/ 2875 w 10461"/>
                <a:gd name="connsiteY11" fmla="*/ 7155 h 10000"/>
                <a:gd name="connsiteX12" fmla="*/ 4378 w 10461"/>
                <a:gd name="connsiteY12" fmla="*/ 7778 h 10000"/>
                <a:gd name="connsiteX13" fmla="*/ 5808 w 10461"/>
                <a:gd name="connsiteY13" fmla="*/ 8593 h 10000"/>
                <a:gd name="connsiteX14" fmla="*/ 7218 w 10461"/>
                <a:gd name="connsiteY14" fmla="*/ 9271 h 10000"/>
                <a:gd name="connsiteX15" fmla="*/ 8893 w 10461"/>
                <a:gd name="connsiteY15" fmla="*/ 9910 h 10000"/>
                <a:gd name="connsiteX16" fmla="*/ 9590 w 10461"/>
                <a:gd name="connsiteY16" fmla="*/ 9811 h 10000"/>
                <a:gd name="connsiteX17" fmla="*/ 9858 w 10461"/>
                <a:gd name="connsiteY17" fmla="*/ 8955 h 10000"/>
                <a:gd name="connsiteX18" fmla="*/ 9846 w 10461"/>
                <a:gd name="connsiteY18" fmla="*/ 7934 h 10000"/>
                <a:gd name="connsiteX19" fmla="*/ 10461 w 10461"/>
                <a:gd name="connsiteY19" fmla="*/ 6971 h 10000"/>
                <a:gd name="connsiteX0" fmla="*/ 1416 w 10461"/>
                <a:gd name="connsiteY0" fmla="*/ 1090 h 9968"/>
                <a:gd name="connsiteX1" fmla="*/ 1379 w 10461"/>
                <a:gd name="connsiteY1" fmla="*/ 552 h 9968"/>
                <a:gd name="connsiteX2" fmla="*/ 1007 w 10461"/>
                <a:gd name="connsiteY2" fmla="*/ 108 h 9968"/>
                <a:gd name="connsiteX3" fmla="*/ 265 w 10461"/>
                <a:gd name="connsiteY3" fmla="*/ 159 h 9968"/>
                <a:gd name="connsiteX4" fmla="*/ 25 w 10461"/>
                <a:gd name="connsiteY4" fmla="*/ 865 h 9968"/>
                <a:gd name="connsiteX5" fmla="*/ 109 w 10461"/>
                <a:gd name="connsiteY5" fmla="*/ 1329 h 9968"/>
                <a:gd name="connsiteX6" fmla="*/ 442 w 10461"/>
                <a:gd name="connsiteY6" fmla="*/ 2138 h 9968"/>
                <a:gd name="connsiteX7" fmla="*/ 598 w 10461"/>
                <a:gd name="connsiteY7" fmla="*/ 3209 h 9968"/>
                <a:gd name="connsiteX8" fmla="*/ 746 w 10461"/>
                <a:gd name="connsiteY8" fmla="*/ 4337 h 9968"/>
                <a:gd name="connsiteX9" fmla="*/ 1019 w 10461"/>
                <a:gd name="connsiteY9" fmla="*/ 5610 h 9968"/>
                <a:gd name="connsiteX10" fmla="*/ 1613 w 10461"/>
                <a:gd name="connsiteY10" fmla="*/ 6584 h 9968"/>
                <a:gd name="connsiteX11" fmla="*/ 2875 w 10461"/>
                <a:gd name="connsiteY11" fmla="*/ 7155 h 9968"/>
                <a:gd name="connsiteX12" fmla="*/ 4378 w 10461"/>
                <a:gd name="connsiteY12" fmla="*/ 7778 h 9968"/>
                <a:gd name="connsiteX13" fmla="*/ 5808 w 10461"/>
                <a:gd name="connsiteY13" fmla="*/ 8593 h 9968"/>
                <a:gd name="connsiteX14" fmla="*/ 7218 w 10461"/>
                <a:gd name="connsiteY14" fmla="*/ 9271 h 9968"/>
                <a:gd name="connsiteX15" fmla="*/ 8893 w 10461"/>
                <a:gd name="connsiteY15" fmla="*/ 9910 h 9968"/>
                <a:gd name="connsiteX16" fmla="*/ 9751 w 10461"/>
                <a:gd name="connsiteY16" fmla="*/ 9622 h 9968"/>
                <a:gd name="connsiteX17" fmla="*/ 9858 w 10461"/>
                <a:gd name="connsiteY17" fmla="*/ 8955 h 9968"/>
                <a:gd name="connsiteX18" fmla="*/ 9846 w 10461"/>
                <a:gd name="connsiteY18" fmla="*/ 7934 h 9968"/>
                <a:gd name="connsiteX19" fmla="*/ 10461 w 10461"/>
                <a:gd name="connsiteY19" fmla="*/ 6971 h 9968"/>
                <a:gd name="connsiteX0" fmla="*/ 1354 w 10000"/>
                <a:gd name="connsiteY0" fmla="*/ 1093 h 9940"/>
                <a:gd name="connsiteX1" fmla="*/ 1318 w 10000"/>
                <a:gd name="connsiteY1" fmla="*/ 554 h 9940"/>
                <a:gd name="connsiteX2" fmla="*/ 963 w 10000"/>
                <a:gd name="connsiteY2" fmla="*/ 108 h 9940"/>
                <a:gd name="connsiteX3" fmla="*/ 253 w 10000"/>
                <a:gd name="connsiteY3" fmla="*/ 160 h 9940"/>
                <a:gd name="connsiteX4" fmla="*/ 24 w 10000"/>
                <a:gd name="connsiteY4" fmla="*/ 868 h 9940"/>
                <a:gd name="connsiteX5" fmla="*/ 104 w 10000"/>
                <a:gd name="connsiteY5" fmla="*/ 1333 h 9940"/>
                <a:gd name="connsiteX6" fmla="*/ 423 w 10000"/>
                <a:gd name="connsiteY6" fmla="*/ 2145 h 9940"/>
                <a:gd name="connsiteX7" fmla="*/ 572 w 10000"/>
                <a:gd name="connsiteY7" fmla="*/ 3219 h 9940"/>
                <a:gd name="connsiteX8" fmla="*/ 713 w 10000"/>
                <a:gd name="connsiteY8" fmla="*/ 4351 h 9940"/>
                <a:gd name="connsiteX9" fmla="*/ 974 w 10000"/>
                <a:gd name="connsiteY9" fmla="*/ 5628 h 9940"/>
                <a:gd name="connsiteX10" fmla="*/ 1542 w 10000"/>
                <a:gd name="connsiteY10" fmla="*/ 6605 h 9940"/>
                <a:gd name="connsiteX11" fmla="*/ 2748 w 10000"/>
                <a:gd name="connsiteY11" fmla="*/ 7178 h 9940"/>
                <a:gd name="connsiteX12" fmla="*/ 4185 w 10000"/>
                <a:gd name="connsiteY12" fmla="*/ 7803 h 9940"/>
                <a:gd name="connsiteX13" fmla="*/ 5552 w 10000"/>
                <a:gd name="connsiteY13" fmla="*/ 8621 h 9940"/>
                <a:gd name="connsiteX14" fmla="*/ 6900 w 10000"/>
                <a:gd name="connsiteY14" fmla="*/ 9301 h 9940"/>
                <a:gd name="connsiteX15" fmla="*/ 8598 w 10000"/>
                <a:gd name="connsiteY15" fmla="*/ 9882 h 9940"/>
                <a:gd name="connsiteX16" fmla="*/ 9321 w 10000"/>
                <a:gd name="connsiteY16" fmla="*/ 9653 h 9940"/>
                <a:gd name="connsiteX17" fmla="*/ 9424 w 10000"/>
                <a:gd name="connsiteY17" fmla="*/ 8984 h 9940"/>
                <a:gd name="connsiteX18" fmla="*/ 9412 w 10000"/>
                <a:gd name="connsiteY18" fmla="*/ 7959 h 9940"/>
                <a:gd name="connsiteX19" fmla="*/ 10000 w 10000"/>
                <a:gd name="connsiteY19" fmla="*/ 6993 h 9940"/>
                <a:gd name="connsiteX0" fmla="*/ 1354 w 10000"/>
                <a:gd name="connsiteY0" fmla="*/ 1100 h 9970"/>
                <a:gd name="connsiteX1" fmla="*/ 1318 w 10000"/>
                <a:gd name="connsiteY1" fmla="*/ 557 h 9970"/>
                <a:gd name="connsiteX2" fmla="*/ 963 w 10000"/>
                <a:gd name="connsiteY2" fmla="*/ 109 h 9970"/>
                <a:gd name="connsiteX3" fmla="*/ 253 w 10000"/>
                <a:gd name="connsiteY3" fmla="*/ 161 h 9970"/>
                <a:gd name="connsiteX4" fmla="*/ 24 w 10000"/>
                <a:gd name="connsiteY4" fmla="*/ 873 h 9970"/>
                <a:gd name="connsiteX5" fmla="*/ 104 w 10000"/>
                <a:gd name="connsiteY5" fmla="*/ 1341 h 9970"/>
                <a:gd name="connsiteX6" fmla="*/ 423 w 10000"/>
                <a:gd name="connsiteY6" fmla="*/ 2158 h 9970"/>
                <a:gd name="connsiteX7" fmla="*/ 572 w 10000"/>
                <a:gd name="connsiteY7" fmla="*/ 3238 h 9970"/>
                <a:gd name="connsiteX8" fmla="*/ 713 w 10000"/>
                <a:gd name="connsiteY8" fmla="*/ 4377 h 9970"/>
                <a:gd name="connsiteX9" fmla="*/ 974 w 10000"/>
                <a:gd name="connsiteY9" fmla="*/ 5662 h 9970"/>
                <a:gd name="connsiteX10" fmla="*/ 1542 w 10000"/>
                <a:gd name="connsiteY10" fmla="*/ 6645 h 9970"/>
                <a:gd name="connsiteX11" fmla="*/ 2748 w 10000"/>
                <a:gd name="connsiteY11" fmla="*/ 7221 h 9970"/>
                <a:gd name="connsiteX12" fmla="*/ 4185 w 10000"/>
                <a:gd name="connsiteY12" fmla="*/ 7850 h 9970"/>
                <a:gd name="connsiteX13" fmla="*/ 5552 w 10000"/>
                <a:gd name="connsiteY13" fmla="*/ 8673 h 9970"/>
                <a:gd name="connsiteX14" fmla="*/ 7035 w 10000"/>
                <a:gd name="connsiteY14" fmla="*/ 9542 h 9970"/>
                <a:gd name="connsiteX15" fmla="*/ 8598 w 10000"/>
                <a:gd name="connsiteY15" fmla="*/ 9942 h 9970"/>
                <a:gd name="connsiteX16" fmla="*/ 9321 w 10000"/>
                <a:gd name="connsiteY16" fmla="*/ 9711 h 9970"/>
                <a:gd name="connsiteX17" fmla="*/ 9424 w 10000"/>
                <a:gd name="connsiteY17" fmla="*/ 9038 h 9970"/>
                <a:gd name="connsiteX18" fmla="*/ 9412 w 10000"/>
                <a:gd name="connsiteY18" fmla="*/ 8007 h 9970"/>
                <a:gd name="connsiteX19" fmla="*/ 10000 w 10000"/>
                <a:gd name="connsiteY19" fmla="*/ 7035 h 997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572 w 10000"/>
                <a:gd name="connsiteY7" fmla="*/ 3248 h 10000"/>
                <a:gd name="connsiteX8" fmla="*/ 713 w 10000"/>
                <a:gd name="connsiteY8" fmla="*/ 4390 h 10000"/>
                <a:gd name="connsiteX9" fmla="*/ 974 w 10000"/>
                <a:gd name="connsiteY9" fmla="*/ 5679 h 10000"/>
                <a:gd name="connsiteX10" fmla="*/ 1542 w 10000"/>
                <a:gd name="connsiteY10" fmla="*/ 6665 h 10000"/>
                <a:gd name="connsiteX11" fmla="*/ 2748 w 10000"/>
                <a:gd name="connsiteY11" fmla="*/ 7243 h 10000"/>
                <a:gd name="connsiteX12" fmla="*/ 4185 w 10000"/>
                <a:gd name="connsiteY12" fmla="*/ 7874 h 10000"/>
                <a:gd name="connsiteX13" fmla="*/ 5552 w 10000"/>
                <a:gd name="connsiteY13" fmla="*/ 8699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572 w 10000"/>
                <a:gd name="connsiteY7" fmla="*/ 3248 h 10000"/>
                <a:gd name="connsiteX8" fmla="*/ 713 w 10000"/>
                <a:gd name="connsiteY8" fmla="*/ 4390 h 10000"/>
                <a:gd name="connsiteX9" fmla="*/ 974 w 10000"/>
                <a:gd name="connsiteY9" fmla="*/ 5679 h 10000"/>
                <a:gd name="connsiteX10" fmla="*/ 1542 w 10000"/>
                <a:gd name="connsiteY10" fmla="*/ 6665 h 10000"/>
                <a:gd name="connsiteX11" fmla="*/ 2748 w 10000"/>
                <a:gd name="connsiteY11" fmla="*/ 7243 h 10000"/>
                <a:gd name="connsiteX12" fmla="*/ 4185 w 10000"/>
                <a:gd name="connsiteY12" fmla="*/ 7874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572 w 10000"/>
                <a:gd name="connsiteY7" fmla="*/ 3248 h 10000"/>
                <a:gd name="connsiteX8" fmla="*/ 713 w 10000"/>
                <a:gd name="connsiteY8" fmla="*/ 4390 h 10000"/>
                <a:gd name="connsiteX9" fmla="*/ 974 w 10000"/>
                <a:gd name="connsiteY9" fmla="*/ 5679 h 10000"/>
                <a:gd name="connsiteX10" fmla="*/ 1542 w 10000"/>
                <a:gd name="connsiteY10" fmla="*/ 6665 h 10000"/>
                <a:gd name="connsiteX11" fmla="*/ 2748 w 10000"/>
                <a:gd name="connsiteY11" fmla="*/ 7243 h 10000"/>
                <a:gd name="connsiteX12" fmla="*/ 4003 w 10000"/>
                <a:gd name="connsiteY12" fmla="*/ 8037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572 w 10000"/>
                <a:gd name="connsiteY7" fmla="*/ 3248 h 10000"/>
                <a:gd name="connsiteX8" fmla="*/ 713 w 10000"/>
                <a:gd name="connsiteY8" fmla="*/ 4390 h 10000"/>
                <a:gd name="connsiteX9" fmla="*/ 974 w 10000"/>
                <a:gd name="connsiteY9" fmla="*/ 5679 h 10000"/>
                <a:gd name="connsiteX10" fmla="*/ 1542 w 10000"/>
                <a:gd name="connsiteY10" fmla="*/ 6665 h 10000"/>
                <a:gd name="connsiteX11" fmla="*/ 2492 w 10000"/>
                <a:gd name="connsiteY11" fmla="*/ 7387 h 10000"/>
                <a:gd name="connsiteX12" fmla="*/ 4003 w 10000"/>
                <a:gd name="connsiteY12" fmla="*/ 8037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572 w 10000"/>
                <a:gd name="connsiteY7" fmla="*/ 3248 h 10000"/>
                <a:gd name="connsiteX8" fmla="*/ 713 w 10000"/>
                <a:gd name="connsiteY8" fmla="*/ 4390 h 10000"/>
                <a:gd name="connsiteX9" fmla="*/ 974 w 10000"/>
                <a:gd name="connsiteY9" fmla="*/ 5679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4003 w 10000"/>
                <a:gd name="connsiteY12" fmla="*/ 8037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572 w 10000"/>
                <a:gd name="connsiteY7" fmla="*/ 3248 h 10000"/>
                <a:gd name="connsiteX8" fmla="*/ 713 w 10000"/>
                <a:gd name="connsiteY8" fmla="*/ 4390 h 10000"/>
                <a:gd name="connsiteX9" fmla="*/ 974 w 10000"/>
                <a:gd name="connsiteY9" fmla="*/ 5679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4003 w 10000"/>
                <a:gd name="connsiteY12" fmla="*/ 8037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572 w 10000"/>
                <a:gd name="connsiteY7" fmla="*/ 3248 h 10000"/>
                <a:gd name="connsiteX8" fmla="*/ 713 w 10000"/>
                <a:gd name="connsiteY8" fmla="*/ 4390 h 10000"/>
                <a:gd name="connsiteX9" fmla="*/ 974 w 10000"/>
                <a:gd name="connsiteY9" fmla="*/ 5679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572 w 10000"/>
                <a:gd name="connsiteY7" fmla="*/ 3248 h 10000"/>
                <a:gd name="connsiteX8" fmla="*/ 713 w 10000"/>
                <a:gd name="connsiteY8" fmla="*/ 4390 h 10000"/>
                <a:gd name="connsiteX9" fmla="*/ 974 w 10000"/>
                <a:gd name="connsiteY9" fmla="*/ 5679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572 w 10000"/>
                <a:gd name="connsiteY7" fmla="*/ 3248 h 10000"/>
                <a:gd name="connsiteX8" fmla="*/ 713 w 10000"/>
                <a:gd name="connsiteY8" fmla="*/ 4390 h 10000"/>
                <a:gd name="connsiteX9" fmla="*/ 760 w 10000"/>
                <a:gd name="connsiteY9" fmla="*/ 5691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572 w 10000"/>
                <a:gd name="connsiteY7" fmla="*/ 3248 h 10000"/>
                <a:gd name="connsiteX8" fmla="*/ 790 w 10000"/>
                <a:gd name="connsiteY8" fmla="*/ 4382 h 10000"/>
                <a:gd name="connsiteX9" fmla="*/ 760 w 10000"/>
                <a:gd name="connsiteY9" fmla="*/ 5691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423 w 10000"/>
                <a:gd name="connsiteY6" fmla="*/ 2164 h 10000"/>
                <a:gd name="connsiteX7" fmla="*/ 859 w 10000"/>
                <a:gd name="connsiteY7" fmla="*/ 3268 h 10000"/>
                <a:gd name="connsiteX8" fmla="*/ 790 w 10000"/>
                <a:gd name="connsiteY8" fmla="*/ 4382 h 10000"/>
                <a:gd name="connsiteX9" fmla="*/ 760 w 10000"/>
                <a:gd name="connsiteY9" fmla="*/ 5691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706 w 10000"/>
                <a:gd name="connsiteY6" fmla="*/ 2225 h 10000"/>
                <a:gd name="connsiteX7" fmla="*/ 859 w 10000"/>
                <a:gd name="connsiteY7" fmla="*/ 3268 h 10000"/>
                <a:gd name="connsiteX8" fmla="*/ 790 w 10000"/>
                <a:gd name="connsiteY8" fmla="*/ 4382 h 10000"/>
                <a:gd name="connsiteX9" fmla="*/ 760 w 10000"/>
                <a:gd name="connsiteY9" fmla="*/ 5691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104 w 10000"/>
                <a:gd name="connsiteY5" fmla="*/ 1345 h 10000"/>
                <a:gd name="connsiteX6" fmla="*/ 706 w 10000"/>
                <a:gd name="connsiteY6" fmla="*/ 2225 h 10000"/>
                <a:gd name="connsiteX7" fmla="*/ 859 w 10000"/>
                <a:gd name="connsiteY7" fmla="*/ 3268 h 10000"/>
                <a:gd name="connsiteX8" fmla="*/ 790 w 10000"/>
                <a:gd name="connsiteY8" fmla="*/ 4382 h 10000"/>
                <a:gd name="connsiteX9" fmla="*/ 760 w 10000"/>
                <a:gd name="connsiteY9" fmla="*/ 5691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528 w 10000"/>
                <a:gd name="connsiteY5" fmla="*/ 1361 h 10000"/>
                <a:gd name="connsiteX6" fmla="*/ 706 w 10000"/>
                <a:gd name="connsiteY6" fmla="*/ 2225 h 10000"/>
                <a:gd name="connsiteX7" fmla="*/ 859 w 10000"/>
                <a:gd name="connsiteY7" fmla="*/ 3268 h 10000"/>
                <a:gd name="connsiteX8" fmla="*/ 790 w 10000"/>
                <a:gd name="connsiteY8" fmla="*/ 4382 h 10000"/>
                <a:gd name="connsiteX9" fmla="*/ 760 w 10000"/>
                <a:gd name="connsiteY9" fmla="*/ 5691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354 w 10000"/>
                <a:gd name="connsiteY0" fmla="*/ 1103 h 10000"/>
                <a:gd name="connsiteX1" fmla="*/ 1753 w 10000"/>
                <a:gd name="connsiteY1" fmla="*/ 1431 h 10000"/>
                <a:gd name="connsiteX2" fmla="*/ 1318 w 10000"/>
                <a:gd name="connsiteY2" fmla="*/ 559 h 10000"/>
                <a:gd name="connsiteX3" fmla="*/ 963 w 10000"/>
                <a:gd name="connsiteY3" fmla="*/ 109 h 10000"/>
                <a:gd name="connsiteX4" fmla="*/ 253 w 10000"/>
                <a:gd name="connsiteY4" fmla="*/ 161 h 10000"/>
                <a:gd name="connsiteX5" fmla="*/ 24 w 10000"/>
                <a:gd name="connsiteY5" fmla="*/ 876 h 10000"/>
                <a:gd name="connsiteX6" fmla="*/ 528 w 10000"/>
                <a:gd name="connsiteY6" fmla="*/ 1361 h 10000"/>
                <a:gd name="connsiteX7" fmla="*/ 706 w 10000"/>
                <a:gd name="connsiteY7" fmla="*/ 2225 h 10000"/>
                <a:gd name="connsiteX8" fmla="*/ 859 w 10000"/>
                <a:gd name="connsiteY8" fmla="*/ 3268 h 10000"/>
                <a:gd name="connsiteX9" fmla="*/ 790 w 10000"/>
                <a:gd name="connsiteY9" fmla="*/ 4382 h 10000"/>
                <a:gd name="connsiteX10" fmla="*/ 760 w 10000"/>
                <a:gd name="connsiteY10" fmla="*/ 5691 h 10000"/>
                <a:gd name="connsiteX11" fmla="*/ 1310 w 10000"/>
                <a:gd name="connsiteY11" fmla="*/ 6716 h 10000"/>
                <a:gd name="connsiteX12" fmla="*/ 2492 w 10000"/>
                <a:gd name="connsiteY12" fmla="*/ 7387 h 10000"/>
                <a:gd name="connsiteX13" fmla="*/ 3998 w 10000"/>
                <a:gd name="connsiteY13" fmla="*/ 8091 h 10000"/>
                <a:gd name="connsiteX14" fmla="*/ 5416 w 10000"/>
                <a:gd name="connsiteY14" fmla="*/ 8865 h 10000"/>
                <a:gd name="connsiteX15" fmla="*/ 7035 w 10000"/>
                <a:gd name="connsiteY15" fmla="*/ 9571 h 10000"/>
                <a:gd name="connsiteX16" fmla="*/ 8598 w 10000"/>
                <a:gd name="connsiteY16" fmla="*/ 9972 h 10000"/>
                <a:gd name="connsiteX17" fmla="*/ 9321 w 10000"/>
                <a:gd name="connsiteY17" fmla="*/ 9740 h 10000"/>
                <a:gd name="connsiteX18" fmla="*/ 9424 w 10000"/>
                <a:gd name="connsiteY18" fmla="*/ 9065 h 10000"/>
                <a:gd name="connsiteX19" fmla="*/ 9412 w 10000"/>
                <a:gd name="connsiteY19" fmla="*/ 8031 h 10000"/>
                <a:gd name="connsiteX20" fmla="*/ 10000 w 10000"/>
                <a:gd name="connsiteY20" fmla="*/ 7056 h 10000"/>
                <a:gd name="connsiteX0" fmla="*/ 1354 w 10000"/>
                <a:gd name="connsiteY0" fmla="*/ 1103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528 w 10000"/>
                <a:gd name="connsiteY5" fmla="*/ 1361 h 10000"/>
                <a:gd name="connsiteX6" fmla="*/ 706 w 10000"/>
                <a:gd name="connsiteY6" fmla="*/ 2225 h 10000"/>
                <a:gd name="connsiteX7" fmla="*/ 859 w 10000"/>
                <a:gd name="connsiteY7" fmla="*/ 3268 h 10000"/>
                <a:gd name="connsiteX8" fmla="*/ 790 w 10000"/>
                <a:gd name="connsiteY8" fmla="*/ 4382 h 10000"/>
                <a:gd name="connsiteX9" fmla="*/ 760 w 10000"/>
                <a:gd name="connsiteY9" fmla="*/ 5691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726 w 10000"/>
                <a:gd name="connsiteY0" fmla="*/ 1359 h 10000"/>
                <a:gd name="connsiteX1" fmla="*/ 1318 w 10000"/>
                <a:gd name="connsiteY1" fmla="*/ 559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528 w 10000"/>
                <a:gd name="connsiteY5" fmla="*/ 1361 h 10000"/>
                <a:gd name="connsiteX6" fmla="*/ 706 w 10000"/>
                <a:gd name="connsiteY6" fmla="*/ 2225 h 10000"/>
                <a:gd name="connsiteX7" fmla="*/ 859 w 10000"/>
                <a:gd name="connsiteY7" fmla="*/ 3268 h 10000"/>
                <a:gd name="connsiteX8" fmla="*/ 790 w 10000"/>
                <a:gd name="connsiteY8" fmla="*/ 4382 h 10000"/>
                <a:gd name="connsiteX9" fmla="*/ 760 w 10000"/>
                <a:gd name="connsiteY9" fmla="*/ 5691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726 w 10000"/>
                <a:gd name="connsiteY0" fmla="*/ 1359 h 10000"/>
                <a:gd name="connsiteX1" fmla="*/ 1664 w 10000"/>
                <a:gd name="connsiteY1" fmla="*/ 597 h 10000"/>
                <a:gd name="connsiteX2" fmla="*/ 963 w 10000"/>
                <a:gd name="connsiteY2" fmla="*/ 109 h 10000"/>
                <a:gd name="connsiteX3" fmla="*/ 253 w 10000"/>
                <a:gd name="connsiteY3" fmla="*/ 161 h 10000"/>
                <a:gd name="connsiteX4" fmla="*/ 24 w 10000"/>
                <a:gd name="connsiteY4" fmla="*/ 876 h 10000"/>
                <a:gd name="connsiteX5" fmla="*/ 528 w 10000"/>
                <a:gd name="connsiteY5" fmla="*/ 1361 h 10000"/>
                <a:gd name="connsiteX6" fmla="*/ 706 w 10000"/>
                <a:gd name="connsiteY6" fmla="*/ 2225 h 10000"/>
                <a:gd name="connsiteX7" fmla="*/ 859 w 10000"/>
                <a:gd name="connsiteY7" fmla="*/ 3268 h 10000"/>
                <a:gd name="connsiteX8" fmla="*/ 790 w 10000"/>
                <a:gd name="connsiteY8" fmla="*/ 4382 h 10000"/>
                <a:gd name="connsiteX9" fmla="*/ 760 w 10000"/>
                <a:gd name="connsiteY9" fmla="*/ 5691 h 10000"/>
                <a:gd name="connsiteX10" fmla="*/ 1310 w 10000"/>
                <a:gd name="connsiteY10" fmla="*/ 6716 h 10000"/>
                <a:gd name="connsiteX11" fmla="*/ 2492 w 10000"/>
                <a:gd name="connsiteY11" fmla="*/ 7387 h 10000"/>
                <a:gd name="connsiteX12" fmla="*/ 3998 w 10000"/>
                <a:gd name="connsiteY12" fmla="*/ 8091 h 10000"/>
                <a:gd name="connsiteX13" fmla="*/ 5416 w 10000"/>
                <a:gd name="connsiteY13" fmla="*/ 8865 h 10000"/>
                <a:gd name="connsiteX14" fmla="*/ 7035 w 10000"/>
                <a:gd name="connsiteY14" fmla="*/ 9571 h 10000"/>
                <a:gd name="connsiteX15" fmla="*/ 8598 w 10000"/>
                <a:gd name="connsiteY15" fmla="*/ 9972 h 10000"/>
                <a:gd name="connsiteX16" fmla="*/ 9321 w 10000"/>
                <a:gd name="connsiteY16" fmla="*/ 9740 h 10000"/>
                <a:gd name="connsiteX17" fmla="*/ 9424 w 10000"/>
                <a:gd name="connsiteY17" fmla="*/ 9065 h 10000"/>
                <a:gd name="connsiteX18" fmla="*/ 9412 w 10000"/>
                <a:gd name="connsiteY18" fmla="*/ 8031 h 10000"/>
                <a:gd name="connsiteX19" fmla="*/ 10000 w 10000"/>
                <a:gd name="connsiteY19" fmla="*/ 7056 h 10000"/>
                <a:gd name="connsiteX0" fmla="*/ 1722 w 9996"/>
                <a:gd name="connsiteY0" fmla="*/ 1315 h 9956"/>
                <a:gd name="connsiteX1" fmla="*/ 1660 w 9996"/>
                <a:gd name="connsiteY1" fmla="*/ 553 h 9956"/>
                <a:gd name="connsiteX2" fmla="*/ 1287 w 9996"/>
                <a:gd name="connsiteY2" fmla="*/ 129 h 9956"/>
                <a:gd name="connsiteX3" fmla="*/ 249 w 9996"/>
                <a:gd name="connsiteY3" fmla="*/ 117 h 9956"/>
                <a:gd name="connsiteX4" fmla="*/ 20 w 9996"/>
                <a:gd name="connsiteY4" fmla="*/ 832 h 9956"/>
                <a:gd name="connsiteX5" fmla="*/ 524 w 9996"/>
                <a:gd name="connsiteY5" fmla="*/ 1317 h 9956"/>
                <a:gd name="connsiteX6" fmla="*/ 702 w 9996"/>
                <a:gd name="connsiteY6" fmla="*/ 2181 h 9956"/>
                <a:gd name="connsiteX7" fmla="*/ 855 w 9996"/>
                <a:gd name="connsiteY7" fmla="*/ 3224 h 9956"/>
                <a:gd name="connsiteX8" fmla="*/ 786 w 9996"/>
                <a:gd name="connsiteY8" fmla="*/ 4338 h 9956"/>
                <a:gd name="connsiteX9" fmla="*/ 756 w 9996"/>
                <a:gd name="connsiteY9" fmla="*/ 5647 h 9956"/>
                <a:gd name="connsiteX10" fmla="*/ 1306 w 9996"/>
                <a:gd name="connsiteY10" fmla="*/ 6672 h 9956"/>
                <a:gd name="connsiteX11" fmla="*/ 2488 w 9996"/>
                <a:gd name="connsiteY11" fmla="*/ 7343 h 9956"/>
                <a:gd name="connsiteX12" fmla="*/ 3994 w 9996"/>
                <a:gd name="connsiteY12" fmla="*/ 8047 h 9956"/>
                <a:gd name="connsiteX13" fmla="*/ 5412 w 9996"/>
                <a:gd name="connsiteY13" fmla="*/ 8821 h 9956"/>
                <a:gd name="connsiteX14" fmla="*/ 7031 w 9996"/>
                <a:gd name="connsiteY14" fmla="*/ 9527 h 9956"/>
                <a:gd name="connsiteX15" fmla="*/ 8594 w 9996"/>
                <a:gd name="connsiteY15" fmla="*/ 9928 h 9956"/>
                <a:gd name="connsiteX16" fmla="*/ 9317 w 9996"/>
                <a:gd name="connsiteY16" fmla="*/ 9696 h 9956"/>
                <a:gd name="connsiteX17" fmla="*/ 9420 w 9996"/>
                <a:gd name="connsiteY17" fmla="*/ 9021 h 9956"/>
                <a:gd name="connsiteX18" fmla="*/ 9408 w 9996"/>
                <a:gd name="connsiteY18" fmla="*/ 7987 h 9956"/>
                <a:gd name="connsiteX19" fmla="*/ 9996 w 9996"/>
                <a:gd name="connsiteY19" fmla="*/ 7012 h 9956"/>
                <a:gd name="connsiteX0" fmla="*/ 1723 w 10000"/>
                <a:gd name="connsiteY0" fmla="*/ 1252 h 9931"/>
                <a:gd name="connsiteX1" fmla="*/ 1661 w 10000"/>
                <a:gd name="connsiteY1" fmla="*/ 486 h 9931"/>
                <a:gd name="connsiteX2" fmla="*/ 1288 w 10000"/>
                <a:gd name="connsiteY2" fmla="*/ 61 h 9931"/>
                <a:gd name="connsiteX3" fmla="*/ 714 w 10000"/>
                <a:gd name="connsiteY3" fmla="*/ 123 h 9931"/>
                <a:gd name="connsiteX4" fmla="*/ 20 w 10000"/>
                <a:gd name="connsiteY4" fmla="*/ 767 h 9931"/>
                <a:gd name="connsiteX5" fmla="*/ 524 w 10000"/>
                <a:gd name="connsiteY5" fmla="*/ 1254 h 9931"/>
                <a:gd name="connsiteX6" fmla="*/ 702 w 10000"/>
                <a:gd name="connsiteY6" fmla="*/ 2122 h 9931"/>
                <a:gd name="connsiteX7" fmla="*/ 855 w 10000"/>
                <a:gd name="connsiteY7" fmla="*/ 3169 h 9931"/>
                <a:gd name="connsiteX8" fmla="*/ 786 w 10000"/>
                <a:gd name="connsiteY8" fmla="*/ 4288 h 9931"/>
                <a:gd name="connsiteX9" fmla="*/ 756 w 10000"/>
                <a:gd name="connsiteY9" fmla="*/ 5603 h 9931"/>
                <a:gd name="connsiteX10" fmla="*/ 1307 w 10000"/>
                <a:gd name="connsiteY10" fmla="*/ 6632 h 9931"/>
                <a:gd name="connsiteX11" fmla="*/ 2489 w 10000"/>
                <a:gd name="connsiteY11" fmla="*/ 7306 h 9931"/>
                <a:gd name="connsiteX12" fmla="*/ 3996 w 10000"/>
                <a:gd name="connsiteY12" fmla="*/ 8014 h 9931"/>
                <a:gd name="connsiteX13" fmla="*/ 5414 w 10000"/>
                <a:gd name="connsiteY13" fmla="*/ 8791 h 9931"/>
                <a:gd name="connsiteX14" fmla="*/ 7034 w 10000"/>
                <a:gd name="connsiteY14" fmla="*/ 9500 h 9931"/>
                <a:gd name="connsiteX15" fmla="*/ 8597 w 10000"/>
                <a:gd name="connsiteY15" fmla="*/ 9903 h 9931"/>
                <a:gd name="connsiteX16" fmla="*/ 9321 w 10000"/>
                <a:gd name="connsiteY16" fmla="*/ 9670 h 9931"/>
                <a:gd name="connsiteX17" fmla="*/ 9424 w 10000"/>
                <a:gd name="connsiteY17" fmla="*/ 8992 h 9931"/>
                <a:gd name="connsiteX18" fmla="*/ 9412 w 10000"/>
                <a:gd name="connsiteY18" fmla="*/ 7953 h 9931"/>
                <a:gd name="connsiteX19" fmla="*/ 10000 w 10000"/>
                <a:gd name="connsiteY19" fmla="*/ 6974 h 9931"/>
                <a:gd name="connsiteX0" fmla="*/ 1270 w 9547"/>
                <a:gd name="connsiteY0" fmla="*/ 1261 h 10000"/>
                <a:gd name="connsiteX1" fmla="*/ 1208 w 9547"/>
                <a:gd name="connsiteY1" fmla="*/ 489 h 10000"/>
                <a:gd name="connsiteX2" fmla="*/ 835 w 9547"/>
                <a:gd name="connsiteY2" fmla="*/ 61 h 10000"/>
                <a:gd name="connsiteX3" fmla="*/ 261 w 9547"/>
                <a:gd name="connsiteY3" fmla="*/ 124 h 10000"/>
                <a:gd name="connsiteX4" fmla="*/ 25 w 9547"/>
                <a:gd name="connsiteY4" fmla="*/ 750 h 10000"/>
                <a:gd name="connsiteX5" fmla="*/ 71 w 9547"/>
                <a:gd name="connsiteY5" fmla="*/ 1263 h 10000"/>
                <a:gd name="connsiteX6" fmla="*/ 249 w 9547"/>
                <a:gd name="connsiteY6" fmla="*/ 2137 h 10000"/>
                <a:gd name="connsiteX7" fmla="*/ 402 w 9547"/>
                <a:gd name="connsiteY7" fmla="*/ 3191 h 10000"/>
                <a:gd name="connsiteX8" fmla="*/ 333 w 9547"/>
                <a:gd name="connsiteY8" fmla="*/ 4318 h 10000"/>
                <a:gd name="connsiteX9" fmla="*/ 303 w 9547"/>
                <a:gd name="connsiteY9" fmla="*/ 5642 h 10000"/>
                <a:gd name="connsiteX10" fmla="*/ 854 w 9547"/>
                <a:gd name="connsiteY10" fmla="*/ 6678 h 10000"/>
                <a:gd name="connsiteX11" fmla="*/ 2036 w 9547"/>
                <a:gd name="connsiteY11" fmla="*/ 7357 h 10000"/>
                <a:gd name="connsiteX12" fmla="*/ 3543 w 9547"/>
                <a:gd name="connsiteY12" fmla="*/ 8070 h 10000"/>
                <a:gd name="connsiteX13" fmla="*/ 4961 w 9547"/>
                <a:gd name="connsiteY13" fmla="*/ 8852 h 10000"/>
                <a:gd name="connsiteX14" fmla="*/ 6581 w 9547"/>
                <a:gd name="connsiteY14" fmla="*/ 9566 h 10000"/>
                <a:gd name="connsiteX15" fmla="*/ 8144 w 9547"/>
                <a:gd name="connsiteY15" fmla="*/ 9972 h 10000"/>
                <a:gd name="connsiteX16" fmla="*/ 8868 w 9547"/>
                <a:gd name="connsiteY16" fmla="*/ 9737 h 10000"/>
                <a:gd name="connsiteX17" fmla="*/ 8971 w 9547"/>
                <a:gd name="connsiteY17" fmla="*/ 9054 h 10000"/>
                <a:gd name="connsiteX18" fmla="*/ 8959 w 9547"/>
                <a:gd name="connsiteY18" fmla="*/ 8008 h 10000"/>
                <a:gd name="connsiteX19" fmla="*/ 9547 w 9547"/>
                <a:gd name="connsiteY19" fmla="*/ 7022 h 10000"/>
                <a:gd name="connsiteX0" fmla="*/ 1330 w 10000"/>
                <a:gd name="connsiteY0" fmla="*/ 1261 h 10144"/>
                <a:gd name="connsiteX1" fmla="*/ 1265 w 10000"/>
                <a:gd name="connsiteY1" fmla="*/ 489 h 10144"/>
                <a:gd name="connsiteX2" fmla="*/ 875 w 10000"/>
                <a:gd name="connsiteY2" fmla="*/ 61 h 10144"/>
                <a:gd name="connsiteX3" fmla="*/ 273 w 10000"/>
                <a:gd name="connsiteY3" fmla="*/ 124 h 10144"/>
                <a:gd name="connsiteX4" fmla="*/ 26 w 10000"/>
                <a:gd name="connsiteY4" fmla="*/ 750 h 10144"/>
                <a:gd name="connsiteX5" fmla="*/ 74 w 10000"/>
                <a:gd name="connsiteY5" fmla="*/ 1263 h 10144"/>
                <a:gd name="connsiteX6" fmla="*/ 261 w 10000"/>
                <a:gd name="connsiteY6" fmla="*/ 2137 h 10144"/>
                <a:gd name="connsiteX7" fmla="*/ 421 w 10000"/>
                <a:gd name="connsiteY7" fmla="*/ 3191 h 10144"/>
                <a:gd name="connsiteX8" fmla="*/ 349 w 10000"/>
                <a:gd name="connsiteY8" fmla="*/ 4318 h 10144"/>
                <a:gd name="connsiteX9" fmla="*/ 317 w 10000"/>
                <a:gd name="connsiteY9" fmla="*/ 5642 h 10144"/>
                <a:gd name="connsiteX10" fmla="*/ 895 w 10000"/>
                <a:gd name="connsiteY10" fmla="*/ 6678 h 10144"/>
                <a:gd name="connsiteX11" fmla="*/ 2133 w 10000"/>
                <a:gd name="connsiteY11" fmla="*/ 7357 h 10144"/>
                <a:gd name="connsiteX12" fmla="*/ 3711 w 10000"/>
                <a:gd name="connsiteY12" fmla="*/ 8070 h 10144"/>
                <a:gd name="connsiteX13" fmla="*/ 5196 w 10000"/>
                <a:gd name="connsiteY13" fmla="*/ 8852 h 10144"/>
                <a:gd name="connsiteX14" fmla="*/ 6893 w 10000"/>
                <a:gd name="connsiteY14" fmla="*/ 9566 h 10144"/>
                <a:gd name="connsiteX15" fmla="*/ 7766 w 10000"/>
                <a:gd name="connsiteY15" fmla="*/ 10116 h 10144"/>
                <a:gd name="connsiteX16" fmla="*/ 9289 w 10000"/>
                <a:gd name="connsiteY16" fmla="*/ 9737 h 10144"/>
                <a:gd name="connsiteX17" fmla="*/ 9397 w 10000"/>
                <a:gd name="connsiteY17" fmla="*/ 9054 h 10144"/>
                <a:gd name="connsiteX18" fmla="*/ 9384 w 10000"/>
                <a:gd name="connsiteY18" fmla="*/ 8008 h 10144"/>
                <a:gd name="connsiteX19" fmla="*/ 10000 w 10000"/>
                <a:gd name="connsiteY19" fmla="*/ 7022 h 10144"/>
                <a:gd name="connsiteX0" fmla="*/ 1330 w 10000"/>
                <a:gd name="connsiteY0" fmla="*/ 1261 h 10396"/>
                <a:gd name="connsiteX1" fmla="*/ 1265 w 10000"/>
                <a:gd name="connsiteY1" fmla="*/ 489 h 10396"/>
                <a:gd name="connsiteX2" fmla="*/ 875 w 10000"/>
                <a:gd name="connsiteY2" fmla="*/ 61 h 10396"/>
                <a:gd name="connsiteX3" fmla="*/ 273 w 10000"/>
                <a:gd name="connsiteY3" fmla="*/ 124 h 10396"/>
                <a:gd name="connsiteX4" fmla="*/ 26 w 10000"/>
                <a:gd name="connsiteY4" fmla="*/ 750 h 10396"/>
                <a:gd name="connsiteX5" fmla="*/ 74 w 10000"/>
                <a:gd name="connsiteY5" fmla="*/ 1263 h 10396"/>
                <a:gd name="connsiteX6" fmla="*/ 261 w 10000"/>
                <a:gd name="connsiteY6" fmla="*/ 2137 h 10396"/>
                <a:gd name="connsiteX7" fmla="*/ 421 w 10000"/>
                <a:gd name="connsiteY7" fmla="*/ 3191 h 10396"/>
                <a:gd name="connsiteX8" fmla="*/ 349 w 10000"/>
                <a:gd name="connsiteY8" fmla="*/ 4318 h 10396"/>
                <a:gd name="connsiteX9" fmla="*/ 317 w 10000"/>
                <a:gd name="connsiteY9" fmla="*/ 5642 h 10396"/>
                <a:gd name="connsiteX10" fmla="*/ 895 w 10000"/>
                <a:gd name="connsiteY10" fmla="*/ 6678 h 10396"/>
                <a:gd name="connsiteX11" fmla="*/ 2133 w 10000"/>
                <a:gd name="connsiteY11" fmla="*/ 7357 h 10396"/>
                <a:gd name="connsiteX12" fmla="*/ 3711 w 10000"/>
                <a:gd name="connsiteY12" fmla="*/ 8070 h 10396"/>
                <a:gd name="connsiteX13" fmla="*/ 5196 w 10000"/>
                <a:gd name="connsiteY13" fmla="*/ 8852 h 10396"/>
                <a:gd name="connsiteX14" fmla="*/ 6893 w 10000"/>
                <a:gd name="connsiteY14" fmla="*/ 9566 h 10396"/>
                <a:gd name="connsiteX15" fmla="*/ 7766 w 10000"/>
                <a:gd name="connsiteY15" fmla="*/ 10116 h 10396"/>
                <a:gd name="connsiteX16" fmla="*/ 8559 w 10000"/>
                <a:gd name="connsiteY16" fmla="*/ 10219 h 10396"/>
                <a:gd name="connsiteX17" fmla="*/ 9397 w 10000"/>
                <a:gd name="connsiteY17" fmla="*/ 9054 h 10396"/>
                <a:gd name="connsiteX18" fmla="*/ 9384 w 10000"/>
                <a:gd name="connsiteY18" fmla="*/ 8008 h 10396"/>
                <a:gd name="connsiteX19" fmla="*/ 10000 w 10000"/>
                <a:gd name="connsiteY19" fmla="*/ 7022 h 10396"/>
                <a:gd name="connsiteX0" fmla="*/ 1330 w 10000"/>
                <a:gd name="connsiteY0" fmla="*/ 1261 h 10323"/>
                <a:gd name="connsiteX1" fmla="*/ 1265 w 10000"/>
                <a:gd name="connsiteY1" fmla="*/ 489 h 10323"/>
                <a:gd name="connsiteX2" fmla="*/ 875 w 10000"/>
                <a:gd name="connsiteY2" fmla="*/ 61 h 10323"/>
                <a:gd name="connsiteX3" fmla="*/ 273 w 10000"/>
                <a:gd name="connsiteY3" fmla="*/ 124 h 10323"/>
                <a:gd name="connsiteX4" fmla="*/ 26 w 10000"/>
                <a:gd name="connsiteY4" fmla="*/ 750 h 10323"/>
                <a:gd name="connsiteX5" fmla="*/ 74 w 10000"/>
                <a:gd name="connsiteY5" fmla="*/ 1263 h 10323"/>
                <a:gd name="connsiteX6" fmla="*/ 261 w 10000"/>
                <a:gd name="connsiteY6" fmla="*/ 2137 h 10323"/>
                <a:gd name="connsiteX7" fmla="*/ 421 w 10000"/>
                <a:gd name="connsiteY7" fmla="*/ 3191 h 10323"/>
                <a:gd name="connsiteX8" fmla="*/ 349 w 10000"/>
                <a:gd name="connsiteY8" fmla="*/ 4318 h 10323"/>
                <a:gd name="connsiteX9" fmla="*/ 317 w 10000"/>
                <a:gd name="connsiteY9" fmla="*/ 5642 h 10323"/>
                <a:gd name="connsiteX10" fmla="*/ 895 w 10000"/>
                <a:gd name="connsiteY10" fmla="*/ 6678 h 10323"/>
                <a:gd name="connsiteX11" fmla="*/ 2133 w 10000"/>
                <a:gd name="connsiteY11" fmla="*/ 7357 h 10323"/>
                <a:gd name="connsiteX12" fmla="*/ 3711 w 10000"/>
                <a:gd name="connsiteY12" fmla="*/ 8070 h 10323"/>
                <a:gd name="connsiteX13" fmla="*/ 5196 w 10000"/>
                <a:gd name="connsiteY13" fmla="*/ 8852 h 10323"/>
                <a:gd name="connsiteX14" fmla="*/ 6893 w 10000"/>
                <a:gd name="connsiteY14" fmla="*/ 9566 h 10323"/>
                <a:gd name="connsiteX15" fmla="*/ 7766 w 10000"/>
                <a:gd name="connsiteY15" fmla="*/ 10116 h 10323"/>
                <a:gd name="connsiteX16" fmla="*/ 8559 w 10000"/>
                <a:gd name="connsiteY16" fmla="*/ 10219 h 10323"/>
                <a:gd name="connsiteX17" fmla="*/ 9046 w 10000"/>
                <a:gd name="connsiteY17" fmla="*/ 9492 h 10323"/>
                <a:gd name="connsiteX18" fmla="*/ 9384 w 10000"/>
                <a:gd name="connsiteY18" fmla="*/ 8008 h 10323"/>
                <a:gd name="connsiteX19" fmla="*/ 10000 w 10000"/>
                <a:gd name="connsiteY19" fmla="*/ 7022 h 10323"/>
                <a:gd name="connsiteX0" fmla="*/ 1330 w 10000"/>
                <a:gd name="connsiteY0" fmla="*/ 1261 h 10323"/>
                <a:gd name="connsiteX1" fmla="*/ 1265 w 10000"/>
                <a:gd name="connsiteY1" fmla="*/ 489 h 10323"/>
                <a:gd name="connsiteX2" fmla="*/ 875 w 10000"/>
                <a:gd name="connsiteY2" fmla="*/ 61 h 10323"/>
                <a:gd name="connsiteX3" fmla="*/ 273 w 10000"/>
                <a:gd name="connsiteY3" fmla="*/ 124 h 10323"/>
                <a:gd name="connsiteX4" fmla="*/ 26 w 10000"/>
                <a:gd name="connsiteY4" fmla="*/ 750 h 10323"/>
                <a:gd name="connsiteX5" fmla="*/ 74 w 10000"/>
                <a:gd name="connsiteY5" fmla="*/ 1263 h 10323"/>
                <a:gd name="connsiteX6" fmla="*/ 261 w 10000"/>
                <a:gd name="connsiteY6" fmla="*/ 2137 h 10323"/>
                <a:gd name="connsiteX7" fmla="*/ 421 w 10000"/>
                <a:gd name="connsiteY7" fmla="*/ 3191 h 10323"/>
                <a:gd name="connsiteX8" fmla="*/ 349 w 10000"/>
                <a:gd name="connsiteY8" fmla="*/ 4318 h 10323"/>
                <a:gd name="connsiteX9" fmla="*/ 317 w 10000"/>
                <a:gd name="connsiteY9" fmla="*/ 5642 h 10323"/>
                <a:gd name="connsiteX10" fmla="*/ 895 w 10000"/>
                <a:gd name="connsiteY10" fmla="*/ 6678 h 10323"/>
                <a:gd name="connsiteX11" fmla="*/ 2133 w 10000"/>
                <a:gd name="connsiteY11" fmla="*/ 7357 h 10323"/>
                <a:gd name="connsiteX12" fmla="*/ 3711 w 10000"/>
                <a:gd name="connsiteY12" fmla="*/ 8070 h 10323"/>
                <a:gd name="connsiteX13" fmla="*/ 5196 w 10000"/>
                <a:gd name="connsiteY13" fmla="*/ 8852 h 10323"/>
                <a:gd name="connsiteX14" fmla="*/ 6893 w 10000"/>
                <a:gd name="connsiteY14" fmla="*/ 9566 h 10323"/>
                <a:gd name="connsiteX15" fmla="*/ 7766 w 10000"/>
                <a:gd name="connsiteY15" fmla="*/ 10116 h 10323"/>
                <a:gd name="connsiteX16" fmla="*/ 8559 w 10000"/>
                <a:gd name="connsiteY16" fmla="*/ 10219 h 10323"/>
                <a:gd name="connsiteX17" fmla="*/ 9046 w 10000"/>
                <a:gd name="connsiteY17" fmla="*/ 9492 h 10323"/>
                <a:gd name="connsiteX18" fmla="*/ 9260 w 10000"/>
                <a:gd name="connsiteY18" fmla="*/ 8643 h 10323"/>
                <a:gd name="connsiteX19" fmla="*/ 10000 w 10000"/>
                <a:gd name="connsiteY19" fmla="*/ 7022 h 10323"/>
                <a:gd name="connsiteX0" fmla="*/ 1330 w 10105"/>
                <a:gd name="connsiteY0" fmla="*/ 1261 h 10323"/>
                <a:gd name="connsiteX1" fmla="*/ 1265 w 10105"/>
                <a:gd name="connsiteY1" fmla="*/ 489 h 10323"/>
                <a:gd name="connsiteX2" fmla="*/ 875 w 10105"/>
                <a:gd name="connsiteY2" fmla="*/ 61 h 10323"/>
                <a:gd name="connsiteX3" fmla="*/ 273 w 10105"/>
                <a:gd name="connsiteY3" fmla="*/ 124 h 10323"/>
                <a:gd name="connsiteX4" fmla="*/ 26 w 10105"/>
                <a:gd name="connsiteY4" fmla="*/ 750 h 10323"/>
                <a:gd name="connsiteX5" fmla="*/ 74 w 10105"/>
                <a:gd name="connsiteY5" fmla="*/ 1263 h 10323"/>
                <a:gd name="connsiteX6" fmla="*/ 261 w 10105"/>
                <a:gd name="connsiteY6" fmla="*/ 2137 h 10323"/>
                <a:gd name="connsiteX7" fmla="*/ 421 w 10105"/>
                <a:gd name="connsiteY7" fmla="*/ 3191 h 10323"/>
                <a:gd name="connsiteX8" fmla="*/ 349 w 10105"/>
                <a:gd name="connsiteY8" fmla="*/ 4318 h 10323"/>
                <a:gd name="connsiteX9" fmla="*/ 317 w 10105"/>
                <a:gd name="connsiteY9" fmla="*/ 5642 h 10323"/>
                <a:gd name="connsiteX10" fmla="*/ 895 w 10105"/>
                <a:gd name="connsiteY10" fmla="*/ 6678 h 10323"/>
                <a:gd name="connsiteX11" fmla="*/ 2133 w 10105"/>
                <a:gd name="connsiteY11" fmla="*/ 7357 h 10323"/>
                <a:gd name="connsiteX12" fmla="*/ 3711 w 10105"/>
                <a:gd name="connsiteY12" fmla="*/ 8070 h 10323"/>
                <a:gd name="connsiteX13" fmla="*/ 5196 w 10105"/>
                <a:gd name="connsiteY13" fmla="*/ 8852 h 10323"/>
                <a:gd name="connsiteX14" fmla="*/ 6893 w 10105"/>
                <a:gd name="connsiteY14" fmla="*/ 9566 h 10323"/>
                <a:gd name="connsiteX15" fmla="*/ 7766 w 10105"/>
                <a:gd name="connsiteY15" fmla="*/ 10116 h 10323"/>
                <a:gd name="connsiteX16" fmla="*/ 8559 w 10105"/>
                <a:gd name="connsiteY16" fmla="*/ 10219 h 10323"/>
                <a:gd name="connsiteX17" fmla="*/ 9046 w 10105"/>
                <a:gd name="connsiteY17" fmla="*/ 9492 h 10323"/>
                <a:gd name="connsiteX18" fmla="*/ 9260 w 10105"/>
                <a:gd name="connsiteY18" fmla="*/ 8643 h 10323"/>
                <a:gd name="connsiteX19" fmla="*/ 10105 w 10105"/>
                <a:gd name="connsiteY19" fmla="*/ 7477 h 10323"/>
                <a:gd name="connsiteX0" fmla="*/ 1330 w 10105"/>
                <a:gd name="connsiteY0" fmla="*/ 1261 h 10323"/>
                <a:gd name="connsiteX1" fmla="*/ 1265 w 10105"/>
                <a:gd name="connsiteY1" fmla="*/ 489 h 10323"/>
                <a:gd name="connsiteX2" fmla="*/ 875 w 10105"/>
                <a:gd name="connsiteY2" fmla="*/ 61 h 10323"/>
                <a:gd name="connsiteX3" fmla="*/ 273 w 10105"/>
                <a:gd name="connsiteY3" fmla="*/ 124 h 10323"/>
                <a:gd name="connsiteX4" fmla="*/ 26 w 10105"/>
                <a:gd name="connsiteY4" fmla="*/ 750 h 10323"/>
                <a:gd name="connsiteX5" fmla="*/ 74 w 10105"/>
                <a:gd name="connsiteY5" fmla="*/ 1263 h 10323"/>
                <a:gd name="connsiteX6" fmla="*/ 261 w 10105"/>
                <a:gd name="connsiteY6" fmla="*/ 2137 h 10323"/>
                <a:gd name="connsiteX7" fmla="*/ 421 w 10105"/>
                <a:gd name="connsiteY7" fmla="*/ 3191 h 10323"/>
                <a:gd name="connsiteX8" fmla="*/ 349 w 10105"/>
                <a:gd name="connsiteY8" fmla="*/ 4318 h 10323"/>
                <a:gd name="connsiteX9" fmla="*/ 317 w 10105"/>
                <a:gd name="connsiteY9" fmla="*/ 5642 h 10323"/>
                <a:gd name="connsiteX10" fmla="*/ 895 w 10105"/>
                <a:gd name="connsiteY10" fmla="*/ 6678 h 10323"/>
                <a:gd name="connsiteX11" fmla="*/ 2133 w 10105"/>
                <a:gd name="connsiteY11" fmla="*/ 7357 h 10323"/>
                <a:gd name="connsiteX12" fmla="*/ 3711 w 10105"/>
                <a:gd name="connsiteY12" fmla="*/ 8070 h 10323"/>
                <a:gd name="connsiteX13" fmla="*/ 5196 w 10105"/>
                <a:gd name="connsiteY13" fmla="*/ 8852 h 10323"/>
                <a:gd name="connsiteX14" fmla="*/ 6893 w 10105"/>
                <a:gd name="connsiteY14" fmla="*/ 9566 h 10323"/>
                <a:gd name="connsiteX15" fmla="*/ 7766 w 10105"/>
                <a:gd name="connsiteY15" fmla="*/ 10116 h 10323"/>
                <a:gd name="connsiteX16" fmla="*/ 8559 w 10105"/>
                <a:gd name="connsiteY16" fmla="*/ 10219 h 10323"/>
                <a:gd name="connsiteX17" fmla="*/ 9046 w 10105"/>
                <a:gd name="connsiteY17" fmla="*/ 9492 h 10323"/>
                <a:gd name="connsiteX18" fmla="*/ 9260 w 10105"/>
                <a:gd name="connsiteY18" fmla="*/ 8643 h 10323"/>
                <a:gd name="connsiteX19" fmla="*/ 10105 w 10105"/>
                <a:gd name="connsiteY19" fmla="*/ 7477 h 10323"/>
                <a:gd name="connsiteX0" fmla="*/ 1330 w 10105"/>
                <a:gd name="connsiteY0" fmla="*/ 1261 h 10323"/>
                <a:gd name="connsiteX1" fmla="*/ 1265 w 10105"/>
                <a:gd name="connsiteY1" fmla="*/ 489 h 10323"/>
                <a:gd name="connsiteX2" fmla="*/ 875 w 10105"/>
                <a:gd name="connsiteY2" fmla="*/ 61 h 10323"/>
                <a:gd name="connsiteX3" fmla="*/ 273 w 10105"/>
                <a:gd name="connsiteY3" fmla="*/ 124 h 10323"/>
                <a:gd name="connsiteX4" fmla="*/ 26 w 10105"/>
                <a:gd name="connsiteY4" fmla="*/ 750 h 10323"/>
                <a:gd name="connsiteX5" fmla="*/ 74 w 10105"/>
                <a:gd name="connsiteY5" fmla="*/ 1263 h 10323"/>
                <a:gd name="connsiteX6" fmla="*/ 261 w 10105"/>
                <a:gd name="connsiteY6" fmla="*/ 2137 h 10323"/>
                <a:gd name="connsiteX7" fmla="*/ 421 w 10105"/>
                <a:gd name="connsiteY7" fmla="*/ 3191 h 10323"/>
                <a:gd name="connsiteX8" fmla="*/ 349 w 10105"/>
                <a:gd name="connsiteY8" fmla="*/ 4318 h 10323"/>
                <a:gd name="connsiteX9" fmla="*/ 317 w 10105"/>
                <a:gd name="connsiteY9" fmla="*/ 5642 h 10323"/>
                <a:gd name="connsiteX10" fmla="*/ 895 w 10105"/>
                <a:gd name="connsiteY10" fmla="*/ 6678 h 10323"/>
                <a:gd name="connsiteX11" fmla="*/ 2133 w 10105"/>
                <a:gd name="connsiteY11" fmla="*/ 7357 h 10323"/>
                <a:gd name="connsiteX12" fmla="*/ 3711 w 10105"/>
                <a:gd name="connsiteY12" fmla="*/ 8070 h 10323"/>
                <a:gd name="connsiteX13" fmla="*/ 5196 w 10105"/>
                <a:gd name="connsiteY13" fmla="*/ 8852 h 10323"/>
                <a:gd name="connsiteX14" fmla="*/ 6893 w 10105"/>
                <a:gd name="connsiteY14" fmla="*/ 9566 h 10323"/>
                <a:gd name="connsiteX15" fmla="*/ 7766 w 10105"/>
                <a:gd name="connsiteY15" fmla="*/ 10116 h 10323"/>
                <a:gd name="connsiteX16" fmla="*/ 8559 w 10105"/>
                <a:gd name="connsiteY16" fmla="*/ 10219 h 10323"/>
                <a:gd name="connsiteX17" fmla="*/ 9046 w 10105"/>
                <a:gd name="connsiteY17" fmla="*/ 9492 h 10323"/>
                <a:gd name="connsiteX18" fmla="*/ 9260 w 10105"/>
                <a:gd name="connsiteY18" fmla="*/ 8643 h 10323"/>
                <a:gd name="connsiteX19" fmla="*/ 10105 w 10105"/>
                <a:gd name="connsiteY19" fmla="*/ 7477 h 10323"/>
                <a:gd name="connsiteX0" fmla="*/ 1330 w 10105"/>
                <a:gd name="connsiteY0" fmla="*/ 1261 h 10286"/>
                <a:gd name="connsiteX1" fmla="*/ 1265 w 10105"/>
                <a:gd name="connsiteY1" fmla="*/ 489 h 10286"/>
                <a:gd name="connsiteX2" fmla="*/ 875 w 10105"/>
                <a:gd name="connsiteY2" fmla="*/ 61 h 10286"/>
                <a:gd name="connsiteX3" fmla="*/ 273 w 10105"/>
                <a:gd name="connsiteY3" fmla="*/ 124 h 10286"/>
                <a:gd name="connsiteX4" fmla="*/ 26 w 10105"/>
                <a:gd name="connsiteY4" fmla="*/ 750 h 10286"/>
                <a:gd name="connsiteX5" fmla="*/ 74 w 10105"/>
                <a:gd name="connsiteY5" fmla="*/ 1263 h 10286"/>
                <a:gd name="connsiteX6" fmla="*/ 261 w 10105"/>
                <a:gd name="connsiteY6" fmla="*/ 2137 h 10286"/>
                <a:gd name="connsiteX7" fmla="*/ 421 w 10105"/>
                <a:gd name="connsiteY7" fmla="*/ 3191 h 10286"/>
                <a:gd name="connsiteX8" fmla="*/ 349 w 10105"/>
                <a:gd name="connsiteY8" fmla="*/ 4318 h 10286"/>
                <a:gd name="connsiteX9" fmla="*/ 317 w 10105"/>
                <a:gd name="connsiteY9" fmla="*/ 5642 h 10286"/>
                <a:gd name="connsiteX10" fmla="*/ 895 w 10105"/>
                <a:gd name="connsiteY10" fmla="*/ 6678 h 10286"/>
                <a:gd name="connsiteX11" fmla="*/ 2133 w 10105"/>
                <a:gd name="connsiteY11" fmla="*/ 7357 h 10286"/>
                <a:gd name="connsiteX12" fmla="*/ 3711 w 10105"/>
                <a:gd name="connsiteY12" fmla="*/ 8070 h 10286"/>
                <a:gd name="connsiteX13" fmla="*/ 5196 w 10105"/>
                <a:gd name="connsiteY13" fmla="*/ 8852 h 10286"/>
                <a:gd name="connsiteX14" fmla="*/ 6893 w 10105"/>
                <a:gd name="connsiteY14" fmla="*/ 9566 h 10286"/>
                <a:gd name="connsiteX15" fmla="*/ 7766 w 10105"/>
                <a:gd name="connsiteY15" fmla="*/ 10116 h 10286"/>
                <a:gd name="connsiteX16" fmla="*/ 8628 w 10105"/>
                <a:gd name="connsiteY16" fmla="*/ 10182 h 10286"/>
                <a:gd name="connsiteX17" fmla="*/ 9046 w 10105"/>
                <a:gd name="connsiteY17" fmla="*/ 9492 h 10286"/>
                <a:gd name="connsiteX18" fmla="*/ 9260 w 10105"/>
                <a:gd name="connsiteY18" fmla="*/ 8643 h 10286"/>
                <a:gd name="connsiteX19" fmla="*/ 10105 w 10105"/>
                <a:gd name="connsiteY19" fmla="*/ 7477 h 10286"/>
                <a:gd name="connsiteX0" fmla="*/ 1330 w 10105"/>
                <a:gd name="connsiteY0" fmla="*/ 1261 h 10356"/>
                <a:gd name="connsiteX1" fmla="*/ 1265 w 10105"/>
                <a:gd name="connsiteY1" fmla="*/ 489 h 10356"/>
                <a:gd name="connsiteX2" fmla="*/ 875 w 10105"/>
                <a:gd name="connsiteY2" fmla="*/ 61 h 10356"/>
                <a:gd name="connsiteX3" fmla="*/ 273 w 10105"/>
                <a:gd name="connsiteY3" fmla="*/ 124 h 10356"/>
                <a:gd name="connsiteX4" fmla="*/ 26 w 10105"/>
                <a:gd name="connsiteY4" fmla="*/ 750 h 10356"/>
                <a:gd name="connsiteX5" fmla="*/ 74 w 10105"/>
                <a:gd name="connsiteY5" fmla="*/ 1263 h 10356"/>
                <a:gd name="connsiteX6" fmla="*/ 261 w 10105"/>
                <a:gd name="connsiteY6" fmla="*/ 2137 h 10356"/>
                <a:gd name="connsiteX7" fmla="*/ 421 w 10105"/>
                <a:gd name="connsiteY7" fmla="*/ 3191 h 10356"/>
                <a:gd name="connsiteX8" fmla="*/ 349 w 10105"/>
                <a:gd name="connsiteY8" fmla="*/ 4318 h 10356"/>
                <a:gd name="connsiteX9" fmla="*/ 317 w 10105"/>
                <a:gd name="connsiteY9" fmla="*/ 5642 h 10356"/>
                <a:gd name="connsiteX10" fmla="*/ 895 w 10105"/>
                <a:gd name="connsiteY10" fmla="*/ 6678 h 10356"/>
                <a:gd name="connsiteX11" fmla="*/ 2133 w 10105"/>
                <a:gd name="connsiteY11" fmla="*/ 7357 h 10356"/>
                <a:gd name="connsiteX12" fmla="*/ 3711 w 10105"/>
                <a:gd name="connsiteY12" fmla="*/ 8070 h 10356"/>
                <a:gd name="connsiteX13" fmla="*/ 5196 w 10105"/>
                <a:gd name="connsiteY13" fmla="*/ 8852 h 10356"/>
                <a:gd name="connsiteX14" fmla="*/ 6893 w 10105"/>
                <a:gd name="connsiteY14" fmla="*/ 9566 h 10356"/>
                <a:gd name="connsiteX15" fmla="*/ 7766 w 10105"/>
                <a:gd name="connsiteY15" fmla="*/ 10116 h 10356"/>
                <a:gd name="connsiteX16" fmla="*/ 8628 w 10105"/>
                <a:gd name="connsiteY16" fmla="*/ 10182 h 10356"/>
                <a:gd name="connsiteX17" fmla="*/ 9046 w 10105"/>
                <a:gd name="connsiteY17" fmla="*/ 9492 h 10356"/>
                <a:gd name="connsiteX18" fmla="*/ 9260 w 10105"/>
                <a:gd name="connsiteY18" fmla="*/ 8643 h 10356"/>
                <a:gd name="connsiteX19" fmla="*/ 10105 w 10105"/>
                <a:gd name="connsiteY19" fmla="*/ 7477 h 10356"/>
                <a:gd name="connsiteX0" fmla="*/ 1330 w 10105"/>
                <a:gd name="connsiteY0" fmla="*/ 1261 h 10356"/>
                <a:gd name="connsiteX1" fmla="*/ 1265 w 10105"/>
                <a:gd name="connsiteY1" fmla="*/ 489 h 10356"/>
                <a:gd name="connsiteX2" fmla="*/ 875 w 10105"/>
                <a:gd name="connsiteY2" fmla="*/ 61 h 10356"/>
                <a:gd name="connsiteX3" fmla="*/ 273 w 10105"/>
                <a:gd name="connsiteY3" fmla="*/ 124 h 10356"/>
                <a:gd name="connsiteX4" fmla="*/ 26 w 10105"/>
                <a:gd name="connsiteY4" fmla="*/ 750 h 10356"/>
                <a:gd name="connsiteX5" fmla="*/ 74 w 10105"/>
                <a:gd name="connsiteY5" fmla="*/ 1263 h 10356"/>
                <a:gd name="connsiteX6" fmla="*/ 261 w 10105"/>
                <a:gd name="connsiteY6" fmla="*/ 2137 h 10356"/>
                <a:gd name="connsiteX7" fmla="*/ 421 w 10105"/>
                <a:gd name="connsiteY7" fmla="*/ 3191 h 10356"/>
                <a:gd name="connsiteX8" fmla="*/ 349 w 10105"/>
                <a:gd name="connsiteY8" fmla="*/ 4318 h 10356"/>
                <a:gd name="connsiteX9" fmla="*/ 317 w 10105"/>
                <a:gd name="connsiteY9" fmla="*/ 5642 h 10356"/>
                <a:gd name="connsiteX10" fmla="*/ 895 w 10105"/>
                <a:gd name="connsiteY10" fmla="*/ 6678 h 10356"/>
                <a:gd name="connsiteX11" fmla="*/ 2133 w 10105"/>
                <a:gd name="connsiteY11" fmla="*/ 7357 h 10356"/>
                <a:gd name="connsiteX12" fmla="*/ 3711 w 10105"/>
                <a:gd name="connsiteY12" fmla="*/ 8070 h 10356"/>
                <a:gd name="connsiteX13" fmla="*/ 5196 w 10105"/>
                <a:gd name="connsiteY13" fmla="*/ 8852 h 10356"/>
                <a:gd name="connsiteX14" fmla="*/ 6610 w 10105"/>
                <a:gd name="connsiteY14" fmla="*/ 9449 h 10356"/>
                <a:gd name="connsiteX15" fmla="*/ 7766 w 10105"/>
                <a:gd name="connsiteY15" fmla="*/ 10116 h 10356"/>
                <a:gd name="connsiteX16" fmla="*/ 8628 w 10105"/>
                <a:gd name="connsiteY16" fmla="*/ 10182 h 10356"/>
                <a:gd name="connsiteX17" fmla="*/ 9046 w 10105"/>
                <a:gd name="connsiteY17" fmla="*/ 9492 h 10356"/>
                <a:gd name="connsiteX18" fmla="*/ 9260 w 10105"/>
                <a:gd name="connsiteY18" fmla="*/ 8643 h 10356"/>
                <a:gd name="connsiteX19" fmla="*/ 10105 w 10105"/>
                <a:gd name="connsiteY19" fmla="*/ 7477 h 10356"/>
                <a:gd name="connsiteX0" fmla="*/ 1330 w 10105"/>
                <a:gd name="connsiteY0" fmla="*/ 1261 h 10356"/>
                <a:gd name="connsiteX1" fmla="*/ 1265 w 10105"/>
                <a:gd name="connsiteY1" fmla="*/ 489 h 10356"/>
                <a:gd name="connsiteX2" fmla="*/ 875 w 10105"/>
                <a:gd name="connsiteY2" fmla="*/ 61 h 10356"/>
                <a:gd name="connsiteX3" fmla="*/ 273 w 10105"/>
                <a:gd name="connsiteY3" fmla="*/ 124 h 10356"/>
                <a:gd name="connsiteX4" fmla="*/ 26 w 10105"/>
                <a:gd name="connsiteY4" fmla="*/ 750 h 10356"/>
                <a:gd name="connsiteX5" fmla="*/ 74 w 10105"/>
                <a:gd name="connsiteY5" fmla="*/ 1263 h 10356"/>
                <a:gd name="connsiteX6" fmla="*/ 261 w 10105"/>
                <a:gd name="connsiteY6" fmla="*/ 2137 h 10356"/>
                <a:gd name="connsiteX7" fmla="*/ 421 w 10105"/>
                <a:gd name="connsiteY7" fmla="*/ 3191 h 10356"/>
                <a:gd name="connsiteX8" fmla="*/ 349 w 10105"/>
                <a:gd name="connsiteY8" fmla="*/ 4318 h 10356"/>
                <a:gd name="connsiteX9" fmla="*/ 317 w 10105"/>
                <a:gd name="connsiteY9" fmla="*/ 5642 h 10356"/>
                <a:gd name="connsiteX10" fmla="*/ 895 w 10105"/>
                <a:gd name="connsiteY10" fmla="*/ 6678 h 10356"/>
                <a:gd name="connsiteX11" fmla="*/ 2133 w 10105"/>
                <a:gd name="connsiteY11" fmla="*/ 7357 h 10356"/>
                <a:gd name="connsiteX12" fmla="*/ 3711 w 10105"/>
                <a:gd name="connsiteY12" fmla="*/ 8070 h 10356"/>
                <a:gd name="connsiteX13" fmla="*/ 5064 w 10105"/>
                <a:gd name="connsiteY13" fmla="*/ 8689 h 10356"/>
                <a:gd name="connsiteX14" fmla="*/ 6610 w 10105"/>
                <a:gd name="connsiteY14" fmla="*/ 9449 h 10356"/>
                <a:gd name="connsiteX15" fmla="*/ 7766 w 10105"/>
                <a:gd name="connsiteY15" fmla="*/ 10116 h 10356"/>
                <a:gd name="connsiteX16" fmla="*/ 8628 w 10105"/>
                <a:gd name="connsiteY16" fmla="*/ 10182 h 10356"/>
                <a:gd name="connsiteX17" fmla="*/ 9046 w 10105"/>
                <a:gd name="connsiteY17" fmla="*/ 9492 h 10356"/>
                <a:gd name="connsiteX18" fmla="*/ 9260 w 10105"/>
                <a:gd name="connsiteY18" fmla="*/ 8643 h 10356"/>
                <a:gd name="connsiteX19" fmla="*/ 10105 w 10105"/>
                <a:gd name="connsiteY19" fmla="*/ 7477 h 10356"/>
                <a:gd name="connsiteX0" fmla="*/ 1330 w 10105"/>
                <a:gd name="connsiteY0" fmla="*/ 1261 h 10356"/>
                <a:gd name="connsiteX1" fmla="*/ 1265 w 10105"/>
                <a:gd name="connsiteY1" fmla="*/ 489 h 10356"/>
                <a:gd name="connsiteX2" fmla="*/ 875 w 10105"/>
                <a:gd name="connsiteY2" fmla="*/ 61 h 10356"/>
                <a:gd name="connsiteX3" fmla="*/ 273 w 10105"/>
                <a:gd name="connsiteY3" fmla="*/ 124 h 10356"/>
                <a:gd name="connsiteX4" fmla="*/ 26 w 10105"/>
                <a:gd name="connsiteY4" fmla="*/ 750 h 10356"/>
                <a:gd name="connsiteX5" fmla="*/ 74 w 10105"/>
                <a:gd name="connsiteY5" fmla="*/ 1263 h 10356"/>
                <a:gd name="connsiteX6" fmla="*/ 261 w 10105"/>
                <a:gd name="connsiteY6" fmla="*/ 2137 h 10356"/>
                <a:gd name="connsiteX7" fmla="*/ 421 w 10105"/>
                <a:gd name="connsiteY7" fmla="*/ 3191 h 10356"/>
                <a:gd name="connsiteX8" fmla="*/ 349 w 10105"/>
                <a:gd name="connsiteY8" fmla="*/ 4318 h 10356"/>
                <a:gd name="connsiteX9" fmla="*/ 317 w 10105"/>
                <a:gd name="connsiteY9" fmla="*/ 5642 h 10356"/>
                <a:gd name="connsiteX10" fmla="*/ 895 w 10105"/>
                <a:gd name="connsiteY10" fmla="*/ 6678 h 10356"/>
                <a:gd name="connsiteX11" fmla="*/ 2133 w 10105"/>
                <a:gd name="connsiteY11" fmla="*/ 7357 h 10356"/>
                <a:gd name="connsiteX12" fmla="*/ 3755 w 10105"/>
                <a:gd name="connsiteY12" fmla="*/ 7947 h 10356"/>
                <a:gd name="connsiteX13" fmla="*/ 5064 w 10105"/>
                <a:gd name="connsiteY13" fmla="*/ 8689 h 10356"/>
                <a:gd name="connsiteX14" fmla="*/ 6610 w 10105"/>
                <a:gd name="connsiteY14" fmla="*/ 9449 h 10356"/>
                <a:gd name="connsiteX15" fmla="*/ 7766 w 10105"/>
                <a:gd name="connsiteY15" fmla="*/ 10116 h 10356"/>
                <a:gd name="connsiteX16" fmla="*/ 8628 w 10105"/>
                <a:gd name="connsiteY16" fmla="*/ 10182 h 10356"/>
                <a:gd name="connsiteX17" fmla="*/ 9046 w 10105"/>
                <a:gd name="connsiteY17" fmla="*/ 9492 h 10356"/>
                <a:gd name="connsiteX18" fmla="*/ 9260 w 10105"/>
                <a:gd name="connsiteY18" fmla="*/ 8643 h 10356"/>
                <a:gd name="connsiteX19" fmla="*/ 10105 w 10105"/>
                <a:gd name="connsiteY19" fmla="*/ 7477 h 10356"/>
                <a:gd name="connsiteX0" fmla="*/ 1330 w 10105"/>
                <a:gd name="connsiteY0" fmla="*/ 1261 h 10356"/>
                <a:gd name="connsiteX1" fmla="*/ 1265 w 10105"/>
                <a:gd name="connsiteY1" fmla="*/ 489 h 10356"/>
                <a:gd name="connsiteX2" fmla="*/ 875 w 10105"/>
                <a:gd name="connsiteY2" fmla="*/ 61 h 10356"/>
                <a:gd name="connsiteX3" fmla="*/ 273 w 10105"/>
                <a:gd name="connsiteY3" fmla="*/ 124 h 10356"/>
                <a:gd name="connsiteX4" fmla="*/ 26 w 10105"/>
                <a:gd name="connsiteY4" fmla="*/ 750 h 10356"/>
                <a:gd name="connsiteX5" fmla="*/ 74 w 10105"/>
                <a:gd name="connsiteY5" fmla="*/ 1263 h 10356"/>
                <a:gd name="connsiteX6" fmla="*/ 261 w 10105"/>
                <a:gd name="connsiteY6" fmla="*/ 2137 h 10356"/>
                <a:gd name="connsiteX7" fmla="*/ 421 w 10105"/>
                <a:gd name="connsiteY7" fmla="*/ 3191 h 10356"/>
                <a:gd name="connsiteX8" fmla="*/ 349 w 10105"/>
                <a:gd name="connsiteY8" fmla="*/ 4318 h 10356"/>
                <a:gd name="connsiteX9" fmla="*/ 317 w 10105"/>
                <a:gd name="connsiteY9" fmla="*/ 5642 h 10356"/>
                <a:gd name="connsiteX10" fmla="*/ 895 w 10105"/>
                <a:gd name="connsiteY10" fmla="*/ 6678 h 10356"/>
                <a:gd name="connsiteX11" fmla="*/ 2133 w 10105"/>
                <a:gd name="connsiteY11" fmla="*/ 7357 h 10356"/>
                <a:gd name="connsiteX12" fmla="*/ 3755 w 10105"/>
                <a:gd name="connsiteY12" fmla="*/ 7947 h 10356"/>
                <a:gd name="connsiteX13" fmla="*/ 5064 w 10105"/>
                <a:gd name="connsiteY13" fmla="*/ 8689 h 10356"/>
                <a:gd name="connsiteX14" fmla="*/ 6610 w 10105"/>
                <a:gd name="connsiteY14" fmla="*/ 9449 h 10356"/>
                <a:gd name="connsiteX15" fmla="*/ 7766 w 10105"/>
                <a:gd name="connsiteY15" fmla="*/ 10116 h 10356"/>
                <a:gd name="connsiteX16" fmla="*/ 8628 w 10105"/>
                <a:gd name="connsiteY16" fmla="*/ 10182 h 10356"/>
                <a:gd name="connsiteX17" fmla="*/ 9046 w 10105"/>
                <a:gd name="connsiteY17" fmla="*/ 9492 h 10356"/>
                <a:gd name="connsiteX18" fmla="*/ 9260 w 10105"/>
                <a:gd name="connsiteY18" fmla="*/ 8643 h 10356"/>
                <a:gd name="connsiteX19" fmla="*/ 10105 w 10105"/>
                <a:gd name="connsiteY19" fmla="*/ 7477 h 10356"/>
                <a:gd name="connsiteX0" fmla="*/ 1330 w 10105"/>
                <a:gd name="connsiteY0" fmla="*/ 1261 h 10356"/>
                <a:gd name="connsiteX1" fmla="*/ 1265 w 10105"/>
                <a:gd name="connsiteY1" fmla="*/ 489 h 10356"/>
                <a:gd name="connsiteX2" fmla="*/ 875 w 10105"/>
                <a:gd name="connsiteY2" fmla="*/ 61 h 10356"/>
                <a:gd name="connsiteX3" fmla="*/ 273 w 10105"/>
                <a:gd name="connsiteY3" fmla="*/ 124 h 10356"/>
                <a:gd name="connsiteX4" fmla="*/ 26 w 10105"/>
                <a:gd name="connsiteY4" fmla="*/ 750 h 10356"/>
                <a:gd name="connsiteX5" fmla="*/ 74 w 10105"/>
                <a:gd name="connsiteY5" fmla="*/ 1263 h 10356"/>
                <a:gd name="connsiteX6" fmla="*/ 261 w 10105"/>
                <a:gd name="connsiteY6" fmla="*/ 2137 h 10356"/>
                <a:gd name="connsiteX7" fmla="*/ 421 w 10105"/>
                <a:gd name="connsiteY7" fmla="*/ 3191 h 10356"/>
                <a:gd name="connsiteX8" fmla="*/ 349 w 10105"/>
                <a:gd name="connsiteY8" fmla="*/ 4318 h 10356"/>
                <a:gd name="connsiteX9" fmla="*/ 317 w 10105"/>
                <a:gd name="connsiteY9" fmla="*/ 5642 h 10356"/>
                <a:gd name="connsiteX10" fmla="*/ 874 w 10105"/>
                <a:gd name="connsiteY10" fmla="*/ 6733 h 10356"/>
                <a:gd name="connsiteX11" fmla="*/ 2133 w 10105"/>
                <a:gd name="connsiteY11" fmla="*/ 7357 h 10356"/>
                <a:gd name="connsiteX12" fmla="*/ 3755 w 10105"/>
                <a:gd name="connsiteY12" fmla="*/ 7947 h 10356"/>
                <a:gd name="connsiteX13" fmla="*/ 5064 w 10105"/>
                <a:gd name="connsiteY13" fmla="*/ 8689 h 10356"/>
                <a:gd name="connsiteX14" fmla="*/ 6610 w 10105"/>
                <a:gd name="connsiteY14" fmla="*/ 9449 h 10356"/>
                <a:gd name="connsiteX15" fmla="*/ 7766 w 10105"/>
                <a:gd name="connsiteY15" fmla="*/ 10116 h 10356"/>
                <a:gd name="connsiteX16" fmla="*/ 8628 w 10105"/>
                <a:gd name="connsiteY16" fmla="*/ 10182 h 10356"/>
                <a:gd name="connsiteX17" fmla="*/ 9046 w 10105"/>
                <a:gd name="connsiteY17" fmla="*/ 9492 h 10356"/>
                <a:gd name="connsiteX18" fmla="*/ 9260 w 10105"/>
                <a:gd name="connsiteY18" fmla="*/ 8643 h 10356"/>
                <a:gd name="connsiteX19" fmla="*/ 10105 w 10105"/>
                <a:gd name="connsiteY19" fmla="*/ 7477 h 10356"/>
                <a:gd name="connsiteX0" fmla="*/ 1330 w 10105"/>
                <a:gd name="connsiteY0" fmla="*/ 1261 h 10356"/>
                <a:gd name="connsiteX1" fmla="*/ 1265 w 10105"/>
                <a:gd name="connsiteY1" fmla="*/ 489 h 10356"/>
                <a:gd name="connsiteX2" fmla="*/ 875 w 10105"/>
                <a:gd name="connsiteY2" fmla="*/ 61 h 10356"/>
                <a:gd name="connsiteX3" fmla="*/ 273 w 10105"/>
                <a:gd name="connsiteY3" fmla="*/ 124 h 10356"/>
                <a:gd name="connsiteX4" fmla="*/ 26 w 10105"/>
                <a:gd name="connsiteY4" fmla="*/ 750 h 10356"/>
                <a:gd name="connsiteX5" fmla="*/ 74 w 10105"/>
                <a:gd name="connsiteY5" fmla="*/ 1263 h 10356"/>
                <a:gd name="connsiteX6" fmla="*/ 261 w 10105"/>
                <a:gd name="connsiteY6" fmla="*/ 2137 h 10356"/>
                <a:gd name="connsiteX7" fmla="*/ 421 w 10105"/>
                <a:gd name="connsiteY7" fmla="*/ 3191 h 10356"/>
                <a:gd name="connsiteX8" fmla="*/ 349 w 10105"/>
                <a:gd name="connsiteY8" fmla="*/ 4318 h 10356"/>
                <a:gd name="connsiteX9" fmla="*/ 317 w 10105"/>
                <a:gd name="connsiteY9" fmla="*/ 5642 h 10356"/>
                <a:gd name="connsiteX10" fmla="*/ 874 w 10105"/>
                <a:gd name="connsiteY10" fmla="*/ 6733 h 10356"/>
                <a:gd name="connsiteX11" fmla="*/ 2133 w 10105"/>
                <a:gd name="connsiteY11" fmla="*/ 7357 h 10356"/>
                <a:gd name="connsiteX12" fmla="*/ 3755 w 10105"/>
                <a:gd name="connsiteY12" fmla="*/ 7947 h 10356"/>
                <a:gd name="connsiteX13" fmla="*/ 5064 w 10105"/>
                <a:gd name="connsiteY13" fmla="*/ 8689 h 10356"/>
                <a:gd name="connsiteX14" fmla="*/ 6610 w 10105"/>
                <a:gd name="connsiteY14" fmla="*/ 9449 h 10356"/>
                <a:gd name="connsiteX15" fmla="*/ 7766 w 10105"/>
                <a:gd name="connsiteY15" fmla="*/ 10116 h 10356"/>
                <a:gd name="connsiteX16" fmla="*/ 8628 w 10105"/>
                <a:gd name="connsiteY16" fmla="*/ 10182 h 10356"/>
                <a:gd name="connsiteX17" fmla="*/ 9046 w 10105"/>
                <a:gd name="connsiteY17" fmla="*/ 9492 h 10356"/>
                <a:gd name="connsiteX18" fmla="*/ 9260 w 10105"/>
                <a:gd name="connsiteY18" fmla="*/ 8643 h 10356"/>
                <a:gd name="connsiteX19" fmla="*/ 10105 w 10105"/>
                <a:gd name="connsiteY19" fmla="*/ 7477 h 10356"/>
                <a:gd name="connsiteX0" fmla="*/ 1330 w 10105"/>
                <a:gd name="connsiteY0" fmla="*/ 1261 h 10356"/>
                <a:gd name="connsiteX1" fmla="*/ 1265 w 10105"/>
                <a:gd name="connsiteY1" fmla="*/ 489 h 10356"/>
                <a:gd name="connsiteX2" fmla="*/ 875 w 10105"/>
                <a:gd name="connsiteY2" fmla="*/ 61 h 10356"/>
                <a:gd name="connsiteX3" fmla="*/ 273 w 10105"/>
                <a:gd name="connsiteY3" fmla="*/ 124 h 10356"/>
                <a:gd name="connsiteX4" fmla="*/ 26 w 10105"/>
                <a:gd name="connsiteY4" fmla="*/ 750 h 10356"/>
                <a:gd name="connsiteX5" fmla="*/ 74 w 10105"/>
                <a:gd name="connsiteY5" fmla="*/ 1263 h 10356"/>
                <a:gd name="connsiteX6" fmla="*/ 261 w 10105"/>
                <a:gd name="connsiteY6" fmla="*/ 2137 h 10356"/>
                <a:gd name="connsiteX7" fmla="*/ 348 w 10105"/>
                <a:gd name="connsiteY7" fmla="*/ 3452 h 10356"/>
                <a:gd name="connsiteX8" fmla="*/ 349 w 10105"/>
                <a:gd name="connsiteY8" fmla="*/ 4318 h 10356"/>
                <a:gd name="connsiteX9" fmla="*/ 317 w 10105"/>
                <a:gd name="connsiteY9" fmla="*/ 5642 h 10356"/>
                <a:gd name="connsiteX10" fmla="*/ 874 w 10105"/>
                <a:gd name="connsiteY10" fmla="*/ 6733 h 10356"/>
                <a:gd name="connsiteX11" fmla="*/ 2133 w 10105"/>
                <a:gd name="connsiteY11" fmla="*/ 7357 h 10356"/>
                <a:gd name="connsiteX12" fmla="*/ 3755 w 10105"/>
                <a:gd name="connsiteY12" fmla="*/ 7947 h 10356"/>
                <a:gd name="connsiteX13" fmla="*/ 5064 w 10105"/>
                <a:gd name="connsiteY13" fmla="*/ 8689 h 10356"/>
                <a:gd name="connsiteX14" fmla="*/ 6610 w 10105"/>
                <a:gd name="connsiteY14" fmla="*/ 9449 h 10356"/>
                <a:gd name="connsiteX15" fmla="*/ 7766 w 10105"/>
                <a:gd name="connsiteY15" fmla="*/ 10116 h 10356"/>
                <a:gd name="connsiteX16" fmla="*/ 8628 w 10105"/>
                <a:gd name="connsiteY16" fmla="*/ 10182 h 10356"/>
                <a:gd name="connsiteX17" fmla="*/ 9046 w 10105"/>
                <a:gd name="connsiteY17" fmla="*/ 9492 h 10356"/>
                <a:gd name="connsiteX18" fmla="*/ 9260 w 10105"/>
                <a:gd name="connsiteY18" fmla="*/ 8643 h 10356"/>
                <a:gd name="connsiteX19" fmla="*/ 10105 w 10105"/>
                <a:gd name="connsiteY19" fmla="*/ 7477 h 10356"/>
                <a:gd name="connsiteX0" fmla="*/ 1330 w 10105"/>
                <a:gd name="connsiteY0" fmla="*/ 1261 h 10356"/>
                <a:gd name="connsiteX1" fmla="*/ 1265 w 10105"/>
                <a:gd name="connsiteY1" fmla="*/ 489 h 10356"/>
                <a:gd name="connsiteX2" fmla="*/ 875 w 10105"/>
                <a:gd name="connsiteY2" fmla="*/ 61 h 10356"/>
                <a:gd name="connsiteX3" fmla="*/ 273 w 10105"/>
                <a:gd name="connsiteY3" fmla="*/ 124 h 10356"/>
                <a:gd name="connsiteX4" fmla="*/ 26 w 10105"/>
                <a:gd name="connsiteY4" fmla="*/ 750 h 10356"/>
                <a:gd name="connsiteX5" fmla="*/ 74 w 10105"/>
                <a:gd name="connsiteY5" fmla="*/ 1263 h 10356"/>
                <a:gd name="connsiteX6" fmla="*/ 348 w 10105"/>
                <a:gd name="connsiteY6" fmla="*/ 3452 h 10356"/>
                <a:gd name="connsiteX7" fmla="*/ 349 w 10105"/>
                <a:gd name="connsiteY7" fmla="*/ 4318 h 10356"/>
                <a:gd name="connsiteX8" fmla="*/ 317 w 10105"/>
                <a:gd name="connsiteY8" fmla="*/ 5642 h 10356"/>
                <a:gd name="connsiteX9" fmla="*/ 874 w 10105"/>
                <a:gd name="connsiteY9" fmla="*/ 6733 h 10356"/>
                <a:gd name="connsiteX10" fmla="*/ 2133 w 10105"/>
                <a:gd name="connsiteY10" fmla="*/ 7357 h 10356"/>
                <a:gd name="connsiteX11" fmla="*/ 3755 w 10105"/>
                <a:gd name="connsiteY11" fmla="*/ 7947 h 10356"/>
                <a:gd name="connsiteX12" fmla="*/ 5064 w 10105"/>
                <a:gd name="connsiteY12" fmla="*/ 8689 h 10356"/>
                <a:gd name="connsiteX13" fmla="*/ 6610 w 10105"/>
                <a:gd name="connsiteY13" fmla="*/ 9449 h 10356"/>
                <a:gd name="connsiteX14" fmla="*/ 7766 w 10105"/>
                <a:gd name="connsiteY14" fmla="*/ 10116 h 10356"/>
                <a:gd name="connsiteX15" fmla="*/ 8628 w 10105"/>
                <a:gd name="connsiteY15" fmla="*/ 10182 h 10356"/>
                <a:gd name="connsiteX16" fmla="*/ 9046 w 10105"/>
                <a:gd name="connsiteY16" fmla="*/ 9492 h 10356"/>
                <a:gd name="connsiteX17" fmla="*/ 9260 w 10105"/>
                <a:gd name="connsiteY17" fmla="*/ 8643 h 10356"/>
                <a:gd name="connsiteX18" fmla="*/ 10105 w 10105"/>
                <a:gd name="connsiteY18" fmla="*/ 7477 h 10356"/>
                <a:gd name="connsiteX0" fmla="*/ 1404 w 10179"/>
                <a:gd name="connsiteY0" fmla="*/ 1261 h 10356"/>
                <a:gd name="connsiteX1" fmla="*/ 1339 w 10179"/>
                <a:gd name="connsiteY1" fmla="*/ 489 h 10356"/>
                <a:gd name="connsiteX2" fmla="*/ 949 w 10179"/>
                <a:gd name="connsiteY2" fmla="*/ 61 h 10356"/>
                <a:gd name="connsiteX3" fmla="*/ 347 w 10179"/>
                <a:gd name="connsiteY3" fmla="*/ 124 h 10356"/>
                <a:gd name="connsiteX4" fmla="*/ 100 w 10179"/>
                <a:gd name="connsiteY4" fmla="*/ 750 h 10356"/>
                <a:gd name="connsiteX5" fmla="*/ 74 w 10179"/>
                <a:gd name="connsiteY5" fmla="*/ 1888 h 10356"/>
                <a:gd name="connsiteX6" fmla="*/ 422 w 10179"/>
                <a:gd name="connsiteY6" fmla="*/ 3452 h 10356"/>
                <a:gd name="connsiteX7" fmla="*/ 423 w 10179"/>
                <a:gd name="connsiteY7" fmla="*/ 4318 h 10356"/>
                <a:gd name="connsiteX8" fmla="*/ 391 w 10179"/>
                <a:gd name="connsiteY8" fmla="*/ 5642 h 10356"/>
                <a:gd name="connsiteX9" fmla="*/ 948 w 10179"/>
                <a:gd name="connsiteY9" fmla="*/ 6733 h 10356"/>
                <a:gd name="connsiteX10" fmla="*/ 2207 w 10179"/>
                <a:gd name="connsiteY10" fmla="*/ 7357 h 10356"/>
                <a:gd name="connsiteX11" fmla="*/ 3829 w 10179"/>
                <a:gd name="connsiteY11" fmla="*/ 7947 h 10356"/>
                <a:gd name="connsiteX12" fmla="*/ 5138 w 10179"/>
                <a:gd name="connsiteY12" fmla="*/ 8689 h 10356"/>
                <a:gd name="connsiteX13" fmla="*/ 6684 w 10179"/>
                <a:gd name="connsiteY13" fmla="*/ 9449 h 10356"/>
                <a:gd name="connsiteX14" fmla="*/ 7840 w 10179"/>
                <a:gd name="connsiteY14" fmla="*/ 10116 h 10356"/>
                <a:gd name="connsiteX15" fmla="*/ 8702 w 10179"/>
                <a:gd name="connsiteY15" fmla="*/ 10182 h 10356"/>
                <a:gd name="connsiteX16" fmla="*/ 9120 w 10179"/>
                <a:gd name="connsiteY16" fmla="*/ 9492 h 10356"/>
                <a:gd name="connsiteX17" fmla="*/ 9334 w 10179"/>
                <a:gd name="connsiteY17" fmla="*/ 8643 h 10356"/>
                <a:gd name="connsiteX18" fmla="*/ 10179 w 10179"/>
                <a:gd name="connsiteY18" fmla="*/ 7477 h 10356"/>
                <a:gd name="connsiteX0" fmla="*/ 1914 w 10689"/>
                <a:gd name="connsiteY0" fmla="*/ 1313 h 10408"/>
                <a:gd name="connsiteX1" fmla="*/ 1849 w 10689"/>
                <a:gd name="connsiteY1" fmla="*/ 541 h 10408"/>
                <a:gd name="connsiteX2" fmla="*/ 1459 w 10689"/>
                <a:gd name="connsiteY2" fmla="*/ 113 h 10408"/>
                <a:gd name="connsiteX3" fmla="*/ 857 w 10689"/>
                <a:gd name="connsiteY3" fmla="*/ 176 h 10408"/>
                <a:gd name="connsiteX4" fmla="*/ 21 w 10689"/>
                <a:gd name="connsiteY4" fmla="*/ 1168 h 10408"/>
                <a:gd name="connsiteX5" fmla="*/ 584 w 10689"/>
                <a:gd name="connsiteY5" fmla="*/ 1940 h 10408"/>
                <a:gd name="connsiteX6" fmla="*/ 932 w 10689"/>
                <a:gd name="connsiteY6" fmla="*/ 3504 h 10408"/>
                <a:gd name="connsiteX7" fmla="*/ 933 w 10689"/>
                <a:gd name="connsiteY7" fmla="*/ 4370 h 10408"/>
                <a:gd name="connsiteX8" fmla="*/ 901 w 10689"/>
                <a:gd name="connsiteY8" fmla="*/ 5694 h 10408"/>
                <a:gd name="connsiteX9" fmla="*/ 1458 w 10689"/>
                <a:gd name="connsiteY9" fmla="*/ 6785 h 10408"/>
                <a:gd name="connsiteX10" fmla="*/ 2717 w 10689"/>
                <a:gd name="connsiteY10" fmla="*/ 7409 h 10408"/>
                <a:gd name="connsiteX11" fmla="*/ 4339 w 10689"/>
                <a:gd name="connsiteY11" fmla="*/ 7999 h 10408"/>
                <a:gd name="connsiteX12" fmla="*/ 5648 w 10689"/>
                <a:gd name="connsiteY12" fmla="*/ 8741 h 10408"/>
                <a:gd name="connsiteX13" fmla="*/ 7194 w 10689"/>
                <a:gd name="connsiteY13" fmla="*/ 9501 h 10408"/>
                <a:gd name="connsiteX14" fmla="*/ 8350 w 10689"/>
                <a:gd name="connsiteY14" fmla="*/ 10168 h 10408"/>
                <a:gd name="connsiteX15" fmla="*/ 9212 w 10689"/>
                <a:gd name="connsiteY15" fmla="*/ 10234 h 10408"/>
                <a:gd name="connsiteX16" fmla="*/ 9630 w 10689"/>
                <a:gd name="connsiteY16" fmla="*/ 9544 h 10408"/>
                <a:gd name="connsiteX17" fmla="*/ 9844 w 10689"/>
                <a:gd name="connsiteY17" fmla="*/ 8695 h 10408"/>
                <a:gd name="connsiteX18" fmla="*/ 10689 w 10689"/>
                <a:gd name="connsiteY18" fmla="*/ 7529 h 10408"/>
                <a:gd name="connsiteX0" fmla="*/ 1914 w 10689"/>
                <a:gd name="connsiteY0" fmla="*/ 1313 h 10408"/>
                <a:gd name="connsiteX1" fmla="*/ 1849 w 10689"/>
                <a:gd name="connsiteY1" fmla="*/ 541 h 10408"/>
                <a:gd name="connsiteX2" fmla="*/ 1459 w 10689"/>
                <a:gd name="connsiteY2" fmla="*/ 113 h 10408"/>
                <a:gd name="connsiteX3" fmla="*/ 857 w 10689"/>
                <a:gd name="connsiteY3" fmla="*/ 176 h 10408"/>
                <a:gd name="connsiteX4" fmla="*/ 21 w 10689"/>
                <a:gd name="connsiteY4" fmla="*/ 1168 h 10408"/>
                <a:gd name="connsiteX5" fmla="*/ 528 w 10689"/>
                <a:gd name="connsiteY5" fmla="*/ 2020 h 10408"/>
                <a:gd name="connsiteX6" fmla="*/ 932 w 10689"/>
                <a:gd name="connsiteY6" fmla="*/ 3504 h 10408"/>
                <a:gd name="connsiteX7" fmla="*/ 933 w 10689"/>
                <a:gd name="connsiteY7" fmla="*/ 4370 h 10408"/>
                <a:gd name="connsiteX8" fmla="*/ 901 w 10689"/>
                <a:gd name="connsiteY8" fmla="*/ 5694 h 10408"/>
                <a:gd name="connsiteX9" fmla="*/ 1458 w 10689"/>
                <a:gd name="connsiteY9" fmla="*/ 6785 h 10408"/>
                <a:gd name="connsiteX10" fmla="*/ 2717 w 10689"/>
                <a:gd name="connsiteY10" fmla="*/ 7409 h 10408"/>
                <a:gd name="connsiteX11" fmla="*/ 4339 w 10689"/>
                <a:gd name="connsiteY11" fmla="*/ 7999 h 10408"/>
                <a:gd name="connsiteX12" fmla="*/ 5648 w 10689"/>
                <a:gd name="connsiteY12" fmla="*/ 8741 h 10408"/>
                <a:gd name="connsiteX13" fmla="*/ 7194 w 10689"/>
                <a:gd name="connsiteY13" fmla="*/ 9501 h 10408"/>
                <a:gd name="connsiteX14" fmla="*/ 8350 w 10689"/>
                <a:gd name="connsiteY14" fmla="*/ 10168 h 10408"/>
                <a:gd name="connsiteX15" fmla="*/ 9212 w 10689"/>
                <a:gd name="connsiteY15" fmla="*/ 10234 h 10408"/>
                <a:gd name="connsiteX16" fmla="*/ 9630 w 10689"/>
                <a:gd name="connsiteY16" fmla="*/ 9544 h 10408"/>
                <a:gd name="connsiteX17" fmla="*/ 9844 w 10689"/>
                <a:gd name="connsiteY17" fmla="*/ 8695 h 10408"/>
                <a:gd name="connsiteX18" fmla="*/ 10689 w 10689"/>
                <a:gd name="connsiteY18" fmla="*/ 7529 h 10408"/>
                <a:gd name="connsiteX0" fmla="*/ 1914 w 10689"/>
                <a:gd name="connsiteY0" fmla="*/ 1313 h 10408"/>
                <a:gd name="connsiteX1" fmla="*/ 1849 w 10689"/>
                <a:gd name="connsiteY1" fmla="*/ 541 h 10408"/>
                <a:gd name="connsiteX2" fmla="*/ 1459 w 10689"/>
                <a:gd name="connsiteY2" fmla="*/ 113 h 10408"/>
                <a:gd name="connsiteX3" fmla="*/ 857 w 10689"/>
                <a:gd name="connsiteY3" fmla="*/ 176 h 10408"/>
                <a:gd name="connsiteX4" fmla="*/ 21 w 10689"/>
                <a:gd name="connsiteY4" fmla="*/ 1168 h 10408"/>
                <a:gd name="connsiteX5" fmla="*/ 528 w 10689"/>
                <a:gd name="connsiteY5" fmla="*/ 2020 h 10408"/>
                <a:gd name="connsiteX6" fmla="*/ 932 w 10689"/>
                <a:gd name="connsiteY6" fmla="*/ 3504 h 10408"/>
                <a:gd name="connsiteX7" fmla="*/ 933 w 10689"/>
                <a:gd name="connsiteY7" fmla="*/ 4370 h 10408"/>
                <a:gd name="connsiteX8" fmla="*/ 901 w 10689"/>
                <a:gd name="connsiteY8" fmla="*/ 5694 h 10408"/>
                <a:gd name="connsiteX9" fmla="*/ 1458 w 10689"/>
                <a:gd name="connsiteY9" fmla="*/ 6785 h 10408"/>
                <a:gd name="connsiteX10" fmla="*/ 2717 w 10689"/>
                <a:gd name="connsiteY10" fmla="*/ 7409 h 10408"/>
                <a:gd name="connsiteX11" fmla="*/ 4339 w 10689"/>
                <a:gd name="connsiteY11" fmla="*/ 7999 h 10408"/>
                <a:gd name="connsiteX12" fmla="*/ 5648 w 10689"/>
                <a:gd name="connsiteY12" fmla="*/ 8741 h 10408"/>
                <a:gd name="connsiteX13" fmla="*/ 7194 w 10689"/>
                <a:gd name="connsiteY13" fmla="*/ 9501 h 10408"/>
                <a:gd name="connsiteX14" fmla="*/ 8350 w 10689"/>
                <a:gd name="connsiteY14" fmla="*/ 10168 h 10408"/>
                <a:gd name="connsiteX15" fmla="*/ 9212 w 10689"/>
                <a:gd name="connsiteY15" fmla="*/ 10234 h 10408"/>
                <a:gd name="connsiteX16" fmla="*/ 9630 w 10689"/>
                <a:gd name="connsiteY16" fmla="*/ 9544 h 10408"/>
                <a:gd name="connsiteX17" fmla="*/ 9844 w 10689"/>
                <a:gd name="connsiteY17" fmla="*/ 8695 h 10408"/>
                <a:gd name="connsiteX18" fmla="*/ 10689 w 10689"/>
                <a:gd name="connsiteY18" fmla="*/ 7529 h 10408"/>
                <a:gd name="connsiteX0" fmla="*/ 1914 w 10689"/>
                <a:gd name="connsiteY0" fmla="*/ 1222 h 10317"/>
                <a:gd name="connsiteX1" fmla="*/ 1849 w 10689"/>
                <a:gd name="connsiteY1" fmla="*/ 450 h 10317"/>
                <a:gd name="connsiteX2" fmla="*/ 1459 w 10689"/>
                <a:gd name="connsiteY2" fmla="*/ 22 h 10317"/>
                <a:gd name="connsiteX3" fmla="*/ 338 w 10689"/>
                <a:gd name="connsiteY3" fmla="*/ 581 h 10317"/>
                <a:gd name="connsiteX4" fmla="*/ 21 w 10689"/>
                <a:gd name="connsiteY4" fmla="*/ 1077 h 10317"/>
                <a:gd name="connsiteX5" fmla="*/ 528 w 10689"/>
                <a:gd name="connsiteY5" fmla="*/ 1929 h 10317"/>
                <a:gd name="connsiteX6" fmla="*/ 932 w 10689"/>
                <a:gd name="connsiteY6" fmla="*/ 3413 h 10317"/>
                <a:gd name="connsiteX7" fmla="*/ 933 w 10689"/>
                <a:gd name="connsiteY7" fmla="*/ 4279 h 10317"/>
                <a:gd name="connsiteX8" fmla="*/ 901 w 10689"/>
                <a:gd name="connsiteY8" fmla="*/ 5603 h 10317"/>
                <a:gd name="connsiteX9" fmla="*/ 1458 w 10689"/>
                <a:gd name="connsiteY9" fmla="*/ 6694 h 10317"/>
                <a:gd name="connsiteX10" fmla="*/ 2717 w 10689"/>
                <a:gd name="connsiteY10" fmla="*/ 7318 h 10317"/>
                <a:gd name="connsiteX11" fmla="*/ 4339 w 10689"/>
                <a:gd name="connsiteY11" fmla="*/ 7908 h 10317"/>
                <a:gd name="connsiteX12" fmla="*/ 5648 w 10689"/>
                <a:gd name="connsiteY12" fmla="*/ 8650 h 10317"/>
                <a:gd name="connsiteX13" fmla="*/ 7194 w 10689"/>
                <a:gd name="connsiteY13" fmla="*/ 9410 h 10317"/>
                <a:gd name="connsiteX14" fmla="*/ 8350 w 10689"/>
                <a:gd name="connsiteY14" fmla="*/ 10077 h 10317"/>
                <a:gd name="connsiteX15" fmla="*/ 9212 w 10689"/>
                <a:gd name="connsiteY15" fmla="*/ 10143 h 10317"/>
                <a:gd name="connsiteX16" fmla="*/ 9630 w 10689"/>
                <a:gd name="connsiteY16" fmla="*/ 9453 h 10317"/>
                <a:gd name="connsiteX17" fmla="*/ 9844 w 10689"/>
                <a:gd name="connsiteY17" fmla="*/ 8604 h 10317"/>
                <a:gd name="connsiteX18" fmla="*/ 10689 w 10689"/>
                <a:gd name="connsiteY18" fmla="*/ 7438 h 10317"/>
                <a:gd name="connsiteX0" fmla="*/ 1914 w 10689"/>
                <a:gd name="connsiteY0" fmla="*/ 880 h 9975"/>
                <a:gd name="connsiteX1" fmla="*/ 1849 w 10689"/>
                <a:gd name="connsiteY1" fmla="*/ 108 h 9975"/>
                <a:gd name="connsiteX2" fmla="*/ 1130 w 10689"/>
                <a:gd name="connsiteY2" fmla="*/ 231 h 9975"/>
                <a:gd name="connsiteX3" fmla="*/ 338 w 10689"/>
                <a:gd name="connsiteY3" fmla="*/ 239 h 9975"/>
                <a:gd name="connsiteX4" fmla="*/ 21 w 10689"/>
                <a:gd name="connsiteY4" fmla="*/ 735 h 9975"/>
                <a:gd name="connsiteX5" fmla="*/ 528 w 10689"/>
                <a:gd name="connsiteY5" fmla="*/ 1587 h 9975"/>
                <a:gd name="connsiteX6" fmla="*/ 932 w 10689"/>
                <a:gd name="connsiteY6" fmla="*/ 3071 h 9975"/>
                <a:gd name="connsiteX7" fmla="*/ 933 w 10689"/>
                <a:gd name="connsiteY7" fmla="*/ 3937 h 9975"/>
                <a:gd name="connsiteX8" fmla="*/ 901 w 10689"/>
                <a:gd name="connsiteY8" fmla="*/ 5261 h 9975"/>
                <a:gd name="connsiteX9" fmla="*/ 1458 w 10689"/>
                <a:gd name="connsiteY9" fmla="*/ 6352 h 9975"/>
                <a:gd name="connsiteX10" fmla="*/ 2717 w 10689"/>
                <a:gd name="connsiteY10" fmla="*/ 6976 h 9975"/>
                <a:gd name="connsiteX11" fmla="*/ 4339 w 10689"/>
                <a:gd name="connsiteY11" fmla="*/ 7566 h 9975"/>
                <a:gd name="connsiteX12" fmla="*/ 5648 w 10689"/>
                <a:gd name="connsiteY12" fmla="*/ 8308 h 9975"/>
                <a:gd name="connsiteX13" fmla="*/ 7194 w 10689"/>
                <a:gd name="connsiteY13" fmla="*/ 9068 h 9975"/>
                <a:gd name="connsiteX14" fmla="*/ 8350 w 10689"/>
                <a:gd name="connsiteY14" fmla="*/ 9735 h 9975"/>
                <a:gd name="connsiteX15" fmla="*/ 9212 w 10689"/>
                <a:gd name="connsiteY15" fmla="*/ 9801 h 9975"/>
                <a:gd name="connsiteX16" fmla="*/ 9630 w 10689"/>
                <a:gd name="connsiteY16" fmla="*/ 9111 h 9975"/>
                <a:gd name="connsiteX17" fmla="*/ 9844 w 10689"/>
                <a:gd name="connsiteY17" fmla="*/ 8262 h 9975"/>
                <a:gd name="connsiteX18" fmla="*/ 10689 w 10689"/>
                <a:gd name="connsiteY18" fmla="*/ 7096 h 9975"/>
                <a:gd name="connsiteX0" fmla="*/ 1791 w 10000"/>
                <a:gd name="connsiteY0" fmla="*/ 727 h 9845"/>
                <a:gd name="connsiteX1" fmla="*/ 1500 w 10000"/>
                <a:gd name="connsiteY1" fmla="*/ 497 h 9845"/>
                <a:gd name="connsiteX2" fmla="*/ 1057 w 10000"/>
                <a:gd name="connsiteY2" fmla="*/ 77 h 9845"/>
                <a:gd name="connsiteX3" fmla="*/ 316 w 10000"/>
                <a:gd name="connsiteY3" fmla="*/ 85 h 9845"/>
                <a:gd name="connsiteX4" fmla="*/ 20 w 10000"/>
                <a:gd name="connsiteY4" fmla="*/ 582 h 9845"/>
                <a:gd name="connsiteX5" fmla="*/ 494 w 10000"/>
                <a:gd name="connsiteY5" fmla="*/ 1436 h 9845"/>
                <a:gd name="connsiteX6" fmla="*/ 872 w 10000"/>
                <a:gd name="connsiteY6" fmla="*/ 2924 h 9845"/>
                <a:gd name="connsiteX7" fmla="*/ 873 w 10000"/>
                <a:gd name="connsiteY7" fmla="*/ 3792 h 9845"/>
                <a:gd name="connsiteX8" fmla="*/ 843 w 10000"/>
                <a:gd name="connsiteY8" fmla="*/ 5119 h 9845"/>
                <a:gd name="connsiteX9" fmla="*/ 1364 w 10000"/>
                <a:gd name="connsiteY9" fmla="*/ 6213 h 9845"/>
                <a:gd name="connsiteX10" fmla="*/ 2542 w 10000"/>
                <a:gd name="connsiteY10" fmla="*/ 6838 h 9845"/>
                <a:gd name="connsiteX11" fmla="*/ 4059 w 10000"/>
                <a:gd name="connsiteY11" fmla="*/ 7430 h 9845"/>
                <a:gd name="connsiteX12" fmla="*/ 5284 w 10000"/>
                <a:gd name="connsiteY12" fmla="*/ 8174 h 9845"/>
                <a:gd name="connsiteX13" fmla="*/ 6730 w 10000"/>
                <a:gd name="connsiteY13" fmla="*/ 8936 h 9845"/>
                <a:gd name="connsiteX14" fmla="*/ 7812 w 10000"/>
                <a:gd name="connsiteY14" fmla="*/ 9604 h 9845"/>
                <a:gd name="connsiteX15" fmla="*/ 8618 w 10000"/>
                <a:gd name="connsiteY15" fmla="*/ 9671 h 9845"/>
                <a:gd name="connsiteX16" fmla="*/ 9009 w 10000"/>
                <a:gd name="connsiteY16" fmla="*/ 8979 h 9845"/>
                <a:gd name="connsiteX17" fmla="*/ 9209 w 10000"/>
                <a:gd name="connsiteY17" fmla="*/ 8128 h 9845"/>
                <a:gd name="connsiteX18" fmla="*/ 10000 w 10000"/>
                <a:gd name="connsiteY18" fmla="*/ 6959 h 9845"/>
                <a:gd name="connsiteX0" fmla="*/ 1739 w 10000"/>
                <a:gd name="connsiteY0" fmla="*/ 1347 h 10000"/>
                <a:gd name="connsiteX1" fmla="*/ 1500 w 10000"/>
                <a:gd name="connsiteY1" fmla="*/ 505 h 10000"/>
                <a:gd name="connsiteX2" fmla="*/ 1057 w 10000"/>
                <a:gd name="connsiteY2" fmla="*/ 78 h 10000"/>
                <a:gd name="connsiteX3" fmla="*/ 316 w 10000"/>
                <a:gd name="connsiteY3" fmla="*/ 86 h 10000"/>
                <a:gd name="connsiteX4" fmla="*/ 20 w 10000"/>
                <a:gd name="connsiteY4" fmla="*/ 591 h 10000"/>
                <a:gd name="connsiteX5" fmla="*/ 494 w 10000"/>
                <a:gd name="connsiteY5" fmla="*/ 1459 h 10000"/>
                <a:gd name="connsiteX6" fmla="*/ 872 w 10000"/>
                <a:gd name="connsiteY6" fmla="*/ 2970 h 10000"/>
                <a:gd name="connsiteX7" fmla="*/ 873 w 10000"/>
                <a:gd name="connsiteY7" fmla="*/ 3852 h 10000"/>
                <a:gd name="connsiteX8" fmla="*/ 843 w 10000"/>
                <a:gd name="connsiteY8" fmla="*/ 5200 h 10000"/>
                <a:gd name="connsiteX9" fmla="*/ 1364 w 10000"/>
                <a:gd name="connsiteY9" fmla="*/ 6311 h 10000"/>
                <a:gd name="connsiteX10" fmla="*/ 2542 w 10000"/>
                <a:gd name="connsiteY10" fmla="*/ 6946 h 10000"/>
                <a:gd name="connsiteX11" fmla="*/ 4059 w 10000"/>
                <a:gd name="connsiteY11" fmla="*/ 7547 h 10000"/>
                <a:gd name="connsiteX12" fmla="*/ 5284 w 10000"/>
                <a:gd name="connsiteY12" fmla="*/ 8303 h 10000"/>
                <a:gd name="connsiteX13" fmla="*/ 6730 w 10000"/>
                <a:gd name="connsiteY13" fmla="*/ 9077 h 10000"/>
                <a:gd name="connsiteX14" fmla="*/ 7812 w 10000"/>
                <a:gd name="connsiteY14" fmla="*/ 9755 h 10000"/>
                <a:gd name="connsiteX15" fmla="*/ 8618 w 10000"/>
                <a:gd name="connsiteY15" fmla="*/ 9823 h 10000"/>
                <a:gd name="connsiteX16" fmla="*/ 9009 w 10000"/>
                <a:gd name="connsiteY16" fmla="*/ 9120 h 10000"/>
                <a:gd name="connsiteX17" fmla="*/ 9209 w 10000"/>
                <a:gd name="connsiteY17" fmla="*/ 8256 h 10000"/>
                <a:gd name="connsiteX18" fmla="*/ 10000 w 10000"/>
                <a:gd name="connsiteY18" fmla="*/ 7069 h 10000"/>
                <a:gd name="connsiteX0" fmla="*/ 1739 w 10000"/>
                <a:gd name="connsiteY0" fmla="*/ 1327 h 9980"/>
                <a:gd name="connsiteX1" fmla="*/ 1500 w 10000"/>
                <a:gd name="connsiteY1" fmla="*/ 485 h 9980"/>
                <a:gd name="connsiteX2" fmla="*/ 1057 w 10000"/>
                <a:gd name="connsiteY2" fmla="*/ 58 h 9980"/>
                <a:gd name="connsiteX3" fmla="*/ 463 w 10000"/>
                <a:gd name="connsiteY3" fmla="*/ 134 h 9980"/>
                <a:gd name="connsiteX4" fmla="*/ 20 w 10000"/>
                <a:gd name="connsiteY4" fmla="*/ 571 h 9980"/>
                <a:gd name="connsiteX5" fmla="*/ 494 w 10000"/>
                <a:gd name="connsiteY5" fmla="*/ 1439 h 9980"/>
                <a:gd name="connsiteX6" fmla="*/ 872 w 10000"/>
                <a:gd name="connsiteY6" fmla="*/ 2950 h 9980"/>
                <a:gd name="connsiteX7" fmla="*/ 873 w 10000"/>
                <a:gd name="connsiteY7" fmla="*/ 3832 h 9980"/>
                <a:gd name="connsiteX8" fmla="*/ 843 w 10000"/>
                <a:gd name="connsiteY8" fmla="*/ 5180 h 9980"/>
                <a:gd name="connsiteX9" fmla="*/ 1364 w 10000"/>
                <a:gd name="connsiteY9" fmla="*/ 6291 h 9980"/>
                <a:gd name="connsiteX10" fmla="*/ 2542 w 10000"/>
                <a:gd name="connsiteY10" fmla="*/ 6926 h 9980"/>
                <a:gd name="connsiteX11" fmla="*/ 4059 w 10000"/>
                <a:gd name="connsiteY11" fmla="*/ 7527 h 9980"/>
                <a:gd name="connsiteX12" fmla="*/ 5284 w 10000"/>
                <a:gd name="connsiteY12" fmla="*/ 8283 h 9980"/>
                <a:gd name="connsiteX13" fmla="*/ 6730 w 10000"/>
                <a:gd name="connsiteY13" fmla="*/ 9057 h 9980"/>
                <a:gd name="connsiteX14" fmla="*/ 7812 w 10000"/>
                <a:gd name="connsiteY14" fmla="*/ 9735 h 9980"/>
                <a:gd name="connsiteX15" fmla="*/ 8618 w 10000"/>
                <a:gd name="connsiteY15" fmla="*/ 9803 h 9980"/>
                <a:gd name="connsiteX16" fmla="*/ 9009 w 10000"/>
                <a:gd name="connsiteY16" fmla="*/ 9100 h 9980"/>
                <a:gd name="connsiteX17" fmla="*/ 9209 w 10000"/>
                <a:gd name="connsiteY17" fmla="*/ 8236 h 9980"/>
                <a:gd name="connsiteX18" fmla="*/ 10000 w 10000"/>
                <a:gd name="connsiteY18" fmla="*/ 7049 h 9980"/>
                <a:gd name="connsiteX0" fmla="*/ 1590 w 9851"/>
                <a:gd name="connsiteY0" fmla="*/ 1330 h 10000"/>
                <a:gd name="connsiteX1" fmla="*/ 1351 w 9851"/>
                <a:gd name="connsiteY1" fmla="*/ 486 h 10000"/>
                <a:gd name="connsiteX2" fmla="*/ 908 w 9851"/>
                <a:gd name="connsiteY2" fmla="*/ 58 h 10000"/>
                <a:gd name="connsiteX3" fmla="*/ 314 w 9851"/>
                <a:gd name="connsiteY3" fmla="*/ 134 h 10000"/>
                <a:gd name="connsiteX4" fmla="*/ 20 w 9851"/>
                <a:gd name="connsiteY4" fmla="*/ 612 h 10000"/>
                <a:gd name="connsiteX5" fmla="*/ 345 w 9851"/>
                <a:gd name="connsiteY5" fmla="*/ 1442 h 10000"/>
                <a:gd name="connsiteX6" fmla="*/ 723 w 9851"/>
                <a:gd name="connsiteY6" fmla="*/ 2956 h 10000"/>
                <a:gd name="connsiteX7" fmla="*/ 724 w 9851"/>
                <a:gd name="connsiteY7" fmla="*/ 3840 h 10000"/>
                <a:gd name="connsiteX8" fmla="*/ 694 w 9851"/>
                <a:gd name="connsiteY8" fmla="*/ 5190 h 10000"/>
                <a:gd name="connsiteX9" fmla="*/ 1215 w 9851"/>
                <a:gd name="connsiteY9" fmla="*/ 6304 h 10000"/>
                <a:gd name="connsiteX10" fmla="*/ 2393 w 9851"/>
                <a:gd name="connsiteY10" fmla="*/ 6940 h 10000"/>
                <a:gd name="connsiteX11" fmla="*/ 3910 w 9851"/>
                <a:gd name="connsiteY11" fmla="*/ 7542 h 10000"/>
                <a:gd name="connsiteX12" fmla="*/ 5135 w 9851"/>
                <a:gd name="connsiteY12" fmla="*/ 8300 h 10000"/>
                <a:gd name="connsiteX13" fmla="*/ 6581 w 9851"/>
                <a:gd name="connsiteY13" fmla="*/ 9075 h 10000"/>
                <a:gd name="connsiteX14" fmla="*/ 7663 w 9851"/>
                <a:gd name="connsiteY14" fmla="*/ 9755 h 10000"/>
                <a:gd name="connsiteX15" fmla="*/ 8469 w 9851"/>
                <a:gd name="connsiteY15" fmla="*/ 9823 h 10000"/>
                <a:gd name="connsiteX16" fmla="*/ 8860 w 9851"/>
                <a:gd name="connsiteY16" fmla="*/ 9118 h 10000"/>
                <a:gd name="connsiteX17" fmla="*/ 9060 w 9851"/>
                <a:gd name="connsiteY17" fmla="*/ 8253 h 10000"/>
                <a:gd name="connsiteX18" fmla="*/ 9851 w 9851"/>
                <a:gd name="connsiteY18" fmla="*/ 7063 h 10000"/>
                <a:gd name="connsiteX0" fmla="*/ 1614 w 10000"/>
                <a:gd name="connsiteY0" fmla="*/ 1330 h 10000"/>
                <a:gd name="connsiteX1" fmla="*/ 1371 w 10000"/>
                <a:gd name="connsiteY1" fmla="*/ 486 h 10000"/>
                <a:gd name="connsiteX2" fmla="*/ 922 w 10000"/>
                <a:gd name="connsiteY2" fmla="*/ 58 h 10000"/>
                <a:gd name="connsiteX3" fmla="*/ 319 w 10000"/>
                <a:gd name="connsiteY3" fmla="*/ 134 h 10000"/>
                <a:gd name="connsiteX4" fmla="*/ 20 w 10000"/>
                <a:gd name="connsiteY4" fmla="*/ 612 h 10000"/>
                <a:gd name="connsiteX5" fmla="*/ 350 w 10000"/>
                <a:gd name="connsiteY5" fmla="*/ 1442 h 10000"/>
                <a:gd name="connsiteX6" fmla="*/ 734 w 10000"/>
                <a:gd name="connsiteY6" fmla="*/ 2956 h 10000"/>
                <a:gd name="connsiteX7" fmla="*/ 735 w 10000"/>
                <a:gd name="connsiteY7" fmla="*/ 3840 h 10000"/>
                <a:gd name="connsiteX8" fmla="*/ 704 w 10000"/>
                <a:gd name="connsiteY8" fmla="*/ 5190 h 10000"/>
                <a:gd name="connsiteX9" fmla="*/ 1233 w 10000"/>
                <a:gd name="connsiteY9" fmla="*/ 6304 h 10000"/>
                <a:gd name="connsiteX10" fmla="*/ 2429 w 10000"/>
                <a:gd name="connsiteY10" fmla="*/ 6940 h 10000"/>
                <a:gd name="connsiteX11" fmla="*/ 3969 w 10000"/>
                <a:gd name="connsiteY11" fmla="*/ 7542 h 10000"/>
                <a:gd name="connsiteX12" fmla="*/ 5213 w 10000"/>
                <a:gd name="connsiteY12" fmla="*/ 8300 h 10000"/>
                <a:gd name="connsiteX13" fmla="*/ 6681 w 10000"/>
                <a:gd name="connsiteY13" fmla="*/ 9075 h 10000"/>
                <a:gd name="connsiteX14" fmla="*/ 7779 w 10000"/>
                <a:gd name="connsiteY14" fmla="*/ 9755 h 10000"/>
                <a:gd name="connsiteX15" fmla="*/ 8597 w 10000"/>
                <a:gd name="connsiteY15" fmla="*/ 9823 h 10000"/>
                <a:gd name="connsiteX16" fmla="*/ 8994 w 10000"/>
                <a:gd name="connsiteY16" fmla="*/ 9118 h 10000"/>
                <a:gd name="connsiteX17" fmla="*/ 9197 w 10000"/>
                <a:gd name="connsiteY17" fmla="*/ 8253 h 10000"/>
                <a:gd name="connsiteX18" fmla="*/ 10000 w 10000"/>
                <a:gd name="connsiteY18" fmla="*/ 7063 h 10000"/>
                <a:gd name="connsiteX0" fmla="*/ 1614 w 10000"/>
                <a:gd name="connsiteY0" fmla="*/ 1325 h 9995"/>
                <a:gd name="connsiteX1" fmla="*/ 1371 w 10000"/>
                <a:gd name="connsiteY1" fmla="*/ 481 h 9995"/>
                <a:gd name="connsiteX2" fmla="*/ 984 w 10000"/>
                <a:gd name="connsiteY2" fmla="*/ 58 h 9995"/>
                <a:gd name="connsiteX3" fmla="*/ 319 w 10000"/>
                <a:gd name="connsiteY3" fmla="*/ 129 h 9995"/>
                <a:gd name="connsiteX4" fmla="*/ 20 w 10000"/>
                <a:gd name="connsiteY4" fmla="*/ 607 h 9995"/>
                <a:gd name="connsiteX5" fmla="*/ 350 w 10000"/>
                <a:gd name="connsiteY5" fmla="*/ 1437 h 9995"/>
                <a:gd name="connsiteX6" fmla="*/ 734 w 10000"/>
                <a:gd name="connsiteY6" fmla="*/ 2951 h 9995"/>
                <a:gd name="connsiteX7" fmla="*/ 735 w 10000"/>
                <a:gd name="connsiteY7" fmla="*/ 3835 h 9995"/>
                <a:gd name="connsiteX8" fmla="*/ 704 w 10000"/>
                <a:gd name="connsiteY8" fmla="*/ 5185 h 9995"/>
                <a:gd name="connsiteX9" fmla="*/ 1233 w 10000"/>
                <a:gd name="connsiteY9" fmla="*/ 6299 h 9995"/>
                <a:gd name="connsiteX10" fmla="*/ 2429 w 10000"/>
                <a:gd name="connsiteY10" fmla="*/ 6935 h 9995"/>
                <a:gd name="connsiteX11" fmla="*/ 3969 w 10000"/>
                <a:gd name="connsiteY11" fmla="*/ 7537 h 9995"/>
                <a:gd name="connsiteX12" fmla="*/ 5213 w 10000"/>
                <a:gd name="connsiteY12" fmla="*/ 8295 h 9995"/>
                <a:gd name="connsiteX13" fmla="*/ 6681 w 10000"/>
                <a:gd name="connsiteY13" fmla="*/ 9070 h 9995"/>
                <a:gd name="connsiteX14" fmla="*/ 7779 w 10000"/>
                <a:gd name="connsiteY14" fmla="*/ 9750 h 9995"/>
                <a:gd name="connsiteX15" fmla="*/ 8597 w 10000"/>
                <a:gd name="connsiteY15" fmla="*/ 9818 h 9995"/>
                <a:gd name="connsiteX16" fmla="*/ 8994 w 10000"/>
                <a:gd name="connsiteY16" fmla="*/ 9113 h 9995"/>
                <a:gd name="connsiteX17" fmla="*/ 9197 w 10000"/>
                <a:gd name="connsiteY17" fmla="*/ 8248 h 9995"/>
                <a:gd name="connsiteX18" fmla="*/ 10000 w 10000"/>
                <a:gd name="connsiteY18" fmla="*/ 7058 h 9995"/>
                <a:gd name="connsiteX0" fmla="*/ 1614 w 10000"/>
                <a:gd name="connsiteY0" fmla="*/ 1326 h 10000"/>
                <a:gd name="connsiteX1" fmla="*/ 1371 w 10000"/>
                <a:gd name="connsiteY1" fmla="*/ 481 h 10000"/>
                <a:gd name="connsiteX2" fmla="*/ 984 w 10000"/>
                <a:gd name="connsiteY2" fmla="*/ 58 h 10000"/>
                <a:gd name="connsiteX3" fmla="*/ 319 w 10000"/>
                <a:gd name="connsiteY3" fmla="*/ 129 h 10000"/>
                <a:gd name="connsiteX4" fmla="*/ 20 w 10000"/>
                <a:gd name="connsiteY4" fmla="*/ 607 h 10000"/>
                <a:gd name="connsiteX5" fmla="*/ 152 w 10000"/>
                <a:gd name="connsiteY5" fmla="*/ 1756 h 10000"/>
                <a:gd name="connsiteX6" fmla="*/ 734 w 10000"/>
                <a:gd name="connsiteY6" fmla="*/ 2952 h 10000"/>
                <a:gd name="connsiteX7" fmla="*/ 735 w 10000"/>
                <a:gd name="connsiteY7" fmla="*/ 3837 h 10000"/>
                <a:gd name="connsiteX8" fmla="*/ 704 w 10000"/>
                <a:gd name="connsiteY8" fmla="*/ 5188 h 10000"/>
                <a:gd name="connsiteX9" fmla="*/ 1233 w 10000"/>
                <a:gd name="connsiteY9" fmla="*/ 6302 h 10000"/>
                <a:gd name="connsiteX10" fmla="*/ 2429 w 10000"/>
                <a:gd name="connsiteY10" fmla="*/ 6938 h 10000"/>
                <a:gd name="connsiteX11" fmla="*/ 3969 w 10000"/>
                <a:gd name="connsiteY11" fmla="*/ 7541 h 10000"/>
                <a:gd name="connsiteX12" fmla="*/ 5213 w 10000"/>
                <a:gd name="connsiteY12" fmla="*/ 8299 h 10000"/>
                <a:gd name="connsiteX13" fmla="*/ 6681 w 10000"/>
                <a:gd name="connsiteY13" fmla="*/ 9075 h 10000"/>
                <a:gd name="connsiteX14" fmla="*/ 7779 w 10000"/>
                <a:gd name="connsiteY14" fmla="*/ 9755 h 10000"/>
                <a:gd name="connsiteX15" fmla="*/ 8597 w 10000"/>
                <a:gd name="connsiteY15" fmla="*/ 9823 h 10000"/>
                <a:gd name="connsiteX16" fmla="*/ 8994 w 10000"/>
                <a:gd name="connsiteY16" fmla="*/ 9118 h 10000"/>
                <a:gd name="connsiteX17" fmla="*/ 9197 w 10000"/>
                <a:gd name="connsiteY17" fmla="*/ 8252 h 10000"/>
                <a:gd name="connsiteX18" fmla="*/ 10000 w 10000"/>
                <a:gd name="connsiteY18" fmla="*/ 7062 h 10000"/>
                <a:gd name="connsiteX0" fmla="*/ 1895 w 10281"/>
                <a:gd name="connsiteY0" fmla="*/ 1326 h 10000"/>
                <a:gd name="connsiteX1" fmla="*/ 1652 w 10281"/>
                <a:gd name="connsiteY1" fmla="*/ 481 h 10000"/>
                <a:gd name="connsiteX2" fmla="*/ 1265 w 10281"/>
                <a:gd name="connsiteY2" fmla="*/ 58 h 10000"/>
                <a:gd name="connsiteX3" fmla="*/ 600 w 10281"/>
                <a:gd name="connsiteY3" fmla="*/ 129 h 10000"/>
                <a:gd name="connsiteX4" fmla="*/ 20 w 10281"/>
                <a:gd name="connsiteY4" fmla="*/ 779 h 10000"/>
                <a:gd name="connsiteX5" fmla="*/ 433 w 10281"/>
                <a:gd name="connsiteY5" fmla="*/ 1756 h 10000"/>
                <a:gd name="connsiteX6" fmla="*/ 1015 w 10281"/>
                <a:gd name="connsiteY6" fmla="*/ 2952 h 10000"/>
                <a:gd name="connsiteX7" fmla="*/ 1016 w 10281"/>
                <a:gd name="connsiteY7" fmla="*/ 3837 h 10000"/>
                <a:gd name="connsiteX8" fmla="*/ 985 w 10281"/>
                <a:gd name="connsiteY8" fmla="*/ 5188 h 10000"/>
                <a:gd name="connsiteX9" fmla="*/ 1514 w 10281"/>
                <a:gd name="connsiteY9" fmla="*/ 6302 h 10000"/>
                <a:gd name="connsiteX10" fmla="*/ 2710 w 10281"/>
                <a:gd name="connsiteY10" fmla="*/ 6938 h 10000"/>
                <a:gd name="connsiteX11" fmla="*/ 4250 w 10281"/>
                <a:gd name="connsiteY11" fmla="*/ 7541 h 10000"/>
                <a:gd name="connsiteX12" fmla="*/ 5494 w 10281"/>
                <a:gd name="connsiteY12" fmla="*/ 8299 h 10000"/>
                <a:gd name="connsiteX13" fmla="*/ 6962 w 10281"/>
                <a:gd name="connsiteY13" fmla="*/ 9075 h 10000"/>
                <a:gd name="connsiteX14" fmla="*/ 8060 w 10281"/>
                <a:gd name="connsiteY14" fmla="*/ 9755 h 10000"/>
                <a:gd name="connsiteX15" fmla="*/ 8878 w 10281"/>
                <a:gd name="connsiteY15" fmla="*/ 9823 h 10000"/>
                <a:gd name="connsiteX16" fmla="*/ 9275 w 10281"/>
                <a:gd name="connsiteY16" fmla="*/ 9118 h 10000"/>
                <a:gd name="connsiteX17" fmla="*/ 9478 w 10281"/>
                <a:gd name="connsiteY17" fmla="*/ 8252 h 10000"/>
                <a:gd name="connsiteX18" fmla="*/ 10281 w 10281"/>
                <a:gd name="connsiteY18" fmla="*/ 7062 h 10000"/>
                <a:gd name="connsiteX0" fmla="*/ 1895 w 10281"/>
                <a:gd name="connsiteY0" fmla="*/ 1325 h 9999"/>
                <a:gd name="connsiteX1" fmla="*/ 1652 w 10281"/>
                <a:gd name="connsiteY1" fmla="*/ 480 h 9999"/>
                <a:gd name="connsiteX2" fmla="*/ 1265 w 10281"/>
                <a:gd name="connsiteY2" fmla="*/ 57 h 9999"/>
                <a:gd name="connsiteX3" fmla="*/ 504 w 10281"/>
                <a:gd name="connsiteY3" fmla="*/ 138 h 9999"/>
                <a:gd name="connsiteX4" fmla="*/ 20 w 10281"/>
                <a:gd name="connsiteY4" fmla="*/ 778 h 9999"/>
                <a:gd name="connsiteX5" fmla="*/ 433 w 10281"/>
                <a:gd name="connsiteY5" fmla="*/ 1755 h 9999"/>
                <a:gd name="connsiteX6" fmla="*/ 1015 w 10281"/>
                <a:gd name="connsiteY6" fmla="*/ 2951 h 9999"/>
                <a:gd name="connsiteX7" fmla="*/ 1016 w 10281"/>
                <a:gd name="connsiteY7" fmla="*/ 3836 h 9999"/>
                <a:gd name="connsiteX8" fmla="*/ 985 w 10281"/>
                <a:gd name="connsiteY8" fmla="*/ 5187 h 9999"/>
                <a:gd name="connsiteX9" fmla="*/ 1514 w 10281"/>
                <a:gd name="connsiteY9" fmla="*/ 6301 h 9999"/>
                <a:gd name="connsiteX10" fmla="*/ 2710 w 10281"/>
                <a:gd name="connsiteY10" fmla="*/ 6937 h 9999"/>
                <a:gd name="connsiteX11" fmla="*/ 4250 w 10281"/>
                <a:gd name="connsiteY11" fmla="*/ 7540 h 9999"/>
                <a:gd name="connsiteX12" fmla="*/ 5494 w 10281"/>
                <a:gd name="connsiteY12" fmla="*/ 8298 h 9999"/>
                <a:gd name="connsiteX13" fmla="*/ 6962 w 10281"/>
                <a:gd name="connsiteY13" fmla="*/ 9074 h 9999"/>
                <a:gd name="connsiteX14" fmla="*/ 8060 w 10281"/>
                <a:gd name="connsiteY14" fmla="*/ 9754 h 9999"/>
                <a:gd name="connsiteX15" fmla="*/ 8878 w 10281"/>
                <a:gd name="connsiteY15" fmla="*/ 9822 h 9999"/>
                <a:gd name="connsiteX16" fmla="*/ 9275 w 10281"/>
                <a:gd name="connsiteY16" fmla="*/ 9117 h 9999"/>
                <a:gd name="connsiteX17" fmla="*/ 9478 w 10281"/>
                <a:gd name="connsiteY17" fmla="*/ 8251 h 9999"/>
                <a:gd name="connsiteX18" fmla="*/ 10281 w 10281"/>
                <a:gd name="connsiteY18" fmla="*/ 7061 h 9999"/>
                <a:gd name="connsiteX0" fmla="*/ 1843 w 10000"/>
                <a:gd name="connsiteY0" fmla="*/ 1290 h 9965"/>
                <a:gd name="connsiteX1" fmla="*/ 1607 w 10000"/>
                <a:gd name="connsiteY1" fmla="*/ 445 h 9965"/>
                <a:gd name="connsiteX2" fmla="*/ 1185 w 10000"/>
                <a:gd name="connsiteY2" fmla="*/ 124 h 9965"/>
                <a:gd name="connsiteX3" fmla="*/ 490 w 10000"/>
                <a:gd name="connsiteY3" fmla="*/ 103 h 9965"/>
                <a:gd name="connsiteX4" fmla="*/ 19 w 10000"/>
                <a:gd name="connsiteY4" fmla="*/ 743 h 9965"/>
                <a:gd name="connsiteX5" fmla="*/ 421 w 10000"/>
                <a:gd name="connsiteY5" fmla="*/ 1720 h 9965"/>
                <a:gd name="connsiteX6" fmla="*/ 987 w 10000"/>
                <a:gd name="connsiteY6" fmla="*/ 2916 h 9965"/>
                <a:gd name="connsiteX7" fmla="*/ 988 w 10000"/>
                <a:gd name="connsiteY7" fmla="*/ 3801 h 9965"/>
                <a:gd name="connsiteX8" fmla="*/ 958 w 10000"/>
                <a:gd name="connsiteY8" fmla="*/ 5153 h 9965"/>
                <a:gd name="connsiteX9" fmla="*/ 1473 w 10000"/>
                <a:gd name="connsiteY9" fmla="*/ 6267 h 9965"/>
                <a:gd name="connsiteX10" fmla="*/ 2636 w 10000"/>
                <a:gd name="connsiteY10" fmla="*/ 6903 h 9965"/>
                <a:gd name="connsiteX11" fmla="*/ 4134 w 10000"/>
                <a:gd name="connsiteY11" fmla="*/ 7506 h 9965"/>
                <a:gd name="connsiteX12" fmla="*/ 5344 w 10000"/>
                <a:gd name="connsiteY12" fmla="*/ 8264 h 9965"/>
                <a:gd name="connsiteX13" fmla="*/ 6772 w 10000"/>
                <a:gd name="connsiteY13" fmla="*/ 9040 h 9965"/>
                <a:gd name="connsiteX14" fmla="*/ 7840 w 10000"/>
                <a:gd name="connsiteY14" fmla="*/ 9720 h 9965"/>
                <a:gd name="connsiteX15" fmla="*/ 8635 w 10000"/>
                <a:gd name="connsiteY15" fmla="*/ 9788 h 9965"/>
                <a:gd name="connsiteX16" fmla="*/ 9021 w 10000"/>
                <a:gd name="connsiteY16" fmla="*/ 9083 h 9965"/>
                <a:gd name="connsiteX17" fmla="*/ 9219 w 10000"/>
                <a:gd name="connsiteY17" fmla="*/ 8217 h 9965"/>
                <a:gd name="connsiteX18" fmla="*/ 10000 w 10000"/>
                <a:gd name="connsiteY18" fmla="*/ 7027 h 9965"/>
                <a:gd name="connsiteX0" fmla="*/ 1843 w 10000"/>
                <a:gd name="connsiteY0" fmla="*/ 1295 h 10000"/>
                <a:gd name="connsiteX1" fmla="*/ 1554 w 10000"/>
                <a:gd name="connsiteY1" fmla="*/ 636 h 10000"/>
                <a:gd name="connsiteX2" fmla="*/ 1185 w 10000"/>
                <a:gd name="connsiteY2" fmla="*/ 124 h 10000"/>
                <a:gd name="connsiteX3" fmla="*/ 490 w 10000"/>
                <a:gd name="connsiteY3" fmla="*/ 103 h 10000"/>
                <a:gd name="connsiteX4" fmla="*/ 19 w 10000"/>
                <a:gd name="connsiteY4" fmla="*/ 746 h 10000"/>
                <a:gd name="connsiteX5" fmla="*/ 421 w 10000"/>
                <a:gd name="connsiteY5" fmla="*/ 1726 h 10000"/>
                <a:gd name="connsiteX6" fmla="*/ 987 w 10000"/>
                <a:gd name="connsiteY6" fmla="*/ 2926 h 10000"/>
                <a:gd name="connsiteX7" fmla="*/ 988 w 10000"/>
                <a:gd name="connsiteY7" fmla="*/ 3814 h 10000"/>
                <a:gd name="connsiteX8" fmla="*/ 958 w 10000"/>
                <a:gd name="connsiteY8" fmla="*/ 5171 h 10000"/>
                <a:gd name="connsiteX9" fmla="*/ 1473 w 10000"/>
                <a:gd name="connsiteY9" fmla="*/ 6289 h 10000"/>
                <a:gd name="connsiteX10" fmla="*/ 2636 w 10000"/>
                <a:gd name="connsiteY10" fmla="*/ 6927 h 10000"/>
                <a:gd name="connsiteX11" fmla="*/ 4134 w 10000"/>
                <a:gd name="connsiteY11" fmla="*/ 7532 h 10000"/>
                <a:gd name="connsiteX12" fmla="*/ 5344 w 10000"/>
                <a:gd name="connsiteY12" fmla="*/ 8293 h 10000"/>
                <a:gd name="connsiteX13" fmla="*/ 6772 w 10000"/>
                <a:gd name="connsiteY13" fmla="*/ 9072 h 10000"/>
                <a:gd name="connsiteX14" fmla="*/ 7840 w 10000"/>
                <a:gd name="connsiteY14" fmla="*/ 9754 h 10000"/>
                <a:gd name="connsiteX15" fmla="*/ 8635 w 10000"/>
                <a:gd name="connsiteY15" fmla="*/ 9822 h 10000"/>
                <a:gd name="connsiteX16" fmla="*/ 9021 w 10000"/>
                <a:gd name="connsiteY16" fmla="*/ 9115 h 10000"/>
                <a:gd name="connsiteX17" fmla="*/ 9219 w 10000"/>
                <a:gd name="connsiteY17" fmla="*/ 8246 h 10000"/>
                <a:gd name="connsiteX18" fmla="*/ 10000 w 10000"/>
                <a:gd name="connsiteY18" fmla="*/ 7052 h 10000"/>
                <a:gd name="connsiteX0" fmla="*/ 1843 w 10000"/>
                <a:gd name="connsiteY0" fmla="*/ 1295 h 10000"/>
                <a:gd name="connsiteX1" fmla="*/ 1942 w 10000"/>
                <a:gd name="connsiteY1" fmla="*/ 1404 h 10000"/>
                <a:gd name="connsiteX2" fmla="*/ 1554 w 10000"/>
                <a:gd name="connsiteY2" fmla="*/ 636 h 10000"/>
                <a:gd name="connsiteX3" fmla="*/ 1185 w 10000"/>
                <a:gd name="connsiteY3" fmla="*/ 124 h 10000"/>
                <a:gd name="connsiteX4" fmla="*/ 490 w 10000"/>
                <a:gd name="connsiteY4" fmla="*/ 103 h 10000"/>
                <a:gd name="connsiteX5" fmla="*/ 19 w 10000"/>
                <a:gd name="connsiteY5" fmla="*/ 746 h 10000"/>
                <a:gd name="connsiteX6" fmla="*/ 421 w 10000"/>
                <a:gd name="connsiteY6" fmla="*/ 1726 h 10000"/>
                <a:gd name="connsiteX7" fmla="*/ 987 w 10000"/>
                <a:gd name="connsiteY7" fmla="*/ 2926 h 10000"/>
                <a:gd name="connsiteX8" fmla="*/ 988 w 10000"/>
                <a:gd name="connsiteY8" fmla="*/ 3814 h 10000"/>
                <a:gd name="connsiteX9" fmla="*/ 958 w 10000"/>
                <a:gd name="connsiteY9" fmla="*/ 5171 h 10000"/>
                <a:gd name="connsiteX10" fmla="*/ 1473 w 10000"/>
                <a:gd name="connsiteY10" fmla="*/ 6289 h 10000"/>
                <a:gd name="connsiteX11" fmla="*/ 2636 w 10000"/>
                <a:gd name="connsiteY11" fmla="*/ 6927 h 10000"/>
                <a:gd name="connsiteX12" fmla="*/ 4134 w 10000"/>
                <a:gd name="connsiteY12" fmla="*/ 7532 h 10000"/>
                <a:gd name="connsiteX13" fmla="*/ 5344 w 10000"/>
                <a:gd name="connsiteY13" fmla="*/ 8293 h 10000"/>
                <a:gd name="connsiteX14" fmla="*/ 6772 w 10000"/>
                <a:gd name="connsiteY14" fmla="*/ 9072 h 10000"/>
                <a:gd name="connsiteX15" fmla="*/ 7840 w 10000"/>
                <a:gd name="connsiteY15" fmla="*/ 9754 h 10000"/>
                <a:gd name="connsiteX16" fmla="*/ 8635 w 10000"/>
                <a:gd name="connsiteY16" fmla="*/ 9822 h 10000"/>
                <a:gd name="connsiteX17" fmla="*/ 9021 w 10000"/>
                <a:gd name="connsiteY17" fmla="*/ 9115 h 10000"/>
                <a:gd name="connsiteX18" fmla="*/ 9219 w 10000"/>
                <a:gd name="connsiteY18" fmla="*/ 8246 h 10000"/>
                <a:gd name="connsiteX19" fmla="*/ 10000 w 10000"/>
                <a:gd name="connsiteY19" fmla="*/ 7052 h 10000"/>
                <a:gd name="connsiteX0" fmla="*/ 1843 w 10000"/>
                <a:gd name="connsiteY0" fmla="*/ 1295 h 10000"/>
                <a:gd name="connsiteX1" fmla="*/ 1554 w 10000"/>
                <a:gd name="connsiteY1" fmla="*/ 636 h 10000"/>
                <a:gd name="connsiteX2" fmla="*/ 1185 w 10000"/>
                <a:gd name="connsiteY2" fmla="*/ 124 h 10000"/>
                <a:gd name="connsiteX3" fmla="*/ 490 w 10000"/>
                <a:gd name="connsiteY3" fmla="*/ 103 h 10000"/>
                <a:gd name="connsiteX4" fmla="*/ 19 w 10000"/>
                <a:gd name="connsiteY4" fmla="*/ 746 h 10000"/>
                <a:gd name="connsiteX5" fmla="*/ 421 w 10000"/>
                <a:gd name="connsiteY5" fmla="*/ 1726 h 10000"/>
                <a:gd name="connsiteX6" fmla="*/ 987 w 10000"/>
                <a:gd name="connsiteY6" fmla="*/ 2926 h 10000"/>
                <a:gd name="connsiteX7" fmla="*/ 988 w 10000"/>
                <a:gd name="connsiteY7" fmla="*/ 3814 h 10000"/>
                <a:gd name="connsiteX8" fmla="*/ 958 w 10000"/>
                <a:gd name="connsiteY8" fmla="*/ 5171 h 10000"/>
                <a:gd name="connsiteX9" fmla="*/ 1473 w 10000"/>
                <a:gd name="connsiteY9" fmla="*/ 6289 h 10000"/>
                <a:gd name="connsiteX10" fmla="*/ 2636 w 10000"/>
                <a:gd name="connsiteY10" fmla="*/ 6927 h 10000"/>
                <a:gd name="connsiteX11" fmla="*/ 4134 w 10000"/>
                <a:gd name="connsiteY11" fmla="*/ 7532 h 10000"/>
                <a:gd name="connsiteX12" fmla="*/ 5344 w 10000"/>
                <a:gd name="connsiteY12" fmla="*/ 8293 h 10000"/>
                <a:gd name="connsiteX13" fmla="*/ 6772 w 10000"/>
                <a:gd name="connsiteY13" fmla="*/ 9072 h 10000"/>
                <a:gd name="connsiteX14" fmla="*/ 7840 w 10000"/>
                <a:gd name="connsiteY14" fmla="*/ 9754 h 10000"/>
                <a:gd name="connsiteX15" fmla="*/ 8635 w 10000"/>
                <a:gd name="connsiteY15" fmla="*/ 9822 h 10000"/>
                <a:gd name="connsiteX16" fmla="*/ 9021 w 10000"/>
                <a:gd name="connsiteY16" fmla="*/ 9115 h 10000"/>
                <a:gd name="connsiteX17" fmla="*/ 9219 w 10000"/>
                <a:gd name="connsiteY17" fmla="*/ 8246 h 10000"/>
                <a:gd name="connsiteX18" fmla="*/ 10000 w 10000"/>
                <a:gd name="connsiteY18" fmla="*/ 7052 h 10000"/>
                <a:gd name="connsiteX0" fmla="*/ 2068 w 10000"/>
                <a:gd name="connsiteY0" fmla="*/ 1470 h 10000"/>
                <a:gd name="connsiteX1" fmla="*/ 1554 w 10000"/>
                <a:gd name="connsiteY1" fmla="*/ 636 h 10000"/>
                <a:gd name="connsiteX2" fmla="*/ 1185 w 10000"/>
                <a:gd name="connsiteY2" fmla="*/ 124 h 10000"/>
                <a:gd name="connsiteX3" fmla="*/ 490 w 10000"/>
                <a:gd name="connsiteY3" fmla="*/ 103 h 10000"/>
                <a:gd name="connsiteX4" fmla="*/ 19 w 10000"/>
                <a:gd name="connsiteY4" fmla="*/ 746 h 10000"/>
                <a:gd name="connsiteX5" fmla="*/ 421 w 10000"/>
                <a:gd name="connsiteY5" fmla="*/ 1726 h 10000"/>
                <a:gd name="connsiteX6" fmla="*/ 987 w 10000"/>
                <a:gd name="connsiteY6" fmla="*/ 2926 h 10000"/>
                <a:gd name="connsiteX7" fmla="*/ 988 w 10000"/>
                <a:gd name="connsiteY7" fmla="*/ 3814 h 10000"/>
                <a:gd name="connsiteX8" fmla="*/ 958 w 10000"/>
                <a:gd name="connsiteY8" fmla="*/ 5171 h 10000"/>
                <a:gd name="connsiteX9" fmla="*/ 1473 w 10000"/>
                <a:gd name="connsiteY9" fmla="*/ 6289 h 10000"/>
                <a:gd name="connsiteX10" fmla="*/ 2636 w 10000"/>
                <a:gd name="connsiteY10" fmla="*/ 6927 h 10000"/>
                <a:gd name="connsiteX11" fmla="*/ 4134 w 10000"/>
                <a:gd name="connsiteY11" fmla="*/ 7532 h 10000"/>
                <a:gd name="connsiteX12" fmla="*/ 5344 w 10000"/>
                <a:gd name="connsiteY12" fmla="*/ 8293 h 10000"/>
                <a:gd name="connsiteX13" fmla="*/ 6772 w 10000"/>
                <a:gd name="connsiteY13" fmla="*/ 9072 h 10000"/>
                <a:gd name="connsiteX14" fmla="*/ 7840 w 10000"/>
                <a:gd name="connsiteY14" fmla="*/ 9754 h 10000"/>
                <a:gd name="connsiteX15" fmla="*/ 8635 w 10000"/>
                <a:gd name="connsiteY15" fmla="*/ 9822 h 10000"/>
                <a:gd name="connsiteX16" fmla="*/ 9021 w 10000"/>
                <a:gd name="connsiteY16" fmla="*/ 9115 h 10000"/>
                <a:gd name="connsiteX17" fmla="*/ 9219 w 10000"/>
                <a:gd name="connsiteY17" fmla="*/ 8246 h 10000"/>
                <a:gd name="connsiteX18" fmla="*/ 10000 w 10000"/>
                <a:gd name="connsiteY18" fmla="*/ 7052 h 10000"/>
                <a:gd name="connsiteX0" fmla="*/ 2068 w 10000"/>
                <a:gd name="connsiteY0" fmla="*/ 1470 h 10000"/>
                <a:gd name="connsiteX1" fmla="*/ 1554 w 10000"/>
                <a:gd name="connsiteY1" fmla="*/ 636 h 10000"/>
                <a:gd name="connsiteX2" fmla="*/ 1185 w 10000"/>
                <a:gd name="connsiteY2" fmla="*/ 124 h 10000"/>
                <a:gd name="connsiteX3" fmla="*/ 490 w 10000"/>
                <a:gd name="connsiteY3" fmla="*/ 103 h 10000"/>
                <a:gd name="connsiteX4" fmla="*/ 19 w 10000"/>
                <a:gd name="connsiteY4" fmla="*/ 746 h 10000"/>
                <a:gd name="connsiteX5" fmla="*/ 421 w 10000"/>
                <a:gd name="connsiteY5" fmla="*/ 1726 h 10000"/>
                <a:gd name="connsiteX6" fmla="*/ 987 w 10000"/>
                <a:gd name="connsiteY6" fmla="*/ 2926 h 10000"/>
                <a:gd name="connsiteX7" fmla="*/ 988 w 10000"/>
                <a:gd name="connsiteY7" fmla="*/ 3814 h 10000"/>
                <a:gd name="connsiteX8" fmla="*/ 958 w 10000"/>
                <a:gd name="connsiteY8" fmla="*/ 5171 h 10000"/>
                <a:gd name="connsiteX9" fmla="*/ 1473 w 10000"/>
                <a:gd name="connsiteY9" fmla="*/ 6289 h 10000"/>
                <a:gd name="connsiteX10" fmla="*/ 2636 w 10000"/>
                <a:gd name="connsiteY10" fmla="*/ 6927 h 10000"/>
                <a:gd name="connsiteX11" fmla="*/ 4134 w 10000"/>
                <a:gd name="connsiteY11" fmla="*/ 7532 h 10000"/>
                <a:gd name="connsiteX12" fmla="*/ 5344 w 10000"/>
                <a:gd name="connsiteY12" fmla="*/ 8293 h 10000"/>
                <a:gd name="connsiteX13" fmla="*/ 6772 w 10000"/>
                <a:gd name="connsiteY13" fmla="*/ 9072 h 10000"/>
                <a:gd name="connsiteX14" fmla="*/ 7840 w 10000"/>
                <a:gd name="connsiteY14" fmla="*/ 9754 h 10000"/>
                <a:gd name="connsiteX15" fmla="*/ 8635 w 10000"/>
                <a:gd name="connsiteY15" fmla="*/ 9822 h 10000"/>
                <a:gd name="connsiteX16" fmla="*/ 9021 w 10000"/>
                <a:gd name="connsiteY16" fmla="*/ 9115 h 10000"/>
                <a:gd name="connsiteX17" fmla="*/ 9219 w 10000"/>
                <a:gd name="connsiteY17" fmla="*/ 8246 h 10000"/>
                <a:gd name="connsiteX18" fmla="*/ 10000 w 10000"/>
                <a:gd name="connsiteY18" fmla="*/ 7052 h 10000"/>
                <a:gd name="connsiteX0" fmla="*/ 2077 w 10009"/>
                <a:gd name="connsiteY0" fmla="*/ 1470 h 10000"/>
                <a:gd name="connsiteX1" fmla="*/ 1563 w 10009"/>
                <a:gd name="connsiteY1" fmla="*/ 636 h 10000"/>
                <a:gd name="connsiteX2" fmla="*/ 1194 w 10009"/>
                <a:gd name="connsiteY2" fmla="*/ 124 h 10000"/>
                <a:gd name="connsiteX3" fmla="*/ 499 w 10009"/>
                <a:gd name="connsiteY3" fmla="*/ 103 h 10000"/>
                <a:gd name="connsiteX4" fmla="*/ 28 w 10009"/>
                <a:gd name="connsiteY4" fmla="*/ 746 h 10000"/>
                <a:gd name="connsiteX5" fmla="*/ 430 w 10009"/>
                <a:gd name="connsiteY5" fmla="*/ 1726 h 10000"/>
                <a:gd name="connsiteX6" fmla="*/ 996 w 10009"/>
                <a:gd name="connsiteY6" fmla="*/ 2926 h 10000"/>
                <a:gd name="connsiteX7" fmla="*/ 997 w 10009"/>
                <a:gd name="connsiteY7" fmla="*/ 3814 h 10000"/>
                <a:gd name="connsiteX8" fmla="*/ 967 w 10009"/>
                <a:gd name="connsiteY8" fmla="*/ 5171 h 10000"/>
                <a:gd name="connsiteX9" fmla="*/ 1482 w 10009"/>
                <a:gd name="connsiteY9" fmla="*/ 6289 h 10000"/>
                <a:gd name="connsiteX10" fmla="*/ 2645 w 10009"/>
                <a:gd name="connsiteY10" fmla="*/ 6927 h 10000"/>
                <a:gd name="connsiteX11" fmla="*/ 4143 w 10009"/>
                <a:gd name="connsiteY11" fmla="*/ 7532 h 10000"/>
                <a:gd name="connsiteX12" fmla="*/ 5353 w 10009"/>
                <a:gd name="connsiteY12" fmla="*/ 8293 h 10000"/>
                <a:gd name="connsiteX13" fmla="*/ 6781 w 10009"/>
                <a:gd name="connsiteY13" fmla="*/ 9072 h 10000"/>
                <a:gd name="connsiteX14" fmla="*/ 7849 w 10009"/>
                <a:gd name="connsiteY14" fmla="*/ 9754 h 10000"/>
                <a:gd name="connsiteX15" fmla="*/ 8644 w 10009"/>
                <a:gd name="connsiteY15" fmla="*/ 9822 h 10000"/>
                <a:gd name="connsiteX16" fmla="*/ 9030 w 10009"/>
                <a:gd name="connsiteY16" fmla="*/ 9115 h 10000"/>
                <a:gd name="connsiteX17" fmla="*/ 9228 w 10009"/>
                <a:gd name="connsiteY17" fmla="*/ 8246 h 10000"/>
                <a:gd name="connsiteX18" fmla="*/ 10009 w 10009"/>
                <a:gd name="connsiteY18" fmla="*/ 7052 h 10000"/>
                <a:gd name="connsiteX0" fmla="*/ 2077 w 10009"/>
                <a:gd name="connsiteY0" fmla="*/ 1470 h 10000"/>
                <a:gd name="connsiteX1" fmla="*/ 1563 w 10009"/>
                <a:gd name="connsiteY1" fmla="*/ 636 h 10000"/>
                <a:gd name="connsiteX2" fmla="*/ 1194 w 10009"/>
                <a:gd name="connsiteY2" fmla="*/ 124 h 10000"/>
                <a:gd name="connsiteX3" fmla="*/ 499 w 10009"/>
                <a:gd name="connsiteY3" fmla="*/ 103 h 10000"/>
                <a:gd name="connsiteX4" fmla="*/ 28 w 10009"/>
                <a:gd name="connsiteY4" fmla="*/ 746 h 10000"/>
                <a:gd name="connsiteX5" fmla="*/ 430 w 10009"/>
                <a:gd name="connsiteY5" fmla="*/ 1726 h 10000"/>
                <a:gd name="connsiteX6" fmla="*/ 996 w 10009"/>
                <a:gd name="connsiteY6" fmla="*/ 2926 h 10000"/>
                <a:gd name="connsiteX7" fmla="*/ 997 w 10009"/>
                <a:gd name="connsiteY7" fmla="*/ 3814 h 10000"/>
                <a:gd name="connsiteX8" fmla="*/ 1126 w 10009"/>
                <a:gd name="connsiteY8" fmla="*/ 5253 h 10000"/>
                <a:gd name="connsiteX9" fmla="*/ 1482 w 10009"/>
                <a:gd name="connsiteY9" fmla="*/ 6289 h 10000"/>
                <a:gd name="connsiteX10" fmla="*/ 2645 w 10009"/>
                <a:gd name="connsiteY10" fmla="*/ 6927 h 10000"/>
                <a:gd name="connsiteX11" fmla="*/ 4143 w 10009"/>
                <a:gd name="connsiteY11" fmla="*/ 7532 h 10000"/>
                <a:gd name="connsiteX12" fmla="*/ 5353 w 10009"/>
                <a:gd name="connsiteY12" fmla="*/ 8293 h 10000"/>
                <a:gd name="connsiteX13" fmla="*/ 6781 w 10009"/>
                <a:gd name="connsiteY13" fmla="*/ 9072 h 10000"/>
                <a:gd name="connsiteX14" fmla="*/ 7849 w 10009"/>
                <a:gd name="connsiteY14" fmla="*/ 9754 h 10000"/>
                <a:gd name="connsiteX15" fmla="*/ 8644 w 10009"/>
                <a:gd name="connsiteY15" fmla="*/ 9822 h 10000"/>
                <a:gd name="connsiteX16" fmla="*/ 9030 w 10009"/>
                <a:gd name="connsiteY16" fmla="*/ 9115 h 10000"/>
                <a:gd name="connsiteX17" fmla="*/ 9228 w 10009"/>
                <a:gd name="connsiteY17" fmla="*/ 8246 h 10000"/>
                <a:gd name="connsiteX18" fmla="*/ 10009 w 10009"/>
                <a:gd name="connsiteY18" fmla="*/ 7052 h 10000"/>
                <a:gd name="connsiteX0" fmla="*/ 2077 w 10009"/>
                <a:gd name="connsiteY0" fmla="*/ 1470 h 10000"/>
                <a:gd name="connsiteX1" fmla="*/ 1563 w 10009"/>
                <a:gd name="connsiteY1" fmla="*/ 636 h 10000"/>
                <a:gd name="connsiteX2" fmla="*/ 1194 w 10009"/>
                <a:gd name="connsiteY2" fmla="*/ 124 h 10000"/>
                <a:gd name="connsiteX3" fmla="*/ 499 w 10009"/>
                <a:gd name="connsiteY3" fmla="*/ 103 h 10000"/>
                <a:gd name="connsiteX4" fmla="*/ 28 w 10009"/>
                <a:gd name="connsiteY4" fmla="*/ 746 h 10000"/>
                <a:gd name="connsiteX5" fmla="*/ 430 w 10009"/>
                <a:gd name="connsiteY5" fmla="*/ 1726 h 10000"/>
                <a:gd name="connsiteX6" fmla="*/ 996 w 10009"/>
                <a:gd name="connsiteY6" fmla="*/ 2926 h 10000"/>
                <a:gd name="connsiteX7" fmla="*/ 1016 w 10009"/>
                <a:gd name="connsiteY7" fmla="*/ 4026 h 10000"/>
                <a:gd name="connsiteX8" fmla="*/ 1126 w 10009"/>
                <a:gd name="connsiteY8" fmla="*/ 5253 h 10000"/>
                <a:gd name="connsiteX9" fmla="*/ 1482 w 10009"/>
                <a:gd name="connsiteY9" fmla="*/ 6289 h 10000"/>
                <a:gd name="connsiteX10" fmla="*/ 2645 w 10009"/>
                <a:gd name="connsiteY10" fmla="*/ 6927 h 10000"/>
                <a:gd name="connsiteX11" fmla="*/ 4143 w 10009"/>
                <a:gd name="connsiteY11" fmla="*/ 7532 h 10000"/>
                <a:gd name="connsiteX12" fmla="*/ 5353 w 10009"/>
                <a:gd name="connsiteY12" fmla="*/ 8293 h 10000"/>
                <a:gd name="connsiteX13" fmla="*/ 6781 w 10009"/>
                <a:gd name="connsiteY13" fmla="*/ 9072 h 10000"/>
                <a:gd name="connsiteX14" fmla="*/ 7849 w 10009"/>
                <a:gd name="connsiteY14" fmla="*/ 9754 h 10000"/>
                <a:gd name="connsiteX15" fmla="*/ 8644 w 10009"/>
                <a:gd name="connsiteY15" fmla="*/ 9822 h 10000"/>
                <a:gd name="connsiteX16" fmla="*/ 9030 w 10009"/>
                <a:gd name="connsiteY16" fmla="*/ 9115 h 10000"/>
                <a:gd name="connsiteX17" fmla="*/ 9228 w 10009"/>
                <a:gd name="connsiteY17" fmla="*/ 8246 h 10000"/>
                <a:gd name="connsiteX18" fmla="*/ 10009 w 10009"/>
                <a:gd name="connsiteY18" fmla="*/ 7052 h 10000"/>
                <a:gd name="connsiteX0" fmla="*/ 2077 w 10009"/>
                <a:gd name="connsiteY0" fmla="*/ 1470 h 10000"/>
                <a:gd name="connsiteX1" fmla="*/ 1563 w 10009"/>
                <a:gd name="connsiteY1" fmla="*/ 636 h 10000"/>
                <a:gd name="connsiteX2" fmla="*/ 1194 w 10009"/>
                <a:gd name="connsiteY2" fmla="*/ 124 h 10000"/>
                <a:gd name="connsiteX3" fmla="*/ 499 w 10009"/>
                <a:gd name="connsiteY3" fmla="*/ 103 h 10000"/>
                <a:gd name="connsiteX4" fmla="*/ 28 w 10009"/>
                <a:gd name="connsiteY4" fmla="*/ 746 h 10000"/>
                <a:gd name="connsiteX5" fmla="*/ 430 w 10009"/>
                <a:gd name="connsiteY5" fmla="*/ 1726 h 10000"/>
                <a:gd name="connsiteX6" fmla="*/ 895 w 10009"/>
                <a:gd name="connsiteY6" fmla="*/ 2813 h 10000"/>
                <a:gd name="connsiteX7" fmla="*/ 1016 w 10009"/>
                <a:gd name="connsiteY7" fmla="*/ 4026 h 10000"/>
                <a:gd name="connsiteX8" fmla="*/ 1126 w 10009"/>
                <a:gd name="connsiteY8" fmla="*/ 5253 h 10000"/>
                <a:gd name="connsiteX9" fmla="*/ 1482 w 10009"/>
                <a:gd name="connsiteY9" fmla="*/ 6289 h 10000"/>
                <a:gd name="connsiteX10" fmla="*/ 2645 w 10009"/>
                <a:gd name="connsiteY10" fmla="*/ 6927 h 10000"/>
                <a:gd name="connsiteX11" fmla="*/ 4143 w 10009"/>
                <a:gd name="connsiteY11" fmla="*/ 7532 h 10000"/>
                <a:gd name="connsiteX12" fmla="*/ 5353 w 10009"/>
                <a:gd name="connsiteY12" fmla="*/ 8293 h 10000"/>
                <a:gd name="connsiteX13" fmla="*/ 6781 w 10009"/>
                <a:gd name="connsiteY13" fmla="*/ 9072 h 10000"/>
                <a:gd name="connsiteX14" fmla="*/ 7849 w 10009"/>
                <a:gd name="connsiteY14" fmla="*/ 9754 h 10000"/>
                <a:gd name="connsiteX15" fmla="*/ 8644 w 10009"/>
                <a:gd name="connsiteY15" fmla="*/ 9822 h 10000"/>
                <a:gd name="connsiteX16" fmla="*/ 9030 w 10009"/>
                <a:gd name="connsiteY16" fmla="*/ 9115 h 10000"/>
                <a:gd name="connsiteX17" fmla="*/ 9228 w 10009"/>
                <a:gd name="connsiteY17" fmla="*/ 8246 h 10000"/>
                <a:gd name="connsiteX18" fmla="*/ 10009 w 10009"/>
                <a:gd name="connsiteY18" fmla="*/ 7052 h 10000"/>
                <a:gd name="connsiteX0" fmla="*/ 2077 w 10009"/>
                <a:gd name="connsiteY0" fmla="*/ 1470 h 10000"/>
                <a:gd name="connsiteX1" fmla="*/ 1563 w 10009"/>
                <a:gd name="connsiteY1" fmla="*/ 636 h 10000"/>
                <a:gd name="connsiteX2" fmla="*/ 1194 w 10009"/>
                <a:gd name="connsiteY2" fmla="*/ 124 h 10000"/>
                <a:gd name="connsiteX3" fmla="*/ 499 w 10009"/>
                <a:gd name="connsiteY3" fmla="*/ 103 h 10000"/>
                <a:gd name="connsiteX4" fmla="*/ 28 w 10009"/>
                <a:gd name="connsiteY4" fmla="*/ 746 h 10000"/>
                <a:gd name="connsiteX5" fmla="*/ 430 w 10009"/>
                <a:gd name="connsiteY5" fmla="*/ 1726 h 10000"/>
                <a:gd name="connsiteX6" fmla="*/ 895 w 10009"/>
                <a:gd name="connsiteY6" fmla="*/ 2813 h 10000"/>
                <a:gd name="connsiteX7" fmla="*/ 1016 w 10009"/>
                <a:gd name="connsiteY7" fmla="*/ 4026 h 10000"/>
                <a:gd name="connsiteX8" fmla="*/ 1126 w 10009"/>
                <a:gd name="connsiteY8" fmla="*/ 5253 h 10000"/>
                <a:gd name="connsiteX9" fmla="*/ 1482 w 10009"/>
                <a:gd name="connsiteY9" fmla="*/ 6289 h 10000"/>
                <a:gd name="connsiteX10" fmla="*/ 2537 w 10009"/>
                <a:gd name="connsiteY10" fmla="*/ 7112 h 10000"/>
                <a:gd name="connsiteX11" fmla="*/ 4143 w 10009"/>
                <a:gd name="connsiteY11" fmla="*/ 7532 h 10000"/>
                <a:gd name="connsiteX12" fmla="*/ 5353 w 10009"/>
                <a:gd name="connsiteY12" fmla="*/ 8293 h 10000"/>
                <a:gd name="connsiteX13" fmla="*/ 6781 w 10009"/>
                <a:gd name="connsiteY13" fmla="*/ 9072 h 10000"/>
                <a:gd name="connsiteX14" fmla="*/ 7849 w 10009"/>
                <a:gd name="connsiteY14" fmla="*/ 9754 h 10000"/>
                <a:gd name="connsiteX15" fmla="*/ 8644 w 10009"/>
                <a:gd name="connsiteY15" fmla="*/ 9822 h 10000"/>
                <a:gd name="connsiteX16" fmla="*/ 9030 w 10009"/>
                <a:gd name="connsiteY16" fmla="*/ 9115 h 10000"/>
                <a:gd name="connsiteX17" fmla="*/ 9228 w 10009"/>
                <a:gd name="connsiteY17" fmla="*/ 8246 h 10000"/>
                <a:gd name="connsiteX18" fmla="*/ 10009 w 10009"/>
                <a:gd name="connsiteY18" fmla="*/ 7052 h 10000"/>
                <a:gd name="connsiteX0" fmla="*/ 2077 w 10009"/>
                <a:gd name="connsiteY0" fmla="*/ 1470 h 10000"/>
                <a:gd name="connsiteX1" fmla="*/ 1563 w 10009"/>
                <a:gd name="connsiteY1" fmla="*/ 636 h 10000"/>
                <a:gd name="connsiteX2" fmla="*/ 1194 w 10009"/>
                <a:gd name="connsiteY2" fmla="*/ 124 h 10000"/>
                <a:gd name="connsiteX3" fmla="*/ 499 w 10009"/>
                <a:gd name="connsiteY3" fmla="*/ 103 h 10000"/>
                <a:gd name="connsiteX4" fmla="*/ 28 w 10009"/>
                <a:gd name="connsiteY4" fmla="*/ 746 h 10000"/>
                <a:gd name="connsiteX5" fmla="*/ 430 w 10009"/>
                <a:gd name="connsiteY5" fmla="*/ 1726 h 10000"/>
                <a:gd name="connsiteX6" fmla="*/ 895 w 10009"/>
                <a:gd name="connsiteY6" fmla="*/ 2813 h 10000"/>
                <a:gd name="connsiteX7" fmla="*/ 1016 w 10009"/>
                <a:gd name="connsiteY7" fmla="*/ 4026 h 10000"/>
                <a:gd name="connsiteX8" fmla="*/ 1126 w 10009"/>
                <a:gd name="connsiteY8" fmla="*/ 5253 h 10000"/>
                <a:gd name="connsiteX9" fmla="*/ 1482 w 10009"/>
                <a:gd name="connsiteY9" fmla="*/ 6289 h 10000"/>
                <a:gd name="connsiteX10" fmla="*/ 2537 w 10009"/>
                <a:gd name="connsiteY10" fmla="*/ 7112 h 10000"/>
                <a:gd name="connsiteX11" fmla="*/ 4025 w 10009"/>
                <a:gd name="connsiteY11" fmla="*/ 7839 h 10000"/>
                <a:gd name="connsiteX12" fmla="*/ 5353 w 10009"/>
                <a:gd name="connsiteY12" fmla="*/ 8293 h 10000"/>
                <a:gd name="connsiteX13" fmla="*/ 6781 w 10009"/>
                <a:gd name="connsiteY13" fmla="*/ 9072 h 10000"/>
                <a:gd name="connsiteX14" fmla="*/ 7849 w 10009"/>
                <a:gd name="connsiteY14" fmla="*/ 9754 h 10000"/>
                <a:gd name="connsiteX15" fmla="*/ 8644 w 10009"/>
                <a:gd name="connsiteY15" fmla="*/ 9822 h 10000"/>
                <a:gd name="connsiteX16" fmla="*/ 9030 w 10009"/>
                <a:gd name="connsiteY16" fmla="*/ 9115 h 10000"/>
                <a:gd name="connsiteX17" fmla="*/ 9228 w 10009"/>
                <a:gd name="connsiteY17" fmla="*/ 8246 h 10000"/>
                <a:gd name="connsiteX18" fmla="*/ 10009 w 10009"/>
                <a:gd name="connsiteY18" fmla="*/ 7052 h 10000"/>
                <a:gd name="connsiteX0" fmla="*/ 2077 w 10009"/>
                <a:gd name="connsiteY0" fmla="*/ 1470 h 10000"/>
                <a:gd name="connsiteX1" fmla="*/ 1563 w 10009"/>
                <a:gd name="connsiteY1" fmla="*/ 636 h 10000"/>
                <a:gd name="connsiteX2" fmla="*/ 1194 w 10009"/>
                <a:gd name="connsiteY2" fmla="*/ 124 h 10000"/>
                <a:gd name="connsiteX3" fmla="*/ 499 w 10009"/>
                <a:gd name="connsiteY3" fmla="*/ 103 h 10000"/>
                <a:gd name="connsiteX4" fmla="*/ 28 w 10009"/>
                <a:gd name="connsiteY4" fmla="*/ 746 h 10000"/>
                <a:gd name="connsiteX5" fmla="*/ 430 w 10009"/>
                <a:gd name="connsiteY5" fmla="*/ 1726 h 10000"/>
                <a:gd name="connsiteX6" fmla="*/ 895 w 10009"/>
                <a:gd name="connsiteY6" fmla="*/ 2813 h 10000"/>
                <a:gd name="connsiteX7" fmla="*/ 1016 w 10009"/>
                <a:gd name="connsiteY7" fmla="*/ 4026 h 10000"/>
                <a:gd name="connsiteX8" fmla="*/ 1126 w 10009"/>
                <a:gd name="connsiteY8" fmla="*/ 5253 h 10000"/>
                <a:gd name="connsiteX9" fmla="*/ 1482 w 10009"/>
                <a:gd name="connsiteY9" fmla="*/ 6289 h 10000"/>
                <a:gd name="connsiteX10" fmla="*/ 2537 w 10009"/>
                <a:gd name="connsiteY10" fmla="*/ 7112 h 10000"/>
                <a:gd name="connsiteX11" fmla="*/ 4025 w 10009"/>
                <a:gd name="connsiteY11" fmla="*/ 7839 h 10000"/>
                <a:gd name="connsiteX12" fmla="*/ 5287 w 10009"/>
                <a:gd name="connsiteY12" fmla="*/ 8639 h 10000"/>
                <a:gd name="connsiteX13" fmla="*/ 6781 w 10009"/>
                <a:gd name="connsiteY13" fmla="*/ 9072 h 10000"/>
                <a:gd name="connsiteX14" fmla="*/ 7849 w 10009"/>
                <a:gd name="connsiteY14" fmla="*/ 9754 h 10000"/>
                <a:gd name="connsiteX15" fmla="*/ 8644 w 10009"/>
                <a:gd name="connsiteY15" fmla="*/ 9822 h 10000"/>
                <a:gd name="connsiteX16" fmla="*/ 9030 w 10009"/>
                <a:gd name="connsiteY16" fmla="*/ 9115 h 10000"/>
                <a:gd name="connsiteX17" fmla="*/ 9228 w 10009"/>
                <a:gd name="connsiteY17" fmla="*/ 8246 h 10000"/>
                <a:gd name="connsiteX18" fmla="*/ 10009 w 10009"/>
                <a:gd name="connsiteY18" fmla="*/ 7052 h 10000"/>
                <a:gd name="connsiteX0" fmla="*/ 2077 w 10009"/>
                <a:gd name="connsiteY0" fmla="*/ 1470 h 10000"/>
                <a:gd name="connsiteX1" fmla="*/ 1563 w 10009"/>
                <a:gd name="connsiteY1" fmla="*/ 636 h 10000"/>
                <a:gd name="connsiteX2" fmla="*/ 1194 w 10009"/>
                <a:gd name="connsiteY2" fmla="*/ 124 h 10000"/>
                <a:gd name="connsiteX3" fmla="*/ 499 w 10009"/>
                <a:gd name="connsiteY3" fmla="*/ 103 h 10000"/>
                <a:gd name="connsiteX4" fmla="*/ 28 w 10009"/>
                <a:gd name="connsiteY4" fmla="*/ 746 h 10000"/>
                <a:gd name="connsiteX5" fmla="*/ 430 w 10009"/>
                <a:gd name="connsiteY5" fmla="*/ 1726 h 10000"/>
                <a:gd name="connsiteX6" fmla="*/ 895 w 10009"/>
                <a:gd name="connsiteY6" fmla="*/ 2813 h 10000"/>
                <a:gd name="connsiteX7" fmla="*/ 1016 w 10009"/>
                <a:gd name="connsiteY7" fmla="*/ 4026 h 10000"/>
                <a:gd name="connsiteX8" fmla="*/ 1126 w 10009"/>
                <a:gd name="connsiteY8" fmla="*/ 5253 h 10000"/>
                <a:gd name="connsiteX9" fmla="*/ 1482 w 10009"/>
                <a:gd name="connsiteY9" fmla="*/ 6289 h 10000"/>
                <a:gd name="connsiteX10" fmla="*/ 2537 w 10009"/>
                <a:gd name="connsiteY10" fmla="*/ 7112 h 10000"/>
                <a:gd name="connsiteX11" fmla="*/ 4025 w 10009"/>
                <a:gd name="connsiteY11" fmla="*/ 7839 h 10000"/>
                <a:gd name="connsiteX12" fmla="*/ 5287 w 10009"/>
                <a:gd name="connsiteY12" fmla="*/ 8639 h 10000"/>
                <a:gd name="connsiteX13" fmla="*/ 6710 w 10009"/>
                <a:gd name="connsiteY13" fmla="*/ 9260 h 10000"/>
                <a:gd name="connsiteX14" fmla="*/ 7849 w 10009"/>
                <a:gd name="connsiteY14" fmla="*/ 9754 h 10000"/>
                <a:gd name="connsiteX15" fmla="*/ 8644 w 10009"/>
                <a:gd name="connsiteY15" fmla="*/ 9822 h 10000"/>
                <a:gd name="connsiteX16" fmla="*/ 9030 w 10009"/>
                <a:gd name="connsiteY16" fmla="*/ 9115 h 10000"/>
                <a:gd name="connsiteX17" fmla="*/ 9228 w 10009"/>
                <a:gd name="connsiteY17" fmla="*/ 8246 h 10000"/>
                <a:gd name="connsiteX18" fmla="*/ 10009 w 10009"/>
                <a:gd name="connsiteY18" fmla="*/ 7052 h 10000"/>
                <a:gd name="connsiteX0" fmla="*/ 2077 w 10009"/>
                <a:gd name="connsiteY0" fmla="*/ 1470 h 9895"/>
                <a:gd name="connsiteX1" fmla="*/ 1563 w 10009"/>
                <a:gd name="connsiteY1" fmla="*/ 636 h 9895"/>
                <a:gd name="connsiteX2" fmla="*/ 1194 w 10009"/>
                <a:gd name="connsiteY2" fmla="*/ 124 h 9895"/>
                <a:gd name="connsiteX3" fmla="*/ 499 w 10009"/>
                <a:gd name="connsiteY3" fmla="*/ 103 h 9895"/>
                <a:gd name="connsiteX4" fmla="*/ 28 w 10009"/>
                <a:gd name="connsiteY4" fmla="*/ 746 h 9895"/>
                <a:gd name="connsiteX5" fmla="*/ 430 w 10009"/>
                <a:gd name="connsiteY5" fmla="*/ 1726 h 9895"/>
                <a:gd name="connsiteX6" fmla="*/ 895 w 10009"/>
                <a:gd name="connsiteY6" fmla="*/ 2813 h 9895"/>
                <a:gd name="connsiteX7" fmla="*/ 1016 w 10009"/>
                <a:gd name="connsiteY7" fmla="*/ 4026 h 9895"/>
                <a:gd name="connsiteX8" fmla="*/ 1126 w 10009"/>
                <a:gd name="connsiteY8" fmla="*/ 5253 h 9895"/>
                <a:gd name="connsiteX9" fmla="*/ 1482 w 10009"/>
                <a:gd name="connsiteY9" fmla="*/ 6289 h 9895"/>
                <a:gd name="connsiteX10" fmla="*/ 2537 w 10009"/>
                <a:gd name="connsiteY10" fmla="*/ 7112 h 9895"/>
                <a:gd name="connsiteX11" fmla="*/ 4025 w 10009"/>
                <a:gd name="connsiteY11" fmla="*/ 7839 h 9895"/>
                <a:gd name="connsiteX12" fmla="*/ 5287 w 10009"/>
                <a:gd name="connsiteY12" fmla="*/ 8639 h 9895"/>
                <a:gd name="connsiteX13" fmla="*/ 6710 w 10009"/>
                <a:gd name="connsiteY13" fmla="*/ 9260 h 9895"/>
                <a:gd name="connsiteX14" fmla="*/ 7958 w 10009"/>
                <a:gd name="connsiteY14" fmla="*/ 9552 h 9895"/>
                <a:gd name="connsiteX15" fmla="*/ 8644 w 10009"/>
                <a:gd name="connsiteY15" fmla="*/ 9822 h 9895"/>
                <a:gd name="connsiteX16" fmla="*/ 9030 w 10009"/>
                <a:gd name="connsiteY16" fmla="*/ 9115 h 9895"/>
                <a:gd name="connsiteX17" fmla="*/ 9228 w 10009"/>
                <a:gd name="connsiteY17" fmla="*/ 8246 h 9895"/>
                <a:gd name="connsiteX18" fmla="*/ 10009 w 10009"/>
                <a:gd name="connsiteY18" fmla="*/ 7052 h 9895"/>
                <a:gd name="connsiteX0" fmla="*/ 2075 w 10000"/>
                <a:gd name="connsiteY0" fmla="*/ 1486 h 10000"/>
                <a:gd name="connsiteX1" fmla="*/ 1562 w 10000"/>
                <a:gd name="connsiteY1" fmla="*/ 643 h 10000"/>
                <a:gd name="connsiteX2" fmla="*/ 1193 w 10000"/>
                <a:gd name="connsiteY2" fmla="*/ 125 h 10000"/>
                <a:gd name="connsiteX3" fmla="*/ 499 w 10000"/>
                <a:gd name="connsiteY3" fmla="*/ 104 h 10000"/>
                <a:gd name="connsiteX4" fmla="*/ 28 w 10000"/>
                <a:gd name="connsiteY4" fmla="*/ 754 h 10000"/>
                <a:gd name="connsiteX5" fmla="*/ 430 w 10000"/>
                <a:gd name="connsiteY5" fmla="*/ 1744 h 10000"/>
                <a:gd name="connsiteX6" fmla="*/ 894 w 10000"/>
                <a:gd name="connsiteY6" fmla="*/ 2843 h 10000"/>
                <a:gd name="connsiteX7" fmla="*/ 1015 w 10000"/>
                <a:gd name="connsiteY7" fmla="*/ 4069 h 10000"/>
                <a:gd name="connsiteX8" fmla="*/ 1125 w 10000"/>
                <a:gd name="connsiteY8" fmla="*/ 5309 h 10000"/>
                <a:gd name="connsiteX9" fmla="*/ 1481 w 10000"/>
                <a:gd name="connsiteY9" fmla="*/ 6356 h 10000"/>
                <a:gd name="connsiteX10" fmla="*/ 2535 w 10000"/>
                <a:gd name="connsiteY10" fmla="*/ 7187 h 10000"/>
                <a:gd name="connsiteX11" fmla="*/ 4021 w 10000"/>
                <a:gd name="connsiteY11" fmla="*/ 7922 h 10000"/>
                <a:gd name="connsiteX12" fmla="*/ 5282 w 10000"/>
                <a:gd name="connsiteY12" fmla="*/ 8731 h 10000"/>
                <a:gd name="connsiteX13" fmla="*/ 6704 w 10000"/>
                <a:gd name="connsiteY13" fmla="*/ 9358 h 10000"/>
                <a:gd name="connsiteX14" fmla="*/ 7951 w 10000"/>
                <a:gd name="connsiteY14" fmla="*/ 9653 h 10000"/>
                <a:gd name="connsiteX15" fmla="*/ 8636 w 10000"/>
                <a:gd name="connsiteY15" fmla="*/ 9926 h 10000"/>
                <a:gd name="connsiteX16" fmla="*/ 9022 w 10000"/>
                <a:gd name="connsiteY16" fmla="*/ 9212 h 10000"/>
                <a:gd name="connsiteX17" fmla="*/ 9220 w 10000"/>
                <a:gd name="connsiteY17" fmla="*/ 8334 h 10000"/>
                <a:gd name="connsiteX18" fmla="*/ 10000 w 10000"/>
                <a:gd name="connsiteY18" fmla="*/ 7127 h 10000"/>
                <a:gd name="connsiteX0" fmla="*/ 2075 w 10000"/>
                <a:gd name="connsiteY0" fmla="*/ 1486 h 9819"/>
                <a:gd name="connsiteX1" fmla="*/ 1562 w 10000"/>
                <a:gd name="connsiteY1" fmla="*/ 643 h 9819"/>
                <a:gd name="connsiteX2" fmla="*/ 1193 w 10000"/>
                <a:gd name="connsiteY2" fmla="*/ 125 h 9819"/>
                <a:gd name="connsiteX3" fmla="*/ 499 w 10000"/>
                <a:gd name="connsiteY3" fmla="*/ 104 h 9819"/>
                <a:gd name="connsiteX4" fmla="*/ 28 w 10000"/>
                <a:gd name="connsiteY4" fmla="*/ 754 h 9819"/>
                <a:gd name="connsiteX5" fmla="*/ 430 w 10000"/>
                <a:gd name="connsiteY5" fmla="*/ 1744 h 9819"/>
                <a:gd name="connsiteX6" fmla="*/ 894 w 10000"/>
                <a:gd name="connsiteY6" fmla="*/ 2843 h 9819"/>
                <a:gd name="connsiteX7" fmla="*/ 1015 w 10000"/>
                <a:gd name="connsiteY7" fmla="*/ 4069 h 9819"/>
                <a:gd name="connsiteX8" fmla="*/ 1125 w 10000"/>
                <a:gd name="connsiteY8" fmla="*/ 5309 h 9819"/>
                <a:gd name="connsiteX9" fmla="*/ 1481 w 10000"/>
                <a:gd name="connsiteY9" fmla="*/ 6356 h 9819"/>
                <a:gd name="connsiteX10" fmla="*/ 2535 w 10000"/>
                <a:gd name="connsiteY10" fmla="*/ 7187 h 9819"/>
                <a:gd name="connsiteX11" fmla="*/ 4021 w 10000"/>
                <a:gd name="connsiteY11" fmla="*/ 7922 h 9819"/>
                <a:gd name="connsiteX12" fmla="*/ 5282 w 10000"/>
                <a:gd name="connsiteY12" fmla="*/ 8731 h 9819"/>
                <a:gd name="connsiteX13" fmla="*/ 6704 w 10000"/>
                <a:gd name="connsiteY13" fmla="*/ 9358 h 9819"/>
                <a:gd name="connsiteX14" fmla="*/ 7951 w 10000"/>
                <a:gd name="connsiteY14" fmla="*/ 9653 h 9819"/>
                <a:gd name="connsiteX15" fmla="*/ 8817 w 10000"/>
                <a:gd name="connsiteY15" fmla="*/ 9745 h 9819"/>
                <a:gd name="connsiteX16" fmla="*/ 9022 w 10000"/>
                <a:gd name="connsiteY16" fmla="*/ 9212 h 9819"/>
                <a:gd name="connsiteX17" fmla="*/ 9220 w 10000"/>
                <a:gd name="connsiteY17" fmla="*/ 8334 h 9819"/>
                <a:gd name="connsiteX18" fmla="*/ 10000 w 10000"/>
                <a:gd name="connsiteY18" fmla="*/ 7127 h 9819"/>
                <a:gd name="connsiteX0" fmla="*/ 2075 w 10000"/>
                <a:gd name="connsiteY0" fmla="*/ 1513 h 10001"/>
                <a:gd name="connsiteX1" fmla="*/ 1562 w 10000"/>
                <a:gd name="connsiteY1" fmla="*/ 655 h 10001"/>
                <a:gd name="connsiteX2" fmla="*/ 1193 w 10000"/>
                <a:gd name="connsiteY2" fmla="*/ 127 h 10001"/>
                <a:gd name="connsiteX3" fmla="*/ 499 w 10000"/>
                <a:gd name="connsiteY3" fmla="*/ 106 h 10001"/>
                <a:gd name="connsiteX4" fmla="*/ 28 w 10000"/>
                <a:gd name="connsiteY4" fmla="*/ 768 h 10001"/>
                <a:gd name="connsiteX5" fmla="*/ 430 w 10000"/>
                <a:gd name="connsiteY5" fmla="*/ 1776 h 10001"/>
                <a:gd name="connsiteX6" fmla="*/ 894 w 10000"/>
                <a:gd name="connsiteY6" fmla="*/ 2895 h 10001"/>
                <a:gd name="connsiteX7" fmla="*/ 1015 w 10000"/>
                <a:gd name="connsiteY7" fmla="*/ 4144 h 10001"/>
                <a:gd name="connsiteX8" fmla="*/ 1125 w 10000"/>
                <a:gd name="connsiteY8" fmla="*/ 5407 h 10001"/>
                <a:gd name="connsiteX9" fmla="*/ 1481 w 10000"/>
                <a:gd name="connsiteY9" fmla="*/ 6473 h 10001"/>
                <a:gd name="connsiteX10" fmla="*/ 2535 w 10000"/>
                <a:gd name="connsiteY10" fmla="*/ 7319 h 10001"/>
                <a:gd name="connsiteX11" fmla="*/ 4021 w 10000"/>
                <a:gd name="connsiteY11" fmla="*/ 8068 h 10001"/>
                <a:gd name="connsiteX12" fmla="*/ 5282 w 10000"/>
                <a:gd name="connsiteY12" fmla="*/ 8892 h 10001"/>
                <a:gd name="connsiteX13" fmla="*/ 6704 w 10000"/>
                <a:gd name="connsiteY13" fmla="*/ 9531 h 10001"/>
                <a:gd name="connsiteX14" fmla="*/ 7951 w 10000"/>
                <a:gd name="connsiteY14" fmla="*/ 9831 h 10001"/>
                <a:gd name="connsiteX15" fmla="*/ 8817 w 10000"/>
                <a:gd name="connsiteY15" fmla="*/ 9925 h 10001"/>
                <a:gd name="connsiteX16" fmla="*/ 9373 w 10000"/>
                <a:gd name="connsiteY16" fmla="*/ 9373 h 10001"/>
                <a:gd name="connsiteX17" fmla="*/ 9220 w 10000"/>
                <a:gd name="connsiteY17" fmla="*/ 8488 h 10001"/>
                <a:gd name="connsiteX18" fmla="*/ 10000 w 10000"/>
                <a:gd name="connsiteY18" fmla="*/ 7258 h 10001"/>
                <a:gd name="connsiteX0" fmla="*/ 2075 w 10000"/>
                <a:gd name="connsiteY0" fmla="*/ 1513 h 10001"/>
                <a:gd name="connsiteX1" fmla="*/ 1562 w 10000"/>
                <a:gd name="connsiteY1" fmla="*/ 655 h 10001"/>
                <a:gd name="connsiteX2" fmla="*/ 1193 w 10000"/>
                <a:gd name="connsiteY2" fmla="*/ 127 h 10001"/>
                <a:gd name="connsiteX3" fmla="*/ 499 w 10000"/>
                <a:gd name="connsiteY3" fmla="*/ 106 h 10001"/>
                <a:gd name="connsiteX4" fmla="*/ 28 w 10000"/>
                <a:gd name="connsiteY4" fmla="*/ 768 h 10001"/>
                <a:gd name="connsiteX5" fmla="*/ 430 w 10000"/>
                <a:gd name="connsiteY5" fmla="*/ 1776 h 10001"/>
                <a:gd name="connsiteX6" fmla="*/ 894 w 10000"/>
                <a:gd name="connsiteY6" fmla="*/ 2895 h 10001"/>
                <a:gd name="connsiteX7" fmla="*/ 1015 w 10000"/>
                <a:gd name="connsiteY7" fmla="*/ 4144 h 10001"/>
                <a:gd name="connsiteX8" fmla="*/ 1125 w 10000"/>
                <a:gd name="connsiteY8" fmla="*/ 5407 h 10001"/>
                <a:gd name="connsiteX9" fmla="*/ 1481 w 10000"/>
                <a:gd name="connsiteY9" fmla="*/ 6473 h 10001"/>
                <a:gd name="connsiteX10" fmla="*/ 2535 w 10000"/>
                <a:gd name="connsiteY10" fmla="*/ 7319 h 10001"/>
                <a:gd name="connsiteX11" fmla="*/ 4021 w 10000"/>
                <a:gd name="connsiteY11" fmla="*/ 8068 h 10001"/>
                <a:gd name="connsiteX12" fmla="*/ 5282 w 10000"/>
                <a:gd name="connsiteY12" fmla="*/ 8892 h 10001"/>
                <a:gd name="connsiteX13" fmla="*/ 6704 w 10000"/>
                <a:gd name="connsiteY13" fmla="*/ 9531 h 10001"/>
                <a:gd name="connsiteX14" fmla="*/ 7951 w 10000"/>
                <a:gd name="connsiteY14" fmla="*/ 9831 h 10001"/>
                <a:gd name="connsiteX15" fmla="*/ 8817 w 10000"/>
                <a:gd name="connsiteY15" fmla="*/ 9925 h 10001"/>
                <a:gd name="connsiteX16" fmla="*/ 9373 w 10000"/>
                <a:gd name="connsiteY16" fmla="*/ 9373 h 10001"/>
                <a:gd name="connsiteX17" fmla="*/ 9056 w 10000"/>
                <a:gd name="connsiteY17" fmla="*/ 8005 h 10001"/>
                <a:gd name="connsiteX18" fmla="*/ 10000 w 10000"/>
                <a:gd name="connsiteY18" fmla="*/ 7258 h 10001"/>
                <a:gd name="connsiteX0" fmla="*/ 2075 w 9724"/>
                <a:gd name="connsiteY0" fmla="*/ 1513 h 10001"/>
                <a:gd name="connsiteX1" fmla="*/ 1562 w 9724"/>
                <a:gd name="connsiteY1" fmla="*/ 655 h 10001"/>
                <a:gd name="connsiteX2" fmla="*/ 1193 w 9724"/>
                <a:gd name="connsiteY2" fmla="*/ 127 h 10001"/>
                <a:gd name="connsiteX3" fmla="*/ 499 w 9724"/>
                <a:gd name="connsiteY3" fmla="*/ 106 h 10001"/>
                <a:gd name="connsiteX4" fmla="*/ 28 w 9724"/>
                <a:gd name="connsiteY4" fmla="*/ 768 h 10001"/>
                <a:gd name="connsiteX5" fmla="*/ 430 w 9724"/>
                <a:gd name="connsiteY5" fmla="*/ 1776 h 10001"/>
                <a:gd name="connsiteX6" fmla="*/ 894 w 9724"/>
                <a:gd name="connsiteY6" fmla="*/ 2895 h 10001"/>
                <a:gd name="connsiteX7" fmla="*/ 1015 w 9724"/>
                <a:gd name="connsiteY7" fmla="*/ 4144 h 10001"/>
                <a:gd name="connsiteX8" fmla="*/ 1125 w 9724"/>
                <a:gd name="connsiteY8" fmla="*/ 5407 h 10001"/>
                <a:gd name="connsiteX9" fmla="*/ 1481 w 9724"/>
                <a:gd name="connsiteY9" fmla="*/ 6473 h 10001"/>
                <a:gd name="connsiteX10" fmla="*/ 2535 w 9724"/>
                <a:gd name="connsiteY10" fmla="*/ 7319 h 10001"/>
                <a:gd name="connsiteX11" fmla="*/ 4021 w 9724"/>
                <a:gd name="connsiteY11" fmla="*/ 8068 h 10001"/>
                <a:gd name="connsiteX12" fmla="*/ 5282 w 9724"/>
                <a:gd name="connsiteY12" fmla="*/ 8892 h 10001"/>
                <a:gd name="connsiteX13" fmla="*/ 6704 w 9724"/>
                <a:gd name="connsiteY13" fmla="*/ 9531 h 10001"/>
                <a:gd name="connsiteX14" fmla="*/ 7951 w 9724"/>
                <a:gd name="connsiteY14" fmla="*/ 9831 h 10001"/>
                <a:gd name="connsiteX15" fmla="*/ 8817 w 9724"/>
                <a:gd name="connsiteY15" fmla="*/ 9925 h 10001"/>
                <a:gd name="connsiteX16" fmla="*/ 9373 w 9724"/>
                <a:gd name="connsiteY16" fmla="*/ 9373 h 10001"/>
                <a:gd name="connsiteX17" fmla="*/ 9056 w 9724"/>
                <a:gd name="connsiteY17" fmla="*/ 8005 h 10001"/>
                <a:gd name="connsiteX18" fmla="*/ 9724 w 9724"/>
                <a:gd name="connsiteY18" fmla="*/ 6116 h 10001"/>
                <a:gd name="connsiteX0" fmla="*/ 2134 w 10000"/>
                <a:gd name="connsiteY0" fmla="*/ 1513 h 10000"/>
                <a:gd name="connsiteX1" fmla="*/ 1606 w 10000"/>
                <a:gd name="connsiteY1" fmla="*/ 655 h 10000"/>
                <a:gd name="connsiteX2" fmla="*/ 1227 w 10000"/>
                <a:gd name="connsiteY2" fmla="*/ 127 h 10000"/>
                <a:gd name="connsiteX3" fmla="*/ 513 w 10000"/>
                <a:gd name="connsiteY3" fmla="*/ 106 h 10000"/>
                <a:gd name="connsiteX4" fmla="*/ 29 w 10000"/>
                <a:gd name="connsiteY4" fmla="*/ 768 h 10000"/>
                <a:gd name="connsiteX5" fmla="*/ 442 w 10000"/>
                <a:gd name="connsiteY5" fmla="*/ 1776 h 10000"/>
                <a:gd name="connsiteX6" fmla="*/ 919 w 10000"/>
                <a:gd name="connsiteY6" fmla="*/ 2895 h 10000"/>
                <a:gd name="connsiteX7" fmla="*/ 1044 w 10000"/>
                <a:gd name="connsiteY7" fmla="*/ 4144 h 10000"/>
                <a:gd name="connsiteX8" fmla="*/ 1157 w 10000"/>
                <a:gd name="connsiteY8" fmla="*/ 5406 h 10000"/>
                <a:gd name="connsiteX9" fmla="*/ 1523 w 10000"/>
                <a:gd name="connsiteY9" fmla="*/ 6472 h 10000"/>
                <a:gd name="connsiteX10" fmla="*/ 2607 w 10000"/>
                <a:gd name="connsiteY10" fmla="*/ 7318 h 10000"/>
                <a:gd name="connsiteX11" fmla="*/ 4135 w 10000"/>
                <a:gd name="connsiteY11" fmla="*/ 8067 h 10000"/>
                <a:gd name="connsiteX12" fmla="*/ 5432 w 10000"/>
                <a:gd name="connsiteY12" fmla="*/ 8891 h 10000"/>
                <a:gd name="connsiteX13" fmla="*/ 6894 w 10000"/>
                <a:gd name="connsiteY13" fmla="*/ 9530 h 10000"/>
                <a:gd name="connsiteX14" fmla="*/ 8177 w 10000"/>
                <a:gd name="connsiteY14" fmla="*/ 9830 h 10000"/>
                <a:gd name="connsiteX15" fmla="*/ 9067 w 10000"/>
                <a:gd name="connsiteY15" fmla="*/ 9924 h 10000"/>
                <a:gd name="connsiteX16" fmla="*/ 9639 w 10000"/>
                <a:gd name="connsiteY16" fmla="*/ 9372 h 10000"/>
                <a:gd name="connsiteX17" fmla="*/ 9313 w 10000"/>
                <a:gd name="connsiteY17" fmla="*/ 8004 h 10000"/>
                <a:gd name="connsiteX18" fmla="*/ 10000 w 10000"/>
                <a:gd name="connsiteY18" fmla="*/ 6115 h 10000"/>
                <a:gd name="connsiteX0" fmla="*/ 2134 w 10000"/>
                <a:gd name="connsiteY0" fmla="*/ 1513 h 10000"/>
                <a:gd name="connsiteX1" fmla="*/ 1606 w 10000"/>
                <a:gd name="connsiteY1" fmla="*/ 655 h 10000"/>
                <a:gd name="connsiteX2" fmla="*/ 1227 w 10000"/>
                <a:gd name="connsiteY2" fmla="*/ 127 h 10000"/>
                <a:gd name="connsiteX3" fmla="*/ 513 w 10000"/>
                <a:gd name="connsiteY3" fmla="*/ 106 h 10000"/>
                <a:gd name="connsiteX4" fmla="*/ 29 w 10000"/>
                <a:gd name="connsiteY4" fmla="*/ 768 h 10000"/>
                <a:gd name="connsiteX5" fmla="*/ 442 w 10000"/>
                <a:gd name="connsiteY5" fmla="*/ 1776 h 10000"/>
                <a:gd name="connsiteX6" fmla="*/ 919 w 10000"/>
                <a:gd name="connsiteY6" fmla="*/ 2895 h 10000"/>
                <a:gd name="connsiteX7" fmla="*/ 1044 w 10000"/>
                <a:gd name="connsiteY7" fmla="*/ 4144 h 10000"/>
                <a:gd name="connsiteX8" fmla="*/ 1157 w 10000"/>
                <a:gd name="connsiteY8" fmla="*/ 5406 h 10000"/>
                <a:gd name="connsiteX9" fmla="*/ 1523 w 10000"/>
                <a:gd name="connsiteY9" fmla="*/ 6472 h 10000"/>
                <a:gd name="connsiteX10" fmla="*/ 2607 w 10000"/>
                <a:gd name="connsiteY10" fmla="*/ 7318 h 10000"/>
                <a:gd name="connsiteX11" fmla="*/ 4135 w 10000"/>
                <a:gd name="connsiteY11" fmla="*/ 8067 h 10000"/>
                <a:gd name="connsiteX12" fmla="*/ 5432 w 10000"/>
                <a:gd name="connsiteY12" fmla="*/ 8891 h 10000"/>
                <a:gd name="connsiteX13" fmla="*/ 6894 w 10000"/>
                <a:gd name="connsiteY13" fmla="*/ 9530 h 10000"/>
                <a:gd name="connsiteX14" fmla="*/ 8177 w 10000"/>
                <a:gd name="connsiteY14" fmla="*/ 9830 h 10000"/>
                <a:gd name="connsiteX15" fmla="*/ 9067 w 10000"/>
                <a:gd name="connsiteY15" fmla="*/ 9924 h 10000"/>
                <a:gd name="connsiteX16" fmla="*/ 9639 w 10000"/>
                <a:gd name="connsiteY16" fmla="*/ 9372 h 10000"/>
                <a:gd name="connsiteX17" fmla="*/ 9294 w 10000"/>
                <a:gd name="connsiteY17" fmla="*/ 7551 h 10000"/>
                <a:gd name="connsiteX18" fmla="*/ 10000 w 10000"/>
                <a:gd name="connsiteY18" fmla="*/ 6115 h 10000"/>
                <a:gd name="connsiteX0" fmla="*/ 2134 w 10000"/>
                <a:gd name="connsiteY0" fmla="*/ 1513 h 10000"/>
                <a:gd name="connsiteX1" fmla="*/ 1606 w 10000"/>
                <a:gd name="connsiteY1" fmla="*/ 655 h 10000"/>
                <a:gd name="connsiteX2" fmla="*/ 1227 w 10000"/>
                <a:gd name="connsiteY2" fmla="*/ 127 h 10000"/>
                <a:gd name="connsiteX3" fmla="*/ 513 w 10000"/>
                <a:gd name="connsiteY3" fmla="*/ 106 h 10000"/>
                <a:gd name="connsiteX4" fmla="*/ 29 w 10000"/>
                <a:gd name="connsiteY4" fmla="*/ 768 h 10000"/>
                <a:gd name="connsiteX5" fmla="*/ 442 w 10000"/>
                <a:gd name="connsiteY5" fmla="*/ 1776 h 10000"/>
                <a:gd name="connsiteX6" fmla="*/ 919 w 10000"/>
                <a:gd name="connsiteY6" fmla="*/ 2895 h 10000"/>
                <a:gd name="connsiteX7" fmla="*/ 1044 w 10000"/>
                <a:gd name="connsiteY7" fmla="*/ 4144 h 10000"/>
                <a:gd name="connsiteX8" fmla="*/ 1157 w 10000"/>
                <a:gd name="connsiteY8" fmla="*/ 5406 h 10000"/>
                <a:gd name="connsiteX9" fmla="*/ 1523 w 10000"/>
                <a:gd name="connsiteY9" fmla="*/ 6472 h 10000"/>
                <a:gd name="connsiteX10" fmla="*/ 2607 w 10000"/>
                <a:gd name="connsiteY10" fmla="*/ 7318 h 10000"/>
                <a:gd name="connsiteX11" fmla="*/ 4135 w 10000"/>
                <a:gd name="connsiteY11" fmla="*/ 8067 h 10000"/>
                <a:gd name="connsiteX12" fmla="*/ 5432 w 10000"/>
                <a:gd name="connsiteY12" fmla="*/ 8891 h 10000"/>
                <a:gd name="connsiteX13" fmla="*/ 6894 w 10000"/>
                <a:gd name="connsiteY13" fmla="*/ 9530 h 10000"/>
                <a:gd name="connsiteX14" fmla="*/ 8177 w 10000"/>
                <a:gd name="connsiteY14" fmla="*/ 9830 h 10000"/>
                <a:gd name="connsiteX15" fmla="*/ 9067 w 10000"/>
                <a:gd name="connsiteY15" fmla="*/ 9924 h 10000"/>
                <a:gd name="connsiteX16" fmla="*/ 9639 w 10000"/>
                <a:gd name="connsiteY16" fmla="*/ 9372 h 10000"/>
                <a:gd name="connsiteX17" fmla="*/ 9294 w 10000"/>
                <a:gd name="connsiteY17" fmla="*/ 7551 h 10000"/>
                <a:gd name="connsiteX18" fmla="*/ 10000 w 10000"/>
                <a:gd name="connsiteY18" fmla="*/ 6115 h 10000"/>
                <a:gd name="connsiteX0" fmla="*/ 2134 w 10000"/>
                <a:gd name="connsiteY0" fmla="*/ 1513 h 10000"/>
                <a:gd name="connsiteX1" fmla="*/ 1606 w 10000"/>
                <a:gd name="connsiteY1" fmla="*/ 655 h 10000"/>
                <a:gd name="connsiteX2" fmla="*/ 1227 w 10000"/>
                <a:gd name="connsiteY2" fmla="*/ 127 h 10000"/>
                <a:gd name="connsiteX3" fmla="*/ 513 w 10000"/>
                <a:gd name="connsiteY3" fmla="*/ 106 h 10000"/>
                <a:gd name="connsiteX4" fmla="*/ 29 w 10000"/>
                <a:gd name="connsiteY4" fmla="*/ 768 h 10000"/>
                <a:gd name="connsiteX5" fmla="*/ 442 w 10000"/>
                <a:gd name="connsiteY5" fmla="*/ 1776 h 10000"/>
                <a:gd name="connsiteX6" fmla="*/ 919 w 10000"/>
                <a:gd name="connsiteY6" fmla="*/ 2895 h 10000"/>
                <a:gd name="connsiteX7" fmla="*/ 1044 w 10000"/>
                <a:gd name="connsiteY7" fmla="*/ 4144 h 10000"/>
                <a:gd name="connsiteX8" fmla="*/ 1157 w 10000"/>
                <a:gd name="connsiteY8" fmla="*/ 5406 h 10000"/>
                <a:gd name="connsiteX9" fmla="*/ 1523 w 10000"/>
                <a:gd name="connsiteY9" fmla="*/ 6472 h 10000"/>
                <a:gd name="connsiteX10" fmla="*/ 2607 w 10000"/>
                <a:gd name="connsiteY10" fmla="*/ 7318 h 10000"/>
                <a:gd name="connsiteX11" fmla="*/ 4135 w 10000"/>
                <a:gd name="connsiteY11" fmla="*/ 8067 h 10000"/>
                <a:gd name="connsiteX12" fmla="*/ 5432 w 10000"/>
                <a:gd name="connsiteY12" fmla="*/ 8891 h 10000"/>
                <a:gd name="connsiteX13" fmla="*/ 6894 w 10000"/>
                <a:gd name="connsiteY13" fmla="*/ 9530 h 10000"/>
                <a:gd name="connsiteX14" fmla="*/ 8177 w 10000"/>
                <a:gd name="connsiteY14" fmla="*/ 9830 h 10000"/>
                <a:gd name="connsiteX15" fmla="*/ 9067 w 10000"/>
                <a:gd name="connsiteY15" fmla="*/ 9924 h 10000"/>
                <a:gd name="connsiteX16" fmla="*/ 9639 w 10000"/>
                <a:gd name="connsiteY16" fmla="*/ 9372 h 10000"/>
                <a:gd name="connsiteX17" fmla="*/ 9294 w 10000"/>
                <a:gd name="connsiteY17" fmla="*/ 7551 h 10000"/>
                <a:gd name="connsiteX18" fmla="*/ 10000 w 10000"/>
                <a:gd name="connsiteY18" fmla="*/ 6115 h 10000"/>
                <a:gd name="connsiteX0" fmla="*/ 2134 w 10000"/>
                <a:gd name="connsiteY0" fmla="*/ 1513 h 10000"/>
                <a:gd name="connsiteX1" fmla="*/ 1606 w 10000"/>
                <a:gd name="connsiteY1" fmla="*/ 655 h 10000"/>
                <a:gd name="connsiteX2" fmla="*/ 1227 w 10000"/>
                <a:gd name="connsiteY2" fmla="*/ 127 h 10000"/>
                <a:gd name="connsiteX3" fmla="*/ 513 w 10000"/>
                <a:gd name="connsiteY3" fmla="*/ 106 h 10000"/>
                <a:gd name="connsiteX4" fmla="*/ 29 w 10000"/>
                <a:gd name="connsiteY4" fmla="*/ 768 h 10000"/>
                <a:gd name="connsiteX5" fmla="*/ 442 w 10000"/>
                <a:gd name="connsiteY5" fmla="*/ 1776 h 10000"/>
                <a:gd name="connsiteX6" fmla="*/ 919 w 10000"/>
                <a:gd name="connsiteY6" fmla="*/ 2895 h 10000"/>
                <a:gd name="connsiteX7" fmla="*/ 1044 w 10000"/>
                <a:gd name="connsiteY7" fmla="*/ 4144 h 10000"/>
                <a:gd name="connsiteX8" fmla="*/ 1157 w 10000"/>
                <a:gd name="connsiteY8" fmla="*/ 5406 h 10000"/>
                <a:gd name="connsiteX9" fmla="*/ 1523 w 10000"/>
                <a:gd name="connsiteY9" fmla="*/ 6472 h 10000"/>
                <a:gd name="connsiteX10" fmla="*/ 2607 w 10000"/>
                <a:gd name="connsiteY10" fmla="*/ 7318 h 10000"/>
                <a:gd name="connsiteX11" fmla="*/ 4135 w 10000"/>
                <a:gd name="connsiteY11" fmla="*/ 8067 h 10000"/>
                <a:gd name="connsiteX12" fmla="*/ 5432 w 10000"/>
                <a:gd name="connsiteY12" fmla="*/ 8891 h 10000"/>
                <a:gd name="connsiteX13" fmla="*/ 6894 w 10000"/>
                <a:gd name="connsiteY13" fmla="*/ 9530 h 10000"/>
                <a:gd name="connsiteX14" fmla="*/ 8177 w 10000"/>
                <a:gd name="connsiteY14" fmla="*/ 9830 h 10000"/>
                <a:gd name="connsiteX15" fmla="*/ 9067 w 10000"/>
                <a:gd name="connsiteY15" fmla="*/ 9924 h 10000"/>
                <a:gd name="connsiteX16" fmla="*/ 9639 w 10000"/>
                <a:gd name="connsiteY16" fmla="*/ 9372 h 10000"/>
                <a:gd name="connsiteX17" fmla="*/ 9256 w 10000"/>
                <a:gd name="connsiteY17" fmla="*/ 7548 h 10000"/>
                <a:gd name="connsiteX18" fmla="*/ 10000 w 10000"/>
                <a:gd name="connsiteY18" fmla="*/ 6115 h 10000"/>
                <a:gd name="connsiteX0" fmla="*/ 2134 w 9903"/>
                <a:gd name="connsiteY0" fmla="*/ 1513 h 10000"/>
                <a:gd name="connsiteX1" fmla="*/ 1606 w 9903"/>
                <a:gd name="connsiteY1" fmla="*/ 655 h 10000"/>
                <a:gd name="connsiteX2" fmla="*/ 1227 w 9903"/>
                <a:gd name="connsiteY2" fmla="*/ 127 h 10000"/>
                <a:gd name="connsiteX3" fmla="*/ 513 w 9903"/>
                <a:gd name="connsiteY3" fmla="*/ 106 h 10000"/>
                <a:gd name="connsiteX4" fmla="*/ 29 w 9903"/>
                <a:gd name="connsiteY4" fmla="*/ 768 h 10000"/>
                <a:gd name="connsiteX5" fmla="*/ 442 w 9903"/>
                <a:gd name="connsiteY5" fmla="*/ 1776 h 10000"/>
                <a:gd name="connsiteX6" fmla="*/ 919 w 9903"/>
                <a:gd name="connsiteY6" fmla="*/ 2895 h 10000"/>
                <a:gd name="connsiteX7" fmla="*/ 1044 w 9903"/>
                <a:gd name="connsiteY7" fmla="*/ 4144 h 10000"/>
                <a:gd name="connsiteX8" fmla="*/ 1157 w 9903"/>
                <a:gd name="connsiteY8" fmla="*/ 5406 h 10000"/>
                <a:gd name="connsiteX9" fmla="*/ 1523 w 9903"/>
                <a:gd name="connsiteY9" fmla="*/ 6472 h 10000"/>
                <a:gd name="connsiteX10" fmla="*/ 2607 w 9903"/>
                <a:gd name="connsiteY10" fmla="*/ 7318 h 10000"/>
                <a:gd name="connsiteX11" fmla="*/ 4135 w 9903"/>
                <a:gd name="connsiteY11" fmla="*/ 8067 h 10000"/>
                <a:gd name="connsiteX12" fmla="*/ 5432 w 9903"/>
                <a:gd name="connsiteY12" fmla="*/ 8891 h 10000"/>
                <a:gd name="connsiteX13" fmla="*/ 6894 w 9903"/>
                <a:gd name="connsiteY13" fmla="*/ 9530 h 10000"/>
                <a:gd name="connsiteX14" fmla="*/ 8177 w 9903"/>
                <a:gd name="connsiteY14" fmla="*/ 9830 h 10000"/>
                <a:gd name="connsiteX15" fmla="*/ 9067 w 9903"/>
                <a:gd name="connsiteY15" fmla="*/ 9924 h 10000"/>
                <a:gd name="connsiteX16" fmla="*/ 9639 w 9903"/>
                <a:gd name="connsiteY16" fmla="*/ 9372 h 10000"/>
                <a:gd name="connsiteX17" fmla="*/ 9256 w 9903"/>
                <a:gd name="connsiteY17" fmla="*/ 7548 h 10000"/>
                <a:gd name="connsiteX18" fmla="*/ 9903 w 9903"/>
                <a:gd name="connsiteY18" fmla="*/ 6144 h 10000"/>
                <a:gd name="connsiteX0" fmla="*/ 2155 w 10000"/>
                <a:gd name="connsiteY0" fmla="*/ 1513 h 10000"/>
                <a:gd name="connsiteX1" fmla="*/ 1622 w 10000"/>
                <a:gd name="connsiteY1" fmla="*/ 655 h 10000"/>
                <a:gd name="connsiteX2" fmla="*/ 1239 w 10000"/>
                <a:gd name="connsiteY2" fmla="*/ 127 h 10000"/>
                <a:gd name="connsiteX3" fmla="*/ 518 w 10000"/>
                <a:gd name="connsiteY3" fmla="*/ 106 h 10000"/>
                <a:gd name="connsiteX4" fmla="*/ 29 w 10000"/>
                <a:gd name="connsiteY4" fmla="*/ 768 h 10000"/>
                <a:gd name="connsiteX5" fmla="*/ 446 w 10000"/>
                <a:gd name="connsiteY5" fmla="*/ 1776 h 10000"/>
                <a:gd name="connsiteX6" fmla="*/ 928 w 10000"/>
                <a:gd name="connsiteY6" fmla="*/ 2895 h 10000"/>
                <a:gd name="connsiteX7" fmla="*/ 1054 w 10000"/>
                <a:gd name="connsiteY7" fmla="*/ 4144 h 10000"/>
                <a:gd name="connsiteX8" fmla="*/ 1168 w 10000"/>
                <a:gd name="connsiteY8" fmla="*/ 5406 h 10000"/>
                <a:gd name="connsiteX9" fmla="*/ 1538 w 10000"/>
                <a:gd name="connsiteY9" fmla="*/ 6472 h 10000"/>
                <a:gd name="connsiteX10" fmla="*/ 2633 w 10000"/>
                <a:gd name="connsiteY10" fmla="*/ 7318 h 10000"/>
                <a:gd name="connsiteX11" fmla="*/ 4176 w 10000"/>
                <a:gd name="connsiteY11" fmla="*/ 8067 h 10000"/>
                <a:gd name="connsiteX12" fmla="*/ 5485 w 10000"/>
                <a:gd name="connsiteY12" fmla="*/ 8891 h 10000"/>
                <a:gd name="connsiteX13" fmla="*/ 6962 w 10000"/>
                <a:gd name="connsiteY13" fmla="*/ 9530 h 10000"/>
                <a:gd name="connsiteX14" fmla="*/ 8257 w 10000"/>
                <a:gd name="connsiteY14" fmla="*/ 9830 h 10000"/>
                <a:gd name="connsiteX15" fmla="*/ 9156 w 10000"/>
                <a:gd name="connsiteY15" fmla="*/ 9924 h 10000"/>
                <a:gd name="connsiteX16" fmla="*/ 9733 w 10000"/>
                <a:gd name="connsiteY16" fmla="*/ 9372 h 10000"/>
                <a:gd name="connsiteX17" fmla="*/ 9347 w 10000"/>
                <a:gd name="connsiteY17" fmla="*/ 7548 h 10000"/>
                <a:gd name="connsiteX18" fmla="*/ 10000 w 10000"/>
                <a:gd name="connsiteY18" fmla="*/ 614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00" h="10000">
                  <a:moveTo>
                    <a:pt x="2155" y="1513"/>
                  </a:moveTo>
                  <a:cubicBezTo>
                    <a:pt x="1801" y="1187"/>
                    <a:pt x="1773" y="885"/>
                    <a:pt x="1622" y="655"/>
                  </a:cubicBezTo>
                  <a:cubicBezTo>
                    <a:pt x="1469" y="424"/>
                    <a:pt x="1423" y="219"/>
                    <a:pt x="1239" y="127"/>
                  </a:cubicBezTo>
                  <a:cubicBezTo>
                    <a:pt x="1055" y="36"/>
                    <a:pt x="719" y="0"/>
                    <a:pt x="518" y="106"/>
                  </a:cubicBezTo>
                  <a:cubicBezTo>
                    <a:pt x="317" y="213"/>
                    <a:pt x="59" y="480"/>
                    <a:pt x="29" y="768"/>
                  </a:cubicBezTo>
                  <a:cubicBezTo>
                    <a:pt x="0" y="1056"/>
                    <a:pt x="344" y="1533"/>
                    <a:pt x="446" y="1776"/>
                  </a:cubicBezTo>
                  <a:cubicBezTo>
                    <a:pt x="549" y="2019"/>
                    <a:pt x="831" y="2537"/>
                    <a:pt x="928" y="2895"/>
                  </a:cubicBezTo>
                  <a:cubicBezTo>
                    <a:pt x="1027" y="3254"/>
                    <a:pt x="1059" y="3759"/>
                    <a:pt x="1054" y="4144"/>
                  </a:cubicBezTo>
                  <a:cubicBezTo>
                    <a:pt x="1049" y="4528"/>
                    <a:pt x="1070" y="4990"/>
                    <a:pt x="1168" y="5406"/>
                  </a:cubicBezTo>
                  <a:cubicBezTo>
                    <a:pt x="1269" y="5820"/>
                    <a:pt x="1294" y="6152"/>
                    <a:pt x="1538" y="6472"/>
                  </a:cubicBezTo>
                  <a:cubicBezTo>
                    <a:pt x="1781" y="6791"/>
                    <a:pt x="2192" y="7054"/>
                    <a:pt x="2633" y="7318"/>
                  </a:cubicBezTo>
                  <a:cubicBezTo>
                    <a:pt x="3072" y="7584"/>
                    <a:pt x="3701" y="7805"/>
                    <a:pt x="4176" y="8067"/>
                  </a:cubicBezTo>
                  <a:cubicBezTo>
                    <a:pt x="4651" y="8330"/>
                    <a:pt x="5021" y="8647"/>
                    <a:pt x="5485" y="8891"/>
                  </a:cubicBezTo>
                  <a:cubicBezTo>
                    <a:pt x="5951" y="9134"/>
                    <a:pt x="6392" y="9341"/>
                    <a:pt x="6962" y="9530"/>
                  </a:cubicBezTo>
                  <a:cubicBezTo>
                    <a:pt x="7532" y="9718"/>
                    <a:pt x="7892" y="9764"/>
                    <a:pt x="8257" y="9830"/>
                  </a:cubicBezTo>
                  <a:cubicBezTo>
                    <a:pt x="8623" y="9896"/>
                    <a:pt x="8910" y="10000"/>
                    <a:pt x="9156" y="9924"/>
                  </a:cubicBezTo>
                  <a:cubicBezTo>
                    <a:pt x="9402" y="9848"/>
                    <a:pt x="9670" y="9693"/>
                    <a:pt x="9733" y="9372"/>
                  </a:cubicBezTo>
                  <a:cubicBezTo>
                    <a:pt x="9796" y="9051"/>
                    <a:pt x="9302" y="8086"/>
                    <a:pt x="9347" y="7548"/>
                  </a:cubicBezTo>
                  <a:cubicBezTo>
                    <a:pt x="9391" y="7010"/>
                    <a:pt x="9851" y="6619"/>
                    <a:pt x="10000" y="6144"/>
                  </a:cubicBezTo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8" name="Group 29"/>
            <p:cNvGrpSpPr/>
            <p:nvPr/>
          </p:nvGrpSpPr>
          <p:grpSpPr>
            <a:xfrm rot="21237667">
              <a:off x="6182393" y="4814002"/>
              <a:ext cx="342193" cy="591101"/>
              <a:chOff x="5249710" y="4545103"/>
              <a:chExt cx="471245" cy="814023"/>
            </a:xfrm>
          </p:grpSpPr>
          <p:sp>
            <p:nvSpPr>
              <p:cNvPr id="42" name="Freeform 39"/>
              <p:cNvSpPr>
                <a:spLocks/>
              </p:cNvSpPr>
              <p:nvPr/>
            </p:nvSpPr>
            <p:spPr bwMode="auto">
              <a:xfrm rot="342526">
                <a:off x="5458381" y="4545103"/>
                <a:ext cx="262574" cy="398169"/>
              </a:xfrm>
              <a:custGeom>
                <a:avLst/>
                <a:gdLst>
                  <a:gd name="T0" fmla="*/ 118 w 167"/>
                  <a:gd name="T1" fmla="*/ 224 h 225"/>
                  <a:gd name="T2" fmla="*/ 136 w 167"/>
                  <a:gd name="T3" fmla="*/ 197 h 225"/>
                  <a:gd name="T4" fmla="*/ 145 w 167"/>
                  <a:gd name="T5" fmla="*/ 177 h 225"/>
                  <a:gd name="T6" fmla="*/ 152 w 167"/>
                  <a:gd name="T7" fmla="*/ 163 h 225"/>
                  <a:gd name="T8" fmla="*/ 163 w 167"/>
                  <a:gd name="T9" fmla="*/ 107 h 225"/>
                  <a:gd name="T10" fmla="*/ 166 w 167"/>
                  <a:gd name="T11" fmla="*/ 34 h 225"/>
                  <a:gd name="T12" fmla="*/ 163 w 167"/>
                  <a:gd name="T13" fmla="*/ 16 h 225"/>
                  <a:gd name="T14" fmla="*/ 154 w 167"/>
                  <a:gd name="T15" fmla="*/ 5 h 225"/>
                  <a:gd name="T16" fmla="*/ 141 w 167"/>
                  <a:gd name="T17" fmla="*/ 0 h 225"/>
                  <a:gd name="T18" fmla="*/ 127 w 167"/>
                  <a:gd name="T19" fmla="*/ 14 h 225"/>
                  <a:gd name="T20" fmla="*/ 118 w 167"/>
                  <a:gd name="T21" fmla="*/ 39 h 225"/>
                  <a:gd name="T22" fmla="*/ 111 w 167"/>
                  <a:gd name="T23" fmla="*/ 57 h 225"/>
                  <a:gd name="T24" fmla="*/ 93 w 167"/>
                  <a:gd name="T25" fmla="*/ 80 h 225"/>
                  <a:gd name="T26" fmla="*/ 73 w 167"/>
                  <a:gd name="T27" fmla="*/ 93 h 225"/>
                  <a:gd name="T28" fmla="*/ 39 w 167"/>
                  <a:gd name="T29" fmla="*/ 116 h 225"/>
                  <a:gd name="T30" fmla="*/ 21 w 167"/>
                  <a:gd name="T31" fmla="*/ 125 h 225"/>
                  <a:gd name="T32" fmla="*/ 12 w 167"/>
                  <a:gd name="T33" fmla="*/ 138 h 225"/>
                  <a:gd name="T34" fmla="*/ 0 w 167"/>
                  <a:gd name="T35" fmla="*/ 168 h 225"/>
                  <a:gd name="T36" fmla="*/ 9 w 167"/>
                  <a:gd name="T37" fmla="*/ 172 h 225"/>
                  <a:gd name="T38" fmla="*/ 23 w 167"/>
                  <a:gd name="T39" fmla="*/ 172 h 225"/>
                  <a:gd name="T40" fmla="*/ 62 w 167"/>
                  <a:gd name="T41" fmla="*/ 159 h 225"/>
                  <a:gd name="T42" fmla="*/ 75 w 167"/>
                  <a:gd name="T43" fmla="*/ 152 h 225"/>
                  <a:gd name="T44" fmla="*/ 89 w 167"/>
                  <a:gd name="T45" fmla="*/ 152 h 225"/>
                  <a:gd name="T46" fmla="*/ 98 w 167"/>
                  <a:gd name="T47" fmla="*/ 161 h 225"/>
                  <a:gd name="T48" fmla="*/ 105 w 167"/>
                  <a:gd name="T49" fmla="*/ 197 h 225"/>
                  <a:gd name="T50" fmla="*/ 111 w 167"/>
                  <a:gd name="T51" fmla="*/ 213 h 225"/>
                  <a:gd name="T52" fmla="*/ 118 w 167"/>
                  <a:gd name="T53" fmla="*/ 224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7"/>
                  <a:gd name="T82" fmla="*/ 0 h 225"/>
                  <a:gd name="T83" fmla="*/ 167 w 167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7" h="225">
                    <a:moveTo>
                      <a:pt x="118" y="224"/>
                    </a:moveTo>
                    <a:lnTo>
                      <a:pt x="136" y="197"/>
                    </a:lnTo>
                    <a:lnTo>
                      <a:pt x="145" y="177"/>
                    </a:lnTo>
                    <a:lnTo>
                      <a:pt x="152" y="163"/>
                    </a:lnTo>
                    <a:lnTo>
                      <a:pt x="163" y="107"/>
                    </a:lnTo>
                    <a:lnTo>
                      <a:pt x="166" y="34"/>
                    </a:lnTo>
                    <a:lnTo>
                      <a:pt x="163" y="16"/>
                    </a:lnTo>
                    <a:lnTo>
                      <a:pt x="154" y="5"/>
                    </a:lnTo>
                    <a:lnTo>
                      <a:pt x="141" y="0"/>
                    </a:lnTo>
                    <a:lnTo>
                      <a:pt x="127" y="14"/>
                    </a:lnTo>
                    <a:lnTo>
                      <a:pt x="118" y="39"/>
                    </a:lnTo>
                    <a:lnTo>
                      <a:pt x="111" y="57"/>
                    </a:lnTo>
                    <a:lnTo>
                      <a:pt x="93" y="80"/>
                    </a:lnTo>
                    <a:lnTo>
                      <a:pt x="73" y="93"/>
                    </a:lnTo>
                    <a:lnTo>
                      <a:pt x="39" y="116"/>
                    </a:lnTo>
                    <a:lnTo>
                      <a:pt x="21" y="125"/>
                    </a:lnTo>
                    <a:lnTo>
                      <a:pt x="12" y="138"/>
                    </a:lnTo>
                    <a:lnTo>
                      <a:pt x="0" y="168"/>
                    </a:lnTo>
                    <a:lnTo>
                      <a:pt x="9" y="172"/>
                    </a:lnTo>
                    <a:lnTo>
                      <a:pt x="23" y="172"/>
                    </a:lnTo>
                    <a:lnTo>
                      <a:pt x="62" y="159"/>
                    </a:lnTo>
                    <a:lnTo>
                      <a:pt x="75" y="152"/>
                    </a:lnTo>
                    <a:lnTo>
                      <a:pt x="89" y="152"/>
                    </a:lnTo>
                    <a:lnTo>
                      <a:pt x="98" y="161"/>
                    </a:lnTo>
                    <a:lnTo>
                      <a:pt x="105" y="197"/>
                    </a:lnTo>
                    <a:lnTo>
                      <a:pt x="111" y="213"/>
                    </a:lnTo>
                    <a:lnTo>
                      <a:pt x="118" y="224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" name="Freeform 40"/>
              <p:cNvSpPr>
                <a:spLocks/>
              </p:cNvSpPr>
              <p:nvPr/>
            </p:nvSpPr>
            <p:spPr bwMode="auto">
              <a:xfrm rot="342526">
                <a:off x="5249710" y="4799920"/>
                <a:ext cx="361629" cy="559206"/>
              </a:xfrm>
              <a:custGeom>
                <a:avLst/>
                <a:gdLst>
                  <a:gd name="T0" fmla="*/ 111 w 230"/>
                  <a:gd name="T1" fmla="*/ 16 h 316"/>
                  <a:gd name="T2" fmla="*/ 80 w 230"/>
                  <a:gd name="T3" fmla="*/ 72 h 316"/>
                  <a:gd name="T4" fmla="*/ 62 w 230"/>
                  <a:gd name="T5" fmla="*/ 111 h 316"/>
                  <a:gd name="T6" fmla="*/ 19 w 230"/>
                  <a:gd name="T7" fmla="*/ 197 h 316"/>
                  <a:gd name="T8" fmla="*/ 5 w 230"/>
                  <a:gd name="T9" fmla="*/ 251 h 316"/>
                  <a:gd name="T10" fmla="*/ 0 w 230"/>
                  <a:gd name="T11" fmla="*/ 285 h 316"/>
                  <a:gd name="T12" fmla="*/ 5 w 230"/>
                  <a:gd name="T13" fmla="*/ 301 h 316"/>
                  <a:gd name="T14" fmla="*/ 12 w 230"/>
                  <a:gd name="T15" fmla="*/ 310 h 316"/>
                  <a:gd name="T16" fmla="*/ 23 w 230"/>
                  <a:gd name="T17" fmla="*/ 315 h 316"/>
                  <a:gd name="T18" fmla="*/ 41 w 230"/>
                  <a:gd name="T19" fmla="*/ 315 h 316"/>
                  <a:gd name="T20" fmla="*/ 62 w 230"/>
                  <a:gd name="T21" fmla="*/ 299 h 316"/>
                  <a:gd name="T22" fmla="*/ 98 w 230"/>
                  <a:gd name="T23" fmla="*/ 269 h 316"/>
                  <a:gd name="T24" fmla="*/ 116 w 230"/>
                  <a:gd name="T25" fmla="*/ 249 h 316"/>
                  <a:gd name="T26" fmla="*/ 141 w 230"/>
                  <a:gd name="T27" fmla="*/ 213 h 316"/>
                  <a:gd name="T28" fmla="*/ 168 w 230"/>
                  <a:gd name="T29" fmla="*/ 172 h 316"/>
                  <a:gd name="T30" fmla="*/ 229 w 230"/>
                  <a:gd name="T31" fmla="*/ 72 h 316"/>
                  <a:gd name="T32" fmla="*/ 222 w 230"/>
                  <a:gd name="T33" fmla="*/ 61 h 316"/>
                  <a:gd name="T34" fmla="*/ 216 w 230"/>
                  <a:gd name="T35" fmla="*/ 45 h 316"/>
                  <a:gd name="T36" fmla="*/ 209 w 230"/>
                  <a:gd name="T37" fmla="*/ 9 h 316"/>
                  <a:gd name="T38" fmla="*/ 200 w 230"/>
                  <a:gd name="T39" fmla="*/ 0 h 316"/>
                  <a:gd name="T40" fmla="*/ 186 w 230"/>
                  <a:gd name="T41" fmla="*/ 0 h 316"/>
                  <a:gd name="T42" fmla="*/ 173 w 230"/>
                  <a:gd name="T43" fmla="*/ 7 h 316"/>
                  <a:gd name="T44" fmla="*/ 134 w 230"/>
                  <a:gd name="T45" fmla="*/ 20 h 316"/>
                  <a:gd name="T46" fmla="*/ 120 w 230"/>
                  <a:gd name="T47" fmla="*/ 20 h 316"/>
                  <a:gd name="T48" fmla="*/ 111 w 230"/>
                  <a:gd name="T49" fmla="*/ 16 h 3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0"/>
                  <a:gd name="T76" fmla="*/ 0 h 316"/>
                  <a:gd name="T77" fmla="*/ 230 w 230"/>
                  <a:gd name="T78" fmla="*/ 316 h 3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0" h="316">
                    <a:moveTo>
                      <a:pt x="111" y="16"/>
                    </a:moveTo>
                    <a:lnTo>
                      <a:pt x="80" y="72"/>
                    </a:lnTo>
                    <a:lnTo>
                      <a:pt x="62" y="111"/>
                    </a:lnTo>
                    <a:lnTo>
                      <a:pt x="19" y="197"/>
                    </a:lnTo>
                    <a:lnTo>
                      <a:pt x="5" y="251"/>
                    </a:lnTo>
                    <a:lnTo>
                      <a:pt x="0" y="285"/>
                    </a:lnTo>
                    <a:lnTo>
                      <a:pt x="5" y="301"/>
                    </a:lnTo>
                    <a:lnTo>
                      <a:pt x="12" y="310"/>
                    </a:lnTo>
                    <a:lnTo>
                      <a:pt x="23" y="315"/>
                    </a:lnTo>
                    <a:lnTo>
                      <a:pt x="41" y="315"/>
                    </a:lnTo>
                    <a:lnTo>
                      <a:pt x="62" y="299"/>
                    </a:lnTo>
                    <a:lnTo>
                      <a:pt x="98" y="269"/>
                    </a:lnTo>
                    <a:lnTo>
                      <a:pt x="116" y="249"/>
                    </a:lnTo>
                    <a:lnTo>
                      <a:pt x="141" y="213"/>
                    </a:lnTo>
                    <a:lnTo>
                      <a:pt x="168" y="172"/>
                    </a:lnTo>
                    <a:lnTo>
                      <a:pt x="229" y="72"/>
                    </a:lnTo>
                    <a:lnTo>
                      <a:pt x="222" y="61"/>
                    </a:lnTo>
                    <a:lnTo>
                      <a:pt x="216" y="45"/>
                    </a:lnTo>
                    <a:lnTo>
                      <a:pt x="209" y="9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3" y="7"/>
                    </a:lnTo>
                    <a:lnTo>
                      <a:pt x="134" y="20"/>
                    </a:lnTo>
                    <a:lnTo>
                      <a:pt x="120" y="20"/>
                    </a:lnTo>
                    <a:lnTo>
                      <a:pt x="111" y="16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39" name="Group 28"/>
            <p:cNvGrpSpPr/>
            <p:nvPr/>
          </p:nvGrpSpPr>
          <p:grpSpPr>
            <a:xfrm rot="21300998">
              <a:off x="5426876" y="4925315"/>
              <a:ext cx="480882" cy="596682"/>
              <a:chOff x="4015678" y="4449755"/>
              <a:chExt cx="594093" cy="864685"/>
            </a:xfrm>
          </p:grpSpPr>
          <p:sp>
            <p:nvSpPr>
              <p:cNvPr id="40" name="Freeform 46"/>
              <p:cNvSpPr>
                <a:spLocks/>
              </p:cNvSpPr>
              <p:nvPr/>
            </p:nvSpPr>
            <p:spPr bwMode="auto">
              <a:xfrm rot="21115886">
                <a:off x="4210868" y="4449755"/>
                <a:ext cx="398903" cy="371579"/>
              </a:xfrm>
              <a:custGeom>
                <a:avLst/>
                <a:gdLst>
                  <a:gd name="T0" fmla="*/ 0 w 246"/>
                  <a:gd name="T1" fmla="*/ 2147483647 h 204"/>
                  <a:gd name="T2" fmla="*/ 2147483647 w 246"/>
                  <a:gd name="T3" fmla="*/ 2147483647 h 204"/>
                  <a:gd name="T4" fmla="*/ 2147483647 w 246"/>
                  <a:gd name="T5" fmla="*/ 2147483647 h 204"/>
                  <a:gd name="T6" fmla="*/ 2147483647 w 246"/>
                  <a:gd name="T7" fmla="*/ 2147483647 h 204"/>
                  <a:gd name="T8" fmla="*/ 2147483647 w 246"/>
                  <a:gd name="T9" fmla="*/ 0 h 204"/>
                  <a:gd name="T10" fmla="*/ 2147483647 w 246"/>
                  <a:gd name="T11" fmla="*/ 2147483647 h 204"/>
                  <a:gd name="T12" fmla="*/ 2147483647 w 246"/>
                  <a:gd name="T13" fmla="*/ 2147483647 h 204"/>
                  <a:gd name="T14" fmla="*/ 2147483647 w 246"/>
                  <a:gd name="T15" fmla="*/ 2147483647 h 204"/>
                  <a:gd name="T16" fmla="*/ 2147483647 w 246"/>
                  <a:gd name="T17" fmla="*/ 2147483647 h 204"/>
                  <a:gd name="T18" fmla="*/ 2147483647 w 246"/>
                  <a:gd name="T19" fmla="*/ 2147483647 h 204"/>
                  <a:gd name="T20" fmla="*/ 2147483647 w 246"/>
                  <a:gd name="T21" fmla="*/ 2147483647 h 204"/>
                  <a:gd name="T22" fmla="*/ 2147483647 w 246"/>
                  <a:gd name="T23" fmla="*/ 2147483647 h 204"/>
                  <a:gd name="T24" fmla="*/ 2147483647 w 246"/>
                  <a:gd name="T25" fmla="*/ 2147483647 h 204"/>
                  <a:gd name="T26" fmla="*/ 2147483647 w 246"/>
                  <a:gd name="T27" fmla="*/ 2147483647 h 204"/>
                  <a:gd name="T28" fmla="*/ 2147483647 w 246"/>
                  <a:gd name="T29" fmla="*/ 2147483647 h 204"/>
                  <a:gd name="T30" fmla="*/ 2147483647 w 246"/>
                  <a:gd name="T31" fmla="*/ 2147483647 h 204"/>
                  <a:gd name="T32" fmla="*/ 2147483647 w 246"/>
                  <a:gd name="T33" fmla="*/ 2147483647 h 204"/>
                  <a:gd name="T34" fmla="*/ 2147483647 w 246"/>
                  <a:gd name="T35" fmla="*/ 2147483647 h 204"/>
                  <a:gd name="T36" fmla="*/ 2147483647 w 246"/>
                  <a:gd name="T37" fmla="*/ 2147483647 h 204"/>
                  <a:gd name="T38" fmla="*/ 2147483647 w 246"/>
                  <a:gd name="T39" fmla="*/ 2147483647 h 204"/>
                  <a:gd name="T40" fmla="*/ 2147483647 w 246"/>
                  <a:gd name="T41" fmla="*/ 2147483647 h 204"/>
                  <a:gd name="T42" fmla="*/ 2147483647 w 246"/>
                  <a:gd name="T43" fmla="*/ 2147483647 h 204"/>
                  <a:gd name="T44" fmla="*/ 2147483647 w 246"/>
                  <a:gd name="T45" fmla="*/ 2147483647 h 204"/>
                  <a:gd name="T46" fmla="*/ 2147483647 w 246"/>
                  <a:gd name="T47" fmla="*/ 2147483647 h 204"/>
                  <a:gd name="T48" fmla="*/ 2147483647 w 246"/>
                  <a:gd name="T49" fmla="*/ 2147483647 h 204"/>
                  <a:gd name="T50" fmla="*/ 2147483647 w 246"/>
                  <a:gd name="T51" fmla="*/ 2147483647 h 204"/>
                  <a:gd name="T52" fmla="*/ 2147483647 w 246"/>
                  <a:gd name="T53" fmla="*/ 2147483647 h 204"/>
                  <a:gd name="T54" fmla="*/ 2147483647 w 246"/>
                  <a:gd name="T55" fmla="*/ 2147483647 h 204"/>
                  <a:gd name="T56" fmla="*/ 2147483647 w 246"/>
                  <a:gd name="T57" fmla="*/ 2147483647 h 204"/>
                  <a:gd name="T58" fmla="*/ 2147483647 w 246"/>
                  <a:gd name="T59" fmla="*/ 2147483647 h 204"/>
                  <a:gd name="T60" fmla="*/ 0 w 246"/>
                  <a:gd name="T61" fmla="*/ 2147483647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204"/>
                  <a:gd name="T95" fmla="*/ 246 w 246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204">
                    <a:moveTo>
                      <a:pt x="0" y="124"/>
                    </a:moveTo>
                    <a:lnTo>
                      <a:pt x="9" y="81"/>
                    </a:lnTo>
                    <a:lnTo>
                      <a:pt x="14" y="45"/>
                    </a:lnTo>
                    <a:lnTo>
                      <a:pt x="23" y="25"/>
                    </a:lnTo>
                    <a:lnTo>
                      <a:pt x="45" y="0"/>
                    </a:lnTo>
                    <a:lnTo>
                      <a:pt x="73" y="6"/>
                    </a:lnTo>
                    <a:lnTo>
                      <a:pt x="77" y="20"/>
                    </a:lnTo>
                    <a:lnTo>
                      <a:pt x="48" y="61"/>
                    </a:lnTo>
                    <a:lnTo>
                      <a:pt x="77" y="20"/>
                    </a:lnTo>
                    <a:lnTo>
                      <a:pt x="89" y="13"/>
                    </a:lnTo>
                    <a:lnTo>
                      <a:pt x="100" y="11"/>
                    </a:lnTo>
                    <a:lnTo>
                      <a:pt x="120" y="18"/>
                    </a:lnTo>
                    <a:lnTo>
                      <a:pt x="152" y="38"/>
                    </a:lnTo>
                    <a:lnTo>
                      <a:pt x="159" y="63"/>
                    </a:lnTo>
                    <a:lnTo>
                      <a:pt x="152" y="83"/>
                    </a:lnTo>
                    <a:lnTo>
                      <a:pt x="138" y="106"/>
                    </a:lnTo>
                    <a:lnTo>
                      <a:pt x="152" y="83"/>
                    </a:lnTo>
                    <a:lnTo>
                      <a:pt x="159" y="63"/>
                    </a:lnTo>
                    <a:lnTo>
                      <a:pt x="172" y="56"/>
                    </a:lnTo>
                    <a:lnTo>
                      <a:pt x="199" y="59"/>
                    </a:lnTo>
                    <a:lnTo>
                      <a:pt x="220" y="65"/>
                    </a:lnTo>
                    <a:lnTo>
                      <a:pt x="240" y="74"/>
                    </a:lnTo>
                    <a:lnTo>
                      <a:pt x="245" y="88"/>
                    </a:lnTo>
                    <a:lnTo>
                      <a:pt x="242" y="124"/>
                    </a:lnTo>
                    <a:lnTo>
                      <a:pt x="233" y="145"/>
                    </a:lnTo>
                    <a:lnTo>
                      <a:pt x="199" y="176"/>
                    </a:lnTo>
                    <a:lnTo>
                      <a:pt x="179" y="203"/>
                    </a:lnTo>
                    <a:lnTo>
                      <a:pt x="136" y="197"/>
                    </a:lnTo>
                    <a:lnTo>
                      <a:pt x="95" y="179"/>
                    </a:lnTo>
                    <a:lnTo>
                      <a:pt x="48" y="156"/>
                    </a:lnTo>
                    <a:lnTo>
                      <a:pt x="0" y="124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" name="Freeform 47"/>
              <p:cNvSpPr>
                <a:spLocks/>
              </p:cNvSpPr>
              <p:nvPr/>
            </p:nvSpPr>
            <p:spPr bwMode="auto">
              <a:xfrm rot="21115886">
                <a:off x="4015678" y="4696963"/>
                <a:ext cx="537334" cy="617477"/>
              </a:xfrm>
              <a:custGeom>
                <a:avLst/>
                <a:gdLst>
                  <a:gd name="T0" fmla="*/ 2147483647 w 332"/>
                  <a:gd name="T1" fmla="*/ 2147483647 h 339"/>
                  <a:gd name="T2" fmla="*/ 2147483647 w 332"/>
                  <a:gd name="T3" fmla="*/ 2147483647 h 339"/>
                  <a:gd name="T4" fmla="*/ 2147483647 w 332"/>
                  <a:gd name="T5" fmla="*/ 2147483647 h 339"/>
                  <a:gd name="T6" fmla="*/ 2147483647 w 332"/>
                  <a:gd name="T7" fmla="*/ 2147483647 h 339"/>
                  <a:gd name="T8" fmla="*/ 2147483647 w 332"/>
                  <a:gd name="T9" fmla="*/ 0 h 339"/>
                  <a:gd name="T10" fmla="*/ 2147483647 w 332"/>
                  <a:gd name="T11" fmla="*/ 2147483647 h 339"/>
                  <a:gd name="T12" fmla="*/ 2147483647 w 332"/>
                  <a:gd name="T13" fmla="*/ 2147483647 h 339"/>
                  <a:gd name="T14" fmla="*/ 2147483647 w 332"/>
                  <a:gd name="T15" fmla="*/ 2147483647 h 339"/>
                  <a:gd name="T16" fmla="*/ 2147483647 w 332"/>
                  <a:gd name="T17" fmla="*/ 2147483647 h 339"/>
                  <a:gd name="T18" fmla="*/ 0 w 332"/>
                  <a:gd name="T19" fmla="*/ 2147483647 h 339"/>
                  <a:gd name="T20" fmla="*/ 2147483647 w 332"/>
                  <a:gd name="T21" fmla="*/ 2147483647 h 339"/>
                  <a:gd name="T22" fmla="*/ 2147483647 w 332"/>
                  <a:gd name="T23" fmla="*/ 2147483647 h 339"/>
                  <a:gd name="T24" fmla="*/ 2147483647 w 332"/>
                  <a:gd name="T25" fmla="*/ 2147483647 h 339"/>
                  <a:gd name="T26" fmla="*/ 2147483647 w 332"/>
                  <a:gd name="T27" fmla="*/ 2147483647 h 339"/>
                  <a:gd name="T28" fmla="*/ 2147483647 w 332"/>
                  <a:gd name="T29" fmla="*/ 2147483647 h 339"/>
                  <a:gd name="T30" fmla="*/ 2147483647 w 332"/>
                  <a:gd name="T31" fmla="*/ 2147483647 h 339"/>
                  <a:gd name="T32" fmla="*/ 2147483647 w 332"/>
                  <a:gd name="T33" fmla="*/ 2147483647 h 339"/>
                  <a:gd name="T34" fmla="*/ 2147483647 w 332"/>
                  <a:gd name="T35" fmla="*/ 2147483647 h 339"/>
                  <a:gd name="T36" fmla="*/ 2147483647 w 332"/>
                  <a:gd name="T37" fmla="*/ 2147483647 h 339"/>
                  <a:gd name="T38" fmla="*/ 2147483647 w 332"/>
                  <a:gd name="T39" fmla="*/ 2147483647 h 339"/>
                  <a:gd name="T40" fmla="*/ 2147483647 w 332"/>
                  <a:gd name="T41" fmla="*/ 2147483647 h 339"/>
                  <a:gd name="T42" fmla="*/ 2147483647 w 332"/>
                  <a:gd name="T43" fmla="*/ 2147483647 h 339"/>
                  <a:gd name="T44" fmla="*/ 2147483647 w 332"/>
                  <a:gd name="T45" fmla="*/ 2147483647 h 339"/>
                  <a:gd name="T46" fmla="*/ 2147483647 w 332"/>
                  <a:gd name="T47" fmla="*/ 2147483647 h 339"/>
                  <a:gd name="T48" fmla="*/ 2147483647 w 332"/>
                  <a:gd name="T49" fmla="*/ 2147483647 h 339"/>
                  <a:gd name="T50" fmla="*/ 2147483647 w 332"/>
                  <a:gd name="T51" fmla="*/ 2147483647 h 339"/>
                  <a:gd name="T52" fmla="*/ 2147483647 w 332"/>
                  <a:gd name="T53" fmla="*/ 2147483647 h 339"/>
                  <a:gd name="T54" fmla="*/ 2147483647 w 332"/>
                  <a:gd name="T55" fmla="*/ 2147483647 h 339"/>
                  <a:gd name="T56" fmla="*/ 2147483647 w 332"/>
                  <a:gd name="T57" fmla="*/ 2147483647 h 339"/>
                  <a:gd name="T58" fmla="*/ 2147483647 w 332"/>
                  <a:gd name="T59" fmla="*/ 2147483647 h 339"/>
                  <a:gd name="T60" fmla="*/ 2147483647 w 332"/>
                  <a:gd name="T61" fmla="*/ 2147483647 h 339"/>
                  <a:gd name="T62" fmla="*/ 2147483647 w 332"/>
                  <a:gd name="T63" fmla="*/ 2147483647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2"/>
                  <a:gd name="T97" fmla="*/ 0 h 339"/>
                  <a:gd name="T98" fmla="*/ 332 w 332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2" h="339">
                    <a:moveTo>
                      <a:pt x="331" y="79"/>
                    </a:moveTo>
                    <a:lnTo>
                      <a:pt x="288" y="73"/>
                    </a:lnTo>
                    <a:lnTo>
                      <a:pt x="247" y="55"/>
                    </a:lnTo>
                    <a:lnTo>
                      <a:pt x="200" y="32"/>
                    </a:lnTo>
                    <a:lnTo>
                      <a:pt x="152" y="0"/>
                    </a:lnTo>
                    <a:lnTo>
                      <a:pt x="132" y="50"/>
                    </a:lnTo>
                    <a:lnTo>
                      <a:pt x="75" y="122"/>
                    </a:lnTo>
                    <a:lnTo>
                      <a:pt x="34" y="199"/>
                    </a:lnTo>
                    <a:lnTo>
                      <a:pt x="5" y="233"/>
                    </a:lnTo>
                    <a:lnTo>
                      <a:pt x="0" y="265"/>
                    </a:lnTo>
                    <a:lnTo>
                      <a:pt x="7" y="274"/>
                    </a:lnTo>
                    <a:lnTo>
                      <a:pt x="32" y="270"/>
                    </a:lnTo>
                    <a:lnTo>
                      <a:pt x="57" y="256"/>
                    </a:lnTo>
                    <a:lnTo>
                      <a:pt x="91" y="213"/>
                    </a:lnTo>
                    <a:lnTo>
                      <a:pt x="197" y="127"/>
                    </a:lnTo>
                    <a:lnTo>
                      <a:pt x="202" y="136"/>
                    </a:lnTo>
                    <a:lnTo>
                      <a:pt x="207" y="154"/>
                    </a:lnTo>
                    <a:lnTo>
                      <a:pt x="202" y="179"/>
                    </a:lnTo>
                    <a:lnTo>
                      <a:pt x="188" y="209"/>
                    </a:lnTo>
                    <a:lnTo>
                      <a:pt x="161" y="256"/>
                    </a:lnTo>
                    <a:lnTo>
                      <a:pt x="136" y="283"/>
                    </a:lnTo>
                    <a:lnTo>
                      <a:pt x="121" y="310"/>
                    </a:lnTo>
                    <a:lnTo>
                      <a:pt x="125" y="331"/>
                    </a:lnTo>
                    <a:lnTo>
                      <a:pt x="136" y="338"/>
                    </a:lnTo>
                    <a:lnTo>
                      <a:pt x="161" y="333"/>
                    </a:lnTo>
                    <a:lnTo>
                      <a:pt x="207" y="301"/>
                    </a:lnTo>
                    <a:lnTo>
                      <a:pt x="245" y="270"/>
                    </a:lnTo>
                    <a:lnTo>
                      <a:pt x="259" y="252"/>
                    </a:lnTo>
                    <a:lnTo>
                      <a:pt x="277" y="211"/>
                    </a:lnTo>
                    <a:lnTo>
                      <a:pt x="288" y="156"/>
                    </a:lnTo>
                    <a:lnTo>
                      <a:pt x="304" y="122"/>
                    </a:lnTo>
                    <a:lnTo>
                      <a:pt x="331" y="79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8234"/>
          </a:xfrm>
        </p:spPr>
        <p:txBody>
          <a:bodyPr/>
          <a:lstStyle/>
          <a:p>
            <a:r>
              <a:rPr lang="el-GR" sz="3600" dirty="0" smtClean="0"/>
              <a:t>σύγκριση</a:t>
            </a:r>
            <a:endParaRPr lang="el-G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η σύγκριση απαιτεί συγκρίσιμα στοιχεία</a:t>
            </a:r>
          </a:p>
          <a:p>
            <a:r>
              <a:rPr lang="el-GR" sz="2800" dirty="0" smtClean="0"/>
              <a:t>άρα σταθερές συνθήκες λήψης, οι οποίες εξασφαλίζονται με τον </a:t>
            </a:r>
            <a:r>
              <a:rPr lang="el-GR" sz="2800" u="sng" dirty="0" err="1" smtClean="0"/>
              <a:t>κεφαλοστάτη</a:t>
            </a:r>
            <a:endParaRPr lang="el-GR" sz="2800" u="sng" dirty="0" smtClean="0"/>
          </a:p>
          <a:p>
            <a:pPr lvl="1"/>
            <a:r>
              <a:rPr lang="en-GB" sz="2400" dirty="0" smtClean="0"/>
              <a:t>(</a:t>
            </a:r>
            <a:r>
              <a:rPr lang="en-GB" sz="2400" dirty="0" err="1" smtClean="0"/>
              <a:t>Hofrath</a:t>
            </a:r>
            <a:r>
              <a:rPr lang="en-GB" sz="2400" dirty="0" smtClean="0"/>
              <a:t>, Broadbent, 1931)</a:t>
            </a:r>
            <a:endParaRPr lang="el-GR" sz="2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3450" y="451298"/>
            <a:ext cx="72771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23257" y="5884403"/>
            <a:ext cx="7097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Broadbent BH. A new x-ray technique and its application to Orthodontia. Angle </a:t>
            </a:r>
            <a:r>
              <a:rPr lang="en-US" sz="1600" i="1" dirty="0" err="1">
                <a:solidFill>
                  <a:schemeClr val="bg1"/>
                </a:solidFill>
              </a:rPr>
              <a:t>Orthod</a:t>
            </a:r>
            <a:r>
              <a:rPr lang="en-US" sz="1600" i="1" dirty="0">
                <a:solidFill>
                  <a:schemeClr val="bg1"/>
                </a:solidFill>
              </a:rPr>
              <a:t> 1931;1:45-66</a:t>
            </a:r>
            <a:endParaRPr lang="el-GR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9377" y="1941691"/>
            <a:ext cx="183197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 rot="10800000">
            <a:off x="1475062" y="3195047"/>
            <a:ext cx="339971" cy="359596"/>
            <a:chOff x="3009404" y="3030876"/>
            <a:chExt cx="339971" cy="359596"/>
          </a:xfrm>
        </p:grpSpPr>
        <p:sp>
          <p:nvSpPr>
            <p:cNvPr id="8" name="Trapezoid 7"/>
            <p:cNvSpPr/>
            <p:nvPr/>
          </p:nvSpPr>
          <p:spPr>
            <a:xfrm rot="16200000">
              <a:off x="3091598" y="3056635"/>
              <a:ext cx="133564" cy="297951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67182" y="3030876"/>
              <a:ext cx="82193" cy="3595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67236" y="3195047"/>
            <a:ext cx="339971" cy="359596"/>
            <a:chOff x="3009404" y="3030876"/>
            <a:chExt cx="339971" cy="359596"/>
          </a:xfrm>
        </p:grpSpPr>
        <p:sp>
          <p:nvSpPr>
            <p:cNvPr id="4" name="Trapezoid 3"/>
            <p:cNvSpPr/>
            <p:nvPr/>
          </p:nvSpPr>
          <p:spPr>
            <a:xfrm rot="16200000">
              <a:off x="3091598" y="3056635"/>
              <a:ext cx="133564" cy="297951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267182" y="3030876"/>
              <a:ext cx="82193" cy="3595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14230" y="1962167"/>
            <a:ext cx="452437" cy="320081"/>
            <a:chOff x="1709743" y="1843089"/>
            <a:chExt cx="452437" cy="320081"/>
          </a:xfrm>
        </p:grpSpPr>
        <p:sp>
          <p:nvSpPr>
            <p:cNvPr id="10" name="Rectangle 9"/>
            <p:cNvSpPr/>
            <p:nvPr/>
          </p:nvSpPr>
          <p:spPr>
            <a:xfrm>
              <a:off x="1709743" y="1843089"/>
              <a:ext cx="452437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38327" y="1919288"/>
              <a:ext cx="195263" cy="2438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2" name="Oval 11"/>
          <p:cNvSpPr/>
          <p:nvPr/>
        </p:nvSpPr>
        <p:spPr>
          <a:xfrm>
            <a:off x="1345904" y="2034283"/>
            <a:ext cx="2589088" cy="2589088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58228" y="1613041"/>
            <a:ext cx="143838" cy="35137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640448" y="976045"/>
            <a:ext cx="0" cy="4736386"/>
          </a:xfrm>
          <a:prstGeom prst="line">
            <a:avLst/>
          </a:prstGeom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3"/>
          </p:cNvCxnSpPr>
          <p:nvPr/>
        </p:nvCxnSpPr>
        <p:spPr>
          <a:xfrm flipV="1">
            <a:off x="1202066" y="3349375"/>
            <a:ext cx="6205591" cy="2054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 rot="5400000">
            <a:off x="7222722" y="3010329"/>
            <a:ext cx="996593" cy="667820"/>
            <a:chOff x="6164494" y="1674688"/>
            <a:chExt cx="996593" cy="667820"/>
          </a:xfrm>
          <a:solidFill>
            <a:schemeClr val="bg1">
              <a:lumMod val="65000"/>
            </a:schemeClr>
          </a:solidFill>
        </p:grpSpPr>
        <p:sp>
          <p:nvSpPr>
            <p:cNvPr id="19" name="Trapezoid 18"/>
            <p:cNvSpPr/>
            <p:nvPr/>
          </p:nvSpPr>
          <p:spPr>
            <a:xfrm>
              <a:off x="6441897" y="2044557"/>
              <a:ext cx="441788" cy="297951"/>
            </a:xfrm>
            <a:prstGeom prst="trapezoid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164494" y="1674688"/>
              <a:ext cx="996593" cy="410966"/>
            </a:xfrm>
            <a:prstGeom prst="round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1633591" y="934948"/>
            <a:ext cx="832207" cy="924674"/>
          </a:xfrm>
          <a:prstGeom prst="straightConnector1">
            <a:avLst/>
          </a:prstGeom>
          <a:ln w="285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1789" y="493161"/>
            <a:ext cx="2694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err="1" smtClean="0"/>
              <a:t>επιρρίνιο</a:t>
            </a:r>
            <a:r>
              <a:rPr lang="el-GR" sz="2000" dirty="0" smtClean="0"/>
              <a:t> (με χάρακα)</a:t>
            </a:r>
            <a:endParaRPr lang="el-GR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9377" y="1941691"/>
            <a:ext cx="183197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/>
          <p:nvPr/>
        </p:nvGrpSpPr>
        <p:grpSpPr>
          <a:xfrm rot="10800000">
            <a:off x="1475062" y="3195047"/>
            <a:ext cx="339971" cy="359596"/>
            <a:chOff x="3009404" y="3030876"/>
            <a:chExt cx="339971" cy="359596"/>
          </a:xfrm>
        </p:grpSpPr>
        <p:sp>
          <p:nvSpPr>
            <p:cNvPr id="8" name="Trapezoid 7"/>
            <p:cNvSpPr/>
            <p:nvPr/>
          </p:nvSpPr>
          <p:spPr>
            <a:xfrm rot="16200000">
              <a:off x="3091598" y="3056635"/>
              <a:ext cx="133564" cy="297951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67182" y="3030876"/>
              <a:ext cx="82193" cy="3595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67236" y="3195047"/>
            <a:ext cx="339971" cy="359596"/>
            <a:chOff x="3009404" y="3030876"/>
            <a:chExt cx="339971" cy="359596"/>
          </a:xfrm>
        </p:grpSpPr>
        <p:sp>
          <p:nvSpPr>
            <p:cNvPr id="4" name="Trapezoid 3"/>
            <p:cNvSpPr/>
            <p:nvPr/>
          </p:nvSpPr>
          <p:spPr>
            <a:xfrm rot="16200000">
              <a:off x="3091598" y="3056635"/>
              <a:ext cx="133564" cy="297951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267182" y="3030876"/>
              <a:ext cx="82193" cy="3595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2414230" y="1962167"/>
            <a:ext cx="452437" cy="320081"/>
            <a:chOff x="1709743" y="1843089"/>
            <a:chExt cx="452437" cy="320081"/>
          </a:xfrm>
        </p:grpSpPr>
        <p:sp>
          <p:nvSpPr>
            <p:cNvPr id="10" name="Rectangle 9"/>
            <p:cNvSpPr/>
            <p:nvPr/>
          </p:nvSpPr>
          <p:spPr>
            <a:xfrm>
              <a:off x="1709743" y="1843089"/>
              <a:ext cx="452437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38327" y="1919288"/>
              <a:ext cx="195263" cy="2438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2" name="Oval 11"/>
          <p:cNvSpPr/>
          <p:nvPr/>
        </p:nvSpPr>
        <p:spPr>
          <a:xfrm>
            <a:off x="1345904" y="2034283"/>
            <a:ext cx="2589088" cy="2589088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58228" y="1613041"/>
            <a:ext cx="143838" cy="35137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640448" y="976045"/>
            <a:ext cx="0" cy="4736386"/>
          </a:xfrm>
          <a:prstGeom prst="line">
            <a:avLst/>
          </a:prstGeom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3"/>
          </p:cNvCxnSpPr>
          <p:nvPr/>
        </p:nvCxnSpPr>
        <p:spPr>
          <a:xfrm flipV="1">
            <a:off x="1202066" y="3349375"/>
            <a:ext cx="6205591" cy="2054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0"/>
          <p:cNvGrpSpPr/>
          <p:nvPr/>
        </p:nvGrpSpPr>
        <p:grpSpPr>
          <a:xfrm rot="5400000">
            <a:off x="7222722" y="3010329"/>
            <a:ext cx="996593" cy="667820"/>
            <a:chOff x="6164494" y="1674688"/>
            <a:chExt cx="996593" cy="667820"/>
          </a:xfrm>
          <a:solidFill>
            <a:schemeClr val="bg1">
              <a:lumMod val="65000"/>
            </a:schemeClr>
          </a:solidFill>
        </p:grpSpPr>
        <p:sp>
          <p:nvSpPr>
            <p:cNvPr id="19" name="Trapezoid 18"/>
            <p:cNvSpPr/>
            <p:nvPr/>
          </p:nvSpPr>
          <p:spPr>
            <a:xfrm>
              <a:off x="6441897" y="2044557"/>
              <a:ext cx="441788" cy="297951"/>
            </a:xfrm>
            <a:prstGeom prst="trapezoid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164494" y="1674688"/>
              <a:ext cx="996593" cy="410966"/>
            </a:xfrm>
            <a:prstGeom prst="round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22" name="5 - Εικόνα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3619977" y="1856147"/>
            <a:ext cx="4089115" cy="30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8234"/>
          </a:xfrm>
        </p:spPr>
        <p:txBody>
          <a:bodyPr/>
          <a:lstStyle/>
          <a:p>
            <a:r>
              <a:rPr lang="el-GR" sz="3600" dirty="0" smtClean="0"/>
              <a:t>βασικές αρχές</a:t>
            </a:r>
            <a:br>
              <a:rPr lang="el-GR" sz="3600" dirty="0" smtClean="0"/>
            </a:br>
            <a:r>
              <a:rPr lang="el-GR" sz="1600" dirty="0" smtClean="0"/>
              <a:t>(απλοποιημένη θεώρηση)</a:t>
            </a:r>
            <a:endParaRPr lang="el-G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η κρανιακή βάση </a:t>
            </a:r>
            <a:r>
              <a:rPr lang="el-GR" sz="2000" dirty="0" smtClean="0"/>
              <a:t>(κυρίως, αλλά και άλλα στοιχεία του προσώπου)</a:t>
            </a:r>
            <a:r>
              <a:rPr lang="el-GR" sz="2800" dirty="0" smtClean="0"/>
              <a:t> θεωρείται σταθερό σημείο αναφοράς, που δεν παρουσιάζει ανωμαλία σχήματος ή θέσης.</a:t>
            </a:r>
          </a:p>
          <a:p>
            <a:endParaRPr lang="el-GR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5078"/>
      </a:dk1>
      <a:lt1>
        <a:srgbClr val="FFFFFF"/>
      </a:lt1>
      <a:dk2>
        <a:srgbClr val="005078"/>
      </a:dk2>
      <a:lt2>
        <a:srgbClr val="000000"/>
      </a:lt2>
      <a:accent1>
        <a:srgbClr val="FF9900"/>
      </a:accent1>
      <a:accent2>
        <a:srgbClr val="3333CC"/>
      </a:accent2>
      <a:accent3>
        <a:srgbClr val="FFFFFF"/>
      </a:accent3>
      <a:accent4>
        <a:srgbClr val="004365"/>
      </a:accent4>
      <a:accent5>
        <a:srgbClr val="FFCAA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5078"/>
        </a:dk1>
        <a:lt1>
          <a:srgbClr val="FFFFFF"/>
        </a:lt1>
        <a:dk2>
          <a:srgbClr val="005078"/>
        </a:dk2>
        <a:lt2>
          <a:srgbClr val="000000"/>
        </a:lt2>
        <a:accent1>
          <a:srgbClr val="FF9900"/>
        </a:accent1>
        <a:accent2>
          <a:srgbClr val="3333CC"/>
        </a:accent2>
        <a:accent3>
          <a:srgbClr val="FFFFFF"/>
        </a:accent3>
        <a:accent4>
          <a:srgbClr val="004365"/>
        </a:accent4>
        <a:accent5>
          <a:srgbClr val="FFCA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7558</TotalTime>
  <Words>774</Words>
  <Application>Microsoft Office PowerPoint</Application>
  <PresentationFormat>On-screen Show (4:3)</PresentationFormat>
  <Paragraphs>212</Paragraphs>
  <Slides>42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Design</vt:lpstr>
      <vt:lpstr>κεφαλομετρική ανάλυση</vt:lpstr>
      <vt:lpstr>χρήση</vt:lpstr>
      <vt:lpstr>χρήση</vt:lpstr>
      <vt:lpstr>σύγκριση</vt:lpstr>
      <vt:lpstr>σύγκριση</vt:lpstr>
      <vt:lpstr>Slide 6</vt:lpstr>
      <vt:lpstr>Slide 7</vt:lpstr>
      <vt:lpstr>Slide 8</vt:lpstr>
      <vt:lpstr>βασικές αρχές (απλοποιημένη θεώρηση)</vt:lpstr>
      <vt:lpstr>βασικές αρχές (απλοποιημένη θεώρηση)</vt:lpstr>
      <vt:lpstr>βασικές αρχές (απλοποιημένη θεώρηση)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Demetris</dc:creator>
  <cp:lastModifiedBy>Demetrios Halazonetis</cp:lastModifiedBy>
  <cp:revision>451</cp:revision>
  <dcterms:created xsi:type="dcterms:W3CDTF">1601-01-01T00:00:00Z</dcterms:created>
  <dcterms:modified xsi:type="dcterms:W3CDTF">2012-09-12T16:01:02Z</dcterms:modified>
</cp:coreProperties>
</file>