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75" r:id="rId2"/>
    <p:sldId id="277" r:id="rId3"/>
    <p:sldId id="370" r:id="rId4"/>
    <p:sldId id="279" r:id="rId5"/>
    <p:sldId id="365" r:id="rId6"/>
    <p:sldId id="369" r:id="rId7"/>
    <p:sldId id="354" r:id="rId8"/>
    <p:sldId id="351" r:id="rId9"/>
    <p:sldId id="376" r:id="rId10"/>
    <p:sldId id="352" r:id="rId11"/>
    <p:sldId id="373" r:id="rId12"/>
    <p:sldId id="374" r:id="rId13"/>
    <p:sldId id="375" r:id="rId14"/>
    <p:sldId id="440" r:id="rId15"/>
    <p:sldId id="395" r:id="rId16"/>
    <p:sldId id="396" r:id="rId17"/>
    <p:sldId id="397" r:id="rId18"/>
    <p:sldId id="398" r:id="rId19"/>
    <p:sldId id="432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33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35" r:id="rId44"/>
    <p:sldId id="422" r:id="rId45"/>
    <p:sldId id="423" r:id="rId46"/>
    <p:sldId id="424" r:id="rId47"/>
    <p:sldId id="438" r:id="rId48"/>
    <p:sldId id="428" r:id="rId49"/>
    <p:sldId id="431" r:id="rId50"/>
    <p:sldId id="425" r:id="rId51"/>
    <p:sldId id="427" r:id="rId52"/>
    <p:sldId id="437" r:id="rId53"/>
    <p:sldId id="38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90"/>
    <a:srgbClr val="33CC33"/>
    <a:srgbClr val="990000"/>
    <a:srgbClr val="66FF33"/>
    <a:srgbClr val="CC3300"/>
    <a:srgbClr val="CC9900"/>
    <a:srgbClr val="6633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1" autoAdjust="0"/>
    <p:restoredTop sz="88609" autoAdjust="0"/>
  </p:normalViewPr>
  <p:slideViewPr>
    <p:cSldViewPr snapToGrid="0">
      <p:cViewPr varScale="1">
        <p:scale>
          <a:sx n="97" d="100"/>
          <a:sy n="9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49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B2FC35-3E23-4E00-A961-C7EDC015E6D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8263" y="931863"/>
            <a:ext cx="4192587" cy="3144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5788" y="4591050"/>
            <a:ext cx="56975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41373E-9446-4B66-9B52-B9744A8676B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Copyright, </a:t>
            </a:r>
            <a:r>
              <a:rPr lang="el-GR" dirty="0" smtClean="0"/>
              <a:t>Δ. Χαλαζωνίτης.</a:t>
            </a:r>
          </a:p>
          <a:p>
            <a:r>
              <a:rPr lang="el-GR" dirty="0" smtClean="0"/>
              <a:t>Απαγορεύεται η μερική ή ολική αναπαραγωγή χωρίς την έγγραφη άδεια του συγγραφέα.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Τελευταία ενημέρωση: </a:t>
            </a:r>
            <a:r>
              <a:rPr lang="en-US" dirty="0" smtClean="0"/>
              <a:t>9/1/2021 (</a:t>
            </a:r>
            <a:r>
              <a:rPr lang="el-GR" dirty="0" smtClean="0"/>
              <a:t>διόρθωση</a:t>
            </a:r>
            <a:r>
              <a:rPr lang="el-GR" baseline="0" dirty="0" smtClean="0"/>
              <a:t> </a:t>
            </a:r>
            <a:r>
              <a:rPr lang="el-GR" baseline="0" dirty="0" smtClean="0"/>
              <a:t>του αγγλικού όρου της τηλεσκοπικής σύγκλεισης</a:t>
            </a:r>
            <a:r>
              <a:rPr lang="el-GR" baseline="0" smtClean="0"/>
              <a:t>, διαφάνεια #14)</a:t>
            </a:r>
            <a:r>
              <a:rPr lang="el-GR" smtClean="0"/>
              <a:t>.</a:t>
            </a:r>
            <a:endParaRPr lang="el-GR" dirty="0" smtClean="0"/>
          </a:p>
          <a:p>
            <a:r>
              <a:rPr lang="el-GR" dirty="0" smtClean="0"/>
              <a:t>Στις κλινικές εικόνες υπάρχει</a:t>
            </a:r>
            <a:r>
              <a:rPr lang="el-GR" baseline="0" dirty="0" smtClean="0"/>
              <a:t> ο κωδικός της περίπτωσης (π.χ. 112001). Εάν θέλετε περισσότερες πληροφορίες, ρωτήστε το μέλος ΔΕΠ, αναφερόμενοι στον κωδικό.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112012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112002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111019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111017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κατηγορίες κατά </a:t>
            </a:r>
            <a:r>
              <a:rPr lang="en-US" dirty="0" smtClean="0"/>
              <a:t>Dewey</a:t>
            </a:r>
            <a:r>
              <a:rPr lang="el-GR" dirty="0" smtClean="0"/>
              <a:t> χρησιμοποιούνται πολύ σπάνια. Αναφέρονται εδώ μόνο για λόγους πληρότητας.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111015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111009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111007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111002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110017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110012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110009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110007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68545-797B-4AAC-958D-6505D61F4763}" type="slidenum">
              <a:rPr lang="el-GR"/>
              <a:pPr/>
              <a:t>4</a:t>
            </a:fld>
            <a:endParaRPr lang="el-G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Angle</a:t>
            </a:r>
            <a:r>
              <a:rPr lang="el-GR" dirty="0" smtClean="0"/>
              <a:t> θεωρείται ο πατέρας της</a:t>
            </a:r>
            <a:r>
              <a:rPr lang="el-GR" baseline="0" dirty="0" smtClean="0"/>
              <a:t> σύγχρονης ορθοδοντικής.</a:t>
            </a:r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110006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109025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109024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109008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109008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109006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Angle</a:t>
            </a:r>
            <a:r>
              <a:rPr lang="el-GR" dirty="0" smtClean="0"/>
              <a:t> θεωρούσε ότι ο άνω πρώτος μόνιμος γομφίος βρίσκεται πάντα κάτω από τη ζυγωματική αντηρίδα της άνω γνάθου, ώστε οι μασητικές δυνάμεις να διαχέονται σε όλο</a:t>
            </a:r>
            <a:r>
              <a:rPr lang="el-GR" baseline="0" dirty="0" smtClean="0"/>
              <a:t> το </a:t>
            </a:r>
            <a:r>
              <a:rPr lang="el-GR" baseline="0" dirty="0" err="1" smtClean="0"/>
              <a:t>κρανιοπροσωπικό</a:t>
            </a:r>
            <a:r>
              <a:rPr lang="el-GR" baseline="0" dirty="0" smtClean="0"/>
              <a:t> σύμπλεγμα.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108008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107025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107025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107024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107023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104020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104002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104002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C06FA-616A-4314-88ED-D080120EED0A}" type="slidenum">
              <a:rPr lang="el-GR"/>
              <a:pPr/>
              <a:t>6</a:t>
            </a:fld>
            <a:endParaRPr lang="el-GR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Ακτινογραφική εικόνα που δείχνει τον άνω πρώτο γομφίο και τη ζυγωματική αντηρίδα.</a:t>
            </a:r>
          </a:p>
          <a:p>
            <a:r>
              <a:rPr lang="el-GR" dirty="0" smtClean="0"/>
              <a:t>(</a:t>
            </a:r>
            <a:r>
              <a:rPr lang="en-US" dirty="0" smtClean="0"/>
              <a:t>089012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Φυσιολογική σύγκλειση.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κύριες σχέσεις για τον χαρακτηρισμό της σύγκλεισης: εγγύς παρειακό φύμα του άνω πρώτου μονίμου γομφίου σε σύγκλειση με την εγγύς παρειακή αύλακα του κάτω πρώτου μονίμου γομφίου, και φύμα του άνω κυνόδοντα σε σύγκλειση στο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μεσοδόντιο</a:t>
            </a:r>
            <a:r>
              <a:rPr lang="el-GR" baseline="0" dirty="0" smtClean="0"/>
              <a:t> διάστημα μεταξύ του κάτω κυνόδοντα και κάτω πρώτου προγομφίου.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Οποιαδήποτε ανωμαλία παρατηρούμε,</a:t>
            </a:r>
            <a:r>
              <a:rPr lang="el-GR" baseline="0" dirty="0" smtClean="0"/>
              <a:t> η οποία έχει φυσιολογική </a:t>
            </a:r>
            <a:r>
              <a:rPr lang="el-GR" baseline="0" dirty="0" err="1" smtClean="0"/>
              <a:t>προσθιοπίσθια</a:t>
            </a:r>
            <a:r>
              <a:rPr lang="el-GR" baseline="0" dirty="0" smtClean="0"/>
              <a:t> σχέση γομφίων, είναι ανωμαλία Τάξης Ι. Σε άλλη περίπτωση, θ</a:t>
            </a:r>
            <a:r>
              <a:rPr lang="el-GR" dirty="0" smtClean="0"/>
              <a:t>εωρώντας ότι ο άνω γομφίος είναι σταθερός (βλ. άποψη του </a:t>
            </a:r>
            <a:r>
              <a:rPr lang="en-US" dirty="0" smtClean="0"/>
              <a:t>Angle)</a:t>
            </a:r>
            <a:r>
              <a:rPr lang="el-GR" dirty="0" smtClean="0"/>
              <a:t>, διακρίνουμε</a:t>
            </a:r>
            <a:r>
              <a:rPr lang="el-GR" baseline="0" dirty="0" smtClean="0"/>
              <a:t> δύο Τάξεις, την ΙΙ, όπου ο κάτω γομφίος είναι σε πιο οπίσθια θέση, και την ΙΙΙ, όπου ο κάτω γομφίος είναι σε πιο πρόσθια θέση.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Τάξη ΙΙ διακρίνεται σε δύο κατηγορίες, την 1</a:t>
            </a:r>
            <a:r>
              <a:rPr lang="el-GR" baseline="30000" dirty="0" smtClean="0"/>
              <a:t>η</a:t>
            </a:r>
            <a:r>
              <a:rPr lang="el-GR" dirty="0" smtClean="0"/>
              <a:t> και τη 2</a:t>
            </a:r>
            <a:r>
              <a:rPr lang="el-GR" baseline="30000" dirty="0" smtClean="0"/>
              <a:t>η</a:t>
            </a:r>
            <a:r>
              <a:rPr lang="el-GR" baseline="0" dirty="0" smtClean="0"/>
              <a:t>, ανάλογα με τις αποκλίσεις των τομέων.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373E-9446-4B66-9B52-B9744A8676B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03A0-C80D-4AED-BB99-159821E9F0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DCDFD-7A09-4337-A661-418302A90C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6213"/>
            <a:ext cx="1943100" cy="591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6213"/>
            <a:ext cx="5676900" cy="591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020B-798F-43ED-8EE0-4671022F13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7234-01D3-42FC-898D-342E6ADEF3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0EB3-F8CD-4687-9251-32D5DD9299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3023-A2B0-4E1E-B36A-53D5297BEB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E631-C780-4335-8283-B4E9B5D7B6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08ABB-E4B1-4F17-86F2-2FD0E24C03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D0A29-6212-451D-9E39-7139AA8F3D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F5543-3A9C-4D2A-BBEC-5C78175604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1DFD9-0908-4766-B9DA-F5F34AA604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7E75D3-1366-475B-BE68-28254E4568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4489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ορολογία </a:t>
            </a:r>
            <a:r>
              <a:rPr lang="el-GR" dirty="0"/>
              <a:t>– </a:t>
            </a:r>
            <a:r>
              <a:rPr lang="el-GR" dirty="0" smtClean="0"/>
              <a:t>ταξινομήσεις</a:t>
            </a:r>
            <a:endParaRPr lang="el-GR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58938" y="5303862"/>
            <a:ext cx="6113462" cy="1020762"/>
          </a:xfrm>
        </p:spPr>
        <p:txBody>
          <a:bodyPr/>
          <a:lstStyle/>
          <a:p>
            <a:r>
              <a:rPr lang="el-GR" sz="2000" dirty="0">
                <a:solidFill>
                  <a:schemeClr val="tx2"/>
                </a:solidFill>
              </a:rPr>
              <a:t>Δημήτρης </a:t>
            </a:r>
            <a:r>
              <a:rPr lang="el-GR" sz="2000" dirty="0" err="1">
                <a:solidFill>
                  <a:schemeClr val="tx2"/>
                </a:solidFill>
              </a:rPr>
              <a:t>Χαλαζωνίτης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685925" y="768350"/>
            <a:ext cx="200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Ορθοδοντική </a:t>
            </a:r>
            <a:r>
              <a:rPr lang="el-GR" dirty="0" smtClean="0">
                <a:solidFill>
                  <a:schemeClr val="bg1"/>
                </a:solidFill>
              </a:rPr>
              <a:t>Ι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367" y="6222908"/>
            <a:ext cx="864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Μερικές διαφάνειες περιέχουν σημειώσεις. Ανοίξτε το αρχείο με ‘προβολή κανονική’ για να τις διαβάσετε.</a:t>
            </a:r>
            <a:br>
              <a:rPr lang="el-GR" sz="1400" dirty="0" smtClean="0">
                <a:solidFill>
                  <a:schemeClr val="tx2"/>
                </a:solidFill>
              </a:rPr>
            </a:br>
            <a:r>
              <a:rPr lang="el-GR" sz="1400" dirty="0" smtClean="0">
                <a:solidFill>
                  <a:schemeClr val="tx2"/>
                </a:solidFill>
              </a:rPr>
              <a:t>Μερικές διαφάνειες έχουν κινήσεις. Χρησιμοποιήστε ‘προβολή παρουσίασης’ για να τις δείτε.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18" name="Oval 130"/>
          <p:cNvSpPr>
            <a:spLocks noChangeArrowheads="1"/>
          </p:cNvSpPr>
          <p:nvPr/>
        </p:nvSpPr>
        <p:spPr bwMode="auto">
          <a:xfrm>
            <a:off x="3581400" y="1944688"/>
            <a:ext cx="3541713" cy="2640012"/>
          </a:xfrm>
          <a:prstGeom prst="ellipse">
            <a:avLst/>
          </a:prstGeom>
          <a:solidFill>
            <a:srgbClr val="CCFFCC">
              <a:alpha val="6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2811" name="Group 123"/>
          <p:cNvGrpSpPr>
            <a:grpSpLocks/>
          </p:cNvGrpSpPr>
          <p:nvPr/>
        </p:nvGrpSpPr>
        <p:grpSpPr bwMode="auto">
          <a:xfrm>
            <a:off x="1566863" y="1804988"/>
            <a:ext cx="2325687" cy="1165225"/>
            <a:chOff x="1173" y="1121"/>
            <a:chExt cx="1465" cy="734"/>
          </a:xfrm>
        </p:grpSpPr>
        <p:grpSp>
          <p:nvGrpSpPr>
            <p:cNvPr id="242691" name="Group 3"/>
            <p:cNvGrpSpPr>
              <a:grpSpLocks/>
            </p:cNvGrpSpPr>
            <p:nvPr/>
          </p:nvGrpSpPr>
          <p:grpSpPr bwMode="auto">
            <a:xfrm rot="-610285">
              <a:off x="2260" y="1148"/>
              <a:ext cx="378" cy="520"/>
              <a:chOff x="3061" y="2396"/>
              <a:chExt cx="324" cy="446"/>
            </a:xfrm>
          </p:grpSpPr>
          <p:sp>
            <p:nvSpPr>
              <p:cNvPr id="242692" name="Freeform 4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693" name="Freeform 5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 rot="-882910">
              <a:off x="1173" y="1138"/>
              <a:ext cx="523" cy="680"/>
              <a:chOff x="2214" y="2239"/>
              <a:chExt cx="367" cy="477"/>
            </a:xfrm>
          </p:grpSpPr>
          <p:sp>
            <p:nvSpPr>
              <p:cNvPr id="242695" name="Freeform 7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696" name="Freeform 8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697" name="Group 9"/>
            <p:cNvGrpSpPr>
              <a:grpSpLocks/>
            </p:cNvGrpSpPr>
            <p:nvPr/>
          </p:nvGrpSpPr>
          <p:grpSpPr bwMode="auto">
            <a:xfrm rot="-844559">
              <a:off x="1836" y="1135"/>
              <a:ext cx="273" cy="639"/>
              <a:chOff x="2711" y="2360"/>
              <a:chExt cx="213" cy="497"/>
            </a:xfrm>
          </p:grpSpPr>
          <p:sp>
            <p:nvSpPr>
              <p:cNvPr id="242698" name="Freeform 10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699" name="Freeform 11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00" name="Group 12"/>
            <p:cNvGrpSpPr>
              <a:grpSpLocks/>
            </p:cNvGrpSpPr>
            <p:nvPr/>
          </p:nvGrpSpPr>
          <p:grpSpPr bwMode="auto">
            <a:xfrm rot="-610285">
              <a:off x="2038" y="1121"/>
              <a:ext cx="278" cy="734"/>
              <a:chOff x="2894" y="2383"/>
              <a:chExt cx="195" cy="515"/>
            </a:xfrm>
          </p:grpSpPr>
          <p:sp>
            <p:nvSpPr>
              <p:cNvPr id="242701" name="Freeform 13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02" name="Freeform 14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03" name="Group 15"/>
            <p:cNvGrpSpPr>
              <a:grpSpLocks/>
            </p:cNvGrpSpPr>
            <p:nvPr/>
          </p:nvGrpSpPr>
          <p:grpSpPr bwMode="auto">
            <a:xfrm rot="-908756">
              <a:off x="1595" y="1148"/>
              <a:ext cx="313" cy="630"/>
              <a:chOff x="2497" y="2338"/>
              <a:chExt cx="228" cy="459"/>
            </a:xfrm>
          </p:grpSpPr>
          <p:sp>
            <p:nvSpPr>
              <p:cNvPr id="242704" name="Freeform 16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05" name="Freeform 17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42706" name="Group 18"/>
          <p:cNvGrpSpPr>
            <a:grpSpLocks/>
          </p:cNvGrpSpPr>
          <p:nvPr/>
        </p:nvGrpSpPr>
        <p:grpSpPr bwMode="auto">
          <a:xfrm rot="-610285">
            <a:off x="3838575" y="849313"/>
            <a:ext cx="355600" cy="1050925"/>
            <a:chOff x="3276" y="1885"/>
            <a:chExt cx="197" cy="582"/>
          </a:xfrm>
        </p:grpSpPr>
        <p:sp>
          <p:nvSpPr>
            <p:cNvPr id="242707" name="Freeform 19"/>
            <p:cNvSpPr>
              <a:spLocks noChangeAspect="1"/>
            </p:cNvSpPr>
            <p:nvPr/>
          </p:nvSpPr>
          <p:spPr bwMode="auto">
            <a:xfrm>
              <a:off x="3295" y="2191"/>
              <a:ext cx="178" cy="276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0" y="45"/>
                </a:cxn>
                <a:cxn ang="0">
                  <a:pos x="7" y="72"/>
                </a:cxn>
                <a:cxn ang="0">
                  <a:pos x="23" y="97"/>
                </a:cxn>
                <a:cxn ang="0">
                  <a:pos x="41" y="120"/>
                </a:cxn>
                <a:cxn ang="0">
                  <a:pos x="64" y="154"/>
                </a:cxn>
                <a:cxn ang="0">
                  <a:pos x="79" y="190"/>
                </a:cxn>
                <a:cxn ang="0">
                  <a:pos x="79" y="211"/>
                </a:cxn>
                <a:cxn ang="0">
                  <a:pos x="91" y="231"/>
                </a:cxn>
                <a:cxn ang="0">
                  <a:pos x="111" y="258"/>
                </a:cxn>
                <a:cxn ang="0">
                  <a:pos x="120" y="263"/>
                </a:cxn>
                <a:cxn ang="0">
                  <a:pos x="129" y="261"/>
                </a:cxn>
                <a:cxn ang="0">
                  <a:pos x="145" y="222"/>
                </a:cxn>
                <a:cxn ang="0">
                  <a:pos x="161" y="170"/>
                </a:cxn>
                <a:cxn ang="0">
                  <a:pos x="170" y="118"/>
                </a:cxn>
                <a:cxn ang="0">
                  <a:pos x="168" y="75"/>
                </a:cxn>
                <a:cxn ang="0">
                  <a:pos x="166" y="43"/>
                </a:cxn>
                <a:cxn ang="0">
                  <a:pos x="157" y="20"/>
                </a:cxn>
                <a:cxn ang="0">
                  <a:pos x="143" y="0"/>
                </a:cxn>
                <a:cxn ang="0">
                  <a:pos x="132" y="7"/>
                </a:cxn>
                <a:cxn ang="0">
                  <a:pos x="123" y="22"/>
                </a:cxn>
                <a:cxn ang="0">
                  <a:pos x="111" y="54"/>
                </a:cxn>
                <a:cxn ang="0">
                  <a:pos x="100" y="68"/>
                </a:cxn>
                <a:cxn ang="0">
                  <a:pos x="91" y="72"/>
                </a:cxn>
                <a:cxn ang="0">
                  <a:pos x="68" y="70"/>
                </a:cxn>
                <a:cxn ang="0">
                  <a:pos x="48" y="52"/>
                </a:cxn>
                <a:cxn ang="0">
                  <a:pos x="34" y="38"/>
                </a:cxn>
                <a:cxn ang="0">
                  <a:pos x="18" y="31"/>
                </a:cxn>
                <a:cxn ang="0">
                  <a:pos x="7" y="29"/>
                </a:cxn>
              </a:cxnLst>
              <a:rect l="0" t="0" r="r" b="b"/>
              <a:pathLst>
                <a:path w="170" h="263">
                  <a:moveTo>
                    <a:pt x="7" y="29"/>
                  </a:moveTo>
                  <a:lnTo>
                    <a:pt x="0" y="45"/>
                  </a:lnTo>
                  <a:lnTo>
                    <a:pt x="7" y="72"/>
                  </a:lnTo>
                  <a:lnTo>
                    <a:pt x="23" y="97"/>
                  </a:lnTo>
                  <a:lnTo>
                    <a:pt x="41" y="120"/>
                  </a:lnTo>
                  <a:lnTo>
                    <a:pt x="64" y="154"/>
                  </a:lnTo>
                  <a:lnTo>
                    <a:pt x="79" y="190"/>
                  </a:lnTo>
                  <a:lnTo>
                    <a:pt x="79" y="211"/>
                  </a:lnTo>
                  <a:lnTo>
                    <a:pt x="91" y="231"/>
                  </a:lnTo>
                  <a:lnTo>
                    <a:pt x="111" y="258"/>
                  </a:lnTo>
                  <a:lnTo>
                    <a:pt x="120" y="263"/>
                  </a:lnTo>
                  <a:lnTo>
                    <a:pt x="129" y="261"/>
                  </a:lnTo>
                  <a:lnTo>
                    <a:pt x="145" y="222"/>
                  </a:lnTo>
                  <a:lnTo>
                    <a:pt x="161" y="170"/>
                  </a:lnTo>
                  <a:lnTo>
                    <a:pt x="170" y="118"/>
                  </a:lnTo>
                  <a:lnTo>
                    <a:pt x="168" y="75"/>
                  </a:lnTo>
                  <a:lnTo>
                    <a:pt x="166" y="43"/>
                  </a:lnTo>
                  <a:lnTo>
                    <a:pt x="157" y="20"/>
                  </a:lnTo>
                  <a:lnTo>
                    <a:pt x="143" y="0"/>
                  </a:lnTo>
                  <a:lnTo>
                    <a:pt x="132" y="7"/>
                  </a:lnTo>
                  <a:lnTo>
                    <a:pt x="123" y="22"/>
                  </a:lnTo>
                  <a:lnTo>
                    <a:pt x="111" y="54"/>
                  </a:lnTo>
                  <a:lnTo>
                    <a:pt x="100" y="68"/>
                  </a:lnTo>
                  <a:lnTo>
                    <a:pt x="91" y="72"/>
                  </a:lnTo>
                  <a:lnTo>
                    <a:pt x="68" y="70"/>
                  </a:lnTo>
                  <a:lnTo>
                    <a:pt x="48" y="52"/>
                  </a:lnTo>
                  <a:lnTo>
                    <a:pt x="34" y="38"/>
                  </a:lnTo>
                  <a:lnTo>
                    <a:pt x="18" y="3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08" name="Freeform 20"/>
            <p:cNvSpPr>
              <a:spLocks noChangeAspect="1"/>
            </p:cNvSpPr>
            <p:nvPr/>
          </p:nvSpPr>
          <p:spPr bwMode="auto">
            <a:xfrm>
              <a:off x="3276" y="1885"/>
              <a:ext cx="169" cy="382"/>
            </a:xfrm>
            <a:custGeom>
              <a:avLst/>
              <a:gdLst/>
              <a:ahLst/>
              <a:cxnLst>
                <a:cxn ang="0">
                  <a:pos x="161" y="293"/>
                </a:cxn>
                <a:cxn ang="0">
                  <a:pos x="147" y="243"/>
                </a:cxn>
                <a:cxn ang="0">
                  <a:pos x="129" y="173"/>
                </a:cxn>
                <a:cxn ang="0">
                  <a:pos x="111" y="125"/>
                </a:cxn>
                <a:cxn ang="0">
                  <a:pos x="95" y="80"/>
                </a:cxn>
                <a:cxn ang="0">
                  <a:pos x="63" y="34"/>
                </a:cxn>
                <a:cxn ang="0">
                  <a:pos x="43" y="2"/>
                </a:cxn>
                <a:cxn ang="0">
                  <a:pos x="32" y="0"/>
                </a:cxn>
                <a:cxn ang="0">
                  <a:pos x="18" y="9"/>
                </a:cxn>
                <a:cxn ang="0">
                  <a:pos x="7" y="57"/>
                </a:cxn>
                <a:cxn ang="0">
                  <a:pos x="0" y="123"/>
                </a:cxn>
                <a:cxn ang="0">
                  <a:pos x="2" y="175"/>
                </a:cxn>
                <a:cxn ang="0">
                  <a:pos x="7" y="229"/>
                </a:cxn>
                <a:cxn ang="0">
                  <a:pos x="20" y="295"/>
                </a:cxn>
                <a:cxn ang="0">
                  <a:pos x="25" y="322"/>
                </a:cxn>
                <a:cxn ang="0">
                  <a:pos x="36" y="324"/>
                </a:cxn>
                <a:cxn ang="0">
                  <a:pos x="52" y="331"/>
                </a:cxn>
                <a:cxn ang="0">
                  <a:pos x="66" y="345"/>
                </a:cxn>
                <a:cxn ang="0">
                  <a:pos x="86" y="363"/>
                </a:cxn>
                <a:cxn ang="0">
                  <a:pos x="109" y="365"/>
                </a:cxn>
                <a:cxn ang="0">
                  <a:pos x="118" y="361"/>
                </a:cxn>
                <a:cxn ang="0">
                  <a:pos x="129" y="347"/>
                </a:cxn>
                <a:cxn ang="0">
                  <a:pos x="141" y="315"/>
                </a:cxn>
                <a:cxn ang="0">
                  <a:pos x="150" y="300"/>
                </a:cxn>
                <a:cxn ang="0">
                  <a:pos x="161" y="293"/>
                </a:cxn>
              </a:cxnLst>
              <a:rect l="0" t="0" r="r" b="b"/>
              <a:pathLst>
                <a:path w="161" h="365">
                  <a:moveTo>
                    <a:pt x="161" y="293"/>
                  </a:moveTo>
                  <a:lnTo>
                    <a:pt x="147" y="243"/>
                  </a:lnTo>
                  <a:lnTo>
                    <a:pt x="129" y="173"/>
                  </a:lnTo>
                  <a:lnTo>
                    <a:pt x="111" y="125"/>
                  </a:lnTo>
                  <a:lnTo>
                    <a:pt x="95" y="80"/>
                  </a:lnTo>
                  <a:lnTo>
                    <a:pt x="63" y="3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7" y="57"/>
                  </a:lnTo>
                  <a:lnTo>
                    <a:pt x="0" y="123"/>
                  </a:lnTo>
                  <a:lnTo>
                    <a:pt x="2" y="175"/>
                  </a:lnTo>
                  <a:lnTo>
                    <a:pt x="7" y="229"/>
                  </a:lnTo>
                  <a:lnTo>
                    <a:pt x="20" y="295"/>
                  </a:lnTo>
                  <a:lnTo>
                    <a:pt x="25" y="322"/>
                  </a:lnTo>
                  <a:lnTo>
                    <a:pt x="36" y="324"/>
                  </a:lnTo>
                  <a:lnTo>
                    <a:pt x="52" y="331"/>
                  </a:lnTo>
                  <a:lnTo>
                    <a:pt x="66" y="345"/>
                  </a:lnTo>
                  <a:lnTo>
                    <a:pt x="86" y="363"/>
                  </a:lnTo>
                  <a:lnTo>
                    <a:pt x="109" y="365"/>
                  </a:lnTo>
                  <a:lnTo>
                    <a:pt x="118" y="361"/>
                  </a:lnTo>
                  <a:lnTo>
                    <a:pt x="129" y="347"/>
                  </a:lnTo>
                  <a:lnTo>
                    <a:pt x="141" y="315"/>
                  </a:lnTo>
                  <a:lnTo>
                    <a:pt x="150" y="300"/>
                  </a:lnTo>
                  <a:lnTo>
                    <a:pt x="161" y="293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2709" name="Group 21"/>
          <p:cNvGrpSpPr>
            <a:grpSpLocks/>
          </p:cNvGrpSpPr>
          <p:nvPr/>
        </p:nvGrpSpPr>
        <p:grpSpPr bwMode="auto">
          <a:xfrm>
            <a:off x="2794000" y="857250"/>
            <a:ext cx="319088" cy="1054100"/>
            <a:chOff x="2932" y="1847"/>
            <a:chExt cx="157" cy="517"/>
          </a:xfrm>
        </p:grpSpPr>
        <p:sp>
          <p:nvSpPr>
            <p:cNvPr id="242710" name="Freeform 22"/>
            <p:cNvSpPr>
              <a:spLocks noChangeAspect="1"/>
            </p:cNvSpPr>
            <p:nvPr/>
          </p:nvSpPr>
          <p:spPr bwMode="auto">
            <a:xfrm>
              <a:off x="2932" y="2169"/>
              <a:ext cx="157" cy="195"/>
            </a:xfrm>
            <a:custGeom>
              <a:avLst/>
              <a:gdLst/>
              <a:ahLst/>
              <a:cxnLst>
                <a:cxn ang="0">
                  <a:pos x="73" y="186"/>
                </a:cxn>
                <a:cxn ang="0">
                  <a:pos x="66" y="186"/>
                </a:cxn>
                <a:cxn ang="0">
                  <a:pos x="41" y="175"/>
                </a:cxn>
                <a:cxn ang="0">
                  <a:pos x="18" y="157"/>
                </a:cxn>
                <a:cxn ang="0">
                  <a:pos x="2" y="13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14" y="48"/>
                </a:cxn>
                <a:cxn ang="0">
                  <a:pos x="18" y="28"/>
                </a:cxn>
                <a:cxn ang="0">
                  <a:pos x="21" y="16"/>
                </a:cxn>
                <a:cxn ang="0">
                  <a:pos x="36" y="5"/>
                </a:cxn>
                <a:cxn ang="0">
                  <a:pos x="46" y="0"/>
                </a:cxn>
                <a:cxn ang="0">
                  <a:pos x="82" y="0"/>
                </a:cxn>
                <a:cxn ang="0">
                  <a:pos x="100" y="5"/>
                </a:cxn>
                <a:cxn ang="0">
                  <a:pos x="118" y="12"/>
                </a:cxn>
                <a:cxn ang="0">
                  <a:pos x="127" y="23"/>
                </a:cxn>
                <a:cxn ang="0">
                  <a:pos x="129" y="48"/>
                </a:cxn>
                <a:cxn ang="0">
                  <a:pos x="134" y="55"/>
                </a:cxn>
                <a:cxn ang="0">
                  <a:pos x="145" y="91"/>
                </a:cxn>
                <a:cxn ang="0">
                  <a:pos x="150" y="107"/>
                </a:cxn>
                <a:cxn ang="0">
                  <a:pos x="145" y="116"/>
                </a:cxn>
                <a:cxn ang="0">
                  <a:pos x="141" y="134"/>
                </a:cxn>
                <a:cxn ang="0">
                  <a:pos x="123" y="152"/>
                </a:cxn>
                <a:cxn ang="0">
                  <a:pos x="109" y="168"/>
                </a:cxn>
                <a:cxn ang="0">
                  <a:pos x="86" y="182"/>
                </a:cxn>
                <a:cxn ang="0">
                  <a:pos x="73" y="186"/>
                </a:cxn>
              </a:cxnLst>
              <a:rect l="0" t="0" r="r" b="b"/>
              <a:pathLst>
                <a:path w="150" h="186">
                  <a:moveTo>
                    <a:pt x="73" y="186"/>
                  </a:moveTo>
                  <a:lnTo>
                    <a:pt x="66" y="186"/>
                  </a:lnTo>
                  <a:lnTo>
                    <a:pt x="41" y="175"/>
                  </a:lnTo>
                  <a:lnTo>
                    <a:pt x="18" y="157"/>
                  </a:lnTo>
                  <a:lnTo>
                    <a:pt x="2" y="13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14" y="48"/>
                  </a:lnTo>
                  <a:lnTo>
                    <a:pt x="18" y="28"/>
                  </a:lnTo>
                  <a:lnTo>
                    <a:pt x="21" y="16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82" y="0"/>
                  </a:lnTo>
                  <a:lnTo>
                    <a:pt x="100" y="5"/>
                  </a:lnTo>
                  <a:lnTo>
                    <a:pt x="118" y="12"/>
                  </a:lnTo>
                  <a:lnTo>
                    <a:pt x="127" y="23"/>
                  </a:lnTo>
                  <a:lnTo>
                    <a:pt x="129" y="48"/>
                  </a:lnTo>
                  <a:lnTo>
                    <a:pt x="134" y="55"/>
                  </a:lnTo>
                  <a:lnTo>
                    <a:pt x="145" y="91"/>
                  </a:lnTo>
                  <a:lnTo>
                    <a:pt x="150" y="107"/>
                  </a:lnTo>
                  <a:lnTo>
                    <a:pt x="145" y="116"/>
                  </a:lnTo>
                  <a:lnTo>
                    <a:pt x="141" y="134"/>
                  </a:lnTo>
                  <a:lnTo>
                    <a:pt x="123" y="152"/>
                  </a:lnTo>
                  <a:lnTo>
                    <a:pt x="109" y="168"/>
                  </a:lnTo>
                  <a:lnTo>
                    <a:pt x="86" y="182"/>
                  </a:lnTo>
                  <a:lnTo>
                    <a:pt x="73" y="18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11" name="Freeform 23"/>
            <p:cNvSpPr>
              <a:spLocks noChangeAspect="1"/>
            </p:cNvSpPr>
            <p:nvPr/>
          </p:nvSpPr>
          <p:spPr bwMode="auto">
            <a:xfrm>
              <a:off x="2954" y="1847"/>
              <a:ext cx="111" cy="34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5" y="313"/>
                </a:cxn>
                <a:cxn ang="0">
                  <a:pos x="25" y="308"/>
                </a:cxn>
                <a:cxn ang="0">
                  <a:pos x="61" y="308"/>
                </a:cxn>
                <a:cxn ang="0">
                  <a:pos x="79" y="313"/>
                </a:cxn>
                <a:cxn ang="0">
                  <a:pos x="97" y="320"/>
                </a:cxn>
                <a:cxn ang="0">
                  <a:pos x="106" y="331"/>
                </a:cxn>
                <a:cxn ang="0">
                  <a:pos x="106" y="277"/>
                </a:cxn>
                <a:cxn ang="0">
                  <a:pos x="97" y="218"/>
                </a:cxn>
                <a:cxn ang="0">
                  <a:pos x="95" y="170"/>
                </a:cxn>
                <a:cxn ang="0">
                  <a:pos x="79" y="102"/>
                </a:cxn>
                <a:cxn ang="0">
                  <a:pos x="74" y="48"/>
                </a:cxn>
                <a:cxn ang="0">
                  <a:pos x="63" y="11"/>
                </a:cxn>
                <a:cxn ang="0">
                  <a:pos x="49" y="0"/>
                </a:cxn>
                <a:cxn ang="0">
                  <a:pos x="38" y="4"/>
                </a:cxn>
                <a:cxn ang="0">
                  <a:pos x="36" y="23"/>
                </a:cxn>
                <a:cxn ang="0">
                  <a:pos x="31" y="50"/>
                </a:cxn>
                <a:cxn ang="0">
                  <a:pos x="20" y="95"/>
                </a:cxn>
                <a:cxn ang="0">
                  <a:pos x="18" y="138"/>
                </a:cxn>
                <a:cxn ang="0">
                  <a:pos x="11" y="181"/>
                </a:cxn>
                <a:cxn ang="0">
                  <a:pos x="4" y="218"/>
                </a:cxn>
                <a:cxn ang="0">
                  <a:pos x="0" y="258"/>
                </a:cxn>
                <a:cxn ang="0">
                  <a:pos x="0" y="290"/>
                </a:cxn>
                <a:cxn ang="0">
                  <a:pos x="0" y="324"/>
                </a:cxn>
              </a:cxnLst>
              <a:rect l="0" t="0" r="r" b="b"/>
              <a:pathLst>
                <a:path w="106" h="331">
                  <a:moveTo>
                    <a:pt x="0" y="324"/>
                  </a:moveTo>
                  <a:lnTo>
                    <a:pt x="15" y="313"/>
                  </a:lnTo>
                  <a:lnTo>
                    <a:pt x="25" y="308"/>
                  </a:lnTo>
                  <a:lnTo>
                    <a:pt x="61" y="308"/>
                  </a:lnTo>
                  <a:lnTo>
                    <a:pt x="79" y="313"/>
                  </a:lnTo>
                  <a:lnTo>
                    <a:pt x="97" y="320"/>
                  </a:lnTo>
                  <a:lnTo>
                    <a:pt x="106" y="331"/>
                  </a:lnTo>
                  <a:lnTo>
                    <a:pt x="106" y="277"/>
                  </a:lnTo>
                  <a:lnTo>
                    <a:pt x="97" y="218"/>
                  </a:lnTo>
                  <a:lnTo>
                    <a:pt x="95" y="170"/>
                  </a:lnTo>
                  <a:lnTo>
                    <a:pt x="79" y="102"/>
                  </a:lnTo>
                  <a:lnTo>
                    <a:pt x="74" y="48"/>
                  </a:lnTo>
                  <a:lnTo>
                    <a:pt x="63" y="11"/>
                  </a:lnTo>
                  <a:lnTo>
                    <a:pt x="49" y="0"/>
                  </a:lnTo>
                  <a:lnTo>
                    <a:pt x="38" y="4"/>
                  </a:lnTo>
                  <a:lnTo>
                    <a:pt x="36" y="23"/>
                  </a:lnTo>
                  <a:lnTo>
                    <a:pt x="31" y="50"/>
                  </a:lnTo>
                  <a:lnTo>
                    <a:pt x="20" y="95"/>
                  </a:lnTo>
                  <a:lnTo>
                    <a:pt x="18" y="138"/>
                  </a:lnTo>
                  <a:lnTo>
                    <a:pt x="11" y="181"/>
                  </a:lnTo>
                  <a:lnTo>
                    <a:pt x="4" y="218"/>
                  </a:lnTo>
                  <a:lnTo>
                    <a:pt x="0" y="258"/>
                  </a:lnTo>
                  <a:lnTo>
                    <a:pt x="0" y="29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2712" name="Group 24"/>
          <p:cNvGrpSpPr>
            <a:grpSpLocks/>
          </p:cNvGrpSpPr>
          <p:nvPr/>
        </p:nvGrpSpPr>
        <p:grpSpPr bwMode="auto">
          <a:xfrm rot="311971">
            <a:off x="3111500" y="773113"/>
            <a:ext cx="365125" cy="1139825"/>
            <a:chOff x="3046" y="1845"/>
            <a:chExt cx="154" cy="519"/>
          </a:xfrm>
        </p:grpSpPr>
        <p:sp>
          <p:nvSpPr>
            <p:cNvPr id="242713" name="Freeform 25"/>
            <p:cNvSpPr>
              <a:spLocks noChangeAspect="1"/>
            </p:cNvSpPr>
            <p:nvPr/>
          </p:nvSpPr>
          <p:spPr bwMode="auto">
            <a:xfrm>
              <a:off x="3051" y="2175"/>
              <a:ext cx="149" cy="189"/>
            </a:xfrm>
            <a:custGeom>
              <a:avLst/>
              <a:gdLst/>
              <a:ahLst/>
              <a:cxnLst>
                <a:cxn ang="0">
                  <a:pos x="90" y="181"/>
                </a:cxn>
                <a:cxn ang="0">
                  <a:pos x="72" y="177"/>
                </a:cxn>
                <a:cxn ang="0">
                  <a:pos x="45" y="168"/>
                </a:cxn>
                <a:cxn ang="0">
                  <a:pos x="29" y="161"/>
                </a:cxn>
                <a:cxn ang="0">
                  <a:pos x="11" y="136"/>
                </a:cxn>
                <a:cxn ang="0">
                  <a:pos x="2" y="106"/>
                </a:cxn>
                <a:cxn ang="0">
                  <a:pos x="0" y="88"/>
                </a:cxn>
                <a:cxn ang="0">
                  <a:pos x="6" y="59"/>
                </a:cxn>
                <a:cxn ang="0">
                  <a:pos x="11" y="32"/>
                </a:cxn>
                <a:cxn ang="0">
                  <a:pos x="15" y="16"/>
                </a:cxn>
                <a:cxn ang="0">
                  <a:pos x="27" y="7"/>
                </a:cxn>
                <a:cxn ang="0">
                  <a:pos x="47" y="0"/>
                </a:cxn>
                <a:cxn ang="0">
                  <a:pos x="70" y="0"/>
                </a:cxn>
                <a:cxn ang="0">
                  <a:pos x="88" y="4"/>
                </a:cxn>
                <a:cxn ang="0">
                  <a:pos x="102" y="9"/>
                </a:cxn>
                <a:cxn ang="0">
                  <a:pos x="113" y="25"/>
                </a:cxn>
                <a:cxn ang="0">
                  <a:pos x="129" y="61"/>
                </a:cxn>
                <a:cxn ang="0">
                  <a:pos x="133" y="84"/>
                </a:cxn>
                <a:cxn ang="0">
                  <a:pos x="140" y="102"/>
                </a:cxn>
                <a:cxn ang="0">
                  <a:pos x="142" y="120"/>
                </a:cxn>
                <a:cxn ang="0">
                  <a:pos x="136" y="145"/>
                </a:cxn>
                <a:cxn ang="0">
                  <a:pos x="111" y="168"/>
                </a:cxn>
                <a:cxn ang="0">
                  <a:pos x="99" y="177"/>
                </a:cxn>
                <a:cxn ang="0">
                  <a:pos x="90" y="181"/>
                </a:cxn>
              </a:cxnLst>
              <a:rect l="0" t="0" r="r" b="b"/>
              <a:pathLst>
                <a:path w="142" h="181">
                  <a:moveTo>
                    <a:pt x="90" y="181"/>
                  </a:moveTo>
                  <a:lnTo>
                    <a:pt x="72" y="177"/>
                  </a:lnTo>
                  <a:lnTo>
                    <a:pt x="45" y="168"/>
                  </a:lnTo>
                  <a:lnTo>
                    <a:pt x="29" y="161"/>
                  </a:lnTo>
                  <a:lnTo>
                    <a:pt x="11" y="136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6" y="59"/>
                  </a:lnTo>
                  <a:lnTo>
                    <a:pt x="11" y="32"/>
                  </a:lnTo>
                  <a:lnTo>
                    <a:pt x="15" y="16"/>
                  </a:lnTo>
                  <a:lnTo>
                    <a:pt x="27" y="7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88" y="4"/>
                  </a:lnTo>
                  <a:lnTo>
                    <a:pt x="102" y="9"/>
                  </a:lnTo>
                  <a:lnTo>
                    <a:pt x="113" y="25"/>
                  </a:lnTo>
                  <a:lnTo>
                    <a:pt x="129" y="61"/>
                  </a:lnTo>
                  <a:lnTo>
                    <a:pt x="133" y="84"/>
                  </a:lnTo>
                  <a:lnTo>
                    <a:pt x="140" y="102"/>
                  </a:lnTo>
                  <a:lnTo>
                    <a:pt x="142" y="120"/>
                  </a:lnTo>
                  <a:lnTo>
                    <a:pt x="136" y="145"/>
                  </a:lnTo>
                  <a:lnTo>
                    <a:pt x="111" y="168"/>
                  </a:lnTo>
                  <a:lnTo>
                    <a:pt x="99" y="177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14" name="Freeform 26"/>
            <p:cNvSpPr>
              <a:spLocks noChangeAspect="1"/>
            </p:cNvSpPr>
            <p:nvPr/>
          </p:nvSpPr>
          <p:spPr bwMode="auto">
            <a:xfrm>
              <a:off x="3046" y="1845"/>
              <a:ext cx="123" cy="363"/>
            </a:xfrm>
            <a:custGeom>
              <a:avLst/>
              <a:gdLst/>
              <a:ahLst/>
              <a:cxnLst>
                <a:cxn ang="0">
                  <a:pos x="16" y="347"/>
                </a:cxn>
                <a:cxn ang="0">
                  <a:pos x="20" y="331"/>
                </a:cxn>
                <a:cxn ang="0">
                  <a:pos x="32" y="322"/>
                </a:cxn>
                <a:cxn ang="0">
                  <a:pos x="52" y="315"/>
                </a:cxn>
                <a:cxn ang="0">
                  <a:pos x="75" y="315"/>
                </a:cxn>
                <a:cxn ang="0">
                  <a:pos x="93" y="319"/>
                </a:cxn>
                <a:cxn ang="0">
                  <a:pos x="107" y="324"/>
                </a:cxn>
                <a:cxn ang="0">
                  <a:pos x="118" y="340"/>
                </a:cxn>
                <a:cxn ang="0">
                  <a:pos x="111" y="283"/>
                </a:cxn>
                <a:cxn ang="0">
                  <a:pos x="104" y="254"/>
                </a:cxn>
                <a:cxn ang="0">
                  <a:pos x="98" y="222"/>
                </a:cxn>
                <a:cxn ang="0">
                  <a:pos x="91" y="179"/>
                </a:cxn>
                <a:cxn ang="0">
                  <a:pos x="75" y="113"/>
                </a:cxn>
                <a:cxn ang="0">
                  <a:pos x="66" y="86"/>
                </a:cxn>
                <a:cxn ang="0">
                  <a:pos x="59" y="47"/>
                </a:cxn>
                <a:cxn ang="0">
                  <a:pos x="50" y="18"/>
                </a:cxn>
                <a:cxn ang="0">
                  <a:pos x="45" y="4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23" y="20"/>
                </a:cxn>
                <a:cxn ang="0">
                  <a:pos x="18" y="45"/>
                </a:cxn>
                <a:cxn ang="0">
                  <a:pos x="11" y="106"/>
                </a:cxn>
                <a:cxn ang="0">
                  <a:pos x="7" y="131"/>
                </a:cxn>
                <a:cxn ang="0">
                  <a:pos x="5" y="206"/>
                </a:cxn>
                <a:cxn ang="0">
                  <a:pos x="0" y="231"/>
                </a:cxn>
                <a:cxn ang="0">
                  <a:pos x="5" y="265"/>
                </a:cxn>
                <a:cxn ang="0">
                  <a:pos x="9" y="288"/>
                </a:cxn>
                <a:cxn ang="0">
                  <a:pos x="14" y="319"/>
                </a:cxn>
                <a:cxn ang="0">
                  <a:pos x="16" y="347"/>
                </a:cxn>
              </a:cxnLst>
              <a:rect l="0" t="0" r="r" b="b"/>
              <a:pathLst>
                <a:path w="118" h="347">
                  <a:moveTo>
                    <a:pt x="16" y="347"/>
                  </a:moveTo>
                  <a:lnTo>
                    <a:pt x="20" y="331"/>
                  </a:lnTo>
                  <a:lnTo>
                    <a:pt x="32" y="322"/>
                  </a:lnTo>
                  <a:lnTo>
                    <a:pt x="52" y="315"/>
                  </a:lnTo>
                  <a:lnTo>
                    <a:pt x="75" y="315"/>
                  </a:lnTo>
                  <a:lnTo>
                    <a:pt x="93" y="319"/>
                  </a:lnTo>
                  <a:lnTo>
                    <a:pt x="107" y="324"/>
                  </a:lnTo>
                  <a:lnTo>
                    <a:pt x="118" y="340"/>
                  </a:lnTo>
                  <a:lnTo>
                    <a:pt x="111" y="283"/>
                  </a:lnTo>
                  <a:lnTo>
                    <a:pt x="104" y="254"/>
                  </a:lnTo>
                  <a:lnTo>
                    <a:pt x="98" y="222"/>
                  </a:lnTo>
                  <a:lnTo>
                    <a:pt x="91" y="179"/>
                  </a:lnTo>
                  <a:lnTo>
                    <a:pt x="75" y="113"/>
                  </a:lnTo>
                  <a:lnTo>
                    <a:pt x="66" y="86"/>
                  </a:lnTo>
                  <a:lnTo>
                    <a:pt x="59" y="47"/>
                  </a:lnTo>
                  <a:lnTo>
                    <a:pt x="50" y="18"/>
                  </a:lnTo>
                  <a:lnTo>
                    <a:pt x="45" y="4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23" y="20"/>
                  </a:lnTo>
                  <a:lnTo>
                    <a:pt x="18" y="45"/>
                  </a:lnTo>
                  <a:lnTo>
                    <a:pt x="11" y="106"/>
                  </a:lnTo>
                  <a:lnTo>
                    <a:pt x="7" y="131"/>
                  </a:lnTo>
                  <a:lnTo>
                    <a:pt x="5" y="206"/>
                  </a:lnTo>
                  <a:lnTo>
                    <a:pt x="0" y="231"/>
                  </a:lnTo>
                  <a:lnTo>
                    <a:pt x="5" y="265"/>
                  </a:lnTo>
                  <a:lnTo>
                    <a:pt x="9" y="288"/>
                  </a:lnTo>
                  <a:lnTo>
                    <a:pt x="14" y="319"/>
                  </a:lnTo>
                  <a:lnTo>
                    <a:pt x="16" y="347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2715" name="Group 27"/>
          <p:cNvGrpSpPr>
            <a:grpSpLocks/>
          </p:cNvGrpSpPr>
          <p:nvPr/>
        </p:nvGrpSpPr>
        <p:grpSpPr bwMode="auto">
          <a:xfrm rot="-269542">
            <a:off x="2495550" y="863600"/>
            <a:ext cx="277813" cy="1054100"/>
            <a:chOff x="2765" y="1797"/>
            <a:chExt cx="167" cy="548"/>
          </a:xfrm>
        </p:grpSpPr>
        <p:sp>
          <p:nvSpPr>
            <p:cNvPr id="242716" name="Freeform 28"/>
            <p:cNvSpPr>
              <a:spLocks noChangeAspect="1"/>
            </p:cNvSpPr>
            <p:nvPr/>
          </p:nvSpPr>
          <p:spPr bwMode="auto">
            <a:xfrm>
              <a:off x="2765" y="2139"/>
              <a:ext cx="167" cy="206"/>
            </a:xfrm>
            <a:custGeom>
              <a:avLst/>
              <a:gdLst/>
              <a:ahLst/>
              <a:cxnLst>
                <a:cxn ang="0">
                  <a:pos x="73" y="197"/>
                </a:cxn>
                <a:cxn ang="0">
                  <a:pos x="66" y="197"/>
                </a:cxn>
                <a:cxn ang="0">
                  <a:pos x="39" y="184"/>
                </a:cxn>
                <a:cxn ang="0">
                  <a:pos x="16" y="163"/>
                </a:cxn>
                <a:cxn ang="0">
                  <a:pos x="3" y="136"/>
                </a:cxn>
                <a:cxn ang="0">
                  <a:pos x="0" y="115"/>
                </a:cxn>
                <a:cxn ang="0">
                  <a:pos x="0" y="100"/>
                </a:cxn>
                <a:cxn ang="0">
                  <a:pos x="19" y="47"/>
                </a:cxn>
                <a:cxn ang="0">
                  <a:pos x="25" y="25"/>
                </a:cxn>
                <a:cxn ang="0">
                  <a:pos x="30" y="13"/>
                </a:cxn>
                <a:cxn ang="0">
                  <a:pos x="46" y="2"/>
                </a:cxn>
                <a:cxn ang="0">
                  <a:pos x="57" y="0"/>
                </a:cxn>
                <a:cxn ang="0">
                  <a:pos x="96" y="2"/>
                </a:cxn>
                <a:cxn ang="0">
                  <a:pos x="114" y="7"/>
                </a:cxn>
                <a:cxn ang="0">
                  <a:pos x="134" y="16"/>
                </a:cxn>
                <a:cxn ang="0">
                  <a:pos x="141" y="27"/>
                </a:cxn>
                <a:cxn ang="0">
                  <a:pos x="143" y="54"/>
                </a:cxn>
                <a:cxn ang="0">
                  <a:pos x="146" y="61"/>
                </a:cxn>
                <a:cxn ang="0">
                  <a:pos x="155" y="102"/>
                </a:cxn>
                <a:cxn ang="0">
                  <a:pos x="159" y="118"/>
                </a:cxn>
                <a:cxn ang="0">
                  <a:pos x="155" y="129"/>
                </a:cxn>
                <a:cxn ang="0">
                  <a:pos x="150" y="147"/>
                </a:cxn>
                <a:cxn ang="0">
                  <a:pos x="130" y="165"/>
                </a:cxn>
                <a:cxn ang="0">
                  <a:pos x="112" y="179"/>
                </a:cxn>
                <a:cxn ang="0">
                  <a:pos x="89" y="195"/>
                </a:cxn>
                <a:cxn ang="0">
                  <a:pos x="73" y="197"/>
                </a:cxn>
              </a:cxnLst>
              <a:rect l="0" t="0" r="r" b="b"/>
              <a:pathLst>
                <a:path w="159" h="197">
                  <a:moveTo>
                    <a:pt x="73" y="197"/>
                  </a:moveTo>
                  <a:lnTo>
                    <a:pt x="66" y="197"/>
                  </a:lnTo>
                  <a:lnTo>
                    <a:pt x="39" y="184"/>
                  </a:lnTo>
                  <a:lnTo>
                    <a:pt x="16" y="163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100"/>
                  </a:lnTo>
                  <a:lnTo>
                    <a:pt x="19" y="47"/>
                  </a:lnTo>
                  <a:lnTo>
                    <a:pt x="25" y="25"/>
                  </a:lnTo>
                  <a:lnTo>
                    <a:pt x="30" y="13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96" y="2"/>
                  </a:lnTo>
                  <a:lnTo>
                    <a:pt x="114" y="7"/>
                  </a:lnTo>
                  <a:lnTo>
                    <a:pt x="134" y="16"/>
                  </a:lnTo>
                  <a:lnTo>
                    <a:pt x="141" y="27"/>
                  </a:lnTo>
                  <a:lnTo>
                    <a:pt x="143" y="54"/>
                  </a:lnTo>
                  <a:lnTo>
                    <a:pt x="146" y="61"/>
                  </a:lnTo>
                  <a:lnTo>
                    <a:pt x="155" y="102"/>
                  </a:lnTo>
                  <a:lnTo>
                    <a:pt x="159" y="118"/>
                  </a:lnTo>
                  <a:lnTo>
                    <a:pt x="155" y="129"/>
                  </a:lnTo>
                  <a:lnTo>
                    <a:pt x="150" y="147"/>
                  </a:lnTo>
                  <a:lnTo>
                    <a:pt x="130" y="165"/>
                  </a:lnTo>
                  <a:lnTo>
                    <a:pt x="112" y="179"/>
                  </a:lnTo>
                  <a:lnTo>
                    <a:pt x="89" y="195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17" name="Freeform 29"/>
            <p:cNvSpPr>
              <a:spLocks noChangeAspect="1"/>
            </p:cNvSpPr>
            <p:nvPr/>
          </p:nvSpPr>
          <p:spPr bwMode="auto">
            <a:xfrm>
              <a:off x="2797" y="1797"/>
              <a:ext cx="118" cy="37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16" y="329"/>
                </a:cxn>
                <a:cxn ang="0">
                  <a:pos x="27" y="327"/>
                </a:cxn>
                <a:cxn ang="0">
                  <a:pos x="66" y="329"/>
                </a:cxn>
                <a:cxn ang="0">
                  <a:pos x="84" y="334"/>
                </a:cxn>
                <a:cxn ang="0">
                  <a:pos x="104" y="343"/>
                </a:cxn>
                <a:cxn ang="0">
                  <a:pos x="111" y="354"/>
                </a:cxn>
                <a:cxn ang="0">
                  <a:pos x="113" y="297"/>
                </a:cxn>
                <a:cxn ang="0">
                  <a:pos x="109" y="234"/>
                </a:cxn>
                <a:cxn ang="0">
                  <a:pos x="109" y="184"/>
                </a:cxn>
                <a:cxn ang="0">
                  <a:pos x="97" y="109"/>
                </a:cxn>
                <a:cxn ang="0">
                  <a:pos x="97" y="52"/>
                </a:cxn>
                <a:cxn ang="0">
                  <a:pos x="88" y="12"/>
                </a:cxn>
                <a:cxn ang="0">
                  <a:pos x="72" y="0"/>
                </a:cxn>
                <a:cxn ang="0">
                  <a:pos x="61" y="3"/>
                </a:cxn>
                <a:cxn ang="0">
                  <a:pos x="57" y="23"/>
                </a:cxn>
                <a:cxn ang="0">
                  <a:pos x="50" y="52"/>
                </a:cxn>
                <a:cxn ang="0">
                  <a:pos x="36" y="98"/>
                </a:cxn>
                <a:cxn ang="0">
                  <a:pos x="29" y="145"/>
                </a:cxn>
                <a:cxn ang="0">
                  <a:pos x="20" y="191"/>
                </a:cxn>
                <a:cxn ang="0">
                  <a:pos x="9" y="229"/>
                </a:cxn>
                <a:cxn ang="0">
                  <a:pos x="2" y="270"/>
                </a:cxn>
                <a:cxn ang="0">
                  <a:pos x="2" y="306"/>
                </a:cxn>
                <a:cxn ang="0">
                  <a:pos x="0" y="340"/>
                </a:cxn>
              </a:cxnLst>
              <a:rect l="0" t="0" r="r" b="b"/>
              <a:pathLst>
                <a:path w="113" h="354">
                  <a:moveTo>
                    <a:pt x="0" y="340"/>
                  </a:moveTo>
                  <a:lnTo>
                    <a:pt x="16" y="329"/>
                  </a:lnTo>
                  <a:lnTo>
                    <a:pt x="27" y="327"/>
                  </a:lnTo>
                  <a:lnTo>
                    <a:pt x="66" y="329"/>
                  </a:lnTo>
                  <a:lnTo>
                    <a:pt x="84" y="334"/>
                  </a:lnTo>
                  <a:lnTo>
                    <a:pt x="104" y="343"/>
                  </a:lnTo>
                  <a:lnTo>
                    <a:pt x="111" y="354"/>
                  </a:lnTo>
                  <a:lnTo>
                    <a:pt x="113" y="297"/>
                  </a:lnTo>
                  <a:lnTo>
                    <a:pt x="109" y="234"/>
                  </a:lnTo>
                  <a:lnTo>
                    <a:pt x="109" y="184"/>
                  </a:lnTo>
                  <a:lnTo>
                    <a:pt x="97" y="109"/>
                  </a:lnTo>
                  <a:lnTo>
                    <a:pt x="97" y="52"/>
                  </a:lnTo>
                  <a:lnTo>
                    <a:pt x="88" y="12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7" y="23"/>
                  </a:lnTo>
                  <a:lnTo>
                    <a:pt x="50" y="52"/>
                  </a:lnTo>
                  <a:lnTo>
                    <a:pt x="36" y="98"/>
                  </a:lnTo>
                  <a:lnTo>
                    <a:pt x="29" y="145"/>
                  </a:lnTo>
                  <a:lnTo>
                    <a:pt x="20" y="191"/>
                  </a:lnTo>
                  <a:lnTo>
                    <a:pt x="9" y="229"/>
                  </a:lnTo>
                  <a:lnTo>
                    <a:pt x="2" y="270"/>
                  </a:lnTo>
                  <a:lnTo>
                    <a:pt x="2" y="30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2718" name="Group 30"/>
          <p:cNvGrpSpPr>
            <a:grpSpLocks/>
          </p:cNvGrpSpPr>
          <p:nvPr/>
        </p:nvGrpSpPr>
        <p:grpSpPr bwMode="auto">
          <a:xfrm rot="-952248">
            <a:off x="1884363" y="847725"/>
            <a:ext cx="612775" cy="1087438"/>
            <a:chOff x="2459" y="1733"/>
            <a:chExt cx="316" cy="560"/>
          </a:xfrm>
        </p:grpSpPr>
        <p:sp>
          <p:nvSpPr>
            <p:cNvPr id="242719" name="Freeform 31"/>
            <p:cNvSpPr>
              <a:spLocks noChangeAspect="1"/>
            </p:cNvSpPr>
            <p:nvPr/>
          </p:nvSpPr>
          <p:spPr bwMode="auto">
            <a:xfrm>
              <a:off x="2459" y="2087"/>
              <a:ext cx="276" cy="20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3" y="54"/>
                </a:cxn>
                <a:cxn ang="0">
                  <a:pos x="11" y="75"/>
                </a:cxn>
                <a:cxn ang="0">
                  <a:pos x="0" y="97"/>
                </a:cxn>
                <a:cxn ang="0">
                  <a:pos x="2" y="127"/>
                </a:cxn>
                <a:cxn ang="0">
                  <a:pos x="16" y="129"/>
                </a:cxn>
                <a:cxn ang="0">
                  <a:pos x="13" y="107"/>
                </a:cxn>
                <a:cxn ang="0">
                  <a:pos x="16" y="129"/>
                </a:cxn>
                <a:cxn ang="0">
                  <a:pos x="29" y="147"/>
                </a:cxn>
                <a:cxn ang="0">
                  <a:pos x="50" y="168"/>
                </a:cxn>
                <a:cxn ang="0">
                  <a:pos x="66" y="172"/>
                </a:cxn>
                <a:cxn ang="0">
                  <a:pos x="100" y="159"/>
                </a:cxn>
                <a:cxn ang="0">
                  <a:pos x="120" y="154"/>
                </a:cxn>
                <a:cxn ang="0">
                  <a:pos x="118" y="136"/>
                </a:cxn>
                <a:cxn ang="0">
                  <a:pos x="122" y="109"/>
                </a:cxn>
                <a:cxn ang="0">
                  <a:pos x="118" y="136"/>
                </a:cxn>
                <a:cxn ang="0">
                  <a:pos x="120" y="154"/>
                </a:cxn>
                <a:cxn ang="0">
                  <a:pos x="154" y="190"/>
                </a:cxn>
                <a:cxn ang="0">
                  <a:pos x="163" y="197"/>
                </a:cxn>
                <a:cxn ang="0">
                  <a:pos x="175" y="197"/>
                </a:cxn>
                <a:cxn ang="0">
                  <a:pos x="229" y="184"/>
                </a:cxn>
                <a:cxn ang="0">
                  <a:pos x="247" y="172"/>
                </a:cxn>
                <a:cxn ang="0">
                  <a:pos x="258" y="159"/>
                </a:cxn>
                <a:cxn ang="0">
                  <a:pos x="263" y="141"/>
                </a:cxn>
                <a:cxn ang="0">
                  <a:pos x="254" y="84"/>
                </a:cxn>
                <a:cxn ang="0">
                  <a:pos x="254" y="63"/>
                </a:cxn>
                <a:cxn ang="0">
                  <a:pos x="256" y="34"/>
                </a:cxn>
                <a:cxn ang="0">
                  <a:pos x="220" y="23"/>
                </a:cxn>
                <a:cxn ang="0">
                  <a:pos x="199" y="20"/>
                </a:cxn>
                <a:cxn ang="0">
                  <a:pos x="159" y="16"/>
                </a:cxn>
                <a:cxn ang="0">
                  <a:pos x="84" y="0"/>
                </a:cxn>
                <a:cxn ang="0">
                  <a:pos x="57" y="0"/>
                </a:cxn>
              </a:cxnLst>
              <a:rect l="0" t="0" r="r" b="b"/>
              <a:pathLst>
                <a:path w="263" h="197">
                  <a:moveTo>
                    <a:pt x="57" y="0"/>
                  </a:moveTo>
                  <a:lnTo>
                    <a:pt x="23" y="54"/>
                  </a:lnTo>
                  <a:lnTo>
                    <a:pt x="11" y="75"/>
                  </a:lnTo>
                  <a:lnTo>
                    <a:pt x="0" y="97"/>
                  </a:lnTo>
                  <a:lnTo>
                    <a:pt x="2" y="127"/>
                  </a:lnTo>
                  <a:lnTo>
                    <a:pt x="16" y="129"/>
                  </a:lnTo>
                  <a:lnTo>
                    <a:pt x="13" y="107"/>
                  </a:lnTo>
                  <a:lnTo>
                    <a:pt x="16" y="129"/>
                  </a:lnTo>
                  <a:lnTo>
                    <a:pt x="29" y="147"/>
                  </a:lnTo>
                  <a:lnTo>
                    <a:pt x="50" y="168"/>
                  </a:lnTo>
                  <a:lnTo>
                    <a:pt x="66" y="172"/>
                  </a:lnTo>
                  <a:lnTo>
                    <a:pt x="100" y="159"/>
                  </a:lnTo>
                  <a:lnTo>
                    <a:pt x="120" y="154"/>
                  </a:lnTo>
                  <a:lnTo>
                    <a:pt x="118" y="136"/>
                  </a:lnTo>
                  <a:lnTo>
                    <a:pt x="122" y="109"/>
                  </a:lnTo>
                  <a:lnTo>
                    <a:pt x="118" y="136"/>
                  </a:lnTo>
                  <a:lnTo>
                    <a:pt x="120" y="154"/>
                  </a:lnTo>
                  <a:lnTo>
                    <a:pt x="154" y="190"/>
                  </a:lnTo>
                  <a:lnTo>
                    <a:pt x="163" y="197"/>
                  </a:lnTo>
                  <a:lnTo>
                    <a:pt x="175" y="197"/>
                  </a:lnTo>
                  <a:lnTo>
                    <a:pt x="229" y="184"/>
                  </a:lnTo>
                  <a:lnTo>
                    <a:pt x="247" y="172"/>
                  </a:lnTo>
                  <a:lnTo>
                    <a:pt x="258" y="159"/>
                  </a:lnTo>
                  <a:lnTo>
                    <a:pt x="263" y="141"/>
                  </a:lnTo>
                  <a:lnTo>
                    <a:pt x="254" y="84"/>
                  </a:lnTo>
                  <a:lnTo>
                    <a:pt x="254" y="63"/>
                  </a:lnTo>
                  <a:lnTo>
                    <a:pt x="256" y="34"/>
                  </a:lnTo>
                  <a:lnTo>
                    <a:pt x="220" y="23"/>
                  </a:lnTo>
                  <a:lnTo>
                    <a:pt x="199" y="20"/>
                  </a:lnTo>
                  <a:lnTo>
                    <a:pt x="159" y="16"/>
                  </a:lnTo>
                  <a:lnTo>
                    <a:pt x="8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20" name="Freeform 32"/>
            <p:cNvSpPr>
              <a:spLocks noChangeAspect="1"/>
            </p:cNvSpPr>
            <p:nvPr/>
          </p:nvSpPr>
          <p:spPr bwMode="auto">
            <a:xfrm>
              <a:off x="2519" y="1757"/>
              <a:ext cx="256" cy="365"/>
            </a:xfrm>
            <a:custGeom>
              <a:avLst/>
              <a:gdLst/>
              <a:ahLst/>
              <a:cxnLst>
                <a:cxn ang="0">
                  <a:pos x="199" y="349"/>
                </a:cxn>
                <a:cxn ang="0">
                  <a:pos x="204" y="292"/>
                </a:cxn>
                <a:cxn ang="0">
                  <a:pos x="217" y="240"/>
                </a:cxn>
                <a:cxn ang="0">
                  <a:pos x="238" y="165"/>
                </a:cxn>
                <a:cxn ang="0">
                  <a:pos x="244" y="138"/>
                </a:cxn>
                <a:cxn ang="0">
                  <a:pos x="242" y="113"/>
                </a:cxn>
                <a:cxn ang="0">
                  <a:pos x="226" y="72"/>
                </a:cxn>
                <a:cxn ang="0">
                  <a:pos x="213" y="41"/>
                </a:cxn>
                <a:cxn ang="0">
                  <a:pos x="195" y="31"/>
                </a:cxn>
                <a:cxn ang="0">
                  <a:pos x="186" y="34"/>
                </a:cxn>
                <a:cxn ang="0">
                  <a:pos x="176" y="47"/>
                </a:cxn>
                <a:cxn ang="0">
                  <a:pos x="179" y="70"/>
                </a:cxn>
                <a:cxn ang="0">
                  <a:pos x="183" y="106"/>
                </a:cxn>
                <a:cxn ang="0">
                  <a:pos x="170" y="145"/>
                </a:cxn>
                <a:cxn ang="0">
                  <a:pos x="145" y="174"/>
                </a:cxn>
                <a:cxn ang="0">
                  <a:pos x="140" y="179"/>
                </a:cxn>
                <a:cxn ang="0">
                  <a:pos x="131" y="188"/>
                </a:cxn>
                <a:cxn ang="0">
                  <a:pos x="118" y="174"/>
                </a:cxn>
                <a:cxn ang="0">
                  <a:pos x="108" y="122"/>
                </a:cxn>
                <a:cxn ang="0">
                  <a:pos x="104" y="72"/>
                </a:cxn>
                <a:cxn ang="0">
                  <a:pos x="106" y="41"/>
                </a:cxn>
                <a:cxn ang="0">
                  <a:pos x="108" y="11"/>
                </a:cxn>
                <a:cxn ang="0">
                  <a:pos x="95" y="0"/>
                </a:cxn>
                <a:cxn ang="0">
                  <a:pos x="86" y="7"/>
                </a:cxn>
                <a:cxn ang="0">
                  <a:pos x="61" y="36"/>
                </a:cxn>
                <a:cxn ang="0">
                  <a:pos x="45" y="75"/>
                </a:cxn>
                <a:cxn ang="0">
                  <a:pos x="43" y="109"/>
                </a:cxn>
                <a:cxn ang="0">
                  <a:pos x="38" y="172"/>
                </a:cxn>
                <a:cxn ang="0">
                  <a:pos x="38" y="224"/>
                </a:cxn>
                <a:cxn ang="0">
                  <a:pos x="31" y="254"/>
                </a:cxn>
                <a:cxn ang="0">
                  <a:pos x="0" y="315"/>
                </a:cxn>
                <a:cxn ang="0">
                  <a:pos x="27" y="315"/>
                </a:cxn>
                <a:cxn ang="0">
                  <a:pos x="102" y="331"/>
                </a:cxn>
                <a:cxn ang="0">
                  <a:pos x="142" y="335"/>
                </a:cxn>
                <a:cxn ang="0">
                  <a:pos x="163" y="338"/>
                </a:cxn>
                <a:cxn ang="0">
                  <a:pos x="199" y="349"/>
                </a:cxn>
              </a:cxnLst>
              <a:rect l="0" t="0" r="r" b="b"/>
              <a:pathLst>
                <a:path w="244" h="349">
                  <a:moveTo>
                    <a:pt x="199" y="349"/>
                  </a:moveTo>
                  <a:lnTo>
                    <a:pt x="204" y="292"/>
                  </a:lnTo>
                  <a:lnTo>
                    <a:pt x="217" y="240"/>
                  </a:lnTo>
                  <a:lnTo>
                    <a:pt x="238" y="165"/>
                  </a:lnTo>
                  <a:lnTo>
                    <a:pt x="244" y="138"/>
                  </a:lnTo>
                  <a:lnTo>
                    <a:pt x="242" y="113"/>
                  </a:lnTo>
                  <a:lnTo>
                    <a:pt x="226" y="72"/>
                  </a:lnTo>
                  <a:lnTo>
                    <a:pt x="213" y="41"/>
                  </a:lnTo>
                  <a:lnTo>
                    <a:pt x="195" y="31"/>
                  </a:lnTo>
                  <a:lnTo>
                    <a:pt x="186" y="34"/>
                  </a:lnTo>
                  <a:lnTo>
                    <a:pt x="176" y="47"/>
                  </a:lnTo>
                  <a:lnTo>
                    <a:pt x="179" y="70"/>
                  </a:lnTo>
                  <a:lnTo>
                    <a:pt x="183" y="106"/>
                  </a:lnTo>
                  <a:lnTo>
                    <a:pt x="170" y="145"/>
                  </a:lnTo>
                  <a:lnTo>
                    <a:pt x="145" y="174"/>
                  </a:lnTo>
                  <a:lnTo>
                    <a:pt x="140" y="179"/>
                  </a:lnTo>
                  <a:lnTo>
                    <a:pt x="131" y="188"/>
                  </a:lnTo>
                  <a:lnTo>
                    <a:pt x="118" y="174"/>
                  </a:lnTo>
                  <a:lnTo>
                    <a:pt x="108" y="122"/>
                  </a:lnTo>
                  <a:lnTo>
                    <a:pt x="104" y="72"/>
                  </a:lnTo>
                  <a:lnTo>
                    <a:pt x="106" y="41"/>
                  </a:lnTo>
                  <a:lnTo>
                    <a:pt x="108" y="11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61" y="36"/>
                  </a:lnTo>
                  <a:lnTo>
                    <a:pt x="45" y="75"/>
                  </a:lnTo>
                  <a:lnTo>
                    <a:pt x="43" y="109"/>
                  </a:lnTo>
                  <a:lnTo>
                    <a:pt x="38" y="172"/>
                  </a:lnTo>
                  <a:lnTo>
                    <a:pt x="38" y="224"/>
                  </a:lnTo>
                  <a:lnTo>
                    <a:pt x="31" y="254"/>
                  </a:lnTo>
                  <a:lnTo>
                    <a:pt x="0" y="315"/>
                  </a:lnTo>
                  <a:lnTo>
                    <a:pt x="27" y="315"/>
                  </a:lnTo>
                  <a:lnTo>
                    <a:pt x="102" y="331"/>
                  </a:lnTo>
                  <a:lnTo>
                    <a:pt x="142" y="335"/>
                  </a:lnTo>
                  <a:lnTo>
                    <a:pt x="163" y="338"/>
                  </a:lnTo>
                  <a:lnTo>
                    <a:pt x="199" y="349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2721" name="Freeform 33"/>
            <p:cNvSpPr>
              <a:spLocks noChangeAspect="1"/>
            </p:cNvSpPr>
            <p:nvPr/>
          </p:nvSpPr>
          <p:spPr bwMode="auto">
            <a:xfrm>
              <a:off x="2628" y="1733"/>
              <a:ext cx="83" cy="221"/>
            </a:xfrm>
            <a:custGeom>
              <a:avLst/>
              <a:gdLst/>
              <a:ahLst/>
              <a:cxnLst>
                <a:cxn ang="0">
                  <a:pos x="72" y="70"/>
                </a:cxn>
                <a:cxn ang="0">
                  <a:pos x="75" y="93"/>
                </a:cxn>
                <a:cxn ang="0">
                  <a:pos x="79" y="129"/>
                </a:cxn>
                <a:cxn ang="0">
                  <a:pos x="66" y="168"/>
                </a:cxn>
                <a:cxn ang="0">
                  <a:pos x="41" y="197"/>
                </a:cxn>
                <a:cxn ang="0">
                  <a:pos x="36" y="202"/>
                </a:cxn>
                <a:cxn ang="0">
                  <a:pos x="27" y="211"/>
                </a:cxn>
                <a:cxn ang="0">
                  <a:pos x="14" y="197"/>
                </a:cxn>
                <a:cxn ang="0">
                  <a:pos x="4" y="145"/>
                </a:cxn>
                <a:cxn ang="0">
                  <a:pos x="0" y="95"/>
                </a:cxn>
                <a:cxn ang="0">
                  <a:pos x="2" y="64"/>
                </a:cxn>
                <a:cxn ang="0">
                  <a:pos x="11" y="43"/>
                </a:cxn>
                <a:cxn ang="0">
                  <a:pos x="27" y="9"/>
                </a:cxn>
                <a:cxn ang="0">
                  <a:pos x="43" y="0"/>
                </a:cxn>
                <a:cxn ang="0">
                  <a:pos x="52" y="11"/>
                </a:cxn>
                <a:cxn ang="0">
                  <a:pos x="57" y="30"/>
                </a:cxn>
                <a:cxn ang="0">
                  <a:pos x="72" y="70"/>
                </a:cxn>
              </a:cxnLst>
              <a:rect l="0" t="0" r="r" b="b"/>
              <a:pathLst>
                <a:path w="79" h="211">
                  <a:moveTo>
                    <a:pt x="72" y="70"/>
                  </a:moveTo>
                  <a:lnTo>
                    <a:pt x="75" y="93"/>
                  </a:lnTo>
                  <a:lnTo>
                    <a:pt x="79" y="129"/>
                  </a:lnTo>
                  <a:lnTo>
                    <a:pt x="66" y="168"/>
                  </a:lnTo>
                  <a:lnTo>
                    <a:pt x="41" y="197"/>
                  </a:lnTo>
                  <a:lnTo>
                    <a:pt x="36" y="202"/>
                  </a:lnTo>
                  <a:lnTo>
                    <a:pt x="27" y="211"/>
                  </a:lnTo>
                  <a:lnTo>
                    <a:pt x="14" y="197"/>
                  </a:lnTo>
                  <a:lnTo>
                    <a:pt x="4" y="145"/>
                  </a:lnTo>
                  <a:lnTo>
                    <a:pt x="0" y="95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7" y="9"/>
                  </a:lnTo>
                  <a:lnTo>
                    <a:pt x="43" y="0"/>
                  </a:lnTo>
                  <a:lnTo>
                    <a:pt x="52" y="11"/>
                  </a:lnTo>
                  <a:lnTo>
                    <a:pt x="57" y="30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2821" name="Group 133"/>
          <p:cNvGrpSpPr>
            <a:grpSpLocks/>
          </p:cNvGrpSpPr>
          <p:nvPr/>
        </p:nvGrpSpPr>
        <p:grpSpPr bwMode="auto">
          <a:xfrm>
            <a:off x="4302125" y="3146425"/>
            <a:ext cx="2325688" cy="1165225"/>
            <a:chOff x="2710" y="1982"/>
            <a:chExt cx="1465" cy="734"/>
          </a:xfrm>
        </p:grpSpPr>
        <p:grpSp>
          <p:nvGrpSpPr>
            <p:cNvPr id="242749" name="Group 61"/>
            <p:cNvGrpSpPr>
              <a:grpSpLocks/>
            </p:cNvGrpSpPr>
            <p:nvPr/>
          </p:nvGrpSpPr>
          <p:grpSpPr bwMode="auto">
            <a:xfrm rot="-610285">
              <a:off x="3797" y="2009"/>
              <a:ext cx="378" cy="520"/>
              <a:chOff x="3061" y="2396"/>
              <a:chExt cx="324" cy="446"/>
            </a:xfrm>
          </p:grpSpPr>
          <p:sp>
            <p:nvSpPr>
              <p:cNvPr id="242750" name="Freeform 62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51" name="Freeform 63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52" name="Group 64"/>
            <p:cNvGrpSpPr>
              <a:grpSpLocks/>
            </p:cNvGrpSpPr>
            <p:nvPr/>
          </p:nvGrpSpPr>
          <p:grpSpPr bwMode="auto">
            <a:xfrm rot="-882910">
              <a:off x="2710" y="1999"/>
              <a:ext cx="523" cy="680"/>
              <a:chOff x="2214" y="2239"/>
              <a:chExt cx="367" cy="477"/>
            </a:xfrm>
          </p:grpSpPr>
          <p:sp>
            <p:nvSpPr>
              <p:cNvPr id="242753" name="Freeform 65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54" name="Freeform 66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55" name="Group 67"/>
            <p:cNvGrpSpPr>
              <a:grpSpLocks/>
            </p:cNvGrpSpPr>
            <p:nvPr/>
          </p:nvGrpSpPr>
          <p:grpSpPr bwMode="auto">
            <a:xfrm rot="-844559">
              <a:off x="3373" y="1996"/>
              <a:ext cx="273" cy="639"/>
              <a:chOff x="2711" y="2360"/>
              <a:chExt cx="213" cy="497"/>
            </a:xfrm>
          </p:grpSpPr>
          <p:sp>
            <p:nvSpPr>
              <p:cNvPr id="242756" name="Freeform 68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57" name="Freeform 69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58" name="Group 70"/>
            <p:cNvGrpSpPr>
              <a:grpSpLocks/>
            </p:cNvGrpSpPr>
            <p:nvPr/>
          </p:nvGrpSpPr>
          <p:grpSpPr bwMode="auto">
            <a:xfrm rot="-610285">
              <a:off x="3575" y="1982"/>
              <a:ext cx="278" cy="734"/>
              <a:chOff x="2894" y="2383"/>
              <a:chExt cx="195" cy="515"/>
            </a:xfrm>
          </p:grpSpPr>
          <p:sp>
            <p:nvSpPr>
              <p:cNvPr id="242759" name="Freeform 71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60" name="Freeform 72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61" name="Group 73"/>
            <p:cNvGrpSpPr>
              <a:grpSpLocks/>
            </p:cNvGrpSpPr>
            <p:nvPr/>
          </p:nvGrpSpPr>
          <p:grpSpPr bwMode="auto">
            <a:xfrm rot="-908756">
              <a:off x="3132" y="2009"/>
              <a:ext cx="313" cy="630"/>
              <a:chOff x="2497" y="2338"/>
              <a:chExt cx="228" cy="459"/>
            </a:xfrm>
          </p:grpSpPr>
          <p:sp>
            <p:nvSpPr>
              <p:cNvPr id="242762" name="Freeform 74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63" name="Freeform 75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42820" name="Group 132"/>
          <p:cNvGrpSpPr>
            <a:grpSpLocks/>
          </p:cNvGrpSpPr>
          <p:nvPr/>
        </p:nvGrpSpPr>
        <p:grpSpPr bwMode="auto">
          <a:xfrm>
            <a:off x="4324350" y="2139950"/>
            <a:ext cx="2309813" cy="1162050"/>
            <a:chOff x="2724" y="1348"/>
            <a:chExt cx="1455" cy="732"/>
          </a:xfrm>
        </p:grpSpPr>
        <p:grpSp>
          <p:nvGrpSpPr>
            <p:cNvPr id="242764" name="Group 76"/>
            <p:cNvGrpSpPr>
              <a:grpSpLocks/>
            </p:cNvGrpSpPr>
            <p:nvPr/>
          </p:nvGrpSpPr>
          <p:grpSpPr bwMode="auto">
            <a:xfrm rot="-610285">
              <a:off x="3955" y="1396"/>
              <a:ext cx="224" cy="662"/>
              <a:chOff x="3276" y="1885"/>
              <a:chExt cx="197" cy="582"/>
            </a:xfrm>
          </p:grpSpPr>
          <p:sp>
            <p:nvSpPr>
              <p:cNvPr id="242765" name="Freeform 77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66" name="Freeform 78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67" name="Group 79"/>
            <p:cNvGrpSpPr>
              <a:grpSpLocks/>
            </p:cNvGrpSpPr>
            <p:nvPr/>
          </p:nvGrpSpPr>
          <p:grpSpPr bwMode="auto">
            <a:xfrm>
              <a:off x="3297" y="1401"/>
              <a:ext cx="201" cy="664"/>
              <a:chOff x="2932" y="1847"/>
              <a:chExt cx="157" cy="517"/>
            </a:xfrm>
          </p:grpSpPr>
          <p:sp>
            <p:nvSpPr>
              <p:cNvPr id="242768" name="Freeform 80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69" name="Freeform 81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70" name="Group 82"/>
            <p:cNvGrpSpPr>
              <a:grpSpLocks/>
            </p:cNvGrpSpPr>
            <p:nvPr/>
          </p:nvGrpSpPr>
          <p:grpSpPr bwMode="auto">
            <a:xfrm rot="311971">
              <a:off x="3497" y="1348"/>
              <a:ext cx="230" cy="718"/>
              <a:chOff x="3046" y="1845"/>
              <a:chExt cx="154" cy="519"/>
            </a:xfrm>
          </p:grpSpPr>
          <p:sp>
            <p:nvSpPr>
              <p:cNvPr id="242771" name="Freeform 83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72" name="Freeform 84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73" name="Group 85"/>
            <p:cNvGrpSpPr>
              <a:grpSpLocks/>
            </p:cNvGrpSpPr>
            <p:nvPr/>
          </p:nvGrpSpPr>
          <p:grpSpPr bwMode="auto">
            <a:xfrm rot="-269542">
              <a:off x="3109" y="1405"/>
              <a:ext cx="175" cy="664"/>
              <a:chOff x="2765" y="1797"/>
              <a:chExt cx="167" cy="548"/>
            </a:xfrm>
          </p:grpSpPr>
          <p:sp>
            <p:nvSpPr>
              <p:cNvPr id="242774" name="Freeform 86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75" name="Freeform 87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76" name="Group 88"/>
            <p:cNvGrpSpPr>
              <a:grpSpLocks/>
            </p:cNvGrpSpPr>
            <p:nvPr/>
          </p:nvGrpSpPr>
          <p:grpSpPr bwMode="auto">
            <a:xfrm rot="-952248">
              <a:off x="2724" y="1395"/>
              <a:ext cx="386" cy="685"/>
              <a:chOff x="2459" y="1733"/>
              <a:chExt cx="316" cy="560"/>
            </a:xfrm>
          </p:grpSpPr>
          <p:sp>
            <p:nvSpPr>
              <p:cNvPr id="242777" name="Freeform 89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78" name="Freeform 90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79" name="Freeform 91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42812" name="Group 124"/>
          <p:cNvGrpSpPr>
            <a:grpSpLocks/>
          </p:cNvGrpSpPr>
          <p:nvPr/>
        </p:nvGrpSpPr>
        <p:grpSpPr bwMode="auto">
          <a:xfrm>
            <a:off x="6584950" y="5467350"/>
            <a:ext cx="2325688" cy="1165225"/>
            <a:chOff x="3962" y="3332"/>
            <a:chExt cx="1465" cy="734"/>
          </a:xfrm>
        </p:grpSpPr>
        <p:grpSp>
          <p:nvGrpSpPr>
            <p:cNvPr id="242780" name="Group 92"/>
            <p:cNvGrpSpPr>
              <a:grpSpLocks/>
            </p:cNvGrpSpPr>
            <p:nvPr/>
          </p:nvGrpSpPr>
          <p:grpSpPr bwMode="auto">
            <a:xfrm rot="-610285">
              <a:off x="5049" y="3359"/>
              <a:ext cx="378" cy="520"/>
              <a:chOff x="3061" y="2396"/>
              <a:chExt cx="324" cy="446"/>
            </a:xfrm>
          </p:grpSpPr>
          <p:sp>
            <p:nvSpPr>
              <p:cNvPr id="242781" name="Freeform 93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82" name="Freeform 94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83" name="Group 95"/>
            <p:cNvGrpSpPr>
              <a:grpSpLocks/>
            </p:cNvGrpSpPr>
            <p:nvPr/>
          </p:nvGrpSpPr>
          <p:grpSpPr bwMode="auto">
            <a:xfrm rot="-882910">
              <a:off x="3962" y="3349"/>
              <a:ext cx="523" cy="680"/>
              <a:chOff x="2214" y="2239"/>
              <a:chExt cx="367" cy="477"/>
            </a:xfrm>
          </p:grpSpPr>
          <p:sp>
            <p:nvSpPr>
              <p:cNvPr id="242784" name="Freeform 96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85" name="Freeform 97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86" name="Group 98"/>
            <p:cNvGrpSpPr>
              <a:grpSpLocks/>
            </p:cNvGrpSpPr>
            <p:nvPr/>
          </p:nvGrpSpPr>
          <p:grpSpPr bwMode="auto">
            <a:xfrm rot="-844559">
              <a:off x="4625" y="3346"/>
              <a:ext cx="273" cy="639"/>
              <a:chOff x="2711" y="2360"/>
              <a:chExt cx="213" cy="497"/>
            </a:xfrm>
          </p:grpSpPr>
          <p:sp>
            <p:nvSpPr>
              <p:cNvPr id="242787" name="Freeform 99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88" name="Freeform 100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89" name="Group 101"/>
            <p:cNvGrpSpPr>
              <a:grpSpLocks/>
            </p:cNvGrpSpPr>
            <p:nvPr/>
          </p:nvGrpSpPr>
          <p:grpSpPr bwMode="auto">
            <a:xfrm rot="-610285">
              <a:off x="4827" y="3332"/>
              <a:ext cx="278" cy="734"/>
              <a:chOff x="2894" y="2383"/>
              <a:chExt cx="195" cy="515"/>
            </a:xfrm>
          </p:grpSpPr>
          <p:sp>
            <p:nvSpPr>
              <p:cNvPr id="242790" name="Freeform 102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91" name="Freeform 103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92" name="Group 104"/>
            <p:cNvGrpSpPr>
              <a:grpSpLocks/>
            </p:cNvGrpSpPr>
            <p:nvPr/>
          </p:nvGrpSpPr>
          <p:grpSpPr bwMode="auto">
            <a:xfrm rot="-908756">
              <a:off x="4384" y="3359"/>
              <a:ext cx="313" cy="630"/>
              <a:chOff x="2497" y="2338"/>
              <a:chExt cx="228" cy="459"/>
            </a:xfrm>
          </p:grpSpPr>
          <p:sp>
            <p:nvSpPr>
              <p:cNvPr id="242793" name="Freeform 105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94" name="Freeform 106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42819" name="Group 131"/>
          <p:cNvGrpSpPr>
            <a:grpSpLocks/>
          </p:cNvGrpSpPr>
          <p:nvPr/>
        </p:nvGrpSpPr>
        <p:grpSpPr bwMode="auto">
          <a:xfrm>
            <a:off x="6311900" y="4448175"/>
            <a:ext cx="2309813" cy="1162050"/>
            <a:chOff x="3976" y="2802"/>
            <a:chExt cx="1455" cy="732"/>
          </a:xfrm>
        </p:grpSpPr>
        <p:grpSp>
          <p:nvGrpSpPr>
            <p:cNvPr id="242795" name="Group 107"/>
            <p:cNvGrpSpPr>
              <a:grpSpLocks/>
            </p:cNvGrpSpPr>
            <p:nvPr/>
          </p:nvGrpSpPr>
          <p:grpSpPr bwMode="auto">
            <a:xfrm rot="-610285">
              <a:off x="5207" y="2850"/>
              <a:ext cx="224" cy="662"/>
              <a:chOff x="3276" y="1885"/>
              <a:chExt cx="197" cy="582"/>
            </a:xfrm>
          </p:grpSpPr>
          <p:sp>
            <p:nvSpPr>
              <p:cNvPr id="242796" name="Freeform 108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797" name="Freeform 109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798" name="Group 110"/>
            <p:cNvGrpSpPr>
              <a:grpSpLocks/>
            </p:cNvGrpSpPr>
            <p:nvPr/>
          </p:nvGrpSpPr>
          <p:grpSpPr bwMode="auto">
            <a:xfrm>
              <a:off x="4549" y="2855"/>
              <a:ext cx="201" cy="664"/>
              <a:chOff x="2932" y="1847"/>
              <a:chExt cx="157" cy="517"/>
            </a:xfrm>
          </p:grpSpPr>
          <p:sp>
            <p:nvSpPr>
              <p:cNvPr id="242799" name="Freeform 111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800" name="Freeform 112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801" name="Group 113"/>
            <p:cNvGrpSpPr>
              <a:grpSpLocks/>
            </p:cNvGrpSpPr>
            <p:nvPr/>
          </p:nvGrpSpPr>
          <p:grpSpPr bwMode="auto">
            <a:xfrm rot="311971">
              <a:off x="4749" y="2802"/>
              <a:ext cx="230" cy="718"/>
              <a:chOff x="3046" y="1845"/>
              <a:chExt cx="154" cy="519"/>
            </a:xfrm>
          </p:grpSpPr>
          <p:sp>
            <p:nvSpPr>
              <p:cNvPr id="242802" name="Freeform 114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803" name="Freeform 115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804" name="Group 116"/>
            <p:cNvGrpSpPr>
              <a:grpSpLocks/>
            </p:cNvGrpSpPr>
            <p:nvPr/>
          </p:nvGrpSpPr>
          <p:grpSpPr bwMode="auto">
            <a:xfrm rot="-269542">
              <a:off x="4361" y="2859"/>
              <a:ext cx="175" cy="664"/>
              <a:chOff x="2765" y="1797"/>
              <a:chExt cx="167" cy="548"/>
            </a:xfrm>
          </p:grpSpPr>
          <p:sp>
            <p:nvSpPr>
              <p:cNvPr id="242805" name="Freeform 117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806" name="Freeform 118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2807" name="Group 119"/>
            <p:cNvGrpSpPr>
              <a:grpSpLocks/>
            </p:cNvGrpSpPr>
            <p:nvPr/>
          </p:nvGrpSpPr>
          <p:grpSpPr bwMode="auto">
            <a:xfrm rot="-952248">
              <a:off x="3976" y="2849"/>
              <a:ext cx="386" cy="685"/>
              <a:chOff x="2459" y="1733"/>
              <a:chExt cx="316" cy="560"/>
            </a:xfrm>
          </p:grpSpPr>
          <p:sp>
            <p:nvSpPr>
              <p:cNvPr id="242808" name="Freeform 120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809" name="Freeform 121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2810" name="Freeform 122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42822" name="Group 134"/>
          <p:cNvGrpSpPr>
            <a:grpSpLocks/>
          </p:cNvGrpSpPr>
          <p:nvPr/>
        </p:nvGrpSpPr>
        <p:grpSpPr bwMode="auto">
          <a:xfrm>
            <a:off x="2232025" y="3359150"/>
            <a:ext cx="6216650" cy="641350"/>
            <a:chOff x="1406" y="2116"/>
            <a:chExt cx="3916" cy="404"/>
          </a:xfrm>
        </p:grpSpPr>
        <p:sp>
          <p:nvSpPr>
            <p:cNvPr id="242813" name="Text Box 125"/>
            <p:cNvSpPr txBox="1">
              <a:spLocks noChangeArrowheads="1"/>
            </p:cNvSpPr>
            <p:nvPr/>
          </p:nvSpPr>
          <p:spPr bwMode="auto">
            <a:xfrm>
              <a:off x="1406" y="2116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ΙΙ</a:t>
              </a:r>
            </a:p>
          </p:txBody>
        </p:sp>
        <p:sp>
          <p:nvSpPr>
            <p:cNvPr id="242814" name="Text Box 126"/>
            <p:cNvSpPr txBox="1">
              <a:spLocks noChangeArrowheads="1"/>
            </p:cNvSpPr>
            <p:nvPr/>
          </p:nvSpPr>
          <p:spPr bwMode="auto">
            <a:xfrm>
              <a:off x="2549" y="2116"/>
              <a:ext cx="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</a:t>
              </a:r>
            </a:p>
          </p:txBody>
        </p:sp>
        <p:sp>
          <p:nvSpPr>
            <p:cNvPr id="242815" name="Text Box 127"/>
            <p:cNvSpPr txBox="1">
              <a:spLocks noChangeArrowheads="1"/>
            </p:cNvSpPr>
            <p:nvPr/>
          </p:nvSpPr>
          <p:spPr bwMode="auto">
            <a:xfrm>
              <a:off x="4870" y="2116"/>
              <a:ext cx="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ΙΙΙ</a:t>
              </a:r>
            </a:p>
          </p:txBody>
        </p:sp>
        <p:sp>
          <p:nvSpPr>
            <p:cNvPr id="242816" name="AutoShape 128"/>
            <p:cNvSpPr>
              <a:spLocks noChangeArrowheads="1"/>
            </p:cNvSpPr>
            <p:nvPr/>
          </p:nvSpPr>
          <p:spPr bwMode="auto">
            <a:xfrm>
              <a:off x="1805" y="2217"/>
              <a:ext cx="649" cy="203"/>
            </a:xfrm>
            <a:prstGeom prst="leftArrow">
              <a:avLst>
                <a:gd name="adj1" fmla="val 50000"/>
                <a:gd name="adj2" fmla="val 79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tx2"/>
                </a:solidFill>
              </a:endParaRPr>
            </a:p>
          </p:txBody>
        </p:sp>
        <p:sp>
          <p:nvSpPr>
            <p:cNvPr id="242817" name="AutoShape 129"/>
            <p:cNvSpPr>
              <a:spLocks noChangeArrowheads="1"/>
            </p:cNvSpPr>
            <p:nvPr/>
          </p:nvSpPr>
          <p:spPr bwMode="auto">
            <a:xfrm rot="10800000">
              <a:off x="4196" y="2217"/>
              <a:ext cx="649" cy="203"/>
            </a:xfrm>
            <a:prstGeom prst="leftArrow">
              <a:avLst>
                <a:gd name="adj1" fmla="val 50000"/>
                <a:gd name="adj2" fmla="val 79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2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4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763" name="Group 139"/>
          <p:cNvGrpSpPr>
            <a:grpSpLocks/>
          </p:cNvGrpSpPr>
          <p:nvPr/>
        </p:nvGrpSpPr>
        <p:grpSpPr bwMode="auto">
          <a:xfrm>
            <a:off x="1566863" y="773113"/>
            <a:ext cx="2627312" cy="2197100"/>
            <a:chOff x="987" y="487"/>
            <a:chExt cx="1655" cy="1384"/>
          </a:xfrm>
        </p:grpSpPr>
        <p:grpSp>
          <p:nvGrpSpPr>
            <p:cNvPr id="282626" name="Group 2"/>
            <p:cNvGrpSpPr>
              <a:grpSpLocks/>
            </p:cNvGrpSpPr>
            <p:nvPr/>
          </p:nvGrpSpPr>
          <p:grpSpPr bwMode="auto">
            <a:xfrm>
              <a:off x="987" y="1137"/>
              <a:ext cx="1465" cy="734"/>
              <a:chOff x="1173" y="1121"/>
              <a:chExt cx="1465" cy="734"/>
            </a:xfrm>
          </p:grpSpPr>
          <p:grpSp>
            <p:nvGrpSpPr>
              <p:cNvPr id="282627" name="Group 3"/>
              <p:cNvGrpSpPr>
                <a:grpSpLocks/>
              </p:cNvGrpSpPr>
              <p:nvPr/>
            </p:nvGrpSpPr>
            <p:grpSpPr bwMode="auto">
              <a:xfrm rot="-610285">
                <a:off x="2260" y="1148"/>
                <a:ext cx="378" cy="520"/>
                <a:chOff x="3061" y="2396"/>
                <a:chExt cx="324" cy="446"/>
              </a:xfrm>
            </p:grpSpPr>
            <p:sp>
              <p:nvSpPr>
                <p:cNvPr id="282628" name="Freeform 4"/>
                <p:cNvSpPr>
                  <a:spLocks noChangeAspect="1"/>
                </p:cNvSpPr>
                <p:nvPr/>
              </p:nvSpPr>
              <p:spPr bwMode="auto">
                <a:xfrm>
                  <a:off x="3203" y="2396"/>
                  <a:ext cx="182" cy="223"/>
                </a:xfrm>
                <a:custGeom>
                  <a:avLst/>
                  <a:gdLst/>
                  <a:ahLst/>
                  <a:cxnLst>
                    <a:cxn ang="0">
                      <a:pos x="106" y="213"/>
                    </a:cxn>
                    <a:cxn ang="0">
                      <a:pos x="127" y="188"/>
                    </a:cxn>
                    <a:cxn ang="0">
                      <a:pos x="138" y="170"/>
                    </a:cxn>
                    <a:cxn ang="0">
                      <a:pos x="147" y="156"/>
                    </a:cxn>
                    <a:cxn ang="0">
                      <a:pos x="165" y="104"/>
                    </a:cxn>
                    <a:cxn ang="0">
                      <a:pos x="174" y="34"/>
                    </a:cxn>
                    <a:cxn ang="0">
                      <a:pos x="172" y="16"/>
                    </a:cxn>
                    <a:cxn ang="0">
                      <a:pos x="165" y="4"/>
                    </a:cxn>
                    <a:cxn ang="0">
                      <a:pos x="152" y="0"/>
                    </a:cxn>
                    <a:cxn ang="0">
                      <a:pos x="138" y="9"/>
                    </a:cxn>
                    <a:cxn ang="0">
                      <a:pos x="129" y="31"/>
                    </a:cxn>
                    <a:cxn ang="0">
                      <a:pos x="118" y="50"/>
                    </a:cxn>
                    <a:cxn ang="0">
                      <a:pos x="99" y="70"/>
                    </a:cxn>
                    <a:cxn ang="0">
                      <a:pos x="77" y="81"/>
                    </a:cxn>
                    <a:cxn ang="0">
                      <a:pos x="43" y="100"/>
                    </a:cxn>
                    <a:cxn ang="0">
                      <a:pos x="25" y="106"/>
                    </a:cxn>
                    <a:cxn ang="0">
                      <a:pos x="13" y="120"/>
                    </a:cxn>
                    <a:cxn ang="0">
                      <a:pos x="0" y="147"/>
                    </a:cxn>
                    <a:cxn ang="0">
                      <a:pos x="6" y="152"/>
                    </a:cxn>
                    <a:cxn ang="0">
                      <a:pos x="22" y="152"/>
                    </a:cxn>
                    <a:cxn ang="0">
                      <a:pos x="61" y="143"/>
                    </a:cxn>
                    <a:cxn ang="0">
                      <a:pos x="75" y="138"/>
                    </a:cxn>
                    <a:cxn ang="0">
                      <a:pos x="86" y="140"/>
                    </a:cxn>
                    <a:cxn ang="0">
                      <a:pos x="95" y="149"/>
                    </a:cxn>
                    <a:cxn ang="0">
                      <a:pos x="97" y="186"/>
                    </a:cxn>
                    <a:cxn ang="0">
                      <a:pos x="102" y="202"/>
                    </a:cxn>
                    <a:cxn ang="0">
                      <a:pos x="106" y="213"/>
                    </a:cxn>
                  </a:cxnLst>
                  <a:rect l="0" t="0" r="r" b="b"/>
                  <a:pathLst>
                    <a:path w="174" h="213">
                      <a:moveTo>
                        <a:pt x="106" y="213"/>
                      </a:moveTo>
                      <a:lnTo>
                        <a:pt x="127" y="188"/>
                      </a:lnTo>
                      <a:lnTo>
                        <a:pt x="138" y="170"/>
                      </a:lnTo>
                      <a:lnTo>
                        <a:pt x="147" y="156"/>
                      </a:lnTo>
                      <a:lnTo>
                        <a:pt x="165" y="104"/>
                      </a:lnTo>
                      <a:lnTo>
                        <a:pt x="174" y="34"/>
                      </a:lnTo>
                      <a:lnTo>
                        <a:pt x="172" y="16"/>
                      </a:lnTo>
                      <a:lnTo>
                        <a:pt x="165" y="4"/>
                      </a:lnTo>
                      <a:lnTo>
                        <a:pt x="152" y="0"/>
                      </a:lnTo>
                      <a:lnTo>
                        <a:pt x="138" y="9"/>
                      </a:lnTo>
                      <a:lnTo>
                        <a:pt x="129" y="31"/>
                      </a:lnTo>
                      <a:lnTo>
                        <a:pt x="118" y="50"/>
                      </a:lnTo>
                      <a:lnTo>
                        <a:pt x="99" y="70"/>
                      </a:lnTo>
                      <a:lnTo>
                        <a:pt x="77" y="81"/>
                      </a:lnTo>
                      <a:lnTo>
                        <a:pt x="43" y="100"/>
                      </a:lnTo>
                      <a:lnTo>
                        <a:pt x="25" y="106"/>
                      </a:lnTo>
                      <a:lnTo>
                        <a:pt x="13" y="120"/>
                      </a:lnTo>
                      <a:lnTo>
                        <a:pt x="0" y="147"/>
                      </a:lnTo>
                      <a:lnTo>
                        <a:pt x="6" y="152"/>
                      </a:lnTo>
                      <a:lnTo>
                        <a:pt x="22" y="152"/>
                      </a:lnTo>
                      <a:lnTo>
                        <a:pt x="61" y="143"/>
                      </a:lnTo>
                      <a:lnTo>
                        <a:pt x="75" y="138"/>
                      </a:lnTo>
                      <a:lnTo>
                        <a:pt x="86" y="140"/>
                      </a:lnTo>
                      <a:lnTo>
                        <a:pt x="95" y="149"/>
                      </a:lnTo>
                      <a:lnTo>
                        <a:pt x="97" y="186"/>
                      </a:lnTo>
                      <a:lnTo>
                        <a:pt x="102" y="202"/>
                      </a:lnTo>
                      <a:lnTo>
                        <a:pt x="106" y="2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629" name="Freeform 5"/>
                <p:cNvSpPr>
                  <a:spLocks noChangeAspect="1"/>
                </p:cNvSpPr>
                <p:nvPr/>
              </p:nvSpPr>
              <p:spPr bwMode="auto">
                <a:xfrm>
                  <a:off x="3061" y="2540"/>
                  <a:ext cx="253" cy="302"/>
                </a:xfrm>
                <a:custGeom>
                  <a:avLst/>
                  <a:gdLst/>
                  <a:ahLst/>
                  <a:cxnLst>
                    <a:cxn ang="0">
                      <a:pos x="136" y="9"/>
                    </a:cxn>
                    <a:cxn ang="0">
                      <a:pos x="97" y="59"/>
                    </a:cxn>
                    <a:cxn ang="0">
                      <a:pos x="79" y="93"/>
                    </a:cxn>
                    <a:cxn ang="0">
                      <a:pos x="27" y="172"/>
                    </a:cxn>
                    <a:cxn ang="0">
                      <a:pos x="9" y="225"/>
                    </a:cxn>
                    <a:cxn ang="0">
                      <a:pos x="0" y="259"/>
                    </a:cxn>
                    <a:cxn ang="0">
                      <a:pos x="2" y="272"/>
                    </a:cxn>
                    <a:cxn ang="0">
                      <a:pos x="9" y="281"/>
                    </a:cxn>
                    <a:cxn ang="0">
                      <a:pos x="18" y="288"/>
                    </a:cxn>
                    <a:cxn ang="0">
                      <a:pos x="36" y="288"/>
                    </a:cxn>
                    <a:cxn ang="0">
                      <a:pos x="56" y="277"/>
                    </a:cxn>
                    <a:cxn ang="0">
                      <a:pos x="95" y="252"/>
                    </a:cxn>
                    <a:cxn ang="0">
                      <a:pos x="115" y="234"/>
                    </a:cxn>
                    <a:cxn ang="0">
                      <a:pos x="142" y="200"/>
                    </a:cxn>
                    <a:cxn ang="0">
                      <a:pos x="174" y="166"/>
                    </a:cxn>
                    <a:cxn ang="0">
                      <a:pos x="242" y="75"/>
                    </a:cxn>
                    <a:cxn ang="0">
                      <a:pos x="238" y="64"/>
                    </a:cxn>
                    <a:cxn ang="0">
                      <a:pos x="233" y="48"/>
                    </a:cxn>
                    <a:cxn ang="0">
                      <a:pos x="231" y="11"/>
                    </a:cxn>
                    <a:cxn ang="0">
                      <a:pos x="222" y="2"/>
                    </a:cxn>
                    <a:cxn ang="0">
                      <a:pos x="211" y="0"/>
                    </a:cxn>
                    <a:cxn ang="0">
                      <a:pos x="197" y="5"/>
                    </a:cxn>
                    <a:cxn ang="0">
                      <a:pos x="158" y="14"/>
                    </a:cxn>
                    <a:cxn ang="0">
                      <a:pos x="142" y="14"/>
                    </a:cxn>
                    <a:cxn ang="0">
                      <a:pos x="136" y="9"/>
                    </a:cxn>
                  </a:cxnLst>
                  <a:rect l="0" t="0" r="r" b="b"/>
                  <a:pathLst>
                    <a:path w="242" h="288">
                      <a:moveTo>
                        <a:pt x="136" y="9"/>
                      </a:moveTo>
                      <a:lnTo>
                        <a:pt x="97" y="59"/>
                      </a:lnTo>
                      <a:lnTo>
                        <a:pt x="79" y="93"/>
                      </a:lnTo>
                      <a:lnTo>
                        <a:pt x="27" y="172"/>
                      </a:lnTo>
                      <a:lnTo>
                        <a:pt x="9" y="225"/>
                      </a:lnTo>
                      <a:lnTo>
                        <a:pt x="0" y="259"/>
                      </a:lnTo>
                      <a:lnTo>
                        <a:pt x="2" y="272"/>
                      </a:lnTo>
                      <a:lnTo>
                        <a:pt x="9" y="281"/>
                      </a:lnTo>
                      <a:lnTo>
                        <a:pt x="18" y="288"/>
                      </a:lnTo>
                      <a:lnTo>
                        <a:pt x="36" y="288"/>
                      </a:lnTo>
                      <a:lnTo>
                        <a:pt x="56" y="277"/>
                      </a:lnTo>
                      <a:lnTo>
                        <a:pt x="95" y="252"/>
                      </a:lnTo>
                      <a:lnTo>
                        <a:pt x="115" y="234"/>
                      </a:lnTo>
                      <a:lnTo>
                        <a:pt x="142" y="200"/>
                      </a:lnTo>
                      <a:lnTo>
                        <a:pt x="174" y="166"/>
                      </a:lnTo>
                      <a:lnTo>
                        <a:pt x="242" y="75"/>
                      </a:lnTo>
                      <a:lnTo>
                        <a:pt x="238" y="64"/>
                      </a:lnTo>
                      <a:lnTo>
                        <a:pt x="233" y="48"/>
                      </a:lnTo>
                      <a:lnTo>
                        <a:pt x="231" y="11"/>
                      </a:lnTo>
                      <a:lnTo>
                        <a:pt x="222" y="2"/>
                      </a:lnTo>
                      <a:lnTo>
                        <a:pt x="211" y="0"/>
                      </a:lnTo>
                      <a:lnTo>
                        <a:pt x="197" y="5"/>
                      </a:lnTo>
                      <a:lnTo>
                        <a:pt x="158" y="14"/>
                      </a:lnTo>
                      <a:lnTo>
                        <a:pt x="142" y="14"/>
                      </a:lnTo>
                      <a:lnTo>
                        <a:pt x="13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630" name="Group 6"/>
              <p:cNvGrpSpPr>
                <a:grpSpLocks/>
              </p:cNvGrpSpPr>
              <p:nvPr/>
            </p:nvGrpSpPr>
            <p:grpSpPr bwMode="auto">
              <a:xfrm rot="-882910">
                <a:off x="1173" y="1138"/>
                <a:ext cx="523" cy="680"/>
                <a:chOff x="2214" y="2239"/>
                <a:chExt cx="367" cy="477"/>
              </a:xfrm>
            </p:grpSpPr>
            <p:sp>
              <p:nvSpPr>
                <p:cNvPr id="282631" name="Freeform 7"/>
                <p:cNvSpPr>
                  <a:spLocks noChangeAspect="1"/>
                </p:cNvSpPr>
                <p:nvPr/>
              </p:nvSpPr>
              <p:spPr bwMode="auto">
                <a:xfrm>
                  <a:off x="2336" y="2239"/>
                  <a:ext cx="245" cy="189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2" y="82"/>
                    </a:cxn>
                    <a:cxn ang="0">
                      <a:pos x="2" y="48"/>
                    </a:cxn>
                    <a:cxn ang="0">
                      <a:pos x="9" y="27"/>
                    </a:cxn>
                    <a:cxn ang="0">
                      <a:pos x="27" y="0"/>
                    </a:cxn>
                    <a:cxn ang="0">
                      <a:pos x="54" y="2"/>
                    </a:cxn>
                    <a:cxn ang="0">
                      <a:pos x="61" y="14"/>
                    </a:cxn>
                    <a:cxn ang="0">
                      <a:pos x="36" y="59"/>
                    </a:cxn>
                    <a:cxn ang="0">
                      <a:pos x="61" y="14"/>
                    </a:cxn>
                    <a:cxn ang="0">
                      <a:pos x="70" y="7"/>
                    </a:cxn>
                    <a:cxn ang="0">
                      <a:pos x="82" y="5"/>
                    </a:cxn>
                    <a:cxn ang="0">
                      <a:pos x="102" y="9"/>
                    </a:cxn>
                    <a:cxn ang="0">
                      <a:pos x="136" y="25"/>
                    </a:cxn>
                    <a:cxn ang="0">
                      <a:pos x="145" y="48"/>
                    </a:cxn>
                    <a:cxn ang="0">
                      <a:pos x="141" y="66"/>
                    </a:cxn>
                    <a:cxn ang="0">
                      <a:pos x="129" y="93"/>
                    </a:cxn>
                    <a:cxn ang="0">
                      <a:pos x="141" y="66"/>
                    </a:cxn>
                    <a:cxn ang="0">
                      <a:pos x="145" y="48"/>
                    </a:cxn>
                    <a:cxn ang="0">
                      <a:pos x="156" y="39"/>
                    </a:cxn>
                    <a:cxn ang="0">
                      <a:pos x="184" y="39"/>
                    </a:cxn>
                    <a:cxn ang="0">
                      <a:pos x="204" y="43"/>
                    </a:cxn>
                    <a:cxn ang="0">
                      <a:pos x="224" y="48"/>
                    </a:cxn>
                    <a:cxn ang="0">
                      <a:pos x="231" y="61"/>
                    </a:cxn>
                    <a:cxn ang="0">
                      <a:pos x="234" y="95"/>
                    </a:cxn>
                    <a:cxn ang="0">
                      <a:pos x="227" y="116"/>
                    </a:cxn>
                    <a:cxn ang="0">
                      <a:pos x="197" y="152"/>
                    </a:cxn>
                    <a:cxn ang="0">
                      <a:pos x="181" y="181"/>
                    </a:cxn>
                    <a:cxn ang="0">
                      <a:pos x="141" y="179"/>
                    </a:cxn>
                    <a:cxn ang="0">
                      <a:pos x="97" y="168"/>
                    </a:cxn>
                    <a:cxn ang="0">
                      <a:pos x="50" y="152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234" h="181">
                      <a:moveTo>
                        <a:pt x="0" y="127"/>
                      </a:moveTo>
                      <a:lnTo>
                        <a:pt x="2" y="82"/>
                      </a:lnTo>
                      <a:lnTo>
                        <a:pt x="2" y="48"/>
                      </a:lnTo>
                      <a:lnTo>
                        <a:pt x="9" y="27"/>
                      </a:lnTo>
                      <a:lnTo>
                        <a:pt x="27" y="0"/>
                      </a:lnTo>
                      <a:lnTo>
                        <a:pt x="54" y="2"/>
                      </a:lnTo>
                      <a:lnTo>
                        <a:pt x="61" y="14"/>
                      </a:lnTo>
                      <a:lnTo>
                        <a:pt x="36" y="59"/>
                      </a:lnTo>
                      <a:lnTo>
                        <a:pt x="61" y="14"/>
                      </a:lnTo>
                      <a:lnTo>
                        <a:pt x="70" y="7"/>
                      </a:lnTo>
                      <a:lnTo>
                        <a:pt x="82" y="5"/>
                      </a:lnTo>
                      <a:lnTo>
                        <a:pt x="102" y="9"/>
                      </a:lnTo>
                      <a:lnTo>
                        <a:pt x="136" y="25"/>
                      </a:lnTo>
                      <a:lnTo>
                        <a:pt x="145" y="48"/>
                      </a:lnTo>
                      <a:lnTo>
                        <a:pt x="141" y="66"/>
                      </a:lnTo>
                      <a:lnTo>
                        <a:pt x="129" y="93"/>
                      </a:lnTo>
                      <a:lnTo>
                        <a:pt x="141" y="66"/>
                      </a:lnTo>
                      <a:lnTo>
                        <a:pt x="145" y="48"/>
                      </a:lnTo>
                      <a:lnTo>
                        <a:pt x="156" y="39"/>
                      </a:lnTo>
                      <a:lnTo>
                        <a:pt x="184" y="39"/>
                      </a:lnTo>
                      <a:lnTo>
                        <a:pt x="204" y="43"/>
                      </a:lnTo>
                      <a:lnTo>
                        <a:pt x="224" y="48"/>
                      </a:lnTo>
                      <a:lnTo>
                        <a:pt x="231" y="61"/>
                      </a:lnTo>
                      <a:lnTo>
                        <a:pt x="234" y="95"/>
                      </a:lnTo>
                      <a:lnTo>
                        <a:pt x="227" y="116"/>
                      </a:lnTo>
                      <a:lnTo>
                        <a:pt x="197" y="152"/>
                      </a:lnTo>
                      <a:lnTo>
                        <a:pt x="181" y="181"/>
                      </a:lnTo>
                      <a:lnTo>
                        <a:pt x="141" y="179"/>
                      </a:lnTo>
                      <a:lnTo>
                        <a:pt x="97" y="168"/>
                      </a:lnTo>
                      <a:lnTo>
                        <a:pt x="50" y="15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632" name="Freeform 8"/>
                <p:cNvSpPr>
                  <a:spLocks noChangeAspect="1"/>
                </p:cNvSpPr>
                <p:nvPr/>
              </p:nvSpPr>
              <p:spPr bwMode="auto">
                <a:xfrm>
                  <a:off x="2214" y="2372"/>
                  <a:ext cx="311" cy="344"/>
                </a:xfrm>
                <a:custGeom>
                  <a:avLst/>
                  <a:gdLst/>
                  <a:ahLst/>
                  <a:cxnLst>
                    <a:cxn ang="0">
                      <a:pos x="297" y="54"/>
                    </a:cxn>
                    <a:cxn ang="0">
                      <a:pos x="257" y="52"/>
                    </a:cxn>
                    <a:cxn ang="0">
                      <a:pos x="213" y="41"/>
                    </a:cxn>
                    <a:cxn ang="0">
                      <a:pos x="166" y="25"/>
                    </a:cxn>
                    <a:cxn ang="0">
                      <a:pos x="116" y="0"/>
                    </a:cxn>
                    <a:cxn ang="0">
                      <a:pos x="100" y="50"/>
                    </a:cxn>
                    <a:cxn ang="0">
                      <a:pos x="55" y="127"/>
                    </a:cxn>
                    <a:cxn ang="0">
                      <a:pos x="25" y="209"/>
                    </a:cxn>
                    <a:cxn ang="0">
                      <a:pos x="0" y="245"/>
                    </a:cxn>
                    <a:cxn ang="0">
                      <a:pos x="0" y="274"/>
                    </a:cxn>
                    <a:cxn ang="0">
                      <a:pos x="7" y="281"/>
                    </a:cxn>
                    <a:cxn ang="0">
                      <a:pos x="32" y="277"/>
                    </a:cxn>
                    <a:cxn ang="0">
                      <a:pos x="52" y="259"/>
                    </a:cxn>
                    <a:cxn ang="0">
                      <a:pos x="82" y="213"/>
                    </a:cxn>
                    <a:cxn ang="0">
                      <a:pos x="175" y="118"/>
                    </a:cxn>
                    <a:cxn ang="0">
                      <a:pos x="179" y="125"/>
                    </a:cxn>
                    <a:cxn ang="0">
                      <a:pos x="186" y="143"/>
                    </a:cxn>
                    <a:cxn ang="0">
                      <a:pos x="184" y="166"/>
                    </a:cxn>
                    <a:cxn ang="0">
                      <a:pos x="177" y="197"/>
                    </a:cxn>
                    <a:cxn ang="0">
                      <a:pos x="155" y="245"/>
                    </a:cxn>
                    <a:cxn ang="0">
                      <a:pos x="134" y="274"/>
                    </a:cxn>
                    <a:cxn ang="0">
                      <a:pos x="123" y="304"/>
                    </a:cxn>
                    <a:cxn ang="0">
                      <a:pos x="130" y="324"/>
                    </a:cxn>
                    <a:cxn ang="0">
                      <a:pos x="139" y="329"/>
                    </a:cxn>
                    <a:cxn ang="0">
                      <a:pos x="164" y="322"/>
                    </a:cxn>
                    <a:cxn ang="0">
                      <a:pos x="204" y="284"/>
                    </a:cxn>
                    <a:cxn ang="0">
                      <a:pos x="238" y="250"/>
                    </a:cxn>
                    <a:cxn ang="0">
                      <a:pos x="250" y="229"/>
                    </a:cxn>
                    <a:cxn ang="0">
                      <a:pos x="261" y="188"/>
                    </a:cxn>
                    <a:cxn ang="0">
                      <a:pos x="266" y="134"/>
                    </a:cxn>
                    <a:cxn ang="0">
                      <a:pos x="275" y="100"/>
                    </a:cxn>
                    <a:cxn ang="0">
                      <a:pos x="297" y="54"/>
                    </a:cxn>
                  </a:cxnLst>
                  <a:rect l="0" t="0" r="r" b="b"/>
                  <a:pathLst>
                    <a:path w="297" h="329">
                      <a:moveTo>
                        <a:pt x="297" y="54"/>
                      </a:moveTo>
                      <a:lnTo>
                        <a:pt x="257" y="52"/>
                      </a:lnTo>
                      <a:lnTo>
                        <a:pt x="213" y="41"/>
                      </a:lnTo>
                      <a:lnTo>
                        <a:pt x="166" y="25"/>
                      </a:lnTo>
                      <a:lnTo>
                        <a:pt x="116" y="0"/>
                      </a:lnTo>
                      <a:lnTo>
                        <a:pt x="100" y="50"/>
                      </a:lnTo>
                      <a:lnTo>
                        <a:pt x="55" y="127"/>
                      </a:lnTo>
                      <a:lnTo>
                        <a:pt x="25" y="209"/>
                      </a:lnTo>
                      <a:lnTo>
                        <a:pt x="0" y="245"/>
                      </a:lnTo>
                      <a:lnTo>
                        <a:pt x="0" y="274"/>
                      </a:lnTo>
                      <a:lnTo>
                        <a:pt x="7" y="281"/>
                      </a:lnTo>
                      <a:lnTo>
                        <a:pt x="32" y="277"/>
                      </a:lnTo>
                      <a:lnTo>
                        <a:pt x="52" y="259"/>
                      </a:lnTo>
                      <a:lnTo>
                        <a:pt x="82" y="213"/>
                      </a:lnTo>
                      <a:lnTo>
                        <a:pt x="175" y="118"/>
                      </a:lnTo>
                      <a:lnTo>
                        <a:pt x="179" y="125"/>
                      </a:lnTo>
                      <a:lnTo>
                        <a:pt x="186" y="143"/>
                      </a:lnTo>
                      <a:lnTo>
                        <a:pt x="184" y="166"/>
                      </a:lnTo>
                      <a:lnTo>
                        <a:pt x="177" y="197"/>
                      </a:lnTo>
                      <a:lnTo>
                        <a:pt x="155" y="245"/>
                      </a:lnTo>
                      <a:lnTo>
                        <a:pt x="134" y="274"/>
                      </a:lnTo>
                      <a:lnTo>
                        <a:pt x="123" y="304"/>
                      </a:lnTo>
                      <a:lnTo>
                        <a:pt x="130" y="324"/>
                      </a:lnTo>
                      <a:lnTo>
                        <a:pt x="139" y="329"/>
                      </a:lnTo>
                      <a:lnTo>
                        <a:pt x="164" y="322"/>
                      </a:lnTo>
                      <a:lnTo>
                        <a:pt x="204" y="284"/>
                      </a:lnTo>
                      <a:lnTo>
                        <a:pt x="238" y="250"/>
                      </a:lnTo>
                      <a:lnTo>
                        <a:pt x="250" y="229"/>
                      </a:lnTo>
                      <a:lnTo>
                        <a:pt x="261" y="188"/>
                      </a:lnTo>
                      <a:lnTo>
                        <a:pt x="266" y="134"/>
                      </a:lnTo>
                      <a:lnTo>
                        <a:pt x="275" y="100"/>
                      </a:lnTo>
                      <a:lnTo>
                        <a:pt x="297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633" name="Group 9"/>
              <p:cNvGrpSpPr>
                <a:grpSpLocks/>
              </p:cNvGrpSpPr>
              <p:nvPr/>
            </p:nvGrpSpPr>
            <p:grpSpPr bwMode="auto">
              <a:xfrm rot="-844559">
                <a:off x="1836" y="1135"/>
                <a:ext cx="273" cy="639"/>
                <a:chOff x="2711" y="2360"/>
                <a:chExt cx="213" cy="497"/>
              </a:xfrm>
            </p:grpSpPr>
            <p:sp>
              <p:nvSpPr>
                <p:cNvPr id="282634" name="Freeform 10"/>
                <p:cNvSpPr>
                  <a:spLocks noChangeAspect="1"/>
                </p:cNvSpPr>
                <p:nvPr/>
              </p:nvSpPr>
              <p:spPr bwMode="auto">
                <a:xfrm>
                  <a:off x="2763" y="2360"/>
                  <a:ext cx="161" cy="195"/>
                </a:xfrm>
                <a:custGeom>
                  <a:avLst/>
                  <a:gdLst/>
                  <a:ahLst/>
                  <a:cxnLst>
                    <a:cxn ang="0">
                      <a:pos x="50" y="179"/>
                    </a:cxn>
                    <a:cxn ang="0">
                      <a:pos x="18" y="168"/>
                    </a:cxn>
                    <a:cxn ang="0">
                      <a:pos x="2" y="143"/>
                    </a:cxn>
                    <a:cxn ang="0">
                      <a:pos x="0" y="72"/>
                    </a:cxn>
                    <a:cxn ang="0">
                      <a:pos x="11" y="41"/>
                    </a:cxn>
                    <a:cxn ang="0">
                      <a:pos x="30" y="20"/>
                    </a:cxn>
                    <a:cxn ang="0">
                      <a:pos x="77" y="4"/>
                    </a:cxn>
                    <a:cxn ang="0">
                      <a:pos x="102" y="0"/>
                    </a:cxn>
                    <a:cxn ang="0">
                      <a:pos x="111" y="7"/>
                    </a:cxn>
                    <a:cxn ang="0">
                      <a:pos x="127" y="34"/>
                    </a:cxn>
                    <a:cxn ang="0">
                      <a:pos x="154" y="72"/>
                    </a:cxn>
                    <a:cxn ang="0">
                      <a:pos x="154" y="95"/>
                    </a:cxn>
                    <a:cxn ang="0">
                      <a:pos x="143" y="127"/>
                    </a:cxn>
                    <a:cxn ang="0">
                      <a:pos x="114" y="163"/>
                    </a:cxn>
                    <a:cxn ang="0">
                      <a:pos x="107" y="179"/>
                    </a:cxn>
                    <a:cxn ang="0">
                      <a:pos x="93" y="186"/>
                    </a:cxn>
                    <a:cxn ang="0">
                      <a:pos x="50" y="179"/>
                    </a:cxn>
                  </a:cxnLst>
                  <a:rect l="0" t="0" r="r" b="b"/>
                  <a:pathLst>
                    <a:path w="154" h="186">
                      <a:moveTo>
                        <a:pt x="50" y="179"/>
                      </a:moveTo>
                      <a:lnTo>
                        <a:pt x="18" y="168"/>
                      </a:lnTo>
                      <a:lnTo>
                        <a:pt x="2" y="143"/>
                      </a:lnTo>
                      <a:lnTo>
                        <a:pt x="0" y="72"/>
                      </a:lnTo>
                      <a:lnTo>
                        <a:pt x="11" y="41"/>
                      </a:lnTo>
                      <a:lnTo>
                        <a:pt x="30" y="20"/>
                      </a:lnTo>
                      <a:lnTo>
                        <a:pt x="77" y="4"/>
                      </a:lnTo>
                      <a:lnTo>
                        <a:pt x="102" y="0"/>
                      </a:lnTo>
                      <a:lnTo>
                        <a:pt x="111" y="7"/>
                      </a:lnTo>
                      <a:lnTo>
                        <a:pt x="127" y="34"/>
                      </a:lnTo>
                      <a:lnTo>
                        <a:pt x="154" y="72"/>
                      </a:lnTo>
                      <a:lnTo>
                        <a:pt x="154" y="95"/>
                      </a:lnTo>
                      <a:lnTo>
                        <a:pt x="143" y="127"/>
                      </a:lnTo>
                      <a:lnTo>
                        <a:pt x="114" y="163"/>
                      </a:lnTo>
                      <a:lnTo>
                        <a:pt x="107" y="179"/>
                      </a:lnTo>
                      <a:lnTo>
                        <a:pt x="93" y="186"/>
                      </a:lnTo>
                      <a:lnTo>
                        <a:pt x="50" y="1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635" name="Freeform 11"/>
                <p:cNvSpPr>
                  <a:spLocks noChangeAspect="1"/>
                </p:cNvSpPr>
                <p:nvPr/>
              </p:nvSpPr>
              <p:spPr bwMode="auto">
                <a:xfrm>
                  <a:off x="2711" y="2510"/>
                  <a:ext cx="164" cy="347"/>
                </a:xfrm>
                <a:custGeom>
                  <a:avLst/>
                  <a:gdLst/>
                  <a:ahLst/>
                  <a:cxnLst>
                    <a:cxn ang="0">
                      <a:pos x="100" y="36"/>
                    </a:cxn>
                    <a:cxn ang="0">
                      <a:pos x="68" y="25"/>
                    </a:cxn>
                    <a:cxn ang="0">
                      <a:pos x="52" y="0"/>
                    </a:cxn>
                    <a:cxn ang="0">
                      <a:pos x="43" y="54"/>
                    </a:cxn>
                    <a:cxn ang="0">
                      <a:pos x="18" y="161"/>
                    </a:cxn>
                    <a:cxn ang="0">
                      <a:pos x="9" y="238"/>
                    </a:cxn>
                    <a:cxn ang="0">
                      <a:pos x="0" y="306"/>
                    </a:cxn>
                    <a:cxn ang="0">
                      <a:pos x="7" y="324"/>
                    </a:cxn>
                    <a:cxn ang="0">
                      <a:pos x="12" y="331"/>
                    </a:cxn>
                    <a:cxn ang="0">
                      <a:pos x="18" y="328"/>
                    </a:cxn>
                    <a:cxn ang="0">
                      <a:pos x="34" y="315"/>
                    </a:cxn>
                    <a:cxn ang="0">
                      <a:pos x="64" y="254"/>
                    </a:cxn>
                    <a:cxn ang="0">
                      <a:pos x="98" y="186"/>
                    </a:cxn>
                    <a:cxn ang="0">
                      <a:pos x="136" y="81"/>
                    </a:cxn>
                    <a:cxn ang="0">
                      <a:pos x="157" y="36"/>
                    </a:cxn>
                    <a:cxn ang="0">
                      <a:pos x="143" y="43"/>
                    </a:cxn>
                    <a:cxn ang="0">
                      <a:pos x="100" y="36"/>
                    </a:cxn>
                  </a:cxnLst>
                  <a:rect l="0" t="0" r="r" b="b"/>
                  <a:pathLst>
                    <a:path w="157" h="331">
                      <a:moveTo>
                        <a:pt x="100" y="36"/>
                      </a:moveTo>
                      <a:lnTo>
                        <a:pt x="68" y="25"/>
                      </a:lnTo>
                      <a:lnTo>
                        <a:pt x="52" y="0"/>
                      </a:lnTo>
                      <a:lnTo>
                        <a:pt x="43" y="54"/>
                      </a:lnTo>
                      <a:lnTo>
                        <a:pt x="18" y="161"/>
                      </a:lnTo>
                      <a:lnTo>
                        <a:pt x="9" y="238"/>
                      </a:lnTo>
                      <a:lnTo>
                        <a:pt x="0" y="306"/>
                      </a:lnTo>
                      <a:lnTo>
                        <a:pt x="7" y="324"/>
                      </a:lnTo>
                      <a:lnTo>
                        <a:pt x="12" y="331"/>
                      </a:lnTo>
                      <a:lnTo>
                        <a:pt x="18" y="328"/>
                      </a:lnTo>
                      <a:lnTo>
                        <a:pt x="34" y="315"/>
                      </a:lnTo>
                      <a:lnTo>
                        <a:pt x="64" y="254"/>
                      </a:lnTo>
                      <a:lnTo>
                        <a:pt x="98" y="186"/>
                      </a:lnTo>
                      <a:lnTo>
                        <a:pt x="136" y="81"/>
                      </a:lnTo>
                      <a:lnTo>
                        <a:pt x="157" y="36"/>
                      </a:lnTo>
                      <a:lnTo>
                        <a:pt x="143" y="43"/>
                      </a:lnTo>
                      <a:lnTo>
                        <a:pt x="100" y="3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636" name="Group 12"/>
              <p:cNvGrpSpPr>
                <a:grpSpLocks/>
              </p:cNvGrpSpPr>
              <p:nvPr/>
            </p:nvGrpSpPr>
            <p:grpSpPr bwMode="auto">
              <a:xfrm rot="-610285">
                <a:off x="2038" y="1121"/>
                <a:ext cx="278" cy="734"/>
                <a:chOff x="2894" y="2383"/>
                <a:chExt cx="195" cy="515"/>
              </a:xfrm>
            </p:grpSpPr>
            <p:sp>
              <p:nvSpPr>
                <p:cNvPr id="282637" name="Freeform 13"/>
                <p:cNvSpPr>
                  <a:spLocks noChangeAspect="1"/>
                </p:cNvSpPr>
                <p:nvPr/>
              </p:nvSpPr>
              <p:spPr bwMode="auto">
                <a:xfrm>
                  <a:off x="2937" y="2383"/>
                  <a:ext cx="152" cy="210"/>
                </a:xfrm>
                <a:custGeom>
                  <a:avLst/>
                  <a:gdLst/>
                  <a:ahLst/>
                  <a:cxnLst>
                    <a:cxn ang="0">
                      <a:pos x="52" y="200"/>
                    </a:cxn>
                    <a:cxn ang="0">
                      <a:pos x="18" y="186"/>
                    </a:cxn>
                    <a:cxn ang="0">
                      <a:pos x="0" y="180"/>
                    </a:cxn>
                    <a:cxn ang="0">
                      <a:pos x="9" y="132"/>
                    </a:cxn>
                    <a:cxn ang="0">
                      <a:pos x="4" y="82"/>
                    </a:cxn>
                    <a:cxn ang="0">
                      <a:pos x="16" y="46"/>
                    </a:cxn>
                    <a:cxn ang="0">
                      <a:pos x="29" y="21"/>
                    </a:cxn>
                    <a:cxn ang="0">
                      <a:pos x="97" y="0"/>
                    </a:cxn>
                    <a:cxn ang="0">
                      <a:pos x="102" y="0"/>
                    </a:cxn>
                    <a:cxn ang="0">
                      <a:pos x="136" y="23"/>
                    </a:cxn>
                    <a:cxn ang="0">
                      <a:pos x="145" y="41"/>
                    </a:cxn>
                    <a:cxn ang="0">
                      <a:pos x="143" y="68"/>
                    </a:cxn>
                    <a:cxn ang="0">
                      <a:pos x="131" y="105"/>
                    </a:cxn>
                    <a:cxn ang="0">
                      <a:pos x="104" y="175"/>
                    </a:cxn>
                    <a:cxn ang="0">
                      <a:pos x="77" y="198"/>
                    </a:cxn>
                    <a:cxn ang="0">
                      <a:pos x="52" y="200"/>
                    </a:cxn>
                  </a:cxnLst>
                  <a:rect l="0" t="0" r="r" b="b"/>
                  <a:pathLst>
                    <a:path w="145" h="200">
                      <a:moveTo>
                        <a:pt x="52" y="200"/>
                      </a:moveTo>
                      <a:lnTo>
                        <a:pt x="18" y="186"/>
                      </a:lnTo>
                      <a:lnTo>
                        <a:pt x="0" y="180"/>
                      </a:lnTo>
                      <a:lnTo>
                        <a:pt x="9" y="132"/>
                      </a:lnTo>
                      <a:lnTo>
                        <a:pt x="4" y="82"/>
                      </a:lnTo>
                      <a:lnTo>
                        <a:pt x="16" y="46"/>
                      </a:lnTo>
                      <a:lnTo>
                        <a:pt x="29" y="2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36" y="23"/>
                      </a:lnTo>
                      <a:lnTo>
                        <a:pt x="145" y="41"/>
                      </a:lnTo>
                      <a:lnTo>
                        <a:pt x="143" y="68"/>
                      </a:lnTo>
                      <a:lnTo>
                        <a:pt x="131" y="105"/>
                      </a:lnTo>
                      <a:lnTo>
                        <a:pt x="104" y="175"/>
                      </a:lnTo>
                      <a:lnTo>
                        <a:pt x="77" y="198"/>
                      </a:lnTo>
                      <a:lnTo>
                        <a:pt x="52" y="2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638" name="Freeform 14"/>
                <p:cNvSpPr>
                  <a:spLocks noChangeAspect="1"/>
                </p:cNvSpPr>
                <p:nvPr/>
              </p:nvSpPr>
              <p:spPr bwMode="auto">
                <a:xfrm>
                  <a:off x="2894" y="2566"/>
                  <a:ext cx="152" cy="332"/>
                </a:xfrm>
                <a:custGeom>
                  <a:avLst/>
                  <a:gdLst/>
                  <a:ahLst/>
                  <a:cxnLst>
                    <a:cxn ang="0">
                      <a:pos x="93" y="25"/>
                    </a:cxn>
                    <a:cxn ang="0">
                      <a:pos x="59" y="11"/>
                    </a:cxn>
                    <a:cxn ang="0">
                      <a:pos x="41" y="5"/>
                    </a:cxn>
                    <a:cxn ang="0">
                      <a:pos x="20" y="86"/>
                    </a:cxn>
                    <a:cxn ang="0">
                      <a:pos x="13" y="141"/>
                    </a:cxn>
                    <a:cxn ang="0">
                      <a:pos x="2" y="215"/>
                    </a:cxn>
                    <a:cxn ang="0">
                      <a:pos x="0" y="254"/>
                    </a:cxn>
                    <a:cxn ang="0">
                      <a:pos x="2" y="283"/>
                    </a:cxn>
                    <a:cxn ang="0">
                      <a:pos x="9" y="308"/>
                    </a:cxn>
                    <a:cxn ang="0">
                      <a:pos x="23" y="317"/>
                    </a:cxn>
                    <a:cxn ang="0">
                      <a:pos x="32" y="313"/>
                    </a:cxn>
                    <a:cxn ang="0">
                      <a:pos x="45" y="295"/>
                    </a:cxn>
                    <a:cxn ang="0">
                      <a:pos x="54" y="268"/>
                    </a:cxn>
                    <a:cxn ang="0">
                      <a:pos x="66" y="231"/>
                    </a:cxn>
                    <a:cxn ang="0">
                      <a:pos x="93" y="161"/>
                    </a:cxn>
                    <a:cxn ang="0">
                      <a:pos x="113" y="107"/>
                    </a:cxn>
                    <a:cxn ang="0">
                      <a:pos x="145" y="0"/>
                    </a:cxn>
                    <a:cxn ang="0">
                      <a:pos x="118" y="23"/>
                    </a:cxn>
                    <a:cxn ang="0">
                      <a:pos x="93" y="25"/>
                    </a:cxn>
                  </a:cxnLst>
                  <a:rect l="0" t="0" r="r" b="b"/>
                  <a:pathLst>
                    <a:path w="145" h="317">
                      <a:moveTo>
                        <a:pt x="93" y="25"/>
                      </a:moveTo>
                      <a:lnTo>
                        <a:pt x="59" y="11"/>
                      </a:lnTo>
                      <a:lnTo>
                        <a:pt x="41" y="5"/>
                      </a:lnTo>
                      <a:lnTo>
                        <a:pt x="20" y="86"/>
                      </a:lnTo>
                      <a:lnTo>
                        <a:pt x="13" y="141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83"/>
                      </a:lnTo>
                      <a:lnTo>
                        <a:pt x="9" y="308"/>
                      </a:lnTo>
                      <a:lnTo>
                        <a:pt x="23" y="317"/>
                      </a:lnTo>
                      <a:lnTo>
                        <a:pt x="32" y="313"/>
                      </a:lnTo>
                      <a:lnTo>
                        <a:pt x="45" y="295"/>
                      </a:lnTo>
                      <a:lnTo>
                        <a:pt x="54" y="268"/>
                      </a:lnTo>
                      <a:lnTo>
                        <a:pt x="66" y="231"/>
                      </a:lnTo>
                      <a:lnTo>
                        <a:pt x="93" y="161"/>
                      </a:lnTo>
                      <a:lnTo>
                        <a:pt x="113" y="107"/>
                      </a:lnTo>
                      <a:lnTo>
                        <a:pt x="145" y="0"/>
                      </a:lnTo>
                      <a:lnTo>
                        <a:pt x="118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639" name="Group 15"/>
              <p:cNvGrpSpPr>
                <a:grpSpLocks/>
              </p:cNvGrpSpPr>
              <p:nvPr/>
            </p:nvGrpSpPr>
            <p:grpSpPr bwMode="auto">
              <a:xfrm rot="-908756">
                <a:off x="1595" y="1148"/>
                <a:ext cx="313" cy="630"/>
                <a:chOff x="2497" y="2338"/>
                <a:chExt cx="228" cy="459"/>
              </a:xfrm>
            </p:grpSpPr>
            <p:sp>
              <p:nvSpPr>
                <p:cNvPr id="282640" name="Freeform 16"/>
                <p:cNvSpPr>
                  <a:spLocks noChangeAspect="1"/>
                </p:cNvSpPr>
                <p:nvPr/>
              </p:nvSpPr>
              <p:spPr bwMode="auto">
                <a:xfrm>
                  <a:off x="2568" y="2338"/>
                  <a:ext cx="157" cy="172"/>
                </a:xfrm>
                <a:custGeom>
                  <a:avLst/>
                  <a:gdLst/>
                  <a:ahLst/>
                  <a:cxnLst>
                    <a:cxn ang="0">
                      <a:pos x="52" y="157"/>
                    </a:cxn>
                    <a:cxn ang="0">
                      <a:pos x="14" y="141"/>
                    </a:cxn>
                    <a:cxn ang="0">
                      <a:pos x="0" y="125"/>
                    </a:cxn>
                    <a:cxn ang="0">
                      <a:pos x="2" y="114"/>
                    </a:cxn>
                    <a:cxn ang="0">
                      <a:pos x="5" y="71"/>
                    </a:cxn>
                    <a:cxn ang="0">
                      <a:pos x="5" y="48"/>
                    </a:cxn>
                    <a:cxn ang="0">
                      <a:pos x="18" y="21"/>
                    </a:cxn>
                    <a:cxn ang="0">
                      <a:pos x="36" y="5"/>
                    </a:cxn>
                    <a:cxn ang="0">
                      <a:pos x="66" y="5"/>
                    </a:cxn>
                    <a:cxn ang="0">
                      <a:pos x="102" y="0"/>
                    </a:cxn>
                    <a:cxn ang="0">
                      <a:pos x="111" y="0"/>
                    </a:cxn>
                    <a:cxn ang="0">
                      <a:pos x="132" y="21"/>
                    </a:cxn>
                    <a:cxn ang="0">
                      <a:pos x="139" y="39"/>
                    </a:cxn>
                    <a:cxn ang="0">
                      <a:pos x="150" y="64"/>
                    </a:cxn>
                    <a:cxn ang="0">
                      <a:pos x="148" y="80"/>
                    </a:cxn>
                    <a:cxn ang="0">
                      <a:pos x="136" y="107"/>
                    </a:cxn>
                    <a:cxn ang="0">
                      <a:pos x="102" y="141"/>
                    </a:cxn>
                    <a:cxn ang="0">
                      <a:pos x="93" y="159"/>
                    </a:cxn>
                    <a:cxn ang="0">
                      <a:pos x="73" y="164"/>
                    </a:cxn>
                    <a:cxn ang="0">
                      <a:pos x="52" y="157"/>
                    </a:cxn>
                  </a:cxnLst>
                  <a:rect l="0" t="0" r="r" b="b"/>
                  <a:pathLst>
                    <a:path w="150" h="164">
                      <a:moveTo>
                        <a:pt x="52" y="157"/>
                      </a:moveTo>
                      <a:lnTo>
                        <a:pt x="14" y="141"/>
                      </a:lnTo>
                      <a:lnTo>
                        <a:pt x="0" y="125"/>
                      </a:lnTo>
                      <a:lnTo>
                        <a:pt x="2" y="114"/>
                      </a:lnTo>
                      <a:lnTo>
                        <a:pt x="5" y="71"/>
                      </a:lnTo>
                      <a:lnTo>
                        <a:pt x="5" y="48"/>
                      </a:lnTo>
                      <a:lnTo>
                        <a:pt x="18" y="21"/>
                      </a:lnTo>
                      <a:lnTo>
                        <a:pt x="36" y="5"/>
                      </a:lnTo>
                      <a:lnTo>
                        <a:pt x="66" y="5"/>
                      </a:lnTo>
                      <a:lnTo>
                        <a:pt x="102" y="0"/>
                      </a:lnTo>
                      <a:lnTo>
                        <a:pt x="111" y="0"/>
                      </a:lnTo>
                      <a:lnTo>
                        <a:pt x="132" y="21"/>
                      </a:lnTo>
                      <a:lnTo>
                        <a:pt x="139" y="39"/>
                      </a:lnTo>
                      <a:lnTo>
                        <a:pt x="150" y="64"/>
                      </a:lnTo>
                      <a:lnTo>
                        <a:pt x="148" y="80"/>
                      </a:lnTo>
                      <a:lnTo>
                        <a:pt x="136" y="107"/>
                      </a:lnTo>
                      <a:lnTo>
                        <a:pt x="102" y="141"/>
                      </a:lnTo>
                      <a:lnTo>
                        <a:pt x="93" y="159"/>
                      </a:lnTo>
                      <a:lnTo>
                        <a:pt x="73" y="164"/>
                      </a:lnTo>
                      <a:lnTo>
                        <a:pt x="52" y="1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641" name="Freeform 17"/>
                <p:cNvSpPr>
                  <a:spLocks noChangeAspect="1"/>
                </p:cNvSpPr>
                <p:nvPr/>
              </p:nvSpPr>
              <p:spPr bwMode="auto">
                <a:xfrm>
                  <a:off x="2497" y="2469"/>
                  <a:ext cx="169" cy="328"/>
                </a:xfrm>
                <a:custGeom>
                  <a:avLst/>
                  <a:gdLst/>
                  <a:ahLst/>
                  <a:cxnLst>
                    <a:cxn ang="0">
                      <a:pos x="120" y="32"/>
                    </a:cxn>
                    <a:cxn ang="0">
                      <a:pos x="82" y="16"/>
                    </a:cxn>
                    <a:cxn ang="0">
                      <a:pos x="68" y="0"/>
                    </a:cxn>
                    <a:cxn ang="0">
                      <a:pos x="52" y="50"/>
                    </a:cxn>
                    <a:cxn ang="0">
                      <a:pos x="23" y="150"/>
                    </a:cxn>
                    <a:cxn ang="0">
                      <a:pos x="9" y="222"/>
                    </a:cxn>
                    <a:cxn ang="0">
                      <a:pos x="0" y="286"/>
                    </a:cxn>
                    <a:cxn ang="0">
                      <a:pos x="5" y="306"/>
                    </a:cxn>
                    <a:cxn ang="0">
                      <a:pos x="14" y="313"/>
                    </a:cxn>
                    <a:cxn ang="0">
                      <a:pos x="18" y="311"/>
                    </a:cxn>
                    <a:cxn ang="0">
                      <a:pos x="32" y="297"/>
                    </a:cxn>
                    <a:cxn ang="0">
                      <a:pos x="64" y="243"/>
                    </a:cxn>
                    <a:cxn ang="0">
                      <a:pos x="100" y="168"/>
                    </a:cxn>
                    <a:cxn ang="0">
                      <a:pos x="143" y="73"/>
                    </a:cxn>
                    <a:cxn ang="0">
                      <a:pos x="161" y="34"/>
                    </a:cxn>
                    <a:cxn ang="0">
                      <a:pos x="141" y="39"/>
                    </a:cxn>
                    <a:cxn ang="0">
                      <a:pos x="120" y="32"/>
                    </a:cxn>
                  </a:cxnLst>
                  <a:rect l="0" t="0" r="r" b="b"/>
                  <a:pathLst>
                    <a:path w="161" h="313">
                      <a:moveTo>
                        <a:pt x="120" y="32"/>
                      </a:moveTo>
                      <a:lnTo>
                        <a:pt x="82" y="16"/>
                      </a:lnTo>
                      <a:lnTo>
                        <a:pt x="68" y="0"/>
                      </a:lnTo>
                      <a:lnTo>
                        <a:pt x="52" y="50"/>
                      </a:lnTo>
                      <a:lnTo>
                        <a:pt x="23" y="150"/>
                      </a:lnTo>
                      <a:lnTo>
                        <a:pt x="9" y="222"/>
                      </a:lnTo>
                      <a:lnTo>
                        <a:pt x="0" y="286"/>
                      </a:lnTo>
                      <a:lnTo>
                        <a:pt x="5" y="306"/>
                      </a:lnTo>
                      <a:lnTo>
                        <a:pt x="14" y="313"/>
                      </a:lnTo>
                      <a:lnTo>
                        <a:pt x="18" y="311"/>
                      </a:lnTo>
                      <a:lnTo>
                        <a:pt x="32" y="297"/>
                      </a:lnTo>
                      <a:lnTo>
                        <a:pt x="64" y="243"/>
                      </a:lnTo>
                      <a:lnTo>
                        <a:pt x="100" y="168"/>
                      </a:lnTo>
                      <a:lnTo>
                        <a:pt x="143" y="73"/>
                      </a:lnTo>
                      <a:lnTo>
                        <a:pt x="161" y="34"/>
                      </a:lnTo>
                      <a:lnTo>
                        <a:pt x="141" y="39"/>
                      </a:lnTo>
                      <a:lnTo>
                        <a:pt x="120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82642" name="Group 18"/>
            <p:cNvGrpSpPr>
              <a:grpSpLocks/>
            </p:cNvGrpSpPr>
            <p:nvPr/>
          </p:nvGrpSpPr>
          <p:grpSpPr bwMode="auto">
            <a:xfrm rot="-610285">
              <a:off x="2418" y="535"/>
              <a:ext cx="224" cy="662"/>
              <a:chOff x="3276" y="1885"/>
              <a:chExt cx="197" cy="582"/>
            </a:xfrm>
          </p:grpSpPr>
          <p:sp>
            <p:nvSpPr>
              <p:cNvPr id="282643" name="Freeform 19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44" name="Freeform 20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645" name="Group 21"/>
            <p:cNvGrpSpPr>
              <a:grpSpLocks/>
            </p:cNvGrpSpPr>
            <p:nvPr/>
          </p:nvGrpSpPr>
          <p:grpSpPr bwMode="auto">
            <a:xfrm>
              <a:off x="1760" y="540"/>
              <a:ext cx="201" cy="664"/>
              <a:chOff x="2932" y="1847"/>
              <a:chExt cx="157" cy="517"/>
            </a:xfrm>
          </p:grpSpPr>
          <p:sp>
            <p:nvSpPr>
              <p:cNvPr id="282646" name="Freeform 22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47" name="Freeform 23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648" name="Group 24"/>
            <p:cNvGrpSpPr>
              <a:grpSpLocks/>
            </p:cNvGrpSpPr>
            <p:nvPr/>
          </p:nvGrpSpPr>
          <p:grpSpPr bwMode="auto">
            <a:xfrm rot="311971">
              <a:off x="1960" y="487"/>
              <a:ext cx="230" cy="718"/>
              <a:chOff x="3046" y="1845"/>
              <a:chExt cx="154" cy="519"/>
            </a:xfrm>
          </p:grpSpPr>
          <p:sp>
            <p:nvSpPr>
              <p:cNvPr id="282649" name="Freeform 25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50" name="Freeform 26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651" name="Group 27"/>
            <p:cNvGrpSpPr>
              <a:grpSpLocks/>
            </p:cNvGrpSpPr>
            <p:nvPr/>
          </p:nvGrpSpPr>
          <p:grpSpPr bwMode="auto">
            <a:xfrm rot="-269542">
              <a:off x="1572" y="544"/>
              <a:ext cx="175" cy="664"/>
              <a:chOff x="2765" y="1797"/>
              <a:chExt cx="167" cy="548"/>
            </a:xfrm>
          </p:grpSpPr>
          <p:sp>
            <p:nvSpPr>
              <p:cNvPr id="282652" name="Freeform 28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53" name="Freeform 29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654" name="Group 30"/>
            <p:cNvGrpSpPr>
              <a:grpSpLocks/>
            </p:cNvGrpSpPr>
            <p:nvPr/>
          </p:nvGrpSpPr>
          <p:grpSpPr bwMode="auto">
            <a:xfrm rot="-952248">
              <a:off x="1187" y="534"/>
              <a:ext cx="386" cy="685"/>
              <a:chOff x="2459" y="1733"/>
              <a:chExt cx="316" cy="560"/>
            </a:xfrm>
          </p:grpSpPr>
          <p:sp>
            <p:nvSpPr>
              <p:cNvPr id="282655" name="Freeform 31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56" name="Freeform 32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657" name="Freeform 33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2762" name="Group 138"/>
          <p:cNvGrpSpPr>
            <a:grpSpLocks/>
          </p:cNvGrpSpPr>
          <p:nvPr/>
        </p:nvGrpSpPr>
        <p:grpSpPr bwMode="auto">
          <a:xfrm>
            <a:off x="1566863" y="773113"/>
            <a:ext cx="2627312" cy="2197100"/>
            <a:chOff x="1123" y="623"/>
            <a:chExt cx="1655" cy="1384"/>
          </a:xfrm>
        </p:grpSpPr>
        <p:grpSp>
          <p:nvGrpSpPr>
            <p:cNvPr id="282730" name="Group 106"/>
            <p:cNvGrpSpPr>
              <a:grpSpLocks/>
            </p:cNvGrpSpPr>
            <p:nvPr/>
          </p:nvGrpSpPr>
          <p:grpSpPr bwMode="auto">
            <a:xfrm>
              <a:off x="1123" y="1273"/>
              <a:ext cx="1465" cy="734"/>
              <a:chOff x="1173" y="1121"/>
              <a:chExt cx="1465" cy="734"/>
            </a:xfrm>
          </p:grpSpPr>
          <p:grpSp>
            <p:nvGrpSpPr>
              <p:cNvPr id="282731" name="Group 107"/>
              <p:cNvGrpSpPr>
                <a:grpSpLocks/>
              </p:cNvGrpSpPr>
              <p:nvPr/>
            </p:nvGrpSpPr>
            <p:grpSpPr bwMode="auto">
              <a:xfrm rot="-610285">
                <a:off x="2260" y="1148"/>
                <a:ext cx="378" cy="520"/>
                <a:chOff x="3061" y="2396"/>
                <a:chExt cx="324" cy="446"/>
              </a:xfrm>
            </p:grpSpPr>
            <p:sp>
              <p:nvSpPr>
                <p:cNvPr id="282732" name="Freeform 108"/>
                <p:cNvSpPr>
                  <a:spLocks noChangeAspect="1"/>
                </p:cNvSpPr>
                <p:nvPr/>
              </p:nvSpPr>
              <p:spPr bwMode="auto">
                <a:xfrm>
                  <a:off x="3203" y="2396"/>
                  <a:ext cx="182" cy="223"/>
                </a:xfrm>
                <a:custGeom>
                  <a:avLst/>
                  <a:gdLst/>
                  <a:ahLst/>
                  <a:cxnLst>
                    <a:cxn ang="0">
                      <a:pos x="106" y="213"/>
                    </a:cxn>
                    <a:cxn ang="0">
                      <a:pos x="127" y="188"/>
                    </a:cxn>
                    <a:cxn ang="0">
                      <a:pos x="138" y="170"/>
                    </a:cxn>
                    <a:cxn ang="0">
                      <a:pos x="147" y="156"/>
                    </a:cxn>
                    <a:cxn ang="0">
                      <a:pos x="165" y="104"/>
                    </a:cxn>
                    <a:cxn ang="0">
                      <a:pos x="174" y="34"/>
                    </a:cxn>
                    <a:cxn ang="0">
                      <a:pos x="172" y="16"/>
                    </a:cxn>
                    <a:cxn ang="0">
                      <a:pos x="165" y="4"/>
                    </a:cxn>
                    <a:cxn ang="0">
                      <a:pos x="152" y="0"/>
                    </a:cxn>
                    <a:cxn ang="0">
                      <a:pos x="138" y="9"/>
                    </a:cxn>
                    <a:cxn ang="0">
                      <a:pos x="129" y="31"/>
                    </a:cxn>
                    <a:cxn ang="0">
                      <a:pos x="118" y="50"/>
                    </a:cxn>
                    <a:cxn ang="0">
                      <a:pos x="99" y="70"/>
                    </a:cxn>
                    <a:cxn ang="0">
                      <a:pos x="77" y="81"/>
                    </a:cxn>
                    <a:cxn ang="0">
                      <a:pos x="43" y="100"/>
                    </a:cxn>
                    <a:cxn ang="0">
                      <a:pos x="25" y="106"/>
                    </a:cxn>
                    <a:cxn ang="0">
                      <a:pos x="13" y="120"/>
                    </a:cxn>
                    <a:cxn ang="0">
                      <a:pos x="0" y="147"/>
                    </a:cxn>
                    <a:cxn ang="0">
                      <a:pos x="6" y="152"/>
                    </a:cxn>
                    <a:cxn ang="0">
                      <a:pos x="22" y="152"/>
                    </a:cxn>
                    <a:cxn ang="0">
                      <a:pos x="61" y="143"/>
                    </a:cxn>
                    <a:cxn ang="0">
                      <a:pos x="75" y="138"/>
                    </a:cxn>
                    <a:cxn ang="0">
                      <a:pos x="86" y="140"/>
                    </a:cxn>
                    <a:cxn ang="0">
                      <a:pos x="95" y="149"/>
                    </a:cxn>
                    <a:cxn ang="0">
                      <a:pos x="97" y="186"/>
                    </a:cxn>
                    <a:cxn ang="0">
                      <a:pos x="102" y="202"/>
                    </a:cxn>
                    <a:cxn ang="0">
                      <a:pos x="106" y="213"/>
                    </a:cxn>
                  </a:cxnLst>
                  <a:rect l="0" t="0" r="r" b="b"/>
                  <a:pathLst>
                    <a:path w="174" h="213">
                      <a:moveTo>
                        <a:pt x="106" y="213"/>
                      </a:moveTo>
                      <a:lnTo>
                        <a:pt x="127" y="188"/>
                      </a:lnTo>
                      <a:lnTo>
                        <a:pt x="138" y="170"/>
                      </a:lnTo>
                      <a:lnTo>
                        <a:pt x="147" y="156"/>
                      </a:lnTo>
                      <a:lnTo>
                        <a:pt x="165" y="104"/>
                      </a:lnTo>
                      <a:lnTo>
                        <a:pt x="174" y="34"/>
                      </a:lnTo>
                      <a:lnTo>
                        <a:pt x="172" y="16"/>
                      </a:lnTo>
                      <a:lnTo>
                        <a:pt x="165" y="4"/>
                      </a:lnTo>
                      <a:lnTo>
                        <a:pt x="152" y="0"/>
                      </a:lnTo>
                      <a:lnTo>
                        <a:pt x="138" y="9"/>
                      </a:lnTo>
                      <a:lnTo>
                        <a:pt x="129" y="31"/>
                      </a:lnTo>
                      <a:lnTo>
                        <a:pt x="118" y="50"/>
                      </a:lnTo>
                      <a:lnTo>
                        <a:pt x="99" y="70"/>
                      </a:lnTo>
                      <a:lnTo>
                        <a:pt x="77" y="81"/>
                      </a:lnTo>
                      <a:lnTo>
                        <a:pt x="43" y="100"/>
                      </a:lnTo>
                      <a:lnTo>
                        <a:pt x="25" y="106"/>
                      </a:lnTo>
                      <a:lnTo>
                        <a:pt x="13" y="120"/>
                      </a:lnTo>
                      <a:lnTo>
                        <a:pt x="0" y="147"/>
                      </a:lnTo>
                      <a:lnTo>
                        <a:pt x="6" y="152"/>
                      </a:lnTo>
                      <a:lnTo>
                        <a:pt x="22" y="152"/>
                      </a:lnTo>
                      <a:lnTo>
                        <a:pt x="61" y="143"/>
                      </a:lnTo>
                      <a:lnTo>
                        <a:pt x="75" y="138"/>
                      </a:lnTo>
                      <a:lnTo>
                        <a:pt x="86" y="140"/>
                      </a:lnTo>
                      <a:lnTo>
                        <a:pt x="95" y="149"/>
                      </a:lnTo>
                      <a:lnTo>
                        <a:pt x="97" y="186"/>
                      </a:lnTo>
                      <a:lnTo>
                        <a:pt x="102" y="202"/>
                      </a:lnTo>
                      <a:lnTo>
                        <a:pt x="106" y="2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733" name="Freeform 109"/>
                <p:cNvSpPr>
                  <a:spLocks noChangeAspect="1"/>
                </p:cNvSpPr>
                <p:nvPr/>
              </p:nvSpPr>
              <p:spPr bwMode="auto">
                <a:xfrm>
                  <a:off x="3061" y="2540"/>
                  <a:ext cx="253" cy="302"/>
                </a:xfrm>
                <a:custGeom>
                  <a:avLst/>
                  <a:gdLst/>
                  <a:ahLst/>
                  <a:cxnLst>
                    <a:cxn ang="0">
                      <a:pos x="136" y="9"/>
                    </a:cxn>
                    <a:cxn ang="0">
                      <a:pos x="97" y="59"/>
                    </a:cxn>
                    <a:cxn ang="0">
                      <a:pos x="79" y="93"/>
                    </a:cxn>
                    <a:cxn ang="0">
                      <a:pos x="27" y="172"/>
                    </a:cxn>
                    <a:cxn ang="0">
                      <a:pos x="9" y="225"/>
                    </a:cxn>
                    <a:cxn ang="0">
                      <a:pos x="0" y="259"/>
                    </a:cxn>
                    <a:cxn ang="0">
                      <a:pos x="2" y="272"/>
                    </a:cxn>
                    <a:cxn ang="0">
                      <a:pos x="9" y="281"/>
                    </a:cxn>
                    <a:cxn ang="0">
                      <a:pos x="18" y="288"/>
                    </a:cxn>
                    <a:cxn ang="0">
                      <a:pos x="36" y="288"/>
                    </a:cxn>
                    <a:cxn ang="0">
                      <a:pos x="56" y="277"/>
                    </a:cxn>
                    <a:cxn ang="0">
                      <a:pos x="95" y="252"/>
                    </a:cxn>
                    <a:cxn ang="0">
                      <a:pos x="115" y="234"/>
                    </a:cxn>
                    <a:cxn ang="0">
                      <a:pos x="142" y="200"/>
                    </a:cxn>
                    <a:cxn ang="0">
                      <a:pos x="174" y="166"/>
                    </a:cxn>
                    <a:cxn ang="0">
                      <a:pos x="242" y="75"/>
                    </a:cxn>
                    <a:cxn ang="0">
                      <a:pos x="238" y="64"/>
                    </a:cxn>
                    <a:cxn ang="0">
                      <a:pos x="233" y="48"/>
                    </a:cxn>
                    <a:cxn ang="0">
                      <a:pos x="231" y="11"/>
                    </a:cxn>
                    <a:cxn ang="0">
                      <a:pos x="222" y="2"/>
                    </a:cxn>
                    <a:cxn ang="0">
                      <a:pos x="211" y="0"/>
                    </a:cxn>
                    <a:cxn ang="0">
                      <a:pos x="197" y="5"/>
                    </a:cxn>
                    <a:cxn ang="0">
                      <a:pos x="158" y="14"/>
                    </a:cxn>
                    <a:cxn ang="0">
                      <a:pos x="142" y="14"/>
                    </a:cxn>
                    <a:cxn ang="0">
                      <a:pos x="136" y="9"/>
                    </a:cxn>
                  </a:cxnLst>
                  <a:rect l="0" t="0" r="r" b="b"/>
                  <a:pathLst>
                    <a:path w="242" h="288">
                      <a:moveTo>
                        <a:pt x="136" y="9"/>
                      </a:moveTo>
                      <a:lnTo>
                        <a:pt x="97" y="59"/>
                      </a:lnTo>
                      <a:lnTo>
                        <a:pt x="79" y="93"/>
                      </a:lnTo>
                      <a:lnTo>
                        <a:pt x="27" y="172"/>
                      </a:lnTo>
                      <a:lnTo>
                        <a:pt x="9" y="225"/>
                      </a:lnTo>
                      <a:lnTo>
                        <a:pt x="0" y="259"/>
                      </a:lnTo>
                      <a:lnTo>
                        <a:pt x="2" y="272"/>
                      </a:lnTo>
                      <a:lnTo>
                        <a:pt x="9" y="281"/>
                      </a:lnTo>
                      <a:lnTo>
                        <a:pt x="18" y="288"/>
                      </a:lnTo>
                      <a:lnTo>
                        <a:pt x="36" y="288"/>
                      </a:lnTo>
                      <a:lnTo>
                        <a:pt x="56" y="277"/>
                      </a:lnTo>
                      <a:lnTo>
                        <a:pt x="95" y="252"/>
                      </a:lnTo>
                      <a:lnTo>
                        <a:pt x="115" y="234"/>
                      </a:lnTo>
                      <a:lnTo>
                        <a:pt x="142" y="200"/>
                      </a:lnTo>
                      <a:lnTo>
                        <a:pt x="174" y="166"/>
                      </a:lnTo>
                      <a:lnTo>
                        <a:pt x="242" y="75"/>
                      </a:lnTo>
                      <a:lnTo>
                        <a:pt x="238" y="64"/>
                      </a:lnTo>
                      <a:lnTo>
                        <a:pt x="233" y="48"/>
                      </a:lnTo>
                      <a:lnTo>
                        <a:pt x="231" y="11"/>
                      </a:lnTo>
                      <a:lnTo>
                        <a:pt x="222" y="2"/>
                      </a:lnTo>
                      <a:lnTo>
                        <a:pt x="211" y="0"/>
                      </a:lnTo>
                      <a:lnTo>
                        <a:pt x="197" y="5"/>
                      </a:lnTo>
                      <a:lnTo>
                        <a:pt x="158" y="14"/>
                      </a:lnTo>
                      <a:lnTo>
                        <a:pt x="142" y="14"/>
                      </a:lnTo>
                      <a:lnTo>
                        <a:pt x="13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734" name="Group 110"/>
              <p:cNvGrpSpPr>
                <a:grpSpLocks/>
              </p:cNvGrpSpPr>
              <p:nvPr/>
            </p:nvGrpSpPr>
            <p:grpSpPr bwMode="auto">
              <a:xfrm rot="-882910">
                <a:off x="1173" y="1138"/>
                <a:ext cx="523" cy="680"/>
                <a:chOff x="2214" y="2239"/>
                <a:chExt cx="367" cy="477"/>
              </a:xfrm>
            </p:grpSpPr>
            <p:sp>
              <p:nvSpPr>
                <p:cNvPr id="282735" name="Freeform 111"/>
                <p:cNvSpPr>
                  <a:spLocks noChangeAspect="1"/>
                </p:cNvSpPr>
                <p:nvPr/>
              </p:nvSpPr>
              <p:spPr bwMode="auto">
                <a:xfrm>
                  <a:off x="2336" y="2239"/>
                  <a:ext cx="245" cy="189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2" y="82"/>
                    </a:cxn>
                    <a:cxn ang="0">
                      <a:pos x="2" y="48"/>
                    </a:cxn>
                    <a:cxn ang="0">
                      <a:pos x="9" y="27"/>
                    </a:cxn>
                    <a:cxn ang="0">
                      <a:pos x="27" y="0"/>
                    </a:cxn>
                    <a:cxn ang="0">
                      <a:pos x="54" y="2"/>
                    </a:cxn>
                    <a:cxn ang="0">
                      <a:pos x="61" y="14"/>
                    </a:cxn>
                    <a:cxn ang="0">
                      <a:pos x="36" y="59"/>
                    </a:cxn>
                    <a:cxn ang="0">
                      <a:pos x="61" y="14"/>
                    </a:cxn>
                    <a:cxn ang="0">
                      <a:pos x="70" y="7"/>
                    </a:cxn>
                    <a:cxn ang="0">
                      <a:pos x="82" y="5"/>
                    </a:cxn>
                    <a:cxn ang="0">
                      <a:pos x="102" y="9"/>
                    </a:cxn>
                    <a:cxn ang="0">
                      <a:pos x="136" y="25"/>
                    </a:cxn>
                    <a:cxn ang="0">
                      <a:pos x="145" y="48"/>
                    </a:cxn>
                    <a:cxn ang="0">
                      <a:pos x="141" y="66"/>
                    </a:cxn>
                    <a:cxn ang="0">
                      <a:pos x="129" y="93"/>
                    </a:cxn>
                    <a:cxn ang="0">
                      <a:pos x="141" y="66"/>
                    </a:cxn>
                    <a:cxn ang="0">
                      <a:pos x="145" y="48"/>
                    </a:cxn>
                    <a:cxn ang="0">
                      <a:pos x="156" y="39"/>
                    </a:cxn>
                    <a:cxn ang="0">
                      <a:pos x="184" y="39"/>
                    </a:cxn>
                    <a:cxn ang="0">
                      <a:pos x="204" y="43"/>
                    </a:cxn>
                    <a:cxn ang="0">
                      <a:pos x="224" y="48"/>
                    </a:cxn>
                    <a:cxn ang="0">
                      <a:pos x="231" y="61"/>
                    </a:cxn>
                    <a:cxn ang="0">
                      <a:pos x="234" y="95"/>
                    </a:cxn>
                    <a:cxn ang="0">
                      <a:pos x="227" y="116"/>
                    </a:cxn>
                    <a:cxn ang="0">
                      <a:pos x="197" y="152"/>
                    </a:cxn>
                    <a:cxn ang="0">
                      <a:pos x="181" y="181"/>
                    </a:cxn>
                    <a:cxn ang="0">
                      <a:pos x="141" y="179"/>
                    </a:cxn>
                    <a:cxn ang="0">
                      <a:pos x="97" y="168"/>
                    </a:cxn>
                    <a:cxn ang="0">
                      <a:pos x="50" y="152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234" h="181">
                      <a:moveTo>
                        <a:pt x="0" y="127"/>
                      </a:moveTo>
                      <a:lnTo>
                        <a:pt x="2" y="82"/>
                      </a:lnTo>
                      <a:lnTo>
                        <a:pt x="2" y="48"/>
                      </a:lnTo>
                      <a:lnTo>
                        <a:pt x="9" y="27"/>
                      </a:lnTo>
                      <a:lnTo>
                        <a:pt x="27" y="0"/>
                      </a:lnTo>
                      <a:lnTo>
                        <a:pt x="54" y="2"/>
                      </a:lnTo>
                      <a:lnTo>
                        <a:pt x="61" y="14"/>
                      </a:lnTo>
                      <a:lnTo>
                        <a:pt x="36" y="59"/>
                      </a:lnTo>
                      <a:lnTo>
                        <a:pt x="61" y="14"/>
                      </a:lnTo>
                      <a:lnTo>
                        <a:pt x="70" y="7"/>
                      </a:lnTo>
                      <a:lnTo>
                        <a:pt x="82" y="5"/>
                      </a:lnTo>
                      <a:lnTo>
                        <a:pt x="102" y="9"/>
                      </a:lnTo>
                      <a:lnTo>
                        <a:pt x="136" y="25"/>
                      </a:lnTo>
                      <a:lnTo>
                        <a:pt x="145" y="48"/>
                      </a:lnTo>
                      <a:lnTo>
                        <a:pt x="141" y="66"/>
                      </a:lnTo>
                      <a:lnTo>
                        <a:pt x="129" y="93"/>
                      </a:lnTo>
                      <a:lnTo>
                        <a:pt x="141" y="66"/>
                      </a:lnTo>
                      <a:lnTo>
                        <a:pt x="145" y="48"/>
                      </a:lnTo>
                      <a:lnTo>
                        <a:pt x="156" y="39"/>
                      </a:lnTo>
                      <a:lnTo>
                        <a:pt x="184" y="39"/>
                      </a:lnTo>
                      <a:lnTo>
                        <a:pt x="204" y="43"/>
                      </a:lnTo>
                      <a:lnTo>
                        <a:pt x="224" y="48"/>
                      </a:lnTo>
                      <a:lnTo>
                        <a:pt x="231" y="61"/>
                      </a:lnTo>
                      <a:lnTo>
                        <a:pt x="234" y="95"/>
                      </a:lnTo>
                      <a:lnTo>
                        <a:pt x="227" y="116"/>
                      </a:lnTo>
                      <a:lnTo>
                        <a:pt x="197" y="152"/>
                      </a:lnTo>
                      <a:lnTo>
                        <a:pt x="181" y="181"/>
                      </a:lnTo>
                      <a:lnTo>
                        <a:pt x="141" y="179"/>
                      </a:lnTo>
                      <a:lnTo>
                        <a:pt x="97" y="168"/>
                      </a:lnTo>
                      <a:lnTo>
                        <a:pt x="50" y="15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736" name="Freeform 112"/>
                <p:cNvSpPr>
                  <a:spLocks noChangeAspect="1"/>
                </p:cNvSpPr>
                <p:nvPr/>
              </p:nvSpPr>
              <p:spPr bwMode="auto">
                <a:xfrm>
                  <a:off x="2214" y="2372"/>
                  <a:ext cx="311" cy="344"/>
                </a:xfrm>
                <a:custGeom>
                  <a:avLst/>
                  <a:gdLst/>
                  <a:ahLst/>
                  <a:cxnLst>
                    <a:cxn ang="0">
                      <a:pos x="297" y="54"/>
                    </a:cxn>
                    <a:cxn ang="0">
                      <a:pos x="257" y="52"/>
                    </a:cxn>
                    <a:cxn ang="0">
                      <a:pos x="213" y="41"/>
                    </a:cxn>
                    <a:cxn ang="0">
                      <a:pos x="166" y="25"/>
                    </a:cxn>
                    <a:cxn ang="0">
                      <a:pos x="116" y="0"/>
                    </a:cxn>
                    <a:cxn ang="0">
                      <a:pos x="100" y="50"/>
                    </a:cxn>
                    <a:cxn ang="0">
                      <a:pos x="55" y="127"/>
                    </a:cxn>
                    <a:cxn ang="0">
                      <a:pos x="25" y="209"/>
                    </a:cxn>
                    <a:cxn ang="0">
                      <a:pos x="0" y="245"/>
                    </a:cxn>
                    <a:cxn ang="0">
                      <a:pos x="0" y="274"/>
                    </a:cxn>
                    <a:cxn ang="0">
                      <a:pos x="7" y="281"/>
                    </a:cxn>
                    <a:cxn ang="0">
                      <a:pos x="32" y="277"/>
                    </a:cxn>
                    <a:cxn ang="0">
                      <a:pos x="52" y="259"/>
                    </a:cxn>
                    <a:cxn ang="0">
                      <a:pos x="82" y="213"/>
                    </a:cxn>
                    <a:cxn ang="0">
                      <a:pos x="175" y="118"/>
                    </a:cxn>
                    <a:cxn ang="0">
                      <a:pos x="179" y="125"/>
                    </a:cxn>
                    <a:cxn ang="0">
                      <a:pos x="186" y="143"/>
                    </a:cxn>
                    <a:cxn ang="0">
                      <a:pos x="184" y="166"/>
                    </a:cxn>
                    <a:cxn ang="0">
                      <a:pos x="177" y="197"/>
                    </a:cxn>
                    <a:cxn ang="0">
                      <a:pos x="155" y="245"/>
                    </a:cxn>
                    <a:cxn ang="0">
                      <a:pos x="134" y="274"/>
                    </a:cxn>
                    <a:cxn ang="0">
                      <a:pos x="123" y="304"/>
                    </a:cxn>
                    <a:cxn ang="0">
                      <a:pos x="130" y="324"/>
                    </a:cxn>
                    <a:cxn ang="0">
                      <a:pos x="139" y="329"/>
                    </a:cxn>
                    <a:cxn ang="0">
                      <a:pos x="164" y="322"/>
                    </a:cxn>
                    <a:cxn ang="0">
                      <a:pos x="204" y="284"/>
                    </a:cxn>
                    <a:cxn ang="0">
                      <a:pos x="238" y="250"/>
                    </a:cxn>
                    <a:cxn ang="0">
                      <a:pos x="250" y="229"/>
                    </a:cxn>
                    <a:cxn ang="0">
                      <a:pos x="261" y="188"/>
                    </a:cxn>
                    <a:cxn ang="0">
                      <a:pos x="266" y="134"/>
                    </a:cxn>
                    <a:cxn ang="0">
                      <a:pos x="275" y="100"/>
                    </a:cxn>
                    <a:cxn ang="0">
                      <a:pos x="297" y="54"/>
                    </a:cxn>
                  </a:cxnLst>
                  <a:rect l="0" t="0" r="r" b="b"/>
                  <a:pathLst>
                    <a:path w="297" h="329">
                      <a:moveTo>
                        <a:pt x="297" y="54"/>
                      </a:moveTo>
                      <a:lnTo>
                        <a:pt x="257" y="52"/>
                      </a:lnTo>
                      <a:lnTo>
                        <a:pt x="213" y="41"/>
                      </a:lnTo>
                      <a:lnTo>
                        <a:pt x="166" y="25"/>
                      </a:lnTo>
                      <a:lnTo>
                        <a:pt x="116" y="0"/>
                      </a:lnTo>
                      <a:lnTo>
                        <a:pt x="100" y="50"/>
                      </a:lnTo>
                      <a:lnTo>
                        <a:pt x="55" y="127"/>
                      </a:lnTo>
                      <a:lnTo>
                        <a:pt x="25" y="209"/>
                      </a:lnTo>
                      <a:lnTo>
                        <a:pt x="0" y="245"/>
                      </a:lnTo>
                      <a:lnTo>
                        <a:pt x="0" y="274"/>
                      </a:lnTo>
                      <a:lnTo>
                        <a:pt x="7" y="281"/>
                      </a:lnTo>
                      <a:lnTo>
                        <a:pt x="32" y="277"/>
                      </a:lnTo>
                      <a:lnTo>
                        <a:pt x="52" y="259"/>
                      </a:lnTo>
                      <a:lnTo>
                        <a:pt x="82" y="213"/>
                      </a:lnTo>
                      <a:lnTo>
                        <a:pt x="175" y="118"/>
                      </a:lnTo>
                      <a:lnTo>
                        <a:pt x="179" y="125"/>
                      </a:lnTo>
                      <a:lnTo>
                        <a:pt x="186" y="143"/>
                      </a:lnTo>
                      <a:lnTo>
                        <a:pt x="184" y="166"/>
                      </a:lnTo>
                      <a:lnTo>
                        <a:pt x="177" y="197"/>
                      </a:lnTo>
                      <a:lnTo>
                        <a:pt x="155" y="245"/>
                      </a:lnTo>
                      <a:lnTo>
                        <a:pt x="134" y="274"/>
                      </a:lnTo>
                      <a:lnTo>
                        <a:pt x="123" y="304"/>
                      </a:lnTo>
                      <a:lnTo>
                        <a:pt x="130" y="324"/>
                      </a:lnTo>
                      <a:lnTo>
                        <a:pt x="139" y="329"/>
                      </a:lnTo>
                      <a:lnTo>
                        <a:pt x="164" y="322"/>
                      </a:lnTo>
                      <a:lnTo>
                        <a:pt x="204" y="284"/>
                      </a:lnTo>
                      <a:lnTo>
                        <a:pt x="238" y="250"/>
                      </a:lnTo>
                      <a:lnTo>
                        <a:pt x="250" y="229"/>
                      </a:lnTo>
                      <a:lnTo>
                        <a:pt x="261" y="188"/>
                      </a:lnTo>
                      <a:lnTo>
                        <a:pt x="266" y="134"/>
                      </a:lnTo>
                      <a:lnTo>
                        <a:pt x="275" y="100"/>
                      </a:lnTo>
                      <a:lnTo>
                        <a:pt x="297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737" name="Group 113"/>
              <p:cNvGrpSpPr>
                <a:grpSpLocks/>
              </p:cNvGrpSpPr>
              <p:nvPr/>
            </p:nvGrpSpPr>
            <p:grpSpPr bwMode="auto">
              <a:xfrm rot="-844559">
                <a:off x="1836" y="1135"/>
                <a:ext cx="273" cy="639"/>
                <a:chOff x="2711" y="2360"/>
                <a:chExt cx="213" cy="497"/>
              </a:xfrm>
            </p:grpSpPr>
            <p:sp>
              <p:nvSpPr>
                <p:cNvPr id="282738" name="Freeform 114"/>
                <p:cNvSpPr>
                  <a:spLocks noChangeAspect="1"/>
                </p:cNvSpPr>
                <p:nvPr/>
              </p:nvSpPr>
              <p:spPr bwMode="auto">
                <a:xfrm>
                  <a:off x="2763" y="2360"/>
                  <a:ext cx="161" cy="195"/>
                </a:xfrm>
                <a:custGeom>
                  <a:avLst/>
                  <a:gdLst/>
                  <a:ahLst/>
                  <a:cxnLst>
                    <a:cxn ang="0">
                      <a:pos x="50" y="179"/>
                    </a:cxn>
                    <a:cxn ang="0">
                      <a:pos x="18" y="168"/>
                    </a:cxn>
                    <a:cxn ang="0">
                      <a:pos x="2" y="143"/>
                    </a:cxn>
                    <a:cxn ang="0">
                      <a:pos x="0" y="72"/>
                    </a:cxn>
                    <a:cxn ang="0">
                      <a:pos x="11" y="41"/>
                    </a:cxn>
                    <a:cxn ang="0">
                      <a:pos x="30" y="20"/>
                    </a:cxn>
                    <a:cxn ang="0">
                      <a:pos x="77" y="4"/>
                    </a:cxn>
                    <a:cxn ang="0">
                      <a:pos x="102" y="0"/>
                    </a:cxn>
                    <a:cxn ang="0">
                      <a:pos x="111" y="7"/>
                    </a:cxn>
                    <a:cxn ang="0">
                      <a:pos x="127" y="34"/>
                    </a:cxn>
                    <a:cxn ang="0">
                      <a:pos x="154" y="72"/>
                    </a:cxn>
                    <a:cxn ang="0">
                      <a:pos x="154" y="95"/>
                    </a:cxn>
                    <a:cxn ang="0">
                      <a:pos x="143" y="127"/>
                    </a:cxn>
                    <a:cxn ang="0">
                      <a:pos x="114" y="163"/>
                    </a:cxn>
                    <a:cxn ang="0">
                      <a:pos x="107" y="179"/>
                    </a:cxn>
                    <a:cxn ang="0">
                      <a:pos x="93" y="186"/>
                    </a:cxn>
                    <a:cxn ang="0">
                      <a:pos x="50" y="179"/>
                    </a:cxn>
                  </a:cxnLst>
                  <a:rect l="0" t="0" r="r" b="b"/>
                  <a:pathLst>
                    <a:path w="154" h="186">
                      <a:moveTo>
                        <a:pt x="50" y="179"/>
                      </a:moveTo>
                      <a:lnTo>
                        <a:pt x="18" y="168"/>
                      </a:lnTo>
                      <a:lnTo>
                        <a:pt x="2" y="143"/>
                      </a:lnTo>
                      <a:lnTo>
                        <a:pt x="0" y="72"/>
                      </a:lnTo>
                      <a:lnTo>
                        <a:pt x="11" y="41"/>
                      </a:lnTo>
                      <a:lnTo>
                        <a:pt x="30" y="20"/>
                      </a:lnTo>
                      <a:lnTo>
                        <a:pt x="77" y="4"/>
                      </a:lnTo>
                      <a:lnTo>
                        <a:pt x="102" y="0"/>
                      </a:lnTo>
                      <a:lnTo>
                        <a:pt x="111" y="7"/>
                      </a:lnTo>
                      <a:lnTo>
                        <a:pt x="127" y="34"/>
                      </a:lnTo>
                      <a:lnTo>
                        <a:pt x="154" y="72"/>
                      </a:lnTo>
                      <a:lnTo>
                        <a:pt x="154" y="95"/>
                      </a:lnTo>
                      <a:lnTo>
                        <a:pt x="143" y="127"/>
                      </a:lnTo>
                      <a:lnTo>
                        <a:pt x="114" y="163"/>
                      </a:lnTo>
                      <a:lnTo>
                        <a:pt x="107" y="179"/>
                      </a:lnTo>
                      <a:lnTo>
                        <a:pt x="93" y="186"/>
                      </a:lnTo>
                      <a:lnTo>
                        <a:pt x="50" y="1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739" name="Freeform 115"/>
                <p:cNvSpPr>
                  <a:spLocks noChangeAspect="1"/>
                </p:cNvSpPr>
                <p:nvPr/>
              </p:nvSpPr>
              <p:spPr bwMode="auto">
                <a:xfrm>
                  <a:off x="2711" y="2510"/>
                  <a:ext cx="164" cy="347"/>
                </a:xfrm>
                <a:custGeom>
                  <a:avLst/>
                  <a:gdLst/>
                  <a:ahLst/>
                  <a:cxnLst>
                    <a:cxn ang="0">
                      <a:pos x="100" y="36"/>
                    </a:cxn>
                    <a:cxn ang="0">
                      <a:pos x="68" y="25"/>
                    </a:cxn>
                    <a:cxn ang="0">
                      <a:pos x="52" y="0"/>
                    </a:cxn>
                    <a:cxn ang="0">
                      <a:pos x="43" y="54"/>
                    </a:cxn>
                    <a:cxn ang="0">
                      <a:pos x="18" y="161"/>
                    </a:cxn>
                    <a:cxn ang="0">
                      <a:pos x="9" y="238"/>
                    </a:cxn>
                    <a:cxn ang="0">
                      <a:pos x="0" y="306"/>
                    </a:cxn>
                    <a:cxn ang="0">
                      <a:pos x="7" y="324"/>
                    </a:cxn>
                    <a:cxn ang="0">
                      <a:pos x="12" y="331"/>
                    </a:cxn>
                    <a:cxn ang="0">
                      <a:pos x="18" y="328"/>
                    </a:cxn>
                    <a:cxn ang="0">
                      <a:pos x="34" y="315"/>
                    </a:cxn>
                    <a:cxn ang="0">
                      <a:pos x="64" y="254"/>
                    </a:cxn>
                    <a:cxn ang="0">
                      <a:pos x="98" y="186"/>
                    </a:cxn>
                    <a:cxn ang="0">
                      <a:pos x="136" y="81"/>
                    </a:cxn>
                    <a:cxn ang="0">
                      <a:pos x="157" y="36"/>
                    </a:cxn>
                    <a:cxn ang="0">
                      <a:pos x="143" y="43"/>
                    </a:cxn>
                    <a:cxn ang="0">
                      <a:pos x="100" y="36"/>
                    </a:cxn>
                  </a:cxnLst>
                  <a:rect l="0" t="0" r="r" b="b"/>
                  <a:pathLst>
                    <a:path w="157" h="331">
                      <a:moveTo>
                        <a:pt x="100" y="36"/>
                      </a:moveTo>
                      <a:lnTo>
                        <a:pt x="68" y="25"/>
                      </a:lnTo>
                      <a:lnTo>
                        <a:pt x="52" y="0"/>
                      </a:lnTo>
                      <a:lnTo>
                        <a:pt x="43" y="54"/>
                      </a:lnTo>
                      <a:lnTo>
                        <a:pt x="18" y="161"/>
                      </a:lnTo>
                      <a:lnTo>
                        <a:pt x="9" y="238"/>
                      </a:lnTo>
                      <a:lnTo>
                        <a:pt x="0" y="306"/>
                      </a:lnTo>
                      <a:lnTo>
                        <a:pt x="7" y="324"/>
                      </a:lnTo>
                      <a:lnTo>
                        <a:pt x="12" y="331"/>
                      </a:lnTo>
                      <a:lnTo>
                        <a:pt x="18" y="328"/>
                      </a:lnTo>
                      <a:lnTo>
                        <a:pt x="34" y="315"/>
                      </a:lnTo>
                      <a:lnTo>
                        <a:pt x="64" y="254"/>
                      </a:lnTo>
                      <a:lnTo>
                        <a:pt x="98" y="186"/>
                      </a:lnTo>
                      <a:lnTo>
                        <a:pt x="136" y="81"/>
                      </a:lnTo>
                      <a:lnTo>
                        <a:pt x="157" y="36"/>
                      </a:lnTo>
                      <a:lnTo>
                        <a:pt x="143" y="43"/>
                      </a:lnTo>
                      <a:lnTo>
                        <a:pt x="100" y="3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740" name="Group 116"/>
              <p:cNvGrpSpPr>
                <a:grpSpLocks/>
              </p:cNvGrpSpPr>
              <p:nvPr/>
            </p:nvGrpSpPr>
            <p:grpSpPr bwMode="auto">
              <a:xfrm rot="-610285">
                <a:off x="2038" y="1121"/>
                <a:ext cx="278" cy="734"/>
                <a:chOff x="2894" y="2383"/>
                <a:chExt cx="195" cy="515"/>
              </a:xfrm>
            </p:grpSpPr>
            <p:sp>
              <p:nvSpPr>
                <p:cNvPr id="282741" name="Freeform 117"/>
                <p:cNvSpPr>
                  <a:spLocks noChangeAspect="1"/>
                </p:cNvSpPr>
                <p:nvPr/>
              </p:nvSpPr>
              <p:spPr bwMode="auto">
                <a:xfrm>
                  <a:off x="2937" y="2383"/>
                  <a:ext cx="152" cy="210"/>
                </a:xfrm>
                <a:custGeom>
                  <a:avLst/>
                  <a:gdLst/>
                  <a:ahLst/>
                  <a:cxnLst>
                    <a:cxn ang="0">
                      <a:pos x="52" y="200"/>
                    </a:cxn>
                    <a:cxn ang="0">
                      <a:pos x="18" y="186"/>
                    </a:cxn>
                    <a:cxn ang="0">
                      <a:pos x="0" y="180"/>
                    </a:cxn>
                    <a:cxn ang="0">
                      <a:pos x="9" y="132"/>
                    </a:cxn>
                    <a:cxn ang="0">
                      <a:pos x="4" y="82"/>
                    </a:cxn>
                    <a:cxn ang="0">
                      <a:pos x="16" y="46"/>
                    </a:cxn>
                    <a:cxn ang="0">
                      <a:pos x="29" y="21"/>
                    </a:cxn>
                    <a:cxn ang="0">
                      <a:pos x="97" y="0"/>
                    </a:cxn>
                    <a:cxn ang="0">
                      <a:pos x="102" y="0"/>
                    </a:cxn>
                    <a:cxn ang="0">
                      <a:pos x="136" y="23"/>
                    </a:cxn>
                    <a:cxn ang="0">
                      <a:pos x="145" y="41"/>
                    </a:cxn>
                    <a:cxn ang="0">
                      <a:pos x="143" y="68"/>
                    </a:cxn>
                    <a:cxn ang="0">
                      <a:pos x="131" y="105"/>
                    </a:cxn>
                    <a:cxn ang="0">
                      <a:pos x="104" y="175"/>
                    </a:cxn>
                    <a:cxn ang="0">
                      <a:pos x="77" y="198"/>
                    </a:cxn>
                    <a:cxn ang="0">
                      <a:pos x="52" y="200"/>
                    </a:cxn>
                  </a:cxnLst>
                  <a:rect l="0" t="0" r="r" b="b"/>
                  <a:pathLst>
                    <a:path w="145" h="200">
                      <a:moveTo>
                        <a:pt x="52" y="200"/>
                      </a:moveTo>
                      <a:lnTo>
                        <a:pt x="18" y="186"/>
                      </a:lnTo>
                      <a:lnTo>
                        <a:pt x="0" y="180"/>
                      </a:lnTo>
                      <a:lnTo>
                        <a:pt x="9" y="132"/>
                      </a:lnTo>
                      <a:lnTo>
                        <a:pt x="4" y="82"/>
                      </a:lnTo>
                      <a:lnTo>
                        <a:pt x="16" y="46"/>
                      </a:lnTo>
                      <a:lnTo>
                        <a:pt x="29" y="2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36" y="23"/>
                      </a:lnTo>
                      <a:lnTo>
                        <a:pt x="145" y="41"/>
                      </a:lnTo>
                      <a:lnTo>
                        <a:pt x="143" y="68"/>
                      </a:lnTo>
                      <a:lnTo>
                        <a:pt x="131" y="105"/>
                      </a:lnTo>
                      <a:lnTo>
                        <a:pt x="104" y="175"/>
                      </a:lnTo>
                      <a:lnTo>
                        <a:pt x="77" y="198"/>
                      </a:lnTo>
                      <a:lnTo>
                        <a:pt x="52" y="2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742" name="Freeform 118"/>
                <p:cNvSpPr>
                  <a:spLocks noChangeAspect="1"/>
                </p:cNvSpPr>
                <p:nvPr/>
              </p:nvSpPr>
              <p:spPr bwMode="auto">
                <a:xfrm>
                  <a:off x="2894" y="2566"/>
                  <a:ext cx="152" cy="332"/>
                </a:xfrm>
                <a:custGeom>
                  <a:avLst/>
                  <a:gdLst/>
                  <a:ahLst/>
                  <a:cxnLst>
                    <a:cxn ang="0">
                      <a:pos x="93" y="25"/>
                    </a:cxn>
                    <a:cxn ang="0">
                      <a:pos x="59" y="11"/>
                    </a:cxn>
                    <a:cxn ang="0">
                      <a:pos x="41" y="5"/>
                    </a:cxn>
                    <a:cxn ang="0">
                      <a:pos x="20" y="86"/>
                    </a:cxn>
                    <a:cxn ang="0">
                      <a:pos x="13" y="141"/>
                    </a:cxn>
                    <a:cxn ang="0">
                      <a:pos x="2" y="215"/>
                    </a:cxn>
                    <a:cxn ang="0">
                      <a:pos x="0" y="254"/>
                    </a:cxn>
                    <a:cxn ang="0">
                      <a:pos x="2" y="283"/>
                    </a:cxn>
                    <a:cxn ang="0">
                      <a:pos x="9" y="308"/>
                    </a:cxn>
                    <a:cxn ang="0">
                      <a:pos x="23" y="317"/>
                    </a:cxn>
                    <a:cxn ang="0">
                      <a:pos x="32" y="313"/>
                    </a:cxn>
                    <a:cxn ang="0">
                      <a:pos x="45" y="295"/>
                    </a:cxn>
                    <a:cxn ang="0">
                      <a:pos x="54" y="268"/>
                    </a:cxn>
                    <a:cxn ang="0">
                      <a:pos x="66" y="231"/>
                    </a:cxn>
                    <a:cxn ang="0">
                      <a:pos x="93" y="161"/>
                    </a:cxn>
                    <a:cxn ang="0">
                      <a:pos x="113" y="107"/>
                    </a:cxn>
                    <a:cxn ang="0">
                      <a:pos x="145" y="0"/>
                    </a:cxn>
                    <a:cxn ang="0">
                      <a:pos x="118" y="23"/>
                    </a:cxn>
                    <a:cxn ang="0">
                      <a:pos x="93" y="25"/>
                    </a:cxn>
                  </a:cxnLst>
                  <a:rect l="0" t="0" r="r" b="b"/>
                  <a:pathLst>
                    <a:path w="145" h="317">
                      <a:moveTo>
                        <a:pt x="93" y="25"/>
                      </a:moveTo>
                      <a:lnTo>
                        <a:pt x="59" y="11"/>
                      </a:lnTo>
                      <a:lnTo>
                        <a:pt x="41" y="5"/>
                      </a:lnTo>
                      <a:lnTo>
                        <a:pt x="20" y="86"/>
                      </a:lnTo>
                      <a:lnTo>
                        <a:pt x="13" y="141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83"/>
                      </a:lnTo>
                      <a:lnTo>
                        <a:pt x="9" y="308"/>
                      </a:lnTo>
                      <a:lnTo>
                        <a:pt x="23" y="317"/>
                      </a:lnTo>
                      <a:lnTo>
                        <a:pt x="32" y="313"/>
                      </a:lnTo>
                      <a:lnTo>
                        <a:pt x="45" y="295"/>
                      </a:lnTo>
                      <a:lnTo>
                        <a:pt x="54" y="268"/>
                      </a:lnTo>
                      <a:lnTo>
                        <a:pt x="66" y="231"/>
                      </a:lnTo>
                      <a:lnTo>
                        <a:pt x="93" y="161"/>
                      </a:lnTo>
                      <a:lnTo>
                        <a:pt x="113" y="107"/>
                      </a:lnTo>
                      <a:lnTo>
                        <a:pt x="145" y="0"/>
                      </a:lnTo>
                      <a:lnTo>
                        <a:pt x="118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2743" name="Group 119"/>
              <p:cNvGrpSpPr>
                <a:grpSpLocks/>
              </p:cNvGrpSpPr>
              <p:nvPr/>
            </p:nvGrpSpPr>
            <p:grpSpPr bwMode="auto">
              <a:xfrm rot="-908756">
                <a:off x="1595" y="1148"/>
                <a:ext cx="313" cy="630"/>
                <a:chOff x="2497" y="2338"/>
                <a:chExt cx="228" cy="459"/>
              </a:xfrm>
            </p:grpSpPr>
            <p:sp>
              <p:nvSpPr>
                <p:cNvPr id="282744" name="Freeform 120"/>
                <p:cNvSpPr>
                  <a:spLocks noChangeAspect="1"/>
                </p:cNvSpPr>
                <p:nvPr/>
              </p:nvSpPr>
              <p:spPr bwMode="auto">
                <a:xfrm>
                  <a:off x="2568" y="2338"/>
                  <a:ext cx="157" cy="172"/>
                </a:xfrm>
                <a:custGeom>
                  <a:avLst/>
                  <a:gdLst/>
                  <a:ahLst/>
                  <a:cxnLst>
                    <a:cxn ang="0">
                      <a:pos x="52" y="157"/>
                    </a:cxn>
                    <a:cxn ang="0">
                      <a:pos x="14" y="141"/>
                    </a:cxn>
                    <a:cxn ang="0">
                      <a:pos x="0" y="125"/>
                    </a:cxn>
                    <a:cxn ang="0">
                      <a:pos x="2" y="114"/>
                    </a:cxn>
                    <a:cxn ang="0">
                      <a:pos x="5" y="71"/>
                    </a:cxn>
                    <a:cxn ang="0">
                      <a:pos x="5" y="48"/>
                    </a:cxn>
                    <a:cxn ang="0">
                      <a:pos x="18" y="21"/>
                    </a:cxn>
                    <a:cxn ang="0">
                      <a:pos x="36" y="5"/>
                    </a:cxn>
                    <a:cxn ang="0">
                      <a:pos x="66" y="5"/>
                    </a:cxn>
                    <a:cxn ang="0">
                      <a:pos x="102" y="0"/>
                    </a:cxn>
                    <a:cxn ang="0">
                      <a:pos x="111" y="0"/>
                    </a:cxn>
                    <a:cxn ang="0">
                      <a:pos x="132" y="21"/>
                    </a:cxn>
                    <a:cxn ang="0">
                      <a:pos x="139" y="39"/>
                    </a:cxn>
                    <a:cxn ang="0">
                      <a:pos x="150" y="64"/>
                    </a:cxn>
                    <a:cxn ang="0">
                      <a:pos x="148" y="80"/>
                    </a:cxn>
                    <a:cxn ang="0">
                      <a:pos x="136" y="107"/>
                    </a:cxn>
                    <a:cxn ang="0">
                      <a:pos x="102" y="141"/>
                    </a:cxn>
                    <a:cxn ang="0">
                      <a:pos x="93" y="159"/>
                    </a:cxn>
                    <a:cxn ang="0">
                      <a:pos x="73" y="164"/>
                    </a:cxn>
                    <a:cxn ang="0">
                      <a:pos x="52" y="157"/>
                    </a:cxn>
                  </a:cxnLst>
                  <a:rect l="0" t="0" r="r" b="b"/>
                  <a:pathLst>
                    <a:path w="150" h="164">
                      <a:moveTo>
                        <a:pt x="52" y="157"/>
                      </a:moveTo>
                      <a:lnTo>
                        <a:pt x="14" y="141"/>
                      </a:lnTo>
                      <a:lnTo>
                        <a:pt x="0" y="125"/>
                      </a:lnTo>
                      <a:lnTo>
                        <a:pt x="2" y="114"/>
                      </a:lnTo>
                      <a:lnTo>
                        <a:pt x="5" y="71"/>
                      </a:lnTo>
                      <a:lnTo>
                        <a:pt x="5" y="48"/>
                      </a:lnTo>
                      <a:lnTo>
                        <a:pt x="18" y="21"/>
                      </a:lnTo>
                      <a:lnTo>
                        <a:pt x="36" y="5"/>
                      </a:lnTo>
                      <a:lnTo>
                        <a:pt x="66" y="5"/>
                      </a:lnTo>
                      <a:lnTo>
                        <a:pt x="102" y="0"/>
                      </a:lnTo>
                      <a:lnTo>
                        <a:pt x="111" y="0"/>
                      </a:lnTo>
                      <a:lnTo>
                        <a:pt x="132" y="21"/>
                      </a:lnTo>
                      <a:lnTo>
                        <a:pt x="139" y="39"/>
                      </a:lnTo>
                      <a:lnTo>
                        <a:pt x="150" y="64"/>
                      </a:lnTo>
                      <a:lnTo>
                        <a:pt x="148" y="80"/>
                      </a:lnTo>
                      <a:lnTo>
                        <a:pt x="136" y="107"/>
                      </a:lnTo>
                      <a:lnTo>
                        <a:pt x="102" y="141"/>
                      </a:lnTo>
                      <a:lnTo>
                        <a:pt x="93" y="159"/>
                      </a:lnTo>
                      <a:lnTo>
                        <a:pt x="73" y="164"/>
                      </a:lnTo>
                      <a:lnTo>
                        <a:pt x="52" y="1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2745" name="Freeform 121"/>
                <p:cNvSpPr>
                  <a:spLocks noChangeAspect="1"/>
                </p:cNvSpPr>
                <p:nvPr/>
              </p:nvSpPr>
              <p:spPr bwMode="auto">
                <a:xfrm>
                  <a:off x="2497" y="2469"/>
                  <a:ext cx="169" cy="328"/>
                </a:xfrm>
                <a:custGeom>
                  <a:avLst/>
                  <a:gdLst/>
                  <a:ahLst/>
                  <a:cxnLst>
                    <a:cxn ang="0">
                      <a:pos x="120" y="32"/>
                    </a:cxn>
                    <a:cxn ang="0">
                      <a:pos x="82" y="16"/>
                    </a:cxn>
                    <a:cxn ang="0">
                      <a:pos x="68" y="0"/>
                    </a:cxn>
                    <a:cxn ang="0">
                      <a:pos x="52" y="50"/>
                    </a:cxn>
                    <a:cxn ang="0">
                      <a:pos x="23" y="150"/>
                    </a:cxn>
                    <a:cxn ang="0">
                      <a:pos x="9" y="222"/>
                    </a:cxn>
                    <a:cxn ang="0">
                      <a:pos x="0" y="286"/>
                    </a:cxn>
                    <a:cxn ang="0">
                      <a:pos x="5" y="306"/>
                    </a:cxn>
                    <a:cxn ang="0">
                      <a:pos x="14" y="313"/>
                    </a:cxn>
                    <a:cxn ang="0">
                      <a:pos x="18" y="311"/>
                    </a:cxn>
                    <a:cxn ang="0">
                      <a:pos x="32" y="297"/>
                    </a:cxn>
                    <a:cxn ang="0">
                      <a:pos x="64" y="243"/>
                    </a:cxn>
                    <a:cxn ang="0">
                      <a:pos x="100" y="168"/>
                    </a:cxn>
                    <a:cxn ang="0">
                      <a:pos x="143" y="73"/>
                    </a:cxn>
                    <a:cxn ang="0">
                      <a:pos x="161" y="34"/>
                    </a:cxn>
                    <a:cxn ang="0">
                      <a:pos x="141" y="39"/>
                    </a:cxn>
                    <a:cxn ang="0">
                      <a:pos x="120" y="32"/>
                    </a:cxn>
                  </a:cxnLst>
                  <a:rect l="0" t="0" r="r" b="b"/>
                  <a:pathLst>
                    <a:path w="161" h="313">
                      <a:moveTo>
                        <a:pt x="120" y="32"/>
                      </a:moveTo>
                      <a:lnTo>
                        <a:pt x="82" y="16"/>
                      </a:lnTo>
                      <a:lnTo>
                        <a:pt x="68" y="0"/>
                      </a:lnTo>
                      <a:lnTo>
                        <a:pt x="52" y="50"/>
                      </a:lnTo>
                      <a:lnTo>
                        <a:pt x="23" y="150"/>
                      </a:lnTo>
                      <a:lnTo>
                        <a:pt x="9" y="222"/>
                      </a:lnTo>
                      <a:lnTo>
                        <a:pt x="0" y="286"/>
                      </a:lnTo>
                      <a:lnTo>
                        <a:pt x="5" y="306"/>
                      </a:lnTo>
                      <a:lnTo>
                        <a:pt x="14" y="313"/>
                      </a:lnTo>
                      <a:lnTo>
                        <a:pt x="18" y="311"/>
                      </a:lnTo>
                      <a:lnTo>
                        <a:pt x="32" y="297"/>
                      </a:lnTo>
                      <a:lnTo>
                        <a:pt x="64" y="243"/>
                      </a:lnTo>
                      <a:lnTo>
                        <a:pt x="100" y="168"/>
                      </a:lnTo>
                      <a:lnTo>
                        <a:pt x="143" y="73"/>
                      </a:lnTo>
                      <a:lnTo>
                        <a:pt x="161" y="34"/>
                      </a:lnTo>
                      <a:lnTo>
                        <a:pt x="141" y="39"/>
                      </a:lnTo>
                      <a:lnTo>
                        <a:pt x="120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82746" name="Group 122"/>
            <p:cNvGrpSpPr>
              <a:grpSpLocks/>
            </p:cNvGrpSpPr>
            <p:nvPr/>
          </p:nvGrpSpPr>
          <p:grpSpPr bwMode="auto">
            <a:xfrm rot="-610285">
              <a:off x="2554" y="671"/>
              <a:ext cx="224" cy="662"/>
              <a:chOff x="3276" y="1885"/>
              <a:chExt cx="197" cy="582"/>
            </a:xfrm>
          </p:grpSpPr>
          <p:sp>
            <p:nvSpPr>
              <p:cNvPr id="282747" name="Freeform 123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48" name="Freeform 124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749" name="Group 125"/>
            <p:cNvGrpSpPr>
              <a:grpSpLocks/>
            </p:cNvGrpSpPr>
            <p:nvPr/>
          </p:nvGrpSpPr>
          <p:grpSpPr bwMode="auto">
            <a:xfrm>
              <a:off x="1896" y="676"/>
              <a:ext cx="201" cy="664"/>
              <a:chOff x="2932" y="1847"/>
              <a:chExt cx="157" cy="517"/>
            </a:xfrm>
          </p:grpSpPr>
          <p:sp>
            <p:nvSpPr>
              <p:cNvPr id="282750" name="Freeform 126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51" name="Freeform 127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752" name="Group 128"/>
            <p:cNvGrpSpPr>
              <a:grpSpLocks/>
            </p:cNvGrpSpPr>
            <p:nvPr/>
          </p:nvGrpSpPr>
          <p:grpSpPr bwMode="auto">
            <a:xfrm rot="311971">
              <a:off x="2096" y="623"/>
              <a:ext cx="230" cy="718"/>
              <a:chOff x="3046" y="1845"/>
              <a:chExt cx="154" cy="519"/>
            </a:xfrm>
          </p:grpSpPr>
          <p:sp>
            <p:nvSpPr>
              <p:cNvPr id="282753" name="Freeform 129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54" name="Freeform 130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755" name="Group 131"/>
            <p:cNvGrpSpPr>
              <a:grpSpLocks/>
            </p:cNvGrpSpPr>
            <p:nvPr/>
          </p:nvGrpSpPr>
          <p:grpSpPr bwMode="auto">
            <a:xfrm rot="-269542">
              <a:off x="1708" y="680"/>
              <a:ext cx="175" cy="664"/>
              <a:chOff x="2765" y="1797"/>
              <a:chExt cx="167" cy="548"/>
            </a:xfrm>
          </p:grpSpPr>
          <p:sp>
            <p:nvSpPr>
              <p:cNvPr id="282756" name="Freeform 132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57" name="Freeform 133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2758" name="Group 134"/>
            <p:cNvGrpSpPr>
              <a:grpSpLocks/>
            </p:cNvGrpSpPr>
            <p:nvPr/>
          </p:nvGrpSpPr>
          <p:grpSpPr bwMode="auto">
            <a:xfrm rot="-952248">
              <a:off x="1323" y="670"/>
              <a:ext cx="386" cy="685"/>
              <a:chOff x="2459" y="1733"/>
              <a:chExt cx="316" cy="560"/>
            </a:xfrm>
          </p:grpSpPr>
          <p:sp>
            <p:nvSpPr>
              <p:cNvPr id="282759" name="Freeform 135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60" name="Freeform 136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2761" name="Freeform 137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33333E-6 L 0.0007 0.43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2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1" name="Group 3"/>
          <p:cNvGrpSpPr>
            <a:grpSpLocks/>
          </p:cNvGrpSpPr>
          <p:nvPr/>
        </p:nvGrpSpPr>
        <p:grpSpPr bwMode="auto">
          <a:xfrm>
            <a:off x="1566863" y="1804988"/>
            <a:ext cx="2325687" cy="1165225"/>
            <a:chOff x="1173" y="1121"/>
            <a:chExt cx="1465" cy="734"/>
          </a:xfrm>
        </p:grpSpPr>
        <p:grpSp>
          <p:nvGrpSpPr>
            <p:cNvPr id="283652" name="Group 4"/>
            <p:cNvGrpSpPr>
              <a:grpSpLocks/>
            </p:cNvGrpSpPr>
            <p:nvPr/>
          </p:nvGrpSpPr>
          <p:grpSpPr bwMode="auto">
            <a:xfrm rot="-610285">
              <a:off x="2260" y="1148"/>
              <a:ext cx="378" cy="520"/>
              <a:chOff x="3061" y="2396"/>
              <a:chExt cx="324" cy="446"/>
            </a:xfrm>
          </p:grpSpPr>
          <p:sp>
            <p:nvSpPr>
              <p:cNvPr id="283653" name="Freeform 5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654" name="Freeform 6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655" name="Group 7"/>
            <p:cNvGrpSpPr>
              <a:grpSpLocks/>
            </p:cNvGrpSpPr>
            <p:nvPr/>
          </p:nvGrpSpPr>
          <p:grpSpPr bwMode="auto">
            <a:xfrm rot="-882910">
              <a:off x="1173" y="1138"/>
              <a:ext cx="523" cy="680"/>
              <a:chOff x="2214" y="2239"/>
              <a:chExt cx="367" cy="477"/>
            </a:xfrm>
          </p:grpSpPr>
          <p:sp>
            <p:nvSpPr>
              <p:cNvPr id="283656" name="Freeform 8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657" name="Freeform 9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658" name="Group 10"/>
            <p:cNvGrpSpPr>
              <a:grpSpLocks/>
            </p:cNvGrpSpPr>
            <p:nvPr/>
          </p:nvGrpSpPr>
          <p:grpSpPr bwMode="auto">
            <a:xfrm rot="-844559">
              <a:off x="1836" y="1135"/>
              <a:ext cx="273" cy="639"/>
              <a:chOff x="2711" y="2360"/>
              <a:chExt cx="213" cy="497"/>
            </a:xfrm>
          </p:grpSpPr>
          <p:sp>
            <p:nvSpPr>
              <p:cNvPr id="283659" name="Freeform 11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660" name="Freeform 12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661" name="Group 13"/>
            <p:cNvGrpSpPr>
              <a:grpSpLocks/>
            </p:cNvGrpSpPr>
            <p:nvPr/>
          </p:nvGrpSpPr>
          <p:grpSpPr bwMode="auto">
            <a:xfrm rot="-610285">
              <a:off x="2038" y="1121"/>
              <a:ext cx="278" cy="734"/>
              <a:chOff x="2894" y="2383"/>
              <a:chExt cx="195" cy="515"/>
            </a:xfrm>
          </p:grpSpPr>
          <p:sp>
            <p:nvSpPr>
              <p:cNvPr id="283662" name="Freeform 14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663" name="Freeform 15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664" name="Group 16"/>
            <p:cNvGrpSpPr>
              <a:grpSpLocks/>
            </p:cNvGrpSpPr>
            <p:nvPr/>
          </p:nvGrpSpPr>
          <p:grpSpPr bwMode="auto">
            <a:xfrm rot="-908756">
              <a:off x="1595" y="1148"/>
              <a:ext cx="313" cy="630"/>
              <a:chOff x="2497" y="2338"/>
              <a:chExt cx="228" cy="459"/>
            </a:xfrm>
          </p:grpSpPr>
          <p:sp>
            <p:nvSpPr>
              <p:cNvPr id="283665" name="Freeform 17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666" name="Freeform 18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3667" name="Group 19"/>
          <p:cNvGrpSpPr>
            <a:grpSpLocks/>
          </p:cNvGrpSpPr>
          <p:nvPr/>
        </p:nvGrpSpPr>
        <p:grpSpPr bwMode="auto">
          <a:xfrm rot="-610285">
            <a:off x="3838575" y="849313"/>
            <a:ext cx="355600" cy="1050925"/>
            <a:chOff x="3276" y="1885"/>
            <a:chExt cx="197" cy="582"/>
          </a:xfrm>
        </p:grpSpPr>
        <p:sp>
          <p:nvSpPr>
            <p:cNvPr id="283668" name="Freeform 20"/>
            <p:cNvSpPr>
              <a:spLocks noChangeAspect="1"/>
            </p:cNvSpPr>
            <p:nvPr/>
          </p:nvSpPr>
          <p:spPr bwMode="auto">
            <a:xfrm>
              <a:off x="3295" y="2191"/>
              <a:ext cx="178" cy="276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0" y="45"/>
                </a:cxn>
                <a:cxn ang="0">
                  <a:pos x="7" y="72"/>
                </a:cxn>
                <a:cxn ang="0">
                  <a:pos x="23" y="97"/>
                </a:cxn>
                <a:cxn ang="0">
                  <a:pos x="41" y="120"/>
                </a:cxn>
                <a:cxn ang="0">
                  <a:pos x="64" y="154"/>
                </a:cxn>
                <a:cxn ang="0">
                  <a:pos x="79" y="190"/>
                </a:cxn>
                <a:cxn ang="0">
                  <a:pos x="79" y="211"/>
                </a:cxn>
                <a:cxn ang="0">
                  <a:pos x="91" y="231"/>
                </a:cxn>
                <a:cxn ang="0">
                  <a:pos x="111" y="258"/>
                </a:cxn>
                <a:cxn ang="0">
                  <a:pos x="120" y="263"/>
                </a:cxn>
                <a:cxn ang="0">
                  <a:pos x="129" y="261"/>
                </a:cxn>
                <a:cxn ang="0">
                  <a:pos x="145" y="222"/>
                </a:cxn>
                <a:cxn ang="0">
                  <a:pos x="161" y="170"/>
                </a:cxn>
                <a:cxn ang="0">
                  <a:pos x="170" y="118"/>
                </a:cxn>
                <a:cxn ang="0">
                  <a:pos x="168" y="75"/>
                </a:cxn>
                <a:cxn ang="0">
                  <a:pos x="166" y="43"/>
                </a:cxn>
                <a:cxn ang="0">
                  <a:pos x="157" y="20"/>
                </a:cxn>
                <a:cxn ang="0">
                  <a:pos x="143" y="0"/>
                </a:cxn>
                <a:cxn ang="0">
                  <a:pos x="132" y="7"/>
                </a:cxn>
                <a:cxn ang="0">
                  <a:pos x="123" y="22"/>
                </a:cxn>
                <a:cxn ang="0">
                  <a:pos x="111" y="54"/>
                </a:cxn>
                <a:cxn ang="0">
                  <a:pos x="100" y="68"/>
                </a:cxn>
                <a:cxn ang="0">
                  <a:pos x="91" y="72"/>
                </a:cxn>
                <a:cxn ang="0">
                  <a:pos x="68" y="70"/>
                </a:cxn>
                <a:cxn ang="0">
                  <a:pos x="48" y="52"/>
                </a:cxn>
                <a:cxn ang="0">
                  <a:pos x="34" y="38"/>
                </a:cxn>
                <a:cxn ang="0">
                  <a:pos x="18" y="31"/>
                </a:cxn>
                <a:cxn ang="0">
                  <a:pos x="7" y="29"/>
                </a:cxn>
              </a:cxnLst>
              <a:rect l="0" t="0" r="r" b="b"/>
              <a:pathLst>
                <a:path w="170" h="263">
                  <a:moveTo>
                    <a:pt x="7" y="29"/>
                  </a:moveTo>
                  <a:lnTo>
                    <a:pt x="0" y="45"/>
                  </a:lnTo>
                  <a:lnTo>
                    <a:pt x="7" y="72"/>
                  </a:lnTo>
                  <a:lnTo>
                    <a:pt x="23" y="97"/>
                  </a:lnTo>
                  <a:lnTo>
                    <a:pt x="41" y="120"/>
                  </a:lnTo>
                  <a:lnTo>
                    <a:pt x="64" y="154"/>
                  </a:lnTo>
                  <a:lnTo>
                    <a:pt x="79" y="190"/>
                  </a:lnTo>
                  <a:lnTo>
                    <a:pt x="79" y="211"/>
                  </a:lnTo>
                  <a:lnTo>
                    <a:pt x="91" y="231"/>
                  </a:lnTo>
                  <a:lnTo>
                    <a:pt x="111" y="258"/>
                  </a:lnTo>
                  <a:lnTo>
                    <a:pt x="120" y="263"/>
                  </a:lnTo>
                  <a:lnTo>
                    <a:pt x="129" y="261"/>
                  </a:lnTo>
                  <a:lnTo>
                    <a:pt x="145" y="222"/>
                  </a:lnTo>
                  <a:lnTo>
                    <a:pt x="161" y="170"/>
                  </a:lnTo>
                  <a:lnTo>
                    <a:pt x="170" y="118"/>
                  </a:lnTo>
                  <a:lnTo>
                    <a:pt x="168" y="75"/>
                  </a:lnTo>
                  <a:lnTo>
                    <a:pt x="166" y="43"/>
                  </a:lnTo>
                  <a:lnTo>
                    <a:pt x="157" y="20"/>
                  </a:lnTo>
                  <a:lnTo>
                    <a:pt x="143" y="0"/>
                  </a:lnTo>
                  <a:lnTo>
                    <a:pt x="132" y="7"/>
                  </a:lnTo>
                  <a:lnTo>
                    <a:pt x="123" y="22"/>
                  </a:lnTo>
                  <a:lnTo>
                    <a:pt x="111" y="54"/>
                  </a:lnTo>
                  <a:lnTo>
                    <a:pt x="100" y="68"/>
                  </a:lnTo>
                  <a:lnTo>
                    <a:pt x="91" y="72"/>
                  </a:lnTo>
                  <a:lnTo>
                    <a:pt x="68" y="70"/>
                  </a:lnTo>
                  <a:lnTo>
                    <a:pt x="48" y="52"/>
                  </a:lnTo>
                  <a:lnTo>
                    <a:pt x="34" y="38"/>
                  </a:lnTo>
                  <a:lnTo>
                    <a:pt x="18" y="3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69" name="Freeform 21"/>
            <p:cNvSpPr>
              <a:spLocks noChangeAspect="1"/>
            </p:cNvSpPr>
            <p:nvPr/>
          </p:nvSpPr>
          <p:spPr bwMode="auto">
            <a:xfrm>
              <a:off x="3276" y="1885"/>
              <a:ext cx="169" cy="382"/>
            </a:xfrm>
            <a:custGeom>
              <a:avLst/>
              <a:gdLst/>
              <a:ahLst/>
              <a:cxnLst>
                <a:cxn ang="0">
                  <a:pos x="161" y="293"/>
                </a:cxn>
                <a:cxn ang="0">
                  <a:pos x="147" y="243"/>
                </a:cxn>
                <a:cxn ang="0">
                  <a:pos x="129" y="173"/>
                </a:cxn>
                <a:cxn ang="0">
                  <a:pos x="111" y="125"/>
                </a:cxn>
                <a:cxn ang="0">
                  <a:pos x="95" y="80"/>
                </a:cxn>
                <a:cxn ang="0">
                  <a:pos x="63" y="34"/>
                </a:cxn>
                <a:cxn ang="0">
                  <a:pos x="43" y="2"/>
                </a:cxn>
                <a:cxn ang="0">
                  <a:pos x="32" y="0"/>
                </a:cxn>
                <a:cxn ang="0">
                  <a:pos x="18" y="9"/>
                </a:cxn>
                <a:cxn ang="0">
                  <a:pos x="7" y="57"/>
                </a:cxn>
                <a:cxn ang="0">
                  <a:pos x="0" y="123"/>
                </a:cxn>
                <a:cxn ang="0">
                  <a:pos x="2" y="175"/>
                </a:cxn>
                <a:cxn ang="0">
                  <a:pos x="7" y="229"/>
                </a:cxn>
                <a:cxn ang="0">
                  <a:pos x="20" y="295"/>
                </a:cxn>
                <a:cxn ang="0">
                  <a:pos x="25" y="322"/>
                </a:cxn>
                <a:cxn ang="0">
                  <a:pos x="36" y="324"/>
                </a:cxn>
                <a:cxn ang="0">
                  <a:pos x="52" y="331"/>
                </a:cxn>
                <a:cxn ang="0">
                  <a:pos x="66" y="345"/>
                </a:cxn>
                <a:cxn ang="0">
                  <a:pos x="86" y="363"/>
                </a:cxn>
                <a:cxn ang="0">
                  <a:pos x="109" y="365"/>
                </a:cxn>
                <a:cxn ang="0">
                  <a:pos x="118" y="361"/>
                </a:cxn>
                <a:cxn ang="0">
                  <a:pos x="129" y="347"/>
                </a:cxn>
                <a:cxn ang="0">
                  <a:pos x="141" y="315"/>
                </a:cxn>
                <a:cxn ang="0">
                  <a:pos x="150" y="300"/>
                </a:cxn>
                <a:cxn ang="0">
                  <a:pos x="161" y="293"/>
                </a:cxn>
              </a:cxnLst>
              <a:rect l="0" t="0" r="r" b="b"/>
              <a:pathLst>
                <a:path w="161" h="365">
                  <a:moveTo>
                    <a:pt x="161" y="293"/>
                  </a:moveTo>
                  <a:lnTo>
                    <a:pt x="147" y="243"/>
                  </a:lnTo>
                  <a:lnTo>
                    <a:pt x="129" y="173"/>
                  </a:lnTo>
                  <a:lnTo>
                    <a:pt x="111" y="125"/>
                  </a:lnTo>
                  <a:lnTo>
                    <a:pt x="95" y="80"/>
                  </a:lnTo>
                  <a:lnTo>
                    <a:pt x="63" y="3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7" y="57"/>
                  </a:lnTo>
                  <a:lnTo>
                    <a:pt x="0" y="123"/>
                  </a:lnTo>
                  <a:lnTo>
                    <a:pt x="2" y="175"/>
                  </a:lnTo>
                  <a:lnTo>
                    <a:pt x="7" y="229"/>
                  </a:lnTo>
                  <a:lnTo>
                    <a:pt x="20" y="295"/>
                  </a:lnTo>
                  <a:lnTo>
                    <a:pt x="25" y="322"/>
                  </a:lnTo>
                  <a:lnTo>
                    <a:pt x="36" y="324"/>
                  </a:lnTo>
                  <a:lnTo>
                    <a:pt x="52" y="331"/>
                  </a:lnTo>
                  <a:lnTo>
                    <a:pt x="66" y="345"/>
                  </a:lnTo>
                  <a:lnTo>
                    <a:pt x="86" y="363"/>
                  </a:lnTo>
                  <a:lnTo>
                    <a:pt x="109" y="365"/>
                  </a:lnTo>
                  <a:lnTo>
                    <a:pt x="118" y="361"/>
                  </a:lnTo>
                  <a:lnTo>
                    <a:pt x="129" y="347"/>
                  </a:lnTo>
                  <a:lnTo>
                    <a:pt x="141" y="315"/>
                  </a:lnTo>
                  <a:lnTo>
                    <a:pt x="150" y="300"/>
                  </a:lnTo>
                  <a:lnTo>
                    <a:pt x="161" y="293"/>
                  </a:lnTo>
                  <a:close/>
                </a:path>
              </a:pathLst>
            </a:custGeom>
            <a:solidFill>
              <a:srgbClr val="FFFF99">
                <a:alpha val="49001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3670" name="Group 22"/>
          <p:cNvGrpSpPr>
            <a:grpSpLocks/>
          </p:cNvGrpSpPr>
          <p:nvPr/>
        </p:nvGrpSpPr>
        <p:grpSpPr bwMode="auto">
          <a:xfrm>
            <a:off x="2794000" y="857250"/>
            <a:ext cx="319088" cy="1054100"/>
            <a:chOff x="2932" y="1847"/>
            <a:chExt cx="157" cy="517"/>
          </a:xfrm>
        </p:grpSpPr>
        <p:sp>
          <p:nvSpPr>
            <p:cNvPr id="283671" name="Freeform 23"/>
            <p:cNvSpPr>
              <a:spLocks noChangeAspect="1"/>
            </p:cNvSpPr>
            <p:nvPr/>
          </p:nvSpPr>
          <p:spPr bwMode="auto">
            <a:xfrm>
              <a:off x="2932" y="2169"/>
              <a:ext cx="157" cy="195"/>
            </a:xfrm>
            <a:custGeom>
              <a:avLst/>
              <a:gdLst/>
              <a:ahLst/>
              <a:cxnLst>
                <a:cxn ang="0">
                  <a:pos x="73" y="186"/>
                </a:cxn>
                <a:cxn ang="0">
                  <a:pos x="66" y="186"/>
                </a:cxn>
                <a:cxn ang="0">
                  <a:pos x="41" y="175"/>
                </a:cxn>
                <a:cxn ang="0">
                  <a:pos x="18" y="157"/>
                </a:cxn>
                <a:cxn ang="0">
                  <a:pos x="2" y="13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14" y="48"/>
                </a:cxn>
                <a:cxn ang="0">
                  <a:pos x="18" y="28"/>
                </a:cxn>
                <a:cxn ang="0">
                  <a:pos x="21" y="16"/>
                </a:cxn>
                <a:cxn ang="0">
                  <a:pos x="36" y="5"/>
                </a:cxn>
                <a:cxn ang="0">
                  <a:pos x="46" y="0"/>
                </a:cxn>
                <a:cxn ang="0">
                  <a:pos x="82" y="0"/>
                </a:cxn>
                <a:cxn ang="0">
                  <a:pos x="100" y="5"/>
                </a:cxn>
                <a:cxn ang="0">
                  <a:pos x="118" y="12"/>
                </a:cxn>
                <a:cxn ang="0">
                  <a:pos x="127" y="23"/>
                </a:cxn>
                <a:cxn ang="0">
                  <a:pos x="129" y="48"/>
                </a:cxn>
                <a:cxn ang="0">
                  <a:pos x="134" y="55"/>
                </a:cxn>
                <a:cxn ang="0">
                  <a:pos x="145" y="91"/>
                </a:cxn>
                <a:cxn ang="0">
                  <a:pos x="150" y="107"/>
                </a:cxn>
                <a:cxn ang="0">
                  <a:pos x="145" y="116"/>
                </a:cxn>
                <a:cxn ang="0">
                  <a:pos x="141" y="134"/>
                </a:cxn>
                <a:cxn ang="0">
                  <a:pos x="123" y="152"/>
                </a:cxn>
                <a:cxn ang="0">
                  <a:pos x="109" y="168"/>
                </a:cxn>
                <a:cxn ang="0">
                  <a:pos x="86" y="182"/>
                </a:cxn>
                <a:cxn ang="0">
                  <a:pos x="73" y="186"/>
                </a:cxn>
              </a:cxnLst>
              <a:rect l="0" t="0" r="r" b="b"/>
              <a:pathLst>
                <a:path w="150" h="186">
                  <a:moveTo>
                    <a:pt x="73" y="186"/>
                  </a:moveTo>
                  <a:lnTo>
                    <a:pt x="66" y="186"/>
                  </a:lnTo>
                  <a:lnTo>
                    <a:pt x="41" y="175"/>
                  </a:lnTo>
                  <a:lnTo>
                    <a:pt x="18" y="157"/>
                  </a:lnTo>
                  <a:lnTo>
                    <a:pt x="2" y="13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14" y="48"/>
                  </a:lnTo>
                  <a:lnTo>
                    <a:pt x="18" y="28"/>
                  </a:lnTo>
                  <a:lnTo>
                    <a:pt x="21" y="16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82" y="0"/>
                  </a:lnTo>
                  <a:lnTo>
                    <a:pt x="100" y="5"/>
                  </a:lnTo>
                  <a:lnTo>
                    <a:pt x="118" y="12"/>
                  </a:lnTo>
                  <a:lnTo>
                    <a:pt x="127" y="23"/>
                  </a:lnTo>
                  <a:lnTo>
                    <a:pt x="129" y="48"/>
                  </a:lnTo>
                  <a:lnTo>
                    <a:pt x="134" y="55"/>
                  </a:lnTo>
                  <a:lnTo>
                    <a:pt x="145" y="91"/>
                  </a:lnTo>
                  <a:lnTo>
                    <a:pt x="150" y="107"/>
                  </a:lnTo>
                  <a:lnTo>
                    <a:pt x="145" y="116"/>
                  </a:lnTo>
                  <a:lnTo>
                    <a:pt x="141" y="134"/>
                  </a:lnTo>
                  <a:lnTo>
                    <a:pt x="123" y="152"/>
                  </a:lnTo>
                  <a:lnTo>
                    <a:pt x="109" y="168"/>
                  </a:lnTo>
                  <a:lnTo>
                    <a:pt x="86" y="182"/>
                  </a:lnTo>
                  <a:lnTo>
                    <a:pt x="73" y="18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72" name="Freeform 24"/>
            <p:cNvSpPr>
              <a:spLocks noChangeAspect="1"/>
            </p:cNvSpPr>
            <p:nvPr/>
          </p:nvSpPr>
          <p:spPr bwMode="auto">
            <a:xfrm>
              <a:off x="2954" y="1847"/>
              <a:ext cx="111" cy="34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5" y="313"/>
                </a:cxn>
                <a:cxn ang="0">
                  <a:pos x="25" y="308"/>
                </a:cxn>
                <a:cxn ang="0">
                  <a:pos x="61" y="308"/>
                </a:cxn>
                <a:cxn ang="0">
                  <a:pos x="79" y="313"/>
                </a:cxn>
                <a:cxn ang="0">
                  <a:pos x="97" y="320"/>
                </a:cxn>
                <a:cxn ang="0">
                  <a:pos x="106" y="331"/>
                </a:cxn>
                <a:cxn ang="0">
                  <a:pos x="106" y="277"/>
                </a:cxn>
                <a:cxn ang="0">
                  <a:pos x="97" y="218"/>
                </a:cxn>
                <a:cxn ang="0">
                  <a:pos x="95" y="170"/>
                </a:cxn>
                <a:cxn ang="0">
                  <a:pos x="79" y="102"/>
                </a:cxn>
                <a:cxn ang="0">
                  <a:pos x="74" y="48"/>
                </a:cxn>
                <a:cxn ang="0">
                  <a:pos x="63" y="11"/>
                </a:cxn>
                <a:cxn ang="0">
                  <a:pos x="49" y="0"/>
                </a:cxn>
                <a:cxn ang="0">
                  <a:pos x="38" y="4"/>
                </a:cxn>
                <a:cxn ang="0">
                  <a:pos x="36" y="23"/>
                </a:cxn>
                <a:cxn ang="0">
                  <a:pos x="31" y="50"/>
                </a:cxn>
                <a:cxn ang="0">
                  <a:pos x="20" y="95"/>
                </a:cxn>
                <a:cxn ang="0">
                  <a:pos x="18" y="138"/>
                </a:cxn>
                <a:cxn ang="0">
                  <a:pos x="11" y="181"/>
                </a:cxn>
                <a:cxn ang="0">
                  <a:pos x="4" y="218"/>
                </a:cxn>
                <a:cxn ang="0">
                  <a:pos x="0" y="258"/>
                </a:cxn>
                <a:cxn ang="0">
                  <a:pos x="0" y="290"/>
                </a:cxn>
                <a:cxn ang="0">
                  <a:pos x="0" y="324"/>
                </a:cxn>
              </a:cxnLst>
              <a:rect l="0" t="0" r="r" b="b"/>
              <a:pathLst>
                <a:path w="106" h="331">
                  <a:moveTo>
                    <a:pt x="0" y="324"/>
                  </a:moveTo>
                  <a:lnTo>
                    <a:pt x="15" y="313"/>
                  </a:lnTo>
                  <a:lnTo>
                    <a:pt x="25" y="308"/>
                  </a:lnTo>
                  <a:lnTo>
                    <a:pt x="61" y="308"/>
                  </a:lnTo>
                  <a:lnTo>
                    <a:pt x="79" y="313"/>
                  </a:lnTo>
                  <a:lnTo>
                    <a:pt x="97" y="320"/>
                  </a:lnTo>
                  <a:lnTo>
                    <a:pt x="106" y="331"/>
                  </a:lnTo>
                  <a:lnTo>
                    <a:pt x="106" y="277"/>
                  </a:lnTo>
                  <a:lnTo>
                    <a:pt x="97" y="218"/>
                  </a:lnTo>
                  <a:lnTo>
                    <a:pt x="95" y="170"/>
                  </a:lnTo>
                  <a:lnTo>
                    <a:pt x="79" y="102"/>
                  </a:lnTo>
                  <a:lnTo>
                    <a:pt x="74" y="48"/>
                  </a:lnTo>
                  <a:lnTo>
                    <a:pt x="63" y="11"/>
                  </a:lnTo>
                  <a:lnTo>
                    <a:pt x="49" y="0"/>
                  </a:lnTo>
                  <a:lnTo>
                    <a:pt x="38" y="4"/>
                  </a:lnTo>
                  <a:lnTo>
                    <a:pt x="36" y="23"/>
                  </a:lnTo>
                  <a:lnTo>
                    <a:pt x="31" y="50"/>
                  </a:lnTo>
                  <a:lnTo>
                    <a:pt x="20" y="95"/>
                  </a:lnTo>
                  <a:lnTo>
                    <a:pt x="18" y="138"/>
                  </a:lnTo>
                  <a:lnTo>
                    <a:pt x="11" y="181"/>
                  </a:lnTo>
                  <a:lnTo>
                    <a:pt x="4" y="218"/>
                  </a:lnTo>
                  <a:lnTo>
                    <a:pt x="0" y="258"/>
                  </a:lnTo>
                  <a:lnTo>
                    <a:pt x="0" y="29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3673" name="Group 25"/>
          <p:cNvGrpSpPr>
            <a:grpSpLocks/>
          </p:cNvGrpSpPr>
          <p:nvPr/>
        </p:nvGrpSpPr>
        <p:grpSpPr bwMode="auto">
          <a:xfrm rot="311971">
            <a:off x="3111500" y="773113"/>
            <a:ext cx="365125" cy="1139825"/>
            <a:chOff x="3046" y="1845"/>
            <a:chExt cx="154" cy="519"/>
          </a:xfrm>
        </p:grpSpPr>
        <p:sp>
          <p:nvSpPr>
            <p:cNvPr id="283674" name="Freeform 26"/>
            <p:cNvSpPr>
              <a:spLocks noChangeAspect="1"/>
            </p:cNvSpPr>
            <p:nvPr/>
          </p:nvSpPr>
          <p:spPr bwMode="auto">
            <a:xfrm>
              <a:off x="3051" y="2175"/>
              <a:ext cx="149" cy="189"/>
            </a:xfrm>
            <a:custGeom>
              <a:avLst/>
              <a:gdLst/>
              <a:ahLst/>
              <a:cxnLst>
                <a:cxn ang="0">
                  <a:pos x="90" y="181"/>
                </a:cxn>
                <a:cxn ang="0">
                  <a:pos x="72" y="177"/>
                </a:cxn>
                <a:cxn ang="0">
                  <a:pos x="45" y="168"/>
                </a:cxn>
                <a:cxn ang="0">
                  <a:pos x="29" y="161"/>
                </a:cxn>
                <a:cxn ang="0">
                  <a:pos x="11" y="136"/>
                </a:cxn>
                <a:cxn ang="0">
                  <a:pos x="2" y="106"/>
                </a:cxn>
                <a:cxn ang="0">
                  <a:pos x="0" y="88"/>
                </a:cxn>
                <a:cxn ang="0">
                  <a:pos x="6" y="59"/>
                </a:cxn>
                <a:cxn ang="0">
                  <a:pos x="11" y="32"/>
                </a:cxn>
                <a:cxn ang="0">
                  <a:pos x="15" y="16"/>
                </a:cxn>
                <a:cxn ang="0">
                  <a:pos x="27" y="7"/>
                </a:cxn>
                <a:cxn ang="0">
                  <a:pos x="47" y="0"/>
                </a:cxn>
                <a:cxn ang="0">
                  <a:pos x="70" y="0"/>
                </a:cxn>
                <a:cxn ang="0">
                  <a:pos x="88" y="4"/>
                </a:cxn>
                <a:cxn ang="0">
                  <a:pos x="102" y="9"/>
                </a:cxn>
                <a:cxn ang="0">
                  <a:pos x="113" y="25"/>
                </a:cxn>
                <a:cxn ang="0">
                  <a:pos x="129" y="61"/>
                </a:cxn>
                <a:cxn ang="0">
                  <a:pos x="133" y="84"/>
                </a:cxn>
                <a:cxn ang="0">
                  <a:pos x="140" y="102"/>
                </a:cxn>
                <a:cxn ang="0">
                  <a:pos x="142" y="120"/>
                </a:cxn>
                <a:cxn ang="0">
                  <a:pos x="136" y="145"/>
                </a:cxn>
                <a:cxn ang="0">
                  <a:pos x="111" y="168"/>
                </a:cxn>
                <a:cxn ang="0">
                  <a:pos x="99" y="177"/>
                </a:cxn>
                <a:cxn ang="0">
                  <a:pos x="90" y="181"/>
                </a:cxn>
              </a:cxnLst>
              <a:rect l="0" t="0" r="r" b="b"/>
              <a:pathLst>
                <a:path w="142" h="181">
                  <a:moveTo>
                    <a:pt x="90" y="181"/>
                  </a:moveTo>
                  <a:lnTo>
                    <a:pt x="72" y="177"/>
                  </a:lnTo>
                  <a:lnTo>
                    <a:pt x="45" y="168"/>
                  </a:lnTo>
                  <a:lnTo>
                    <a:pt x="29" y="161"/>
                  </a:lnTo>
                  <a:lnTo>
                    <a:pt x="11" y="136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6" y="59"/>
                  </a:lnTo>
                  <a:lnTo>
                    <a:pt x="11" y="32"/>
                  </a:lnTo>
                  <a:lnTo>
                    <a:pt x="15" y="16"/>
                  </a:lnTo>
                  <a:lnTo>
                    <a:pt x="27" y="7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88" y="4"/>
                  </a:lnTo>
                  <a:lnTo>
                    <a:pt x="102" y="9"/>
                  </a:lnTo>
                  <a:lnTo>
                    <a:pt x="113" y="25"/>
                  </a:lnTo>
                  <a:lnTo>
                    <a:pt x="129" y="61"/>
                  </a:lnTo>
                  <a:lnTo>
                    <a:pt x="133" y="84"/>
                  </a:lnTo>
                  <a:lnTo>
                    <a:pt x="140" y="102"/>
                  </a:lnTo>
                  <a:lnTo>
                    <a:pt x="142" y="120"/>
                  </a:lnTo>
                  <a:lnTo>
                    <a:pt x="136" y="145"/>
                  </a:lnTo>
                  <a:lnTo>
                    <a:pt x="111" y="168"/>
                  </a:lnTo>
                  <a:lnTo>
                    <a:pt x="99" y="177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75" name="Freeform 27"/>
            <p:cNvSpPr>
              <a:spLocks noChangeAspect="1"/>
            </p:cNvSpPr>
            <p:nvPr/>
          </p:nvSpPr>
          <p:spPr bwMode="auto">
            <a:xfrm>
              <a:off x="3046" y="1845"/>
              <a:ext cx="123" cy="363"/>
            </a:xfrm>
            <a:custGeom>
              <a:avLst/>
              <a:gdLst/>
              <a:ahLst/>
              <a:cxnLst>
                <a:cxn ang="0">
                  <a:pos x="16" y="347"/>
                </a:cxn>
                <a:cxn ang="0">
                  <a:pos x="20" y="331"/>
                </a:cxn>
                <a:cxn ang="0">
                  <a:pos x="32" y="322"/>
                </a:cxn>
                <a:cxn ang="0">
                  <a:pos x="52" y="315"/>
                </a:cxn>
                <a:cxn ang="0">
                  <a:pos x="75" y="315"/>
                </a:cxn>
                <a:cxn ang="0">
                  <a:pos x="93" y="319"/>
                </a:cxn>
                <a:cxn ang="0">
                  <a:pos x="107" y="324"/>
                </a:cxn>
                <a:cxn ang="0">
                  <a:pos x="118" y="340"/>
                </a:cxn>
                <a:cxn ang="0">
                  <a:pos x="111" y="283"/>
                </a:cxn>
                <a:cxn ang="0">
                  <a:pos x="104" y="254"/>
                </a:cxn>
                <a:cxn ang="0">
                  <a:pos x="98" y="222"/>
                </a:cxn>
                <a:cxn ang="0">
                  <a:pos x="91" y="179"/>
                </a:cxn>
                <a:cxn ang="0">
                  <a:pos x="75" y="113"/>
                </a:cxn>
                <a:cxn ang="0">
                  <a:pos x="66" y="86"/>
                </a:cxn>
                <a:cxn ang="0">
                  <a:pos x="59" y="47"/>
                </a:cxn>
                <a:cxn ang="0">
                  <a:pos x="50" y="18"/>
                </a:cxn>
                <a:cxn ang="0">
                  <a:pos x="45" y="4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23" y="20"/>
                </a:cxn>
                <a:cxn ang="0">
                  <a:pos x="18" y="45"/>
                </a:cxn>
                <a:cxn ang="0">
                  <a:pos x="11" y="106"/>
                </a:cxn>
                <a:cxn ang="0">
                  <a:pos x="7" y="131"/>
                </a:cxn>
                <a:cxn ang="0">
                  <a:pos x="5" y="206"/>
                </a:cxn>
                <a:cxn ang="0">
                  <a:pos x="0" y="231"/>
                </a:cxn>
                <a:cxn ang="0">
                  <a:pos x="5" y="265"/>
                </a:cxn>
                <a:cxn ang="0">
                  <a:pos x="9" y="288"/>
                </a:cxn>
                <a:cxn ang="0">
                  <a:pos x="14" y="319"/>
                </a:cxn>
                <a:cxn ang="0">
                  <a:pos x="16" y="347"/>
                </a:cxn>
              </a:cxnLst>
              <a:rect l="0" t="0" r="r" b="b"/>
              <a:pathLst>
                <a:path w="118" h="347">
                  <a:moveTo>
                    <a:pt x="16" y="347"/>
                  </a:moveTo>
                  <a:lnTo>
                    <a:pt x="20" y="331"/>
                  </a:lnTo>
                  <a:lnTo>
                    <a:pt x="32" y="322"/>
                  </a:lnTo>
                  <a:lnTo>
                    <a:pt x="52" y="315"/>
                  </a:lnTo>
                  <a:lnTo>
                    <a:pt x="75" y="315"/>
                  </a:lnTo>
                  <a:lnTo>
                    <a:pt x="93" y="319"/>
                  </a:lnTo>
                  <a:lnTo>
                    <a:pt x="107" y="324"/>
                  </a:lnTo>
                  <a:lnTo>
                    <a:pt x="118" y="340"/>
                  </a:lnTo>
                  <a:lnTo>
                    <a:pt x="111" y="283"/>
                  </a:lnTo>
                  <a:lnTo>
                    <a:pt x="104" y="254"/>
                  </a:lnTo>
                  <a:lnTo>
                    <a:pt x="98" y="222"/>
                  </a:lnTo>
                  <a:lnTo>
                    <a:pt x="91" y="179"/>
                  </a:lnTo>
                  <a:lnTo>
                    <a:pt x="75" y="113"/>
                  </a:lnTo>
                  <a:lnTo>
                    <a:pt x="66" y="86"/>
                  </a:lnTo>
                  <a:lnTo>
                    <a:pt x="59" y="47"/>
                  </a:lnTo>
                  <a:lnTo>
                    <a:pt x="50" y="18"/>
                  </a:lnTo>
                  <a:lnTo>
                    <a:pt x="45" y="4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23" y="20"/>
                  </a:lnTo>
                  <a:lnTo>
                    <a:pt x="18" y="45"/>
                  </a:lnTo>
                  <a:lnTo>
                    <a:pt x="11" y="106"/>
                  </a:lnTo>
                  <a:lnTo>
                    <a:pt x="7" y="131"/>
                  </a:lnTo>
                  <a:lnTo>
                    <a:pt x="5" y="206"/>
                  </a:lnTo>
                  <a:lnTo>
                    <a:pt x="0" y="231"/>
                  </a:lnTo>
                  <a:lnTo>
                    <a:pt x="5" y="265"/>
                  </a:lnTo>
                  <a:lnTo>
                    <a:pt x="9" y="288"/>
                  </a:lnTo>
                  <a:lnTo>
                    <a:pt x="14" y="319"/>
                  </a:lnTo>
                  <a:lnTo>
                    <a:pt x="16" y="347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3676" name="Group 28"/>
          <p:cNvGrpSpPr>
            <a:grpSpLocks/>
          </p:cNvGrpSpPr>
          <p:nvPr/>
        </p:nvGrpSpPr>
        <p:grpSpPr bwMode="auto">
          <a:xfrm rot="-269542">
            <a:off x="2495550" y="863600"/>
            <a:ext cx="277813" cy="1054100"/>
            <a:chOff x="2765" y="1797"/>
            <a:chExt cx="167" cy="548"/>
          </a:xfrm>
        </p:grpSpPr>
        <p:sp>
          <p:nvSpPr>
            <p:cNvPr id="283677" name="Freeform 29"/>
            <p:cNvSpPr>
              <a:spLocks noChangeAspect="1"/>
            </p:cNvSpPr>
            <p:nvPr/>
          </p:nvSpPr>
          <p:spPr bwMode="auto">
            <a:xfrm>
              <a:off x="2765" y="2139"/>
              <a:ext cx="167" cy="206"/>
            </a:xfrm>
            <a:custGeom>
              <a:avLst/>
              <a:gdLst/>
              <a:ahLst/>
              <a:cxnLst>
                <a:cxn ang="0">
                  <a:pos x="73" y="197"/>
                </a:cxn>
                <a:cxn ang="0">
                  <a:pos x="66" y="197"/>
                </a:cxn>
                <a:cxn ang="0">
                  <a:pos x="39" y="184"/>
                </a:cxn>
                <a:cxn ang="0">
                  <a:pos x="16" y="163"/>
                </a:cxn>
                <a:cxn ang="0">
                  <a:pos x="3" y="136"/>
                </a:cxn>
                <a:cxn ang="0">
                  <a:pos x="0" y="115"/>
                </a:cxn>
                <a:cxn ang="0">
                  <a:pos x="0" y="100"/>
                </a:cxn>
                <a:cxn ang="0">
                  <a:pos x="19" y="47"/>
                </a:cxn>
                <a:cxn ang="0">
                  <a:pos x="25" y="25"/>
                </a:cxn>
                <a:cxn ang="0">
                  <a:pos x="30" y="13"/>
                </a:cxn>
                <a:cxn ang="0">
                  <a:pos x="46" y="2"/>
                </a:cxn>
                <a:cxn ang="0">
                  <a:pos x="57" y="0"/>
                </a:cxn>
                <a:cxn ang="0">
                  <a:pos x="96" y="2"/>
                </a:cxn>
                <a:cxn ang="0">
                  <a:pos x="114" y="7"/>
                </a:cxn>
                <a:cxn ang="0">
                  <a:pos x="134" y="16"/>
                </a:cxn>
                <a:cxn ang="0">
                  <a:pos x="141" y="27"/>
                </a:cxn>
                <a:cxn ang="0">
                  <a:pos x="143" y="54"/>
                </a:cxn>
                <a:cxn ang="0">
                  <a:pos x="146" y="61"/>
                </a:cxn>
                <a:cxn ang="0">
                  <a:pos x="155" y="102"/>
                </a:cxn>
                <a:cxn ang="0">
                  <a:pos x="159" y="118"/>
                </a:cxn>
                <a:cxn ang="0">
                  <a:pos x="155" y="129"/>
                </a:cxn>
                <a:cxn ang="0">
                  <a:pos x="150" y="147"/>
                </a:cxn>
                <a:cxn ang="0">
                  <a:pos x="130" y="165"/>
                </a:cxn>
                <a:cxn ang="0">
                  <a:pos x="112" y="179"/>
                </a:cxn>
                <a:cxn ang="0">
                  <a:pos x="89" y="195"/>
                </a:cxn>
                <a:cxn ang="0">
                  <a:pos x="73" y="197"/>
                </a:cxn>
              </a:cxnLst>
              <a:rect l="0" t="0" r="r" b="b"/>
              <a:pathLst>
                <a:path w="159" h="197">
                  <a:moveTo>
                    <a:pt x="73" y="197"/>
                  </a:moveTo>
                  <a:lnTo>
                    <a:pt x="66" y="197"/>
                  </a:lnTo>
                  <a:lnTo>
                    <a:pt x="39" y="184"/>
                  </a:lnTo>
                  <a:lnTo>
                    <a:pt x="16" y="163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100"/>
                  </a:lnTo>
                  <a:lnTo>
                    <a:pt x="19" y="47"/>
                  </a:lnTo>
                  <a:lnTo>
                    <a:pt x="25" y="25"/>
                  </a:lnTo>
                  <a:lnTo>
                    <a:pt x="30" y="13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96" y="2"/>
                  </a:lnTo>
                  <a:lnTo>
                    <a:pt x="114" y="7"/>
                  </a:lnTo>
                  <a:lnTo>
                    <a:pt x="134" y="16"/>
                  </a:lnTo>
                  <a:lnTo>
                    <a:pt x="141" y="27"/>
                  </a:lnTo>
                  <a:lnTo>
                    <a:pt x="143" y="54"/>
                  </a:lnTo>
                  <a:lnTo>
                    <a:pt x="146" y="61"/>
                  </a:lnTo>
                  <a:lnTo>
                    <a:pt x="155" y="102"/>
                  </a:lnTo>
                  <a:lnTo>
                    <a:pt x="159" y="118"/>
                  </a:lnTo>
                  <a:lnTo>
                    <a:pt x="155" y="129"/>
                  </a:lnTo>
                  <a:lnTo>
                    <a:pt x="150" y="147"/>
                  </a:lnTo>
                  <a:lnTo>
                    <a:pt x="130" y="165"/>
                  </a:lnTo>
                  <a:lnTo>
                    <a:pt x="112" y="179"/>
                  </a:lnTo>
                  <a:lnTo>
                    <a:pt x="89" y="195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78" name="Freeform 30"/>
            <p:cNvSpPr>
              <a:spLocks noChangeAspect="1"/>
            </p:cNvSpPr>
            <p:nvPr/>
          </p:nvSpPr>
          <p:spPr bwMode="auto">
            <a:xfrm>
              <a:off x="2797" y="1797"/>
              <a:ext cx="118" cy="37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16" y="329"/>
                </a:cxn>
                <a:cxn ang="0">
                  <a:pos x="27" y="327"/>
                </a:cxn>
                <a:cxn ang="0">
                  <a:pos x="66" y="329"/>
                </a:cxn>
                <a:cxn ang="0">
                  <a:pos x="84" y="334"/>
                </a:cxn>
                <a:cxn ang="0">
                  <a:pos x="104" y="343"/>
                </a:cxn>
                <a:cxn ang="0">
                  <a:pos x="111" y="354"/>
                </a:cxn>
                <a:cxn ang="0">
                  <a:pos x="113" y="297"/>
                </a:cxn>
                <a:cxn ang="0">
                  <a:pos x="109" y="234"/>
                </a:cxn>
                <a:cxn ang="0">
                  <a:pos x="109" y="184"/>
                </a:cxn>
                <a:cxn ang="0">
                  <a:pos x="97" y="109"/>
                </a:cxn>
                <a:cxn ang="0">
                  <a:pos x="97" y="52"/>
                </a:cxn>
                <a:cxn ang="0">
                  <a:pos x="88" y="12"/>
                </a:cxn>
                <a:cxn ang="0">
                  <a:pos x="72" y="0"/>
                </a:cxn>
                <a:cxn ang="0">
                  <a:pos x="61" y="3"/>
                </a:cxn>
                <a:cxn ang="0">
                  <a:pos x="57" y="23"/>
                </a:cxn>
                <a:cxn ang="0">
                  <a:pos x="50" y="52"/>
                </a:cxn>
                <a:cxn ang="0">
                  <a:pos x="36" y="98"/>
                </a:cxn>
                <a:cxn ang="0">
                  <a:pos x="29" y="145"/>
                </a:cxn>
                <a:cxn ang="0">
                  <a:pos x="20" y="191"/>
                </a:cxn>
                <a:cxn ang="0">
                  <a:pos x="9" y="229"/>
                </a:cxn>
                <a:cxn ang="0">
                  <a:pos x="2" y="270"/>
                </a:cxn>
                <a:cxn ang="0">
                  <a:pos x="2" y="306"/>
                </a:cxn>
                <a:cxn ang="0">
                  <a:pos x="0" y="340"/>
                </a:cxn>
              </a:cxnLst>
              <a:rect l="0" t="0" r="r" b="b"/>
              <a:pathLst>
                <a:path w="113" h="354">
                  <a:moveTo>
                    <a:pt x="0" y="340"/>
                  </a:moveTo>
                  <a:lnTo>
                    <a:pt x="16" y="329"/>
                  </a:lnTo>
                  <a:lnTo>
                    <a:pt x="27" y="327"/>
                  </a:lnTo>
                  <a:lnTo>
                    <a:pt x="66" y="329"/>
                  </a:lnTo>
                  <a:lnTo>
                    <a:pt x="84" y="334"/>
                  </a:lnTo>
                  <a:lnTo>
                    <a:pt x="104" y="343"/>
                  </a:lnTo>
                  <a:lnTo>
                    <a:pt x="111" y="354"/>
                  </a:lnTo>
                  <a:lnTo>
                    <a:pt x="113" y="297"/>
                  </a:lnTo>
                  <a:lnTo>
                    <a:pt x="109" y="234"/>
                  </a:lnTo>
                  <a:lnTo>
                    <a:pt x="109" y="184"/>
                  </a:lnTo>
                  <a:lnTo>
                    <a:pt x="97" y="109"/>
                  </a:lnTo>
                  <a:lnTo>
                    <a:pt x="97" y="52"/>
                  </a:lnTo>
                  <a:lnTo>
                    <a:pt x="88" y="12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7" y="23"/>
                  </a:lnTo>
                  <a:lnTo>
                    <a:pt x="50" y="52"/>
                  </a:lnTo>
                  <a:lnTo>
                    <a:pt x="36" y="98"/>
                  </a:lnTo>
                  <a:lnTo>
                    <a:pt x="29" y="145"/>
                  </a:lnTo>
                  <a:lnTo>
                    <a:pt x="20" y="191"/>
                  </a:lnTo>
                  <a:lnTo>
                    <a:pt x="9" y="229"/>
                  </a:lnTo>
                  <a:lnTo>
                    <a:pt x="2" y="270"/>
                  </a:lnTo>
                  <a:lnTo>
                    <a:pt x="2" y="30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3679" name="Group 31"/>
          <p:cNvGrpSpPr>
            <a:grpSpLocks/>
          </p:cNvGrpSpPr>
          <p:nvPr/>
        </p:nvGrpSpPr>
        <p:grpSpPr bwMode="auto">
          <a:xfrm rot="-952248">
            <a:off x="1884363" y="847725"/>
            <a:ext cx="612775" cy="1087438"/>
            <a:chOff x="2459" y="1733"/>
            <a:chExt cx="316" cy="560"/>
          </a:xfrm>
        </p:grpSpPr>
        <p:sp>
          <p:nvSpPr>
            <p:cNvPr id="283680" name="Freeform 32"/>
            <p:cNvSpPr>
              <a:spLocks noChangeAspect="1"/>
            </p:cNvSpPr>
            <p:nvPr/>
          </p:nvSpPr>
          <p:spPr bwMode="auto">
            <a:xfrm>
              <a:off x="2459" y="2087"/>
              <a:ext cx="276" cy="20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3" y="54"/>
                </a:cxn>
                <a:cxn ang="0">
                  <a:pos x="11" y="75"/>
                </a:cxn>
                <a:cxn ang="0">
                  <a:pos x="0" y="97"/>
                </a:cxn>
                <a:cxn ang="0">
                  <a:pos x="2" y="127"/>
                </a:cxn>
                <a:cxn ang="0">
                  <a:pos x="16" y="129"/>
                </a:cxn>
                <a:cxn ang="0">
                  <a:pos x="13" y="107"/>
                </a:cxn>
                <a:cxn ang="0">
                  <a:pos x="16" y="129"/>
                </a:cxn>
                <a:cxn ang="0">
                  <a:pos x="29" y="147"/>
                </a:cxn>
                <a:cxn ang="0">
                  <a:pos x="50" y="168"/>
                </a:cxn>
                <a:cxn ang="0">
                  <a:pos x="66" y="172"/>
                </a:cxn>
                <a:cxn ang="0">
                  <a:pos x="100" y="159"/>
                </a:cxn>
                <a:cxn ang="0">
                  <a:pos x="120" y="154"/>
                </a:cxn>
                <a:cxn ang="0">
                  <a:pos x="118" y="136"/>
                </a:cxn>
                <a:cxn ang="0">
                  <a:pos x="122" y="109"/>
                </a:cxn>
                <a:cxn ang="0">
                  <a:pos x="118" y="136"/>
                </a:cxn>
                <a:cxn ang="0">
                  <a:pos x="120" y="154"/>
                </a:cxn>
                <a:cxn ang="0">
                  <a:pos x="154" y="190"/>
                </a:cxn>
                <a:cxn ang="0">
                  <a:pos x="163" y="197"/>
                </a:cxn>
                <a:cxn ang="0">
                  <a:pos x="175" y="197"/>
                </a:cxn>
                <a:cxn ang="0">
                  <a:pos x="229" y="184"/>
                </a:cxn>
                <a:cxn ang="0">
                  <a:pos x="247" y="172"/>
                </a:cxn>
                <a:cxn ang="0">
                  <a:pos x="258" y="159"/>
                </a:cxn>
                <a:cxn ang="0">
                  <a:pos x="263" y="141"/>
                </a:cxn>
                <a:cxn ang="0">
                  <a:pos x="254" y="84"/>
                </a:cxn>
                <a:cxn ang="0">
                  <a:pos x="254" y="63"/>
                </a:cxn>
                <a:cxn ang="0">
                  <a:pos x="256" y="34"/>
                </a:cxn>
                <a:cxn ang="0">
                  <a:pos x="220" y="23"/>
                </a:cxn>
                <a:cxn ang="0">
                  <a:pos x="199" y="20"/>
                </a:cxn>
                <a:cxn ang="0">
                  <a:pos x="159" y="16"/>
                </a:cxn>
                <a:cxn ang="0">
                  <a:pos x="84" y="0"/>
                </a:cxn>
                <a:cxn ang="0">
                  <a:pos x="57" y="0"/>
                </a:cxn>
              </a:cxnLst>
              <a:rect l="0" t="0" r="r" b="b"/>
              <a:pathLst>
                <a:path w="263" h="197">
                  <a:moveTo>
                    <a:pt x="57" y="0"/>
                  </a:moveTo>
                  <a:lnTo>
                    <a:pt x="23" y="54"/>
                  </a:lnTo>
                  <a:lnTo>
                    <a:pt x="11" y="75"/>
                  </a:lnTo>
                  <a:lnTo>
                    <a:pt x="0" y="97"/>
                  </a:lnTo>
                  <a:lnTo>
                    <a:pt x="2" y="127"/>
                  </a:lnTo>
                  <a:lnTo>
                    <a:pt x="16" y="129"/>
                  </a:lnTo>
                  <a:lnTo>
                    <a:pt x="13" y="107"/>
                  </a:lnTo>
                  <a:lnTo>
                    <a:pt x="16" y="129"/>
                  </a:lnTo>
                  <a:lnTo>
                    <a:pt x="29" y="147"/>
                  </a:lnTo>
                  <a:lnTo>
                    <a:pt x="50" y="168"/>
                  </a:lnTo>
                  <a:lnTo>
                    <a:pt x="66" y="172"/>
                  </a:lnTo>
                  <a:lnTo>
                    <a:pt x="100" y="159"/>
                  </a:lnTo>
                  <a:lnTo>
                    <a:pt x="120" y="154"/>
                  </a:lnTo>
                  <a:lnTo>
                    <a:pt x="118" y="136"/>
                  </a:lnTo>
                  <a:lnTo>
                    <a:pt x="122" y="109"/>
                  </a:lnTo>
                  <a:lnTo>
                    <a:pt x="118" y="136"/>
                  </a:lnTo>
                  <a:lnTo>
                    <a:pt x="120" y="154"/>
                  </a:lnTo>
                  <a:lnTo>
                    <a:pt x="154" y="190"/>
                  </a:lnTo>
                  <a:lnTo>
                    <a:pt x="163" y="197"/>
                  </a:lnTo>
                  <a:lnTo>
                    <a:pt x="175" y="197"/>
                  </a:lnTo>
                  <a:lnTo>
                    <a:pt x="229" y="184"/>
                  </a:lnTo>
                  <a:lnTo>
                    <a:pt x="247" y="172"/>
                  </a:lnTo>
                  <a:lnTo>
                    <a:pt x="258" y="159"/>
                  </a:lnTo>
                  <a:lnTo>
                    <a:pt x="263" y="141"/>
                  </a:lnTo>
                  <a:lnTo>
                    <a:pt x="254" y="84"/>
                  </a:lnTo>
                  <a:lnTo>
                    <a:pt x="254" y="63"/>
                  </a:lnTo>
                  <a:lnTo>
                    <a:pt x="256" y="34"/>
                  </a:lnTo>
                  <a:lnTo>
                    <a:pt x="220" y="23"/>
                  </a:lnTo>
                  <a:lnTo>
                    <a:pt x="199" y="20"/>
                  </a:lnTo>
                  <a:lnTo>
                    <a:pt x="159" y="16"/>
                  </a:lnTo>
                  <a:lnTo>
                    <a:pt x="8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81" name="Freeform 33"/>
            <p:cNvSpPr>
              <a:spLocks noChangeAspect="1"/>
            </p:cNvSpPr>
            <p:nvPr/>
          </p:nvSpPr>
          <p:spPr bwMode="auto">
            <a:xfrm>
              <a:off x="2519" y="1757"/>
              <a:ext cx="256" cy="365"/>
            </a:xfrm>
            <a:custGeom>
              <a:avLst/>
              <a:gdLst/>
              <a:ahLst/>
              <a:cxnLst>
                <a:cxn ang="0">
                  <a:pos x="199" y="349"/>
                </a:cxn>
                <a:cxn ang="0">
                  <a:pos x="204" y="292"/>
                </a:cxn>
                <a:cxn ang="0">
                  <a:pos x="217" y="240"/>
                </a:cxn>
                <a:cxn ang="0">
                  <a:pos x="238" y="165"/>
                </a:cxn>
                <a:cxn ang="0">
                  <a:pos x="244" y="138"/>
                </a:cxn>
                <a:cxn ang="0">
                  <a:pos x="242" y="113"/>
                </a:cxn>
                <a:cxn ang="0">
                  <a:pos x="226" y="72"/>
                </a:cxn>
                <a:cxn ang="0">
                  <a:pos x="213" y="41"/>
                </a:cxn>
                <a:cxn ang="0">
                  <a:pos x="195" y="31"/>
                </a:cxn>
                <a:cxn ang="0">
                  <a:pos x="186" y="34"/>
                </a:cxn>
                <a:cxn ang="0">
                  <a:pos x="176" y="47"/>
                </a:cxn>
                <a:cxn ang="0">
                  <a:pos x="179" y="70"/>
                </a:cxn>
                <a:cxn ang="0">
                  <a:pos x="183" y="106"/>
                </a:cxn>
                <a:cxn ang="0">
                  <a:pos x="170" y="145"/>
                </a:cxn>
                <a:cxn ang="0">
                  <a:pos x="145" y="174"/>
                </a:cxn>
                <a:cxn ang="0">
                  <a:pos x="140" y="179"/>
                </a:cxn>
                <a:cxn ang="0">
                  <a:pos x="131" y="188"/>
                </a:cxn>
                <a:cxn ang="0">
                  <a:pos x="118" y="174"/>
                </a:cxn>
                <a:cxn ang="0">
                  <a:pos x="108" y="122"/>
                </a:cxn>
                <a:cxn ang="0">
                  <a:pos x="104" y="72"/>
                </a:cxn>
                <a:cxn ang="0">
                  <a:pos x="106" y="41"/>
                </a:cxn>
                <a:cxn ang="0">
                  <a:pos x="108" y="11"/>
                </a:cxn>
                <a:cxn ang="0">
                  <a:pos x="95" y="0"/>
                </a:cxn>
                <a:cxn ang="0">
                  <a:pos x="86" y="7"/>
                </a:cxn>
                <a:cxn ang="0">
                  <a:pos x="61" y="36"/>
                </a:cxn>
                <a:cxn ang="0">
                  <a:pos x="45" y="75"/>
                </a:cxn>
                <a:cxn ang="0">
                  <a:pos x="43" y="109"/>
                </a:cxn>
                <a:cxn ang="0">
                  <a:pos x="38" y="172"/>
                </a:cxn>
                <a:cxn ang="0">
                  <a:pos x="38" y="224"/>
                </a:cxn>
                <a:cxn ang="0">
                  <a:pos x="31" y="254"/>
                </a:cxn>
                <a:cxn ang="0">
                  <a:pos x="0" y="315"/>
                </a:cxn>
                <a:cxn ang="0">
                  <a:pos x="27" y="315"/>
                </a:cxn>
                <a:cxn ang="0">
                  <a:pos x="102" y="331"/>
                </a:cxn>
                <a:cxn ang="0">
                  <a:pos x="142" y="335"/>
                </a:cxn>
                <a:cxn ang="0">
                  <a:pos x="163" y="338"/>
                </a:cxn>
                <a:cxn ang="0">
                  <a:pos x="199" y="349"/>
                </a:cxn>
              </a:cxnLst>
              <a:rect l="0" t="0" r="r" b="b"/>
              <a:pathLst>
                <a:path w="244" h="349">
                  <a:moveTo>
                    <a:pt x="199" y="349"/>
                  </a:moveTo>
                  <a:lnTo>
                    <a:pt x="204" y="292"/>
                  </a:lnTo>
                  <a:lnTo>
                    <a:pt x="217" y="240"/>
                  </a:lnTo>
                  <a:lnTo>
                    <a:pt x="238" y="165"/>
                  </a:lnTo>
                  <a:lnTo>
                    <a:pt x="244" y="138"/>
                  </a:lnTo>
                  <a:lnTo>
                    <a:pt x="242" y="113"/>
                  </a:lnTo>
                  <a:lnTo>
                    <a:pt x="226" y="72"/>
                  </a:lnTo>
                  <a:lnTo>
                    <a:pt x="213" y="41"/>
                  </a:lnTo>
                  <a:lnTo>
                    <a:pt x="195" y="31"/>
                  </a:lnTo>
                  <a:lnTo>
                    <a:pt x="186" y="34"/>
                  </a:lnTo>
                  <a:lnTo>
                    <a:pt x="176" y="47"/>
                  </a:lnTo>
                  <a:lnTo>
                    <a:pt x="179" y="70"/>
                  </a:lnTo>
                  <a:lnTo>
                    <a:pt x="183" y="106"/>
                  </a:lnTo>
                  <a:lnTo>
                    <a:pt x="170" y="145"/>
                  </a:lnTo>
                  <a:lnTo>
                    <a:pt x="145" y="174"/>
                  </a:lnTo>
                  <a:lnTo>
                    <a:pt x="140" y="179"/>
                  </a:lnTo>
                  <a:lnTo>
                    <a:pt x="131" y="188"/>
                  </a:lnTo>
                  <a:lnTo>
                    <a:pt x="118" y="174"/>
                  </a:lnTo>
                  <a:lnTo>
                    <a:pt x="108" y="122"/>
                  </a:lnTo>
                  <a:lnTo>
                    <a:pt x="104" y="72"/>
                  </a:lnTo>
                  <a:lnTo>
                    <a:pt x="106" y="41"/>
                  </a:lnTo>
                  <a:lnTo>
                    <a:pt x="108" y="11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61" y="36"/>
                  </a:lnTo>
                  <a:lnTo>
                    <a:pt x="45" y="75"/>
                  </a:lnTo>
                  <a:lnTo>
                    <a:pt x="43" y="109"/>
                  </a:lnTo>
                  <a:lnTo>
                    <a:pt x="38" y="172"/>
                  </a:lnTo>
                  <a:lnTo>
                    <a:pt x="38" y="224"/>
                  </a:lnTo>
                  <a:lnTo>
                    <a:pt x="31" y="254"/>
                  </a:lnTo>
                  <a:lnTo>
                    <a:pt x="0" y="315"/>
                  </a:lnTo>
                  <a:lnTo>
                    <a:pt x="27" y="315"/>
                  </a:lnTo>
                  <a:lnTo>
                    <a:pt x="102" y="331"/>
                  </a:lnTo>
                  <a:lnTo>
                    <a:pt x="142" y="335"/>
                  </a:lnTo>
                  <a:lnTo>
                    <a:pt x="163" y="338"/>
                  </a:lnTo>
                  <a:lnTo>
                    <a:pt x="199" y="349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3682" name="Freeform 34"/>
            <p:cNvSpPr>
              <a:spLocks noChangeAspect="1"/>
            </p:cNvSpPr>
            <p:nvPr/>
          </p:nvSpPr>
          <p:spPr bwMode="auto">
            <a:xfrm>
              <a:off x="2628" y="1733"/>
              <a:ext cx="83" cy="221"/>
            </a:xfrm>
            <a:custGeom>
              <a:avLst/>
              <a:gdLst/>
              <a:ahLst/>
              <a:cxnLst>
                <a:cxn ang="0">
                  <a:pos x="72" y="70"/>
                </a:cxn>
                <a:cxn ang="0">
                  <a:pos x="75" y="93"/>
                </a:cxn>
                <a:cxn ang="0">
                  <a:pos x="79" y="129"/>
                </a:cxn>
                <a:cxn ang="0">
                  <a:pos x="66" y="168"/>
                </a:cxn>
                <a:cxn ang="0">
                  <a:pos x="41" y="197"/>
                </a:cxn>
                <a:cxn ang="0">
                  <a:pos x="36" y="202"/>
                </a:cxn>
                <a:cxn ang="0">
                  <a:pos x="27" y="211"/>
                </a:cxn>
                <a:cxn ang="0">
                  <a:pos x="14" y="197"/>
                </a:cxn>
                <a:cxn ang="0">
                  <a:pos x="4" y="145"/>
                </a:cxn>
                <a:cxn ang="0">
                  <a:pos x="0" y="95"/>
                </a:cxn>
                <a:cxn ang="0">
                  <a:pos x="2" y="64"/>
                </a:cxn>
                <a:cxn ang="0">
                  <a:pos x="11" y="43"/>
                </a:cxn>
                <a:cxn ang="0">
                  <a:pos x="27" y="9"/>
                </a:cxn>
                <a:cxn ang="0">
                  <a:pos x="43" y="0"/>
                </a:cxn>
                <a:cxn ang="0">
                  <a:pos x="52" y="11"/>
                </a:cxn>
                <a:cxn ang="0">
                  <a:pos x="57" y="30"/>
                </a:cxn>
                <a:cxn ang="0">
                  <a:pos x="72" y="70"/>
                </a:cxn>
              </a:cxnLst>
              <a:rect l="0" t="0" r="r" b="b"/>
              <a:pathLst>
                <a:path w="79" h="211">
                  <a:moveTo>
                    <a:pt x="72" y="70"/>
                  </a:moveTo>
                  <a:lnTo>
                    <a:pt x="75" y="93"/>
                  </a:lnTo>
                  <a:lnTo>
                    <a:pt x="79" y="129"/>
                  </a:lnTo>
                  <a:lnTo>
                    <a:pt x="66" y="168"/>
                  </a:lnTo>
                  <a:lnTo>
                    <a:pt x="41" y="197"/>
                  </a:lnTo>
                  <a:lnTo>
                    <a:pt x="36" y="202"/>
                  </a:lnTo>
                  <a:lnTo>
                    <a:pt x="27" y="211"/>
                  </a:lnTo>
                  <a:lnTo>
                    <a:pt x="14" y="197"/>
                  </a:lnTo>
                  <a:lnTo>
                    <a:pt x="4" y="145"/>
                  </a:lnTo>
                  <a:lnTo>
                    <a:pt x="0" y="95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7" y="9"/>
                  </a:lnTo>
                  <a:lnTo>
                    <a:pt x="43" y="0"/>
                  </a:lnTo>
                  <a:lnTo>
                    <a:pt x="52" y="11"/>
                  </a:lnTo>
                  <a:lnTo>
                    <a:pt x="57" y="30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3683" name="Group 35"/>
          <p:cNvGrpSpPr>
            <a:grpSpLocks/>
          </p:cNvGrpSpPr>
          <p:nvPr/>
        </p:nvGrpSpPr>
        <p:grpSpPr bwMode="auto">
          <a:xfrm>
            <a:off x="1566863" y="3722688"/>
            <a:ext cx="2627312" cy="2197100"/>
            <a:chOff x="1123" y="623"/>
            <a:chExt cx="1655" cy="1384"/>
          </a:xfrm>
        </p:grpSpPr>
        <p:grpSp>
          <p:nvGrpSpPr>
            <p:cNvPr id="283684" name="Group 36"/>
            <p:cNvGrpSpPr>
              <a:grpSpLocks/>
            </p:cNvGrpSpPr>
            <p:nvPr/>
          </p:nvGrpSpPr>
          <p:grpSpPr bwMode="auto">
            <a:xfrm>
              <a:off x="1123" y="1273"/>
              <a:ext cx="1465" cy="734"/>
              <a:chOff x="1173" y="1121"/>
              <a:chExt cx="1465" cy="734"/>
            </a:xfrm>
          </p:grpSpPr>
          <p:grpSp>
            <p:nvGrpSpPr>
              <p:cNvPr id="283685" name="Group 37"/>
              <p:cNvGrpSpPr>
                <a:grpSpLocks/>
              </p:cNvGrpSpPr>
              <p:nvPr/>
            </p:nvGrpSpPr>
            <p:grpSpPr bwMode="auto">
              <a:xfrm rot="-610285">
                <a:off x="2260" y="1148"/>
                <a:ext cx="378" cy="520"/>
                <a:chOff x="3061" y="2396"/>
                <a:chExt cx="324" cy="446"/>
              </a:xfrm>
            </p:grpSpPr>
            <p:sp>
              <p:nvSpPr>
                <p:cNvPr id="283686" name="Freeform 38"/>
                <p:cNvSpPr>
                  <a:spLocks noChangeAspect="1"/>
                </p:cNvSpPr>
                <p:nvPr/>
              </p:nvSpPr>
              <p:spPr bwMode="auto">
                <a:xfrm>
                  <a:off x="3203" y="2396"/>
                  <a:ext cx="182" cy="223"/>
                </a:xfrm>
                <a:custGeom>
                  <a:avLst/>
                  <a:gdLst/>
                  <a:ahLst/>
                  <a:cxnLst>
                    <a:cxn ang="0">
                      <a:pos x="106" y="213"/>
                    </a:cxn>
                    <a:cxn ang="0">
                      <a:pos x="127" y="188"/>
                    </a:cxn>
                    <a:cxn ang="0">
                      <a:pos x="138" y="170"/>
                    </a:cxn>
                    <a:cxn ang="0">
                      <a:pos x="147" y="156"/>
                    </a:cxn>
                    <a:cxn ang="0">
                      <a:pos x="165" y="104"/>
                    </a:cxn>
                    <a:cxn ang="0">
                      <a:pos x="174" y="34"/>
                    </a:cxn>
                    <a:cxn ang="0">
                      <a:pos x="172" y="16"/>
                    </a:cxn>
                    <a:cxn ang="0">
                      <a:pos x="165" y="4"/>
                    </a:cxn>
                    <a:cxn ang="0">
                      <a:pos x="152" y="0"/>
                    </a:cxn>
                    <a:cxn ang="0">
                      <a:pos x="138" y="9"/>
                    </a:cxn>
                    <a:cxn ang="0">
                      <a:pos x="129" y="31"/>
                    </a:cxn>
                    <a:cxn ang="0">
                      <a:pos x="118" y="50"/>
                    </a:cxn>
                    <a:cxn ang="0">
                      <a:pos x="99" y="70"/>
                    </a:cxn>
                    <a:cxn ang="0">
                      <a:pos x="77" y="81"/>
                    </a:cxn>
                    <a:cxn ang="0">
                      <a:pos x="43" y="100"/>
                    </a:cxn>
                    <a:cxn ang="0">
                      <a:pos x="25" y="106"/>
                    </a:cxn>
                    <a:cxn ang="0">
                      <a:pos x="13" y="120"/>
                    </a:cxn>
                    <a:cxn ang="0">
                      <a:pos x="0" y="147"/>
                    </a:cxn>
                    <a:cxn ang="0">
                      <a:pos x="6" y="152"/>
                    </a:cxn>
                    <a:cxn ang="0">
                      <a:pos x="22" y="152"/>
                    </a:cxn>
                    <a:cxn ang="0">
                      <a:pos x="61" y="143"/>
                    </a:cxn>
                    <a:cxn ang="0">
                      <a:pos x="75" y="138"/>
                    </a:cxn>
                    <a:cxn ang="0">
                      <a:pos x="86" y="140"/>
                    </a:cxn>
                    <a:cxn ang="0">
                      <a:pos x="95" y="149"/>
                    </a:cxn>
                    <a:cxn ang="0">
                      <a:pos x="97" y="186"/>
                    </a:cxn>
                    <a:cxn ang="0">
                      <a:pos x="102" y="202"/>
                    </a:cxn>
                    <a:cxn ang="0">
                      <a:pos x="106" y="213"/>
                    </a:cxn>
                  </a:cxnLst>
                  <a:rect l="0" t="0" r="r" b="b"/>
                  <a:pathLst>
                    <a:path w="174" h="213">
                      <a:moveTo>
                        <a:pt x="106" y="213"/>
                      </a:moveTo>
                      <a:lnTo>
                        <a:pt x="127" y="188"/>
                      </a:lnTo>
                      <a:lnTo>
                        <a:pt x="138" y="170"/>
                      </a:lnTo>
                      <a:lnTo>
                        <a:pt x="147" y="156"/>
                      </a:lnTo>
                      <a:lnTo>
                        <a:pt x="165" y="104"/>
                      </a:lnTo>
                      <a:lnTo>
                        <a:pt x="174" y="34"/>
                      </a:lnTo>
                      <a:lnTo>
                        <a:pt x="172" y="16"/>
                      </a:lnTo>
                      <a:lnTo>
                        <a:pt x="165" y="4"/>
                      </a:lnTo>
                      <a:lnTo>
                        <a:pt x="152" y="0"/>
                      </a:lnTo>
                      <a:lnTo>
                        <a:pt x="138" y="9"/>
                      </a:lnTo>
                      <a:lnTo>
                        <a:pt x="129" y="31"/>
                      </a:lnTo>
                      <a:lnTo>
                        <a:pt x="118" y="50"/>
                      </a:lnTo>
                      <a:lnTo>
                        <a:pt x="99" y="70"/>
                      </a:lnTo>
                      <a:lnTo>
                        <a:pt x="77" y="81"/>
                      </a:lnTo>
                      <a:lnTo>
                        <a:pt x="43" y="100"/>
                      </a:lnTo>
                      <a:lnTo>
                        <a:pt x="25" y="106"/>
                      </a:lnTo>
                      <a:lnTo>
                        <a:pt x="13" y="120"/>
                      </a:lnTo>
                      <a:lnTo>
                        <a:pt x="0" y="147"/>
                      </a:lnTo>
                      <a:lnTo>
                        <a:pt x="6" y="152"/>
                      </a:lnTo>
                      <a:lnTo>
                        <a:pt x="22" y="152"/>
                      </a:lnTo>
                      <a:lnTo>
                        <a:pt x="61" y="143"/>
                      </a:lnTo>
                      <a:lnTo>
                        <a:pt x="75" y="138"/>
                      </a:lnTo>
                      <a:lnTo>
                        <a:pt x="86" y="140"/>
                      </a:lnTo>
                      <a:lnTo>
                        <a:pt x="95" y="149"/>
                      </a:lnTo>
                      <a:lnTo>
                        <a:pt x="97" y="186"/>
                      </a:lnTo>
                      <a:lnTo>
                        <a:pt x="102" y="202"/>
                      </a:lnTo>
                      <a:lnTo>
                        <a:pt x="106" y="2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3687" name="Freeform 39"/>
                <p:cNvSpPr>
                  <a:spLocks noChangeAspect="1"/>
                </p:cNvSpPr>
                <p:nvPr/>
              </p:nvSpPr>
              <p:spPr bwMode="auto">
                <a:xfrm>
                  <a:off x="3061" y="2540"/>
                  <a:ext cx="253" cy="302"/>
                </a:xfrm>
                <a:custGeom>
                  <a:avLst/>
                  <a:gdLst/>
                  <a:ahLst/>
                  <a:cxnLst>
                    <a:cxn ang="0">
                      <a:pos x="136" y="9"/>
                    </a:cxn>
                    <a:cxn ang="0">
                      <a:pos x="97" y="59"/>
                    </a:cxn>
                    <a:cxn ang="0">
                      <a:pos x="79" y="93"/>
                    </a:cxn>
                    <a:cxn ang="0">
                      <a:pos x="27" y="172"/>
                    </a:cxn>
                    <a:cxn ang="0">
                      <a:pos x="9" y="225"/>
                    </a:cxn>
                    <a:cxn ang="0">
                      <a:pos x="0" y="259"/>
                    </a:cxn>
                    <a:cxn ang="0">
                      <a:pos x="2" y="272"/>
                    </a:cxn>
                    <a:cxn ang="0">
                      <a:pos x="9" y="281"/>
                    </a:cxn>
                    <a:cxn ang="0">
                      <a:pos x="18" y="288"/>
                    </a:cxn>
                    <a:cxn ang="0">
                      <a:pos x="36" y="288"/>
                    </a:cxn>
                    <a:cxn ang="0">
                      <a:pos x="56" y="277"/>
                    </a:cxn>
                    <a:cxn ang="0">
                      <a:pos x="95" y="252"/>
                    </a:cxn>
                    <a:cxn ang="0">
                      <a:pos x="115" y="234"/>
                    </a:cxn>
                    <a:cxn ang="0">
                      <a:pos x="142" y="200"/>
                    </a:cxn>
                    <a:cxn ang="0">
                      <a:pos x="174" y="166"/>
                    </a:cxn>
                    <a:cxn ang="0">
                      <a:pos x="242" y="75"/>
                    </a:cxn>
                    <a:cxn ang="0">
                      <a:pos x="238" y="64"/>
                    </a:cxn>
                    <a:cxn ang="0">
                      <a:pos x="233" y="48"/>
                    </a:cxn>
                    <a:cxn ang="0">
                      <a:pos x="231" y="11"/>
                    </a:cxn>
                    <a:cxn ang="0">
                      <a:pos x="222" y="2"/>
                    </a:cxn>
                    <a:cxn ang="0">
                      <a:pos x="211" y="0"/>
                    </a:cxn>
                    <a:cxn ang="0">
                      <a:pos x="197" y="5"/>
                    </a:cxn>
                    <a:cxn ang="0">
                      <a:pos x="158" y="14"/>
                    </a:cxn>
                    <a:cxn ang="0">
                      <a:pos x="142" y="14"/>
                    </a:cxn>
                    <a:cxn ang="0">
                      <a:pos x="136" y="9"/>
                    </a:cxn>
                  </a:cxnLst>
                  <a:rect l="0" t="0" r="r" b="b"/>
                  <a:pathLst>
                    <a:path w="242" h="288">
                      <a:moveTo>
                        <a:pt x="136" y="9"/>
                      </a:moveTo>
                      <a:lnTo>
                        <a:pt x="97" y="59"/>
                      </a:lnTo>
                      <a:lnTo>
                        <a:pt x="79" y="93"/>
                      </a:lnTo>
                      <a:lnTo>
                        <a:pt x="27" y="172"/>
                      </a:lnTo>
                      <a:lnTo>
                        <a:pt x="9" y="225"/>
                      </a:lnTo>
                      <a:lnTo>
                        <a:pt x="0" y="259"/>
                      </a:lnTo>
                      <a:lnTo>
                        <a:pt x="2" y="272"/>
                      </a:lnTo>
                      <a:lnTo>
                        <a:pt x="9" y="281"/>
                      </a:lnTo>
                      <a:lnTo>
                        <a:pt x="18" y="288"/>
                      </a:lnTo>
                      <a:lnTo>
                        <a:pt x="36" y="288"/>
                      </a:lnTo>
                      <a:lnTo>
                        <a:pt x="56" y="277"/>
                      </a:lnTo>
                      <a:lnTo>
                        <a:pt x="95" y="252"/>
                      </a:lnTo>
                      <a:lnTo>
                        <a:pt x="115" y="234"/>
                      </a:lnTo>
                      <a:lnTo>
                        <a:pt x="142" y="200"/>
                      </a:lnTo>
                      <a:lnTo>
                        <a:pt x="174" y="166"/>
                      </a:lnTo>
                      <a:lnTo>
                        <a:pt x="242" y="75"/>
                      </a:lnTo>
                      <a:lnTo>
                        <a:pt x="238" y="64"/>
                      </a:lnTo>
                      <a:lnTo>
                        <a:pt x="233" y="48"/>
                      </a:lnTo>
                      <a:lnTo>
                        <a:pt x="231" y="11"/>
                      </a:lnTo>
                      <a:lnTo>
                        <a:pt x="222" y="2"/>
                      </a:lnTo>
                      <a:lnTo>
                        <a:pt x="211" y="0"/>
                      </a:lnTo>
                      <a:lnTo>
                        <a:pt x="197" y="5"/>
                      </a:lnTo>
                      <a:lnTo>
                        <a:pt x="158" y="14"/>
                      </a:lnTo>
                      <a:lnTo>
                        <a:pt x="142" y="14"/>
                      </a:lnTo>
                      <a:lnTo>
                        <a:pt x="13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3688" name="Group 40"/>
              <p:cNvGrpSpPr>
                <a:grpSpLocks/>
              </p:cNvGrpSpPr>
              <p:nvPr/>
            </p:nvGrpSpPr>
            <p:grpSpPr bwMode="auto">
              <a:xfrm rot="-882910">
                <a:off x="1173" y="1138"/>
                <a:ext cx="523" cy="680"/>
                <a:chOff x="2214" y="2239"/>
                <a:chExt cx="367" cy="477"/>
              </a:xfrm>
            </p:grpSpPr>
            <p:sp>
              <p:nvSpPr>
                <p:cNvPr id="283689" name="Freeform 41"/>
                <p:cNvSpPr>
                  <a:spLocks noChangeAspect="1"/>
                </p:cNvSpPr>
                <p:nvPr/>
              </p:nvSpPr>
              <p:spPr bwMode="auto">
                <a:xfrm>
                  <a:off x="2336" y="2239"/>
                  <a:ext cx="245" cy="189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2" y="82"/>
                    </a:cxn>
                    <a:cxn ang="0">
                      <a:pos x="2" y="48"/>
                    </a:cxn>
                    <a:cxn ang="0">
                      <a:pos x="9" y="27"/>
                    </a:cxn>
                    <a:cxn ang="0">
                      <a:pos x="27" y="0"/>
                    </a:cxn>
                    <a:cxn ang="0">
                      <a:pos x="54" y="2"/>
                    </a:cxn>
                    <a:cxn ang="0">
                      <a:pos x="61" y="14"/>
                    </a:cxn>
                    <a:cxn ang="0">
                      <a:pos x="36" y="59"/>
                    </a:cxn>
                    <a:cxn ang="0">
                      <a:pos x="61" y="14"/>
                    </a:cxn>
                    <a:cxn ang="0">
                      <a:pos x="70" y="7"/>
                    </a:cxn>
                    <a:cxn ang="0">
                      <a:pos x="82" y="5"/>
                    </a:cxn>
                    <a:cxn ang="0">
                      <a:pos x="102" y="9"/>
                    </a:cxn>
                    <a:cxn ang="0">
                      <a:pos x="136" y="25"/>
                    </a:cxn>
                    <a:cxn ang="0">
                      <a:pos x="145" y="48"/>
                    </a:cxn>
                    <a:cxn ang="0">
                      <a:pos x="141" y="66"/>
                    </a:cxn>
                    <a:cxn ang="0">
                      <a:pos x="129" y="93"/>
                    </a:cxn>
                    <a:cxn ang="0">
                      <a:pos x="141" y="66"/>
                    </a:cxn>
                    <a:cxn ang="0">
                      <a:pos x="145" y="48"/>
                    </a:cxn>
                    <a:cxn ang="0">
                      <a:pos x="156" y="39"/>
                    </a:cxn>
                    <a:cxn ang="0">
                      <a:pos x="184" y="39"/>
                    </a:cxn>
                    <a:cxn ang="0">
                      <a:pos x="204" y="43"/>
                    </a:cxn>
                    <a:cxn ang="0">
                      <a:pos x="224" y="48"/>
                    </a:cxn>
                    <a:cxn ang="0">
                      <a:pos x="231" y="61"/>
                    </a:cxn>
                    <a:cxn ang="0">
                      <a:pos x="234" y="95"/>
                    </a:cxn>
                    <a:cxn ang="0">
                      <a:pos x="227" y="116"/>
                    </a:cxn>
                    <a:cxn ang="0">
                      <a:pos x="197" y="152"/>
                    </a:cxn>
                    <a:cxn ang="0">
                      <a:pos x="181" y="181"/>
                    </a:cxn>
                    <a:cxn ang="0">
                      <a:pos x="141" y="179"/>
                    </a:cxn>
                    <a:cxn ang="0">
                      <a:pos x="97" y="168"/>
                    </a:cxn>
                    <a:cxn ang="0">
                      <a:pos x="50" y="152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234" h="181">
                      <a:moveTo>
                        <a:pt x="0" y="127"/>
                      </a:moveTo>
                      <a:lnTo>
                        <a:pt x="2" y="82"/>
                      </a:lnTo>
                      <a:lnTo>
                        <a:pt x="2" y="48"/>
                      </a:lnTo>
                      <a:lnTo>
                        <a:pt x="9" y="27"/>
                      </a:lnTo>
                      <a:lnTo>
                        <a:pt x="27" y="0"/>
                      </a:lnTo>
                      <a:lnTo>
                        <a:pt x="54" y="2"/>
                      </a:lnTo>
                      <a:lnTo>
                        <a:pt x="61" y="14"/>
                      </a:lnTo>
                      <a:lnTo>
                        <a:pt x="36" y="59"/>
                      </a:lnTo>
                      <a:lnTo>
                        <a:pt x="61" y="14"/>
                      </a:lnTo>
                      <a:lnTo>
                        <a:pt x="70" y="7"/>
                      </a:lnTo>
                      <a:lnTo>
                        <a:pt x="82" y="5"/>
                      </a:lnTo>
                      <a:lnTo>
                        <a:pt x="102" y="9"/>
                      </a:lnTo>
                      <a:lnTo>
                        <a:pt x="136" y="25"/>
                      </a:lnTo>
                      <a:lnTo>
                        <a:pt x="145" y="48"/>
                      </a:lnTo>
                      <a:lnTo>
                        <a:pt x="141" y="66"/>
                      </a:lnTo>
                      <a:lnTo>
                        <a:pt x="129" y="93"/>
                      </a:lnTo>
                      <a:lnTo>
                        <a:pt x="141" y="66"/>
                      </a:lnTo>
                      <a:lnTo>
                        <a:pt x="145" y="48"/>
                      </a:lnTo>
                      <a:lnTo>
                        <a:pt x="156" y="39"/>
                      </a:lnTo>
                      <a:lnTo>
                        <a:pt x="184" y="39"/>
                      </a:lnTo>
                      <a:lnTo>
                        <a:pt x="204" y="43"/>
                      </a:lnTo>
                      <a:lnTo>
                        <a:pt x="224" y="48"/>
                      </a:lnTo>
                      <a:lnTo>
                        <a:pt x="231" y="61"/>
                      </a:lnTo>
                      <a:lnTo>
                        <a:pt x="234" y="95"/>
                      </a:lnTo>
                      <a:lnTo>
                        <a:pt x="227" y="116"/>
                      </a:lnTo>
                      <a:lnTo>
                        <a:pt x="197" y="152"/>
                      </a:lnTo>
                      <a:lnTo>
                        <a:pt x="181" y="181"/>
                      </a:lnTo>
                      <a:lnTo>
                        <a:pt x="141" y="179"/>
                      </a:lnTo>
                      <a:lnTo>
                        <a:pt x="97" y="168"/>
                      </a:lnTo>
                      <a:lnTo>
                        <a:pt x="50" y="15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3690" name="Freeform 42"/>
                <p:cNvSpPr>
                  <a:spLocks noChangeAspect="1"/>
                </p:cNvSpPr>
                <p:nvPr/>
              </p:nvSpPr>
              <p:spPr bwMode="auto">
                <a:xfrm>
                  <a:off x="2214" y="2372"/>
                  <a:ext cx="311" cy="344"/>
                </a:xfrm>
                <a:custGeom>
                  <a:avLst/>
                  <a:gdLst/>
                  <a:ahLst/>
                  <a:cxnLst>
                    <a:cxn ang="0">
                      <a:pos x="297" y="54"/>
                    </a:cxn>
                    <a:cxn ang="0">
                      <a:pos x="257" y="52"/>
                    </a:cxn>
                    <a:cxn ang="0">
                      <a:pos x="213" y="41"/>
                    </a:cxn>
                    <a:cxn ang="0">
                      <a:pos x="166" y="25"/>
                    </a:cxn>
                    <a:cxn ang="0">
                      <a:pos x="116" y="0"/>
                    </a:cxn>
                    <a:cxn ang="0">
                      <a:pos x="100" y="50"/>
                    </a:cxn>
                    <a:cxn ang="0">
                      <a:pos x="55" y="127"/>
                    </a:cxn>
                    <a:cxn ang="0">
                      <a:pos x="25" y="209"/>
                    </a:cxn>
                    <a:cxn ang="0">
                      <a:pos x="0" y="245"/>
                    </a:cxn>
                    <a:cxn ang="0">
                      <a:pos x="0" y="274"/>
                    </a:cxn>
                    <a:cxn ang="0">
                      <a:pos x="7" y="281"/>
                    </a:cxn>
                    <a:cxn ang="0">
                      <a:pos x="32" y="277"/>
                    </a:cxn>
                    <a:cxn ang="0">
                      <a:pos x="52" y="259"/>
                    </a:cxn>
                    <a:cxn ang="0">
                      <a:pos x="82" y="213"/>
                    </a:cxn>
                    <a:cxn ang="0">
                      <a:pos x="175" y="118"/>
                    </a:cxn>
                    <a:cxn ang="0">
                      <a:pos x="179" y="125"/>
                    </a:cxn>
                    <a:cxn ang="0">
                      <a:pos x="186" y="143"/>
                    </a:cxn>
                    <a:cxn ang="0">
                      <a:pos x="184" y="166"/>
                    </a:cxn>
                    <a:cxn ang="0">
                      <a:pos x="177" y="197"/>
                    </a:cxn>
                    <a:cxn ang="0">
                      <a:pos x="155" y="245"/>
                    </a:cxn>
                    <a:cxn ang="0">
                      <a:pos x="134" y="274"/>
                    </a:cxn>
                    <a:cxn ang="0">
                      <a:pos x="123" y="304"/>
                    </a:cxn>
                    <a:cxn ang="0">
                      <a:pos x="130" y="324"/>
                    </a:cxn>
                    <a:cxn ang="0">
                      <a:pos x="139" y="329"/>
                    </a:cxn>
                    <a:cxn ang="0">
                      <a:pos x="164" y="322"/>
                    </a:cxn>
                    <a:cxn ang="0">
                      <a:pos x="204" y="284"/>
                    </a:cxn>
                    <a:cxn ang="0">
                      <a:pos x="238" y="250"/>
                    </a:cxn>
                    <a:cxn ang="0">
                      <a:pos x="250" y="229"/>
                    </a:cxn>
                    <a:cxn ang="0">
                      <a:pos x="261" y="188"/>
                    </a:cxn>
                    <a:cxn ang="0">
                      <a:pos x="266" y="134"/>
                    </a:cxn>
                    <a:cxn ang="0">
                      <a:pos x="275" y="100"/>
                    </a:cxn>
                    <a:cxn ang="0">
                      <a:pos x="297" y="54"/>
                    </a:cxn>
                  </a:cxnLst>
                  <a:rect l="0" t="0" r="r" b="b"/>
                  <a:pathLst>
                    <a:path w="297" h="329">
                      <a:moveTo>
                        <a:pt x="297" y="54"/>
                      </a:moveTo>
                      <a:lnTo>
                        <a:pt x="257" y="52"/>
                      </a:lnTo>
                      <a:lnTo>
                        <a:pt x="213" y="41"/>
                      </a:lnTo>
                      <a:lnTo>
                        <a:pt x="166" y="25"/>
                      </a:lnTo>
                      <a:lnTo>
                        <a:pt x="116" y="0"/>
                      </a:lnTo>
                      <a:lnTo>
                        <a:pt x="100" y="50"/>
                      </a:lnTo>
                      <a:lnTo>
                        <a:pt x="55" y="127"/>
                      </a:lnTo>
                      <a:lnTo>
                        <a:pt x="25" y="209"/>
                      </a:lnTo>
                      <a:lnTo>
                        <a:pt x="0" y="245"/>
                      </a:lnTo>
                      <a:lnTo>
                        <a:pt x="0" y="274"/>
                      </a:lnTo>
                      <a:lnTo>
                        <a:pt x="7" y="281"/>
                      </a:lnTo>
                      <a:lnTo>
                        <a:pt x="32" y="277"/>
                      </a:lnTo>
                      <a:lnTo>
                        <a:pt x="52" y="259"/>
                      </a:lnTo>
                      <a:lnTo>
                        <a:pt x="82" y="213"/>
                      </a:lnTo>
                      <a:lnTo>
                        <a:pt x="175" y="118"/>
                      </a:lnTo>
                      <a:lnTo>
                        <a:pt x="179" y="125"/>
                      </a:lnTo>
                      <a:lnTo>
                        <a:pt x="186" y="143"/>
                      </a:lnTo>
                      <a:lnTo>
                        <a:pt x="184" y="166"/>
                      </a:lnTo>
                      <a:lnTo>
                        <a:pt x="177" y="197"/>
                      </a:lnTo>
                      <a:lnTo>
                        <a:pt x="155" y="245"/>
                      </a:lnTo>
                      <a:lnTo>
                        <a:pt x="134" y="274"/>
                      </a:lnTo>
                      <a:lnTo>
                        <a:pt x="123" y="304"/>
                      </a:lnTo>
                      <a:lnTo>
                        <a:pt x="130" y="324"/>
                      </a:lnTo>
                      <a:lnTo>
                        <a:pt x="139" y="329"/>
                      </a:lnTo>
                      <a:lnTo>
                        <a:pt x="164" y="322"/>
                      </a:lnTo>
                      <a:lnTo>
                        <a:pt x="204" y="284"/>
                      </a:lnTo>
                      <a:lnTo>
                        <a:pt x="238" y="250"/>
                      </a:lnTo>
                      <a:lnTo>
                        <a:pt x="250" y="229"/>
                      </a:lnTo>
                      <a:lnTo>
                        <a:pt x="261" y="188"/>
                      </a:lnTo>
                      <a:lnTo>
                        <a:pt x="266" y="134"/>
                      </a:lnTo>
                      <a:lnTo>
                        <a:pt x="275" y="100"/>
                      </a:lnTo>
                      <a:lnTo>
                        <a:pt x="297" y="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3691" name="Group 43"/>
              <p:cNvGrpSpPr>
                <a:grpSpLocks/>
              </p:cNvGrpSpPr>
              <p:nvPr/>
            </p:nvGrpSpPr>
            <p:grpSpPr bwMode="auto">
              <a:xfrm rot="-844559">
                <a:off x="1836" y="1135"/>
                <a:ext cx="273" cy="639"/>
                <a:chOff x="2711" y="2360"/>
                <a:chExt cx="213" cy="497"/>
              </a:xfrm>
            </p:grpSpPr>
            <p:sp>
              <p:nvSpPr>
                <p:cNvPr id="283692" name="Freeform 44"/>
                <p:cNvSpPr>
                  <a:spLocks noChangeAspect="1"/>
                </p:cNvSpPr>
                <p:nvPr/>
              </p:nvSpPr>
              <p:spPr bwMode="auto">
                <a:xfrm>
                  <a:off x="2763" y="2360"/>
                  <a:ext cx="161" cy="195"/>
                </a:xfrm>
                <a:custGeom>
                  <a:avLst/>
                  <a:gdLst/>
                  <a:ahLst/>
                  <a:cxnLst>
                    <a:cxn ang="0">
                      <a:pos x="50" y="179"/>
                    </a:cxn>
                    <a:cxn ang="0">
                      <a:pos x="18" y="168"/>
                    </a:cxn>
                    <a:cxn ang="0">
                      <a:pos x="2" y="143"/>
                    </a:cxn>
                    <a:cxn ang="0">
                      <a:pos x="0" y="72"/>
                    </a:cxn>
                    <a:cxn ang="0">
                      <a:pos x="11" y="41"/>
                    </a:cxn>
                    <a:cxn ang="0">
                      <a:pos x="30" y="20"/>
                    </a:cxn>
                    <a:cxn ang="0">
                      <a:pos x="77" y="4"/>
                    </a:cxn>
                    <a:cxn ang="0">
                      <a:pos x="102" y="0"/>
                    </a:cxn>
                    <a:cxn ang="0">
                      <a:pos x="111" y="7"/>
                    </a:cxn>
                    <a:cxn ang="0">
                      <a:pos x="127" y="34"/>
                    </a:cxn>
                    <a:cxn ang="0">
                      <a:pos x="154" y="72"/>
                    </a:cxn>
                    <a:cxn ang="0">
                      <a:pos x="154" y="95"/>
                    </a:cxn>
                    <a:cxn ang="0">
                      <a:pos x="143" y="127"/>
                    </a:cxn>
                    <a:cxn ang="0">
                      <a:pos x="114" y="163"/>
                    </a:cxn>
                    <a:cxn ang="0">
                      <a:pos x="107" y="179"/>
                    </a:cxn>
                    <a:cxn ang="0">
                      <a:pos x="93" y="186"/>
                    </a:cxn>
                    <a:cxn ang="0">
                      <a:pos x="50" y="179"/>
                    </a:cxn>
                  </a:cxnLst>
                  <a:rect l="0" t="0" r="r" b="b"/>
                  <a:pathLst>
                    <a:path w="154" h="186">
                      <a:moveTo>
                        <a:pt x="50" y="179"/>
                      </a:moveTo>
                      <a:lnTo>
                        <a:pt x="18" y="168"/>
                      </a:lnTo>
                      <a:lnTo>
                        <a:pt x="2" y="143"/>
                      </a:lnTo>
                      <a:lnTo>
                        <a:pt x="0" y="72"/>
                      </a:lnTo>
                      <a:lnTo>
                        <a:pt x="11" y="41"/>
                      </a:lnTo>
                      <a:lnTo>
                        <a:pt x="30" y="20"/>
                      </a:lnTo>
                      <a:lnTo>
                        <a:pt x="77" y="4"/>
                      </a:lnTo>
                      <a:lnTo>
                        <a:pt x="102" y="0"/>
                      </a:lnTo>
                      <a:lnTo>
                        <a:pt x="111" y="7"/>
                      </a:lnTo>
                      <a:lnTo>
                        <a:pt x="127" y="34"/>
                      </a:lnTo>
                      <a:lnTo>
                        <a:pt x="154" y="72"/>
                      </a:lnTo>
                      <a:lnTo>
                        <a:pt x="154" y="95"/>
                      </a:lnTo>
                      <a:lnTo>
                        <a:pt x="143" y="127"/>
                      </a:lnTo>
                      <a:lnTo>
                        <a:pt x="114" y="163"/>
                      </a:lnTo>
                      <a:lnTo>
                        <a:pt x="107" y="179"/>
                      </a:lnTo>
                      <a:lnTo>
                        <a:pt x="93" y="186"/>
                      </a:lnTo>
                      <a:lnTo>
                        <a:pt x="50" y="1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3693" name="Freeform 45"/>
                <p:cNvSpPr>
                  <a:spLocks noChangeAspect="1"/>
                </p:cNvSpPr>
                <p:nvPr/>
              </p:nvSpPr>
              <p:spPr bwMode="auto">
                <a:xfrm>
                  <a:off x="2711" y="2510"/>
                  <a:ext cx="164" cy="347"/>
                </a:xfrm>
                <a:custGeom>
                  <a:avLst/>
                  <a:gdLst/>
                  <a:ahLst/>
                  <a:cxnLst>
                    <a:cxn ang="0">
                      <a:pos x="100" y="36"/>
                    </a:cxn>
                    <a:cxn ang="0">
                      <a:pos x="68" y="25"/>
                    </a:cxn>
                    <a:cxn ang="0">
                      <a:pos x="52" y="0"/>
                    </a:cxn>
                    <a:cxn ang="0">
                      <a:pos x="43" y="54"/>
                    </a:cxn>
                    <a:cxn ang="0">
                      <a:pos x="18" y="161"/>
                    </a:cxn>
                    <a:cxn ang="0">
                      <a:pos x="9" y="238"/>
                    </a:cxn>
                    <a:cxn ang="0">
                      <a:pos x="0" y="306"/>
                    </a:cxn>
                    <a:cxn ang="0">
                      <a:pos x="7" y="324"/>
                    </a:cxn>
                    <a:cxn ang="0">
                      <a:pos x="12" y="331"/>
                    </a:cxn>
                    <a:cxn ang="0">
                      <a:pos x="18" y="328"/>
                    </a:cxn>
                    <a:cxn ang="0">
                      <a:pos x="34" y="315"/>
                    </a:cxn>
                    <a:cxn ang="0">
                      <a:pos x="64" y="254"/>
                    </a:cxn>
                    <a:cxn ang="0">
                      <a:pos x="98" y="186"/>
                    </a:cxn>
                    <a:cxn ang="0">
                      <a:pos x="136" y="81"/>
                    </a:cxn>
                    <a:cxn ang="0">
                      <a:pos x="157" y="36"/>
                    </a:cxn>
                    <a:cxn ang="0">
                      <a:pos x="143" y="43"/>
                    </a:cxn>
                    <a:cxn ang="0">
                      <a:pos x="100" y="36"/>
                    </a:cxn>
                  </a:cxnLst>
                  <a:rect l="0" t="0" r="r" b="b"/>
                  <a:pathLst>
                    <a:path w="157" h="331">
                      <a:moveTo>
                        <a:pt x="100" y="36"/>
                      </a:moveTo>
                      <a:lnTo>
                        <a:pt x="68" y="25"/>
                      </a:lnTo>
                      <a:lnTo>
                        <a:pt x="52" y="0"/>
                      </a:lnTo>
                      <a:lnTo>
                        <a:pt x="43" y="54"/>
                      </a:lnTo>
                      <a:lnTo>
                        <a:pt x="18" y="161"/>
                      </a:lnTo>
                      <a:lnTo>
                        <a:pt x="9" y="238"/>
                      </a:lnTo>
                      <a:lnTo>
                        <a:pt x="0" y="306"/>
                      </a:lnTo>
                      <a:lnTo>
                        <a:pt x="7" y="324"/>
                      </a:lnTo>
                      <a:lnTo>
                        <a:pt x="12" y="331"/>
                      </a:lnTo>
                      <a:lnTo>
                        <a:pt x="18" y="328"/>
                      </a:lnTo>
                      <a:lnTo>
                        <a:pt x="34" y="315"/>
                      </a:lnTo>
                      <a:lnTo>
                        <a:pt x="64" y="254"/>
                      </a:lnTo>
                      <a:lnTo>
                        <a:pt x="98" y="186"/>
                      </a:lnTo>
                      <a:lnTo>
                        <a:pt x="136" y="81"/>
                      </a:lnTo>
                      <a:lnTo>
                        <a:pt x="157" y="36"/>
                      </a:lnTo>
                      <a:lnTo>
                        <a:pt x="143" y="43"/>
                      </a:lnTo>
                      <a:lnTo>
                        <a:pt x="100" y="3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3694" name="Group 46"/>
              <p:cNvGrpSpPr>
                <a:grpSpLocks/>
              </p:cNvGrpSpPr>
              <p:nvPr/>
            </p:nvGrpSpPr>
            <p:grpSpPr bwMode="auto">
              <a:xfrm rot="-610285">
                <a:off x="2038" y="1121"/>
                <a:ext cx="278" cy="734"/>
                <a:chOff x="2894" y="2383"/>
                <a:chExt cx="195" cy="515"/>
              </a:xfrm>
            </p:grpSpPr>
            <p:sp>
              <p:nvSpPr>
                <p:cNvPr id="283695" name="Freeform 47"/>
                <p:cNvSpPr>
                  <a:spLocks noChangeAspect="1"/>
                </p:cNvSpPr>
                <p:nvPr/>
              </p:nvSpPr>
              <p:spPr bwMode="auto">
                <a:xfrm>
                  <a:off x="2937" y="2383"/>
                  <a:ext cx="152" cy="210"/>
                </a:xfrm>
                <a:custGeom>
                  <a:avLst/>
                  <a:gdLst/>
                  <a:ahLst/>
                  <a:cxnLst>
                    <a:cxn ang="0">
                      <a:pos x="52" y="200"/>
                    </a:cxn>
                    <a:cxn ang="0">
                      <a:pos x="18" y="186"/>
                    </a:cxn>
                    <a:cxn ang="0">
                      <a:pos x="0" y="180"/>
                    </a:cxn>
                    <a:cxn ang="0">
                      <a:pos x="9" y="132"/>
                    </a:cxn>
                    <a:cxn ang="0">
                      <a:pos x="4" y="82"/>
                    </a:cxn>
                    <a:cxn ang="0">
                      <a:pos x="16" y="46"/>
                    </a:cxn>
                    <a:cxn ang="0">
                      <a:pos x="29" y="21"/>
                    </a:cxn>
                    <a:cxn ang="0">
                      <a:pos x="97" y="0"/>
                    </a:cxn>
                    <a:cxn ang="0">
                      <a:pos x="102" y="0"/>
                    </a:cxn>
                    <a:cxn ang="0">
                      <a:pos x="136" y="23"/>
                    </a:cxn>
                    <a:cxn ang="0">
                      <a:pos x="145" y="41"/>
                    </a:cxn>
                    <a:cxn ang="0">
                      <a:pos x="143" y="68"/>
                    </a:cxn>
                    <a:cxn ang="0">
                      <a:pos x="131" y="105"/>
                    </a:cxn>
                    <a:cxn ang="0">
                      <a:pos x="104" y="175"/>
                    </a:cxn>
                    <a:cxn ang="0">
                      <a:pos x="77" y="198"/>
                    </a:cxn>
                    <a:cxn ang="0">
                      <a:pos x="52" y="200"/>
                    </a:cxn>
                  </a:cxnLst>
                  <a:rect l="0" t="0" r="r" b="b"/>
                  <a:pathLst>
                    <a:path w="145" h="200">
                      <a:moveTo>
                        <a:pt x="52" y="200"/>
                      </a:moveTo>
                      <a:lnTo>
                        <a:pt x="18" y="186"/>
                      </a:lnTo>
                      <a:lnTo>
                        <a:pt x="0" y="180"/>
                      </a:lnTo>
                      <a:lnTo>
                        <a:pt x="9" y="132"/>
                      </a:lnTo>
                      <a:lnTo>
                        <a:pt x="4" y="82"/>
                      </a:lnTo>
                      <a:lnTo>
                        <a:pt x="16" y="46"/>
                      </a:lnTo>
                      <a:lnTo>
                        <a:pt x="29" y="2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36" y="23"/>
                      </a:lnTo>
                      <a:lnTo>
                        <a:pt x="145" y="41"/>
                      </a:lnTo>
                      <a:lnTo>
                        <a:pt x="143" y="68"/>
                      </a:lnTo>
                      <a:lnTo>
                        <a:pt x="131" y="105"/>
                      </a:lnTo>
                      <a:lnTo>
                        <a:pt x="104" y="175"/>
                      </a:lnTo>
                      <a:lnTo>
                        <a:pt x="77" y="198"/>
                      </a:lnTo>
                      <a:lnTo>
                        <a:pt x="52" y="2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3696" name="Freeform 48"/>
                <p:cNvSpPr>
                  <a:spLocks noChangeAspect="1"/>
                </p:cNvSpPr>
                <p:nvPr/>
              </p:nvSpPr>
              <p:spPr bwMode="auto">
                <a:xfrm>
                  <a:off x="2894" y="2566"/>
                  <a:ext cx="152" cy="332"/>
                </a:xfrm>
                <a:custGeom>
                  <a:avLst/>
                  <a:gdLst/>
                  <a:ahLst/>
                  <a:cxnLst>
                    <a:cxn ang="0">
                      <a:pos x="93" y="25"/>
                    </a:cxn>
                    <a:cxn ang="0">
                      <a:pos x="59" y="11"/>
                    </a:cxn>
                    <a:cxn ang="0">
                      <a:pos x="41" y="5"/>
                    </a:cxn>
                    <a:cxn ang="0">
                      <a:pos x="20" y="86"/>
                    </a:cxn>
                    <a:cxn ang="0">
                      <a:pos x="13" y="141"/>
                    </a:cxn>
                    <a:cxn ang="0">
                      <a:pos x="2" y="215"/>
                    </a:cxn>
                    <a:cxn ang="0">
                      <a:pos x="0" y="254"/>
                    </a:cxn>
                    <a:cxn ang="0">
                      <a:pos x="2" y="283"/>
                    </a:cxn>
                    <a:cxn ang="0">
                      <a:pos x="9" y="308"/>
                    </a:cxn>
                    <a:cxn ang="0">
                      <a:pos x="23" y="317"/>
                    </a:cxn>
                    <a:cxn ang="0">
                      <a:pos x="32" y="313"/>
                    </a:cxn>
                    <a:cxn ang="0">
                      <a:pos x="45" y="295"/>
                    </a:cxn>
                    <a:cxn ang="0">
                      <a:pos x="54" y="268"/>
                    </a:cxn>
                    <a:cxn ang="0">
                      <a:pos x="66" y="231"/>
                    </a:cxn>
                    <a:cxn ang="0">
                      <a:pos x="93" y="161"/>
                    </a:cxn>
                    <a:cxn ang="0">
                      <a:pos x="113" y="107"/>
                    </a:cxn>
                    <a:cxn ang="0">
                      <a:pos x="145" y="0"/>
                    </a:cxn>
                    <a:cxn ang="0">
                      <a:pos x="118" y="23"/>
                    </a:cxn>
                    <a:cxn ang="0">
                      <a:pos x="93" y="25"/>
                    </a:cxn>
                  </a:cxnLst>
                  <a:rect l="0" t="0" r="r" b="b"/>
                  <a:pathLst>
                    <a:path w="145" h="317">
                      <a:moveTo>
                        <a:pt x="93" y="25"/>
                      </a:moveTo>
                      <a:lnTo>
                        <a:pt x="59" y="11"/>
                      </a:lnTo>
                      <a:lnTo>
                        <a:pt x="41" y="5"/>
                      </a:lnTo>
                      <a:lnTo>
                        <a:pt x="20" y="86"/>
                      </a:lnTo>
                      <a:lnTo>
                        <a:pt x="13" y="141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83"/>
                      </a:lnTo>
                      <a:lnTo>
                        <a:pt x="9" y="308"/>
                      </a:lnTo>
                      <a:lnTo>
                        <a:pt x="23" y="317"/>
                      </a:lnTo>
                      <a:lnTo>
                        <a:pt x="32" y="313"/>
                      </a:lnTo>
                      <a:lnTo>
                        <a:pt x="45" y="295"/>
                      </a:lnTo>
                      <a:lnTo>
                        <a:pt x="54" y="268"/>
                      </a:lnTo>
                      <a:lnTo>
                        <a:pt x="66" y="231"/>
                      </a:lnTo>
                      <a:lnTo>
                        <a:pt x="93" y="161"/>
                      </a:lnTo>
                      <a:lnTo>
                        <a:pt x="113" y="107"/>
                      </a:lnTo>
                      <a:lnTo>
                        <a:pt x="145" y="0"/>
                      </a:lnTo>
                      <a:lnTo>
                        <a:pt x="118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83697" name="Group 49"/>
              <p:cNvGrpSpPr>
                <a:grpSpLocks/>
              </p:cNvGrpSpPr>
              <p:nvPr/>
            </p:nvGrpSpPr>
            <p:grpSpPr bwMode="auto">
              <a:xfrm rot="-908756">
                <a:off x="1595" y="1148"/>
                <a:ext cx="313" cy="630"/>
                <a:chOff x="2497" y="2338"/>
                <a:chExt cx="228" cy="459"/>
              </a:xfrm>
            </p:grpSpPr>
            <p:sp>
              <p:nvSpPr>
                <p:cNvPr id="283698" name="Freeform 50"/>
                <p:cNvSpPr>
                  <a:spLocks noChangeAspect="1"/>
                </p:cNvSpPr>
                <p:nvPr/>
              </p:nvSpPr>
              <p:spPr bwMode="auto">
                <a:xfrm>
                  <a:off x="2568" y="2338"/>
                  <a:ext cx="157" cy="172"/>
                </a:xfrm>
                <a:custGeom>
                  <a:avLst/>
                  <a:gdLst/>
                  <a:ahLst/>
                  <a:cxnLst>
                    <a:cxn ang="0">
                      <a:pos x="52" y="157"/>
                    </a:cxn>
                    <a:cxn ang="0">
                      <a:pos x="14" y="141"/>
                    </a:cxn>
                    <a:cxn ang="0">
                      <a:pos x="0" y="125"/>
                    </a:cxn>
                    <a:cxn ang="0">
                      <a:pos x="2" y="114"/>
                    </a:cxn>
                    <a:cxn ang="0">
                      <a:pos x="5" y="71"/>
                    </a:cxn>
                    <a:cxn ang="0">
                      <a:pos x="5" y="48"/>
                    </a:cxn>
                    <a:cxn ang="0">
                      <a:pos x="18" y="21"/>
                    </a:cxn>
                    <a:cxn ang="0">
                      <a:pos x="36" y="5"/>
                    </a:cxn>
                    <a:cxn ang="0">
                      <a:pos x="66" y="5"/>
                    </a:cxn>
                    <a:cxn ang="0">
                      <a:pos x="102" y="0"/>
                    </a:cxn>
                    <a:cxn ang="0">
                      <a:pos x="111" y="0"/>
                    </a:cxn>
                    <a:cxn ang="0">
                      <a:pos x="132" y="21"/>
                    </a:cxn>
                    <a:cxn ang="0">
                      <a:pos x="139" y="39"/>
                    </a:cxn>
                    <a:cxn ang="0">
                      <a:pos x="150" y="64"/>
                    </a:cxn>
                    <a:cxn ang="0">
                      <a:pos x="148" y="80"/>
                    </a:cxn>
                    <a:cxn ang="0">
                      <a:pos x="136" y="107"/>
                    </a:cxn>
                    <a:cxn ang="0">
                      <a:pos x="102" y="141"/>
                    </a:cxn>
                    <a:cxn ang="0">
                      <a:pos x="93" y="159"/>
                    </a:cxn>
                    <a:cxn ang="0">
                      <a:pos x="73" y="164"/>
                    </a:cxn>
                    <a:cxn ang="0">
                      <a:pos x="52" y="157"/>
                    </a:cxn>
                  </a:cxnLst>
                  <a:rect l="0" t="0" r="r" b="b"/>
                  <a:pathLst>
                    <a:path w="150" h="164">
                      <a:moveTo>
                        <a:pt x="52" y="157"/>
                      </a:moveTo>
                      <a:lnTo>
                        <a:pt x="14" y="141"/>
                      </a:lnTo>
                      <a:lnTo>
                        <a:pt x="0" y="125"/>
                      </a:lnTo>
                      <a:lnTo>
                        <a:pt x="2" y="114"/>
                      </a:lnTo>
                      <a:lnTo>
                        <a:pt x="5" y="71"/>
                      </a:lnTo>
                      <a:lnTo>
                        <a:pt x="5" y="48"/>
                      </a:lnTo>
                      <a:lnTo>
                        <a:pt x="18" y="21"/>
                      </a:lnTo>
                      <a:lnTo>
                        <a:pt x="36" y="5"/>
                      </a:lnTo>
                      <a:lnTo>
                        <a:pt x="66" y="5"/>
                      </a:lnTo>
                      <a:lnTo>
                        <a:pt x="102" y="0"/>
                      </a:lnTo>
                      <a:lnTo>
                        <a:pt x="111" y="0"/>
                      </a:lnTo>
                      <a:lnTo>
                        <a:pt x="132" y="21"/>
                      </a:lnTo>
                      <a:lnTo>
                        <a:pt x="139" y="39"/>
                      </a:lnTo>
                      <a:lnTo>
                        <a:pt x="150" y="64"/>
                      </a:lnTo>
                      <a:lnTo>
                        <a:pt x="148" y="80"/>
                      </a:lnTo>
                      <a:lnTo>
                        <a:pt x="136" y="107"/>
                      </a:lnTo>
                      <a:lnTo>
                        <a:pt x="102" y="141"/>
                      </a:lnTo>
                      <a:lnTo>
                        <a:pt x="93" y="159"/>
                      </a:lnTo>
                      <a:lnTo>
                        <a:pt x="73" y="164"/>
                      </a:lnTo>
                      <a:lnTo>
                        <a:pt x="52" y="1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3699" name="Freeform 51"/>
                <p:cNvSpPr>
                  <a:spLocks noChangeAspect="1"/>
                </p:cNvSpPr>
                <p:nvPr/>
              </p:nvSpPr>
              <p:spPr bwMode="auto">
                <a:xfrm>
                  <a:off x="2497" y="2469"/>
                  <a:ext cx="169" cy="328"/>
                </a:xfrm>
                <a:custGeom>
                  <a:avLst/>
                  <a:gdLst/>
                  <a:ahLst/>
                  <a:cxnLst>
                    <a:cxn ang="0">
                      <a:pos x="120" y="32"/>
                    </a:cxn>
                    <a:cxn ang="0">
                      <a:pos x="82" y="16"/>
                    </a:cxn>
                    <a:cxn ang="0">
                      <a:pos x="68" y="0"/>
                    </a:cxn>
                    <a:cxn ang="0">
                      <a:pos x="52" y="50"/>
                    </a:cxn>
                    <a:cxn ang="0">
                      <a:pos x="23" y="150"/>
                    </a:cxn>
                    <a:cxn ang="0">
                      <a:pos x="9" y="222"/>
                    </a:cxn>
                    <a:cxn ang="0">
                      <a:pos x="0" y="286"/>
                    </a:cxn>
                    <a:cxn ang="0">
                      <a:pos x="5" y="306"/>
                    </a:cxn>
                    <a:cxn ang="0">
                      <a:pos x="14" y="313"/>
                    </a:cxn>
                    <a:cxn ang="0">
                      <a:pos x="18" y="311"/>
                    </a:cxn>
                    <a:cxn ang="0">
                      <a:pos x="32" y="297"/>
                    </a:cxn>
                    <a:cxn ang="0">
                      <a:pos x="64" y="243"/>
                    </a:cxn>
                    <a:cxn ang="0">
                      <a:pos x="100" y="168"/>
                    </a:cxn>
                    <a:cxn ang="0">
                      <a:pos x="143" y="73"/>
                    </a:cxn>
                    <a:cxn ang="0">
                      <a:pos x="161" y="34"/>
                    </a:cxn>
                    <a:cxn ang="0">
                      <a:pos x="141" y="39"/>
                    </a:cxn>
                    <a:cxn ang="0">
                      <a:pos x="120" y="32"/>
                    </a:cxn>
                  </a:cxnLst>
                  <a:rect l="0" t="0" r="r" b="b"/>
                  <a:pathLst>
                    <a:path w="161" h="313">
                      <a:moveTo>
                        <a:pt x="120" y="32"/>
                      </a:moveTo>
                      <a:lnTo>
                        <a:pt x="82" y="16"/>
                      </a:lnTo>
                      <a:lnTo>
                        <a:pt x="68" y="0"/>
                      </a:lnTo>
                      <a:lnTo>
                        <a:pt x="52" y="50"/>
                      </a:lnTo>
                      <a:lnTo>
                        <a:pt x="23" y="150"/>
                      </a:lnTo>
                      <a:lnTo>
                        <a:pt x="9" y="222"/>
                      </a:lnTo>
                      <a:lnTo>
                        <a:pt x="0" y="286"/>
                      </a:lnTo>
                      <a:lnTo>
                        <a:pt x="5" y="306"/>
                      </a:lnTo>
                      <a:lnTo>
                        <a:pt x="14" y="313"/>
                      </a:lnTo>
                      <a:lnTo>
                        <a:pt x="18" y="311"/>
                      </a:lnTo>
                      <a:lnTo>
                        <a:pt x="32" y="297"/>
                      </a:lnTo>
                      <a:lnTo>
                        <a:pt x="64" y="243"/>
                      </a:lnTo>
                      <a:lnTo>
                        <a:pt x="100" y="168"/>
                      </a:lnTo>
                      <a:lnTo>
                        <a:pt x="143" y="73"/>
                      </a:lnTo>
                      <a:lnTo>
                        <a:pt x="161" y="34"/>
                      </a:lnTo>
                      <a:lnTo>
                        <a:pt x="141" y="39"/>
                      </a:lnTo>
                      <a:lnTo>
                        <a:pt x="120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283700" name="Group 52"/>
            <p:cNvGrpSpPr>
              <a:grpSpLocks/>
            </p:cNvGrpSpPr>
            <p:nvPr/>
          </p:nvGrpSpPr>
          <p:grpSpPr bwMode="auto">
            <a:xfrm rot="-610285">
              <a:off x="2554" y="671"/>
              <a:ext cx="224" cy="662"/>
              <a:chOff x="3276" y="1885"/>
              <a:chExt cx="197" cy="582"/>
            </a:xfrm>
          </p:grpSpPr>
          <p:sp>
            <p:nvSpPr>
              <p:cNvPr id="283701" name="Freeform 53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02" name="Freeform 54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703" name="Group 55"/>
            <p:cNvGrpSpPr>
              <a:grpSpLocks/>
            </p:cNvGrpSpPr>
            <p:nvPr/>
          </p:nvGrpSpPr>
          <p:grpSpPr bwMode="auto">
            <a:xfrm>
              <a:off x="1896" y="676"/>
              <a:ext cx="201" cy="664"/>
              <a:chOff x="2932" y="1847"/>
              <a:chExt cx="157" cy="517"/>
            </a:xfrm>
          </p:grpSpPr>
          <p:sp>
            <p:nvSpPr>
              <p:cNvPr id="283704" name="Freeform 56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05" name="Freeform 57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706" name="Group 58"/>
            <p:cNvGrpSpPr>
              <a:grpSpLocks/>
            </p:cNvGrpSpPr>
            <p:nvPr/>
          </p:nvGrpSpPr>
          <p:grpSpPr bwMode="auto">
            <a:xfrm rot="311971">
              <a:off x="2096" y="623"/>
              <a:ext cx="230" cy="718"/>
              <a:chOff x="3046" y="1845"/>
              <a:chExt cx="154" cy="519"/>
            </a:xfrm>
          </p:grpSpPr>
          <p:sp>
            <p:nvSpPr>
              <p:cNvPr id="283707" name="Freeform 59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08" name="Freeform 60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709" name="Group 61"/>
            <p:cNvGrpSpPr>
              <a:grpSpLocks/>
            </p:cNvGrpSpPr>
            <p:nvPr/>
          </p:nvGrpSpPr>
          <p:grpSpPr bwMode="auto">
            <a:xfrm rot="-269542">
              <a:off x="1708" y="680"/>
              <a:ext cx="175" cy="664"/>
              <a:chOff x="2765" y="1797"/>
              <a:chExt cx="167" cy="548"/>
            </a:xfrm>
          </p:grpSpPr>
          <p:sp>
            <p:nvSpPr>
              <p:cNvPr id="283710" name="Freeform 62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11" name="Freeform 63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3712" name="Group 64"/>
            <p:cNvGrpSpPr>
              <a:grpSpLocks/>
            </p:cNvGrpSpPr>
            <p:nvPr/>
          </p:nvGrpSpPr>
          <p:grpSpPr bwMode="auto">
            <a:xfrm rot="-952248">
              <a:off x="1323" y="670"/>
              <a:ext cx="386" cy="685"/>
              <a:chOff x="2459" y="1733"/>
              <a:chExt cx="316" cy="560"/>
            </a:xfrm>
          </p:grpSpPr>
          <p:sp>
            <p:nvSpPr>
              <p:cNvPr id="283713" name="Freeform 65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14" name="Freeform 66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3715" name="Freeform 67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2"/>
          <p:cNvGrpSpPr>
            <a:grpSpLocks/>
          </p:cNvGrpSpPr>
          <p:nvPr/>
        </p:nvGrpSpPr>
        <p:grpSpPr bwMode="auto">
          <a:xfrm>
            <a:off x="1566863" y="1804988"/>
            <a:ext cx="2325687" cy="1165225"/>
            <a:chOff x="1173" y="1121"/>
            <a:chExt cx="1465" cy="734"/>
          </a:xfrm>
        </p:grpSpPr>
        <p:grpSp>
          <p:nvGrpSpPr>
            <p:cNvPr id="284675" name="Group 3"/>
            <p:cNvGrpSpPr>
              <a:grpSpLocks/>
            </p:cNvGrpSpPr>
            <p:nvPr/>
          </p:nvGrpSpPr>
          <p:grpSpPr bwMode="auto">
            <a:xfrm rot="-610285">
              <a:off x="2260" y="1148"/>
              <a:ext cx="378" cy="520"/>
              <a:chOff x="3061" y="2396"/>
              <a:chExt cx="324" cy="446"/>
            </a:xfrm>
          </p:grpSpPr>
          <p:sp>
            <p:nvSpPr>
              <p:cNvPr id="284676" name="Freeform 4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677" name="Freeform 5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4678" name="Group 6"/>
            <p:cNvGrpSpPr>
              <a:grpSpLocks/>
            </p:cNvGrpSpPr>
            <p:nvPr/>
          </p:nvGrpSpPr>
          <p:grpSpPr bwMode="auto">
            <a:xfrm rot="-882910">
              <a:off x="1173" y="1138"/>
              <a:ext cx="523" cy="680"/>
              <a:chOff x="2214" y="2239"/>
              <a:chExt cx="367" cy="477"/>
            </a:xfrm>
          </p:grpSpPr>
          <p:sp>
            <p:nvSpPr>
              <p:cNvPr id="284679" name="Freeform 7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680" name="Freeform 8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4681" name="Group 9"/>
            <p:cNvGrpSpPr>
              <a:grpSpLocks/>
            </p:cNvGrpSpPr>
            <p:nvPr/>
          </p:nvGrpSpPr>
          <p:grpSpPr bwMode="auto">
            <a:xfrm rot="-844559">
              <a:off x="1836" y="1135"/>
              <a:ext cx="273" cy="639"/>
              <a:chOff x="2711" y="2360"/>
              <a:chExt cx="213" cy="497"/>
            </a:xfrm>
          </p:grpSpPr>
          <p:sp>
            <p:nvSpPr>
              <p:cNvPr id="284682" name="Freeform 10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683" name="Freeform 11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4684" name="Group 12"/>
            <p:cNvGrpSpPr>
              <a:grpSpLocks/>
            </p:cNvGrpSpPr>
            <p:nvPr/>
          </p:nvGrpSpPr>
          <p:grpSpPr bwMode="auto">
            <a:xfrm rot="-610285">
              <a:off x="2038" y="1121"/>
              <a:ext cx="278" cy="734"/>
              <a:chOff x="2894" y="2383"/>
              <a:chExt cx="195" cy="515"/>
            </a:xfrm>
          </p:grpSpPr>
          <p:sp>
            <p:nvSpPr>
              <p:cNvPr id="284685" name="Freeform 13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686" name="Freeform 14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4687" name="Group 15"/>
            <p:cNvGrpSpPr>
              <a:grpSpLocks/>
            </p:cNvGrpSpPr>
            <p:nvPr/>
          </p:nvGrpSpPr>
          <p:grpSpPr bwMode="auto">
            <a:xfrm rot="-908756">
              <a:off x="1595" y="1148"/>
              <a:ext cx="313" cy="630"/>
              <a:chOff x="2497" y="2338"/>
              <a:chExt cx="228" cy="459"/>
            </a:xfrm>
          </p:grpSpPr>
          <p:sp>
            <p:nvSpPr>
              <p:cNvPr id="284688" name="Freeform 16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4689" name="Freeform 17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4690" name="Group 18"/>
          <p:cNvGrpSpPr>
            <a:grpSpLocks/>
          </p:cNvGrpSpPr>
          <p:nvPr/>
        </p:nvGrpSpPr>
        <p:grpSpPr bwMode="auto">
          <a:xfrm rot="-610285">
            <a:off x="3838575" y="849313"/>
            <a:ext cx="355600" cy="1050925"/>
            <a:chOff x="3276" y="1885"/>
            <a:chExt cx="197" cy="582"/>
          </a:xfrm>
        </p:grpSpPr>
        <p:sp>
          <p:nvSpPr>
            <p:cNvPr id="284691" name="Freeform 19"/>
            <p:cNvSpPr>
              <a:spLocks noChangeAspect="1"/>
            </p:cNvSpPr>
            <p:nvPr/>
          </p:nvSpPr>
          <p:spPr bwMode="auto">
            <a:xfrm>
              <a:off x="3295" y="2191"/>
              <a:ext cx="178" cy="276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0" y="45"/>
                </a:cxn>
                <a:cxn ang="0">
                  <a:pos x="7" y="72"/>
                </a:cxn>
                <a:cxn ang="0">
                  <a:pos x="23" y="97"/>
                </a:cxn>
                <a:cxn ang="0">
                  <a:pos x="41" y="120"/>
                </a:cxn>
                <a:cxn ang="0">
                  <a:pos x="64" y="154"/>
                </a:cxn>
                <a:cxn ang="0">
                  <a:pos x="79" y="190"/>
                </a:cxn>
                <a:cxn ang="0">
                  <a:pos x="79" y="211"/>
                </a:cxn>
                <a:cxn ang="0">
                  <a:pos x="91" y="231"/>
                </a:cxn>
                <a:cxn ang="0">
                  <a:pos x="111" y="258"/>
                </a:cxn>
                <a:cxn ang="0">
                  <a:pos x="120" y="263"/>
                </a:cxn>
                <a:cxn ang="0">
                  <a:pos x="129" y="261"/>
                </a:cxn>
                <a:cxn ang="0">
                  <a:pos x="145" y="222"/>
                </a:cxn>
                <a:cxn ang="0">
                  <a:pos x="161" y="170"/>
                </a:cxn>
                <a:cxn ang="0">
                  <a:pos x="170" y="118"/>
                </a:cxn>
                <a:cxn ang="0">
                  <a:pos x="168" y="75"/>
                </a:cxn>
                <a:cxn ang="0">
                  <a:pos x="166" y="43"/>
                </a:cxn>
                <a:cxn ang="0">
                  <a:pos x="157" y="20"/>
                </a:cxn>
                <a:cxn ang="0">
                  <a:pos x="143" y="0"/>
                </a:cxn>
                <a:cxn ang="0">
                  <a:pos x="132" y="7"/>
                </a:cxn>
                <a:cxn ang="0">
                  <a:pos x="123" y="22"/>
                </a:cxn>
                <a:cxn ang="0">
                  <a:pos x="111" y="54"/>
                </a:cxn>
                <a:cxn ang="0">
                  <a:pos x="100" y="68"/>
                </a:cxn>
                <a:cxn ang="0">
                  <a:pos x="91" y="72"/>
                </a:cxn>
                <a:cxn ang="0">
                  <a:pos x="68" y="70"/>
                </a:cxn>
                <a:cxn ang="0">
                  <a:pos x="48" y="52"/>
                </a:cxn>
                <a:cxn ang="0">
                  <a:pos x="34" y="38"/>
                </a:cxn>
                <a:cxn ang="0">
                  <a:pos x="18" y="31"/>
                </a:cxn>
                <a:cxn ang="0">
                  <a:pos x="7" y="29"/>
                </a:cxn>
              </a:cxnLst>
              <a:rect l="0" t="0" r="r" b="b"/>
              <a:pathLst>
                <a:path w="170" h="263">
                  <a:moveTo>
                    <a:pt x="7" y="29"/>
                  </a:moveTo>
                  <a:lnTo>
                    <a:pt x="0" y="45"/>
                  </a:lnTo>
                  <a:lnTo>
                    <a:pt x="7" y="72"/>
                  </a:lnTo>
                  <a:lnTo>
                    <a:pt x="23" y="97"/>
                  </a:lnTo>
                  <a:lnTo>
                    <a:pt x="41" y="120"/>
                  </a:lnTo>
                  <a:lnTo>
                    <a:pt x="64" y="154"/>
                  </a:lnTo>
                  <a:lnTo>
                    <a:pt x="79" y="190"/>
                  </a:lnTo>
                  <a:lnTo>
                    <a:pt x="79" y="211"/>
                  </a:lnTo>
                  <a:lnTo>
                    <a:pt x="91" y="231"/>
                  </a:lnTo>
                  <a:lnTo>
                    <a:pt x="111" y="258"/>
                  </a:lnTo>
                  <a:lnTo>
                    <a:pt x="120" y="263"/>
                  </a:lnTo>
                  <a:lnTo>
                    <a:pt x="129" y="261"/>
                  </a:lnTo>
                  <a:lnTo>
                    <a:pt x="145" y="222"/>
                  </a:lnTo>
                  <a:lnTo>
                    <a:pt x="161" y="170"/>
                  </a:lnTo>
                  <a:lnTo>
                    <a:pt x="170" y="118"/>
                  </a:lnTo>
                  <a:lnTo>
                    <a:pt x="168" y="75"/>
                  </a:lnTo>
                  <a:lnTo>
                    <a:pt x="166" y="43"/>
                  </a:lnTo>
                  <a:lnTo>
                    <a:pt x="157" y="20"/>
                  </a:lnTo>
                  <a:lnTo>
                    <a:pt x="143" y="0"/>
                  </a:lnTo>
                  <a:lnTo>
                    <a:pt x="132" y="7"/>
                  </a:lnTo>
                  <a:lnTo>
                    <a:pt x="123" y="22"/>
                  </a:lnTo>
                  <a:lnTo>
                    <a:pt x="111" y="54"/>
                  </a:lnTo>
                  <a:lnTo>
                    <a:pt x="100" y="68"/>
                  </a:lnTo>
                  <a:lnTo>
                    <a:pt x="91" y="72"/>
                  </a:lnTo>
                  <a:lnTo>
                    <a:pt x="68" y="70"/>
                  </a:lnTo>
                  <a:lnTo>
                    <a:pt x="48" y="52"/>
                  </a:lnTo>
                  <a:lnTo>
                    <a:pt x="34" y="38"/>
                  </a:lnTo>
                  <a:lnTo>
                    <a:pt x="18" y="3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692" name="Freeform 20"/>
            <p:cNvSpPr>
              <a:spLocks noChangeAspect="1"/>
            </p:cNvSpPr>
            <p:nvPr/>
          </p:nvSpPr>
          <p:spPr bwMode="auto">
            <a:xfrm>
              <a:off x="3276" y="1885"/>
              <a:ext cx="169" cy="382"/>
            </a:xfrm>
            <a:custGeom>
              <a:avLst/>
              <a:gdLst/>
              <a:ahLst/>
              <a:cxnLst>
                <a:cxn ang="0">
                  <a:pos x="161" y="293"/>
                </a:cxn>
                <a:cxn ang="0">
                  <a:pos x="147" y="243"/>
                </a:cxn>
                <a:cxn ang="0">
                  <a:pos x="129" y="173"/>
                </a:cxn>
                <a:cxn ang="0">
                  <a:pos x="111" y="125"/>
                </a:cxn>
                <a:cxn ang="0">
                  <a:pos x="95" y="80"/>
                </a:cxn>
                <a:cxn ang="0">
                  <a:pos x="63" y="34"/>
                </a:cxn>
                <a:cxn ang="0">
                  <a:pos x="43" y="2"/>
                </a:cxn>
                <a:cxn ang="0">
                  <a:pos x="32" y="0"/>
                </a:cxn>
                <a:cxn ang="0">
                  <a:pos x="18" y="9"/>
                </a:cxn>
                <a:cxn ang="0">
                  <a:pos x="7" y="57"/>
                </a:cxn>
                <a:cxn ang="0">
                  <a:pos x="0" y="123"/>
                </a:cxn>
                <a:cxn ang="0">
                  <a:pos x="2" y="175"/>
                </a:cxn>
                <a:cxn ang="0">
                  <a:pos x="7" y="229"/>
                </a:cxn>
                <a:cxn ang="0">
                  <a:pos x="20" y="295"/>
                </a:cxn>
                <a:cxn ang="0">
                  <a:pos x="25" y="322"/>
                </a:cxn>
                <a:cxn ang="0">
                  <a:pos x="36" y="324"/>
                </a:cxn>
                <a:cxn ang="0">
                  <a:pos x="52" y="331"/>
                </a:cxn>
                <a:cxn ang="0">
                  <a:pos x="66" y="345"/>
                </a:cxn>
                <a:cxn ang="0">
                  <a:pos x="86" y="363"/>
                </a:cxn>
                <a:cxn ang="0">
                  <a:pos x="109" y="365"/>
                </a:cxn>
                <a:cxn ang="0">
                  <a:pos x="118" y="361"/>
                </a:cxn>
                <a:cxn ang="0">
                  <a:pos x="129" y="347"/>
                </a:cxn>
                <a:cxn ang="0">
                  <a:pos x="141" y="315"/>
                </a:cxn>
                <a:cxn ang="0">
                  <a:pos x="150" y="300"/>
                </a:cxn>
                <a:cxn ang="0">
                  <a:pos x="161" y="293"/>
                </a:cxn>
              </a:cxnLst>
              <a:rect l="0" t="0" r="r" b="b"/>
              <a:pathLst>
                <a:path w="161" h="365">
                  <a:moveTo>
                    <a:pt x="161" y="293"/>
                  </a:moveTo>
                  <a:lnTo>
                    <a:pt x="147" y="243"/>
                  </a:lnTo>
                  <a:lnTo>
                    <a:pt x="129" y="173"/>
                  </a:lnTo>
                  <a:lnTo>
                    <a:pt x="111" y="125"/>
                  </a:lnTo>
                  <a:lnTo>
                    <a:pt x="95" y="80"/>
                  </a:lnTo>
                  <a:lnTo>
                    <a:pt x="63" y="3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7" y="57"/>
                  </a:lnTo>
                  <a:lnTo>
                    <a:pt x="0" y="123"/>
                  </a:lnTo>
                  <a:lnTo>
                    <a:pt x="2" y="175"/>
                  </a:lnTo>
                  <a:lnTo>
                    <a:pt x="7" y="229"/>
                  </a:lnTo>
                  <a:lnTo>
                    <a:pt x="20" y="295"/>
                  </a:lnTo>
                  <a:lnTo>
                    <a:pt x="25" y="322"/>
                  </a:lnTo>
                  <a:lnTo>
                    <a:pt x="36" y="324"/>
                  </a:lnTo>
                  <a:lnTo>
                    <a:pt x="52" y="331"/>
                  </a:lnTo>
                  <a:lnTo>
                    <a:pt x="66" y="345"/>
                  </a:lnTo>
                  <a:lnTo>
                    <a:pt x="86" y="363"/>
                  </a:lnTo>
                  <a:lnTo>
                    <a:pt x="109" y="365"/>
                  </a:lnTo>
                  <a:lnTo>
                    <a:pt x="118" y="361"/>
                  </a:lnTo>
                  <a:lnTo>
                    <a:pt x="129" y="347"/>
                  </a:lnTo>
                  <a:lnTo>
                    <a:pt x="141" y="315"/>
                  </a:lnTo>
                  <a:lnTo>
                    <a:pt x="150" y="300"/>
                  </a:lnTo>
                  <a:lnTo>
                    <a:pt x="161" y="293"/>
                  </a:lnTo>
                  <a:close/>
                </a:path>
              </a:pathLst>
            </a:custGeom>
            <a:solidFill>
              <a:srgbClr val="FFFF99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693" name="Group 21"/>
          <p:cNvGrpSpPr>
            <a:grpSpLocks/>
          </p:cNvGrpSpPr>
          <p:nvPr/>
        </p:nvGrpSpPr>
        <p:grpSpPr bwMode="auto">
          <a:xfrm>
            <a:off x="2794000" y="857250"/>
            <a:ext cx="319088" cy="1054100"/>
            <a:chOff x="2932" y="1847"/>
            <a:chExt cx="157" cy="517"/>
          </a:xfrm>
        </p:grpSpPr>
        <p:sp>
          <p:nvSpPr>
            <p:cNvPr id="284694" name="Freeform 22"/>
            <p:cNvSpPr>
              <a:spLocks noChangeAspect="1"/>
            </p:cNvSpPr>
            <p:nvPr/>
          </p:nvSpPr>
          <p:spPr bwMode="auto">
            <a:xfrm>
              <a:off x="2932" y="2169"/>
              <a:ext cx="157" cy="195"/>
            </a:xfrm>
            <a:custGeom>
              <a:avLst/>
              <a:gdLst/>
              <a:ahLst/>
              <a:cxnLst>
                <a:cxn ang="0">
                  <a:pos x="73" y="186"/>
                </a:cxn>
                <a:cxn ang="0">
                  <a:pos x="66" y="186"/>
                </a:cxn>
                <a:cxn ang="0">
                  <a:pos x="41" y="175"/>
                </a:cxn>
                <a:cxn ang="0">
                  <a:pos x="18" y="157"/>
                </a:cxn>
                <a:cxn ang="0">
                  <a:pos x="2" y="13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14" y="48"/>
                </a:cxn>
                <a:cxn ang="0">
                  <a:pos x="18" y="28"/>
                </a:cxn>
                <a:cxn ang="0">
                  <a:pos x="21" y="16"/>
                </a:cxn>
                <a:cxn ang="0">
                  <a:pos x="36" y="5"/>
                </a:cxn>
                <a:cxn ang="0">
                  <a:pos x="46" y="0"/>
                </a:cxn>
                <a:cxn ang="0">
                  <a:pos x="82" y="0"/>
                </a:cxn>
                <a:cxn ang="0">
                  <a:pos x="100" y="5"/>
                </a:cxn>
                <a:cxn ang="0">
                  <a:pos x="118" y="12"/>
                </a:cxn>
                <a:cxn ang="0">
                  <a:pos x="127" y="23"/>
                </a:cxn>
                <a:cxn ang="0">
                  <a:pos x="129" y="48"/>
                </a:cxn>
                <a:cxn ang="0">
                  <a:pos x="134" y="55"/>
                </a:cxn>
                <a:cxn ang="0">
                  <a:pos x="145" y="91"/>
                </a:cxn>
                <a:cxn ang="0">
                  <a:pos x="150" y="107"/>
                </a:cxn>
                <a:cxn ang="0">
                  <a:pos x="145" y="116"/>
                </a:cxn>
                <a:cxn ang="0">
                  <a:pos x="141" y="134"/>
                </a:cxn>
                <a:cxn ang="0">
                  <a:pos x="123" y="152"/>
                </a:cxn>
                <a:cxn ang="0">
                  <a:pos x="109" y="168"/>
                </a:cxn>
                <a:cxn ang="0">
                  <a:pos x="86" y="182"/>
                </a:cxn>
                <a:cxn ang="0">
                  <a:pos x="73" y="186"/>
                </a:cxn>
              </a:cxnLst>
              <a:rect l="0" t="0" r="r" b="b"/>
              <a:pathLst>
                <a:path w="150" h="186">
                  <a:moveTo>
                    <a:pt x="73" y="186"/>
                  </a:moveTo>
                  <a:lnTo>
                    <a:pt x="66" y="186"/>
                  </a:lnTo>
                  <a:lnTo>
                    <a:pt x="41" y="175"/>
                  </a:lnTo>
                  <a:lnTo>
                    <a:pt x="18" y="157"/>
                  </a:lnTo>
                  <a:lnTo>
                    <a:pt x="2" y="13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14" y="48"/>
                  </a:lnTo>
                  <a:lnTo>
                    <a:pt x="18" y="28"/>
                  </a:lnTo>
                  <a:lnTo>
                    <a:pt x="21" y="16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82" y="0"/>
                  </a:lnTo>
                  <a:lnTo>
                    <a:pt x="100" y="5"/>
                  </a:lnTo>
                  <a:lnTo>
                    <a:pt x="118" y="12"/>
                  </a:lnTo>
                  <a:lnTo>
                    <a:pt x="127" y="23"/>
                  </a:lnTo>
                  <a:lnTo>
                    <a:pt x="129" y="48"/>
                  </a:lnTo>
                  <a:lnTo>
                    <a:pt x="134" y="55"/>
                  </a:lnTo>
                  <a:lnTo>
                    <a:pt x="145" y="91"/>
                  </a:lnTo>
                  <a:lnTo>
                    <a:pt x="150" y="107"/>
                  </a:lnTo>
                  <a:lnTo>
                    <a:pt x="145" y="116"/>
                  </a:lnTo>
                  <a:lnTo>
                    <a:pt x="141" y="134"/>
                  </a:lnTo>
                  <a:lnTo>
                    <a:pt x="123" y="152"/>
                  </a:lnTo>
                  <a:lnTo>
                    <a:pt x="109" y="168"/>
                  </a:lnTo>
                  <a:lnTo>
                    <a:pt x="86" y="182"/>
                  </a:lnTo>
                  <a:lnTo>
                    <a:pt x="73" y="18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695" name="Freeform 23"/>
            <p:cNvSpPr>
              <a:spLocks noChangeAspect="1"/>
            </p:cNvSpPr>
            <p:nvPr/>
          </p:nvSpPr>
          <p:spPr bwMode="auto">
            <a:xfrm>
              <a:off x="2954" y="1847"/>
              <a:ext cx="111" cy="34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5" y="313"/>
                </a:cxn>
                <a:cxn ang="0">
                  <a:pos x="25" y="308"/>
                </a:cxn>
                <a:cxn ang="0">
                  <a:pos x="61" y="308"/>
                </a:cxn>
                <a:cxn ang="0">
                  <a:pos x="79" y="313"/>
                </a:cxn>
                <a:cxn ang="0">
                  <a:pos x="97" y="320"/>
                </a:cxn>
                <a:cxn ang="0">
                  <a:pos x="106" y="331"/>
                </a:cxn>
                <a:cxn ang="0">
                  <a:pos x="106" y="277"/>
                </a:cxn>
                <a:cxn ang="0">
                  <a:pos x="97" y="218"/>
                </a:cxn>
                <a:cxn ang="0">
                  <a:pos x="95" y="170"/>
                </a:cxn>
                <a:cxn ang="0">
                  <a:pos x="79" y="102"/>
                </a:cxn>
                <a:cxn ang="0">
                  <a:pos x="74" y="48"/>
                </a:cxn>
                <a:cxn ang="0">
                  <a:pos x="63" y="11"/>
                </a:cxn>
                <a:cxn ang="0">
                  <a:pos x="49" y="0"/>
                </a:cxn>
                <a:cxn ang="0">
                  <a:pos x="38" y="4"/>
                </a:cxn>
                <a:cxn ang="0">
                  <a:pos x="36" y="23"/>
                </a:cxn>
                <a:cxn ang="0">
                  <a:pos x="31" y="50"/>
                </a:cxn>
                <a:cxn ang="0">
                  <a:pos x="20" y="95"/>
                </a:cxn>
                <a:cxn ang="0">
                  <a:pos x="18" y="138"/>
                </a:cxn>
                <a:cxn ang="0">
                  <a:pos x="11" y="181"/>
                </a:cxn>
                <a:cxn ang="0">
                  <a:pos x="4" y="218"/>
                </a:cxn>
                <a:cxn ang="0">
                  <a:pos x="0" y="258"/>
                </a:cxn>
                <a:cxn ang="0">
                  <a:pos x="0" y="290"/>
                </a:cxn>
                <a:cxn ang="0">
                  <a:pos x="0" y="324"/>
                </a:cxn>
              </a:cxnLst>
              <a:rect l="0" t="0" r="r" b="b"/>
              <a:pathLst>
                <a:path w="106" h="331">
                  <a:moveTo>
                    <a:pt x="0" y="324"/>
                  </a:moveTo>
                  <a:lnTo>
                    <a:pt x="15" y="313"/>
                  </a:lnTo>
                  <a:lnTo>
                    <a:pt x="25" y="308"/>
                  </a:lnTo>
                  <a:lnTo>
                    <a:pt x="61" y="308"/>
                  </a:lnTo>
                  <a:lnTo>
                    <a:pt x="79" y="313"/>
                  </a:lnTo>
                  <a:lnTo>
                    <a:pt x="97" y="320"/>
                  </a:lnTo>
                  <a:lnTo>
                    <a:pt x="106" y="331"/>
                  </a:lnTo>
                  <a:lnTo>
                    <a:pt x="106" y="277"/>
                  </a:lnTo>
                  <a:lnTo>
                    <a:pt x="97" y="218"/>
                  </a:lnTo>
                  <a:lnTo>
                    <a:pt x="95" y="170"/>
                  </a:lnTo>
                  <a:lnTo>
                    <a:pt x="79" y="102"/>
                  </a:lnTo>
                  <a:lnTo>
                    <a:pt x="74" y="48"/>
                  </a:lnTo>
                  <a:lnTo>
                    <a:pt x="63" y="11"/>
                  </a:lnTo>
                  <a:lnTo>
                    <a:pt x="49" y="0"/>
                  </a:lnTo>
                  <a:lnTo>
                    <a:pt x="38" y="4"/>
                  </a:lnTo>
                  <a:lnTo>
                    <a:pt x="36" y="23"/>
                  </a:lnTo>
                  <a:lnTo>
                    <a:pt x="31" y="50"/>
                  </a:lnTo>
                  <a:lnTo>
                    <a:pt x="20" y="95"/>
                  </a:lnTo>
                  <a:lnTo>
                    <a:pt x="18" y="138"/>
                  </a:lnTo>
                  <a:lnTo>
                    <a:pt x="11" y="181"/>
                  </a:lnTo>
                  <a:lnTo>
                    <a:pt x="4" y="218"/>
                  </a:lnTo>
                  <a:lnTo>
                    <a:pt x="0" y="258"/>
                  </a:lnTo>
                  <a:lnTo>
                    <a:pt x="0" y="29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696" name="Group 24"/>
          <p:cNvGrpSpPr>
            <a:grpSpLocks/>
          </p:cNvGrpSpPr>
          <p:nvPr/>
        </p:nvGrpSpPr>
        <p:grpSpPr bwMode="auto">
          <a:xfrm rot="311971">
            <a:off x="3111500" y="773113"/>
            <a:ext cx="365125" cy="1139825"/>
            <a:chOff x="3046" y="1845"/>
            <a:chExt cx="154" cy="519"/>
          </a:xfrm>
        </p:grpSpPr>
        <p:sp>
          <p:nvSpPr>
            <p:cNvPr id="284697" name="Freeform 25"/>
            <p:cNvSpPr>
              <a:spLocks noChangeAspect="1"/>
            </p:cNvSpPr>
            <p:nvPr/>
          </p:nvSpPr>
          <p:spPr bwMode="auto">
            <a:xfrm>
              <a:off x="3051" y="2175"/>
              <a:ext cx="149" cy="189"/>
            </a:xfrm>
            <a:custGeom>
              <a:avLst/>
              <a:gdLst/>
              <a:ahLst/>
              <a:cxnLst>
                <a:cxn ang="0">
                  <a:pos x="90" y="181"/>
                </a:cxn>
                <a:cxn ang="0">
                  <a:pos x="72" y="177"/>
                </a:cxn>
                <a:cxn ang="0">
                  <a:pos x="45" y="168"/>
                </a:cxn>
                <a:cxn ang="0">
                  <a:pos x="29" y="161"/>
                </a:cxn>
                <a:cxn ang="0">
                  <a:pos x="11" y="136"/>
                </a:cxn>
                <a:cxn ang="0">
                  <a:pos x="2" y="106"/>
                </a:cxn>
                <a:cxn ang="0">
                  <a:pos x="0" y="88"/>
                </a:cxn>
                <a:cxn ang="0">
                  <a:pos x="6" y="59"/>
                </a:cxn>
                <a:cxn ang="0">
                  <a:pos x="11" y="32"/>
                </a:cxn>
                <a:cxn ang="0">
                  <a:pos x="15" y="16"/>
                </a:cxn>
                <a:cxn ang="0">
                  <a:pos x="27" y="7"/>
                </a:cxn>
                <a:cxn ang="0">
                  <a:pos x="47" y="0"/>
                </a:cxn>
                <a:cxn ang="0">
                  <a:pos x="70" y="0"/>
                </a:cxn>
                <a:cxn ang="0">
                  <a:pos x="88" y="4"/>
                </a:cxn>
                <a:cxn ang="0">
                  <a:pos x="102" y="9"/>
                </a:cxn>
                <a:cxn ang="0">
                  <a:pos x="113" y="25"/>
                </a:cxn>
                <a:cxn ang="0">
                  <a:pos x="129" y="61"/>
                </a:cxn>
                <a:cxn ang="0">
                  <a:pos x="133" y="84"/>
                </a:cxn>
                <a:cxn ang="0">
                  <a:pos x="140" y="102"/>
                </a:cxn>
                <a:cxn ang="0">
                  <a:pos x="142" y="120"/>
                </a:cxn>
                <a:cxn ang="0">
                  <a:pos x="136" y="145"/>
                </a:cxn>
                <a:cxn ang="0">
                  <a:pos x="111" y="168"/>
                </a:cxn>
                <a:cxn ang="0">
                  <a:pos x="99" y="177"/>
                </a:cxn>
                <a:cxn ang="0">
                  <a:pos x="90" y="181"/>
                </a:cxn>
              </a:cxnLst>
              <a:rect l="0" t="0" r="r" b="b"/>
              <a:pathLst>
                <a:path w="142" h="181">
                  <a:moveTo>
                    <a:pt x="90" y="181"/>
                  </a:moveTo>
                  <a:lnTo>
                    <a:pt x="72" y="177"/>
                  </a:lnTo>
                  <a:lnTo>
                    <a:pt x="45" y="168"/>
                  </a:lnTo>
                  <a:lnTo>
                    <a:pt x="29" y="161"/>
                  </a:lnTo>
                  <a:lnTo>
                    <a:pt x="11" y="136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6" y="59"/>
                  </a:lnTo>
                  <a:lnTo>
                    <a:pt x="11" y="32"/>
                  </a:lnTo>
                  <a:lnTo>
                    <a:pt x="15" y="16"/>
                  </a:lnTo>
                  <a:lnTo>
                    <a:pt x="27" y="7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88" y="4"/>
                  </a:lnTo>
                  <a:lnTo>
                    <a:pt x="102" y="9"/>
                  </a:lnTo>
                  <a:lnTo>
                    <a:pt x="113" y="25"/>
                  </a:lnTo>
                  <a:lnTo>
                    <a:pt x="129" y="61"/>
                  </a:lnTo>
                  <a:lnTo>
                    <a:pt x="133" y="84"/>
                  </a:lnTo>
                  <a:lnTo>
                    <a:pt x="140" y="102"/>
                  </a:lnTo>
                  <a:lnTo>
                    <a:pt x="142" y="120"/>
                  </a:lnTo>
                  <a:lnTo>
                    <a:pt x="136" y="145"/>
                  </a:lnTo>
                  <a:lnTo>
                    <a:pt x="111" y="168"/>
                  </a:lnTo>
                  <a:lnTo>
                    <a:pt x="99" y="177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698" name="Freeform 26"/>
            <p:cNvSpPr>
              <a:spLocks noChangeAspect="1"/>
            </p:cNvSpPr>
            <p:nvPr/>
          </p:nvSpPr>
          <p:spPr bwMode="auto">
            <a:xfrm>
              <a:off x="3046" y="1845"/>
              <a:ext cx="123" cy="363"/>
            </a:xfrm>
            <a:custGeom>
              <a:avLst/>
              <a:gdLst/>
              <a:ahLst/>
              <a:cxnLst>
                <a:cxn ang="0">
                  <a:pos x="16" y="347"/>
                </a:cxn>
                <a:cxn ang="0">
                  <a:pos x="20" y="331"/>
                </a:cxn>
                <a:cxn ang="0">
                  <a:pos x="32" y="322"/>
                </a:cxn>
                <a:cxn ang="0">
                  <a:pos x="52" y="315"/>
                </a:cxn>
                <a:cxn ang="0">
                  <a:pos x="75" y="315"/>
                </a:cxn>
                <a:cxn ang="0">
                  <a:pos x="93" y="319"/>
                </a:cxn>
                <a:cxn ang="0">
                  <a:pos x="107" y="324"/>
                </a:cxn>
                <a:cxn ang="0">
                  <a:pos x="118" y="340"/>
                </a:cxn>
                <a:cxn ang="0">
                  <a:pos x="111" y="283"/>
                </a:cxn>
                <a:cxn ang="0">
                  <a:pos x="104" y="254"/>
                </a:cxn>
                <a:cxn ang="0">
                  <a:pos x="98" y="222"/>
                </a:cxn>
                <a:cxn ang="0">
                  <a:pos x="91" y="179"/>
                </a:cxn>
                <a:cxn ang="0">
                  <a:pos x="75" y="113"/>
                </a:cxn>
                <a:cxn ang="0">
                  <a:pos x="66" y="86"/>
                </a:cxn>
                <a:cxn ang="0">
                  <a:pos x="59" y="47"/>
                </a:cxn>
                <a:cxn ang="0">
                  <a:pos x="50" y="18"/>
                </a:cxn>
                <a:cxn ang="0">
                  <a:pos x="45" y="4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23" y="20"/>
                </a:cxn>
                <a:cxn ang="0">
                  <a:pos x="18" y="45"/>
                </a:cxn>
                <a:cxn ang="0">
                  <a:pos x="11" y="106"/>
                </a:cxn>
                <a:cxn ang="0">
                  <a:pos x="7" y="131"/>
                </a:cxn>
                <a:cxn ang="0">
                  <a:pos x="5" y="206"/>
                </a:cxn>
                <a:cxn ang="0">
                  <a:pos x="0" y="231"/>
                </a:cxn>
                <a:cxn ang="0">
                  <a:pos x="5" y="265"/>
                </a:cxn>
                <a:cxn ang="0">
                  <a:pos x="9" y="288"/>
                </a:cxn>
                <a:cxn ang="0">
                  <a:pos x="14" y="319"/>
                </a:cxn>
                <a:cxn ang="0">
                  <a:pos x="16" y="347"/>
                </a:cxn>
              </a:cxnLst>
              <a:rect l="0" t="0" r="r" b="b"/>
              <a:pathLst>
                <a:path w="118" h="347">
                  <a:moveTo>
                    <a:pt x="16" y="347"/>
                  </a:moveTo>
                  <a:lnTo>
                    <a:pt x="20" y="331"/>
                  </a:lnTo>
                  <a:lnTo>
                    <a:pt x="32" y="322"/>
                  </a:lnTo>
                  <a:lnTo>
                    <a:pt x="52" y="315"/>
                  </a:lnTo>
                  <a:lnTo>
                    <a:pt x="75" y="315"/>
                  </a:lnTo>
                  <a:lnTo>
                    <a:pt x="93" y="319"/>
                  </a:lnTo>
                  <a:lnTo>
                    <a:pt x="107" y="324"/>
                  </a:lnTo>
                  <a:lnTo>
                    <a:pt x="118" y="340"/>
                  </a:lnTo>
                  <a:lnTo>
                    <a:pt x="111" y="283"/>
                  </a:lnTo>
                  <a:lnTo>
                    <a:pt x="104" y="254"/>
                  </a:lnTo>
                  <a:lnTo>
                    <a:pt x="98" y="222"/>
                  </a:lnTo>
                  <a:lnTo>
                    <a:pt x="91" y="179"/>
                  </a:lnTo>
                  <a:lnTo>
                    <a:pt x="75" y="113"/>
                  </a:lnTo>
                  <a:lnTo>
                    <a:pt x="66" y="86"/>
                  </a:lnTo>
                  <a:lnTo>
                    <a:pt x="59" y="47"/>
                  </a:lnTo>
                  <a:lnTo>
                    <a:pt x="50" y="18"/>
                  </a:lnTo>
                  <a:lnTo>
                    <a:pt x="45" y="4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23" y="20"/>
                  </a:lnTo>
                  <a:lnTo>
                    <a:pt x="18" y="45"/>
                  </a:lnTo>
                  <a:lnTo>
                    <a:pt x="11" y="106"/>
                  </a:lnTo>
                  <a:lnTo>
                    <a:pt x="7" y="131"/>
                  </a:lnTo>
                  <a:lnTo>
                    <a:pt x="5" y="206"/>
                  </a:lnTo>
                  <a:lnTo>
                    <a:pt x="0" y="231"/>
                  </a:lnTo>
                  <a:lnTo>
                    <a:pt x="5" y="265"/>
                  </a:lnTo>
                  <a:lnTo>
                    <a:pt x="9" y="288"/>
                  </a:lnTo>
                  <a:lnTo>
                    <a:pt x="14" y="319"/>
                  </a:lnTo>
                  <a:lnTo>
                    <a:pt x="16" y="347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699" name="Group 27"/>
          <p:cNvGrpSpPr>
            <a:grpSpLocks/>
          </p:cNvGrpSpPr>
          <p:nvPr/>
        </p:nvGrpSpPr>
        <p:grpSpPr bwMode="auto">
          <a:xfrm rot="-269542">
            <a:off x="2495550" y="863600"/>
            <a:ext cx="277813" cy="1054100"/>
            <a:chOff x="2765" y="1797"/>
            <a:chExt cx="167" cy="548"/>
          </a:xfrm>
        </p:grpSpPr>
        <p:sp>
          <p:nvSpPr>
            <p:cNvPr id="284700" name="Freeform 28"/>
            <p:cNvSpPr>
              <a:spLocks noChangeAspect="1"/>
            </p:cNvSpPr>
            <p:nvPr/>
          </p:nvSpPr>
          <p:spPr bwMode="auto">
            <a:xfrm>
              <a:off x="2765" y="2139"/>
              <a:ext cx="167" cy="206"/>
            </a:xfrm>
            <a:custGeom>
              <a:avLst/>
              <a:gdLst/>
              <a:ahLst/>
              <a:cxnLst>
                <a:cxn ang="0">
                  <a:pos x="73" y="197"/>
                </a:cxn>
                <a:cxn ang="0">
                  <a:pos x="66" y="197"/>
                </a:cxn>
                <a:cxn ang="0">
                  <a:pos x="39" y="184"/>
                </a:cxn>
                <a:cxn ang="0">
                  <a:pos x="16" y="163"/>
                </a:cxn>
                <a:cxn ang="0">
                  <a:pos x="3" y="136"/>
                </a:cxn>
                <a:cxn ang="0">
                  <a:pos x="0" y="115"/>
                </a:cxn>
                <a:cxn ang="0">
                  <a:pos x="0" y="100"/>
                </a:cxn>
                <a:cxn ang="0">
                  <a:pos x="19" y="47"/>
                </a:cxn>
                <a:cxn ang="0">
                  <a:pos x="25" y="25"/>
                </a:cxn>
                <a:cxn ang="0">
                  <a:pos x="30" y="13"/>
                </a:cxn>
                <a:cxn ang="0">
                  <a:pos x="46" y="2"/>
                </a:cxn>
                <a:cxn ang="0">
                  <a:pos x="57" y="0"/>
                </a:cxn>
                <a:cxn ang="0">
                  <a:pos x="96" y="2"/>
                </a:cxn>
                <a:cxn ang="0">
                  <a:pos x="114" y="7"/>
                </a:cxn>
                <a:cxn ang="0">
                  <a:pos x="134" y="16"/>
                </a:cxn>
                <a:cxn ang="0">
                  <a:pos x="141" y="27"/>
                </a:cxn>
                <a:cxn ang="0">
                  <a:pos x="143" y="54"/>
                </a:cxn>
                <a:cxn ang="0">
                  <a:pos x="146" y="61"/>
                </a:cxn>
                <a:cxn ang="0">
                  <a:pos x="155" y="102"/>
                </a:cxn>
                <a:cxn ang="0">
                  <a:pos x="159" y="118"/>
                </a:cxn>
                <a:cxn ang="0">
                  <a:pos x="155" y="129"/>
                </a:cxn>
                <a:cxn ang="0">
                  <a:pos x="150" y="147"/>
                </a:cxn>
                <a:cxn ang="0">
                  <a:pos x="130" y="165"/>
                </a:cxn>
                <a:cxn ang="0">
                  <a:pos x="112" y="179"/>
                </a:cxn>
                <a:cxn ang="0">
                  <a:pos x="89" y="195"/>
                </a:cxn>
                <a:cxn ang="0">
                  <a:pos x="73" y="197"/>
                </a:cxn>
              </a:cxnLst>
              <a:rect l="0" t="0" r="r" b="b"/>
              <a:pathLst>
                <a:path w="159" h="197">
                  <a:moveTo>
                    <a:pt x="73" y="197"/>
                  </a:moveTo>
                  <a:lnTo>
                    <a:pt x="66" y="197"/>
                  </a:lnTo>
                  <a:lnTo>
                    <a:pt x="39" y="184"/>
                  </a:lnTo>
                  <a:lnTo>
                    <a:pt x="16" y="163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100"/>
                  </a:lnTo>
                  <a:lnTo>
                    <a:pt x="19" y="47"/>
                  </a:lnTo>
                  <a:lnTo>
                    <a:pt x="25" y="25"/>
                  </a:lnTo>
                  <a:lnTo>
                    <a:pt x="30" y="13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96" y="2"/>
                  </a:lnTo>
                  <a:lnTo>
                    <a:pt x="114" y="7"/>
                  </a:lnTo>
                  <a:lnTo>
                    <a:pt x="134" y="16"/>
                  </a:lnTo>
                  <a:lnTo>
                    <a:pt x="141" y="27"/>
                  </a:lnTo>
                  <a:lnTo>
                    <a:pt x="143" y="54"/>
                  </a:lnTo>
                  <a:lnTo>
                    <a:pt x="146" y="61"/>
                  </a:lnTo>
                  <a:lnTo>
                    <a:pt x="155" y="102"/>
                  </a:lnTo>
                  <a:lnTo>
                    <a:pt x="159" y="118"/>
                  </a:lnTo>
                  <a:lnTo>
                    <a:pt x="155" y="129"/>
                  </a:lnTo>
                  <a:lnTo>
                    <a:pt x="150" y="147"/>
                  </a:lnTo>
                  <a:lnTo>
                    <a:pt x="130" y="165"/>
                  </a:lnTo>
                  <a:lnTo>
                    <a:pt x="112" y="179"/>
                  </a:lnTo>
                  <a:lnTo>
                    <a:pt x="89" y="195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01" name="Freeform 29"/>
            <p:cNvSpPr>
              <a:spLocks noChangeAspect="1"/>
            </p:cNvSpPr>
            <p:nvPr/>
          </p:nvSpPr>
          <p:spPr bwMode="auto">
            <a:xfrm>
              <a:off x="2797" y="1797"/>
              <a:ext cx="118" cy="37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16" y="329"/>
                </a:cxn>
                <a:cxn ang="0">
                  <a:pos x="27" y="327"/>
                </a:cxn>
                <a:cxn ang="0">
                  <a:pos x="66" y="329"/>
                </a:cxn>
                <a:cxn ang="0">
                  <a:pos x="84" y="334"/>
                </a:cxn>
                <a:cxn ang="0">
                  <a:pos x="104" y="343"/>
                </a:cxn>
                <a:cxn ang="0">
                  <a:pos x="111" y="354"/>
                </a:cxn>
                <a:cxn ang="0">
                  <a:pos x="113" y="297"/>
                </a:cxn>
                <a:cxn ang="0">
                  <a:pos x="109" y="234"/>
                </a:cxn>
                <a:cxn ang="0">
                  <a:pos x="109" y="184"/>
                </a:cxn>
                <a:cxn ang="0">
                  <a:pos x="97" y="109"/>
                </a:cxn>
                <a:cxn ang="0">
                  <a:pos x="97" y="52"/>
                </a:cxn>
                <a:cxn ang="0">
                  <a:pos x="88" y="12"/>
                </a:cxn>
                <a:cxn ang="0">
                  <a:pos x="72" y="0"/>
                </a:cxn>
                <a:cxn ang="0">
                  <a:pos x="61" y="3"/>
                </a:cxn>
                <a:cxn ang="0">
                  <a:pos x="57" y="23"/>
                </a:cxn>
                <a:cxn ang="0">
                  <a:pos x="50" y="52"/>
                </a:cxn>
                <a:cxn ang="0">
                  <a:pos x="36" y="98"/>
                </a:cxn>
                <a:cxn ang="0">
                  <a:pos x="29" y="145"/>
                </a:cxn>
                <a:cxn ang="0">
                  <a:pos x="20" y="191"/>
                </a:cxn>
                <a:cxn ang="0">
                  <a:pos x="9" y="229"/>
                </a:cxn>
                <a:cxn ang="0">
                  <a:pos x="2" y="270"/>
                </a:cxn>
                <a:cxn ang="0">
                  <a:pos x="2" y="306"/>
                </a:cxn>
                <a:cxn ang="0">
                  <a:pos x="0" y="340"/>
                </a:cxn>
              </a:cxnLst>
              <a:rect l="0" t="0" r="r" b="b"/>
              <a:pathLst>
                <a:path w="113" h="354">
                  <a:moveTo>
                    <a:pt x="0" y="340"/>
                  </a:moveTo>
                  <a:lnTo>
                    <a:pt x="16" y="329"/>
                  </a:lnTo>
                  <a:lnTo>
                    <a:pt x="27" y="327"/>
                  </a:lnTo>
                  <a:lnTo>
                    <a:pt x="66" y="329"/>
                  </a:lnTo>
                  <a:lnTo>
                    <a:pt x="84" y="334"/>
                  </a:lnTo>
                  <a:lnTo>
                    <a:pt x="104" y="343"/>
                  </a:lnTo>
                  <a:lnTo>
                    <a:pt x="111" y="354"/>
                  </a:lnTo>
                  <a:lnTo>
                    <a:pt x="113" y="297"/>
                  </a:lnTo>
                  <a:lnTo>
                    <a:pt x="109" y="234"/>
                  </a:lnTo>
                  <a:lnTo>
                    <a:pt x="109" y="184"/>
                  </a:lnTo>
                  <a:lnTo>
                    <a:pt x="97" y="109"/>
                  </a:lnTo>
                  <a:lnTo>
                    <a:pt x="97" y="52"/>
                  </a:lnTo>
                  <a:lnTo>
                    <a:pt x="88" y="12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7" y="23"/>
                  </a:lnTo>
                  <a:lnTo>
                    <a:pt x="50" y="52"/>
                  </a:lnTo>
                  <a:lnTo>
                    <a:pt x="36" y="98"/>
                  </a:lnTo>
                  <a:lnTo>
                    <a:pt x="29" y="145"/>
                  </a:lnTo>
                  <a:lnTo>
                    <a:pt x="20" y="191"/>
                  </a:lnTo>
                  <a:lnTo>
                    <a:pt x="9" y="229"/>
                  </a:lnTo>
                  <a:lnTo>
                    <a:pt x="2" y="270"/>
                  </a:lnTo>
                  <a:lnTo>
                    <a:pt x="2" y="30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02" name="Group 30"/>
          <p:cNvGrpSpPr>
            <a:grpSpLocks/>
          </p:cNvGrpSpPr>
          <p:nvPr/>
        </p:nvGrpSpPr>
        <p:grpSpPr bwMode="auto">
          <a:xfrm rot="-952248">
            <a:off x="1884363" y="847725"/>
            <a:ext cx="612775" cy="1087438"/>
            <a:chOff x="2459" y="1733"/>
            <a:chExt cx="316" cy="560"/>
          </a:xfrm>
        </p:grpSpPr>
        <p:sp>
          <p:nvSpPr>
            <p:cNvPr id="284703" name="Freeform 31"/>
            <p:cNvSpPr>
              <a:spLocks noChangeAspect="1"/>
            </p:cNvSpPr>
            <p:nvPr/>
          </p:nvSpPr>
          <p:spPr bwMode="auto">
            <a:xfrm>
              <a:off x="2459" y="2087"/>
              <a:ext cx="276" cy="20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3" y="54"/>
                </a:cxn>
                <a:cxn ang="0">
                  <a:pos x="11" y="75"/>
                </a:cxn>
                <a:cxn ang="0">
                  <a:pos x="0" y="97"/>
                </a:cxn>
                <a:cxn ang="0">
                  <a:pos x="2" y="127"/>
                </a:cxn>
                <a:cxn ang="0">
                  <a:pos x="16" y="129"/>
                </a:cxn>
                <a:cxn ang="0">
                  <a:pos x="13" y="107"/>
                </a:cxn>
                <a:cxn ang="0">
                  <a:pos x="16" y="129"/>
                </a:cxn>
                <a:cxn ang="0">
                  <a:pos x="29" y="147"/>
                </a:cxn>
                <a:cxn ang="0">
                  <a:pos x="50" y="168"/>
                </a:cxn>
                <a:cxn ang="0">
                  <a:pos x="66" y="172"/>
                </a:cxn>
                <a:cxn ang="0">
                  <a:pos x="100" y="159"/>
                </a:cxn>
                <a:cxn ang="0">
                  <a:pos x="120" y="154"/>
                </a:cxn>
                <a:cxn ang="0">
                  <a:pos x="118" y="136"/>
                </a:cxn>
                <a:cxn ang="0">
                  <a:pos x="122" y="109"/>
                </a:cxn>
                <a:cxn ang="0">
                  <a:pos x="118" y="136"/>
                </a:cxn>
                <a:cxn ang="0">
                  <a:pos x="120" y="154"/>
                </a:cxn>
                <a:cxn ang="0">
                  <a:pos x="154" y="190"/>
                </a:cxn>
                <a:cxn ang="0">
                  <a:pos x="163" y="197"/>
                </a:cxn>
                <a:cxn ang="0">
                  <a:pos x="175" y="197"/>
                </a:cxn>
                <a:cxn ang="0">
                  <a:pos x="229" y="184"/>
                </a:cxn>
                <a:cxn ang="0">
                  <a:pos x="247" y="172"/>
                </a:cxn>
                <a:cxn ang="0">
                  <a:pos x="258" y="159"/>
                </a:cxn>
                <a:cxn ang="0">
                  <a:pos x="263" y="141"/>
                </a:cxn>
                <a:cxn ang="0">
                  <a:pos x="254" y="84"/>
                </a:cxn>
                <a:cxn ang="0">
                  <a:pos x="254" y="63"/>
                </a:cxn>
                <a:cxn ang="0">
                  <a:pos x="256" y="34"/>
                </a:cxn>
                <a:cxn ang="0">
                  <a:pos x="220" y="23"/>
                </a:cxn>
                <a:cxn ang="0">
                  <a:pos x="199" y="20"/>
                </a:cxn>
                <a:cxn ang="0">
                  <a:pos x="159" y="16"/>
                </a:cxn>
                <a:cxn ang="0">
                  <a:pos x="84" y="0"/>
                </a:cxn>
                <a:cxn ang="0">
                  <a:pos x="57" y="0"/>
                </a:cxn>
              </a:cxnLst>
              <a:rect l="0" t="0" r="r" b="b"/>
              <a:pathLst>
                <a:path w="263" h="197">
                  <a:moveTo>
                    <a:pt x="57" y="0"/>
                  </a:moveTo>
                  <a:lnTo>
                    <a:pt x="23" y="54"/>
                  </a:lnTo>
                  <a:lnTo>
                    <a:pt x="11" y="75"/>
                  </a:lnTo>
                  <a:lnTo>
                    <a:pt x="0" y="97"/>
                  </a:lnTo>
                  <a:lnTo>
                    <a:pt x="2" y="127"/>
                  </a:lnTo>
                  <a:lnTo>
                    <a:pt x="16" y="129"/>
                  </a:lnTo>
                  <a:lnTo>
                    <a:pt x="13" y="107"/>
                  </a:lnTo>
                  <a:lnTo>
                    <a:pt x="16" y="129"/>
                  </a:lnTo>
                  <a:lnTo>
                    <a:pt x="29" y="147"/>
                  </a:lnTo>
                  <a:lnTo>
                    <a:pt x="50" y="168"/>
                  </a:lnTo>
                  <a:lnTo>
                    <a:pt x="66" y="172"/>
                  </a:lnTo>
                  <a:lnTo>
                    <a:pt x="100" y="159"/>
                  </a:lnTo>
                  <a:lnTo>
                    <a:pt x="120" y="154"/>
                  </a:lnTo>
                  <a:lnTo>
                    <a:pt x="118" y="136"/>
                  </a:lnTo>
                  <a:lnTo>
                    <a:pt x="122" y="109"/>
                  </a:lnTo>
                  <a:lnTo>
                    <a:pt x="118" y="136"/>
                  </a:lnTo>
                  <a:lnTo>
                    <a:pt x="120" y="154"/>
                  </a:lnTo>
                  <a:lnTo>
                    <a:pt x="154" y="190"/>
                  </a:lnTo>
                  <a:lnTo>
                    <a:pt x="163" y="197"/>
                  </a:lnTo>
                  <a:lnTo>
                    <a:pt x="175" y="197"/>
                  </a:lnTo>
                  <a:lnTo>
                    <a:pt x="229" y="184"/>
                  </a:lnTo>
                  <a:lnTo>
                    <a:pt x="247" y="172"/>
                  </a:lnTo>
                  <a:lnTo>
                    <a:pt x="258" y="159"/>
                  </a:lnTo>
                  <a:lnTo>
                    <a:pt x="263" y="141"/>
                  </a:lnTo>
                  <a:lnTo>
                    <a:pt x="254" y="84"/>
                  </a:lnTo>
                  <a:lnTo>
                    <a:pt x="254" y="63"/>
                  </a:lnTo>
                  <a:lnTo>
                    <a:pt x="256" y="34"/>
                  </a:lnTo>
                  <a:lnTo>
                    <a:pt x="220" y="23"/>
                  </a:lnTo>
                  <a:lnTo>
                    <a:pt x="199" y="20"/>
                  </a:lnTo>
                  <a:lnTo>
                    <a:pt x="159" y="16"/>
                  </a:lnTo>
                  <a:lnTo>
                    <a:pt x="8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04" name="Freeform 32"/>
            <p:cNvSpPr>
              <a:spLocks noChangeAspect="1"/>
            </p:cNvSpPr>
            <p:nvPr/>
          </p:nvSpPr>
          <p:spPr bwMode="auto">
            <a:xfrm>
              <a:off x="2519" y="1757"/>
              <a:ext cx="256" cy="365"/>
            </a:xfrm>
            <a:custGeom>
              <a:avLst/>
              <a:gdLst/>
              <a:ahLst/>
              <a:cxnLst>
                <a:cxn ang="0">
                  <a:pos x="199" y="349"/>
                </a:cxn>
                <a:cxn ang="0">
                  <a:pos x="204" y="292"/>
                </a:cxn>
                <a:cxn ang="0">
                  <a:pos x="217" y="240"/>
                </a:cxn>
                <a:cxn ang="0">
                  <a:pos x="238" y="165"/>
                </a:cxn>
                <a:cxn ang="0">
                  <a:pos x="244" y="138"/>
                </a:cxn>
                <a:cxn ang="0">
                  <a:pos x="242" y="113"/>
                </a:cxn>
                <a:cxn ang="0">
                  <a:pos x="226" y="72"/>
                </a:cxn>
                <a:cxn ang="0">
                  <a:pos x="213" y="41"/>
                </a:cxn>
                <a:cxn ang="0">
                  <a:pos x="195" y="31"/>
                </a:cxn>
                <a:cxn ang="0">
                  <a:pos x="186" y="34"/>
                </a:cxn>
                <a:cxn ang="0">
                  <a:pos x="176" y="47"/>
                </a:cxn>
                <a:cxn ang="0">
                  <a:pos x="179" y="70"/>
                </a:cxn>
                <a:cxn ang="0">
                  <a:pos x="183" y="106"/>
                </a:cxn>
                <a:cxn ang="0">
                  <a:pos x="170" y="145"/>
                </a:cxn>
                <a:cxn ang="0">
                  <a:pos x="145" y="174"/>
                </a:cxn>
                <a:cxn ang="0">
                  <a:pos x="140" y="179"/>
                </a:cxn>
                <a:cxn ang="0">
                  <a:pos x="131" y="188"/>
                </a:cxn>
                <a:cxn ang="0">
                  <a:pos x="118" y="174"/>
                </a:cxn>
                <a:cxn ang="0">
                  <a:pos x="108" y="122"/>
                </a:cxn>
                <a:cxn ang="0">
                  <a:pos x="104" y="72"/>
                </a:cxn>
                <a:cxn ang="0">
                  <a:pos x="106" y="41"/>
                </a:cxn>
                <a:cxn ang="0">
                  <a:pos x="108" y="11"/>
                </a:cxn>
                <a:cxn ang="0">
                  <a:pos x="95" y="0"/>
                </a:cxn>
                <a:cxn ang="0">
                  <a:pos x="86" y="7"/>
                </a:cxn>
                <a:cxn ang="0">
                  <a:pos x="61" y="36"/>
                </a:cxn>
                <a:cxn ang="0">
                  <a:pos x="45" y="75"/>
                </a:cxn>
                <a:cxn ang="0">
                  <a:pos x="43" y="109"/>
                </a:cxn>
                <a:cxn ang="0">
                  <a:pos x="38" y="172"/>
                </a:cxn>
                <a:cxn ang="0">
                  <a:pos x="38" y="224"/>
                </a:cxn>
                <a:cxn ang="0">
                  <a:pos x="31" y="254"/>
                </a:cxn>
                <a:cxn ang="0">
                  <a:pos x="0" y="315"/>
                </a:cxn>
                <a:cxn ang="0">
                  <a:pos x="27" y="315"/>
                </a:cxn>
                <a:cxn ang="0">
                  <a:pos x="102" y="331"/>
                </a:cxn>
                <a:cxn ang="0">
                  <a:pos x="142" y="335"/>
                </a:cxn>
                <a:cxn ang="0">
                  <a:pos x="163" y="338"/>
                </a:cxn>
                <a:cxn ang="0">
                  <a:pos x="199" y="349"/>
                </a:cxn>
              </a:cxnLst>
              <a:rect l="0" t="0" r="r" b="b"/>
              <a:pathLst>
                <a:path w="244" h="349">
                  <a:moveTo>
                    <a:pt x="199" y="349"/>
                  </a:moveTo>
                  <a:lnTo>
                    <a:pt x="204" y="292"/>
                  </a:lnTo>
                  <a:lnTo>
                    <a:pt x="217" y="240"/>
                  </a:lnTo>
                  <a:lnTo>
                    <a:pt x="238" y="165"/>
                  </a:lnTo>
                  <a:lnTo>
                    <a:pt x="244" y="138"/>
                  </a:lnTo>
                  <a:lnTo>
                    <a:pt x="242" y="113"/>
                  </a:lnTo>
                  <a:lnTo>
                    <a:pt x="226" y="72"/>
                  </a:lnTo>
                  <a:lnTo>
                    <a:pt x="213" y="41"/>
                  </a:lnTo>
                  <a:lnTo>
                    <a:pt x="195" y="31"/>
                  </a:lnTo>
                  <a:lnTo>
                    <a:pt x="186" y="34"/>
                  </a:lnTo>
                  <a:lnTo>
                    <a:pt x="176" y="47"/>
                  </a:lnTo>
                  <a:lnTo>
                    <a:pt x="179" y="70"/>
                  </a:lnTo>
                  <a:lnTo>
                    <a:pt x="183" y="106"/>
                  </a:lnTo>
                  <a:lnTo>
                    <a:pt x="170" y="145"/>
                  </a:lnTo>
                  <a:lnTo>
                    <a:pt x="145" y="174"/>
                  </a:lnTo>
                  <a:lnTo>
                    <a:pt x="140" y="179"/>
                  </a:lnTo>
                  <a:lnTo>
                    <a:pt x="131" y="188"/>
                  </a:lnTo>
                  <a:lnTo>
                    <a:pt x="118" y="174"/>
                  </a:lnTo>
                  <a:lnTo>
                    <a:pt x="108" y="122"/>
                  </a:lnTo>
                  <a:lnTo>
                    <a:pt x="104" y="72"/>
                  </a:lnTo>
                  <a:lnTo>
                    <a:pt x="106" y="41"/>
                  </a:lnTo>
                  <a:lnTo>
                    <a:pt x="108" y="11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61" y="36"/>
                  </a:lnTo>
                  <a:lnTo>
                    <a:pt x="45" y="75"/>
                  </a:lnTo>
                  <a:lnTo>
                    <a:pt x="43" y="109"/>
                  </a:lnTo>
                  <a:lnTo>
                    <a:pt x="38" y="172"/>
                  </a:lnTo>
                  <a:lnTo>
                    <a:pt x="38" y="224"/>
                  </a:lnTo>
                  <a:lnTo>
                    <a:pt x="31" y="254"/>
                  </a:lnTo>
                  <a:lnTo>
                    <a:pt x="0" y="315"/>
                  </a:lnTo>
                  <a:lnTo>
                    <a:pt x="27" y="315"/>
                  </a:lnTo>
                  <a:lnTo>
                    <a:pt x="102" y="331"/>
                  </a:lnTo>
                  <a:lnTo>
                    <a:pt x="142" y="335"/>
                  </a:lnTo>
                  <a:lnTo>
                    <a:pt x="163" y="338"/>
                  </a:lnTo>
                  <a:lnTo>
                    <a:pt x="199" y="349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05" name="Freeform 33"/>
            <p:cNvSpPr>
              <a:spLocks noChangeAspect="1"/>
            </p:cNvSpPr>
            <p:nvPr/>
          </p:nvSpPr>
          <p:spPr bwMode="auto">
            <a:xfrm>
              <a:off x="2628" y="1733"/>
              <a:ext cx="83" cy="221"/>
            </a:xfrm>
            <a:custGeom>
              <a:avLst/>
              <a:gdLst/>
              <a:ahLst/>
              <a:cxnLst>
                <a:cxn ang="0">
                  <a:pos x="72" y="70"/>
                </a:cxn>
                <a:cxn ang="0">
                  <a:pos x="75" y="93"/>
                </a:cxn>
                <a:cxn ang="0">
                  <a:pos x="79" y="129"/>
                </a:cxn>
                <a:cxn ang="0">
                  <a:pos x="66" y="168"/>
                </a:cxn>
                <a:cxn ang="0">
                  <a:pos x="41" y="197"/>
                </a:cxn>
                <a:cxn ang="0">
                  <a:pos x="36" y="202"/>
                </a:cxn>
                <a:cxn ang="0">
                  <a:pos x="27" y="211"/>
                </a:cxn>
                <a:cxn ang="0">
                  <a:pos x="14" y="197"/>
                </a:cxn>
                <a:cxn ang="0">
                  <a:pos x="4" y="145"/>
                </a:cxn>
                <a:cxn ang="0">
                  <a:pos x="0" y="95"/>
                </a:cxn>
                <a:cxn ang="0">
                  <a:pos x="2" y="64"/>
                </a:cxn>
                <a:cxn ang="0">
                  <a:pos x="11" y="43"/>
                </a:cxn>
                <a:cxn ang="0">
                  <a:pos x="27" y="9"/>
                </a:cxn>
                <a:cxn ang="0">
                  <a:pos x="43" y="0"/>
                </a:cxn>
                <a:cxn ang="0">
                  <a:pos x="52" y="11"/>
                </a:cxn>
                <a:cxn ang="0">
                  <a:pos x="57" y="30"/>
                </a:cxn>
                <a:cxn ang="0">
                  <a:pos x="72" y="70"/>
                </a:cxn>
              </a:cxnLst>
              <a:rect l="0" t="0" r="r" b="b"/>
              <a:pathLst>
                <a:path w="79" h="211">
                  <a:moveTo>
                    <a:pt x="72" y="70"/>
                  </a:moveTo>
                  <a:lnTo>
                    <a:pt x="75" y="93"/>
                  </a:lnTo>
                  <a:lnTo>
                    <a:pt x="79" y="129"/>
                  </a:lnTo>
                  <a:lnTo>
                    <a:pt x="66" y="168"/>
                  </a:lnTo>
                  <a:lnTo>
                    <a:pt x="41" y="197"/>
                  </a:lnTo>
                  <a:lnTo>
                    <a:pt x="36" y="202"/>
                  </a:lnTo>
                  <a:lnTo>
                    <a:pt x="27" y="211"/>
                  </a:lnTo>
                  <a:lnTo>
                    <a:pt x="14" y="197"/>
                  </a:lnTo>
                  <a:lnTo>
                    <a:pt x="4" y="145"/>
                  </a:lnTo>
                  <a:lnTo>
                    <a:pt x="0" y="95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7" y="9"/>
                  </a:lnTo>
                  <a:lnTo>
                    <a:pt x="43" y="0"/>
                  </a:lnTo>
                  <a:lnTo>
                    <a:pt x="52" y="11"/>
                  </a:lnTo>
                  <a:lnTo>
                    <a:pt x="57" y="30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08" name="Group 36"/>
          <p:cNvGrpSpPr>
            <a:grpSpLocks/>
          </p:cNvGrpSpPr>
          <p:nvPr/>
        </p:nvGrpSpPr>
        <p:grpSpPr bwMode="auto">
          <a:xfrm rot="-610285">
            <a:off x="3292475" y="4797425"/>
            <a:ext cx="600075" cy="825500"/>
            <a:chOff x="3061" y="2396"/>
            <a:chExt cx="324" cy="446"/>
          </a:xfrm>
        </p:grpSpPr>
        <p:sp>
          <p:nvSpPr>
            <p:cNvPr id="284709" name="Freeform 37"/>
            <p:cNvSpPr>
              <a:spLocks noChangeAspect="1"/>
            </p:cNvSpPr>
            <p:nvPr/>
          </p:nvSpPr>
          <p:spPr bwMode="auto">
            <a:xfrm>
              <a:off x="3203" y="2396"/>
              <a:ext cx="182" cy="223"/>
            </a:xfrm>
            <a:custGeom>
              <a:avLst/>
              <a:gdLst/>
              <a:ahLst/>
              <a:cxnLst>
                <a:cxn ang="0">
                  <a:pos x="106" y="213"/>
                </a:cxn>
                <a:cxn ang="0">
                  <a:pos x="127" y="188"/>
                </a:cxn>
                <a:cxn ang="0">
                  <a:pos x="138" y="170"/>
                </a:cxn>
                <a:cxn ang="0">
                  <a:pos x="147" y="156"/>
                </a:cxn>
                <a:cxn ang="0">
                  <a:pos x="165" y="104"/>
                </a:cxn>
                <a:cxn ang="0">
                  <a:pos x="174" y="34"/>
                </a:cxn>
                <a:cxn ang="0">
                  <a:pos x="172" y="16"/>
                </a:cxn>
                <a:cxn ang="0">
                  <a:pos x="165" y="4"/>
                </a:cxn>
                <a:cxn ang="0">
                  <a:pos x="152" y="0"/>
                </a:cxn>
                <a:cxn ang="0">
                  <a:pos x="138" y="9"/>
                </a:cxn>
                <a:cxn ang="0">
                  <a:pos x="129" y="31"/>
                </a:cxn>
                <a:cxn ang="0">
                  <a:pos x="118" y="50"/>
                </a:cxn>
                <a:cxn ang="0">
                  <a:pos x="99" y="70"/>
                </a:cxn>
                <a:cxn ang="0">
                  <a:pos x="77" y="81"/>
                </a:cxn>
                <a:cxn ang="0">
                  <a:pos x="43" y="100"/>
                </a:cxn>
                <a:cxn ang="0">
                  <a:pos x="25" y="106"/>
                </a:cxn>
                <a:cxn ang="0">
                  <a:pos x="13" y="120"/>
                </a:cxn>
                <a:cxn ang="0">
                  <a:pos x="0" y="147"/>
                </a:cxn>
                <a:cxn ang="0">
                  <a:pos x="6" y="152"/>
                </a:cxn>
                <a:cxn ang="0">
                  <a:pos x="22" y="152"/>
                </a:cxn>
                <a:cxn ang="0">
                  <a:pos x="61" y="143"/>
                </a:cxn>
                <a:cxn ang="0">
                  <a:pos x="75" y="138"/>
                </a:cxn>
                <a:cxn ang="0">
                  <a:pos x="86" y="140"/>
                </a:cxn>
                <a:cxn ang="0">
                  <a:pos x="95" y="149"/>
                </a:cxn>
                <a:cxn ang="0">
                  <a:pos x="97" y="186"/>
                </a:cxn>
                <a:cxn ang="0">
                  <a:pos x="102" y="202"/>
                </a:cxn>
                <a:cxn ang="0">
                  <a:pos x="106" y="213"/>
                </a:cxn>
              </a:cxnLst>
              <a:rect l="0" t="0" r="r" b="b"/>
              <a:pathLst>
                <a:path w="174" h="213">
                  <a:moveTo>
                    <a:pt x="106" y="213"/>
                  </a:moveTo>
                  <a:lnTo>
                    <a:pt x="127" y="188"/>
                  </a:lnTo>
                  <a:lnTo>
                    <a:pt x="138" y="170"/>
                  </a:lnTo>
                  <a:lnTo>
                    <a:pt x="147" y="156"/>
                  </a:lnTo>
                  <a:lnTo>
                    <a:pt x="165" y="104"/>
                  </a:lnTo>
                  <a:lnTo>
                    <a:pt x="174" y="34"/>
                  </a:lnTo>
                  <a:lnTo>
                    <a:pt x="172" y="16"/>
                  </a:lnTo>
                  <a:lnTo>
                    <a:pt x="165" y="4"/>
                  </a:lnTo>
                  <a:lnTo>
                    <a:pt x="152" y="0"/>
                  </a:lnTo>
                  <a:lnTo>
                    <a:pt x="138" y="9"/>
                  </a:lnTo>
                  <a:lnTo>
                    <a:pt x="129" y="31"/>
                  </a:lnTo>
                  <a:lnTo>
                    <a:pt x="118" y="50"/>
                  </a:lnTo>
                  <a:lnTo>
                    <a:pt x="99" y="70"/>
                  </a:lnTo>
                  <a:lnTo>
                    <a:pt x="77" y="81"/>
                  </a:lnTo>
                  <a:lnTo>
                    <a:pt x="43" y="100"/>
                  </a:lnTo>
                  <a:lnTo>
                    <a:pt x="25" y="106"/>
                  </a:lnTo>
                  <a:lnTo>
                    <a:pt x="13" y="120"/>
                  </a:lnTo>
                  <a:lnTo>
                    <a:pt x="0" y="147"/>
                  </a:lnTo>
                  <a:lnTo>
                    <a:pt x="6" y="152"/>
                  </a:lnTo>
                  <a:lnTo>
                    <a:pt x="22" y="152"/>
                  </a:lnTo>
                  <a:lnTo>
                    <a:pt x="61" y="143"/>
                  </a:lnTo>
                  <a:lnTo>
                    <a:pt x="75" y="138"/>
                  </a:lnTo>
                  <a:lnTo>
                    <a:pt x="86" y="140"/>
                  </a:lnTo>
                  <a:lnTo>
                    <a:pt x="95" y="149"/>
                  </a:lnTo>
                  <a:lnTo>
                    <a:pt x="97" y="186"/>
                  </a:lnTo>
                  <a:lnTo>
                    <a:pt x="102" y="202"/>
                  </a:lnTo>
                  <a:lnTo>
                    <a:pt x="106" y="213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10" name="Freeform 38"/>
            <p:cNvSpPr>
              <a:spLocks noChangeAspect="1"/>
            </p:cNvSpPr>
            <p:nvPr/>
          </p:nvSpPr>
          <p:spPr bwMode="auto">
            <a:xfrm>
              <a:off x="3061" y="2540"/>
              <a:ext cx="253" cy="302"/>
            </a:xfrm>
            <a:custGeom>
              <a:avLst/>
              <a:gdLst/>
              <a:ahLst/>
              <a:cxnLst>
                <a:cxn ang="0">
                  <a:pos x="136" y="9"/>
                </a:cxn>
                <a:cxn ang="0">
                  <a:pos x="97" y="59"/>
                </a:cxn>
                <a:cxn ang="0">
                  <a:pos x="79" y="93"/>
                </a:cxn>
                <a:cxn ang="0">
                  <a:pos x="27" y="172"/>
                </a:cxn>
                <a:cxn ang="0">
                  <a:pos x="9" y="225"/>
                </a:cxn>
                <a:cxn ang="0">
                  <a:pos x="0" y="259"/>
                </a:cxn>
                <a:cxn ang="0">
                  <a:pos x="2" y="272"/>
                </a:cxn>
                <a:cxn ang="0">
                  <a:pos x="9" y="281"/>
                </a:cxn>
                <a:cxn ang="0">
                  <a:pos x="18" y="288"/>
                </a:cxn>
                <a:cxn ang="0">
                  <a:pos x="36" y="288"/>
                </a:cxn>
                <a:cxn ang="0">
                  <a:pos x="56" y="277"/>
                </a:cxn>
                <a:cxn ang="0">
                  <a:pos x="95" y="252"/>
                </a:cxn>
                <a:cxn ang="0">
                  <a:pos x="115" y="234"/>
                </a:cxn>
                <a:cxn ang="0">
                  <a:pos x="142" y="200"/>
                </a:cxn>
                <a:cxn ang="0">
                  <a:pos x="174" y="166"/>
                </a:cxn>
                <a:cxn ang="0">
                  <a:pos x="242" y="75"/>
                </a:cxn>
                <a:cxn ang="0">
                  <a:pos x="238" y="64"/>
                </a:cxn>
                <a:cxn ang="0">
                  <a:pos x="233" y="48"/>
                </a:cxn>
                <a:cxn ang="0">
                  <a:pos x="231" y="11"/>
                </a:cxn>
                <a:cxn ang="0">
                  <a:pos x="222" y="2"/>
                </a:cxn>
                <a:cxn ang="0">
                  <a:pos x="211" y="0"/>
                </a:cxn>
                <a:cxn ang="0">
                  <a:pos x="197" y="5"/>
                </a:cxn>
                <a:cxn ang="0">
                  <a:pos x="158" y="14"/>
                </a:cxn>
                <a:cxn ang="0">
                  <a:pos x="142" y="14"/>
                </a:cxn>
                <a:cxn ang="0">
                  <a:pos x="136" y="9"/>
                </a:cxn>
              </a:cxnLst>
              <a:rect l="0" t="0" r="r" b="b"/>
              <a:pathLst>
                <a:path w="242" h="288">
                  <a:moveTo>
                    <a:pt x="136" y="9"/>
                  </a:moveTo>
                  <a:lnTo>
                    <a:pt x="97" y="59"/>
                  </a:lnTo>
                  <a:lnTo>
                    <a:pt x="79" y="93"/>
                  </a:lnTo>
                  <a:lnTo>
                    <a:pt x="27" y="172"/>
                  </a:lnTo>
                  <a:lnTo>
                    <a:pt x="9" y="225"/>
                  </a:lnTo>
                  <a:lnTo>
                    <a:pt x="0" y="259"/>
                  </a:lnTo>
                  <a:lnTo>
                    <a:pt x="2" y="272"/>
                  </a:lnTo>
                  <a:lnTo>
                    <a:pt x="9" y="281"/>
                  </a:lnTo>
                  <a:lnTo>
                    <a:pt x="18" y="288"/>
                  </a:lnTo>
                  <a:lnTo>
                    <a:pt x="36" y="288"/>
                  </a:lnTo>
                  <a:lnTo>
                    <a:pt x="56" y="277"/>
                  </a:lnTo>
                  <a:lnTo>
                    <a:pt x="95" y="252"/>
                  </a:lnTo>
                  <a:lnTo>
                    <a:pt x="115" y="234"/>
                  </a:lnTo>
                  <a:lnTo>
                    <a:pt x="142" y="200"/>
                  </a:lnTo>
                  <a:lnTo>
                    <a:pt x="174" y="166"/>
                  </a:lnTo>
                  <a:lnTo>
                    <a:pt x="242" y="75"/>
                  </a:lnTo>
                  <a:lnTo>
                    <a:pt x="238" y="64"/>
                  </a:lnTo>
                  <a:lnTo>
                    <a:pt x="233" y="48"/>
                  </a:lnTo>
                  <a:lnTo>
                    <a:pt x="231" y="11"/>
                  </a:lnTo>
                  <a:lnTo>
                    <a:pt x="222" y="2"/>
                  </a:lnTo>
                  <a:lnTo>
                    <a:pt x="211" y="0"/>
                  </a:lnTo>
                  <a:lnTo>
                    <a:pt x="197" y="5"/>
                  </a:lnTo>
                  <a:lnTo>
                    <a:pt x="158" y="14"/>
                  </a:lnTo>
                  <a:lnTo>
                    <a:pt x="142" y="14"/>
                  </a:lnTo>
                  <a:lnTo>
                    <a:pt x="136" y="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11" name="Group 39"/>
          <p:cNvGrpSpPr>
            <a:grpSpLocks/>
          </p:cNvGrpSpPr>
          <p:nvPr/>
        </p:nvGrpSpPr>
        <p:grpSpPr bwMode="auto">
          <a:xfrm rot="-882910">
            <a:off x="1566863" y="4781550"/>
            <a:ext cx="830262" cy="1079500"/>
            <a:chOff x="2214" y="2239"/>
            <a:chExt cx="367" cy="477"/>
          </a:xfrm>
        </p:grpSpPr>
        <p:sp>
          <p:nvSpPr>
            <p:cNvPr id="284712" name="Freeform 40"/>
            <p:cNvSpPr>
              <a:spLocks noChangeAspect="1"/>
            </p:cNvSpPr>
            <p:nvPr/>
          </p:nvSpPr>
          <p:spPr bwMode="auto">
            <a:xfrm>
              <a:off x="2336" y="2239"/>
              <a:ext cx="245" cy="189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" y="82"/>
                </a:cxn>
                <a:cxn ang="0">
                  <a:pos x="2" y="48"/>
                </a:cxn>
                <a:cxn ang="0">
                  <a:pos x="9" y="27"/>
                </a:cxn>
                <a:cxn ang="0">
                  <a:pos x="27" y="0"/>
                </a:cxn>
                <a:cxn ang="0">
                  <a:pos x="54" y="2"/>
                </a:cxn>
                <a:cxn ang="0">
                  <a:pos x="61" y="14"/>
                </a:cxn>
                <a:cxn ang="0">
                  <a:pos x="36" y="59"/>
                </a:cxn>
                <a:cxn ang="0">
                  <a:pos x="61" y="14"/>
                </a:cxn>
                <a:cxn ang="0">
                  <a:pos x="70" y="7"/>
                </a:cxn>
                <a:cxn ang="0">
                  <a:pos x="82" y="5"/>
                </a:cxn>
                <a:cxn ang="0">
                  <a:pos x="102" y="9"/>
                </a:cxn>
                <a:cxn ang="0">
                  <a:pos x="136" y="25"/>
                </a:cxn>
                <a:cxn ang="0">
                  <a:pos x="145" y="48"/>
                </a:cxn>
                <a:cxn ang="0">
                  <a:pos x="141" y="66"/>
                </a:cxn>
                <a:cxn ang="0">
                  <a:pos x="129" y="93"/>
                </a:cxn>
                <a:cxn ang="0">
                  <a:pos x="141" y="66"/>
                </a:cxn>
                <a:cxn ang="0">
                  <a:pos x="145" y="48"/>
                </a:cxn>
                <a:cxn ang="0">
                  <a:pos x="156" y="39"/>
                </a:cxn>
                <a:cxn ang="0">
                  <a:pos x="184" y="39"/>
                </a:cxn>
                <a:cxn ang="0">
                  <a:pos x="204" y="43"/>
                </a:cxn>
                <a:cxn ang="0">
                  <a:pos x="224" y="48"/>
                </a:cxn>
                <a:cxn ang="0">
                  <a:pos x="231" y="61"/>
                </a:cxn>
                <a:cxn ang="0">
                  <a:pos x="234" y="95"/>
                </a:cxn>
                <a:cxn ang="0">
                  <a:pos x="227" y="116"/>
                </a:cxn>
                <a:cxn ang="0">
                  <a:pos x="197" y="152"/>
                </a:cxn>
                <a:cxn ang="0">
                  <a:pos x="181" y="181"/>
                </a:cxn>
                <a:cxn ang="0">
                  <a:pos x="141" y="179"/>
                </a:cxn>
                <a:cxn ang="0">
                  <a:pos x="97" y="168"/>
                </a:cxn>
                <a:cxn ang="0">
                  <a:pos x="50" y="152"/>
                </a:cxn>
                <a:cxn ang="0">
                  <a:pos x="0" y="127"/>
                </a:cxn>
              </a:cxnLst>
              <a:rect l="0" t="0" r="r" b="b"/>
              <a:pathLst>
                <a:path w="234" h="181">
                  <a:moveTo>
                    <a:pt x="0" y="127"/>
                  </a:moveTo>
                  <a:lnTo>
                    <a:pt x="2" y="82"/>
                  </a:lnTo>
                  <a:lnTo>
                    <a:pt x="2" y="48"/>
                  </a:lnTo>
                  <a:lnTo>
                    <a:pt x="9" y="27"/>
                  </a:lnTo>
                  <a:lnTo>
                    <a:pt x="27" y="0"/>
                  </a:lnTo>
                  <a:lnTo>
                    <a:pt x="54" y="2"/>
                  </a:lnTo>
                  <a:lnTo>
                    <a:pt x="61" y="14"/>
                  </a:lnTo>
                  <a:lnTo>
                    <a:pt x="36" y="59"/>
                  </a:lnTo>
                  <a:lnTo>
                    <a:pt x="61" y="14"/>
                  </a:lnTo>
                  <a:lnTo>
                    <a:pt x="70" y="7"/>
                  </a:lnTo>
                  <a:lnTo>
                    <a:pt x="82" y="5"/>
                  </a:lnTo>
                  <a:lnTo>
                    <a:pt x="102" y="9"/>
                  </a:lnTo>
                  <a:lnTo>
                    <a:pt x="136" y="25"/>
                  </a:lnTo>
                  <a:lnTo>
                    <a:pt x="145" y="48"/>
                  </a:lnTo>
                  <a:lnTo>
                    <a:pt x="141" y="66"/>
                  </a:lnTo>
                  <a:lnTo>
                    <a:pt x="129" y="93"/>
                  </a:lnTo>
                  <a:lnTo>
                    <a:pt x="141" y="66"/>
                  </a:lnTo>
                  <a:lnTo>
                    <a:pt x="145" y="48"/>
                  </a:lnTo>
                  <a:lnTo>
                    <a:pt x="156" y="39"/>
                  </a:lnTo>
                  <a:lnTo>
                    <a:pt x="184" y="39"/>
                  </a:lnTo>
                  <a:lnTo>
                    <a:pt x="204" y="43"/>
                  </a:lnTo>
                  <a:lnTo>
                    <a:pt x="224" y="48"/>
                  </a:lnTo>
                  <a:lnTo>
                    <a:pt x="231" y="61"/>
                  </a:lnTo>
                  <a:lnTo>
                    <a:pt x="234" y="95"/>
                  </a:lnTo>
                  <a:lnTo>
                    <a:pt x="227" y="116"/>
                  </a:lnTo>
                  <a:lnTo>
                    <a:pt x="197" y="152"/>
                  </a:lnTo>
                  <a:lnTo>
                    <a:pt x="181" y="181"/>
                  </a:lnTo>
                  <a:lnTo>
                    <a:pt x="141" y="179"/>
                  </a:lnTo>
                  <a:lnTo>
                    <a:pt x="97" y="168"/>
                  </a:lnTo>
                  <a:lnTo>
                    <a:pt x="50" y="15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13" name="Freeform 41"/>
            <p:cNvSpPr>
              <a:spLocks noChangeAspect="1"/>
            </p:cNvSpPr>
            <p:nvPr/>
          </p:nvSpPr>
          <p:spPr bwMode="auto">
            <a:xfrm>
              <a:off x="2214" y="2372"/>
              <a:ext cx="311" cy="344"/>
            </a:xfrm>
            <a:custGeom>
              <a:avLst/>
              <a:gdLst/>
              <a:ahLst/>
              <a:cxnLst>
                <a:cxn ang="0">
                  <a:pos x="297" y="54"/>
                </a:cxn>
                <a:cxn ang="0">
                  <a:pos x="257" y="52"/>
                </a:cxn>
                <a:cxn ang="0">
                  <a:pos x="213" y="41"/>
                </a:cxn>
                <a:cxn ang="0">
                  <a:pos x="166" y="25"/>
                </a:cxn>
                <a:cxn ang="0">
                  <a:pos x="116" y="0"/>
                </a:cxn>
                <a:cxn ang="0">
                  <a:pos x="100" y="50"/>
                </a:cxn>
                <a:cxn ang="0">
                  <a:pos x="55" y="127"/>
                </a:cxn>
                <a:cxn ang="0">
                  <a:pos x="25" y="209"/>
                </a:cxn>
                <a:cxn ang="0">
                  <a:pos x="0" y="245"/>
                </a:cxn>
                <a:cxn ang="0">
                  <a:pos x="0" y="274"/>
                </a:cxn>
                <a:cxn ang="0">
                  <a:pos x="7" y="281"/>
                </a:cxn>
                <a:cxn ang="0">
                  <a:pos x="32" y="277"/>
                </a:cxn>
                <a:cxn ang="0">
                  <a:pos x="52" y="259"/>
                </a:cxn>
                <a:cxn ang="0">
                  <a:pos x="82" y="213"/>
                </a:cxn>
                <a:cxn ang="0">
                  <a:pos x="175" y="118"/>
                </a:cxn>
                <a:cxn ang="0">
                  <a:pos x="179" y="125"/>
                </a:cxn>
                <a:cxn ang="0">
                  <a:pos x="186" y="143"/>
                </a:cxn>
                <a:cxn ang="0">
                  <a:pos x="184" y="166"/>
                </a:cxn>
                <a:cxn ang="0">
                  <a:pos x="177" y="197"/>
                </a:cxn>
                <a:cxn ang="0">
                  <a:pos x="155" y="245"/>
                </a:cxn>
                <a:cxn ang="0">
                  <a:pos x="134" y="274"/>
                </a:cxn>
                <a:cxn ang="0">
                  <a:pos x="123" y="304"/>
                </a:cxn>
                <a:cxn ang="0">
                  <a:pos x="130" y="324"/>
                </a:cxn>
                <a:cxn ang="0">
                  <a:pos x="139" y="329"/>
                </a:cxn>
                <a:cxn ang="0">
                  <a:pos x="164" y="322"/>
                </a:cxn>
                <a:cxn ang="0">
                  <a:pos x="204" y="284"/>
                </a:cxn>
                <a:cxn ang="0">
                  <a:pos x="238" y="250"/>
                </a:cxn>
                <a:cxn ang="0">
                  <a:pos x="250" y="229"/>
                </a:cxn>
                <a:cxn ang="0">
                  <a:pos x="261" y="188"/>
                </a:cxn>
                <a:cxn ang="0">
                  <a:pos x="266" y="134"/>
                </a:cxn>
                <a:cxn ang="0">
                  <a:pos x="275" y="100"/>
                </a:cxn>
                <a:cxn ang="0">
                  <a:pos x="297" y="54"/>
                </a:cxn>
              </a:cxnLst>
              <a:rect l="0" t="0" r="r" b="b"/>
              <a:pathLst>
                <a:path w="297" h="329">
                  <a:moveTo>
                    <a:pt x="297" y="54"/>
                  </a:moveTo>
                  <a:lnTo>
                    <a:pt x="257" y="52"/>
                  </a:lnTo>
                  <a:lnTo>
                    <a:pt x="213" y="41"/>
                  </a:lnTo>
                  <a:lnTo>
                    <a:pt x="166" y="25"/>
                  </a:lnTo>
                  <a:lnTo>
                    <a:pt x="116" y="0"/>
                  </a:lnTo>
                  <a:lnTo>
                    <a:pt x="100" y="50"/>
                  </a:lnTo>
                  <a:lnTo>
                    <a:pt x="55" y="127"/>
                  </a:lnTo>
                  <a:lnTo>
                    <a:pt x="25" y="209"/>
                  </a:lnTo>
                  <a:lnTo>
                    <a:pt x="0" y="245"/>
                  </a:lnTo>
                  <a:lnTo>
                    <a:pt x="0" y="274"/>
                  </a:lnTo>
                  <a:lnTo>
                    <a:pt x="7" y="281"/>
                  </a:lnTo>
                  <a:lnTo>
                    <a:pt x="32" y="277"/>
                  </a:lnTo>
                  <a:lnTo>
                    <a:pt x="52" y="259"/>
                  </a:lnTo>
                  <a:lnTo>
                    <a:pt x="82" y="213"/>
                  </a:lnTo>
                  <a:lnTo>
                    <a:pt x="175" y="118"/>
                  </a:lnTo>
                  <a:lnTo>
                    <a:pt x="179" y="125"/>
                  </a:lnTo>
                  <a:lnTo>
                    <a:pt x="186" y="143"/>
                  </a:lnTo>
                  <a:lnTo>
                    <a:pt x="184" y="166"/>
                  </a:lnTo>
                  <a:lnTo>
                    <a:pt x="177" y="197"/>
                  </a:lnTo>
                  <a:lnTo>
                    <a:pt x="155" y="245"/>
                  </a:lnTo>
                  <a:lnTo>
                    <a:pt x="134" y="274"/>
                  </a:lnTo>
                  <a:lnTo>
                    <a:pt x="123" y="304"/>
                  </a:lnTo>
                  <a:lnTo>
                    <a:pt x="130" y="324"/>
                  </a:lnTo>
                  <a:lnTo>
                    <a:pt x="139" y="329"/>
                  </a:lnTo>
                  <a:lnTo>
                    <a:pt x="164" y="322"/>
                  </a:lnTo>
                  <a:lnTo>
                    <a:pt x="204" y="284"/>
                  </a:lnTo>
                  <a:lnTo>
                    <a:pt x="238" y="250"/>
                  </a:lnTo>
                  <a:lnTo>
                    <a:pt x="250" y="229"/>
                  </a:lnTo>
                  <a:lnTo>
                    <a:pt x="261" y="188"/>
                  </a:lnTo>
                  <a:lnTo>
                    <a:pt x="266" y="134"/>
                  </a:lnTo>
                  <a:lnTo>
                    <a:pt x="275" y="100"/>
                  </a:lnTo>
                  <a:lnTo>
                    <a:pt x="297" y="5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14" name="Group 42"/>
          <p:cNvGrpSpPr>
            <a:grpSpLocks/>
          </p:cNvGrpSpPr>
          <p:nvPr/>
        </p:nvGrpSpPr>
        <p:grpSpPr bwMode="auto">
          <a:xfrm rot="-844559">
            <a:off x="2619375" y="4776788"/>
            <a:ext cx="433388" cy="1014412"/>
            <a:chOff x="2711" y="2360"/>
            <a:chExt cx="213" cy="497"/>
          </a:xfrm>
        </p:grpSpPr>
        <p:sp>
          <p:nvSpPr>
            <p:cNvPr id="284715" name="Freeform 43"/>
            <p:cNvSpPr>
              <a:spLocks noChangeAspect="1"/>
            </p:cNvSpPr>
            <p:nvPr/>
          </p:nvSpPr>
          <p:spPr bwMode="auto">
            <a:xfrm>
              <a:off x="2763" y="2360"/>
              <a:ext cx="161" cy="195"/>
            </a:xfrm>
            <a:custGeom>
              <a:avLst/>
              <a:gdLst/>
              <a:ahLst/>
              <a:cxnLst>
                <a:cxn ang="0">
                  <a:pos x="50" y="179"/>
                </a:cxn>
                <a:cxn ang="0">
                  <a:pos x="18" y="168"/>
                </a:cxn>
                <a:cxn ang="0">
                  <a:pos x="2" y="143"/>
                </a:cxn>
                <a:cxn ang="0">
                  <a:pos x="0" y="72"/>
                </a:cxn>
                <a:cxn ang="0">
                  <a:pos x="11" y="41"/>
                </a:cxn>
                <a:cxn ang="0">
                  <a:pos x="30" y="20"/>
                </a:cxn>
                <a:cxn ang="0">
                  <a:pos x="77" y="4"/>
                </a:cxn>
                <a:cxn ang="0">
                  <a:pos x="102" y="0"/>
                </a:cxn>
                <a:cxn ang="0">
                  <a:pos x="111" y="7"/>
                </a:cxn>
                <a:cxn ang="0">
                  <a:pos x="127" y="34"/>
                </a:cxn>
                <a:cxn ang="0">
                  <a:pos x="154" y="72"/>
                </a:cxn>
                <a:cxn ang="0">
                  <a:pos x="154" y="95"/>
                </a:cxn>
                <a:cxn ang="0">
                  <a:pos x="143" y="127"/>
                </a:cxn>
                <a:cxn ang="0">
                  <a:pos x="114" y="163"/>
                </a:cxn>
                <a:cxn ang="0">
                  <a:pos x="107" y="179"/>
                </a:cxn>
                <a:cxn ang="0">
                  <a:pos x="93" y="186"/>
                </a:cxn>
                <a:cxn ang="0">
                  <a:pos x="50" y="179"/>
                </a:cxn>
              </a:cxnLst>
              <a:rect l="0" t="0" r="r" b="b"/>
              <a:pathLst>
                <a:path w="154" h="186">
                  <a:moveTo>
                    <a:pt x="50" y="179"/>
                  </a:moveTo>
                  <a:lnTo>
                    <a:pt x="18" y="168"/>
                  </a:lnTo>
                  <a:lnTo>
                    <a:pt x="2" y="143"/>
                  </a:lnTo>
                  <a:lnTo>
                    <a:pt x="0" y="72"/>
                  </a:lnTo>
                  <a:lnTo>
                    <a:pt x="11" y="41"/>
                  </a:lnTo>
                  <a:lnTo>
                    <a:pt x="30" y="20"/>
                  </a:lnTo>
                  <a:lnTo>
                    <a:pt x="77" y="4"/>
                  </a:lnTo>
                  <a:lnTo>
                    <a:pt x="102" y="0"/>
                  </a:lnTo>
                  <a:lnTo>
                    <a:pt x="111" y="7"/>
                  </a:lnTo>
                  <a:lnTo>
                    <a:pt x="127" y="34"/>
                  </a:lnTo>
                  <a:lnTo>
                    <a:pt x="154" y="72"/>
                  </a:lnTo>
                  <a:lnTo>
                    <a:pt x="154" y="95"/>
                  </a:lnTo>
                  <a:lnTo>
                    <a:pt x="143" y="127"/>
                  </a:lnTo>
                  <a:lnTo>
                    <a:pt x="114" y="163"/>
                  </a:lnTo>
                  <a:lnTo>
                    <a:pt x="107" y="179"/>
                  </a:lnTo>
                  <a:lnTo>
                    <a:pt x="93" y="186"/>
                  </a:lnTo>
                  <a:lnTo>
                    <a:pt x="50" y="17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16" name="Freeform 44"/>
            <p:cNvSpPr>
              <a:spLocks noChangeAspect="1"/>
            </p:cNvSpPr>
            <p:nvPr/>
          </p:nvSpPr>
          <p:spPr bwMode="auto">
            <a:xfrm>
              <a:off x="2711" y="2510"/>
              <a:ext cx="164" cy="347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68" y="25"/>
                </a:cxn>
                <a:cxn ang="0">
                  <a:pos x="52" y="0"/>
                </a:cxn>
                <a:cxn ang="0">
                  <a:pos x="43" y="54"/>
                </a:cxn>
                <a:cxn ang="0">
                  <a:pos x="18" y="161"/>
                </a:cxn>
                <a:cxn ang="0">
                  <a:pos x="9" y="238"/>
                </a:cxn>
                <a:cxn ang="0">
                  <a:pos x="0" y="306"/>
                </a:cxn>
                <a:cxn ang="0">
                  <a:pos x="7" y="324"/>
                </a:cxn>
                <a:cxn ang="0">
                  <a:pos x="12" y="331"/>
                </a:cxn>
                <a:cxn ang="0">
                  <a:pos x="18" y="328"/>
                </a:cxn>
                <a:cxn ang="0">
                  <a:pos x="34" y="315"/>
                </a:cxn>
                <a:cxn ang="0">
                  <a:pos x="64" y="254"/>
                </a:cxn>
                <a:cxn ang="0">
                  <a:pos x="98" y="186"/>
                </a:cxn>
                <a:cxn ang="0">
                  <a:pos x="136" y="81"/>
                </a:cxn>
                <a:cxn ang="0">
                  <a:pos x="157" y="36"/>
                </a:cxn>
                <a:cxn ang="0">
                  <a:pos x="143" y="43"/>
                </a:cxn>
                <a:cxn ang="0">
                  <a:pos x="100" y="36"/>
                </a:cxn>
              </a:cxnLst>
              <a:rect l="0" t="0" r="r" b="b"/>
              <a:pathLst>
                <a:path w="157" h="331">
                  <a:moveTo>
                    <a:pt x="100" y="36"/>
                  </a:moveTo>
                  <a:lnTo>
                    <a:pt x="68" y="25"/>
                  </a:lnTo>
                  <a:lnTo>
                    <a:pt x="52" y="0"/>
                  </a:lnTo>
                  <a:lnTo>
                    <a:pt x="43" y="54"/>
                  </a:lnTo>
                  <a:lnTo>
                    <a:pt x="18" y="161"/>
                  </a:lnTo>
                  <a:lnTo>
                    <a:pt x="9" y="238"/>
                  </a:lnTo>
                  <a:lnTo>
                    <a:pt x="0" y="306"/>
                  </a:lnTo>
                  <a:lnTo>
                    <a:pt x="7" y="324"/>
                  </a:lnTo>
                  <a:lnTo>
                    <a:pt x="12" y="331"/>
                  </a:lnTo>
                  <a:lnTo>
                    <a:pt x="18" y="328"/>
                  </a:lnTo>
                  <a:lnTo>
                    <a:pt x="34" y="315"/>
                  </a:lnTo>
                  <a:lnTo>
                    <a:pt x="64" y="254"/>
                  </a:lnTo>
                  <a:lnTo>
                    <a:pt x="98" y="186"/>
                  </a:lnTo>
                  <a:lnTo>
                    <a:pt x="136" y="81"/>
                  </a:lnTo>
                  <a:lnTo>
                    <a:pt x="157" y="36"/>
                  </a:lnTo>
                  <a:lnTo>
                    <a:pt x="143" y="43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17" name="Group 45"/>
          <p:cNvGrpSpPr>
            <a:grpSpLocks/>
          </p:cNvGrpSpPr>
          <p:nvPr/>
        </p:nvGrpSpPr>
        <p:grpSpPr bwMode="auto">
          <a:xfrm rot="-610285">
            <a:off x="2940050" y="4754563"/>
            <a:ext cx="441325" cy="1165225"/>
            <a:chOff x="2894" y="2383"/>
            <a:chExt cx="195" cy="515"/>
          </a:xfrm>
        </p:grpSpPr>
        <p:sp>
          <p:nvSpPr>
            <p:cNvPr id="284718" name="Freeform 46"/>
            <p:cNvSpPr>
              <a:spLocks noChangeAspect="1"/>
            </p:cNvSpPr>
            <p:nvPr/>
          </p:nvSpPr>
          <p:spPr bwMode="auto">
            <a:xfrm>
              <a:off x="2937" y="2383"/>
              <a:ext cx="152" cy="210"/>
            </a:xfrm>
            <a:custGeom>
              <a:avLst/>
              <a:gdLst/>
              <a:ahLst/>
              <a:cxnLst>
                <a:cxn ang="0">
                  <a:pos x="52" y="200"/>
                </a:cxn>
                <a:cxn ang="0">
                  <a:pos x="18" y="186"/>
                </a:cxn>
                <a:cxn ang="0">
                  <a:pos x="0" y="180"/>
                </a:cxn>
                <a:cxn ang="0">
                  <a:pos x="9" y="132"/>
                </a:cxn>
                <a:cxn ang="0">
                  <a:pos x="4" y="82"/>
                </a:cxn>
                <a:cxn ang="0">
                  <a:pos x="16" y="46"/>
                </a:cxn>
                <a:cxn ang="0">
                  <a:pos x="29" y="21"/>
                </a:cxn>
                <a:cxn ang="0">
                  <a:pos x="97" y="0"/>
                </a:cxn>
                <a:cxn ang="0">
                  <a:pos x="102" y="0"/>
                </a:cxn>
                <a:cxn ang="0">
                  <a:pos x="136" y="23"/>
                </a:cxn>
                <a:cxn ang="0">
                  <a:pos x="145" y="41"/>
                </a:cxn>
                <a:cxn ang="0">
                  <a:pos x="143" y="68"/>
                </a:cxn>
                <a:cxn ang="0">
                  <a:pos x="131" y="105"/>
                </a:cxn>
                <a:cxn ang="0">
                  <a:pos x="104" y="175"/>
                </a:cxn>
                <a:cxn ang="0">
                  <a:pos x="77" y="198"/>
                </a:cxn>
                <a:cxn ang="0">
                  <a:pos x="52" y="200"/>
                </a:cxn>
              </a:cxnLst>
              <a:rect l="0" t="0" r="r" b="b"/>
              <a:pathLst>
                <a:path w="145" h="200">
                  <a:moveTo>
                    <a:pt x="52" y="200"/>
                  </a:moveTo>
                  <a:lnTo>
                    <a:pt x="18" y="186"/>
                  </a:lnTo>
                  <a:lnTo>
                    <a:pt x="0" y="180"/>
                  </a:lnTo>
                  <a:lnTo>
                    <a:pt x="9" y="132"/>
                  </a:lnTo>
                  <a:lnTo>
                    <a:pt x="4" y="82"/>
                  </a:lnTo>
                  <a:lnTo>
                    <a:pt x="16" y="46"/>
                  </a:lnTo>
                  <a:lnTo>
                    <a:pt x="29" y="2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36" y="23"/>
                  </a:lnTo>
                  <a:lnTo>
                    <a:pt x="145" y="41"/>
                  </a:lnTo>
                  <a:lnTo>
                    <a:pt x="143" y="68"/>
                  </a:lnTo>
                  <a:lnTo>
                    <a:pt x="131" y="105"/>
                  </a:lnTo>
                  <a:lnTo>
                    <a:pt x="104" y="175"/>
                  </a:lnTo>
                  <a:lnTo>
                    <a:pt x="77" y="198"/>
                  </a:lnTo>
                  <a:lnTo>
                    <a:pt x="52" y="20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19" name="Freeform 47"/>
            <p:cNvSpPr>
              <a:spLocks noChangeAspect="1"/>
            </p:cNvSpPr>
            <p:nvPr/>
          </p:nvSpPr>
          <p:spPr bwMode="auto">
            <a:xfrm>
              <a:off x="2894" y="2566"/>
              <a:ext cx="152" cy="332"/>
            </a:xfrm>
            <a:custGeom>
              <a:avLst/>
              <a:gdLst/>
              <a:ahLst/>
              <a:cxnLst>
                <a:cxn ang="0">
                  <a:pos x="93" y="25"/>
                </a:cxn>
                <a:cxn ang="0">
                  <a:pos x="59" y="11"/>
                </a:cxn>
                <a:cxn ang="0">
                  <a:pos x="41" y="5"/>
                </a:cxn>
                <a:cxn ang="0">
                  <a:pos x="20" y="86"/>
                </a:cxn>
                <a:cxn ang="0">
                  <a:pos x="13" y="141"/>
                </a:cxn>
                <a:cxn ang="0">
                  <a:pos x="2" y="215"/>
                </a:cxn>
                <a:cxn ang="0">
                  <a:pos x="0" y="254"/>
                </a:cxn>
                <a:cxn ang="0">
                  <a:pos x="2" y="283"/>
                </a:cxn>
                <a:cxn ang="0">
                  <a:pos x="9" y="308"/>
                </a:cxn>
                <a:cxn ang="0">
                  <a:pos x="23" y="317"/>
                </a:cxn>
                <a:cxn ang="0">
                  <a:pos x="32" y="313"/>
                </a:cxn>
                <a:cxn ang="0">
                  <a:pos x="45" y="295"/>
                </a:cxn>
                <a:cxn ang="0">
                  <a:pos x="54" y="268"/>
                </a:cxn>
                <a:cxn ang="0">
                  <a:pos x="66" y="231"/>
                </a:cxn>
                <a:cxn ang="0">
                  <a:pos x="93" y="161"/>
                </a:cxn>
                <a:cxn ang="0">
                  <a:pos x="113" y="107"/>
                </a:cxn>
                <a:cxn ang="0">
                  <a:pos x="145" y="0"/>
                </a:cxn>
                <a:cxn ang="0">
                  <a:pos x="118" y="23"/>
                </a:cxn>
                <a:cxn ang="0">
                  <a:pos x="93" y="25"/>
                </a:cxn>
              </a:cxnLst>
              <a:rect l="0" t="0" r="r" b="b"/>
              <a:pathLst>
                <a:path w="145" h="317">
                  <a:moveTo>
                    <a:pt x="93" y="25"/>
                  </a:moveTo>
                  <a:lnTo>
                    <a:pt x="59" y="11"/>
                  </a:lnTo>
                  <a:lnTo>
                    <a:pt x="41" y="5"/>
                  </a:lnTo>
                  <a:lnTo>
                    <a:pt x="20" y="86"/>
                  </a:lnTo>
                  <a:lnTo>
                    <a:pt x="13" y="141"/>
                  </a:lnTo>
                  <a:lnTo>
                    <a:pt x="2" y="215"/>
                  </a:lnTo>
                  <a:lnTo>
                    <a:pt x="0" y="254"/>
                  </a:lnTo>
                  <a:lnTo>
                    <a:pt x="2" y="283"/>
                  </a:lnTo>
                  <a:lnTo>
                    <a:pt x="9" y="308"/>
                  </a:lnTo>
                  <a:lnTo>
                    <a:pt x="23" y="317"/>
                  </a:lnTo>
                  <a:lnTo>
                    <a:pt x="32" y="313"/>
                  </a:lnTo>
                  <a:lnTo>
                    <a:pt x="45" y="295"/>
                  </a:lnTo>
                  <a:lnTo>
                    <a:pt x="54" y="268"/>
                  </a:lnTo>
                  <a:lnTo>
                    <a:pt x="66" y="231"/>
                  </a:lnTo>
                  <a:lnTo>
                    <a:pt x="93" y="161"/>
                  </a:lnTo>
                  <a:lnTo>
                    <a:pt x="113" y="107"/>
                  </a:lnTo>
                  <a:lnTo>
                    <a:pt x="145" y="0"/>
                  </a:lnTo>
                  <a:lnTo>
                    <a:pt x="118" y="23"/>
                  </a:lnTo>
                  <a:lnTo>
                    <a:pt x="93" y="25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20" name="Group 48"/>
          <p:cNvGrpSpPr>
            <a:grpSpLocks/>
          </p:cNvGrpSpPr>
          <p:nvPr/>
        </p:nvGrpSpPr>
        <p:grpSpPr bwMode="auto">
          <a:xfrm rot="-908756">
            <a:off x="2236788" y="4797425"/>
            <a:ext cx="496887" cy="1000125"/>
            <a:chOff x="2497" y="2338"/>
            <a:chExt cx="228" cy="459"/>
          </a:xfrm>
        </p:grpSpPr>
        <p:sp>
          <p:nvSpPr>
            <p:cNvPr id="284721" name="Freeform 49"/>
            <p:cNvSpPr>
              <a:spLocks noChangeAspect="1"/>
            </p:cNvSpPr>
            <p:nvPr/>
          </p:nvSpPr>
          <p:spPr bwMode="auto">
            <a:xfrm>
              <a:off x="2568" y="2338"/>
              <a:ext cx="157" cy="172"/>
            </a:xfrm>
            <a:custGeom>
              <a:avLst/>
              <a:gdLst/>
              <a:ahLst/>
              <a:cxnLst>
                <a:cxn ang="0">
                  <a:pos x="52" y="157"/>
                </a:cxn>
                <a:cxn ang="0">
                  <a:pos x="14" y="141"/>
                </a:cxn>
                <a:cxn ang="0">
                  <a:pos x="0" y="125"/>
                </a:cxn>
                <a:cxn ang="0">
                  <a:pos x="2" y="114"/>
                </a:cxn>
                <a:cxn ang="0">
                  <a:pos x="5" y="71"/>
                </a:cxn>
                <a:cxn ang="0">
                  <a:pos x="5" y="48"/>
                </a:cxn>
                <a:cxn ang="0">
                  <a:pos x="18" y="21"/>
                </a:cxn>
                <a:cxn ang="0">
                  <a:pos x="36" y="5"/>
                </a:cxn>
                <a:cxn ang="0">
                  <a:pos x="66" y="5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32" y="21"/>
                </a:cxn>
                <a:cxn ang="0">
                  <a:pos x="139" y="39"/>
                </a:cxn>
                <a:cxn ang="0">
                  <a:pos x="150" y="64"/>
                </a:cxn>
                <a:cxn ang="0">
                  <a:pos x="148" y="80"/>
                </a:cxn>
                <a:cxn ang="0">
                  <a:pos x="136" y="107"/>
                </a:cxn>
                <a:cxn ang="0">
                  <a:pos x="102" y="141"/>
                </a:cxn>
                <a:cxn ang="0">
                  <a:pos x="93" y="159"/>
                </a:cxn>
                <a:cxn ang="0">
                  <a:pos x="73" y="164"/>
                </a:cxn>
                <a:cxn ang="0">
                  <a:pos x="52" y="157"/>
                </a:cxn>
              </a:cxnLst>
              <a:rect l="0" t="0" r="r" b="b"/>
              <a:pathLst>
                <a:path w="150" h="164">
                  <a:moveTo>
                    <a:pt x="52" y="157"/>
                  </a:moveTo>
                  <a:lnTo>
                    <a:pt x="14" y="141"/>
                  </a:lnTo>
                  <a:lnTo>
                    <a:pt x="0" y="125"/>
                  </a:lnTo>
                  <a:lnTo>
                    <a:pt x="2" y="114"/>
                  </a:lnTo>
                  <a:lnTo>
                    <a:pt x="5" y="71"/>
                  </a:lnTo>
                  <a:lnTo>
                    <a:pt x="5" y="48"/>
                  </a:lnTo>
                  <a:lnTo>
                    <a:pt x="18" y="21"/>
                  </a:lnTo>
                  <a:lnTo>
                    <a:pt x="36" y="5"/>
                  </a:lnTo>
                  <a:lnTo>
                    <a:pt x="66" y="5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32" y="21"/>
                  </a:lnTo>
                  <a:lnTo>
                    <a:pt x="139" y="39"/>
                  </a:lnTo>
                  <a:lnTo>
                    <a:pt x="150" y="64"/>
                  </a:lnTo>
                  <a:lnTo>
                    <a:pt x="148" y="80"/>
                  </a:lnTo>
                  <a:lnTo>
                    <a:pt x="136" y="107"/>
                  </a:lnTo>
                  <a:lnTo>
                    <a:pt x="102" y="141"/>
                  </a:lnTo>
                  <a:lnTo>
                    <a:pt x="93" y="159"/>
                  </a:lnTo>
                  <a:lnTo>
                    <a:pt x="73" y="164"/>
                  </a:lnTo>
                  <a:lnTo>
                    <a:pt x="52" y="157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22" name="Freeform 50"/>
            <p:cNvSpPr>
              <a:spLocks noChangeAspect="1"/>
            </p:cNvSpPr>
            <p:nvPr/>
          </p:nvSpPr>
          <p:spPr bwMode="auto">
            <a:xfrm>
              <a:off x="2497" y="2469"/>
              <a:ext cx="169" cy="328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82" y="16"/>
                </a:cxn>
                <a:cxn ang="0">
                  <a:pos x="68" y="0"/>
                </a:cxn>
                <a:cxn ang="0">
                  <a:pos x="52" y="50"/>
                </a:cxn>
                <a:cxn ang="0">
                  <a:pos x="23" y="150"/>
                </a:cxn>
                <a:cxn ang="0">
                  <a:pos x="9" y="222"/>
                </a:cxn>
                <a:cxn ang="0">
                  <a:pos x="0" y="286"/>
                </a:cxn>
                <a:cxn ang="0">
                  <a:pos x="5" y="306"/>
                </a:cxn>
                <a:cxn ang="0">
                  <a:pos x="14" y="313"/>
                </a:cxn>
                <a:cxn ang="0">
                  <a:pos x="18" y="311"/>
                </a:cxn>
                <a:cxn ang="0">
                  <a:pos x="32" y="297"/>
                </a:cxn>
                <a:cxn ang="0">
                  <a:pos x="64" y="243"/>
                </a:cxn>
                <a:cxn ang="0">
                  <a:pos x="100" y="168"/>
                </a:cxn>
                <a:cxn ang="0">
                  <a:pos x="143" y="73"/>
                </a:cxn>
                <a:cxn ang="0">
                  <a:pos x="161" y="34"/>
                </a:cxn>
                <a:cxn ang="0">
                  <a:pos x="141" y="39"/>
                </a:cxn>
                <a:cxn ang="0">
                  <a:pos x="120" y="32"/>
                </a:cxn>
              </a:cxnLst>
              <a:rect l="0" t="0" r="r" b="b"/>
              <a:pathLst>
                <a:path w="161" h="313">
                  <a:moveTo>
                    <a:pt x="120" y="32"/>
                  </a:moveTo>
                  <a:lnTo>
                    <a:pt x="82" y="16"/>
                  </a:lnTo>
                  <a:lnTo>
                    <a:pt x="68" y="0"/>
                  </a:lnTo>
                  <a:lnTo>
                    <a:pt x="52" y="50"/>
                  </a:lnTo>
                  <a:lnTo>
                    <a:pt x="23" y="150"/>
                  </a:lnTo>
                  <a:lnTo>
                    <a:pt x="9" y="222"/>
                  </a:lnTo>
                  <a:lnTo>
                    <a:pt x="0" y="286"/>
                  </a:lnTo>
                  <a:lnTo>
                    <a:pt x="5" y="306"/>
                  </a:lnTo>
                  <a:lnTo>
                    <a:pt x="14" y="313"/>
                  </a:lnTo>
                  <a:lnTo>
                    <a:pt x="18" y="311"/>
                  </a:lnTo>
                  <a:lnTo>
                    <a:pt x="32" y="297"/>
                  </a:lnTo>
                  <a:lnTo>
                    <a:pt x="64" y="243"/>
                  </a:lnTo>
                  <a:lnTo>
                    <a:pt x="100" y="168"/>
                  </a:lnTo>
                  <a:lnTo>
                    <a:pt x="143" y="73"/>
                  </a:lnTo>
                  <a:lnTo>
                    <a:pt x="161" y="34"/>
                  </a:lnTo>
                  <a:lnTo>
                    <a:pt x="141" y="39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23" name="Group 51"/>
          <p:cNvGrpSpPr>
            <a:grpSpLocks/>
          </p:cNvGrpSpPr>
          <p:nvPr/>
        </p:nvGrpSpPr>
        <p:grpSpPr bwMode="auto">
          <a:xfrm rot="-610285">
            <a:off x="3838575" y="3798888"/>
            <a:ext cx="355600" cy="1050925"/>
            <a:chOff x="3276" y="1885"/>
            <a:chExt cx="197" cy="582"/>
          </a:xfrm>
        </p:grpSpPr>
        <p:sp>
          <p:nvSpPr>
            <p:cNvPr id="284724" name="Freeform 52"/>
            <p:cNvSpPr>
              <a:spLocks noChangeAspect="1"/>
            </p:cNvSpPr>
            <p:nvPr/>
          </p:nvSpPr>
          <p:spPr bwMode="auto">
            <a:xfrm>
              <a:off x="3295" y="2191"/>
              <a:ext cx="178" cy="276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0" y="45"/>
                </a:cxn>
                <a:cxn ang="0">
                  <a:pos x="7" y="72"/>
                </a:cxn>
                <a:cxn ang="0">
                  <a:pos x="23" y="97"/>
                </a:cxn>
                <a:cxn ang="0">
                  <a:pos x="41" y="120"/>
                </a:cxn>
                <a:cxn ang="0">
                  <a:pos x="64" y="154"/>
                </a:cxn>
                <a:cxn ang="0">
                  <a:pos x="79" y="190"/>
                </a:cxn>
                <a:cxn ang="0">
                  <a:pos x="79" y="211"/>
                </a:cxn>
                <a:cxn ang="0">
                  <a:pos x="91" y="231"/>
                </a:cxn>
                <a:cxn ang="0">
                  <a:pos x="111" y="258"/>
                </a:cxn>
                <a:cxn ang="0">
                  <a:pos x="120" y="263"/>
                </a:cxn>
                <a:cxn ang="0">
                  <a:pos x="129" y="261"/>
                </a:cxn>
                <a:cxn ang="0">
                  <a:pos x="145" y="222"/>
                </a:cxn>
                <a:cxn ang="0">
                  <a:pos x="161" y="170"/>
                </a:cxn>
                <a:cxn ang="0">
                  <a:pos x="170" y="118"/>
                </a:cxn>
                <a:cxn ang="0">
                  <a:pos x="168" y="75"/>
                </a:cxn>
                <a:cxn ang="0">
                  <a:pos x="166" y="43"/>
                </a:cxn>
                <a:cxn ang="0">
                  <a:pos x="157" y="20"/>
                </a:cxn>
                <a:cxn ang="0">
                  <a:pos x="143" y="0"/>
                </a:cxn>
                <a:cxn ang="0">
                  <a:pos x="132" y="7"/>
                </a:cxn>
                <a:cxn ang="0">
                  <a:pos x="123" y="22"/>
                </a:cxn>
                <a:cxn ang="0">
                  <a:pos x="111" y="54"/>
                </a:cxn>
                <a:cxn ang="0">
                  <a:pos x="100" y="68"/>
                </a:cxn>
                <a:cxn ang="0">
                  <a:pos x="91" y="72"/>
                </a:cxn>
                <a:cxn ang="0">
                  <a:pos x="68" y="70"/>
                </a:cxn>
                <a:cxn ang="0">
                  <a:pos x="48" y="52"/>
                </a:cxn>
                <a:cxn ang="0">
                  <a:pos x="34" y="38"/>
                </a:cxn>
                <a:cxn ang="0">
                  <a:pos x="18" y="31"/>
                </a:cxn>
                <a:cxn ang="0">
                  <a:pos x="7" y="29"/>
                </a:cxn>
              </a:cxnLst>
              <a:rect l="0" t="0" r="r" b="b"/>
              <a:pathLst>
                <a:path w="170" h="263">
                  <a:moveTo>
                    <a:pt x="7" y="29"/>
                  </a:moveTo>
                  <a:lnTo>
                    <a:pt x="0" y="45"/>
                  </a:lnTo>
                  <a:lnTo>
                    <a:pt x="7" y="72"/>
                  </a:lnTo>
                  <a:lnTo>
                    <a:pt x="23" y="97"/>
                  </a:lnTo>
                  <a:lnTo>
                    <a:pt x="41" y="120"/>
                  </a:lnTo>
                  <a:lnTo>
                    <a:pt x="64" y="154"/>
                  </a:lnTo>
                  <a:lnTo>
                    <a:pt x="79" y="190"/>
                  </a:lnTo>
                  <a:lnTo>
                    <a:pt x="79" y="211"/>
                  </a:lnTo>
                  <a:lnTo>
                    <a:pt x="91" y="231"/>
                  </a:lnTo>
                  <a:lnTo>
                    <a:pt x="111" y="258"/>
                  </a:lnTo>
                  <a:lnTo>
                    <a:pt x="120" y="263"/>
                  </a:lnTo>
                  <a:lnTo>
                    <a:pt x="129" y="261"/>
                  </a:lnTo>
                  <a:lnTo>
                    <a:pt x="145" y="222"/>
                  </a:lnTo>
                  <a:lnTo>
                    <a:pt x="161" y="170"/>
                  </a:lnTo>
                  <a:lnTo>
                    <a:pt x="170" y="118"/>
                  </a:lnTo>
                  <a:lnTo>
                    <a:pt x="168" y="75"/>
                  </a:lnTo>
                  <a:lnTo>
                    <a:pt x="166" y="43"/>
                  </a:lnTo>
                  <a:lnTo>
                    <a:pt x="157" y="20"/>
                  </a:lnTo>
                  <a:lnTo>
                    <a:pt x="143" y="0"/>
                  </a:lnTo>
                  <a:lnTo>
                    <a:pt x="132" y="7"/>
                  </a:lnTo>
                  <a:lnTo>
                    <a:pt x="123" y="22"/>
                  </a:lnTo>
                  <a:lnTo>
                    <a:pt x="111" y="54"/>
                  </a:lnTo>
                  <a:lnTo>
                    <a:pt x="100" y="68"/>
                  </a:lnTo>
                  <a:lnTo>
                    <a:pt x="91" y="72"/>
                  </a:lnTo>
                  <a:lnTo>
                    <a:pt x="68" y="70"/>
                  </a:lnTo>
                  <a:lnTo>
                    <a:pt x="48" y="52"/>
                  </a:lnTo>
                  <a:lnTo>
                    <a:pt x="34" y="38"/>
                  </a:lnTo>
                  <a:lnTo>
                    <a:pt x="18" y="3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25" name="Freeform 53"/>
            <p:cNvSpPr>
              <a:spLocks noChangeAspect="1"/>
            </p:cNvSpPr>
            <p:nvPr/>
          </p:nvSpPr>
          <p:spPr bwMode="auto">
            <a:xfrm>
              <a:off x="3276" y="1885"/>
              <a:ext cx="169" cy="382"/>
            </a:xfrm>
            <a:custGeom>
              <a:avLst/>
              <a:gdLst/>
              <a:ahLst/>
              <a:cxnLst>
                <a:cxn ang="0">
                  <a:pos x="161" y="293"/>
                </a:cxn>
                <a:cxn ang="0">
                  <a:pos x="147" y="243"/>
                </a:cxn>
                <a:cxn ang="0">
                  <a:pos x="129" y="173"/>
                </a:cxn>
                <a:cxn ang="0">
                  <a:pos x="111" y="125"/>
                </a:cxn>
                <a:cxn ang="0">
                  <a:pos x="95" y="80"/>
                </a:cxn>
                <a:cxn ang="0">
                  <a:pos x="63" y="34"/>
                </a:cxn>
                <a:cxn ang="0">
                  <a:pos x="43" y="2"/>
                </a:cxn>
                <a:cxn ang="0">
                  <a:pos x="32" y="0"/>
                </a:cxn>
                <a:cxn ang="0">
                  <a:pos x="18" y="9"/>
                </a:cxn>
                <a:cxn ang="0">
                  <a:pos x="7" y="57"/>
                </a:cxn>
                <a:cxn ang="0">
                  <a:pos x="0" y="123"/>
                </a:cxn>
                <a:cxn ang="0">
                  <a:pos x="2" y="175"/>
                </a:cxn>
                <a:cxn ang="0">
                  <a:pos x="7" y="229"/>
                </a:cxn>
                <a:cxn ang="0">
                  <a:pos x="20" y="295"/>
                </a:cxn>
                <a:cxn ang="0">
                  <a:pos x="25" y="322"/>
                </a:cxn>
                <a:cxn ang="0">
                  <a:pos x="36" y="324"/>
                </a:cxn>
                <a:cxn ang="0">
                  <a:pos x="52" y="331"/>
                </a:cxn>
                <a:cxn ang="0">
                  <a:pos x="66" y="345"/>
                </a:cxn>
                <a:cxn ang="0">
                  <a:pos x="86" y="363"/>
                </a:cxn>
                <a:cxn ang="0">
                  <a:pos x="109" y="365"/>
                </a:cxn>
                <a:cxn ang="0">
                  <a:pos x="118" y="361"/>
                </a:cxn>
                <a:cxn ang="0">
                  <a:pos x="129" y="347"/>
                </a:cxn>
                <a:cxn ang="0">
                  <a:pos x="141" y="315"/>
                </a:cxn>
                <a:cxn ang="0">
                  <a:pos x="150" y="300"/>
                </a:cxn>
                <a:cxn ang="0">
                  <a:pos x="161" y="293"/>
                </a:cxn>
              </a:cxnLst>
              <a:rect l="0" t="0" r="r" b="b"/>
              <a:pathLst>
                <a:path w="161" h="365">
                  <a:moveTo>
                    <a:pt x="161" y="293"/>
                  </a:moveTo>
                  <a:lnTo>
                    <a:pt x="147" y="243"/>
                  </a:lnTo>
                  <a:lnTo>
                    <a:pt x="129" y="173"/>
                  </a:lnTo>
                  <a:lnTo>
                    <a:pt x="111" y="125"/>
                  </a:lnTo>
                  <a:lnTo>
                    <a:pt x="95" y="80"/>
                  </a:lnTo>
                  <a:lnTo>
                    <a:pt x="63" y="3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7" y="57"/>
                  </a:lnTo>
                  <a:lnTo>
                    <a:pt x="0" y="123"/>
                  </a:lnTo>
                  <a:lnTo>
                    <a:pt x="2" y="175"/>
                  </a:lnTo>
                  <a:lnTo>
                    <a:pt x="7" y="229"/>
                  </a:lnTo>
                  <a:lnTo>
                    <a:pt x="20" y="295"/>
                  </a:lnTo>
                  <a:lnTo>
                    <a:pt x="25" y="322"/>
                  </a:lnTo>
                  <a:lnTo>
                    <a:pt x="36" y="324"/>
                  </a:lnTo>
                  <a:lnTo>
                    <a:pt x="52" y="331"/>
                  </a:lnTo>
                  <a:lnTo>
                    <a:pt x="66" y="345"/>
                  </a:lnTo>
                  <a:lnTo>
                    <a:pt x="86" y="363"/>
                  </a:lnTo>
                  <a:lnTo>
                    <a:pt x="109" y="365"/>
                  </a:lnTo>
                  <a:lnTo>
                    <a:pt x="118" y="361"/>
                  </a:lnTo>
                  <a:lnTo>
                    <a:pt x="129" y="347"/>
                  </a:lnTo>
                  <a:lnTo>
                    <a:pt x="141" y="315"/>
                  </a:lnTo>
                  <a:lnTo>
                    <a:pt x="150" y="300"/>
                  </a:lnTo>
                  <a:lnTo>
                    <a:pt x="161" y="293"/>
                  </a:lnTo>
                  <a:close/>
                </a:path>
              </a:pathLst>
            </a:custGeom>
            <a:solidFill>
              <a:srgbClr val="FFFF99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26" name="Group 54"/>
          <p:cNvGrpSpPr>
            <a:grpSpLocks/>
          </p:cNvGrpSpPr>
          <p:nvPr/>
        </p:nvGrpSpPr>
        <p:grpSpPr bwMode="auto">
          <a:xfrm>
            <a:off x="2794000" y="3806825"/>
            <a:ext cx="319088" cy="1054100"/>
            <a:chOff x="2932" y="1847"/>
            <a:chExt cx="157" cy="517"/>
          </a:xfrm>
        </p:grpSpPr>
        <p:sp>
          <p:nvSpPr>
            <p:cNvPr id="284727" name="Freeform 55"/>
            <p:cNvSpPr>
              <a:spLocks noChangeAspect="1"/>
            </p:cNvSpPr>
            <p:nvPr/>
          </p:nvSpPr>
          <p:spPr bwMode="auto">
            <a:xfrm>
              <a:off x="2932" y="2169"/>
              <a:ext cx="157" cy="195"/>
            </a:xfrm>
            <a:custGeom>
              <a:avLst/>
              <a:gdLst/>
              <a:ahLst/>
              <a:cxnLst>
                <a:cxn ang="0">
                  <a:pos x="73" y="186"/>
                </a:cxn>
                <a:cxn ang="0">
                  <a:pos x="66" y="186"/>
                </a:cxn>
                <a:cxn ang="0">
                  <a:pos x="41" y="175"/>
                </a:cxn>
                <a:cxn ang="0">
                  <a:pos x="18" y="157"/>
                </a:cxn>
                <a:cxn ang="0">
                  <a:pos x="2" y="13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14" y="48"/>
                </a:cxn>
                <a:cxn ang="0">
                  <a:pos x="18" y="28"/>
                </a:cxn>
                <a:cxn ang="0">
                  <a:pos x="21" y="16"/>
                </a:cxn>
                <a:cxn ang="0">
                  <a:pos x="36" y="5"/>
                </a:cxn>
                <a:cxn ang="0">
                  <a:pos x="46" y="0"/>
                </a:cxn>
                <a:cxn ang="0">
                  <a:pos x="82" y="0"/>
                </a:cxn>
                <a:cxn ang="0">
                  <a:pos x="100" y="5"/>
                </a:cxn>
                <a:cxn ang="0">
                  <a:pos x="118" y="12"/>
                </a:cxn>
                <a:cxn ang="0">
                  <a:pos x="127" y="23"/>
                </a:cxn>
                <a:cxn ang="0">
                  <a:pos x="129" y="48"/>
                </a:cxn>
                <a:cxn ang="0">
                  <a:pos x="134" y="55"/>
                </a:cxn>
                <a:cxn ang="0">
                  <a:pos x="145" y="91"/>
                </a:cxn>
                <a:cxn ang="0">
                  <a:pos x="150" y="107"/>
                </a:cxn>
                <a:cxn ang="0">
                  <a:pos x="145" y="116"/>
                </a:cxn>
                <a:cxn ang="0">
                  <a:pos x="141" y="134"/>
                </a:cxn>
                <a:cxn ang="0">
                  <a:pos x="123" y="152"/>
                </a:cxn>
                <a:cxn ang="0">
                  <a:pos x="109" y="168"/>
                </a:cxn>
                <a:cxn ang="0">
                  <a:pos x="86" y="182"/>
                </a:cxn>
                <a:cxn ang="0">
                  <a:pos x="73" y="186"/>
                </a:cxn>
              </a:cxnLst>
              <a:rect l="0" t="0" r="r" b="b"/>
              <a:pathLst>
                <a:path w="150" h="186">
                  <a:moveTo>
                    <a:pt x="73" y="186"/>
                  </a:moveTo>
                  <a:lnTo>
                    <a:pt x="66" y="186"/>
                  </a:lnTo>
                  <a:lnTo>
                    <a:pt x="41" y="175"/>
                  </a:lnTo>
                  <a:lnTo>
                    <a:pt x="18" y="157"/>
                  </a:lnTo>
                  <a:lnTo>
                    <a:pt x="2" y="13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14" y="48"/>
                  </a:lnTo>
                  <a:lnTo>
                    <a:pt x="18" y="28"/>
                  </a:lnTo>
                  <a:lnTo>
                    <a:pt x="21" y="16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82" y="0"/>
                  </a:lnTo>
                  <a:lnTo>
                    <a:pt x="100" y="5"/>
                  </a:lnTo>
                  <a:lnTo>
                    <a:pt x="118" y="12"/>
                  </a:lnTo>
                  <a:lnTo>
                    <a:pt x="127" y="23"/>
                  </a:lnTo>
                  <a:lnTo>
                    <a:pt x="129" y="48"/>
                  </a:lnTo>
                  <a:lnTo>
                    <a:pt x="134" y="55"/>
                  </a:lnTo>
                  <a:lnTo>
                    <a:pt x="145" y="91"/>
                  </a:lnTo>
                  <a:lnTo>
                    <a:pt x="150" y="107"/>
                  </a:lnTo>
                  <a:lnTo>
                    <a:pt x="145" y="116"/>
                  </a:lnTo>
                  <a:lnTo>
                    <a:pt x="141" y="134"/>
                  </a:lnTo>
                  <a:lnTo>
                    <a:pt x="123" y="152"/>
                  </a:lnTo>
                  <a:lnTo>
                    <a:pt x="109" y="168"/>
                  </a:lnTo>
                  <a:lnTo>
                    <a:pt x="86" y="182"/>
                  </a:lnTo>
                  <a:lnTo>
                    <a:pt x="73" y="18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28" name="Freeform 56"/>
            <p:cNvSpPr>
              <a:spLocks noChangeAspect="1"/>
            </p:cNvSpPr>
            <p:nvPr/>
          </p:nvSpPr>
          <p:spPr bwMode="auto">
            <a:xfrm>
              <a:off x="2954" y="1847"/>
              <a:ext cx="111" cy="347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5" y="313"/>
                </a:cxn>
                <a:cxn ang="0">
                  <a:pos x="25" y="308"/>
                </a:cxn>
                <a:cxn ang="0">
                  <a:pos x="61" y="308"/>
                </a:cxn>
                <a:cxn ang="0">
                  <a:pos x="79" y="313"/>
                </a:cxn>
                <a:cxn ang="0">
                  <a:pos x="97" y="320"/>
                </a:cxn>
                <a:cxn ang="0">
                  <a:pos x="106" y="331"/>
                </a:cxn>
                <a:cxn ang="0">
                  <a:pos x="106" y="277"/>
                </a:cxn>
                <a:cxn ang="0">
                  <a:pos x="97" y="218"/>
                </a:cxn>
                <a:cxn ang="0">
                  <a:pos x="95" y="170"/>
                </a:cxn>
                <a:cxn ang="0">
                  <a:pos x="79" y="102"/>
                </a:cxn>
                <a:cxn ang="0">
                  <a:pos x="74" y="48"/>
                </a:cxn>
                <a:cxn ang="0">
                  <a:pos x="63" y="11"/>
                </a:cxn>
                <a:cxn ang="0">
                  <a:pos x="49" y="0"/>
                </a:cxn>
                <a:cxn ang="0">
                  <a:pos x="38" y="4"/>
                </a:cxn>
                <a:cxn ang="0">
                  <a:pos x="36" y="23"/>
                </a:cxn>
                <a:cxn ang="0">
                  <a:pos x="31" y="50"/>
                </a:cxn>
                <a:cxn ang="0">
                  <a:pos x="20" y="95"/>
                </a:cxn>
                <a:cxn ang="0">
                  <a:pos x="18" y="138"/>
                </a:cxn>
                <a:cxn ang="0">
                  <a:pos x="11" y="181"/>
                </a:cxn>
                <a:cxn ang="0">
                  <a:pos x="4" y="218"/>
                </a:cxn>
                <a:cxn ang="0">
                  <a:pos x="0" y="258"/>
                </a:cxn>
                <a:cxn ang="0">
                  <a:pos x="0" y="290"/>
                </a:cxn>
                <a:cxn ang="0">
                  <a:pos x="0" y="324"/>
                </a:cxn>
              </a:cxnLst>
              <a:rect l="0" t="0" r="r" b="b"/>
              <a:pathLst>
                <a:path w="106" h="331">
                  <a:moveTo>
                    <a:pt x="0" y="324"/>
                  </a:moveTo>
                  <a:lnTo>
                    <a:pt x="15" y="313"/>
                  </a:lnTo>
                  <a:lnTo>
                    <a:pt x="25" y="308"/>
                  </a:lnTo>
                  <a:lnTo>
                    <a:pt x="61" y="308"/>
                  </a:lnTo>
                  <a:lnTo>
                    <a:pt x="79" y="313"/>
                  </a:lnTo>
                  <a:lnTo>
                    <a:pt x="97" y="320"/>
                  </a:lnTo>
                  <a:lnTo>
                    <a:pt x="106" y="331"/>
                  </a:lnTo>
                  <a:lnTo>
                    <a:pt x="106" y="277"/>
                  </a:lnTo>
                  <a:lnTo>
                    <a:pt x="97" y="218"/>
                  </a:lnTo>
                  <a:lnTo>
                    <a:pt x="95" y="170"/>
                  </a:lnTo>
                  <a:lnTo>
                    <a:pt x="79" y="102"/>
                  </a:lnTo>
                  <a:lnTo>
                    <a:pt x="74" y="48"/>
                  </a:lnTo>
                  <a:lnTo>
                    <a:pt x="63" y="11"/>
                  </a:lnTo>
                  <a:lnTo>
                    <a:pt x="49" y="0"/>
                  </a:lnTo>
                  <a:lnTo>
                    <a:pt x="38" y="4"/>
                  </a:lnTo>
                  <a:lnTo>
                    <a:pt x="36" y="23"/>
                  </a:lnTo>
                  <a:lnTo>
                    <a:pt x="31" y="50"/>
                  </a:lnTo>
                  <a:lnTo>
                    <a:pt x="20" y="95"/>
                  </a:lnTo>
                  <a:lnTo>
                    <a:pt x="18" y="138"/>
                  </a:lnTo>
                  <a:lnTo>
                    <a:pt x="11" y="181"/>
                  </a:lnTo>
                  <a:lnTo>
                    <a:pt x="4" y="218"/>
                  </a:lnTo>
                  <a:lnTo>
                    <a:pt x="0" y="258"/>
                  </a:lnTo>
                  <a:lnTo>
                    <a:pt x="0" y="29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29" name="Group 57"/>
          <p:cNvGrpSpPr>
            <a:grpSpLocks/>
          </p:cNvGrpSpPr>
          <p:nvPr/>
        </p:nvGrpSpPr>
        <p:grpSpPr bwMode="auto">
          <a:xfrm rot="311971">
            <a:off x="3111500" y="3722688"/>
            <a:ext cx="365125" cy="1139825"/>
            <a:chOff x="3046" y="1845"/>
            <a:chExt cx="154" cy="519"/>
          </a:xfrm>
        </p:grpSpPr>
        <p:sp>
          <p:nvSpPr>
            <p:cNvPr id="284730" name="Freeform 58"/>
            <p:cNvSpPr>
              <a:spLocks noChangeAspect="1"/>
            </p:cNvSpPr>
            <p:nvPr/>
          </p:nvSpPr>
          <p:spPr bwMode="auto">
            <a:xfrm>
              <a:off x="3051" y="2175"/>
              <a:ext cx="149" cy="189"/>
            </a:xfrm>
            <a:custGeom>
              <a:avLst/>
              <a:gdLst/>
              <a:ahLst/>
              <a:cxnLst>
                <a:cxn ang="0">
                  <a:pos x="90" y="181"/>
                </a:cxn>
                <a:cxn ang="0">
                  <a:pos x="72" y="177"/>
                </a:cxn>
                <a:cxn ang="0">
                  <a:pos x="45" y="168"/>
                </a:cxn>
                <a:cxn ang="0">
                  <a:pos x="29" y="161"/>
                </a:cxn>
                <a:cxn ang="0">
                  <a:pos x="11" y="136"/>
                </a:cxn>
                <a:cxn ang="0">
                  <a:pos x="2" y="106"/>
                </a:cxn>
                <a:cxn ang="0">
                  <a:pos x="0" y="88"/>
                </a:cxn>
                <a:cxn ang="0">
                  <a:pos x="6" y="59"/>
                </a:cxn>
                <a:cxn ang="0">
                  <a:pos x="11" y="32"/>
                </a:cxn>
                <a:cxn ang="0">
                  <a:pos x="15" y="16"/>
                </a:cxn>
                <a:cxn ang="0">
                  <a:pos x="27" y="7"/>
                </a:cxn>
                <a:cxn ang="0">
                  <a:pos x="47" y="0"/>
                </a:cxn>
                <a:cxn ang="0">
                  <a:pos x="70" y="0"/>
                </a:cxn>
                <a:cxn ang="0">
                  <a:pos x="88" y="4"/>
                </a:cxn>
                <a:cxn ang="0">
                  <a:pos x="102" y="9"/>
                </a:cxn>
                <a:cxn ang="0">
                  <a:pos x="113" y="25"/>
                </a:cxn>
                <a:cxn ang="0">
                  <a:pos x="129" y="61"/>
                </a:cxn>
                <a:cxn ang="0">
                  <a:pos x="133" y="84"/>
                </a:cxn>
                <a:cxn ang="0">
                  <a:pos x="140" y="102"/>
                </a:cxn>
                <a:cxn ang="0">
                  <a:pos x="142" y="120"/>
                </a:cxn>
                <a:cxn ang="0">
                  <a:pos x="136" y="145"/>
                </a:cxn>
                <a:cxn ang="0">
                  <a:pos x="111" y="168"/>
                </a:cxn>
                <a:cxn ang="0">
                  <a:pos x="99" y="177"/>
                </a:cxn>
                <a:cxn ang="0">
                  <a:pos x="90" y="181"/>
                </a:cxn>
              </a:cxnLst>
              <a:rect l="0" t="0" r="r" b="b"/>
              <a:pathLst>
                <a:path w="142" h="181">
                  <a:moveTo>
                    <a:pt x="90" y="181"/>
                  </a:moveTo>
                  <a:lnTo>
                    <a:pt x="72" y="177"/>
                  </a:lnTo>
                  <a:lnTo>
                    <a:pt x="45" y="168"/>
                  </a:lnTo>
                  <a:lnTo>
                    <a:pt x="29" y="161"/>
                  </a:lnTo>
                  <a:lnTo>
                    <a:pt x="11" y="136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6" y="59"/>
                  </a:lnTo>
                  <a:lnTo>
                    <a:pt x="11" y="32"/>
                  </a:lnTo>
                  <a:lnTo>
                    <a:pt x="15" y="16"/>
                  </a:lnTo>
                  <a:lnTo>
                    <a:pt x="27" y="7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88" y="4"/>
                  </a:lnTo>
                  <a:lnTo>
                    <a:pt x="102" y="9"/>
                  </a:lnTo>
                  <a:lnTo>
                    <a:pt x="113" y="25"/>
                  </a:lnTo>
                  <a:lnTo>
                    <a:pt x="129" y="61"/>
                  </a:lnTo>
                  <a:lnTo>
                    <a:pt x="133" y="84"/>
                  </a:lnTo>
                  <a:lnTo>
                    <a:pt x="140" y="102"/>
                  </a:lnTo>
                  <a:lnTo>
                    <a:pt x="142" y="120"/>
                  </a:lnTo>
                  <a:lnTo>
                    <a:pt x="136" y="145"/>
                  </a:lnTo>
                  <a:lnTo>
                    <a:pt x="111" y="168"/>
                  </a:lnTo>
                  <a:lnTo>
                    <a:pt x="99" y="177"/>
                  </a:lnTo>
                  <a:lnTo>
                    <a:pt x="90" y="18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31" name="Freeform 59"/>
            <p:cNvSpPr>
              <a:spLocks noChangeAspect="1"/>
            </p:cNvSpPr>
            <p:nvPr/>
          </p:nvSpPr>
          <p:spPr bwMode="auto">
            <a:xfrm>
              <a:off x="3046" y="1845"/>
              <a:ext cx="123" cy="363"/>
            </a:xfrm>
            <a:custGeom>
              <a:avLst/>
              <a:gdLst/>
              <a:ahLst/>
              <a:cxnLst>
                <a:cxn ang="0">
                  <a:pos x="16" y="347"/>
                </a:cxn>
                <a:cxn ang="0">
                  <a:pos x="20" y="331"/>
                </a:cxn>
                <a:cxn ang="0">
                  <a:pos x="32" y="322"/>
                </a:cxn>
                <a:cxn ang="0">
                  <a:pos x="52" y="315"/>
                </a:cxn>
                <a:cxn ang="0">
                  <a:pos x="75" y="315"/>
                </a:cxn>
                <a:cxn ang="0">
                  <a:pos x="93" y="319"/>
                </a:cxn>
                <a:cxn ang="0">
                  <a:pos x="107" y="324"/>
                </a:cxn>
                <a:cxn ang="0">
                  <a:pos x="118" y="340"/>
                </a:cxn>
                <a:cxn ang="0">
                  <a:pos x="111" y="283"/>
                </a:cxn>
                <a:cxn ang="0">
                  <a:pos x="104" y="254"/>
                </a:cxn>
                <a:cxn ang="0">
                  <a:pos x="98" y="222"/>
                </a:cxn>
                <a:cxn ang="0">
                  <a:pos x="91" y="179"/>
                </a:cxn>
                <a:cxn ang="0">
                  <a:pos x="75" y="113"/>
                </a:cxn>
                <a:cxn ang="0">
                  <a:pos x="66" y="86"/>
                </a:cxn>
                <a:cxn ang="0">
                  <a:pos x="59" y="47"/>
                </a:cxn>
                <a:cxn ang="0">
                  <a:pos x="50" y="18"/>
                </a:cxn>
                <a:cxn ang="0">
                  <a:pos x="45" y="4"/>
                </a:cxn>
                <a:cxn ang="0">
                  <a:pos x="39" y="0"/>
                </a:cxn>
                <a:cxn ang="0">
                  <a:pos x="27" y="4"/>
                </a:cxn>
                <a:cxn ang="0">
                  <a:pos x="23" y="20"/>
                </a:cxn>
                <a:cxn ang="0">
                  <a:pos x="18" y="45"/>
                </a:cxn>
                <a:cxn ang="0">
                  <a:pos x="11" y="106"/>
                </a:cxn>
                <a:cxn ang="0">
                  <a:pos x="7" y="131"/>
                </a:cxn>
                <a:cxn ang="0">
                  <a:pos x="5" y="206"/>
                </a:cxn>
                <a:cxn ang="0">
                  <a:pos x="0" y="231"/>
                </a:cxn>
                <a:cxn ang="0">
                  <a:pos x="5" y="265"/>
                </a:cxn>
                <a:cxn ang="0">
                  <a:pos x="9" y="288"/>
                </a:cxn>
                <a:cxn ang="0">
                  <a:pos x="14" y="319"/>
                </a:cxn>
                <a:cxn ang="0">
                  <a:pos x="16" y="347"/>
                </a:cxn>
              </a:cxnLst>
              <a:rect l="0" t="0" r="r" b="b"/>
              <a:pathLst>
                <a:path w="118" h="347">
                  <a:moveTo>
                    <a:pt x="16" y="347"/>
                  </a:moveTo>
                  <a:lnTo>
                    <a:pt x="20" y="331"/>
                  </a:lnTo>
                  <a:lnTo>
                    <a:pt x="32" y="322"/>
                  </a:lnTo>
                  <a:lnTo>
                    <a:pt x="52" y="315"/>
                  </a:lnTo>
                  <a:lnTo>
                    <a:pt x="75" y="315"/>
                  </a:lnTo>
                  <a:lnTo>
                    <a:pt x="93" y="319"/>
                  </a:lnTo>
                  <a:lnTo>
                    <a:pt x="107" y="324"/>
                  </a:lnTo>
                  <a:lnTo>
                    <a:pt x="118" y="340"/>
                  </a:lnTo>
                  <a:lnTo>
                    <a:pt x="111" y="283"/>
                  </a:lnTo>
                  <a:lnTo>
                    <a:pt x="104" y="254"/>
                  </a:lnTo>
                  <a:lnTo>
                    <a:pt x="98" y="222"/>
                  </a:lnTo>
                  <a:lnTo>
                    <a:pt x="91" y="179"/>
                  </a:lnTo>
                  <a:lnTo>
                    <a:pt x="75" y="113"/>
                  </a:lnTo>
                  <a:lnTo>
                    <a:pt x="66" y="86"/>
                  </a:lnTo>
                  <a:lnTo>
                    <a:pt x="59" y="47"/>
                  </a:lnTo>
                  <a:lnTo>
                    <a:pt x="50" y="18"/>
                  </a:lnTo>
                  <a:lnTo>
                    <a:pt x="45" y="4"/>
                  </a:lnTo>
                  <a:lnTo>
                    <a:pt x="39" y="0"/>
                  </a:lnTo>
                  <a:lnTo>
                    <a:pt x="27" y="4"/>
                  </a:lnTo>
                  <a:lnTo>
                    <a:pt x="23" y="20"/>
                  </a:lnTo>
                  <a:lnTo>
                    <a:pt x="18" y="45"/>
                  </a:lnTo>
                  <a:lnTo>
                    <a:pt x="11" y="106"/>
                  </a:lnTo>
                  <a:lnTo>
                    <a:pt x="7" y="131"/>
                  </a:lnTo>
                  <a:lnTo>
                    <a:pt x="5" y="206"/>
                  </a:lnTo>
                  <a:lnTo>
                    <a:pt x="0" y="231"/>
                  </a:lnTo>
                  <a:lnTo>
                    <a:pt x="5" y="265"/>
                  </a:lnTo>
                  <a:lnTo>
                    <a:pt x="9" y="288"/>
                  </a:lnTo>
                  <a:lnTo>
                    <a:pt x="14" y="319"/>
                  </a:lnTo>
                  <a:lnTo>
                    <a:pt x="16" y="347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32" name="Group 60"/>
          <p:cNvGrpSpPr>
            <a:grpSpLocks/>
          </p:cNvGrpSpPr>
          <p:nvPr/>
        </p:nvGrpSpPr>
        <p:grpSpPr bwMode="auto">
          <a:xfrm rot="-269542">
            <a:off x="2495550" y="3813175"/>
            <a:ext cx="277813" cy="1054100"/>
            <a:chOff x="2765" y="1797"/>
            <a:chExt cx="167" cy="548"/>
          </a:xfrm>
        </p:grpSpPr>
        <p:sp>
          <p:nvSpPr>
            <p:cNvPr id="284733" name="Freeform 61"/>
            <p:cNvSpPr>
              <a:spLocks noChangeAspect="1"/>
            </p:cNvSpPr>
            <p:nvPr/>
          </p:nvSpPr>
          <p:spPr bwMode="auto">
            <a:xfrm>
              <a:off x="2765" y="2139"/>
              <a:ext cx="167" cy="206"/>
            </a:xfrm>
            <a:custGeom>
              <a:avLst/>
              <a:gdLst/>
              <a:ahLst/>
              <a:cxnLst>
                <a:cxn ang="0">
                  <a:pos x="73" y="197"/>
                </a:cxn>
                <a:cxn ang="0">
                  <a:pos x="66" y="197"/>
                </a:cxn>
                <a:cxn ang="0">
                  <a:pos x="39" y="184"/>
                </a:cxn>
                <a:cxn ang="0">
                  <a:pos x="16" y="163"/>
                </a:cxn>
                <a:cxn ang="0">
                  <a:pos x="3" y="136"/>
                </a:cxn>
                <a:cxn ang="0">
                  <a:pos x="0" y="115"/>
                </a:cxn>
                <a:cxn ang="0">
                  <a:pos x="0" y="100"/>
                </a:cxn>
                <a:cxn ang="0">
                  <a:pos x="19" y="47"/>
                </a:cxn>
                <a:cxn ang="0">
                  <a:pos x="25" y="25"/>
                </a:cxn>
                <a:cxn ang="0">
                  <a:pos x="30" y="13"/>
                </a:cxn>
                <a:cxn ang="0">
                  <a:pos x="46" y="2"/>
                </a:cxn>
                <a:cxn ang="0">
                  <a:pos x="57" y="0"/>
                </a:cxn>
                <a:cxn ang="0">
                  <a:pos x="96" y="2"/>
                </a:cxn>
                <a:cxn ang="0">
                  <a:pos x="114" y="7"/>
                </a:cxn>
                <a:cxn ang="0">
                  <a:pos x="134" y="16"/>
                </a:cxn>
                <a:cxn ang="0">
                  <a:pos x="141" y="27"/>
                </a:cxn>
                <a:cxn ang="0">
                  <a:pos x="143" y="54"/>
                </a:cxn>
                <a:cxn ang="0">
                  <a:pos x="146" y="61"/>
                </a:cxn>
                <a:cxn ang="0">
                  <a:pos x="155" y="102"/>
                </a:cxn>
                <a:cxn ang="0">
                  <a:pos x="159" y="118"/>
                </a:cxn>
                <a:cxn ang="0">
                  <a:pos x="155" y="129"/>
                </a:cxn>
                <a:cxn ang="0">
                  <a:pos x="150" y="147"/>
                </a:cxn>
                <a:cxn ang="0">
                  <a:pos x="130" y="165"/>
                </a:cxn>
                <a:cxn ang="0">
                  <a:pos x="112" y="179"/>
                </a:cxn>
                <a:cxn ang="0">
                  <a:pos x="89" y="195"/>
                </a:cxn>
                <a:cxn ang="0">
                  <a:pos x="73" y="197"/>
                </a:cxn>
              </a:cxnLst>
              <a:rect l="0" t="0" r="r" b="b"/>
              <a:pathLst>
                <a:path w="159" h="197">
                  <a:moveTo>
                    <a:pt x="73" y="197"/>
                  </a:moveTo>
                  <a:lnTo>
                    <a:pt x="66" y="197"/>
                  </a:lnTo>
                  <a:lnTo>
                    <a:pt x="39" y="184"/>
                  </a:lnTo>
                  <a:lnTo>
                    <a:pt x="16" y="163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100"/>
                  </a:lnTo>
                  <a:lnTo>
                    <a:pt x="19" y="47"/>
                  </a:lnTo>
                  <a:lnTo>
                    <a:pt x="25" y="25"/>
                  </a:lnTo>
                  <a:lnTo>
                    <a:pt x="30" y="13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96" y="2"/>
                  </a:lnTo>
                  <a:lnTo>
                    <a:pt x="114" y="7"/>
                  </a:lnTo>
                  <a:lnTo>
                    <a:pt x="134" y="16"/>
                  </a:lnTo>
                  <a:lnTo>
                    <a:pt x="141" y="27"/>
                  </a:lnTo>
                  <a:lnTo>
                    <a:pt x="143" y="54"/>
                  </a:lnTo>
                  <a:lnTo>
                    <a:pt x="146" y="61"/>
                  </a:lnTo>
                  <a:lnTo>
                    <a:pt x="155" y="102"/>
                  </a:lnTo>
                  <a:lnTo>
                    <a:pt x="159" y="118"/>
                  </a:lnTo>
                  <a:lnTo>
                    <a:pt x="155" y="129"/>
                  </a:lnTo>
                  <a:lnTo>
                    <a:pt x="150" y="147"/>
                  </a:lnTo>
                  <a:lnTo>
                    <a:pt x="130" y="165"/>
                  </a:lnTo>
                  <a:lnTo>
                    <a:pt x="112" y="179"/>
                  </a:lnTo>
                  <a:lnTo>
                    <a:pt x="89" y="195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34" name="Freeform 62"/>
            <p:cNvSpPr>
              <a:spLocks noChangeAspect="1"/>
            </p:cNvSpPr>
            <p:nvPr/>
          </p:nvSpPr>
          <p:spPr bwMode="auto">
            <a:xfrm>
              <a:off x="2797" y="1797"/>
              <a:ext cx="118" cy="37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16" y="329"/>
                </a:cxn>
                <a:cxn ang="0">
                  <a:pos x="27" y="327"/>
                </a:cxn>
                <a:cxn ang="0">
                  <a:pos x="66" y="329"/>
                </a:cxn>
                <a:cxn ang="0">
                  <a:pos x="84" y="334"/>
                </a:cxn>
                <a:cxn ang="0">
                  <a:pos x="104" y="343"/>
                </a:cxn>
                <a:cxn ang="0">
                  <a:pos x="111" y="354"/>
                </a:cxn>
                <a:cxn ang="0">
                  <a:pos x="113" y="297"/>
                </a:cxn>
                <a:cxn ang="0">
                  <a:pos x="109" y="234"/>
                </a:cxn>
                <a:cxn ang="0">
                  <a:pos x="109" y="184"/>
                </a:cxn>
                <a:cxn ang="0">
                  <a:pos x="97" y="109"/>
                </a:cxn>
                <a:cxn ang="0">
                  <a:pos x="97" y="52"/>
                </a:cxn>
                <a:cxn ang="0">
                  <a:pos x="88" y="12"/>
                </a:cxn>
                <a:cxn ang="0">
                  <a:pos x="72" y="0"/>
                </a:cxn>
                <a:cxn ang="0">
                  <a:pos x="61" y="3"/>
                </a:cxn>
                <a:cxn ang="0">
                  <a:pos x="57" y="23"/>
                </a:cxn>
                <a:cxn ang="0">
                  <a:pos x="50" y="52"/>
                </a:cxn>
                <a:cxn ang="0">
                  <a:pos x="36" y="98"/>
                </a:cxn>
                <a:cxn ang="0">
                  <a:pos x="29" y="145"/>
                </a:cxn>
                <a:cxn ang="0">
                  <a:pos x="20" y="191"/>
                </a:cxn>
                <a:cxn ang="0">
                  <a:pos x="9" y="229"/>
                </a:cxn>
                <a:cxn ang="0">
                  <a:pos x="2" y="270"/>
                </a:cxn>
                <a:cxn ang="0">
                  <a:pos x="2" y="306"/>
                </a:cxn>
                <a:cxn ang="0">
                  <a:pos x="0" y="340"/>
                </a:cxn>
              </a:cxnLst>
              <a:rect l="0" t="0" r="r" b="b"/>
              <a:pathLst>
                <a:path w="113" h="354">
                  <a:moveTo>
                    <a:pt x="0" y="340"/>
                  </a:moveTo>
                  <a:lnTo>
                    <a:pt x="16" y="329"/>
                  </a:lnTo>
                  <a:lnTo>
                    <a:pt x="27" y="327"/>
                  </a:lnTo>
                  <a:lnTo>
                    <a:pt x="66" y="329"/>
                  </a:lnTo>
                  <a:lnTo>
                    <a:pt x="84" y="334"/>
                  </a:lnTo>
                  <a:lnTo>
                    <a:pt x="104" y="343"/>
                  </a:lnTo>
                  <a:lnTo>
                    <a:pt x="111" y="354"/>
                  </a:lnTo>
                  <a:lnTo>
                    <a:pt x="113" y="297"/>
                  </a:lnTo>
                  <a:lnTo>
                    <a:pt x="109" y="234"/>
                  </a:lnTo>
                  <a:lnTo>
                    <a:pt x="109" y="184"/>
                  </a:lnTo>
                  <a:lnTo>
                    <a:pt x="97" y="109"/>
                  </a:lnTo>
                  <a:lnTo>
                    <a:pt x="97" y="52"/>
                  </a:lnTo>
                  <a:lnTo>
                    <a:pt x="88" y="12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7" y="23"/>
                  </a:lnTo>
                  <a:lnTo>
                    <a:pt x="50" y="52"/>
                  </a:lnTo>
                  <a:lnTo>
                    <a:pt x="36" y="98"/>
                  </a:lnTo>
                  <a:lnTo>
                    <a:pt x="29" y="145"/>
                  </a:lnTo>
                  <a:lnTo>
                    <a:pt x="20" y="191"/>
                  </a:lnTo>
                  <a:lnTo>
                    <a:pt x="9" y="229"/>
                  </a:lnTo>
                  <a:lnTo>
                    <a:pt x="2" y="270"/>
                  </a:lnTo>
                  <a:lnTo>
                    <a:pt x="2" y="30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4735" name="Group 63"/>
          <p:cNvGrpSpPr>
            <a:grpSpLocks/>
          </p:cNvGrpSpPr>
          <p:nvPr/>
        </p:nvGrpSpPr>
        <p:grpSpPr bwMode="auto">
          <a:xfrm rot="-952248">
            <a:off x="1884363" y="3797300"/>
            <a:ext cx="612775" cy="1087438"/>
            <a:chOff x="2459" y="1733"/>
            <a:chExt cx="316" cy="560"/>
          </a:xfrm>
        </p:grpSpPr>
        <p:sp>
          <p:nvSpPr>
            <p:cNvPr id="284736" name="Freeform 64"/>
            <p:cNvSpPr>
              <a:spLocks noChangeAspect="1"/>
            </p:cNvSpPr>
            <p:nvPr/>
          </p:nvSpPr>
          <p:spPr bwMode="auto">
            <a:xfrm>
              <a:off x="2459" y="2087"/>
              <a:ext cx="276" cy="20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3" y="54"/>
                </a:cxn>
                <a:cxn ang="0">
                  <a:pos x="11" y="75"/>
                </a:cxn>
                <a:cxn ang="0">
                  <a:pos x="0" y="97"/>
                </a:cxn>
                <a:cxn ang="0">
                  <a:pos x="2" y="127"/>
                </a:cxn>
                <a:cxn ang="0">
                  <a:pos x="16" y="129"/>
                </a:cxn>
                <a:cxn ang="0">
                  <a:pos x="13" y="107"/>
                </a:cxn>
                <a:cxn ang="0">
                  <a:pos x="16" y="129"/>
                </a:cxn>
                <a:cxn ang="0">
                  <a:pos x="29" y="147"/>
                </a:cxn>
                <a:cxn ang="0">
                  <a:pos x="50" y="168"/>
                </a:cxn>
                <a:cxn ang="0">
                  <a:pos x="66" y="172"/>
                </a:cxn>
                <a:cxn ang="0">
                  <a:pos x="100" y="159"/>
                </a:cxn>
                <a:cxn ang="0">
                  <a:pos x="120" y="154"/>
                </a:cxn>
                <a:cxn ang="0">
                  <a:pos x="118" y="136"/>
                </a:cxn>
                <a:cxn ang="0">
                  <a:pos x="122" y="109"/>
                </a:cxn>
                <a:cxn ang="0">
                  <a:pos x="118" y="136"/>
                </a:cxn>
                <a:cxn ang="0">
                  <a:pos x="120" y="154"/>
                </a:cxn>
                <a:cxn ang="0">
                  <a:pos x="154" y="190"/>
                </a:cxn>
                <a:cxn ang="0">
                  <a:pos x="163" y="197"/>
                </a:cxn>
                <a:cxn ang="0">
                  <a:pos x="175" y="197"/>
                </a:cxn>
                <a:cxn ang="0">
                  <a:pos x="229" y="184"/>
                </a:cxn>
                <a:cxn ang="0">
                  <a:pos x="247" y="172"/>
                </a:cxn>
                <a:cxn ang="0">
                  <a:pos x="258" y="159"/>
                </a:cxn>
                <a:cxn ang="0">
                  <a:pos x="263" y="141"/>
                </a:cxn>
                <a:cxn ang="0">
                  <a:pos x="254" y="84"/>
                </a:cxn>
                <a:cxn ang="0">
                  <a:pos x="254" y="63"/>
                </a:cxn>
                <a:cxn ang="0">
                  <a:pos x="256" y="34"/>
                </a:cxn>
                <a:cxn ang="0">
                  <a:pos x="220" y="23"/>
                </a:cxn>
                <a:cxn ang="0">
                  <a:pos x="199" y="20"/>
                </a:cxn>
                <a:cxn ang="0">
                  <a:pos x="159" y="16"/>
                </a:cxn>
                <a:cxn ang="0">
                  <a:pos x="84" y="0"/>
                </a:cxn>
                <a:cxn ang="0">
                  <a:pos x="57" y="0"/>
                </a:cxn>
              </a:cxnLst>
              <a:rect l="0" t="0" r="r" b="b"/>
              <a:pathLst>
                <a:path w="263" h="197">
                  <a:moveTo>
                    <a:pt x="57" y="0"/>
                  </a:moveTo>
                  <a:lnTo>
                    <a:pt x="23" y="54"/>
                  </a:lnTo>
                  <a:lnTo>
                    <a:pt x="11" y="75"/>
                  </a:lnTo>
                  <a:lnTo>
                    <a:pt x="0" y="97"/>
                  </a:lnTo>
                  <a:lnTo>
                    <a:pt x="2" y="127"/>
                  </a:lnTo>
                  <a:lnTo>
                    <a:pt x="16" y="129"/>
                  </a:lnTo>
                  <a:lnTo>
                    <a:pt x="13" y="107"/>
                  </a:lnTo>
                  <a:lnTo>
                    <a:pt x="16" y="129"/>
                  </a:lnTo>
                  <a:lnTo>
                    <a:pt x="29" y="147"/>
                  </a:lnTo>
                  <a:lnTo>
                    <a:pt x="50" y="168"/>
                  </a:lnTo>
                  <a:lnTo>
                    <a:pt x="66" y="172"/>
                  </a:lnTo>
                  <a:lnTo>
                    <a:pt x="100" y="159"/>
                  </a:lnTo>
                  <a:lnTo>
                    <a:pt x="120" y="154"/>
                  </a:lnTo>
                  <a:lnTo>
                    <a:pt x="118" y="136"/>
                  </a:lnTo>
                  <a:lnTo>
                    <a:pt x="122" y="109"/>
                  </a:lnTo>
                  <a:lnTo>
                    <a:pt x="118" y="136"/>
                  </a:lnTo>
                  <a:lnTo>
                    <a:pt x="120" y="154"/>
                  </a:lnTo>
                  <a:lnTo>
                    <a:pt x="154" y="190"/>
                  </a:lnTo>
                  <a:lnTo>
                    <a:pt x="163" y="197"/>
                  </a:lnTo>
                  <a:lnTo>
                    <a:pt x="175" y="197"/>
                  </a:lnTo>
                  <a:lnTo>
                    <a:pt x="229" y="184"/>
                  </a:lnTo>
                  <a:lnTo>
                    <a:pt x="247" y="172"/>
                  </a:lnTo>
                  <a:lnTo>
                    <a:pt x="258" y="159"/>
                  </a:lnTo>
                  <a:lnTo>
                    <a:pt x="263" y="141"/>
                  </a:lnTo>
                  <a:lnTo>
                    <a:pt x="254" y="84"/>
                  </a:lnTo>
                  <a:lnTo>
                    <a:pt x="254" y="63"/>
                  </a:lnTo>
                  <a:lnTo>
                    <a:pt x="256" y="34"/>
                  </a:lnTo>
                  <a:lnTo>
                    <a:pt x="220" y="23"/>
                  </a:lnTo>
                  <a:lnTo>
                    <a:pt x="199" y="20"/>
                  </a:lnTo>
                  <a:lnTo>
                    <a:pt x="159" y="16"/>
                  </a:lnTo>
                  <a:lnTo>
                    <a:pt x="8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37" name="Freeform 65"/>
            <p:cNvSpPr>
              <a:spLocks noChangeAspect="1"/>
            </p:cNvSpPr>
            <p:nvPr/>
          </p:nvSpPr>
          <p:spPr bwMode="auto">
            <a:xfrm>
              <a:off x="2519" y="1757"/>
              <a:ext cx="256" cy="365"/>
            </a:xfrm>
            <a:custGeom>
              <a:avLst/>
              <a:gdLst/>
              <a:ahLst/>
              <a:cxnLst>
                <a:cxn ang="0">
                  <a:pos x="199" y="349"/>
                </a:cxn>
                <a:cxn ang="0">
                  <a:pos x="204" y="292"/>
                </a:cxn>
                <a:cxn ang="0">
                  <a:pos x="217" y="240"/>
                </a:cxn>
                <a:cxn ang="0">
                  <a:pos x="238" y="165"/>
                </a:cxn>
                <a:cxn ang="0">
                  <a:pos x="244" y="138"/>
                </a:cxn>
                <a:cxn ang="0">
                  <a:pos x="242" y="113"/>
                </a:cxn>
                <a:cxn ang="0">
                  <a:pos x="226" y="72"/>
                </a:cxn>
                <a:cxn ang="0">
                  <a:pos x="213" y="41"/>
                </a:cxn>
                <a:cxn ang="0">
                  <a:pos x="195" y="31"/>
                </a:cxn>
                <a:cxn ang="0">
                  <a:pos x="186" y="34"/>
                </a:cxn>
                <a:cxn ang="0">
                  <a:pos x="176" y="47"/>
                </a:cxn>
                <a:cxn ang="0">
                  <a:pos x="179" y="70"/>
                </a:cxn>
                <a:cxn ang="0">
                  <a:pos x="183" y="106"/>
                </a:cxn>
                <a:cxn ang="0">
                  <a:pos x="170" y="145"/>
                </a:cxn>
                <a:cxn ang="0">
                  <a:pos x="145" y="174"/>
                </a:cxn>
                <a:cxn ang="0">
                  <a:pos x="140" y="179"/>
                </a:cxn>
                <a:cxn ang="0">
                  <a:pos x="131" y="188"/>
                </a:cxn>
                <a:cxn ang="0">
                  <a:pos x="118" y="174"/>
                </a:cxn>
                <a:cxn ang="0">
                  <a:pos x="108" y="122"/>
                </a:cxn>
                <a:cxn ang="0">
                  <a:pos x="104" y="72"/>
                </a:cxn>
                <a:cxn ang="0">
                  <a:pos x="106" y="41"/>
                </a:cxn>
                <a:cxn ang="0">
                  <a:pos x="108" y="11"/>
                </a:cxn>
                <a:cxn ang="0">
                  <a:pos x="95" y="0"/>
                </a:cxn>
                <a:cxn ang="0">
                  <a:pos x="86" y="7"/>
                </a:cxn>
                <a:cxn ang="0">
                  <a:pos x="61" y="36"/>
                </a:cxn>
                <a:cxn ang="0">
                  <a:pos x="45" y="75"/>
                </a:cxn>
                <a:cxn ang="0">
                  <a:pos x="43" y="109"/>
                </a:cxn>
                <a:cxn ang="0">
                  <a:pos x="38" y="172"/>
                </a:cxn>
                <a:cxn ang="0">
                  <a:pos x="38" y="224"/>
                </a:cxn>
                <a:cxn ang="0">
                  <a:pos x="31" y="254"/>
                </a:cxn>
                <a:cxn ang="0">
                  <a:pos x="0" y="315"/>
                </a:cxn>
                <a:cxn ang="0">
                  <a:pos x="27" y="315"/>
                </a:cxn>
                <a:cxn ang="0">
                  <a:pos x="102" y="331"/>
                </a:cxn>
                <a:cxn ang="0">
                  <a:pos x="142" y="335"/>
                </a:cxn>
                <a:cxn ang="0">
                  <a:pos x="163" y="338"/>
                </a:cxn>
                <a:cxn ang="0">
                  <a:pos x="199" y="349"/>
                </a:cxn>
              </a:cxnLst>
              <a:rect l="0" t="0" r="r" b="b"/>
              <a:pathLst>
                <a:path w="244" h="349">
                  <a:moveTo>
                    <a:pt x="199" y="349"/>
                  </a:moveTo>
                  <a:lnTo>
                    <a:pt x="204" y="292"/>
                  </a:lnTo>
                  <a:lnTo>
                    <a:pt x="217" y="240"/>
                  </a:lnTo>
                  <a:lnTo>
                    <a:pt x="238" y="165"/>
                  </a:lnTo>
                  <a:lnTo>
                    <a:pt x="244" y="138"/>
                  </a:lnTo>
                  <a:lnTo>
                    <a:pt x="242" y="113"/>
                  </a:lnTo>
                  <a:lnTo>
                    <a:pt x="226" y="72"/>
                  </a:lnTo>
                  <a:lnTo>
                    <a:pt x="213" y="41"/>
                  </a:lnTo>
                  <a:lnTo>
                    <a:pt x="195" y="31"/>
                  </a:lnTo>
                  <a:lnTo>
                    <a:pt x="186" y="34"/>
                  </a:lnTo>
                  <a:lnTo>
                    <a:pt x="176" y="47"/>
                  </a:lnTo>
                  <a:lnTo>
                    <a:pt x="179" y="70"/>
                  </a:lnTo>
                  <a:lnTo>
                    <a:pt x="183" y="106"/>
                  </a:lnTo>
                  <a:lnTo>
                    <a:pt x="170" y="145"/>
                  </a:lnTo>
                  <a:lnTo>
                    <a:pt x="145" y="174"/>
                  </a:lnTo>
                  <a:lnTo>
                    <a:pt x="140" y="179"/>
                  </a:lnTo>
                  <a:lnTo>
                    <a:pt x="131" y="188"/>
                  </a:lnTo>
                  <a:lnTo>
                    <a:pt x="118" y="174"/>
                  </a:lnTo>
                  <a:lnTo>
                    <a:pt x="108" y="122"/>
                  </a:lnTo>
                  <a:lnTo>
                    <a:pt x="104" y="72"/>
                  </a:lnTo>
                  <a:lnTo>
                    <a:pt x="106" y="41"/>
                  </a:lnTo>
                  <a:lnTo>
                    <a:pt x="108" y="11"/>
                  </a:lnTo>
                  <a:lnTo>
                    <a:pt x="95" y="0"/>
                  </a:lnTo>
                  <a:lnTo>
                    <a:pt x="86" y="7"/>
                  </a:lnTo>
                  <a:lnTo>
                    <a:pt x="61" y="36"/>
                  </a:lnTo>
                  <a:lnTo>
                    <a:pt x="45" y="75"/>
                  </a:lnTo>
                  <a:lnTo>
                    <a:pt x="43" y="109"/>
                  </a:lnTo>
                  <a:lnTo>
                    <a:pt x="38" y="172"/>
                  </a:lnTo>
                  <a:lnTo>
                    <a:pt x="38" y="224"/>
                  </a:lnTo>
                  <a:lnTo>
                    <a:pt x="31" y="254"/>
                  </a:lnTo>
                  <a:lnTo>
                    <a:pt x="0" y="315"/>
                  </a:lnTo>
                  <a:lnTo>
                    <a:pt x="27" y="315"/>
                  </a:lnTo>
                  <a:lnTo>
                    <a:pt x="102" y="331"/>
                  </a:lnTo>
                  <a:lnTo>
                    <a:pt x="142" y="335"/>
                  </a:lnTo>
                  <a:lnTo>
                    <a:pt x="163" y="338"/>
                  </a:lnTo>
                  <a:lnTo>
                    <a:pt x="199" y="349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4738" name="Freeform 66"/>
            <p:cNvSpPr>
              <a:spLocks noChangeAspect="1"/>
            </p:cNvSpPr>
            <p:nvPr/>
          </p:nvSpPr>
          <p:spPr bwMode="auto">
            <a:xfrm>
              <a:off x="2628" y="1733"/>
              <a:ext cx="83" cy="221"/>
            </a:xfrm>
            <a:custGeom>
              <a:avLst/>
              <a:gdLst/>
              <a:ahLst/>
              <a:cxnLst>
                <a:cxn ang="0">
                  <a:pos x="72" y="70"/>
                </a:cxn>
                <a:cxn ang="0">
                  <a:pos x="75" y="93"/>
                </a:cxn>
                <a:cxn ang="0">
                  <a:pos x="79" y="129"/>
                </a:cxn>
                <a:cxn ang="0">
                  <a:pos x="66" y="168"/>
                </a:cxn>
                <a:cxn ang="0">
                  <a:pos x="41" y="197"/>
                </a:cxn>
                <a:cxn ang="0">
                  <a:pos x="36" y="202"/>
                </a:cxn>
                <a:cxn ang="0">
                  <a:pos x="27" y="211"/>
                </a:cxn>
                <a:cxn ang="0">
                  <a:pos x="14" y="197"/>
                </a:cxn>
                <a:cxn ang="0">
                  <a:pos x="4" y="145"/>
                </a:cxn>
                <a:cxn ang="0">
                  <a:pos x="0" y="95"/>
                </a:cxn>
                <a:cxn ang="0">
                  <a:pos x="2" y="64"/>
                </a:cxn>
                <a:cxn ang="0">
                  <a:pos x="11" y="43"/>
                </a:cxn>
                <a:cxn ang="0">
                  <a:pos x="27" y="9"/>
                </a:cxn>
                <a:cxn ang="0">
                  <a:pos x="43" y="0"/>
                </a:cxn>
                <a:cxn ang="0">
                  <a:pos x="52" y="11"/>
                </a:cxn>
                <a:cxn ang="0">
                  <a:pos x="57" y="30"/>
                </a:cxn>
                <a:cxn ang="0">
                  <a:pos x="72" y="70"/>
                </a:cxn>
              </a:cxnLst>
              <a:rect l="0" t="0" r="r" b="b"/>
              <a:pathLst>
                <a:path w="79" h="211">
                  <a:moveTo>
                    <a:pt x="72" y="70"/>
                  </a:moveTo>
                  <a:lnTo>
                    <a:pt x="75" y="93"/>
                  </a:lnTo>
                  <a:lnTo>
                    <a:pt x="79" y="129"/>
                  </a:lnTo>
                  <a:lnTo>
                    <a:pt x="66" y="168"/>
                  </a:lnTo>
                  <a:lnTo>
                    <a:pt x="41" y="197"/>
                  </a:lnTo>
                  <a:lnTo>
                    <a:pt x="36" y="202"/>
                  </a:lnTo>
                  <a:lnTo>
                    <a:pt x="27" y="211"/>
                  </a:lnTo>
                  <a:lnTo>
                    <a:pt x="14" y="197"/>
                  </a:lnTo>
                  <a:lnTo>
                    <a:pt x="4" y="145"/>
                  </a:lnTo>
                  <a:lnTo>
                    <a:pt x="0" y="95"/>
                  </a:lnTo>
                  <a:lnTo>
                    <a:pt x="2" y="64"/>
                  </a:lnTo>
                  <a:lnTo>
                    <a:pt x="11" y="43"/>
                  </a:lnTo>
                  <a:lnTo>
                    <a:pt x="27" y="9"/>
                  </a:lnTo>
                  <a:lnTo>
                    <a:pt x="43" y="0"/>
                  </a:lnTo>
                  <a:lnTo>
                    <a:pt x="52" y="11"/>
                  </a:lnTo>
                  <a:lnTo>
                    <a:pt x="57" y="30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4739" name="Line 67"/>
          <p:cNvSpPr>
            <a:spLocks noChangeShapeType="1"/>
          </p:cNvSpPr>
          <p:nvPr/>
        </p:nvSpPr>
        <p:spPr bwMode="auto">
          <a:xfrm>
            <a:off x="3838575" y="1854200"/>
            <a:ext cx="3079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84740" name="Text Box 68"/>
          <p:cNvSpPr txBox="1">
            <a:spLocks noChangeArrowheads="1"/>
          </p:cNvSpPr>
          <p:nvPr/>
        </p:nvSpPr>
        <p:spPr bwMode="auto">
          <a:xfrm>
            <a:off x="4633913" y="1619250"/>
            <a:ext cx="308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II</a:t>
            </a:r>
            <a:r>
              <a:rPr lang="el-GR" dirty="0">
                <a:solidFill>
                  <a:schemeClr val="tx2"/>
                </a:solidFill>
              </a:rPr>
              <a:t>η Τάξη, 1η κατηγορία</a:t>
            </a:r>
          </a:p>
        </p:txBody>
      </p:sp>
      <p:sp>
        <p:nvSpPr>
          <p:cNvPr id="284741" name="Line 69"/>
          <p:cNvSpPr>
            <a:spLocks noChangeShapeType="1"/>
          </p:cNvSpPr>
          <p:nvPr/>
        </p:nvSpPr>
        <p:spPr bwMode="auto">
          <a:xfrm>
            <a:off x="3748088" y="760413"/>
            <a:ext cx="554037" cy="137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84742" name="Text Box 70"/>
          <p:cNvSpPr txBox="1">
            <a:spLocks noChangeArrowheads="1"/>
          </p:cNvSpPr>
          <p:nvPr/>
        </p:nvSpPr>
        <p:spPr bwMode="auto">
          <a:xfrm>
            <a:off x="4630738" y="4551363"/>
            <a:ext cx="308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II</a:t>
            </a:r>
            <a:r>
              <a:rPr lang="el-GR">
                <a:solidFill>
                  <a:schemeClr val="tx2"/>
                </a:solidFill>
              </a:rPr>
              <a:t>η Τάξη, 2η κατηγορία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>
            <a:off x="3840163" y="3794125"/>
            <a:ext cx="1587" cy="1358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2000" fill="hold"/>
                                        <p:tgtEl>
                                          <p:spTgt spid="284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1597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4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4.44444E-6 L -0.01597 0.02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4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0139 -0.019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5" dur="2000" fill="hold"/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39" grpId="0" animBg="1"/>
      <p:bldP spid="284740" grpId="0"/>
      <p:bldP spid="284741" grpId="0" animBg="1"/>
      <p:bldP spid="284742" grpId="0"/>
      <p:bldP spid="2847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ελληνική - αγγλική ορολογία</a:t>
            </a:r>
            <a:endParaRPr lang="el-GR" dirty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89" y="1669470"/>
            <a:ext cx="3810000" cy="4564182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εγγύς</a:t>
            </a:r>
            <a:r>
              <a:rPr lang="el-GR" sz="1800" dirty="0"/>
              <a:t>, άπω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χειλικά</a:t>
            </a:r>
            <a:r>
              <a:rPr lang="en-US" sz="1800" dirty="0"/>
              <a:t>,</a:t>
            </a:r>
            <a:r>
              <a:rPr lang="el-GR" sz="1800" dirty="0"/>
              <a:t> γλωσσικά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υπερώια</a:t>
            </a:r>
            <a:r>
              <a:rPr lang="el-GR" sz="1800" dirty="0"/>
              <a:t>, παρειακά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οριζόντια </a:t>
            </a:r>
            <a:r>
              <a:rPr lang="el-GR" sz="1800" dirty="0"/>
              <a:t>πρόταξη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κατακόρυφη </a:t>
            </a:r>
            <a:r>
              <a:rPr lang="el-GR" sz="1800" dirty="0"/>
              <a:t>πρόταξη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απόκλιση</a:t>
            </a:r>
            <a:endParaRPr lang="el-GR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στροφή</a:t>
            </a:r>
            <a:endParaRPr lang="el-GR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συνωστισμός</a:t>
            </a:r>
            <a:endParaRPr lang="el-GR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err="1" smtClean="0"/>
              <a:t>αραιοδοντία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err="1" smtClean="0"/>
              <a:t>χασμοδοντία</a:t>
            </a:r>
            <a:r>
              <a:rPr lang="el-GR" sz="1800" dirty="0" smtClean="0"/>
              <a:t> </a:t>
            </a:r>
            <a:r>
              <a:rPr lang="el-GR" sz="1800" dirty="0"/>
              <a:t>(πρόσθια, οπίσθια)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err="1" smtClean="0"/>
              <a:t>υπερέκφυση</a:t>
            </a:r>
            <a:r>
              <a:rPr lang="el-GR" sz="1800" dirty="0"/>
              <a:t>, </a:t>
            </a:r>
            <a:r>
              <a:rPr lang="el-GR" sz="1800" dirty="0" err="1"/>
              <a:t>υπέκφυση</a:t>
            </a:r>
            <a:endParaRPr lang="el-GR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err="1" smtClean="0"/>
              <a:t>ετεροτοπία</a:t>
            </a:r>
            <a:endParaRPr lang="el-GR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σταυροειδής </a:t>
            </a:r>
            <a:r>
              <a:rPr lang="el-GR" sz="1800" dirty="0"/>
              <a:t>σύγκλειση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smtClean="0"/>
              <a:t>τηλεσκοπική </a:t>
            </a:r>
            <a:r>
              <a:rPr lang="el-GR" sz="1800" dirty="0"/>
              <a:t>σύγκλειση</a:t>
            </a:r>
            <a:endParaRPr lang="en-US" sz="18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800" dirty="0"/>
              <a:t>II</a:t>
            </a:r>
            <a:r>
              <a:rPr lang="el-GR" sz="1800" dirty="0"/>
              <a:t>η Τάξη 1η κατηγορία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l-GR" sz="1800" dirty="0" err="1"/>
              <a:t>ΙΙη</a:t>
            </a:r>
            <a:r>
              <a:rPr lang="el-GR" sz="1800" dirty="0"/>
              <a:t> Τάξη υποκατηγορία δεξιά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9989" y="1669470"/>
            <a:ext cx="3810000" cy="45838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 smtClean="0"/>
              <a:t>mesial</a:t>
            </a:r>
            <a:r>
              <a:rPr lang="en-US" sz="1800" dirty="0"/>
              <a:t>, distal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labial</a:t>
            </a:r>
            <a:r>
              <a:rPr lang="en-US" sz="1800" dirty="0"/>
              <a:t>, lingual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palatal</a:t>
            </a:r>
            <a:r>
              <a:rPr lang="en-US" sz="1800" dirty="0"/>
              <a:t>, </a:t>
            </a:r>
            <a:r>
              <a:rPr lang="en-US" sz="1800" dirty="0" err="1"/>
              <a:t>buccal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overjet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overbite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tip - tipping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rotation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crowding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spacing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open-bite </a:t>
            </a:r>
            <a:r>
              <a:rPr lang="en-US" sz="1800" dirty="0"/>
              <a:t>(anterior, posterior)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over-eruption</a:t>
            </a:r>
            <a:r>
              <a:rPr lang="en-US" sz="1800" dirty="0"/>
              <a:t>, submergence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transposition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cross-bite (x-bite</a:t>
            </a:r>
            <a:r>
              <a:rPr lang="en-US" sz="1800" dirty="0"/>
              <a:t>)</a:t>
            </a:r>
            <a:endParaRPr lang="el-GR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lingual </a:t>
            </a:r>
            <a:r>
              <a:rPr lang="en-US" sz="1800" dirty="0"/>
              <a:t>cross-bite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Class II division 1</a:t>
            </a:r>
            <a:r>
              <a:rPr lang="el-GR" sz="1800" dirty="0"/>
              <a:t> (</a:t>
            </a:r>
            <a:r>
              <a:rPr lang="en-US" sz="1800" dirty="0"/>
              <a:t>II/1)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Class II subdivision</a:t>
            </a:r>
            <a:r>
              <a:rPr lang="el-GR" sz="1800" dirty="0"/>
              <a:t> </a:t>
            </a:r>
            <a:r>
              <a:rPr lang="en-US" sz="1800" dirty="0"/>
              <a:t>right</a:t>
            </a:r>
            <a:endParaRPr lang="el-G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2012_F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556" y="0"/>
            <a:ext cx="3714889" cy="2213264"/>
          </a:xfrm>
          <a:prstGeom prst="rect">
            <a:avLst/>
          </a:prstGeom>
        </p:spPr>
      </p:pic>
      <p:pic>
        <p:nvPicPr>
          <p:cNvPr id="2" name="Picture 1" descr="112012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5128" y="4686300"/>
            <a:ext cx="3582655" cy="2171700"/>
          </a:xfrm>
          <a:prstGeom prst="rect">
            <a:avLst/>
          </a:prstGeom>
        </p:spPr>
      </p:pic>
      <p:pic>
        <p:nvPicPr>
          <p:cNvPr id="3" name="Picture 2" descr="112012_R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0528" y="4689350"/>
            <a:ext cx="3587956" cy="2168650"/>
          </a:xfrm>
          <a:prstGeom prst="rect">
            <a:avLst/>
          </a:prstGeom>
        </p:spPr>
      </p:pic>
      <p:pic>
        <p:nvPicPr>
          <p:cNvPr id="4" name="Picture 3" descr="112012_mand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49624" y="2218023"/>
            <a:ext cx="3449664" cy="2478668"/>
          </a:xfrm>
          <a:prstGeom prst="rect">
            <a:avLst/>
          </a:prstGeom>
        </p:spPr>
      </p:pic>
      <p:pic>
        <p:nvPicPr>
          <p:cNvPr id="6" name="Picture 5" descr="112012_max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5410" y="2171700"/>
            <a:ext cx="3184942" cy="25353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08_mand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33109" y="2296389"/>
            <a:ext cx="3509458" cy="2490398"/>
          </a:xfrm>
          <a:prstGeom prst="rect">
            <a:avLst/>
          </a:prstGeom>
        </p:spPr>
      </p:pic>
      <p:pic>
        <p:nvPicPr>
          <p:cNvPr id="3" name="Picture 2" descr="112008_max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6583" y="2296390"/>
            <a:ext cx="3281468" cy="2504210"/>
          </a:xfrm>
          <a:prstGeom prst="rect">
            <a:avLst/>
          </a:prstGeom>
        </p:spPr>
      </p:pic>
      <p:pic>
        <p:nvPicPr>
          <p:cNvPr id="4" name="Picture 3" descr="112008_R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0265" y="4797552"/>
            <a:ext cx="3334512" cy="2060448"/>
          </a:xfrm>
          <a:prstGeom prst="rect">
            <a:avLst/>
          </a:prstGeom>
        </p:spPr>
      </p:pic>
      <p:pic>
        <p:nvPicPr>
          <p:cNvPr id="5" name="Picture 4" descr="112008_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32822" y="4776216"/>
            <a:ext cx="3316224" cy="2081784"/>
          </a:xfrm>
          <a:prstGeom prst="rect">
            <a:avLst/>
          </a:prstGeom>
        </p:spPr>
      </p:pic>
      <p:pic>
        <p:nvPicPr>
          <p:cNvPr id="6" name="Picture 5" descr="112008_F0ab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80855" y="-1"/>
            <a:ext cx="3782291" cy="22963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07_mand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78581" y="2249562"/>
            <a:ext cx="3437646" cy="2492293"/>
          </a:xfrm>
          <a:prstGeom prst="rect">
            <a:avLst/>
          </a:prstGeom>
        </p:spPr>
      </p:pic>
      <p:pic>
        <p:nvPicPr>
          <p:cNvPr id="3" name="Picture 2" descr="112007_max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719" y="2275609"/>
            <a:ext cx="3220778" cy="2444174"/>
          </a:xfrm>
          <a:prstGeom prst="rect">
            <a:avLst/>
          </a:prstGeom>
        </p:spPr>
      </p:pic>
      <p:pic>
        <p:nvPicPr>
          <p:cNvPr id="4" name="Picture 3" descr="112007_R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8700" y="4721352"/>
            <a:ext cx="3371088" cy="2136648"/>
          </a:xfrm>
          <a:prstGeom prst="rect">
            <a:avLst/>
          </a:prstGeom>
        </p:spPr>
      </p:pic>
      <p:pic>
        <p:nvPicPr>
          <p:cNvPr id="5" name="Picture 4" descr="112007_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20768" y="4733544"/>
            <a:ext cx="3608832" cy="2124456"/>
          </a:xfrm>
          <a:prstGeom prst="rect">
            <a:avLst/>
          </a:prstGeom>
        </p:spPr>
      </p:pic>
      <p:pic>
        <p:nvPicPr>
          <p:cNvPr id="6" name="Picture 5" descr="112007_F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11415" y="0"/>
            <a:ext cx="372117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2005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74173" y="4822985"/>
            <a:ext cx="3221182" cy="2035014"/>
          </a:xfrm>
          <a:prstGeom prst="rect">
            <a:avLst/>
          </a:prstGeom>
        </p:spPr>
      </p:pic>
      <p:pic>
        <p:nvPicPr>
          <p:cNvPr id="5" name="Picture 4" descr="112005_max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9377" y="2156248"/>
            <a:ext cx="3605649" cy="2665044"/>
          </a:xfrm>
          <a:prstGeom prst="rect">
            <a:avLst/>
          </a:prstGeom>
        </p:spPr>
      </p:pic>
      <p:pic>
        <p:nvPicPr>
          <p:cNvPr id="6" name="Picture 5" descr="112005_F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98956" y="-1"/>
            <a:ext cx="3946089" cy="2337955"/>
          </a:xfrm>
          <a:prstGeom prst="rect">
            <a:avLst/>
          </a:prstGeom>
        </p:spPr>
      </p:pic>
      <p:pic>
        <p:nvPicPr>
          <p:cNvPr id="7" name="Picture 6" descr="112005_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1998" y="4800600"/>
            <a:ext cx="3340083" cy="2057400"/>
          </a:xfrm>
          <a:prstGeom prst="rect">
            <a:avLst/>
          </a:prstGeom>
        </p:spPr>
      </p:pic>
      <p:pic>
        <p:nvPicPr>
          <p:cNvPr id="3" name="Picture 2" descr="112005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49982" y="2246337"/>
            <a:ext cx="3449784" cy="255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tiadis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3065318" y="4218713"/>
            <a:ext cx="2982191" cy="2514600"/>
          </a:xfrm>
          <a:prstGeom prst="rect">
            <a:avLst/>
          </a:prstGeom>
        </p:spPr>
      </p:pic>
      <p:pic>
        <p:nvPicPr>
          <p:cNvPr id="5" name="Picture 4" descr="112005_max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60735" y="124692"/>
            <a:ext cx="3022531" cy="2234045"/>
          </a:xfrm>
          <a:prstGeom prst="rect">
            <a:avLst/>
          </a:prstGeom>
        </p:spPr>
      </p:pic>
      <p:pic>
        <p:nvPicPr>
          <p:cNvPr id="8" name="Picture 7" descr="Fotiadis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67589" y="2369129"/>
            <a:ext cx="3576411" cy="2171700"/>
          </a:xfrm>
          <a:prstGeom prst="rect">
            <a:avLst/>
          </a:prstGeom>
        </p:spPr>
      </p:pic>
      <p:pic>
        <p:nvPicPr>
          <p:cNvPr id="9" name="Picture 8" descr="Fotiadis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2369128"/>
            <a:ext cx="3589193" cy="2368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l-GR" dirty="0"/>
              <a:t>κατά </a:t>
            </a:r>
            <a:r>
              <a:rPr lang="en-US" dirty="0"/>
              <a:t>Angle</a:t>
            </a:r>
            <a:endParaRPr lang="el-GR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l-GR"/>
              <a:t>η</a:t>
            </a:r>
            <a:r>
              <a:rPr lang="en-US"/>
              <a:t> </a:t>
            </a:r>
            <a:r>
              <a:rPr lang="el-GR"/>
              <a:t>Τάξη</a:t>
            </a:r>
          </a:p>
          <a:p>
            <a:r>
              <a:rPr lang="en-US"/>
              <a:t>II</a:t>
            </a:r>
            <a:r>
              <a:rPr lang="el-GR"/>
              <a:t>η Τάξη (1η και 2η κατηγορία)</a:t>
            </a:r>
            <a:endParaRPr lang="en-US"/>
          </a:p>
          <a:p>
            <a:r>
              <a:rPr lang="en-US"/>
              <a:t>III</a:t>
            </a:r>
            <a:r>
              <a:rPr lang="el-GR"/>
              <a:t>η Τάξη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04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2935" y="4724400"/>
            <a:ext cx="3453384" cy="2133600"/>
          </a:xfrm>
          <a:prstGeom prst="rect">
            <a:avLst/>
          </a:prstGeom>
        </p:spPr>
      </p:pic>
      <p:pic>
        <p:nvPicPr>
          <p:cNvPr id="3" name="Picture 2" descr="112004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947" y="4727864"/>
            <a:ext cx="3442709" cy="2130136"/>
          </a:xfrm>
          <a:prstGeom prst="rect">
            <a:avLst/>
          </a:prstGeom>
        </p:spPr>
      </p:pic>
      <p:pic>
        <p:nvPicPr>
          <p:cNvPr id="4" name="Picture 3" descr="112004_mand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4052" y="2209286"/>
            <a:ext cx="3397827" cy="2532343"/>
          </a:xfrm>
          <a:prstGeom prst="rect">
            <a:avLst/>
          </a:prstGeom>
        </p:spPr>
      </p:pic>
      <p:pic>
        <p:nvPicPr>
          <p:cNvPr id="5" name="Picture 4" descr="112004_max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4467" y="2005444"/>
            <a:ext cx="3301303" cy="2746391"/>
          </a:xfrm>
          <a:prstGeom prst="rect">
            <a:avLst/>
          </a:prstGeom>
        </p:spPr>
      </p:pic>
      <p:pic>
        <p:nvPicPr>
          <p:cNvPr id="6" name="Picture 5" descr="112004_F0a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08732" y="0"/>
            <a:ext cx="3526536" cy="22280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03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2045" y="4596384"/>
            <a:ext cx="3877056" cy="2261616"/>
          </a:xfrm>
          <a:prstGeom prst="rect">
            <a:avLst/>
          </a:prstGeom>
        </p:spPr>
      </p:pic>
      <p:pic>
        <p:nvPicPr>
          <p:cNvPr id="3" name="Picture 2" descr="112003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774" y="4556760"/>
            <a:ext cx="3989832" cy="2301240"/>
          </a:xfrm>
          <a:prstGeom prst="rect">
            <a:avLst/>
          </a:prstGeom>
        </p:spPr>
      </p:pic>
      <p:pic>
        <p:nvPicPr>
          <p:cNvPr id="5" name="Picture 4" descr="112003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818" y="2047009"/>
            <a:ext cx="3478443" cy="2689726"/>
          </a:xfrm>
          <a:prstGeom prst="rect">
            <a:avLst/>
          </a:prstGeom>
        </p:spPr>
      </p:pic>
      <p:pic>
        <p:nvPicPr>
          <p:cNvPr id="6" name="Picture 5" descr="112003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12720" y="0"/>
            <a:ext cx="3718560" cy="2261616"/>
          </a:xfrm>
          <a:prstGeom prst="rect">
            <a:avLst/>
          </a:prstGeom>
        </p:spPr>
      </p:pic>
      <p:pic>
        <p:nvPicPr>
          <p:cNvPr id="4" name="Picture 3" descr="112003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37016" y="2130243"/>
            <a:ext cx="3803073" cy="25450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02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9106" y="4693920"/>
            <a:ext cx="3535680" cy="2164080"/>
          </a:xfrm>
          <a:prstGeom prst="rect">
            <a:avLst/>
          </a:prstGeom>
        </p:spPr>
      </p:pic>
      <p:pic>
        <p:nvPicPr>
          <p:cNvPr id="3" name="Picture 2" descr="112002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31916" y="4706767"/>
            <a:ext cx="3718465" cy="2151233"/>
          </a:xfrm>
          <a:prstGeom prst="rect">
            <a:avLst/>
          </a:prstGeom>
        </p:spPr>
      </p:pic>
      <p:pic>
        <p:nvPicPr>
          <p:cNvPr id="5" name="Picture 4" descr="112002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128" y="2047008"/>
            <a:ext cx="3417441" cy="2664925"/>
          </a:xfrm>
          <a:prstGeom prst="rect">
            <a:avLst/>
          </a:prstGeom>
        </p:spPr>
      </p:pic>
      <p:pic>
        <p:nvPicPr>
          <p:cNvPr id="6" name="Picture 5" descr="112002_F0_s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619597" y="0"/>
            <a:ext cx="3904806" cy="2389909"/>
          </a:xfrm>
          <a:prstGeom prst="rect">
            <a:avLst/>
          </a:prstGeom>
        </p:spPr>
      </p:pic>
      <p:pic>
        <p:nvPicPr>
          <p:cNvPr id="4" name="Picture 3" descr="112002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91940" y="2275609"/>
            <a:ext cx="3370761" cy="24191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19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60" y="4727864"/>
            <a:ext cx="3227838" cy="2130136"/>
          </a:xfrm>
          <a:prstGeom prst="rect">
            <a:avLst/>
          </a:prstGeom>
        </p:spPr>
      </p:pic>
      <p:pic>
        <p:nvPicPr>
          <p:cNvPr id="3" name="Picture 2" descr="111019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01266" y="4737155"/>
            <a:ext cx="3693251" cy="2120845"/>
          </a:xfrm>
          <a:prstGeom prst="rect">
            <a:avLst/>
          </a:prstGeom>
        </p:spPr>
      </p:pic>
      <p:pic>
        <p:nvPicPr>
          <p:cNvPr id="5" name="Picture 4" descr="111019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737" y="2005445"/>
            <a:ext cx="3653508" cy="2756505"/>
          </a:xfrm>
          <a:prstGeom prst="rect">
            <a:avLst/>
          </a:prstGeom>
        </p:spPr>
      </p:pic>
      <p:pic>
        <p:nvPicPr>
          <p:cNvPr id="6" name="Picture 5" descr="111019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08732" y="0"/>
            <a:ext cx="3526536" cy="2264664"/>
          </a:xfrm>
          <a:prstGeom prst="rect">
            <a:avLst/>
          </a:prstGeom>
        </p:spPr>
      </p:pic>
      <p:pic>
        <p:nvPicPr>
          <p:cNvPr id="4" name="Picture 3" descr="111019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61708" y="2201343"/>
            <a:ext cx="3636818" cy="25574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17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33820" y="4842164"/>
            <a:ext cx="3414579" cy="2015836"/>
          </a:xfrm>
          <a:prstGeom prst="rect">
            <a:avLst/>
          </a:prstGeom>
        </p:spPr>
      </p:pic>
      <p:pic>
        <p:nvPicPr>
          <p:cNvPr id="3" name="Picture 2" descr="111017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0243" y="4873752"/>
            <a:ext cx="3520440" cy="1984248"/>
          </a:xfrm>
          <a:prstGeom prst="rect">
            <a:avLst/>
          </a:prstGeom>
        </p:spPr>
      </p:pic>
      <p:pic>
        <p:nvPicPr>
          <p:cNvPr id="5" name="Picture 4" descr="111017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6645" y="2161309"/>
            <a:ext cx="3550198" cy="2717989"/>
          </a:xfrm>
          <a:prstGeom prst="rect">
            <a:avLst/>
          </a:prstGeom>
        </p:spPr>
      </p:pic>
      <p:pic>
        <p:nvPicPr>
          <p:cNvPr id="6" name="Picture 5" descr="111017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2824" y="0"/>
            <a:ext cx="3578352" cy="2426208"/>
          </a:xfrm>
          <a:prstGeom prst="rect">
            <a:avLst/>
          </a:prstGeom>
        </p:spPr>
      </p:pic>
      <p:pic>
        <p:nvPicPr>
          <p:cNvPr id="4" name="Picture 3" descr="111017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76285" y="2363773"/>
            <a:ext cx="3532632" cy="248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15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1059" y="4980432"/>
            <a:ext cx="3459480" cy="1877568"/>
          </a:xfrm>
          <a:prstGeom prst="rect">
            <a:avLst/>
          </a:prstGeom>
        </p:spPr>
      </p:pic>
      <p:pic>
        <p:nvPicPr>
          <p:cNvPr id="3" name="Picture 2" descr="111015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4775" y="4962144"/>
            <a:ext cx="3508248" cy="1895856"/>
          </a:xfrm>
          <a:prstGeom prst="rect">
            <a:avLst/>
          </a:prstGeom>
        </p:spPr>
      </p:pic>
      <p:pic>
        <p:nvPicPr>
          <p:cNvPr id="4" name="Picture 3" descr="111015mand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56464" y="2273391"/>
            <a:ext cx="3917372" cy="2705566"/>
          </a:xfrm>
          <a:prstGeom prst="rect">
            <a:avLst/>
          </a:prstGeom>
        </p:spPr>
      </p:pic>
      <p:pic>
        <p:nvPicPr>
          <p:cNvPr id="5" name="Picture 4" descr="111015_max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8990" y="2298787"/>
            <a:ext cx="3740727" cy="2689961"/>
          </a:xfrm>
          <a:prstGeom prst="rect">
            <a:avLst/>
          </a:prstGeom>
        </p:spPr>
      </p:pic>
      <p:pic>
        <p:nvPicPr>
          <p:cNvPr id="6" name="Picture 5" descr="111015_F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03814" y="0"/>
            <a:ext cx="4136373" cy="23031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09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612986" y="4759036"/>
            <a:ext cx="3520748" cy="2098964"/>
          </a:xfrm>
          <a:prstGeom prst="rect">
            <a:avLst/>
          </a:prstGeom>
        </p:spPr>
      </p:pic>
      <p:pic>
        <p:nvPicPr>
          <p:cNvPr id="3" name="Picture 2" descr="111009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7300" y="4770456"/>
            <a:ext cx="3711539" cy="2087544"/>
          </a:xfrm>
          <a:prstGeom prst="rect">
            <a:avLst/>
          </a:prstGeom>
        </p:spPr>
      </p:pic>
      <p:pic>
        <p:nvPicPr>
          <p:cNvPr id="5" name="Picture 4" descr="111009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4692" y="2161308"/>
            <a:ext cx="3537544" cy="2614357"/>
          </a:xfrm>
          <a:prstGeom prst="rect">
            <a:avLst/>
          </a:prstGeom>
        </p:spPr>
      </p:pic>
      <p:pic>
        <p:nvPicPr>
          <p:cNvPr id="6" name="Picture 5" descr="111009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97354" y="0"/>
            <a:ext cx="3749292" cy="2421082"/>
          </a:xfrm>
          <a:prstGeom prst="rect">
            <a:avLst/>
          </a:prstGeom>
        </p:spPr>
      </p:pic>
      <p:pic>
        <p:nvPicPr>
          <p:cNvPr id="4" name="Picture 3" descr="111009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39959" y="2225648"/>
            <a:ext cx="3575443" cy="25707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07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1307" y="4715256"/>
            <a:ext cx="3672840" cy="2142744"/>
          </a:xfrm>
          <a:prstGeom prst="rect">
            <a:avLst/>
          </a:prstGeom>
        </p:spPr>
      </p:pic>
      <p:pic>
        <p:nvPicPr>
          <p:cNvPr id="3" name="Picture 2" descr="111007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06731" y="4736384"/>
            <a:ext cx="3674824" cy="2121616"/>
          </a:xfrm>
          <a:prstGeom prst="rect">
            <a:avLst/>
          </a:prstGeom>
        </p:spPr>
      </p:pic>
      <p:pic>
        <p:nvPicPr>
          <p:cNvPr id="5" name="Picture 4" descr="111007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5472" y="2026622"/>
            <a:ext cx="3515175" cy="2727291"/>
          </a:xfrm>
          <a:prstGeom prst="rect">
            <a:avLst/>
          </a:prstGeom>
        </p:spPr>
      </p:pic>
      <p:pic>
        <p:nvPicPr>
          <p:cNvPr id="6" name="Picture 5" descr="111007_F0a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67584" y="0"/>
            <a:ext cx="3608832" cy="2279904"/>
          </a:xfrm>
          <a:prstGeom prst="rect">
            <a:avLst/>
          </a:prstGeom>
        </p:spPr>
      </p:pic>
      <p:pic>
        <p:nvPicPr>
          <p:cNvPr id="4" name="Picture 3" descr="111007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46469" y="2141288"/>
            <a:ext cx="3579322" cy="25990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02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9132" y="4737475"/>
            <a:ext cx="3350306" cy="2120525"/>
          </a:xfrm>
          <a:prstGeom prst="rect">
            <a:avLst/>
          </a:prstGeom>
        </p:spPr>
      </p:pic>
      <p:pic>
        <p:nvPicPr>
          <p:cNvPr id="3" name="Picture 2" descr="111002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6747" y="4738265"/>
            <a:ext cx="3497397" cy="2119735"/>
          </a:xfrm>
          <a:prstGeom prst="rect">
            <a:avLst/>
          </a:prstGeom>
        </p:spPr>
      </p:pic>
      <p:pic>
        <p:nvPicPr>
          <p:cNvPr id="5" name="Picture 4" descr="111002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910" y="2047517"/>
            <a:ext cx="3823855" cy="2713047"/>
          </a:xfrm>
          <a:prstGeom prst="rect">
            <a:avLst/>
          </a:prstGeom>
        </p:spPr>
      </p:pic>
      <p:pic>
        <p:nvPicPr>
          <p:cNvPr id="6" name="Picture 5" descr="111002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08732" y="0"/>
            <a:ext cx="3526536" cy="2282952"/>
          </a:xfrm>
          <a:prstGeom prst="rect">
            <a:avLst/>
          </a:prstGeom>
        </p:spPr>
      </p:pic>
      <p:pic>
        <p:nvPicPr>
          <p:cNvPr id="4" name="Picture 3" descr="111002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47407" y="2174453"/>
            <a:ext cx="3761509" cy="25991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02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9132" y="4737475"/>
            <a:ext cx="3350306" cy="2120525"/>
          </a:xfrm>
          <a:prstGeom prst="rect">
            <a:avLst/>
          </a:prstGeom>
        </p:spPr>
      </p:pic>
      <p:pic>
        <p:nvPicPr>
          <p:cNvPr id="3" name="Picture 2" descr="111002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6747" y="4738265"/>
            <a:ext cx="3497397" cy="2119735"/>
          </a:xfrm>
          <a:prstGeom prst="rect">
            <a:avLst/>
          </a:prstGeom>
        </p:spPr>
      </p:pic>
      <p:pic>
        <p:nvPicPr>
          <p:cNvPr id="5" name="Picture 4" descr="111002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910" y="2047517"/>
            <a:ext cx="3823855" cy="2713047"/>
          </a:xfrm>
          <a:prstGeom prst="rect">
            <a:avLst/>
          </a:prstGeom>
        </p:spPr>
      </p:pic>
      <p:pic>
        <p:nvPicPr>
          <p:cNvPr id="6" name="Picture 5" descr="111002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08732" y="0"/>
            <a:ext cx="3526536" cy="2282952"/>
          </a:xfrm>
          <a:prstGeom prst="rect">
            <a:avLst/>
          </a:prstGeom>
        </p:spPr>
      </p:pic>
      <p:pic>
        <p:nvPicPr>
          <p:cNvPr id="4" name="Picture 3" descr="111002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47407" y="2174453"/>
            <a:ext cx="3761509" cy="2599179"/>
          </a:xfrm>
          <a:prstGeom prst="rect">
            <a:avLst/>
          </a:prstGeom>
        </p:spPr>
      </p:pic>
      <p:pic>
        <p:nvPicPr>
          <p:cNvPr id="8" name="Picture 7" descr="111002_Pan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9496" y="823101"/>
            <a:ext cx="8905009" cy="53761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l-GR" dirty="0"/>
              <a:t>κατά </a:t>
            </a:r>
            <a:r>
              <a:rPr lang="en-US" dirty="0"/>
              <a:t>Angle</a:t>
            </a:r>
            <a:endParaRPr lang="el-GR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Τάξη</a:t>
            </a:r>
          </a:p>
          <a:p>
            <a:r>
              <a:rPr lang="en-US" dirty="0"/>
              <a:t>II</a:t>
            </a:r>
            <a:r>
              <a:rPr lang="el-GR" dirty="0"/>
              <a:t>η Τάξη (1η και 2η κατηγορία)</a:t>
            </a:r>
            <a:endParaRPr lang="en-US" dirty="0"/>
          </a:p>
          <a:p>
            <a:r>
              <a:rPr lang="en-US" dirty="0"/>
              <a:t>III</a:t>
            </a:r>
            <a:r>
              <a:rPr lang="el-GR" dirty="0"/>
              <a:t>η Τάξη</a:t>
            </a:r>
            <a:endParaRPr lang="en-US" dirty="0"/>
          </a:p>
          <a:p>
            <a:endParaRPr lang="el-GR" dirty="0"/>
          </a:p>
          <a:p>
            <a:r>
              <a:rPr lang="el-GR" dirty="0" err="1" smtClean="0"/>
              <a:t>προοδοντισμός</a:t>
            </a:r>
            <a:r>
              <a:rPr lang="el-GR" dirty="0" smtClean="0"/>
              <a:t> </a:t>
            </a:r>
            <a:r>
              <a:rPr lang="el-GR" dirty="0"/>
              <a:t>και των δύο γνάθων</a:t>
            </a:r>
          </a:p>
          <a:p>
            <a:r>
              <a:rPr lang="el-GR" dirty="0" smtClean="0"/>
              <a:t>κατά </a:t>
            </a:r>
            <a:r>
              <a:rPr lang="en-US" dirty="0"/>
              <a:t>Dewey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17_R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3357" y="4723167"/>
            <a:ext cx="3472780" cy="2134833"/>
          </a:xfrm>
          <a:prstGeom prst="rect">
            <a:avLst/>
          </a:prstGeom>
        </p:spPr>
      </p:pic>
      <p:pic>
        <p:nvPicPr>
          <p:cNvPr id="3" name="Picture 2" descr="110017_L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0067" y="4715276"/>
            <a:ext cx="3554843" cy="2142724"/>
          </a:xfrm>
          <a:prstGeom prst="rect">
            <a:avLst/>
          </a:prstGeom>
        </p:spPr>
      </p:pic>
      <p:pic>
        <p:nvPicPr>
          <p:cNvPr id="5" name="Picture 4" descr="110017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8209" y="2036618"/>
            <a:ext cx="3563351" cy="2739326"/>
          </a:xfrm>
          <a:prstGeom prst="rect">
            <a:avLst/>
          </a:prstGeom>
        </p:spPr>
      </p:pic>
      <p:pic>
        <p:nvPicPr>
          <p:cNvPr id="6" name="Picture 5" descr="110017_F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40522" y="0"/>
            <a:ext cx="3662957" cy="2327564"/>
          </a:xfrm>
          <a:prstGeom prst="rect">
            <a:avLst/>
          </a:prstGeom>
        </p:spPr>
      </p:pic>
      <p:pic>
        <p:nvPicPr>
          <p:cNvPr id="4" name="Picture 3" descr="110017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77305" y="2182090"/>
            <a:ext cx="3627172" cy="25569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12_L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92584" y="4779264"/>
            <a:ext cx="3642360" cy="2078736"/>
          </a:xfrm>
          <a:prstGeom prst="rect">
            <a:avLst/>
          </a:prstGeom>
        </p:spPr>
      </p:pic>
      <p:pic>
        <p:nvPicPr>
          <p:cNvPr id="3" name="Picture 2" descr="110012_R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6631" y="4797552"/>
            <a:ext cx="3179064" cy="2060448"/>
          </a:xfrm>
          <a:prstGeom prst="rect">
            <a:avLst/>
          </a:prstGeom>
        </p:spPr>
      </p:pic>
      <p:pic>
        <p:nvPicPr>
          <p:cNvPr id="5" name="Picture 4" descr="110012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683" y="2147196"/>
            <a:ext cx="3283527" cy="2686522"/>
          </a:xfrm>
          <a:prstGeom prst="rect">
            <a:avLst/>
          </a:prstGeom>
        </p:spPr>
      </p:pic>
      <p:pic>
        <p:nvPicPr>
          <p:cNvPr id="6" name="Picture 5" descr="110012_F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35580" y="0"/>
            <a:ext cx="3672840" cy="2307336"/>
          </a:xfrm>
          <a:prstGeom prst="rect">
            <a:avLst/>
          </a:prstGeom>
        </p:spPr>
      </p:pic>
      <p:pic>
        <p:nvPicPr>
          <p:cNvPr id="4" name="Picture 3" descr="110012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81430" y="2254828"/>
            <a:ext cx="3573913" cy="25631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9_L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402" y="4768921"/>
            <a:ext cx="3376907" cy="2089079"/>
          </a:xfrm>
          <a:prstGeom prst="rect">
            <a:avLst/>
          </a:prstGeom>
        </p:spPr>
      </p:pic>
      <p:pic>
        <p:nvPicPr>
          <p:cNvPr id="3" name="Picture 2" descr="110009_R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69834" y="4773168"/>
            <a:ext cx="3197352" cy="2084832"/>
          </a:xfrm>
          <a:prstGeom prst="rect">
            <a:avLst/>
          </a:prstGeom>
        </p:spPr>
      </p:pic>
      <p:pic>
        <p:nvPicPr>
          <p:cNvPr id="5" name="Picture 4" descr="110009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1337" y="2098963"/>
            <a:ext cx="3416443" cy="2674347"/>
          </a:xfrm>
          <a:prstGeom prst="rect">
            <a:avLst/>
          </a:prstGeom>
        </p:spPr>
      </p:pic>
      <p:pic>
        <p:nvPicPr>
          <p:cNvPr id="6" name="Picture 5" descr="110009_F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18816" y="0"/>
            <a:ext cx="3706368" cy="2407920"/>
          </a:xfrm>
          <a:prstGeom prst="rect">
            <a:avLst/>
          </a:prstGeom>
        </p:spPr>
      </p:pic>
      <p:pic>
        <p:nvPicPr>
          <p:cNvPr id="4" name="Picture 3" descr="110009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51317" y="2340768"/>
            <a:ext cx="3532909" cy="24512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8_R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21940" y="4717472"/>
            <a:ext cx="3342175" cy="2140527"/>
          </a:xfrm>
          <a:prstGeom prst="rect">
            <a:avLst/>
          </a:prstGeom>
        </p:spPr>
      </p:pic>
      <p:pic>
        <p:nvPicPr>
          <p:cNvPr id="3" name="Picture 2" descr="110008_L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5127" y="4696040"/>
            <a:ext cx="3413161" cy="2161960"/>
          </a:xfrm>
          <a:prstGeom prst="rect">
            <a:avLst/>
          </a:prstGeom>
        </p:spPr>
      </p:pic>
      <p:pic>
        <p:nvPicPr>
          <p:cNvPr id="4" name="Picture 3" descr="110008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5473" y="2047009"/>
            <a:ext cx="3496161" cy="2712491"/>
          </a:xfrm>
          <a:prstGeom prst="rect">
            <a:avLst/>
          </a:prstGeom>
        </p:spPr>
      </p:pic>
      <p:pic>
        <p:nvPicPr>
          <p:cNvPr id="6" name="Picture 5" descr="110008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63012" y="0"/>
            <a:ext cx="3617976" cy="2410968"/>
          </a:xfrm>
          <a:prstGeom prst="rect">
            <a:avLst/>
          </a:prstGeom>
        </p:spPr>
      </p:pic>
      <p:pic>
        <p:nvPicPr>
          <p:cNvPr id="5" name="Picture 4" descr="110008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52655" y="2316450"/>
            <a:ext cx="3241965" cy="24267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7_L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16195" y="4737556"/>
            <a:ext cx="3467931" cy="2120443"/>
          </a:xfrm>
          <a:prstGeom prst="rect">
            <a:avLst/>
          </a:prstGeom>
        </p:spPr>
      </p:pic>
      <p:pic>
        <p:nvPicPr>
          <p:cNvPr id="3" name="Picture 2" descr="110007_R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9480" y="4730426"/>
            <a:ext cx="3360098" cy="2127573"/>
          </a:xfrm>
          <a:prstGeom prst="rect">
            <a:avLst/>
          </a:prstGeom>
        </p:spPr>
      </p:pic>
      <p:pic>
        <p:nvPicPr>
          <p:cNvPr id="5" name="Picture 4" descr="110007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4692" y="2113855"/>
            <a:ext cx="3512127" cy="2661534"/>
          </a:xfrm>
          <a:prstGeom prst="rect">
            <a:avLst/>
          </a:prstGeom>
        </p:spPr>
      </p:pic>
      <p:pic>
        <p:nvPicPr>
          <p:cNvPr id="6" name="Picture 5" descr="110007_F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59964" y="0"/>
            <a:ext cx="3624072" cy="2371344"/>
          </a:xfrm>
          <a:prstGeom prst="rect">
            <a:avLst/>
          </a:prstGeom>
        </p:spPr>
      </p:pic>
      <p:pic>
        <p:nvPicPr>
          <p:cNvPr id="4" name="Picture 3" descr="110007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2264" y="2238972"/>
            <a:ext cx="3356261" cy="25381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6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7205" y="4721352"/>
            <a:ext cx="3087624" cy="2136648"/>
          </a:xfrm>
          <a:prstGeom prst="rect">
            <a:avLst/>
          </a:prstGeom>
        </p:spPr>
      </p:pic>
      <p:pic>
        <p:nvPicPr>
          <p:cNvPr id="3" name="Picture 2" descr="110006_L0_s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58960" y="4717473"/>
            <a:ext cx="3139440" cy="2140527"/>
          </a:xfrm>
          <a:prstGeom prst="rect">
            <a:avLst/>
          </a:prstGeom>
        </p:spPr>
      </p:pic>
      <p:pic>
        <p:nvPicPr>
          <p:cNvPr id="5" name="Picture 4" descr="110006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7427" y="2067791"/>
            <a:ext cx="3468937" cy="2661878"/>
          </a:xfrm>
          <a:prstGeom prst="rect">
            <a:avLst/>
          </a:prstGeom>
        </p:spPr>
      </p:pic>
      <p:pic>
        <p:nvPicPr>
          <p:cNvPr id="6" name="Picture 5" descr="110006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74264" y="0"/>
            <a:ext cx="3395472" cy="2319528"/>
          </a:xfrm>
          <a:prstGeom prst="rect">
            <a:avLst/>
          </a:prstGeom>
        </p:spPr>
      </p:pic>
      <p:pic>
        <p:nvPicPr>
          <p:cNvPr id="4" name="Picture 3" descr="110006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41451" y="2311125"/>
            <a:ext cx="3715512" cy="24201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0005_R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3214" y="4717472"/>
            <a:ext cx="3536774" cy="2140527"/>
          </a:xfrm>
          <a:prstGeom prst="rect">
            <a:avLst/>
          </a:prstGeom>
        </p:spPr>
      </p:pic>
      <p:pic>
        <p:nvPicPr>
          <p:cNvPr id="8" name="Picture 7" descr="110005_L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32886" y="4712208"/>
            <a:ext cx="3703320" cy="2145792"/>
          </a:xfrm>
          <a:prstGeom prst="rect">
            <a:avLst/>
          </a:prstGeom>
        </p:spPr>
      </p:pic>
      <p:pic>
        <p:nvPicPr>
          <p:cNvPr id="10" name="Picture 9" descr="110005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7035" y="2078182"/>
            <a:ext cx="3564132" cy="2659799"/>
          </a:xfrm>
          <a:prstGeom prst="rect">
            <a:avLst/>
          </a:prstGeom>
        </p:spPr>
      </p:pic>
      <p:pic>
        <p:nvPicPr>
          <p:cNvPr id="11" name="Picture 10" descr="110005_F_s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796471" y="0"/>
            <a:ext cx="3551059" cy="2223655"/>
          </a:xfrm>
          <a:prstGeom prst="rect">
            <a:avLst/>
          </a:prstGeom>
        </p:spPr>
      </p:pic>
      <p:pic>
        <p:nvPicPr>
          <p:cNvPr id="9" name="Picture 8" descr="110005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44836" y="2175744"/>
            <a:ext cx="3564081" cy="25603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4_L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1217" y="4620273"/>
            <a:ext cx="3742251" cy="2237726"/>
          </a:xfrm>
          <a:prstGeom prst="rect">
            <a:avLst/>
          </a:prstGeom>
        </p:spPr>
      </p:pic>
      <p:pic>
        <p:nvPicPr>
          <p:cNvPr id="3" name="Picture 2" descr="110004_R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0966" y="4628856"/>
            <a:ext cx="3514389" cy="2229144"/>
          </a:xfrm>
          <a:prstGeom prst="rect">
            <a:avLst/>
          </a:prstGeom>
        </p:spPr>
      </p:pic>
      <p:pic>
        <p:nvPicPr>
          <p:cNvPr id="5" name="Picture 4" descr="110004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128" y="2037846"/>
            <a:ext cx="3439390" cy="2613405"/>
          </a:xfrm>
          <a:prstGeom prst="rect">
            <a:avLst/>
          </a:prstGeom>
        </p:spPr>
      </p:pic>
      <p:pic>
        <p:nvPicPr>
          <p:cNvPr id="6" name="Picture 5" descr="110004_F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25486" y="0"/>
            <a:ext cx="3693028" cy="2337971"/>
          </a:xfrm>
          <a:prstGeom prst="rect">
            <a:avLst/>
          </a:prstGeom>
        </p:spPr>
      </p:pic>
      <p:pic>
        <p:nvPicPr>
          <p:cNvPr id="4" name="Picture 3" descr="110004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96791" y="2194498"/>
            <a:ext cx="3553690" cy="243532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3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4169" y="4703064"/>
            <a:ext cx="3441192" cy="2154936"/>
          </a:xfrm>
          <a:prstGeom prst="rect">
            <a:avLst/>
          </a:prstGeom>
        </p:spPr>
      </p:pic>
      <p:pic>
        <p:nvPicPr>
          <p:cNvPr id="3" name="Picture 2" descr="110003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6192" y="4706112"/>
            <a:ext cx="3352800" cy="2151888"/>
          </a:xfrm>
          <a:prstGeom prst="rect">
            <a:avLst/>
          </a:prstGeom>
        </p:spPr>
      </p:pic>
      <p:pic>
        <p:nvPicPr>
          <p:cNvPr id="5" name="Picture 4" descr="110003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518" y="2147498"/>
            <a:ext cx="3522518" cy="2597134"/>
          </a:xfrm>
          <a:prstGeom prst="rect">
            <a:avLst/>
          </a:prstGeom>
        </p:spPr>
      </p:pic>
      <p:pic>
        <p:nvPicPr>
          <p:cNvPr id="6" name="Picture 5" descr="110003_fronta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32532" y="0"/>
            <a:ext cx="3678936" cy="2398776"/>
          </a:xfrm>
          <a:prstGeom prst="rect">
            <a:avLst/>
          </a:prstGeom>
        </p:spPr>
      </p:pic>
      <p:pic>
        <p:nvPicPr>
          <p:cNvPr id="4" name="Picture 3" descr="110003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86401" y="2211332"/>
            <a:ext cx="3553690" cy="251588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002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7466" y="4769427"/>
            <a:ext cx="3540539" cy="2088573"/>
          </a:xfrm>
          <a:prstGeom prst="rect">
            <a:avLst/>
          </a:prstGeom>
        </p:spPr>
      </p:pic>
      <p:pic>
        <p:nvPicPr>
          <p:cNvPr id="3" name="Picture 2" descr="110002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9269" y="4794504"/>
            <a:ext cx="3493008" cy="2063496"/>
          </a:xfrm>
          <a:prstGeom prst="rect">
            <a:avLst/>
          </a:prstGeom>
        </p:spPr>
      </p:pic>
      <p:pic>
        <p:nvPicPr>
          <p:cNvPr id="4" name="Picture 3" descr="110002_mand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53891" y="2228176"/>
            <a:ext cx="3886201" cy="2557371"/>
          </a:xfrm>
          <a:prstGeom prst="rect">
            <a:avLst/>
          </a:prstGeom>
        </p:spPr>
      </p:pic>
      <p:pic>
        <p:nvPicPr>
          <p:cNvPr id="5" name="Picture 4" descr="110002_max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517" y="2109355"/>
            <a:ext cx="3780075" cy="2696236"/>
          </a:xfrm>
          <a:prstGeom prst="rect">
            <a:avLst/>
          </a:prstGeom>
        </p:spPr>
      </p:pic>
      <p:pic>
        <p:nvPicPr>
          <p:cNvPr id="6" name="Picture 5" descr="110002_frontal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55940" y="-1"/>
            <a:ext cx="3832121" cy="2234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57661" y="794036"/>
            <a:ext cx="3754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5" name="Picture 5" descr="angle_portra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9725" y="646256"/>
            <a:ext cx="2586038" cy="3624263"/>
          </a:xfrm>
          <a:prstGeom prst="rect">
            <a:avLst/>
          </a:prstGeom>
          <a:noFill/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29238" y="4348306"/>
            <a:ext cx="2330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Edward H. Angle</a:t>
            </a:r>
          </a:p>
          <a:p>
            <a:r>
              <a:rPr lang="en-US" dirty="0">
                <a:solidFill>
                  <a:schemeClr val="tx2"/>
                </a:solidFill>
              </a:rPr>
              <a:t>(1855 – 1930)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564081" y="5926424"/>
            <a:ext cx="5195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Norman Wahl. Orthodontics in 3 millennia. Chapter 2: Entering the modern era.</a:t>
            </a:r>
            <a:br>
              <a:rPr lang="en-US" sz="1200" i="1" dirty="0" smtClean="0">
                <a:solidFill>
                  <a:schemeClr val="tx2"/>
                </a:solidFill>
              </a:rPr>
            </a:br>
            <a:r>
              <a:rPr lang="en-US" sz="1200" i="1" dirty="0" smtClean="0">
                <a:solidFill>
                  <a:schemeClr val="tx2"/>
                </a:solidFill>
              </a:rPr>
              <a:t>Am J </a:t>
            </a:r>
            <a:r>
              <a:rPr lang="en-US" sz="1200" i="1" dirty="0" err="1" smtClean="0">
                <a:solidFill>
                  <a:schemeClr val="tx2"/>
                </a:solidFill>
              </a:rPr>
              <a:t>Orthod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Dentofacial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Orthop</a:t>
            </a:r>
            <a:r>
              <a:rPr lang="en-US" sz="1200" i="1" dirty="0" smtClean="0">
                <a:solidFill>
                  <a:schemeClr val="tx2"/>
                </a:solidFill>
              </a:rPr>
              <a:t> 2005;127:510-5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025_R0_edi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891" y="4737454"/>
            <a:ext cx="3938156" cy="2120546"/>
          </a:xfrm>
          <a:prstGeom prst="rect">
            <a:avLst/>
          </a:prstGeom>
        </p:spPr>
      </p:pic>
      <p:pic>
        <p:nvPicPr>
          <p:cNvPr id="3" name="Picture 2" descr="109025_L0_edi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65517" y="4730701"/>
            <a:ext cx="3948547" cy="2127298"/>
          </a:xfrm>
          <a:prstGeom prst="rect">
            <a:avLst/>
          </a:prstGeom>
        </p:spPr>
      </p:pic>
      <p:pic>
        <p:nvPicPr>
          <p:cNvPr id="5" name="Picture 4" descr="109025_max0_edi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7428" y="2089748"/>
            <a:ext cx="3304309" cy="2666659"/>
          </a:xfrm>
          <a:prstGeom prst="rect">
            <a:avLst/>
          </a:prstGeom>
        </p:spPr>
      </p:pic>
      <p:pic>
        <p:nvPicPr>
          <p:cNvPr id="6" name="Picture 5" descr="109025_F0_edi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03751" y="1"/>
            <a:ext cx="3736498" cy="2296390"/>
          </a:xfrm>
          <a:prstGeom prst="rect">
            <a:avLst/>
          </a:prstGeom>
        </p:spPr>
      </p:pic>
      <p:pic>
        <p:nvPicPr>
          <p:cNvPr id="4" name="Picture 3" descr="109025_mand0_edit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61709" y="2249439"/>
            <a:ext cx="3522518" cy="249676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024_F0-1_s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22569" y="0"/>
            <a:ext cx="3497657" cy="2150918"/>
          </a:xfrm>
          <a:prstGeom prst="rect">
            <a:avLst/>
          </a:prstGeom>
        </p:spPr>
      </p:pic>
      <p:pic>
        <p:nvPicPr>
          <p:cNvPr id="3" name="Picture 2" descr="109024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38565" y="4840224"/>
            <a:ext cx="3608832" cy="2017776"/>
          </a:xfrm>
          <a:prstGeom prst="rect">
            <a:avLst/>
          </a:prstGeom>
        </p:spPr>
      </p:pic>
      <p:pic>
        <p:nvPicPr>
          <p:cNvPr id="4" name="Picture 3" descr="109024_R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2197" y="4819099"/>
            <a:ext cx="3433939" cy="2038901"/>
          </a:xfrm>
          <a:prstGeom prst="rect">
            <a:avLst/>
          </a:prstGeom>
        </p:spPr>
      </p:pic>
      <p:pic>
        <p:nvPicPr>
          <p:cNvPr id="5" name="Picture 4" descr="109024_mand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33109" y="2148662"/>
            <a:ext cx="3844636" cy="2704725"/>
          </a:xfrm>
          <a:prstGeom prst="rect">
            <a:avLst/>
          </a:prstGeom>
        </p:spPr>
      </p:pic>
      <p:pic>
        <p:nvPicPr>
          <p:cNvPr id="6" name="Picture 5" descr="109024_max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8209" y="2109354"/>
            <a:ext cx="3444605" cy="2733461"/>
          </a:xfrm>
          <a:prstGeom prst="rect">
            <a:avLst/>
          </a:prstGeom>
        </p:spPr>
      </p:pic>
      <p:pic>
        <p:nvPicPr>
          <p:cNvPr id="7" name="Picture 6" descr="109024_F0_s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5621" y="0"/>
            <a:ext cx="3626018" cy="213013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008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8503" y="4717472"/>
            <a:ext cx="3612895" cy="2140527"/>
          </a:xfrm>
          <a:prstGeom prst="rect">
            <a:avLst/>
          </a:prstGeom>
        </p:spPr>
      </p:pic>
      <p:pic>
        <p:nvPicPr>
          <p:cNvPr id="4" name="Picture 3" descr="109008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55066" y="4727864"/>
            <a:ext cx="3381261" cy="2130136"/>
          </a:xfrm>
          <a:prstGeom prst="rect">
            <a:avLst/>
          </a:prstGeom>
        </p:spPr>
      </p:pic>
      <p:pic>
        <p:nvPicPr>
          <p:cNvPr id="5" name="Picture 4" descr="109008_mand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57800" y="2263425"/>
            <a:ext cx="3584864" cy="2475387"/>
          </a:xfrm>
          <a:prstGeom prst="rect">
            <a:avLst/>
          </a:prstGeom>
        </p:spPr>
      </p:pic>
      <p:pic>
        <p:nvPicPr>
          <p:cNvPr id="6" name="Picture 5" descr="109008_max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128" y="2192482"/>
            <a:ext cx="3763172" cy="2550996"/>
          </a:xfrm>
          <a:prstGeom prst="rect">
            <a:avLst/>
          </a:prstGeom>
        </p:spPr>
      </p:pic>
      <p:pic>
        <p:nvPicPr>
          <p:cNvPr id="7" name="Picture 6" descr="109008_F0_1_sm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22220" y="0"/>
            <a:ext cx="409956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008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8503" y="4717472"/>
            <a:ext cx="3612895" cy="2140527"/>
          </a:xfrm>
          <a:prstGeom prst="rect">
            <a:avLst/>
          </a:prstGeom>
        </p:spPr>
      </p:pic>
      <p:pic>
        <p:nvPicPr>
          <p:cNvPr id="4" name="Picture 3" descr="109008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55066" y="4727864"/>
            <a:ext cx="3381261" cy="2130136"/>
          </a:xfrm>
          <a:prstGeom prst="rect">
            <a:avLst/>
          </a:prstGeom>
        </p:spPr>
      </p:pic>
      <p:pic>
        <p:nvPicPr>
          <p:cNvPr id="5" name="Picture 4" descr="109008_mand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57800" y="2263425"/>
            <a:ext cx="3584864" cy="2475387"/>
          </a:xfrm>
          <a:prstGeom prst="rect">
            <a:avLst/>
          </a:prstGeom>
        </p:spPr>
      </p:pic>
      <p:pic>
        <p:nvPicPr>
          <p:cNvPr id="6" name="Picture 5" descr="109008_max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128" y="2192482"/>
            <a:ext cx="3763172" cy="2550996"/>
          </a:xfrm>
          <a:prstGeom prst="rect">
            <a:avLst/>
          </a:prstGeom>
        </p:spPr>
      </p:pic>
      <p:pic>
        <p:nvPicPr>
          <p:cNvPr id="7" name="Picture 6" descr="109008_F0_1_sm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22220" y="0"/>
            <a:ext cx="4099560" cy="2286000"/>
          </a:xfrm>
          <a:prstGeom prst="rect">
            <a:avLst/>
          </a:prstGeom>
        </p:spPr>
      </p:pic>
      <p:pic>
        <p:nvPicPr>
          <p:cNvPr id="8" name="Picture 7" descr="109008_R1_s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5730" y="2119745"/>
            <a:ext cx="4412414" cy="2628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006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2885" y="4738255"/>
            <a:ext cx="3573758" cy="2119745"/>
          </a:xfrm>
          <a:prstGeom prst="rect">
            <a:avLst/>
          </a:prstGeom>
        </p:spPr>
      </p:pic>
      <p:pic>
        <p:nvPicPr>
          <p:cNvPr id="3" name="Picture 2" descr="109006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0629" y="4706112"/>
            <a:ext cx="3532632" cy="2151888"/>
          </a:xfrm>
          <a:prstGeom prst="rect">
            <a:avLst/>
          </a:prstGeom>
        </p:spPr>
      </p:pic>
      <p:pic>
        <p:nvPicPr>
          <p:cNvPr id="5" name="Picture 4" descr="109006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037570"/>
            <a:ext cx="3771900" cy="2697917"/>
          </a:xfrm>
          <a:prstGeom prst="rect">
            <a:avLst/>
          </a:prstGeom>
        </p:spPr>
      </p:pic>
      <p:pic>
        <p:nvPicPr>
          <p:cNvPr id="6" name="Picture 5" descr="109006_F0_s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791968" y="0"/>
            <a:ext cx="3560064" cy="2410691"/>
          </a:xfrm>
          <a:prstGeom prst="rect">
            <a:avLst/>
          </a:prstGeom>
        </p:spPr>
      </p:pic>
      <p:pic>
        <p:nvPicPr>
          <p:cNvPr id="4" name="Picture 3" descr="109006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48745" y="2283746"/>
            <a:ext cx="3595254" cy="24628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008_R0_1_s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7918" y="4745664"/>
            <a:ext cx="3502568" cy="2112336"/>
          </a:xfrm>
          <a:prstGeom prst="rect">
            <a:avLst/>
          </a:prstGeom>
        </p:spPr>
      </p:pic>
      <p:pic>
        <p:nvPicPr>
          <p:cNvPr id="3" name="Picture 2" descr="108008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9164" y="4764281"/>
            <a:ext cx="3436527" cy="2093720"/>
          </a:xfrm>
          <a:prstGeom prst="rect">
            <a:avLst/>
          </a:prstGeom>
        </p:spPr>
      </p:pic>
      <p:pic>
        <p:nvPicPr>
          <p:cNvPr id="5" name="Picture 4" descr="108008_max0_2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48344"/>
            <a:ext cx="3675356" cy="2448519"/>
          </a:xfrm>
          <a:prstGeom prst="rect">
            <a:avLst/>
          </a:prstGeom>
        </p:spPr>
      </p:pic>
      <p:pic>
        <p:nvPicPr>
          <p:cNvPr id="6" name="Picture 5" descr="108008_F0_2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21122" y="0"/>
            <a:ext cx="3901757" cy="2490718"/>
          </a:xfrm>
          <a:prstGeom prst="rect">
            <a:avLst/>
          </a:prstGeom>
        </p:spPr>
      </p:pic>
      <p:pic>
        <p:nvPicPr>
          <p:cNvPr id="4" name="Picture 3" descr="108008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86401" y="2397889"/>
            <a:ext cx="3657599" cy="239347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025_right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5305" y="4687824"/>
            <a:ext cx="3611880" cy="2170176"/>
          </a:xfrm>
          <a:prstGeom prst="rect">
            <a:avLst/>
          </a:prstGeom>
        </p:spPr>
      </p:pic>
      <p:pic>
        <p:nvPicPr>
          <p:cNvPr id="3" name="Picture 2" descr="107025_left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0779" y="4678326"/>
            <a:ext cx="3510359" cy="2179674"/>
          </a:xfrm>
          <a:prstGeom prst="rect">
            <a:avLst/>
          </a:prstGeom>
        </p:spPr>
      </p:pic>
      <p:pic>
        <p:nvPicPr>
          <p:cNvPr id="5" name="Picture 4" descr="107025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064" y="2008756"/>
            <a:ext cx="3583172" cy="2680582"/>
          </a:xfrm>
          <a:prstGeom prst="rect">
            <a:avLst/>
          </a:prstGeom>
        </p:spPr>
      </p:pic>
      <p:pic>
        <p:nvPicPr>
          <p:cNvPr id="6" name="Picture 5" descr="107025_frontal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88336" y="0"/>
            <a:ext cx="3767328" cy="2231136"/>
          </a:xfrm>
          <a:prstGeom prst="rect">
            <a:avLst/>
          </a:prstGeom>
        </p:spPr>
      </p:pic>
      <p:pic>
        <p:nvPicPr>
          <p:cNvPr id="4" name="Picture 3" descr="107025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37540" y="2121261"/>
            <a:ext cx="3721395" cy="256080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025_right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5305" y="4687824"/>
            <a:ext cx="3611880" cy="2170176"/>
          </a:xfrm>
          <a:prstGeom prst="rect">
            <a:avLst/>
          </a:prstGeom>
        </p:spPr>
      </p:pic>
      <p:pic>
        <p:nvPicPr>
          <p:cNvPr id="3" name="Picture 2" descr="107025_left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0779" y="4678326"/>
            <a:ext cx="3510359" cy="2179674"/>
          </a:xfrm>
          <a:prstGeom prst="rect">
            <a:avLst/>
          </a:prstGeom>
        </p:spPr>
      </p:pic>
      <p:pic>
        <p:nvPicPr>
          <p:cNvPr id="5" name="Picture 4" descr="107025_max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064" y="2008756"/>
            <a:ext cx="3583172" cy="2680582"/>
          </a:xfrm>
          <a:prstGeom prst="rect">
            <a:avLst/>
          </a:prstGeom>
        </p:spPr>
      </p:pic>
      <p:pic>
        <p:nvPicPr>
          <p:cNvPr id="6" name="Picture 5" descr="107025_frontal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88336" y="0"/>
            <a:ext cx="3767328" cy="2231136"/>
          </a:xfrm>
          <a:prstGeom prst="rect">
            <a:avLst/>
          </a:prstGeom>
        </p:spPr>
      </p:pic>
      <p:pic>
        <p:nvPicPr>
          <p:cNvPr id="4" name="Picture 3" descr="107025_mand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37540" y="2121261"/>
            <a:ext cx="3721395" cy="2560805"/>
          </a:xfrm>
          <a:prstGeom prst="rect">
            <a:avLst/>
          </a:prstGeom>
        </p:spPr>
      </p:pic>
      <p:pic>
        <p:nvPicPr>
          <p:cNvPr id="7" name="Picture 6" descr="107025_max1b_s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50081" y="1932708"/>
            <a:ext cx="3968857" cy="28501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024_left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49199" y="4696968"/>
            <a:ext cx="3386328" cy="2161032"/>
          </a:xfrm>
          <a:prstGeom prst="rect">
            <a:avLst/>
          </a:prstGeom>
        </p:spPr>
      </p:pic>
      <p:pic>
        <p:nvPicPr>
          <p:cNvPr id="3" name="Picture 2" descr="107024_right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2287" y="4718304"/>
            <a:ext cx="3459480" cy="2139696"/>
          </a:xfrm>
          <a:prstGeom prst="rect">
            <a:avLst/>
          </a:prstGeom>
        </p:spPr>
      </p:pic>
      <p:pic>
        <p:nvPicPr>
          <p:cNvPr id="5" name="Picture 4" descr="107024_max1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5082" y="2057399"/>
            <a:ext cx="3544144" cy="2703581"/>
          </a:xfrm>
          <a:prstGeom prst="rect">
            <a:avLst/>
          </a:prstGeom>
        </p:spPr>
      </p:pic>
      <p:pic>
        <p:nvPicPr>
          <p:cNvPr id="6" name="Picture 5" descr="107024_frontal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1300" y="0"/>
            <a:ext cx="3581400" cy="2273808"/>
          </a:xfrm>
          <a:prstGeom prst="rect">
            <a:avLst/>
          </a:prstGeom>
        </p:spPr>
      </p:pic>
      <p:pic>
        <p:nvPicPr>
          <p:cNvPr id="4" name="Picture 3" descr="107024_mand1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31873" y="2209938"/>
            <a:ext cx="3387436" cy="252088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7023_L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9273" y="4852555"/>
            <a:ext cx="3456917" cy="2005445"/>
          </a:xfrm>
          <a:prstGeom prst="rect">
            <a:avLst/>
          </a:prstGeom>
        </p:spPr>
      </p:pic>
      <p:pic>
        <p:nvPicPr>
          <p:cNvPr id="8" name="Picture 7" descr="107023_R0_s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75483" y="4847428"/>
            <a:ext cx="3489960" cy="2010572"/>
          </a:xfrm>
          <a:prstGeom prst="rect">
            <a:avLst/>
          </a:prstGeom>
        </p:spPr>
      </p:pic>
      <p:pic>
        <p:nvPicPr>
          <p:cNvPr id="10" name="Picture 9" descr="107023_max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301" y="2047008"/>
            <a:ext cx="3630772" cy="2806243"/>
          </a:xfrm>
          <a:prstGeom prst="rect">
            <a:avLst/>
          </a:prstGeom>
        </p:spPr>
      </p:pic>
      <p:pic>
        <p:nvPicPr>
          <p:cNvPr id="11" name="Picture 10" descr="107023_f0_1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2156" y="0"/>
            <a:ext cx="3599688" cy="2243328"/>
          </a:xfrm>
          <a:prstGeom prst="rect">
            <a:avLst/>
          </a:prstGeom>
        </p:spPr>
      </p:pic>
      <p:pic>
        <p:nvPicPr>
          <p:cNvPr id="9" name="Picture 8" descr="107023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47407" y="2187875"/>
            <a:ext cx="3803073" cy="2663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maxilla_cranium_rid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9873" y="1290777"/>
            <a:ext cx="5132388" cy="3440113"/>
          </a:xfrm>
          <a:prstGeom prst="rect">
            <a:avLst/>
          </a:prstGeom>
          <a:noFill/>
        </p:spPr>
      </p:pic>
      <p:grpSp>
        <p:nvGrpSpPr>
          <p:cNvPr id="261126" name="Group 6"/>
          <p:cNvGrpSpPr>
            <a:grpSpLocks/>
          </p:cNvGrpSpPr>
          <p:nvPr/>
        </p:nvGrpSpPr>
        <p:grpSpPr bwMode="auto">
          <a:xfrm>
            <a:off x="3667698" y="2252802"/>
            <a:ext cx="1574800" cy="1697038"/>
            <a:chOff x="2618" y="1766"/>
            <a:chExt cx="992" cy="1069"/>
          </a:xfrm>
        </p:grpSpPr>
        <p:sp>
          <p:nvSpPr>
            <p:cNvPr id="261123" name="Freeform 3"/>
            <p:cNvSpPr>
              <a:spLocks/>
            </p:cNvSpPr>
            <p:nvPr/>
          </p:nvSpPr>
          <p:spPr bwMode="auto">
            <a:xfrm>
              <a:off x="3290" y="1766"/>
              <a:ext cx="320" cy="1069"/>
            </a:xfrm>
            <a:custGeom>
              <a:avLst/>
              <a:gdLst/>
              <a:ahLst/>
              <a:cxnLst>
                <a:cxn ang="0">
                  <a:pos x="32" y="1069"/>
                </a:cxn>
                <a:cxn ang="0">
                  <a:pos x="51" y="487"/>
                </a:cxn>
                <a:cxn ang="0">
                  <a:pos x="320" y="0"/>
                </a:cxn>
              </a:cxnLst>
              <a:rect l="0" t="0" r="r" b="b"/>
              <a:pathLst>
                <a:path w="320" h="1069">
                  <a:moveTo>
                    <a:pt x="32" y="1069"/>
                  </a:moveTo>
                  <a:cubicBezTo>
                    <a:pt x="35" y="972"/>
                    <a:pt x="0" y="724"/>
                    <a:pt x="51" y="487"/>
                  </a:cubicBezTo>
                  <a:cubicBezTo>
                    <a:pt x="102" y="250"/>
                    <a:pt x="264" y="102"/>
                    <a:pt x="320" y="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1124" name="Freeform 4"/>
            <p:cNvSpPr>
              <a:spLocks/>
            </p:cNvSpPr>
            <p:nvPr/>
          </p:nvSpPr>
          <p:spPr bwMode="auto">
            <a:xfrm>
              <a:off x="3168" y="2182"/>
              <a:ext cx="72" cy="649"/>
            </a:xfrm>
            <a:custGeom>
              <a:avLst/>
              <a:gdLst/>
              <a:ahLst/>
              <a:cxnLst>
                <a:cxn ang="0">
                  <a:pos x="72" y="649"/>
                </a:cxn>
                <a:cxn ang="0">
                  <a:pos x="45" y="365"/>
                </a:cxn>
                <a:cxn ang="0">
                  <a:pos x="0" y="0"/>
                </a:cxn>
              </a:cxnLst>
              <a:rect l="0" t="0" r="r" b="b"/>
              <a:pathLst>
                <a:path w="72" h="649">
                  <a:moveTo>
                    <a:pt x="72" y="649"/>
                  </a:moveTo>
                  <a:cubicBezTo>
                    <a:pt x="68" y="602"/>
                    <a:pt x="57" y="473"/>
                    <a:pt x="45" y="365"/>
                  </a:cubicBezTo>
                  <a:cubicBezTo>
                    <a:pt x="39" y="352"/>
                    <a:pt x="9" y="76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1125" name="Freeform 5"/>
            <p:cNvSpPr>
              <a:spLocks/>
            </p:cNvSpPr>
            <p:nvPr/>
          </p:nvSpPr>
          <p:spPr bwMode="auto">
            <a:xfrm>
              <a:off x="2618" y="1958"/>
              <a:ext cx="524" cy="877"/>
            </a:xfrm>
            <a:custGeom>
              <a:avLst/>
              <a:gdLst/>
              <a:ahLst/>
              <a:cxnLst>
                <a:cxn ang="0">
                  <a:pos x="524" y="877"/>
                </a:cxn>
                <a:cxn ang="0">
                  <a:pos x="396" y="346"/>
                </a:cxn>
                <a:cxn ang="0">
                  <a:pos x="0" y="0"/>
                </a:cxn>
              </a:cxnLst>
              <a:rect l="0" t="0" r="r" b="b"/>
              <a:pathLst>
                <a:path w="524" h="877">
                  <a:moveTo>
                    <a:pt x="524" y="877"/>
                  </a:moveTo>
                  <a:cubicBezTo>
                    <a:pt x="503" y="790"/>
                    <a:pt x="483" y="492"/>
                    <a:pt x="396" y="346"/>
                  </a:cubicBezTo>
                  <a:cubicBezTo>
                    <a:pt x="296" y="179"/>
                    <a:pt x="82" y="72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020_R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0620" y="4803648"/>
            <a:ext cx="3599688" cy="2054352"/>
          </a:xfrm>
          <a:prstGeom prst="rect">
            <a:avLst/>
          </a:prstGeom>
        </p:spPr>
      </p:pic>
      <p:pic>
        <p:nvPicPr>
          <p:cNvPr id="3" name="Picture 2" descr="104020_L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98558" y="4804814"/>
            <a:ext cx="3568698" cy="2053185"/>
          </a:xfrm>
          <a:prstGeom prst="rect">
            <a:avLst/>
          </a:prstGeom>
        </p:spPr>
      </p:pic>
      <p:pic>
        <p:nvPicPr>
          <p:cNvPr id="5" name="Picture 4" descr="104020_max01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301" y="2130135"/>
            <a:ext cx="3484755" cy="2680581"/>
          </a:xfrm>
          <a:prstGeom prst="rect">
            <a:avLst/>
          </a:prstGeom>
        </p:spPr>
      </p:pic>
      <p:pic>
        <p:nvPicPr>
          <p:cNvPr id="6" name="Picture 5" descr="104020_fronta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86812" y="0"/>
            <a:ext cx="3770376" cy="2410968"/>
          </a:xfrm>
          <a:prstGeom prst="rect">
            <a:avLst/>
          </a:prstGeom>
        </p:spPr>
      </p:pic>
      <p:pic>
        <p:nvPicPr>
          <p:cNvPr id="4" name="Picture 3" descr="104020_mand0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86398" y="2270114"/>
            <a:ext cx="3553691" cy="254189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4002_ma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427" y="2054853"/>
            <a:ext cx="3356263" cy="2641837"/>
          </a:xfrm>
          <a:prstGeom prst="rect">
            <a:avLst/>
          </a:prstGeom>
        </p:spPr>
      </p:pic>
      <p:pic>
        <p:nvPicPr>
          <p:cNvPr id="2" name="Picture 1" descr="104002_F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9181" y="-1"/>
            <a:ext cx="3405638" cy="2275609"/>
          </a:xfrm>
          <a:prstGeom prst="rect">
            <a:avLst/>
          </a:prstGeom>
        </p:spPr>
      </p:pic>
      <p:pic>
        <p:nvPicPr>
          <p:cNvPr id="3" name="Picture 2" descr="104002_L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44702" y="4655127"/>
            <a:ext cx="3729320" cy="2202873"/>
          </a:xfrm>
          <a:prstGeom prst="rect">
            <a:avLst/>
          </a:prstGeom>
        </p:spPr>
      </p:pic>
      <p:pic>
        <p:nvPicPr>
          <p:cNvPr id="5" name="Picture 4" descr="104002_mand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63045" y="2157354"/>
            <a:ext cx="3345873" cy="2508165"/>
          </a:xfrm>
          <a:prstGeom prst="rect">
            <a:avLst/>
          </a:prstGeom>
        </p:spPr>
      </p:pic>
      <p:pic>
        <p:nvPicPr>
          <p:cNvPr id="4" name="Picture 3" descr="104002_R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68475" y="4665518"/>
            <a:ext cx="3269394" cy="219248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4002_ma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427" y="2054853"/>
            <a:ext cx="3356263" cy="2641837"/>
          </a:xfrm>
          <a:prstGeom prst="rect">
            <a:avLst/>
          </a:prstGeom>
        </p:spPr>
      </p:pic>
      <p:pic>
        <p:nvPicPr>
          <p:cNvPr id="2" name="Picture 1" descr="104002_F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9181" y="-1"/>
            <a:ext cx="3405638" cy="2275609"/>
          </a:xfrm>
          <a:prstGeom prst="rect">
            <a:avLst/>
          </a:prstGeom>
        </p:spPr>
      </p:pic>
      <p:pic>
        <p:nvPicPr>
          <p:cNvPr id="3" name="Picture 2" descr="104002_L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44702" y="4655127"/>
            <a:ext cx="3729320" cy="2202873"/>
          </a:xfrm>
          <a:prstGeom prst="rect">
            <a:avLst/>
          </a:prstGeom>
        </p:spPr>
      </p:pic>
      <p:pic>
        <p:nvPicPr>
          <p:cNvPr id="5" name="Picture 4" descr="104002_mand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63045" y="2157354"/>
            <a:ext cx="3345873" cy="2508165"/>
          </a:xfrm>
          <a:prstGeom prst="rect">
            <a:avLst/>
          </a:prstGeom>
        </p:spPr>
      </p:pic>
      <p:pic>
        <p:nvPicPr>
          <p:cNvPr id="4" name="Picture 3" descr="104002_R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68475" y="4665518"/>
            <a:ext cx="3269394" cy="2192482"/>
          </a:xfrm>
          <a:prstGeom prst="rect">
            <a:avLst/>
          </a:prstGeom>
        </p:spPr>
      </p:pic>
      <p:pic>
        <p:nvPicPr>
          <p:cNvPr id="7" name="Picture 6" descr="104002_6-3-92_31-12-01_Pan.jpg"/>
          <p:cNvPicPr>
            <a:picLocks noChangeAspect="1"/>
          </p:cNvPicPr>
          <p:nvPr/>
        </p:nvPicPr>
        <p:blipFill>
          <a:blip r:embed="rId8" cstate="screen"/>
          <a:srcRect l="10498" t="15278" r="9812"/>
          <a:stretch>
            <a:fillRect/>
          </a:stretch>
        </p:blipFill>
        <p:spPr>
          <a:xfrm>
            <a:off x="114109" y="2171702"/>
            <a:ext cx="8915783" cy="44568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</a:t>
            </a:r>
            <a:r>
              <a:rPr lang="el-GR" dirty="0"/>
              <a:t>ταξινομήσεις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κατακόρυφο </a:t>
            </a:r>
            <a:r>
              <a:rPr lang="el-GR" dirty="0"/>
              <a:t>επίπεδο</a:t>
            </a:r>
          </a:p>
          <a:p>
            <a:pPr lvl="1"/>
            <a:r>
              <a:rPr lang="el-GR" dirty="0" err="1" smtClean="0"/>
              <a:t>υπερ</a:t>
            </a:r>
            <a:r>
              <a:rPr lang="el-GR" dirty="0" smtClean="0"/>
              <a:t>/</a:t>
            </a:r>
            <a:r>
              <a:rPr lang="el-GR" dirty="0" err="1" smtClean="0"/>
              <a:t>υπο</a:t>
            </a:r>
            <a:r>
              <a:rPr lang="el-GR" dirty="0" smtClean="0"/>
              <a:t>-αποκλίνων </a:t>
            </a:r>
            <a:r>
              <a:rPr lang="el-GR" dirty="0"/>
              <a:t>τύπος προσώπου</a:t>
            </a:r>
          </a:p>
          <a:p>
            <a:r>
              <a:rPr lang="el-GR" dirty="0" smtClean="0"/>
              <a:t>αιτιολογία</a:t>
            </a:r>
            <a:endParaRPr lang="el-GR" dirty="0"/>
          </a:p>
          <a:p>
            <a:pPr lvl="1"/>
            <a:r>
              <a:rPr lang="el-GR" dirty="0" smtClean="0"/>
              <a:t>οδοντικές</a:t>
            </a:r>
            <a:endParaRPr lang="el-GR" dirty="0"/>
          </a:p>
          <a:p>
            <a:pPr lvl="1"/>
            <a:r>
              <a:rPr lang="el-GR" dirty="0" smtClean="0"/>
              <a:t>σκελετικές</a:t>
            </a:r>
            <a:endParaRPr lang="el-GR" dirty="0"/>
          </a:p>
          <a:p>
            <a:pPr lvl="1"/>
            <a:r>
              <a:rPr lang="el-GR" dirty="0" smtClean="0"/>
              <a:t>λειτουργικές</a:t>
            </a:r>
          </a:p>
          <a:p>
            <a:r>
              <a:rPr lang="el-GR" dirty="0" smtClean="0"/>
              <a:t>μειονεκτήματα ταξινομήσεων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9" name="Picture 5" descr="089012_3-2-81_7-12-92"/>
          <p:cNvPicPr>
            <a:picLocks noChangeAspect="1" noChangeArrowheads="1"/>
          </p:cNvPicPr>
          <p:nvPr/>
        </p:nvPicPr>
        <p:blipFill>
          <a:blip r:embed="rId3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1789684" y="548984"/>
            <a:ext cx="5518150" cy="5919788"/>
          </a:xfrm>
          <a:prstGeom prst="rect">
            <a:avLst/>
          </a:prstGeom>
          <a:noFill/>
        </p:spPr>
      </p:pic>
      <p:grpSp>
        <p:nvGrpSpPr>
          <p:cNvPr id="277513" name="Group 9"/>
          <p:cNvGrpSpPr>
            <a:grpSpLocks/>
          </p:cNvGrpSpPr>
          <p:nvPr/>
        </p:nvGrpSpPr>
        <p:grpSpPr bwMode="auto">
          <a:xfrm>
            <a:off x="4277296" y="1444334"/>
            <a:ext cx="984250" cy="2160588"/>
            <a:chOff x="3146" y="1080"/>
            <a:chExt cx="620" cy="1361"/>
          </a:xfrm>
        </p:grpSpPr>
        <p:sp>
          <p:nvSpPr>
            <p:cNvPr id="277510" name="Freeform 6"/>
            <p:cNvSpPr>
              <a:spLocks/>
            </p:cNvSpPr>
            <p:nvPr/>
          </p:nvSpPr>
          <p:spPr bwMode="auto">
            <a:xfrm>
              <a:off x="3215" y="1080"/>
              <a:ext cx="551" cy="1294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111" y="331"/>
                </a:cxn>
                <a:cxn ang="0">
                  <a:pos x="119" y="648"/>
                </a:cxn>
                <a:cxn ang="0">
                  <a:pos x="104" y="835"/>
                </a:cxn>
                <a:cxn ang="0">
                  <a:pos x="39" y="1159"/>
                </a:cxn>
                <a:cxn ang="0">
                  <a:pos x="47" y="1289"/>
                </a:cxn>
                <a:cxn ang="0">
                  <a:pos x="320" y="1130"/>
                </a:cxn>
                <a:cxn ang="0">
                  <a:pos x="551" y="842"/>
                </a:cxn>
              </a:cxnLst>
              <a:rect l="0" t="0" r="r" b="b"/>
              <a:pathLst>
                <a:path w="551" h="1294">
                  <a:moveTo>
                    <a:pt x="291" y="0"/>
                  </a:moveTo>
                  <a:cubicBezTo>
                    <a:pt x="261" y="55"/>
                    <a:pt x="140" y="223"/>
                    <a:pt x="111" y="331"/>
                  </a:cubicBezTo>
                  <a:cubicBezTo>
                    <a:pt x="82" y="439"/>
                    <a:pt x="120" y="564"/>
                    <a:pt x="119" y="648"/>
                  </a:cubicBezTo>
                  <a:cubicBezTo>
                    <a:pt x="118" y="732"/>
                    <a:pt x="117" y="750"/>
                    <a:pt x="104" y="835"/>
                  </a:cubicBezTo>
                  <a:cubicBezTo>
                    <a:pt x="91" y="920"/>
                    <a:pt x="48" y="1083"/>
                    <a:pt x="39" y="1159"/>
                  </a:cubicBezTo>
                  <a:cubicBezTo>
                    <a:pt x="30" y="1235"/>
                    <a:pt x="0" y="1294"/>
                    <a:pt x="47" y="1289"/>
                  </a:cubicBezTo>
                  <a:cubicBezTo>
                    <a:pt x="94" y="1284"/>
                    <a:pt x="236" y="1204"/>
                    <a:pt x="320" y="1130"/>
                  </a:cubicBezTo>
                  <a:cubicBezTo>
                    <a:pt x="404" y="1056"/>
                    <a:pt x="503" y="902"/>
                    <a:pt x="551" y="842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77511" name="Freeform 7"/>
            <p:cNvSpPr>
              <a:spLocks/>
            </p:cNvSpPr>
            <p:nvPr/>
          </p:nvSpPr>
          <p:spPr bwMode="auto">
            <a:xfrm>
              <a:off x="3146" y="1108"/>
              <a:ext cx="554" cy="1333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114" y="331"/>
                </a:cxn>
                <a:cxn ang="0">
                  <a:pos x="122" y="648"/>
                </a:cxn>
                <a:cxn ang="0">
                  <a:pos x="107" y="835"/>
                </a:cxn>
                <a:cxn ang="0">
                  <a:pos x="65" y="1282"/>
                </a:cxn>
                <a:cxn ang="0">
                  <a:pos x="323" y="1130"/>
                </a:cxn>
                <a:cxn ang="0">
                  <a:pos x="554" y="842"/>
                </a:cxn>
              </a:cxnLst>
              <a:rect l="0" t="0" r="r" b="b"/>
              <a:pathLst>
                <a:path w="554" h="1333">
                  <a:moveTo>
                    <a:pt x="294" y="0"/>
                  </a:moveTo>
                  <a:cubicBezTo>
                    <a:pt x="264" y="55"/>
                    <a:pt x="143" y="223"/>
                    <a:pt x="114" y="331"/>
                  </a:cubicBezTo>
                  <a:cubicBezTo>
                    <a:pt x="85" y="439"/>
                    <a:pt x="123" y="564"/>
                    <a:pt x="122" y="648"/>
                  </a:cubicBezTo>
                  <a:cubicBezTo>
                    <a:pt x="121" y="732"/>
                    <a:pt x="116" y="729"/>
                    <a:pt x="107" y="835"/>
                  </a:cubicBezTo>
                  <a:cubicBezTo>
                    <a:pt x="98" y="941"/>
                    <a:pt x="0" y="1231"/>
                    <a:pt x="65" y="1282"/>
                  </a:cubicBezTo>
                  <a:cubicBezTo>
                    <a:pt x="130" y="1333"/>
                    <a:pt x="239" y="1204"/>
                    <a:pt x="323" y="1130"/>
                  </a:cubicBezTo>
                  <a:cubicBezTo>
                    <a:pt x="407" y="1056"/>
                    <a:pt x="506" y="902"/>
                    <a:pt x="554" y="842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77512" name="AutoShape 8"/>
          <p:cNvSpPr>
            <a:spLocks noChangeArrowheads="1"/>
          </p:cNvSpPr>
          <p:nvPr/>
        </p:nvSpPr>
        <p:spPr bwMode="auto">
          <a:xfrm rot="1207387">
            <a:off x="4174109" y="3363622"/>
            <a:ext cx="652462" cy="492125"/>
          </a:xfrm>
          <a:prstGeom prst="downArrow">
            <a:avLst>
              <a:gd name="adj1" fmla="val 46065"/>
              <a:gd name="adj2" fmla="val 46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38" name="Group 2"/>
          <p:cNvGrpSpPr>
            <a:grpSpLocks/>
          </p:cNvGrpSpPr>
          <p:nvPr/>
        </p:nvGrpSpPr>
        <p:grpSpPr bwMode="auto">
          <a:xfrm>
            <a:off x="3546475" y="2046288"/>
            <a:ext cx="2974975" cy="2770187"/>
            <a:chOff x="2189" y="1876"/>
            <a:chExt cx="1031" cy="960"/>
          </a:xfrm>
        </p:grpSpPr>
        <p:grpSp>
          <p:nvGrpSpPr>
            <p:cNvPr id="244739" name="Group 3"/>
            <p:cNvGrpSpPr>
              <a:grpSpLocks/>
            </p:cNvGrpSpPr>
            <p:nvPr/>
          </p:nvGrpSpPr>
          <p:grpSpPr bwMode="auto">
            <a:xfrm rot="-610285">
              <a:off x="2952" y="2340"/>
              <a:ext cx="265" cy="365"/>
              <a:chOff x="3061" y="2396"/>
              <a:chExt cx="324" cy="446"/>
            </a:xfrm>
          </p:grpSpPr>
          <p:sp>
            <p:nvSpPr>
              <p:cNvPr id="244740" name="Freeform 4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41" name="Freeform 5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42" name="Group 6"/>
            <p:cNvGrpSpPr>
              <a:grpSpLocks/>
            </p:cNvGrpSpPr>
            <p:nvPr/>
          </p:nvGrpSpPr>
          <p:grpSpPr bwMode="auto">
            <a:xfrm rot="-882910">
              <a:off x="2189" y="2333"/>
              <a:ext cx="367" cy="477"/>
              <a:chOff x="2214" y="2239"/>
              <a:chExt cx="367" cy="477"/>
            </a:xfrm>
          </p:grpSpPr>
          <p:sp>
            <p:nvSpPr>
              <p:cNvPr id="244743" name="Freeform 7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44" name="Freeform 8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45" name="Group 9"/>
            <p:cNvGrpSpPr>
              <a:grpSpLocks/>
            </p:cNvGrpSpPr>
            <p:nvPr/>
          </p:nvGrpSpPr>
          <p:grpSpPr bwMode="auto">
            <a:xfrm rot="-844559">
              <a:off x="2654" y="2331"/>
              <a:ext cx="192" cy="448"/>
              <a:chOff x="2711" y="2360"/>
              <a:chExt cx="213" cy="497"/>
            </a:xfrm>
          </p:grpSpPr>
          <p:sp>
            <p:nvSpPr>
              <p:cNvPr id="244746" name="Freeform 10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47" name="Freeform 11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48" name="Group 12"/>
            <p:cNvGrpSpPr>
              <a:grpSpLocks/>
            </p:cNvGrpSpPr>
            <p:nvPr/>
          </p:nvGrpSpPr>
          <p:grpSpPr bwMode="auto">
            <a:xfrm rot="-610285">
              <a:off x="2796" y="2321"/>
              <a:ext cx="195" cy="515"/>
              <a:chOff x="2894" y="2383"/>
              <a:chExt cx="195" cy="515"/>
            </a:xfrm>
          </p:grpSpPr>
          <p:sp>
            <p:nvSpPr>
              <p:cNvPr id="244749" name="Freeform 13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50" name="Freeform 14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51" name="Group 15"/>
            <p:cNvGrpSpPr>
              <a:grpSpLocks/>
            </p:cNvGrpSpPr>
            <p:nvPr/>
          </p:nvGrpSpPr>
          <p:grpSpPr bwMode="auto">
            <a:xfrm rot="-908756">
              <a:off x="2485" y="2340"/>
              <a:ext cx="220" cy="442"/>
              <a:chOff x="2497" y="2338"/>
              <a:chExt cx="228" cy="459"/>
            </a:xfrm>
          </p:grpSpPr>
          <p:sp>
            <p:nvSpPr>
              <p:cNvPr id="244752" name="Freeform 16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53" name="Freeform 17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54" name="Group 18"/>
            <p:cNvGrpSpPr>
              <a:grpSpLocks/>
            </p:cNvGrpSpPr>
            <p:nvPr/>
          </p:nvGrpSpPr>
          <p:grpSpPr bwMode="auto">
            <a:xfrm rot="-610285">
              <a:off x="3063" y="1910"/>
              <a:ext cx="157" cy="464"/>
              <a:chOff x="3276" y="1885"/>
              <a:chExt cx="197" cy="582"/>
            </a:xfrm>
          </p:grpSpPr>
          <p:sp>
            <p:nvSpPr>
              <p:cNvPr id="244755" name="Freeform 19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56" name="Freeform 20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57" name="Group 21"/>
            <p:cNvGrpSpPr>
              <a:grpSpLocks/>
            </p:cNvGrpSpPr>
            <p:nvPr/>
          </p:nvGrpSpPr>
          <p:grpSpPr bwMode="auto">
            <a:xfrm>
              <a:off x="2601" y="1913"/>
              <a:ext cx="141" cy="466"/>
              <a:chOff x="2932" y="1847"/>
              <a:chExt cx="157" cy="517"/>
            </a:xfrm>
          </p:grpSpPr>
          <p:sp>
            <p:nvSpPr>
              <p:cNvPr id="244758" name="Freeform 22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59" name="Freeform 23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60" name="Group 24"/>
            <p:cNvGrpSpPr>
              <a:grpSpLocks/>
            </p:cNvGrpSpPr>
            <p:nvPr/>
          </p:nvGrpSpPr>
          <p:grpSpPr bwMode="auto">
            <a:xfrm rot="311971">
              <a:off x="2741" y="1876"/>
              <a:ext cx="162" cy="504"/>
              <a:chOff x="3046" y="1845"/>
              <a:chExt cx="154" cy="519"/>
            </a:xfrm>
          </p:grpSpPr>
          <p:sp>
            <p:nvSpPr>
              <p:cNvPr id="244761" name="Freeform 25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62" name="Freeform 26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63" name="Group 27"/>
            <p:cNvGrpSpPr>
              <a:grpSpLocks/>
            </p:cNvGrpSpPr>
            <p:nvPr/>
          </p:nvGrpSpPr>
          <p:grpSpPr bwMode="auto">
            <a:xfrm rot="-269542">
              <a:off x="2469" y="1916"/>
              <a:ext cx="123" cy="466"/>
              <a:chOff x="2765" y="1797"/>
              <a:chExt cx="167" cy="548"/>
            </a:xfrm>
          </p:grpSpPr>
          <p:sp>
            <p:nvSpPr>
              <p:cNvPr id="244764" name="Freeform 28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65" name="Freeform 29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4766" name="Group 30"/>
            <p:cNvGrpSpPr>
              <a:grpSpLocks/>
            </p:cNvGrpSpPr>
            <p:nvPr/>
          </p:nvGrpSpPr>
          <p:grpSpPr bwMode="auto">
            <a:xfrm rot="-952248">
              <a:off x="2199" y="1909"/>
              <a:ext cx="271" cy="481"/>
              <a:chOff x="2459" y="1733"/>
              <a:chExt cx="316" cy="560"/>
            </a:xfrm>
          </p:grpSpPr>
          <p:sp>
            <p:nvSpPr>
              <p:cNvPr id="244767" name="Freeform 31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68" name="Freeform 32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4769" name="Freeform 33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802" name="Group 138"/>
          <p:cNvGrpSpPr>
            <a:grpSpLocks/>
          </p:cNvGrpSpPr>
          <p:nvPr/>
        </p:nvGrpSpPr>
        <p:grpSpPr bwMode="auto">
          <a:xfrm>
            <a:off x="3546475" y="2046288"/>
            <a:ext cx="2974975" cy="2770187"/>
            <a:chOff x="2189" y="1876"/>
            <a:chExt cx="1031" cy="960"/>
          </a:xfrm>
        </p:grpSpPr>
        <p:grpSp>
          <p:nvGrpSpPr>
            <p:cNvPr id="241792" name="Group 128"/>
            <p:cNvGrpSpPr>
              <a:grpSpLocks/>
            </p:cNvGrpSpPr>
            <p:nvPr/>
          </p:nvGrpSpPr>
          <p:grpSpPr bwMode="auto">
            <a:xfrm rot="-610285">
              <a:off x="2952" y="2340"/>
              <a:ext cx="265" cy="365"/>
              <a:chOff x="3061" y="2396"/>
              <a:chExt cx="324" cy="446"/>
            </a:xfrm>
          </p:grpSpPr>
          <p:sp>
            <p:nvSpPr>
              <p:cNvPr id="241728" name="Freeform 64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29" name="Freeform 65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800" name="Group 136"/>
            <p:cNvGrpSpPr>
              <a:grpSpLocks/>
            </p:cNvGrpSpPr>
            <p:nvPr/>
          </p:nvGrpSpPr>
          <p:grpSpPr bwMode="auto">
            <a:xfrm rot="-882910">
              <a:off x="2189" y="2333"/>
              <a:ext cx="367" cy="477"/>
              <a:chOff x="2214" y="2239"/>
              <a:chExt cx="367" cy="477"/>
            </a:xfrm>
          </p:grpSpPr>
          <p:sp>
            <p:nvSpPr>
              <p:cNvPr id="241733" name="Freeform 69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34" name="Freeform 70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7" name="Group 133"/>
            <p:cNvGrpSpPr>
              <a:grpSpLocks/>
            </p:cNvGrpSpPr>
            <p:nvPr/>
          </p:nvGrpSpPr>
          <p:grpSpPr bwMode="auto">
            <a:xfrm rot="-844559">
              <a:off x="2654" y="2331"/>
              <a:ext cx="192" cy="448"/>
              <a:chOff x="2711" y="2360"/>
              <a:chExt cx="213" cy="497"/>
            </a:xfrm>
          </p:grpSpPr>
          <p:sp>
            <p:nvSpPr>
              <p:cNvPr id="241774" name="Freeform 110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75" name="Freeform 111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5" name="Group 131"/>
            <p:cNvGrpSpPr>
              <a:grpSpLocks/>
            </p:cNvGrpSpPr>
            <p:nvPr/>
          </p:nvGrpSpPr>
          <p:grpSpPr bwMode="auto">
            <a:xfrm rot="-610285">
              <a:off x="2796" y="2321"/>
              <a:ext cx="195" cy="515"/>
              <a:chOff x="2894" y="2383"/>
              <a:chExt cx="195" cy="515"/>
            </a:xfrm>
          </p:grpSpPr>
          <p:sp>
            <p:nvSpPr>
              <p:cNvPr id="241780" name="Freeform 116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81" name="Freeform 117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8" name="Group 134"/>
            <p:cNvGrpSpPr>
              <a:grpSpLocks/>
            </p:cNvGrpSpPr>
            <p:nvPr/>
          </p:nvGrpSpPr>
          <p:grpSpPr bwMode="auto">
            <a:xfrm rot="-908756">
              <a:off x="2485" y="2340"/>
              <a:ext cx="220" cy="442"/>
              <a:chOff x="2497" y="2338"/>
              <a:chExt cx="228" cy="459"/>
            </a:xfrm>
          </p:grpSpPr>
          <p:sp>
            <p:nvSpPr>
              <p:cNvPr id="241784" name="Freeform 120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85" name="Freeform 121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1" name="Group 127"/>
            <p:cNvGrpSpPr>
              <a:grpSpLocks/>
            </p:cNvGrpSpPr>
            <p:nvPr/>
          </p:nvGrpSpPr>
          <p:grpSpPr bwMode="auto">
            <a:xfrm rot="-610285">
              <a:off x="3063" y="1910"/>
              <a:ext cx="157" cy="464"/>
              <a:chOff x="3276" y="1885"/>
              <a:chExt cx="197" cy="582"/>
            </a:xfrm>
          </p:grpSpPr>
          <p:sp>
            <p:nvSpPr>
              <p:cNvPr id="241726" name="Freeform 62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27" name="Freeform 63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4" name="Group 130"/>
            <p:cNvGrpSpPr>
              <a:grpSpLocks/>
            </p:cNvGrpSpPr>
            <p:nvPr/>
          </p:nvGrpSpPr>
          <p:grpSpPr bwMode="auto">
            <a:xfrm>
              <a:off x="2601" y="1913"/>
              <a:ext cx="141" cy="466"/>
              <a:chOff x="2932" y="1847"/>
              <a:chExt cx="157" cy="517"/>
            </a:xfrm>
          </p:grpSpPr>
          <p:sp>
            <p:nvSpPr>
              <p:cNvPr id="241776" name="Freeform 112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77" name="Freeform 113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3" name="Group 129"/>
            <p:cNvGrpSpPr>
              <a:grpSpLocks/>
            </p:cNvGrpSpPr>
            <p:nvPr/>
          </p:nvGrpSpPr>
          <p:grpSpPr bwMode="auto">
            <a:xfrm rot="311971">
              <a:off x="2741" y="1876"/>
              <a:ext cx="162" cy="504"/>
              <a:chOff x="3046" y="1845"/>
              <a:chExt cx="154" cy="519"/>
            </a:xfrm>
          </p:grpSpPr>
          <p:sp>
            <p:nvSpPr>
              <p:cNvPr id="241778" name="Freeform 114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79" name="Freeform 115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6" name="Group 132"/>
            <p:cNvGrpSpPr>
              <a:grpSpLocks/>
            </p:cNvGrpSpPr>
            <p:nvPr/>
          </p:nvGrpSpPr>
          <p:grpSpPr bwMode="auto">
            <a:xfrm rot="-269542">
              <a:off x="2469" y="1916"/>
              <a:ext cx="123" cy="466"/>
              <a:chOff x="2765" y="1797"/>
              <a:chExt cx="167" cy="548"/>
            </a:xfrm>
          </p:grpSpPr>
          <p:sp>
            <p:nvSpPr>
              <p:cNvPr id="241782" name="Freeform 118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83" name="Freeform 119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1799" name="Group 135"/>
            <p:cNvGrpSpPr>
              <a:grpSpLocks/>
            </p:cNvGrpSpPr>
            <p:nvPr/>
          </p:nvGrpSpPr>
          <p:grpSpPr bwMode="auto">
            <a:xfrm rot="-952248">
              <a:off x="2199" y="1909"/>
              <a:ext cx="271" cy="481"/>
              <a:chOff x="2459" y="1733"/>
              <a:chExt cx="316" cy="560"/>
            </a:xfrm>
          </p:grpSpPr>
          <p:sp>
            <p:nvSpPr>
              <p:cNvPr id="241730" name="Freeform 66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31" name="Freeform 67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1732" name="Freeform 68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4197350" y="1519238"/>
            <a:ext cx="0" cy="3722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5340350" y="1476375"/>
            <a:ext cx="0" cy="3722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Oval 2"/>
          <p:cNvSpPr>
            <a:spLocks noChangeArrowheads="1"/>
          </p:cNvSpPr>
          <p:nvPr/>
        </p:nvSpPr>
        <p:spPr bwMode="auto">
          <a:xfrm>
            <a:off x="3581400" y="1944688"/>
            <a:ext cx="3541713" cy="2640012"/>
          </a:xfrm>
          <a:prstGeom prst="ellipse">
            <a:avLst/>
          </a:prstGeom>
          <a:solidFill>
            <a:srgbClr val="CCFFCC">
              <a:alpha val="6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1878013" y="1804988"/>
            <a:ext cx="2325687" cy="1165225"/>
            <a:chOff x="1173" y="1121"/>
            <a:chExt cx="1465" cy="734"/>
          </a:xfrm>
        </p:grpSpPr>
        <p:grpSp>
          <p:nvGrpSpPr>
            <p:cNvPr id="285700" name="Group 4"/>
            <p:cNvGrpSpPr>
              <a:grpSpLocks/>
            </p:cNvGrpSpPr>
            <p:nvPr/>
          </p:nvGrpSpPr>
          <p:grpSpPr bwMode="auto">
            <a:xfrm rot="-610285">
              <a:off x="2260" y="1148"/>
              <a:ext cx="378" cy="520"/>
              <a:chOff x="3061" y="2396"/>
              <a:chExt cx="324" cy="446"/>
            </a:xfrm>
          </p:grpSpPr>
          <p:sp>
            <p:nvSpPr>
              <p:cNvPr id="285701" name="Freeform 5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02" name="Freeform 6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03" name="Group 7"/>
            <p:cNvGrpSpPr>
              <a:grpSpLocks/>
            </p:cNvGrpSpPr>
            <p:nvPr/>
          </p:nvGrpSpPr>
          <p:grpSpPr bwMode="auto">
            <a:xfrm rot="-882910">
              <a:off x="1173" y="1138"/>
              <a:ext cx="523" cy="680"/>
              <a:chOff x="2214" y="2239"/>
              <a:chExt cx="367" cy="477"/>
            </a:xfrm>
          </p:grpSpPr>
          <p:sp>
            <p:nvSpPr>
              <p:cNvPr id="285704" name="Freeform 8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05" name="Freeform 9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06" name="Group 10"/>
            <p:cNvGrpSpPr>
              <a:grpSpLocks/>
            </p:cNvGrpSpPr>
            <p:nvPr/>
          </p:nvGrpSpPr>
          <p:grpSpPr bwMode="auto">
            <a:xfrm rot="-844559">
              <a:off x="1836" y="1135"/>
              <a:ext cx="273" cy="639"/>
              <a:chOff x="2711" y="2360"/>
              <a:chExt cx="213" cy="497"/>
            </a:xfrm>
          </p:grpSpPr>
          <p:sp>
            <p:nvSpPr>
              <p:cNvPr id="285707" name="Freeform 11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08" name="Freeform 12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09" name="Group 13"/>
            <p:cNvGrpSpPr>
              <a:grpSpLocks/>
            </p:cNvGrpSpPr>
            <p:nvPr/>
          </p:nvGrpSpPr>
          <p:grpSpPr bwMode="auto">
            <a:xfrm rot="-610285">
              <a:off x="2038" y="1121"/>
              <a:ext cx="278" cy="734"/>
              <a:chOff x="2894" y="2383"/>
              <a:chExt cx="195" cy="515"/>
            </a:xfrm>
          </p:grpSpPr>
          <p:sp>
            <p:nvSpPr>
              <p:cNvPr id="285710" name="Freeform 14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11" name="Freeform 15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12" name="Group 16"/>
            <p:cNvGrpSpPr>
              <a:grpSpLocks/>
            </p:cNvGrpSpPr>
            <p:nvPr/>
          </p:nvGrpSpPr>
          <p:grpSpPr bwMode="auto">
            <a:xfrm rot="-908756">
              <a:off x="1595" y="1148"/>
              <a:ext cx="313" cy="630"/>
              <a:chOff x="2497" y="2338"/>
              <a:chExt cx="228" cy="459"/>
            </a:xfrm>
          </p:grpSpPr>
          <p:sp>
            <p:nvSpPr>
              <p:cNvPr id="285713" name="Freeform 17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14" name="Freeform 18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5805" name="Group 109"/>
          <p:cNvGrpSpPr>
            <a:grpSpLocks/>
          </p:cNvGrpSpPr>
          <p:nvPr/>
        </p:nvGrpSpPr>
        <p:grpSpPr bwMode="auto">
          <a:xfrm>
            <a:off x="1884363" y="773113"/>
            <a:ext cx="2309812" cy="1162050"/>
            <a:chOff x="1187" y="487"/>
            <a:chExt cx="1455" cy="732"/>
          </a:xfrm>
        </p:grpSpPr>
        <p:grpSp>
          <p:nvGrpSpPr>
            <p:cNvPr id="285715" name="Group 19"/>
            <p:cNvGrpSpPr>
              <a:grpSpLocks/>
            </p:cNvGrpSpPr>
            <p:nvPr/>
          </p:nvGrpSpPr>
          <p:grpSpPr bwMode="auto">
            <a:xfrm rot="-610285">
              <a:off x="2418" y="535"/>
              <a:ext cx="224" cy="662"/>
              <a:chOff x="3276" y="1885"/>
              <a:chExt cx="197" cy="582"/>
            </a:xfrm>
          </p:grpSpPr>
          <p:sp>
            <p:nvSpPr>
              <p:cNvPr id="285716" name="Freeform 20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17" name="Freeform 21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18" name="Group 22"/>
            <p:cNvGrpSpPr>
              <a:grpSpLocks/>
            </p:cNvGrpSpPr>
            <p:nvPr/>
          </p:nvGrpSpPr>
          <p:grpSpPr bwMode="auto">
            <a:xfrm>
              <a:off x="1760" y="540"/>
              <a:ext cx="201" cy="664"/>
              <a:chOff x="2932" y="1847"/>
              <a:chExt cx="157" cy="517"/>
            </a:xfrm>
          </p:grpSpPr>
          <p:sp>
            <p:nvSpPr>
              <p:cNvPr id="285719" name="Freeform 23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20" name="Freeform 24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21" name="Group 25"/>
            <p:cNvGrpSpPr>
              <a:grpSpLocks/>
            </p:cNvGrpSpPr>
            <p:nvPr/>
          </p:nvGrpSpPr>
          <p:grpSpPr bwMode="auto">
            <a:xfrm rot="311971">
              <a:off x="1960" y="487"/>
              <a:ext cx="230" cy="718"/>
              <a:chOff x="3046" y="1845"/>
              <a:chExt cx="154" cy="519"/>
            </a:xfrm>
          </p:grpSpPr>
          <p:sp>
            <p:nvSpPr>
              <p:cNvPr id="285722" name="Freeform 26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23" name="Freeform 27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24" name="Group 28"/>
            <p:cNvGrpSpPr>
              <a:grpSpLocks/>
            </p:cNvGrpSpPr>
            <p:nvPr/>
          </p:nvGrpSpPr>
          <p:grpSpPr bwMode="auto">
            <a:xfrm rot="-269542">
              <a:off x="1572" y="544"/>
              <a:ext cx="175" cy="664"/>
              <a:chOff x="2765" y="1797"/>
              <a:chExt cx="167" cy="548"/>
            </a:xfrm>
          </p:grpSpPr>
          <p:sp>
            <p:nvSpPr>
              <p:cNvPr id="285725" name="Freeform 29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26" name="Freeform 30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27" name="Group 31"/>
            <p:cNvGrpSpPr>
              <a:grpSpLocks/>
            </p:cNvGrpSpPr>
            <p:nvPr/>
          </p:nvGrpSpPr>
          <p:grpSpPr bwMode="auto">
            <a:xfrm rot="-952248">
              <a:off x="1187" y="534"/>
              <a:ext cx="386" cy="685"/>
              <a:chOff x="2459" y="1733"/>
              <a:chExt cx="316" cy="560"/>
            </a:xfrm>
          </p:grpSpPr>
          <p:sp>
            <p:nvSpPr>
              <p:cNvPr id="285728" name="Freeform 32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29" name="Freeform 33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30" name="Freeform 34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5731" name="Group 35"/>
          <p:cNvGrpSpPr>
            <a:grpSpLocks/>
          </p:cNvGrpSpPr>
          <p:nvPr/>
        </p:nvGrpSpPr>
        <p:grpSpPr bwMode="auto">
          <a:xfrm>
            <a:off x="4302125" y="3146425"/>
            <a:ext cx="2325688" cy="1165225"/>
            <a:chOff x="2710" y="1982"/>
            <a:chExt cx="1465" cy="734"/>
          </a:xfrm>
        </p:grpSpPr>
        <p:grpSp>
          <p:nvGrpSpPr>
            <p:cNvPr id="285732" name="Group 36"/>
            <p:cNvGrpSpPr>
              <a:grpSpLocks/>
            </p:cNvGrpSpPr>
            <p:nvPr/>
          </p:nvGrpSpPr>
          <p:grpSpPr bwMode="auto">
            <a:xfrm rot="-610285">
              <a:off x="3797" y="2009"/>
              <a:ext cx="378" cy="520"/>
              <a:chOff x="3061" y="2396"/>
              <a:chExt cx="324" cy="446"/>
            </a:xfrm>
          </p:grpSpPr>
          <p:sp>
            <p:nvSpPr>
              <p:cNvPr id="285733" name="Freeform 37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34" name="Freeform 38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35" name="Group 39"/>
            <p:cNvGrpSpPr>
              <a:grpSpLocks/>
            </p:cNvGrpSpPr>
            <p:nvPr/>
          </p:nvGrpSpPr>
          <p:grpSpPr bwMode="auto">
            <a:xfrm rot="-882910">
              <a:off x="2710" y="1999"/>
              <a:ext cx="523" cy="680"/>
              <a:chOff x="2214" y="2239"/>
              <a:chExt cx="367" cy="477"/>
            </a:xfrm>
          </p:grpSpPr>
          <p:sp>
            <p:nvSpPr>
              <p:cNvPr id="285736" name="Freeform 40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37" name="Freeform 41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38" name="Group 42"/>
            <p:cNvGrpSpPr>
              <a:grpSpLocks/>
            </p:cNvGrpSpPr>
            <p:nvPr/>
          </p:nvGrpSpPr>
          <p:grpSpPr bwMode="auto">
            <a:xfrm rot="-844559">
              <a:off x="3373" y="1996"/>
              <a:ext cx="273" cy="639"/>
              <a:chOff x="2711" y="2360"/>
              <a:chExt cx="213" cy="497"/>
            </a:xfrm>
          </p:grpSpPr>
          <p:sp>
            <p:nvSpPr>
              <p:cNvPr id="285739" name="Freeform 43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40" name="Freeform 44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41" name="Group 45"/>
            <p:cNvGrpSpPr>
              <a:grpSpLocks/>
            </p:cNvGrpSpPr>
            <p:nvPr/>
          </p:nvGrpSpPr>
          <p:grpSpPr bwMode="auto">
            <a:xfrm rot="-610285">
              <a:off x="3575" y="1982"/>
              <a:ext cx="278" cy="734"/>
              <a:chOff x="2894" y="2383"/>
              <a:chExt cx="195" cy="515"/>
            </a:xfrm>
          </p:grpSpPr>
          <p:sp>
            <p:nvSpPr>
              <p:cNvPr id="285742" name="Freeform 46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43" name="Freeform 47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44" name="Group 48"/>
            <p:cNvGrpSpPr>
              <a:grpSpLocks/>
            </p:cNvGrpSpPr>
            <p:nvPr/>
          </p:nvGrpSpPr>
          <p:grpSpPr bwMode="auto">
            <a:xfrm rot="-908756">
              <a:off x="3132" y="2009"/>
              <a:ext cx="313" cy="630"/>
              <a:chOff x="2497" y="2338"/>
              <a:chExt cx="228" cy="459"/>
            </a:xfrm>
          </p:grpSpPr>
          <p:sp>
            <p:nvSpPr>
              <p:cNvPr id="285745" name="Freeform 49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46" name="Freeform 50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5747" name="Group 51"/>
          <p:cNvGrpSpPr>
            <a:grpSpLocks/>
          </p:cNvGrpSpPr>
          <p:nvPr/>
        </p:nvGrpSpPr>
        <p:grpSpPr bwMode="auto">
          <a:xfrm>
            <a:off x="4324350" y="2139950"/>
            <a:ext cx="2309813" cy="1162050"/>
            <a:chOff x="2724" y="1348"/>
            <a:chExt cx="1455" cy="732"/>
          </a:xfrm>
        </p:grpSpPr>
        <p:grpSp>
          <p:nvGrpSpPr>
            <p:cNvPr id="285748" name="Group 52"/>
            <p:cNvGrpSpPr>
              <a:grpSpLocks/>
            </p:cNvGrpSpPr>
            <p:nvPr/>
          </p:nvGrpSpPr>
          <p:grpSpPr bwMode="auto">
            <a:xfrm rot="-610285">
              <a:off x="3955" y="1396"/>
              <a:ext cx="224" cy="662"/>
              <a:chOff x="3276" y="1885"/>
              <a:chExt cx="197" cy="582"/>
            </a:xfrm>
          </p:grpSpPr>
          <p:sp>
            <p:nvSpPr>
              <p:cNvPr id="285749" name="Freeform 53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50" name="Freeform 54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51" name="Group 55"/>
            <p:cNvGrpSpPr>
              <a:grpSpLocks/>
            </p:cNvGrpSpPr>
            <p:nvPr/>
          </p:nvGrpSpPr>
          <p:grpSpPr bwMode="auto">
            <a:xfrm>
              <a:off x="3297" y="1401"/>
              <a:ext cx="201" cy="664"/>
              <a:chOff x="2932" y="1847"/>
              <a:chExt cx="157" cy="517"/>
            </a:xfrm>
          </p:grpSpPr>
          <p:sp>
            <p:nvSpPr>
              <p:cNvPr id="285752" name="Freeform 56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53" name="Freeform 57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54" name="Group 58"/>
            <p:cNvGrpSpPr>
              <a:grpSpLocks/>
            </p:cNvGrpSpPr>
            <p:nvPr/>
          </p:nvGrpSpPr>
          <p:grpSpPr bwMode="auto">
            <a:xfrm rot="311971">
              <a:off x="3497" y="1348"/>
              <a:ext cx="230" cy="718"/>
              <a:chOff x="3046" y="1845"/>
              <a:chExt cx="154" cy="519"/>
            </a:xfrm>
          </p:grpSpPr>
          <p:sp>
            <p:nvSpPr>
              <p:cNvPr id="285755" name="Freeform 59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56" name="Freeform 60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57" name="Group 61"/>
            <p:cNvGrpSpPr>
              <a:grpSpLocks/>
            </p:cNvGrpSpPr>
            <p:nvPr/>
          </p:nvGrpSpPr>
          <p:grpSpPr bwMode="auto">
            <a:xfrm rot="-269542">
              <a:off x="3109" y="1405"/>
              <a:ext cx="175" cy="664"/>
              <a:chOff x="2765" y="1797"/>
              <a:chExt cx="167" cy="548"/>
            </a:xfrm>
          </p:grpSpPr>
          <p:sp>
            <p:nvSpPr>
              <p:cNvPr id="285758" name="Freeform 62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59" name="Freeform 63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60" name="Group 64"/>
            <p:cNvGrpSpPr>
              <a:grpSpLocks/>
            </p:cNvGrpSpPr>
            <p:nvPr/>
          </p:nvGrpSpPr>
          <p:grpSpPr bwMode="auto">
            <a:xfrm rot="-952248">
              <a:off x="2724" y="1395"/>
              <a:ext cx="386" cy="685"/>
              <a:chOff x="2459" y="1733"/>
              <a:chExt cx="316" cy="560"/>
            </a:xfrm>
          </p:grpSpPr>
          <p:sp>
            <p:nvSpPr>
              <p:cNvPr id="285761" name="Freeform 65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62" name="Freeform 66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63" name="Freeform 67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49001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5764" name="Group 68"/>
          <p:cNvGrpSpPr>
            <a:grpSpLocks/>
          </p:cNvGrpSpPr>
          <p:nvPr/>
        </p:nvGrpSpPr>
        <p:grpSpPr bwMode="auto">
          <a:xfrm>
            <a:off x="6299200" y="5467350"/>
            <a:ext cx="2325688" cy="1165225"/>
            <a:chOff x="3962" y="3332"/>
            <a:chExt cx="1465" cy="734"/>
          </a:xfrm>
        </p:grpSpPr>
        <p:grpSp>
          <p:nvGrpSpPr>
            <p:cNvPr id="285765" name="Group 69"/>
            <p:cNvGrpSpPr>
              <a:grpSpLocks/>
            </p:cNvGrpSpPr>
            <p:nvPr/>
          </p:nvGrpSpPr>
          <p:grpSpPr bwMode="auto">
            <a:xfrm rot="-610285">
              <a:off x="5049" y="3359"/>
              <a:ext cx="378" cy="520"/>
              <a:chOff x="3061" y="2396"/>
              <a:chExt cx="324" cy="446"/>
            </a:xfrm>
          </p:grpSpPr>
          <p:sp>
            <p:nvSpPr>
              <p:cNvPr id="285766" name="Freeform 70"/>
              <p:cNvSpPr>
                <a:spLocks noChangeAspect="1"/>
              </p:cNvSpPr>
              <p:nvPr/>
            </p:nvSpPr>
            <p:spPr bwMode="auto">
              <a:xfrm>
                <a:off x="3203" y="2396"/>
                <a:ext cx="182" cy="223"/>
              </a:xfrm>
              <a:custGeom>
                <a:avLst/>
                <a:gdLst/>
                <a:ahLst/>
                <a:cxnLst>
                  <a:cxn ang="0">
                    <a:pos x="106" y="213"/>
                  </a:cxn>
                  <a:cxn ang="0">
                    <a:pos x="127" y="188"/>
                  </a:cxn>
                  <a:cxn ang="0">
                    <a:pos x="138" y="170"/>
                  </a:cxn>
                  <a:cxn ang="0">
                    <a:pos x="147" y="156"/>
                  </a:cxn>
                  <a:cxn ang="0">
                    <a:pos x="165" y="104"/>
                  </a:cxn>
                  <a:cxn ang="0">
                    <a:pos x="174" y="34"/>
                  </a:cxn>
                  <a:cxn ang="0">
                    <a:pos x="172" y="16"/>
                  </a:cxn>
                  <a:cxn ang="0">
                    <a:pos x="165" y="4"/>
                  </a:cxn>
                  <a:cxn ang="0">
                    <a:pos x="152" y="0"/>
                  </a:cxn>
                  <a:cxn ang="0">
                    <a:pos x="138" y="9"/>
                  </a:cxn>
                  <a:cxn ang="0">
                    <a:pos x="129" y="31"/>
                  </a:cxn>
                  <a:cxn ang="0">
                    <a:pos x="118" y="50"/>
                  </a:cxn>
                  <a:cxn ang="0">
                    <a:pos x="99" y="70"/>
                  </a:cxn>
                  <a:cxn ang="0">
                    <a:pos x="77" y="81"/>
                  </a:cxn>
                  <a:cxn ang="0">
                    <a:pos x="43" y="100"/>
                  </a:cxn>
                  <a:cxn ang="0">
                    <a:pos x="25" y="106"/>
                  </a:cxn>
                  <a:cxn ang="0">
                    <a:pos x="13" y="120"/>
                  </a:cxn>
                  <a:cxn ang="0">
                    <a:pos x="0" y="147"/>
                  </a:cxn>
                  <a:cxn ang="0">
                    <a:pos x="6" y="152"/>
                  </a:cxn>
                  <a:cxn ang="0">
                    <a:pos x="22" y="152"/>
                  </a:cxn>
                  <a:cxn ang="0">
                    <a:pos x="61" y="143"/>
                  </a:cxn>
                  <a:cxn ang="0">
                    <a:pos x="75" y="138"/>
                  </a:cxn>
                  <a:cxn ang="0">
                    <a:pos x="86" y="140"/>
                  </a:cxn>
                  <a:cxn ang="0">
                    <a:pos x="95" y="149"/>
                  </a:cxn>
                  <a:cxn ang="0">
                    <a:pos x="97" y="186"/>
                  </a:cxn>
                  <a:cxn ang="0">
                    <a:pos x="102" y="202"/>
                  </a:cxn>
                  <a:cxn ang="0">
                    <a:pos x="106" y="213"/>
                  </a:cxn>
                </a:cxnLst>
                <a:rect l="0" t="0" r="r" b="b"/>
                <a:pathLst>
                  <a:path w="174" h="213">
                    <a:moveTo>
                      <a:pt x="106" y="213"/>
                    </a:moveTo>
                    <a:lnTo>
                      <a:pt x="127" y="188"/>
                    </a:lnTo>
                    <a:lnTo>
                      <a:pt x="138" y="170"/>
                    </a:lnTo>
                    <a:lnTo>
                      <a:pt x="147" y="156"/>
                    </a:lnTo>
                    <a:lnTo>
                      <a:pt x="165" y="104"/>
                    </a:lnTo>
                    <a:lnTo>
                      <a:pt x="174" y="34"/>
                    </a:lnTo>
                    <a:lnTo>
                      <a:pt x="172" y="16"/>
                    </a:lnTo>
                    <a:lnTo>
                      <a:pt x="165" y="4"/>
                    </a:lnTo>
                    <a:lnTo>
                      <a:pt x="152" y="0"/>
                    </a:lnTo>
                    <a:lnTo>
                      <a:pt x="138" y="9"/>
                    </a:lnTo>
                    <a:lnTo>
                      <a:pt x="129" y="31"/>
                    </a:lnTo>
                    <a:lnTo>
                      <a:pt x="118" y="50"/>
                    </a:lnTo>
                    <a:lnTo>
                      <a:pt x="99" y="70"/>
                    </a:lnTo>
                    <a:lnTo>
                      <a:pt x="77" y="81"/>
                    </a:lnTo>
                    <a:lnTo>
                      <a:pt x="43" y="100"/>
                    </a:lnTo>
                    <a:lnTo>
                      <a:pt x="25" y="106"/>
                    </a:lnTo>
                    <a:lnTo>
                      <a:pt x="13" y="120"/>
                    </a:lnTo>
                    <a:lnTo>
                      <a:pt x="0" y="147"/>
                    </a:lnTo>
                    <a:lnTo>
                      <a:pt x="6" y="152"/>
                    </a:lnTo>
                    <a:lnTo>
                      <a:pt x="22" y="152"/>
                    </a:lnTo>
                    <a:lnTo>
                      <a:pt x="61" y="143"/>
                    </a:lnTo>
                    <a:lnTo>
                      <a:pt x="75" y="138"/>
                    </a:lnTo>
                    <a:lnTo>
                      <a:pt x="86" y="140"/>
                    </a:lnTo>
                    <a:lnTo>
                      <a:pt x="95" y="149"/>
                    </a:lnTo>
                    <a:lnTo>
                      <a:pt x="97" y="186"/>
                    </a:lnTo>
                    <a:lnTo>
                      <a:pt x="102" y="202"/>
                    </a:lnTo>
                    <a:lnTo>
                      <a:pt x="106" y="21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67" name="Freeform 71"/>
              <p:cNvSpPr>
                <a:spLocks noChangeAspect="1"/>
              </p:cNvSpPr>
              <p:nvPr/>
            </p:nvSpPr>
            <p:spPr bwMode="auto">
              <a:xfrm>
                <a:off x="3061" y="2540"/>
                <a:ext cx="253" cy="302"/>
              </a:xfrm>
              <a:custGeom>
                <a:avLst/>
                <a:gdLst/>
                <a:ahLst/>
                <a:cxnLst>
                  <a:cxn ang="0">
                    <a:pos x="136" y="9"/>
                  </a:cxn>
                  <a:cxn ang="0">
                    <a:pos x="97" y="59"/>
                  </a:cxn>
                  <a:cxn ang="0">
                    <a:pos x="79" y="93"/>
                  </a:cxn>
                  <a:cxn ang="0">
                    <a:pos x="27" y="172"/>
                  </a:cxn>
                  <a:cxn ang="0">
                    <a:pos x="9" y="225"/>
                  </a:cxn>
                  <a:cxn ang="0">
                    <a:pos x="0" y="259"/>
                  </a:cxn>
                  <a:cxn ang="0">
                    <a:pos x="2" y="272"/>
                  </a:cxn>
                  <a:cxn ang="0">
                    <a:pos x="9" y="281"/>
                  </a:cxn>
                  <a:cxn ang="0">
                    <a:pos x="18" y="288"/>
                  </a:cxn>
                  <a:cxn ang="0">
                    <a:pos x="36" y="288"/>
                  </a:cxn>
                  <a:cxn ang="0">
                    <a:pos x="56" y="277"/>
                  </a:cxn>
                  <a:cxn ang="0">
                    <a:pos x="95" y="252"/>
                  </a:cxn>
                  <a:cxn ang="0">
                    <a:pos x="115" y="234"/>
                  </a:cxn>
                  <a:cxn ang="0">
                    <a:pos x="142" y="200"/>
                  </a:cxn>
                  <a:cxn ang="0">
                    <a:pos x="174" y="166"/>
                  </a:cxn>
                  <a:cxn ang="0">
                    <a:pos x="242" y="75"/>
                  </a:cxn>
                  <a:cxn ang="0">
                    <a:pos x="238" y="64"/>
                  </a:cxn>
                  <a:cxn ang="0">
                    <a:pos x="233" y="48"/>
                  </a:cxn>
                  <a:cxn ang="0">
                    <a:pos x="231" y="11"/>
                  </a:cxn>
                  <a:cxn ang="0">
                    <a:pos x="222" y="2"/>
                  </a:cxn>
                  <a:cxn ang="0">
                    <a:pos x="211" y="0"/>
                  </a:cxn>
                  <a:cxn ang="0">
                    <a:pos x="197" y="5"/>
                  </a:cxn>
                  <a:cxn ang="0">
                    <a:pos x="158" y="14"/>
                  </a:cxn>
                  <a:cxn ang="0">
                    <a:pos x="142" y="14"/>
                  </a:cxn>
                  <a:cxn ang="0">
                    <a:pos x="136" y="9"/>
                  </a:cxn>
                </a:cxnLst>
                <a:rect l="0" t="0" r="r" b="b"/>
                <a:pathLst>
                  <a:path w="242" h="288">
                    <a:moveTo>
                      <a:pt x="136" y="9"/>
                    </a:moveTo>
                    <a:lnTo>
                      <a:pt x="97" y="59"/>
                    </a:lnTo>
                    <a:lnTo>
                      <a:pt x="79" y="93"/>
                    </a:lnTo>
                    <a:lnTo>
                      <a:pt x="27" y="172"/>
                    </a:lnTo>
                    <a:lnTo>
                      <a:pt x="9" y="225"/>
                    </a:lnTo>
                    <a:lnTo>
                      <a:pt x="0" y="259"/>
                    </a:lnTo>
                    <a:lnTo>
                      <a:pt x="2" y="272"/>
                    </a:lnTo>
                    <a:lnTo>
                      <a:pt x="9" y="281"/>
                    </a:lnTo>
                    <a:lnTo>
                      <a:pt x="18" y="288"/>
                    </a:lnTo>
                    <a:lnTo>
                      <a:pt x="36" y="288"/>
                    </a:lnTo>
                    <a:lnTo>
                      <a:pt x="56" y="277"/>
                    </a:lnTo>
                    <a:lnTo>
                      <a:pt x="95" y="252"/>
                    </a:lnTo>
                    <a:lnTo>
                      <a:pt x="115" y="234"/>
                    </a:lnTo>
                    <a:lnTo>
                      <a:pt x="142" y="200"/>
                    </a:lnTo>
                    <a:lnTo>
                      <a:pt x="174" y="166"/>
                    </a:lnTo>
                    <a:lnTo>
                      <a:pt x="242" y="75"/>
                    </a:lnTo>
                    <a:lnTo>
                      <a:pt x="238" y="64"/>
                    </a:lnTo>
                    <a:lnTo>
                      <a:pt x="233" y="48"/>
                    </a:lnTo>
                    <a:lnTo>
                      <a:pt x="231" y="11"/>
                    </a:lnTo>
                    <a:lnTo>
                      <a:pt x="222" y="2"/>
                    </a:lnTo>
                    <a:lnTo>
                      <a:pt x="211" y="0"/>
                    </a:lnTo>
                    <a:lnTo>
                      <a:pt x="197" y="5"/>
                    </a:lnTo>
                    <a:lnTo>
                      <a:pt x="158" y="14"/>
                    </a:lnTo>
                    <a:lnTo>
                      <a:pt x="142" y="14"/>
                    </a:lnTo>
                    <a:lnTo>
                      <a:pt x="136" y="9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68" name="Group 72"/>
            <p:cNvGrpSpPr>
              <a:grpSpLocks/>
            </p:cNvGrpSpPr>
            <p:nvPr/>
          </p:nvGrpSpPr>
          <p:grpSpPr bwMode="auto">
            <a:xfrm rot="-882910">
              <a:off x="3962" y="3349"/>
              <a:ext cx="523" cy="680"/>
              <a:chOff x="2214" y="2239"/>
              <a:chExt cx="367" cy="477"/>
            </a:xfrm>
          </p:grpSpPr>
          <p:sp>
            <p:nvSpPr>
              <p:cNvPr id="285769" name="Freeform 73"/>
              <p:cNvSpPr>
                <a:spLocks noChangeAspect="1"/>
              </p:cNvSpPr>
              <p:nvPr/>
            </p:nvSpPr>
            <p:spPr bwMode="auto">
              <a:xfrm>
                <a:off x="2336" y="2239"/>
                <a:ext cx="245" cy="18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" y="82"/>
                  </a:cxn>
                  <a:cxn ang="0">
                    <a:pos x="2" y="48"/>
                  </a:cxn>
                  <a:cxn ang="0">
                    <a:pos x="9" y="27"/>
                  </a:cxn>
                  <a:cxn ang="0">
                    <a:pos x="27" y="0"/>
                  </a:cxn>
                  <a:cxn ang="0">
                    <a:pos x="54" y="2"/>
                  </a:cxn>
                  <a:cxn ang="0">
                    <a:pos x="61" y="14"/>
                  </a:cxn>
                  <a:cxn ang="0">
                    <a:pos x="36" y="59"/>
                  </a:cxn>
                  <a:cxn ang="0">
                    <a:pos x="61" y="14"/>
                  </a:cxn>
                  <a:cxn ang="0">
                    <a:pos x="70" y="7"/>
                  </a:cxn>
                  <a:cxn ang="0">
                    <a:pos x="82" y="5"/>
                  </a:cxn>
                  <a:cxn ang="0">
                    <a:pos x="102" y="9"/>
                  </a:cxn>
                  <a:cxn ang="0">
                    <a:pos x="136" y="25"/>
                  </a:cxn>
                  <a:cxn ang="0">
                    <a:pos x="145" y="48"/>
                  </a:cxn>
                  <a:cxn ang="0">
                    <a:pos x="141" y="66"/>
                  </a:cxn>
                  <a:cxn ang="0">
                    <a:pos x="129" y="93"/>
                  </a:cxn>
                  <a:cxn ang="0">
                    <a:pos x="141" y="66"/>
                  </a:cxn>
                  <a:cxn ang="0">
                    <a:pos x="145" y="48"/>
                  </a:cxn>
                  <a:cxn ang="0">
                    <a:pos x="156" y="39"/>
                  </a:cxn>
                  <a:cxn ang="0">
                    <a:pos x="184" y="39"/>
                  </a:cxn>
                  <a:cxn ang="0">
                    <a:pos x="204" y="43"/>
                  </a:cxn>
                  <a:cxn ang="0">
                    <a:pos x="224" y="48"/>
                  </a:cxn>
                  <a:cxn ang="0">
                    <a:pos x="231" y="61"/>
                  </a:cxn>
                  <a:cxn ang="0">
                    <a:pos x="234" y="95"/>
                  </a:cxn>
                  <a:cxn ang="0">
                    <a:pos x="227" y="116"/>
                  </a:cxn>
                  <a:cxn ang="0">
                    <a:pos x="197" y="152"/>
                  </a:cxn>
                  <a:cxn ang="0">
                    <a:pos x="181" y="181"/>
                  </a:cxn>
                  <a:cxn ang="0">
                    <a:pos x="141" y="179"/>
                  </a:cxn>
                  <a:cxn ang="0">
                    <a:pos x="97" y="168"/>
                  </a:cxn>
                  <a:cxn ang="0">
                    <a:pos x="50" y="152"/>
                  </a:cxn>
                  <a:cxn ang="0">
                    <a:pos x="0" y="127"/>
                  </a:cxn>
                </a:cxnLst>
                <a:rect l="0" t="0" r="r" b="b"/>
                <a:pathLst>
                  <a:path w="234" h="181">
                    <a:moveTo>
                      <a:pt x="0" y="127"/>
                    </a:moveTo>
                    <a:lnTo>
                      <a:pt x="2" y="82"/>
                    </a:lnTo>
                    <a:lnTo>
                      <a:pt x="2" y="48"/>
                    </a:lnTo>
                    <a:lnTo>
                      <a:pt x="9" y="27"/>
                    </a:lnTo>
                    <a:lnTo>
                      <a:pt x="27" y="0"/>
                    </a:lnTo>
                    <a:lnTo>
                      <a:pt x="54" y="2"/>
                    </a:lnTo>
                    <a:lnTo>
                      <a:pt x="61" y="14"/>
                    </a:lnTo>
                    <a:lnTo>
                      <a:pt x="36" y="59"/>
                    </a:lnTo>
                    <a:lnTo>
                      <a:pt x="61" y="14"/>
                    </a:lnTo>
                    <a:lnTo>
                      <a:pt x="70" y="7"/>
                    </a:lnTo>
                    <a:lnTo>
                      <a:pt x="82" y="5"/>
                    </a:lnTo>
                    <a:lnTo>
                      <a:pt x="102" y="9"/>
                    </a:lnTo>
                    <a:lnTo>
                      <a:pt x="136" y="25"/>
                    </a:lnTo>
                    <a:lnTo>
                      <a:pt x="145" y="48"/>
                    </a:lnTo>
                    <a:lnTo>
                      <a:pt x="141" y="66"/>
                    </a:lnTo>
                    <a:lnTo>
                      <a:pt x="129" y="93"/>
                    </a:lnTo>
                    <a:lnTo>
                      <a:pt x="141" y="66"/>
                    </a:lnTo>
                    <a:lnTo>
                      <a:pt x="145" y="48"/>
                    </a:lnTo>
                    <a:lnTo>
                      <a:pt x="156" y="39"/>
                    </a:lnTo>
                    <a:lnTo>
                      <a:pt x="184" y="39"/>
                    </a:lnTo>
                    <a:lnTo>
                      <a:pt x="204" y="43"/>
                    </a:lnTo>
                    <a:lnTo>
                      <a:pt x="224" y="48"/>
                    </a:lnTo>
                    <a:lnTo>
                      <a:pt x="231" y="61"/>
                    </a:lnTo>
                    <a:lnTo>
                      <a:pt x="234" y="95"/>
                    </a:lnTo>
                    <a:lnTo>
                      <a:pt x="227" y="116"/>
                    </a:lnTo>
                    <a:lnTo>
                      <a:pt x="197" y="152"/>
                    </a:lnTo>
                    <a:lnTo>
                      <a:pt x="181" y="181"/>
                    </a:lnTo>
                    <a:lnTo>
                      <a:pt x="141" y="179"/>
                    </a:lnTo>
                    <a:lnTo>
                      <a:pt x="97" y="168"/>
                    </a:lnTo>
                    <a:lnTo>
                      <a:pt x="50" y="15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70" name="Freeform 74"/>
              <p:cNvSpPr>
                <a:spLocks noChangeAspect="1"/>
              </p:cNvSpPr>
              <p:nvPr/>
            </p:nvSpPr>
            <p:spPr bwMode="auto">
              <a:xfrm>
                <a:off x="2214" y="2372"/>
                <a:ext cx="311" cy="344"/>
              </a:xfrm>
              <a:custGeom>
                <a:avLst/>
                <a:gdLst/>
                <a:ahLst/>
                <a:cxnLst>
                  <a:cxn ang="0">
                    <a:pos x="297" y="54"/>
                  </a:cxn>
                  <a:cxn ang="0">
                    <a:pos x="257" y="52"/>
                  </a:cxn>
                  <a:cxn ang="0">
                    <a:pos x="213" y="41"/>
                  </a:cxn>
                  <a:cxn ang="0">
                    <a:pos x="166" y="25"/>
                  </a:cxn>
                  <a:cxn ang="0">
                    <a:pos x="116" y="0"/>
                  </a:cxn>
                  <a:cxn ang="0">
                    <a:pos x="100" y="50"/>
                  </a:cxn>
                  <a:cxn ang="0">
                    <a:pos x="55" y="127"/>
                  </a:cxn>
                  <a:cxn ang="0">
                    <a:pos x="25" y="209"/>
                  </a:cxn>
                  <a:cxn ang="0">
                    <a:pos x="0" y="245"/>
                  </a:cxn>
                  <a:cxn ang="0">
                    <a:pos x="0" y="274"/>
                  </a:cxn>
                  <a:cxn ang="0">
                    <a:pos x="7" y="281"/>
                  </a:cxn>
                  <a:cxn ang="0">
                    <a:pos x="32" y="277"/>
                  </a:cxn>
                  <a:cxn ang="0">
                    <a:pos x="52" y="259"/>
                  </a:cxn>
                  <a:cxn ang="0">
                    <a:pos x="82" y="213"/>
                  </a:cxn>
                  <a:cxn ang="0">
                    <a:pos x="175" y="118"/>
                  </a:cxn>
                  <a:cxn ang="0">
                    <a:pos x="179" y="125"/>
                  </a:cxn>
                  <a:cxn ang="0">
                    <a:pos x="186" y="143"/>
                  </a:cxn>
                  <a:cxn ang="0">
                    <a:pos x="184" y="166"/>
                  </a:cxn>
                  <a:cxn ang="0">
                    <a:pos x="177" y="197"/>
                  </a:cxn>
                  <a:cxn ang="0">
                    <a:pos x="155" y="245"/>
                  </a:cxn>
                  <a:cxn ang="0">
                    <a:pos x="134" y="274"/>
                  </a:cxn>
                  <a:cxn ang="0">
                    <a:pos x="123" y="304"/>
                  </a:cxn>
                  <a:cxn ang="0">
                    <a:pos x="130" y="324"/>
                  </a:cxn>
                  <a:cxn ang="0">
                    <a:pos x="139" y="329"/>
                  </a:cxn>
                  <a:cxn ang="0">
                    <a:pos x="164" y="322"/>
                  </a:cxn>
                  <a:cxn ang="0">
                    <a:pos x="204" y="284"/>
                  </a:cxn>
                  <a:cxn ang="0">
                    <a:pos x="238" y="250"/>
                  </a:cxn>
                  <a:cxn ang="0">
                    <a:pos x="250" y="229"/>
                  </a:cxn>
                  <a:cxn ang="0">
                    <a:pos x="261" y="188"/>
                  </a:cxn>
                  <a:cxn ang="0">
                    <a:pos x="266" y="134"/>
                  </a:cxn>
                  <a:cxn ang="0">
                    <a:pos x="275" y="100"/>
                  </a:cxn>
                  <a:cxn ang="0">
                    <a:pos x="297" y="54"/>
                  </a:cxn>
                </a:cxnLst>
                <a:rect l="0" t="0" r="r" b="b"/>
                <a:pathLst>
                  <a:path w="297" h="329">
                    <a:moveTo>
                      <a:pt x="297" y="54"/>
                    </a:moveTo>
                    <a:lnTo>
                      <a:pt x="257" y="52"/>
                    </a:lnTo>
                    <a:lnTo>
                      <a:pt x="213" y="41"/>
                    </a:lnTo>
                    <a:lnTo>
                      <a:pt x="166" y="25"/>
                    </a:lnTo>
                    <a:lnTo>
                      <a:pt x="116" y="0"/>
                    </a:lnTo>
                    <a:lnTo>
                      <a:pt x="100" y="50"/>
                    </a:lnTo>
                    <a:lnTo>
                      <a:pt x="55" y="127"/>
                    </a:lnTo>
                    <a:lnTo>
                      <a:pt x="25" y="209"/>
                    </a:lnTo>
                    <a:lnTo>
                      <a:pt x="0" y="245"/>
                    </a:lnTo>
                    <a:lnTo>
                      <a:pt x="0" y="274"/>
                    </a:lnTo>
                    <a:lnTo>
                      <a:pt x="7" y="281"/>
                    </a:lnTo>
                    <a:lnTo>
                      <a:pt x="32" y="277"/>
                    </a:lnTo>
                    <a:lnTo>
                      <a:pt x="52" y="259"/>
                    </a:lnTo>
                    <a:lnTo>
                      <a:pt x="82" y="213"/>
                    </a:lnTo>
                    <a:lnTo>
                      <a:pt x="175" y="118"/>
                    </a:lnTo>
                    <a:lnTo>
                      <a:pt x="179" y="125"/>
                    </a:lnTo>
                    <a:lnTo>
                      <a:pt x="186" y="143"/>
                    </a:lnTo>
                    <a:lnTo>
                      <a:pt x="184" y="166"/>
                    </a:lnTo>
                    <a:lnTo>
                      <a:pt x="177" y="197"/>
                    </a:lnTo>
                    <a:lnTo>
                      <a:pt x="155" y="245"/>
                    </a:lnTo>
                    <a:lnTo>
                      <a:pt x="134" y="274"/>
                    </a:lnTo>
                    <a:lnTo>
                      <a:pt x="123" y="304"/>
                    </a:lnTo>
                    <a:lnTo>
                      <a:pt x="130" y="324"/>
                    </a:lnTo>
                    <a:lnTo>
                      <a:pt x="139" y="329"/>
                    </a:lnTo>
                    <a:lnTo>
                      <a:pt x="164" y="322"/>
                    </a:lnTo>
                    <a:lnTo>
                      <a:pt x="204" y="284"/>
                    </a:lnTo>
                    <a:lnTo>
                      <a:pt x="238" y="250"/>
                    </a:lnTo>
                    <a:lnTo>
                      <a:pt x="250" y="229"/>
                    </a:lnTo>
                    <a:lnTo>
                      <a:pt x="261" y="188"/>
                    </a:lnTo>
                    <a:lnTo>
                      <a:pt x="266" y="134"/>
                    </a:lnTo>
                    <a:lnTo>
                      <a:pt x="275" y="100"/>
                    </a:lnTo>
                    <a:lnTo>
                      <a:pt x="297" y="54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71" name="Group 75"/>
            <p:cNvGrpSpPr>
              <a:grpSpLocks/>
            </p:cNvGrpSpPr>
            <p:nvPr/>
          </p:nvGrpSpPr>
          <p:grpSpPr bwMode="auto">
            <a:xfrm rot="-844559">
              <a:off x="4625" y="3346"/>
              <a:ext cx="273" cy="639"/>
              <a:chOff x="2711" y="2360"/>
              <a:chExt cx="213" cy="497"/>
            </a:xfrm>
          </p:grpSpPr>
          <p:sp>
            <p:nvSpPr>
              <p:cNvPr id="285772" name="Freeform 76"/>
              <p:cNvSpPr>
                <a:spLocks noChangeAspect="1"/>
              </p:cNvSpPr>
              <p:nvPr/>
            </p:nvSpPr>
            <p:spPr bwMode="auto">
              <a:xfrm>
                <a:off x="2763" y="2360"/>
                <a:ext cx="161" cy="195"/>
              </a:xfrm>
              <a:custGeom>
                <a:avLst/>
                <a:gdLst/>
                <a:ahLst/>
                <a:cxnLst>
                  <a:cxn ang="0">
                    <a:pos x="50" y="179"/>
                  </a:cxn>
                  <a:cxn ang="0">
                    <a:pos x="18" y="168"/>
                  </a:cxn>
                  <a:cxn ang="0">
                    <a:pos x="2" y="143"/>
                  </a:cxn>
                  <a:cxn ang="0">
                    <a:pos x="0" y="72"/>
                  </a:cxn>
                  <a:cxn ang="0">
                    <a:pos x="11" y="41"/>
                  </a:cxn>
                  <a:cxn ang="0">
                    <a:pos x="30" y="20"/>
                  </a:cxn>
                  <a:cxn ang="0">
                    <a:pos x="77" y="4"/>
                  </a:cxn>
                  <a:cxn ang="0">
                    <a:pos x="102" y="0"/>
                  </a:cxn>
                  <a:cxn ang="0">
                    <a:pos x="111" y="7"/>
                  </a:cxn>
                  <a:cxn ang="0">
                    <a:pos x="127" y="34"/>
                  </a:cxn>
                  <a:cxn ang="0">
                    <a:pos x="154" y="72"/>
                  </a:cxn>
                  <a:cxn ang="0">
                    <a:pos x="154" y="95"/>
                  </a:cxn>
                  <a:cxn ang="0">
                    <a:pos x="143" y="127"/>
                  </a:cxn>
                  <a:cxn ang="0">
                    <a:pos x="114" y="163"/>
                  </a:cxn>
                  <a:cxn ang="0">
                    <a:pos x="107" y="179"/>
                  </a:cxn>
                  <a:cxn ang="0">
                    <a:pos x="93" y="186"/>
                  </a:cxn>
                  <a:cxn ang="0">
                    <a:pos x="50" y="179"/>
                  </a:cxn>
                </a:cxnLst>
                <a:rect l="0" t="0" r="r" b="b"/>
                <a:pathLst>
                  <a:path w="154" h="186">
                    <a:moveTo>
                      <a:pt x="50" y="179"/>
                    </a:moveTo>
                    <a:lnTo>
                      <a:pt x="18" y="168"/>
                    </a:lnTo>
                    <a:lnTo>
                      <a:pt x="2" y="143"/>
                    </a:lnTo>
                    <a:lnTo>
                      <a:pt x="0" y="72"/>
                    </a:lnTo>
                    <a:lnTo>
                      <a:pt x="11" y="41"/>
                    </a:lnTo>
                    <a:lnTo>
                      <a:pt x="30" y="20"/>
                    </a:lnTo>
                    <a:lnTo>
                      <a:pt x="77" y="4"/>
                    </a:lnTo>
                    <a:lnTo>
                      <a:pt x="102" y="0"/>
                    </a:lnTo>
                    <a:lnTo>
                      <a:pt x="111" y="7"/>
                    </a:lnTo>
                    <a:lnTo>
                      <a:pt x="127" y="34"/>
                    </a:lnTo>
                    <a:lnTo>
                      <a:pt x="154" y="72"/>
                    </a:lnTo>
                    <a:lnTo>
                      <a:pt x="154" y="95"/>
                    </a:lnTo>
                    <a:lnTo>
                      <a:pt x="143" y="127"/>
                    </a:lnTo>
                    <a:lnTo>
                      <a:pt x="114" y="163"/>
                    </a:lnTo>
                    <a:lnTo>
                      <a:pt x="107" y="179"/>
                    </a:lnTo>
                    <a:lnTo>
                      <a:pt x="93" y="186"/>
                    </a:lnTo>
                    <a:lnTo>
                      <a:pt x="5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73" name="Freeform 77"/>
              <p:cNvSpPr>
                <a:spLocks noChangeAspect="1"/>
              </p:cNvSpPr>
              <p:nvPr/>
            </p:nvSpPr>
            <p:spPr bwMode="auto">
              <a:xfrm>
                <a:off x="2711" y="2510"/>
                <a:ext cx="164" cy="347"/>
              </a:xfrm>
              <a:custGeom>
                <a:avLst/>
                <a:gdLst/>
                <a:ahLst/>
                <a:cxnLst>
                  <a:cxn ang="0">
                    <a:pos x="100" y="36"/>
                  </a:cxn>
                  <a:cxn ang="0">
                    <a:pos x="68" y="25"/>
                  </a:cxn>
                  <a:cxn ang="0">
                    <a:pos x="52" y="0"/>
                  </a:cxn>
                  <a:cxn ang="0">
                    <a:pos x="43" y="54"/>
                  </a:cxn>
                  <a:cxn ang="0">
                    <a:pos x="18" y="161"/>
                  </a:cxn>
                  <a:cxn ang="0">
                    <a:pos x="9" y="238"/>
                  </a:cxn>
                  <a:cxn ang="0">
                    <a:pos x="0" y="306"/>
                  </a:cxn>
                  <a:cxn ang="0">
                    <a:pos x="7" y="324"/>
                  </a:cxn>
                  <a:cxn ang="0">
                    <a:pos x="12" y="331"/>
                  </a:cxn>
                  <a:cxn ang="0">
                    <a:pos x="18" y="328"/>
                  </a:cxn>
                  <a:cxn ang="0">
                    <a:pos x="34" y="315"/>
                  </a:cxn>
                  <a:cxn ang="0">
                    <a:pos x="64" y="254"/>
                  </a:cxn>
                  <a:cxn ang="0">
                    <a:pos x="98" y="186"/>
                  </a:cxn>
                  <a:cxn ang="0">
                    <a:pos x="136" y="81"/>
                  </a:cxn>
                  <a:cxn ang="0">
                    <a:pos x="157" y="36"/>
                  </a:cxn>
                  <a:cxn ang="0">
                    <a:pos x="143" y="43"/>
                  </a:cxn>
                  <a:cxn ang="0">
                    <a:pos x="100" y="36"/>
                  </a:cxn>
                </a:cxnLst>
                <a:rect l="0" t="0" r="r" b="b"/>
                <a:pathLst>
                  <a:path w="157" h="331">
                    <a:moveTo>
                      <a:pt x="100" y="36"/>
                    </a:moveTo>
                    <a:lnTo>
                      <a:pt x="68" y="25"/>
                    </a:lnTo>
                    <a:lnTo>
                      <a:pt x="52" y="0"/>
                    </a:lnTo>
                    <a:lnTo>
                      <a:pt x="43" y="54"/>
                    </a:lnTo>
                    <a:lnTo>
                      <a:pt x="18" y="161"/>
                    </a:lnTo>
                    <a:lnTo>
                      <a:pt x="9" y="238"/>
                    </a:lnTo>
                    <a:lnTo>
                      <a:pt x="0" y="306"/>
                    </a:lnTo>
                    <a:lnTo>
                      <a:pt x="7" y="324"/>
                    </a:lnTo>
                    <a:lnTo>
                      <a:pt x="12" y="331"/>
                    </a:lnTo>
                    <a:lnTo>
                      <a:pt x="18" y="328"/>
                    </a:lnTo>
                    <a:lnTo>
                      <a:pt x="34" y="315"/>
                    </a:lnTo>
                    <a:lnTo>
                      <a:pt x="64" y="254"/>
                    </a:lnTo>
                    <a:lnTo>
                      <a:pt x="98" y="186"/>
                    </a:lnTo>
                    <a:lnTo>
                      <a:pt x="136" y="81"/>
                    </a:lnTo>
                    <a:lnTo>
                      <a:pt x="157" y="36"/>
                    </a:lnTo>
                    <a:lnTo>
                      <a:pt x="143" y="43"/>
                    </a:lnTo>
                    <a:lnTo>
                      <a:pt x="100" y="36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74" name="Group 78"/>
            <p:cNvGrpSpPr>
              <a:grpSpLocks/>
            </p:cNvGrpSpPr>
            <p:nvPr/>
          </p:nvGrpSpPr>
          <p:grpSpPr bwMode="auto">
            <a:xfrm rot="-610285">
              <a:off x="4827" y="3332"/>
              <a:ext cx="278" cy="734"/>
              <a:chOff x="2894" y="2383"/>
              <a:chExt cx="195" cy="515"/>
            </a:xfrm>
          </p:grpSpPr>
          <p:sp>
            <p:nvSpPr>
              <p:cNvPr id="285775" name="Freeform 79"/>
              <p:cNvSpPr>
                <a:spLocks noChangeAspect="1"/>
              </p:cNvSpPr>
              <p:nvPr/>
            </p:nvSpPr>
            <p:spPr bwMode="auto">
              <a:xfrm>
                <a:off x="2937" y="2383"/>
                <a:ext cx="152" cy="210"/>
              </a:xfrm>
              <a:custGeom>
                <a:avLst/>
                <a:gdLst/>
                <a:ahLst/>
                <a:cxnLst>
                  <a:cxn ang="0">
                    <a:pos x="52" y="200"/>
                  </a:cxn>
                  <a:cxn ang="0">
                    <a:pos x="18" y="186"/>
                  </a:cxn>
                  <a:cxn ang="0">
                    <a:pos x="0" y="180"/>
                  </a:cxn>
                  <a:cxn ang="0">
                    <a:pos x="9" y="132"/>
                  </a:cxn>
                  <a:cxn ang="0">
                    <a:pos x="4" y="82"/>
                  </a:cxn>
                  <a:cxn ang="0">
                    <a:pos x="16" y="46"/>
                  </a:cxn>
                  <a:cxn ang="0">
                    <a:pos x="29" y="21"/>
                  </a:cxn>
                  <a:cxn ang="0">
                    <a:pos x="97" y="0"/>
                  </a:cxn>
                  <a:cxn ang="0">
                    <a:pos x="102" y="0"/>
                  </a:cxn>
                  <a:cxn ang="0">
                    <a:pos x="136" y="23"/>
                  </a:cxn>
                  <a:cxn ang="0">
                    <a:pos x="145" y="41"/>
                  </a:cxn>
                  <a:cxn ang="0">
                    <a:pos x="143" y="68"/>
                  </a:cxn>
                  <a:cxn ang="0">
                    <a:pos x="131" y="105"/>
                  </a:cxn>
                  <a:cxn ang="0">
                    <a:pos x="104" y="175"/>
                  </a:cxn>
                  <a:cxn ang="0">
                    <a:pos x="77" y="198"/>
                  </a:cxn>
                  <a:cxn ang="0">
                    <a:pos x="52" y="200"/>
                  </a:cxn>
                </a:cxnLst>
                <a:rect l="0" t="0" r="r" b="b"/>
                <a:pathLst>
                  <a:path w="145" h="200">
                    <a:moveTo>
                      <a:pt x="52" y="200"/>
                    </a:moveTo>
                    <a:lnTo>
                      <a:pt x="18" y="186"/>
                    </a:lnTo>
                    <a:lnTo>
                      <a:pt x="0" y="180"/>
                    </a:lnTo>
                    <a:lnTo>
                      <a:pt x="9" y="132"/>
                    </a:lnTo>
                    <a:lnTo>
                      <a:pt x="4" y="82"/>
                    </a:lnTo>
                    <a:lnTo>
                      <a:pt x="16" y="46"/>
                    </a:lnTo>
                    <a:lnTo>
                      <a:pt x="29" y="21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36" y="23"/>
                    </a:lnTo>
                    <a:lnTo>
                      <a:pt x="145" y="41"/>
                    </a:lnTo>
                    <a:lnTo>
                      <a:pt x="143" y="68"/>
                    </a:lnTo>
                    <a:lnTo>
                      <a:pt x="131" y="105"/>
                    </a:lnTo>
                    <a:lnTo>
                      <a:pt x="104" y="175"/>
                    </a:lnTo>
                    <a:lnTo>
                      <a:pt x="77" y="198"/>
                    </a:lnTo>
                    <a:lnTo>
                      <a:pt x="52" y="20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76" name="Freeform 80"/>
              <p:cNvSpPr>
                <a:spLocks noChangeAspect="1"/>
              </p:cNvSpPr>
              <p:nvPr/>
            </p:nvSpPr>
            <p:spPr bwMode="auto">
              <a:xfrm>
                <a:off x="2894" y="2566"/>
                <a:ext cx="152" cy="332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59" y="11"/>
                  </a:cxn>
                  <a:cxn ang="0">
                    <a:pos x="41" y="5"/>
                  </a:cxn>
                  <a:cxn ang="0">
                    <a:pos x="20" y="86"/>
                  </a:cxn>
                  <a:cxn ang="0">
                    <a:pos x="13" y="141"/>
                  </a:cxn>
                  <a:cxn ang="0">
                    <a:pos x="2" y="215"/>
                  </a:cxn>
                  <a:cxn ang="0">
                    <a:pos x="0" y="254"/>
                  </a:cxn>
                  <a:cxn ang="0">
                    <a:pos x="2" y="283"/>
                  </a:cxn>
                  <a:cxn ang="0">
                    <a:pos x="9" y="308"/>
                  </a:cxn>
                  <a:cxn ang="0">
                    <a:pos x="23" y="317"/>
                  </a:cxn>
                  <a:cxn ang="0">
                    <a:pos x="32" y="313"/>
                  </a:cxn>
                  <a:cxn ang="0">
                    <a:pos x="45" y="295"/>
                  </a:cxn>
                  <a:cxn ang="0">
                    <a:pos x="54" y="268"/>
                  </a:cxn>
                  <a:cxn ang="0">
                    <a:pos x="66" y="231"/>
                  </a:cxn>
                  <a:cxn ang="0">
                    <a:pos x="93" y="161"/>
                  </a:cxn>
                  <a:cxn ang="0">
                    <a:pos x="113" y="107"/>
                  </a:cxn>
                  <a:cxn ang="0">
                    <a:pos x="145" y="0"/>
                  </a:cxn>
                  <a:cxn ang="0">
                    <a:pos x="118" y="23"/>
                  </a:cxn>
                  <a:cxn ang="0">
                    <a:pos x="93" y="25"/>
                  </a:cxn>
                </a:cxnLst>
                <a:rect l="0" t="0" r="r" b="b"/>
                <a:pathLst>
                  <a:path w="145" h="317">
                    <a:moveTo>
                      <a:pt x="93" y="25"/>
                    </a:moveTo>
                    <a:lnTo>
                      <a:pt x="59" y="11"/>
                    </a:lnTo>
                    <a:lnTo>
                      <a:pt x="41" y="5"/>
                    </a:lnTo>
                    <a:lnTo>
                      <a:pt x="20" y="86"/>
                    </a:lnTo>
                    <a:lnTo>
                      <a:pt x="13" y="141"/>
                    </a:lnTo>
                    <a:lnTo>
                      <a:pt x="2" y="215"/>
                    </a:lnTo>
                    <a:lnTo>
                      <a:pt x="0" y="254"/>
                    </a:lnTo>
                    <a:lnTo>
                      <a:pt x="2" y="283"/>
                    </a:lnTo>
                    <a:lnTo>
                      <a:pt x="9" y="308"/>
                    </a:lnTo>
                    <a:lnTo>
                      <a:pt x="23" y="317"/>
                    </a:lnTo>
                    <a:lnTo>
                      <a:pt x="32" y="313"/>
                    </a:lnTo>
                    <a:lnTo>
                      <a:pt x="45" y="295"/>
                    </a:lnTo>
                    <a:lnTo>
                      <a:pt x="54" y="268"/>
                    </a:lnTo>
                    <a:lnTo>
                      <a:pt x="66" y="231"/>
                    </a:lnTo>
                    <a:lnTo>
                      <a:pt x="93" y="161"/>
                    </a:lnTo>
                    <a:lnTo>
                      <a:pt x="113" y="107"/>
                    </a:lnTo>
                    <a:lnTo>
                      <a:pt x="145" y="0"/>
                    </a:lnTo>
                    <a:lnTo>
                      <a:pt x="118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77" name="Group 81"/>
            <p:cNvGrpSpPr>
              <a:grpSpLocks/>
            </p:cNvGrpSpPr>
            <p:nvPr/>
          </p:nvGrpSpPr>
          <p:grpSpPr bwMode="auto">
            <a:xfrm rot="-908756">
              <a:off x="4384" y="3359"/>
              <a:ext cx="313" cy="630"/>
              <a:chOff x="2497" y="2338"/>
              <a:chExt cx="228" cy="459"/>
            </a:xfrm>
          </p:grpSpPr>
          <p:sp>
            <p:nvSpPr>
              <p:cNvPr id="285778" name="Freeform 82"/>
              <p:cNvSpPr>
                <a:spLocks noChangeAspect="1"/>
              </p:cNvSpPr>
              <p:nvPr/>
            </p:nvSpPr>
            <p:spPr bwMode="auto">
              <a:xfrm>
                <a:off x="2568" y="2338"/>
                <a:ext cx="157" cy="172"/>
              </a:xfrm>
              <a:custGeom>
                <a:avLst/>
                <a:gdLst/>
                <a:ahLst/>
                <a:cxnLst>
                  <a:cxn ang="0">
                    <a:pos x="52" y="157"/>
                  </a:cxn>
                  <a:cxn ang="0">
                    <a:pos x="14" y="141"/>
                  </a:cxn>
                  <a:cxn ang="0">
                    <a:pos x="0" y="125"/>
                  </a:cxn>
                  <a:cxn ang="0">
                    <a:pos x="2" y="114"/>
                  </a:cxn>
                  <a:cxn ang="0">
                    <a:pos x="5" y="71"/>
                  </a:cxn>
                  <a:cxn ang="0">
                    <a:pos x="5" y="48"/>
                  </a:cxn>
                  <a:cxn ang="0">
                    <a:pos x="18" y="21"/>
                  </a:cxn>
                  <a:cxn ang="0">
                    <a:pos x="36" y="5"/>
                  </a:cxn>
                  <a:cxn ang="0">
                    <a:pos x="66" y="5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32" y="21"/>
                  </a:cxn>
                  <a:cxn ang="0">
                    <a:pos x="139" y="39"/>
                  </a:cxn>
                  <a:cxn ang="0">
                    <a:pos x="150" y="64"/>
                  </a:cxn>
                  <a:cxn ang="0">
                    <a:pos x="148" y="80"/>
                  </a:cxn>
                  <a:cxn ang="0">
                    <a:pos x="136" y="107"/>
                  </a:cxn>
                  <a:cxn ang="0">
                    <a:pos x="102" y="141"/>
                  </a:cxn>
                  <a:cxn ang="0">
                    <a:pos x="93" y="159"/>
                  </a:cxn>
                  <a:cxn ang="0">
                    <a:pos x="73" y="164"/>
                  </a:cxn>
                  <a:cxn ang="0">
                    <a:pos x="52" y="157"/>
                  </a:cxn>
                </a:cxnLst>
                <a:rect l="0" t="0" r="r" b="b"/>
                <a:pathLst>
                  <a:path w="150" h="164">
                    <a:moveTo>
                      <a:pt x="52" y="157"/>
                    </a:moveTo>
                    <a:lnTo>
                      <a:pt x="14" y="141"/>
                    </a:lnTo>
                    <a:lnTo>
                      <a:pt x="0" y="125"/>
                    </a:lnTo>
                    <a:lnTo>
                      <a:pt x="2" y="114"/>
                    </a:lnTo>
                    <a:lnTo>
                      <a:pt x="5" y="71"/>
                    </a:lnTo>
                    <a:lnTo>
                      <a:pt x="5" y="48"/>
                    </a:lnTo>
                    <a:lnTo>
                      <a:pt x="18" y="21"/>
                    </a:lnTo>
                    <a:lnTo>
                      <a:pt x="36" y="5"/>
                    </a:lnTo>
                    <a:lnTo>
                      <a:pt x="66" y="5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32" y="21"/>
                    </a:lnTo>
                    <a:lnTo>
                      <a:pt x="139" y="39"/>
                    </a:lnTo>
                    <a:lnTo>
                      <a:pt x="150" y="64"/>
                    </a:lnTo>
                    <a:lnTo>
                      <a:pt x="148" y="80"/>
                    </a:lnTo>
                    <a:lnTo>
                      <a:pt x="136" y="107"/>
                    </a:lnTo>
                    <a:lnTo>
                      <a:pt x="102" y="141"/>
                    </a:lnTo>
                    <a:lnTo>
                      <a:pt x="93" y="159"/>
                    </a:lnTo>
                    <a:lnTo>
                      <a:pt x="73" y="164"/>
                    </a:lnTo>
                    <a:lnTo>
                      <a:pt x="52" y="15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79" name="Freeform 83"/>
              <p:cNvSpPr>
                <a:spLocks noChangeAspect="1"/>
              </p:cNvSpPr>
              <p:nvPr/>
            </p:nvSpPr>
            <p:spPr bwMode="auto">
              <a:xfrm>
                <a:off x="2497" y="2469"/>
                <a:ext cx="169" cy="328"/>
              </a:xfrm>
              <a:custGeom>
                <a:avLst/>
                <a:gdLst/>
                <a:ahLst/>
                <a:cxnLst>
                  <a:cxn ang="0">
                    <a:pos x="120" y="32"/>
                  </a:cxn>
                  <a:cxn ang="0">
                    <a:pos x="82" y="16"/>
                  </a:cxn>
                  <a:cxn ang="0">
                    <a:pos x="68" y="0"/>
                  </a:cxn>
                  <a:cxn ang="0">
                    <a:pos x="52" y="50"/>
                  </a:cxn>
                  <a:cxn ang="0">
                    <a:pos x="23" y="150"/>
                  </a:cxn>
                  <a:cxn ang="0">
                    <a:pos x="9" y="222"/>
                  </a:cxn>
                  <a:cxn ang="0">
                    <a:pos x="0" y="286"/>
                  </a:cxn>
                  <a:cxn ang="0">
                    <a:pos x="5" y="306"/>
                  </a:cxn>
                  <a:cxn ang="0">
                    <a:pos x="14" y="313"/>
                  </a:cxn>
                  <a:cxn ang="0">
                    <a:pos x="18" y="311"/>
                  </a:cxn>
                  <a:cxn ang="0">
                    <a:pos x="32" y="297"/>
                  </a:cxn>
                  <a:cxn ang="0">
                    <a:pos x="64" y="243"/>
                  </a:cxn>
                  <a:cxn ang="0">
                    <a:pos x="100" y="168"/>
                  </a:cxn>
                  <a:cxn ang="0">
                    <a:pos x="143" y="73"/>
                  </a:cxn>
                  <a:cxn ang="0">
                    <a:pos x="161" y="34"/>
                  </a:cxn>
                  <a:cxn ang="0">
                    <a:pos x="141" y="39"/>
                  </a:cxn>
                  <a:cxn ang="0">
                    <a:pos x="120" y="32"/>
                  </a:cxn>
                </a:cxnLst>
                <a:rect l="0" t="0" r="r" b="b"/>
                <a:pathLst>
                  <a:path w="161" h="313">
                    <a:moveTo>
                      <a:pt x="120" y="32"/>
                    </a:moveTo>
                    <a:lnTo>
                      <a:pt x="82" y="16"/>
                    </a:lnTo>
                    <a:lnTo>
                      <a:pt x="68" y="0"/>
                    </a:lnTo>
                    <a:lnTo>
                      <a:pt x="52" y="50"/>
                    </a:lnTo>
                    <a:lnTo>
                      <a:pt x="23" y="150"/>
                    </a:lnTo>
                    <a:lnTo>
                      <a:pt x="9" y="222"/>
                    </a:lnTo>
                    <a:lnTo>
                      <a:pt x="0" y="286"/>
                    </a:lnTo>
                    <a:lnTo>
                      <a:pt x="5" y="306"/>
                    </a:lnTo>
                    <a:lnTo>
                      <a:pt x="14" y="313"/>
                    </a:lnTo>
                    <a:lnTo>
                      <a:pt x="18" y="311"/>
                    </a:lnTo>
                    <a:lnTo>
                      <a:pt x="32" y="297"/>
                    </a:lnTo>
                    <a:lnTo>
                      <a:pt x="64" y="243"/>
                    </a:lnTo>
                    <a:lnTo>
                      <a:pt x="100" y="168"/>
                    </a:lnTo>
                    <a:lnTo>
                      <a:pt x="143" y="73"/>
                    </a:lnTo>
                    <a:lnTo>
                      <a:pt x="161" y="34"/>
                    </a:lnTo>
                    <a:lnTo>
                      <a:pt x="141" y="39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85780" name="Group 84"/>
          <p:cNvGrpSpPr>
            <a:grpSpLocks/>
          </p:cNvGrpSpPr>
          <p:nvPr/>
        </p:nvGrpSpPr>
        <p:grpSpPr bwMode="auto">
          <a:xfrm>
            <a:off x="6311900" y="4448175"/>
            <a:ext cx="2309813" cy="1162050"/>
            <a:chOff x="3976" y="2802"/>
            <a:chExt cx="1455" cy="732"/>
          </a:xfrm>
        </p:grpSpPr>
        <p:grpSp>
          <p:nvGrpSpPr>
            <p:cNvPr id="285781" name="Group 85"/>
            <p:cNvGrpSpPr>
              <a:grpSpLocks/>
            </p:cNvGrpSpPr>
            <p:nvPr/>
          </p:nvGrpSpPr>
          <p:grpSpPr bwMode="auto">
            <a:xfrm rot="-610285">
              <a:off x="5207" y="2850"/>
              <a:ext cx="224" cy="662"/>
              <a:chOff x="3276" y="1885"/>
              <a:chExt cx="197" cy="582"/>
            </a:xfrm>
          </p:grpSpPr>
          <p:sp>
            <p:nvSpPr>
              <p:cNvPr id="285782" name="Freeform 86"/>
              <p:cNvSpPr>
                <a:spLocks noChangeAspect="1"/>
              </p:cNvSpPr>
              <p:nvPr/>
            </p:nvSpPr>
            <p:spPr bwMode="auto">
              <a:xfrm>
                <a:off x="3295" y="2191"/>
                <a:ext cx="178" cy="276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0" y="45"/>
                  </a:cxn>
                  <a:cxn ang="0">
                    <a:pos x="7" y="72"/>
                  </a:cxn>
                  <a:cxn ang="0">
                    <a:pos x="23" y="97"/>
                  </a:cxn>
                  <a:cxn ang="0">
                    <a:pos x="41" y="120"/>
                  </a:cxn>
                  <a:cxn ang="0">
                    <a:pos x="64" y="154"/>
                  </a:cxn>
                  <a:cxn ang="0">
                    <a:pos x="79" y="190"/>
                  </a:cxn>
                  <a:cxn ang="0">
                    <a:pos x="79" y="211"/>
                  </a:cxn>
                  <a:cxn ang="0">
                    <a:pos x="91" y="231"/>
                  </a:cxn>
                  <a:cxn ang="0">
                    <a:pos x="111" y="258"/>
                  </a:cxn>
                  <a:cxn ang="0">
                    <a:pos x="120" y="263"/>
                  </a:cxn>
                  <a:cxn ang="0">
                    <a:pos x="129" y="261"/>
                  </a:cxn>
                  <a:cxn ang="0">
                    <a:pos x="145" y="222"/>
                  </a:cxn>
                  <a:cxn ang="0">
                    <a:pos x="161" y="170"/>
                  </a:cxn>
                  <a:cxn ang="0">
                    <a:pos x="170" y="118"/>
                  </a:cxn>
                  <a:cxn ang="0">
                    <a:pos x="168" y="75"/>
                  </a:cxn>
                  <a:cxn ang="0">
                    <a:pos x="166" y="43"/>
                  </a:cxn>
                  <a:cxn ang="0">
                    <a:pos x="157" y="20"/>
                  </a:cxn>
                  <a:cxn ang="0">
                    <a:pos x="143" y="0"/>
                  </a:cxn>
                  <a:cxn ang="0">
                    <a:pos x="132" y="7"/>
                  </a:cxn>
                  <a:cxn ang="0">
                    <a:pos x="123" y="22"/>
                  </a:cxn>
                  <a:cxn ang="0">
                    <a:pos x="111" y="54"/>
                  </a:cxn>
                  <a:cxn ang="0">
                    <a:pos x="100" y="68"/>
                  </a:cxn>
                  <a:cxn ang="0">
                    <a:pos x="91" y="72"/>
                  </a:cxn>
                  <a:cxn ang="0">
                    <a:pos x="68" y="70"/>
                  </a:cxn>
                  <a:cxn ang="0">
                    <a:pos x="48" y="52"/>
                  </a:cxn>
                  <a:cxn ang="0">
                    <a:pos x="34" y="38"/>
                  </a:cxn>
                  <a:cxn ang="0">
                    <a:pos x="18" y="31"/>
                  </a:cxn>
                  <a:cxn ang="0">
                    <a:pos x="7" y="29"/>
                  </a:cxn>
                </a:cxnLst>
                <a:rect l="0" t="0" r="r" b="b"/>
                <a:pathLst>
                  <a:path w="170" h="263">
                    <a:moveTo>
                      <a:pt x="7" y="29"/>
                    </a:moveTo>
                    <a:lnTo>
                      <a:pt x="0" y="45"/>
                    </a:lnTo>
                    <a:lnTo>
                      <a:pt x="7" y="72"/>
                    </a:lnTo>
                    <a:lnTo>
                      <a:pt x="23" y="97"/>
                    </a:lnTo>
                    <a:lnTo>
                      <a:pt x="41" y="120"/>
                    </a:lnTo>
                    <a:lnTo>
                      <a:pt x="64" y="154"/>
                    </a:lnTo>
                    <a:lnTo>
                      <a:pt x="79" y="190"/>
                    </a:lnTo>
                    <a:lnTo>
                      <a:pt x="79" y="211"/>
                    </a:lnTo>
                    <a:lnTo>
                      <a:pt x="91" y="231"/>
                    </a:lnTo>
                    <a:lnTo>
                      <a:pt x="111" y="258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5" y="222"/>
                    </a:lnTo>
                    <a:lnTo>
                      <a:pt x="161" y="170"/>
                    </a:lnTo>
                    <a:lnTo>
                      <a:pt x="170" y="118"/>
                    </a:lnTo>
                    <a:lnTo>
                      <a:pt x="168" y="75"/>
                    </a:lnTo>
                    <a:lnTo>
                      <a:pt x="166" y="43"/>
                    </a:lnTo>
                    <a:lnTo>
                      <a:pt x="157" y="20"/>
                    </a:lnTo>
                    <a:lnTo>
                      <a:pt x="143" y="0"/>
                    </a:lnTo>
                    <a:lnTo>
                      <a:pt x="132" y="7"/>
                    </a:lnTo>
                    <a:lnTo>
                      <a:pt x="123" y="22"/>
                    </a:lnTo>
                    <a:lnTo>
                      <a:pt x="111" y="54"/>
                    </a:lnTo>
                    <a:lnTo>
                      <a:pt x="100" y="68"/>
                    </a:lnTo>
                    <a:lnTo>
                      <a:pt x="91" y="72"/>
                    </a:lnTo>
                    <a:lnTo>
                      <a:pt x="68" y="70"/>
                    </a:lnTo>
                    <a:lnTo>
                      <a:pt x="48" y="52"/>
                    </a:lnTo>
                    <a:lnTo>
                      <a:pt x="34" y="38"/>
                    </a:lnTo>
                    <a:lnTo>
                      <a:pt x="18" y="3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83" name="Freeform 87"/>
              <p:cNvSpPr>
                <a:spLocks noChangeAspect="1"/>
              </p:cNvSpPr>
              <p:nvPr/>
            </p:nvSpPr>
            <p:spPr bwMode="auto">
              <a:xfrm>
                <a:off x="3276" y="1885"/>
                <a:ext cx="169" cy="382"/>
              </a:xfrm>
              <a:custGeom>
                <a:avLst/>
                <a:gdLst/>
                <a:ahLst/>
                <a:cxnLst>
                  <a:cxn ang="0">
                    <a:pos x="161" y="293"/>
                  </a:cxn>
                  <a:cxn ang="0">
                    <a:pos x="147" y="243"/>
                  </a:cxn>
                  <a:cxn ang="0">
                    <a:pos x="129" y="173"/>
                  </a:cxn>
                  <a:cxn ang="0">
                    <a:pos x="111" y="125"/>
                  </a:cxn>
                  <a:cxn ang="0">
                    <a:pos x="95" y="80"/>
                  </a:cxn>
                  <a:cxn ang="0">
                    <a:pos x="63" y="34"/>
                  </a:cxn>
                  <a:cxn ang="0">
                    <a:pos x="43" y="2"/>
                  </a:cxn>
                  <a:cxn ang="0">
                    <a:pos x="32" y="0"/>
                  </a:cxn>
                  <a:cxn ang="0">
                    <a:pos x="18" y="9"/>
                  </a:cxn>
                  <a:cxn ang="0">
                    <a:pos x="7" y="57"/>
                  </a:cxn>
                  <a:cxn ang="0">
                    <a:pos x="0" y="123"/>
                  </a:cxn>
                  <a:cxn ang="0">
                    <a:pos x="2" y="175"/>
                  </a:cxn>
                  <a:cxn ang="0">
                    <a:pos x="7" y="229"/>
                  </a:cxn>
                  <a:cxn ang="0">
                    <a:pos x="20" y="295"/>
                  </a:cxn>
                  <a:cxn ang="0">
                    <a:pos x="25" y="322"/>
                  </a:cxn>
                  <a:cxn ang="0">
                    <a:pos x="36" y="324"/>
                  </a:cxn>
                  <a:cxn ang="0">
                    <a:pos x="52" y="331"/>
                  </a:cxn>
                  <a:cxn ang="0">
                    <a:pos x="66" y="345"/>
                  </a:cxn>
                  <a:cxn ang="0">
                    <a:pos x="86" y="363"/>
                  </a:cxn>
                  <a:cxn ang="0">
                    <a:pos x="109" y="365"/>
                  </a:cxn>
                  <a:cxn ang="0">
                    <a:pos x="118" y="361"/>
                  </a:cxn>
                  <a:cxn ang="0">
                    <a:pos x="129" y="347"/>
                  </a:cxn>
                  <a:cxn ang="0">
                    <a:pos x="141" y="315"/>
                  </a:cxn>
                  <a:cxn ang="0">
                    <a:pos x="150" y="300"/>
                  </a:cxn>
                  <a:cxn ang="0">
                    <a:pos x="161" y="293"/>
                  </a:cxn>
                </a:cxnLst>
                <a:rect l="0" t="0" r="r" b="b"/>
                <a:pathLst>
                  <a:path w="161" h="365">
                    <a:moveTo>
                      <a:pt x="161" y="293"/>
                    </a:moveTo>
                    <a:lnTo>
                      <a:pt x="147" y="243"/>
                    </a:lnTo>
                    <a:lnTo>
                      <a:pt x="129" y="173"/>
                    </a:lnTo>
                    <a:lnTo>
                      <a:pt x="111" y="125"/>
                    </a:lnTo>
                    <a:lnTo>
                      <a:pt x="95" y="80"/>
                    </a:lnTo>
                    <a:lnTo>
                      <a:pt x="63" y="3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7" y="57"/>
                    </a:lnTo>
                    <a:lnTo>
                      <a:pt x="0" y="123"/>
                    </a:lnTo>
                    <a:lnTo>
                      <a:pt x="2" y="175"/>
                    </a:lnTo>
                    <a:lnTo>
                      <a:pt x="7" y="229"/>
                    </a:lnTo>
                    <a:lnTo>
                      <a:pt x="20" y="295"/>
                    </a:lnTo>
                    <a:lnTo>
                      <a:pt x="25" y="322"/>
                    </a:lnTo>
                    <a:lnTo>
                      <a:pt x="36" y="324"/>
                    </a:lnTo>
                    <a:lnTo>
                      <a:pt x="52" y="331"/>
                    </a:lnTo>
                    <a:lnTo>
                      <a:pt x="66" y="345"/>
                    </a:lnTo>
                    <a:lnTo>
                      <a:pt x="86" y="363"/>
                    </a:lnTo>
                    <a:lnTo>
                      <a:pt x="109" y="365"/>
                    </a:lnTo>
                    <a:lnTo>
                      <a:pt x="118" y="361"/>
                    </a:lnTo>
                    <a:lnTo>
                      <a:pt x="129" y="347"/>
                    </a:lnTo>
                    <a:lnTo>
                      <a:pt x="141" y="315"/>
                    </a:lnTo>
                    <a:lnTo>
                      <a:pt x="150" y="300"/>
                    </a:lnTo>
                    <a:lnTo>
                      <a:pt x="161" y="293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84" name="Group 88"/>
            <p:cNvGrpSpPr>
              <a:grpSpLocks/>
            </p:cNvGrpSpPr>
            <p:nvPr/>
          </p:nvGrpSpPr>
          <p:grpSpPr bwMode="auto">
            <a:xfrm>
              <a:off x="4549" y="2855"/>
              <a:ext cx="201" cy="664"/>
              <a:chOff x="2932" y="1847"/>
              <a:chExt cx="157" cy="517"/>
            </a:xfrm>
          </p:grpSpPr>
          <p:sp>
            <p:nvSpPr>
              <p:cNvPr id="285785" name="Freeform 89"/>
              <p:cNvSpPr>
                <a:spLocks noChangeAspect="1"/>
              </p:cNvSpPr>
              <p:nvPr/>
            </p:nvSpPr>
            <p:spPr bwMode="auto">
              <a:xfrm>
                <a:off x="2932" y="2169"/>
                <a:ext cx="157" cy="195"/>
              </a:xfrm>
              <a:custGeom>
                <a:avLst/>
                <a:gdLst/>
                <a:ahLst/>
                <a:cxnLst>
                  <a:cxn ang="0">
                    <a:pos x="73" y="186"/>
                  </a:cxn>
                  <a:cxn ang="0">
                    <a:pos x="66" y="186"/>
                  </a:cxn>
                  <a:cxn ang="0">
                    <a:pos x="41" y="175"/>
                  </a:cxn>
                  <a:cxn ang="0">
                    <a:pos x="18" y="157"/>
                  </a:cxn>
                  <a:cxn ang="0">
                    <a:pos x="2" y="13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14" y="48"/>
                  </a:cxn>
                  <a:cxn ang="0">
                    <a:pos x="18" y="28"/>
                  </a:cxn>
                  <a:cxn ang="0">
                    <a:pos x="21" y="16"/>
                  </a:cxn>
                  <a:cxn ang="0">
                    <a:pos x="36" y="5"/>
                  </a:cxn>
                  <a:cxn ang="0">
                    <a:pos x="46" y="0"/>
                  </a:cxn>
                  <a:cxn ang="0">
                    <a:pos x="82" y="0"/>
                  </a:cxn>
                  <a:cxn ang="0">
                    <a:pos x="100" y="5"/>
                  </a:cxn>
                  <a:cxn ang="0">
                    <a:pos x="118" y="12"/>
                  </a:cxn>
                  <a:cxn ang="0">
                    <a:pos x="127" y="23"/>
                  </a:cxn>
                  <a:cxn ang="0">
                    <a:pos x="129" y="48"/>
                  </a:cxn>
                  <a:cxn ang="0">
                    <a:pos x="134" y="55"/>
                  </a:cxn>
                  <a:cxn ang="0">
                    <a:pos x="145" y="91"/>
                  </a:cxn>
                  <a:cxn ang="0">
                    <a:pos x="150" y="107"/>
                  </a:cxn>
                  <a:cxn ang="0">
                    <a:pos x="145" y="116"/>
                  </a:cxn>
                  <a:cxn ang="0">
                    <a:pos x="141" y="134"/>
                  </a:cxn>
                  <a:cxn ang="0">
                    <a:pos x="123" y="152"/>
                  </a:cxn>
                  <a:cxn ang="0">
                    <a:pos x="109" y="168"/>
                  </a:cxn>
                  <a:cxn ang="0">
                    <a:pos x="86" y="182"/>
                  </a:cxn>
                  <a:cxn ang="0">
                    <a:pos x="73" y="186"/>
                  </a:cxn>
                </a:cxnLst>
                <a:rect l="0" t="0" r="r" b="b"/>
                <a:pathLst>
                  <a:path w="150" h="186">
                    <a:moveTo>
                      <a:pt x="73" y="186"/>
                    </a:moveTo>
                    <a:lnTo>
                      <a:pt x="66" y="186"/>
                    </a:lnTo>
                    <a:lnTo>
                      <a:pt x="41" y="175"/>
                    </a:lnTo>
                    <a:lnTo>
                      <a:pt x="18" y="157"/>
                    </a:lnTo>
                    <a:lnTo>
                      <a:pt x="2" y="132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14" y="48"/>
                    </a:lnTo>
                    <a:lnTo>
                      <a:pt x="18" y="28"/>
                    </a:lnTo>
                    <a:lnTo>
                      <a:pt x="21" y="16"/>
                    </a:lnTo>
                    <a:lnTo>
                      <a:pt x="36" y="5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00" y="5"/>
                    </a:lnTo>
                    <a:lnTo>
                      <a:pt x="118" y="12"/>
                    </a:lnTo>
                    <a:lnTo>
                      <a:pt x="127" y="23"/>
                    </a:lnTo>
                    <a:lnTo>
                      <a:pt x="129" y="48"/>
                    </a:lnTo>
                    <a:lnTo>
                      <a:pt x="134" y="55"/>
                    </a:lnTo>
                    <a:lnTo>
                      <a:pt x="145" y="91"/>
                    </a:lnTo>
                    <a:lnTo>
                      <a:pt x="150" y="107"/>
                    </a:lnTo>
                    <a:lnTo>
                      <a:pt x="145" y="116"/>
                    </a:lnTo>
                    <a:lnTo>
                      <a:pt x="141" y="134"/>
                    </a:lnTo>
                    <a:lnTo>
                      <a:pt x="123" y="152"/>
                    </a:lnTo>
                    <a:lnTo>
                      <a:pt x="109" y="168"/>
                    </a:lnTo>
                    <a:lnTo>
                      <a:pt x="86" y="182"/>
                    </a:lnTo>
                    <a:lnTo>
                      <a:pt x="73" y="18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86" name="Freeform 90"/>
              <p:cNvSpPr>
                <a:spLocks noChangeAspect="1"/>
              </p:cNvSpPr>
              <p:nvPr/>
            </p:nvSpPr>
            <p:spPr bwMode="auto">
              <a:xfrm>
                <a:off x="2954" y="1847"/>
                <a:ext cx="111" cy="347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5" y="313"/>
                  </a:cxn>
                  <a:cxn ang="0">
                    <a:pos x="25" y="308"/>
                  </a:cxn>
                  <a:cxn ang="0">
                    <a:pos x="61" y="308"/>
                  </a:cxn>
                  <a:cxn ang="0">
                    <a:pos x="79" y="313"/>
                  </a:cxn>
                  <a:cxn ang="0">
                    <a:pos x="97" y="320"/>
                  </a:cxn>
                  <a:cxn ang="0">
                    <a:pos x="106" y="331"/>
                  </a:cxn>
                  <a:cxn ang="0">
                    <a:pos x="106" y="277"/>
                  </a:cxn>
                  <a:cxn ang="0">
                    <a:pos x="97" y="218"/>
                  </a:cxn>
                  <a:cxn ang="0">
                    <a:pos x="95" y="170"/>
                  </a:cxn>
                  <a:cxn ang="0">
                    <a:pos x="79" y="102"/>
                  </a:cxn>
                  <a:cxn ang="0">
                    <a:pos x="74" y="48"/>
                  </a:cxn>
                  <a:cxn ang="0">
                    <a:pos x="63" y="11"/>
                  </a:cxn>
                  <a:cxn ang="0">
                    <a:pos x="49" y="0"/>
                  </a:cxn>
                  <a:cxn ang="0">
                    <a:pos x="38" y="4"/>
                  </a:cxn>
                  <a:cxn ang="0">
                    <a:pos x="36" y="23"/>
                  </a:cxn>
                  <a:cxn ang="0">
                    <a:pos x="31" y="50"/>
                  </a:cxn>
                  <a:cxn ang="0">
                    <a:pos x="20" y="95"/>
                  </a:cxn>
                  <a:cxn ang="0">
                    <a:pos x="18" y="138"/>
                  </a:cxn>
                  <a:cxn ang="0">
                    <a:pos x="11" y="181"/>
                  </a:cxn>
                  <a:cxn ang="0">
                    <a:pos x="4" y="218"/>
                  </a:cxn>
                  <a:cxn ang="0">
                    <a:pos x="0" y="258"/>
                  </a:cxn>
                  <a:cxn ang="0">
                    <a:pos x="0" y="290"/>
                  </a:cxn>
                  <a:cxn ang="0">
                    <a:pos x="0" y="324"/>
                  </a:cxn>
                </a:cxnLst>
                <a:rect l="0" t="0" r="r" b="b"/>
                <a:pathLst>
                  <a:path w="106" h="331">
                    <a:moveTo>
                      <a:pt x="0" y="324"/>
                    </a:moveTo>
                    <a:lnTo>
                      <a:pt x="15" y="313"/>
                    </a:lnTo>
                    <a:lnTo>
                      <a:pt x="25" y="308"/>
                    </a:lnTo>
                    <a:lnTo>
                      <a:pt x="61" y="308"/>
                    </a:lnTo>
                    <a:lnTo>
                      <a:pt x="79" y="313"/>
                    </a:lnTo>
                    <a:lnTo>
                      <a:pt x="97" y="320"/>
                    </a:lnTo>
                    <a:lnTo>
                      <a:pt x="106" y="331"/>
                    </a:lnTo>
                    <a:lnTo>
                      <a:pt x="106" y="277"/>
                    </a:lnTo>
                    <a:lnTo>
                      <a:pt x="97" y="218"/>
                    </a:lnTo>
                    <a:lnTo>
                      <a:pt x="95" y="170"/>
                    </a:lnTo>
                    <a:lnTo>
                      <a:pt x="79" y="102"/>
                    </a:lnTo>
                    <a:lnTo>
                      <a:pt x="74" y="48"/>
                    </a:lnTo>
                    <a:lnTo>
                      <a:pt x="63" y="11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36" y="23"/>
                    </a:lnTo>
                    <a:lnTo>
                      <a:pt x="31" y="50"/>
                    </a:lnTo>
                    <a:lnTo>
                      <a:pt x="20" y="95"/>
                    </a:lnTo>
                    <a:lnTo>
                      <a:pt x="18" y="138"/>
                    </a:lnTo>
                    <a:lnTo>
                      <a:pt x="11" y="181"/>
                    </a:lnTo>
                    <a:lnTo>
                      <a:pt x="4" y="218"/>
                    </a:lnTo>
                    <a:lnTo>
                      <a:pt x="0" y="258"/>
                    </a:lnTo>
                    <a:lnTo>
                      <a:pt x="0" y="29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87" name="Group 91"/>
            <p:cNvGrpSpPr>
              <a:grpSpLocks/>
            </p:cNvGrpSpPr>
            <p:nvPr/>
          </p:nvGrpSpPr>
          <p:grpSpPr bwMode="auto">
            <a:xfrm rot="311971">
              <a:off x="4749" y="2802"/>
              <a:ext cx="230" cy="718"/>
              <a:chOff x="3046" y="1845"/>
              <a:chExt cx="154" cy="519"/>
            </a:xfrm>
          </p:grpSpPr>
          <p:sp>
            <p:nvSpPr>
              <p:cNvPr id="285788" name="Freeform 92"/>
              <p:cNvSpPr>
                <a:spLocks noChangeAspect="1"/>
              </p:cNvSpPr>
              <p:nvPr/>
            </p:nvSpPr>
            <p:spPr bwMode="auto">
              <a:xfrm>
                <a:off x="3051" y="2175"/>
                <a:ext cx="149" cy="189"/>
              </a:xfrm>
              <a:custGeom>
                <a:avLst/>
                <a:gdLst/>
                <a:ahLst/>
                <a:cxnLst>
                  <a:cxn ang="0">
                    <a:pos x="90" y="181"/>
                  </a:cxn>
                  <a:cxn ang="0">
                    <a:pos x="72" y="177"/>
                  </a:cxn>
                  <a:cxn ang="0">
                    <a:pos x="45" y="168"/>
                  </a:cxn>
                  <a:cxn ang="0">
                    <a:pos x="29" y="161"/>
                  </a:cxn>
                  <a:cxn ang="0">
                    <a:pos x="11" y="136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6" y="59"/>
                  </a:cxn>
                  <a:cxn ang="0">
                    <a:pos x="11" y="32"/>
                  </a:cxn>
                  <a:cxn ang="0">
                    <a:pos x="15" y="16"/>
                  </a:cxn>
                  <a:cxn ang="0">
                    <a:pos x="27" y="7"/>
                  </a:cxn>
                  <a:cxn ang="0">
                    <a:pos x="47" y="0"/>
                  </a:cxn>
                  <a:cxn ang="0">
                    <a:pos x="70" y="0"/>
                  </a:cxn>
                  <a:cxn ang="0">
                    <a:pos x="88" y="4"/>
                  </a:cxn>
                  <a:cxn ang="0">
                    <a:pos x="102" y="9"/>
                  </a:cxn>
                  <a:cxn ang="0">
                    <a:pos x="113" y="25"/>
                  </a:cxn>
                  <a:cxn ang="0">
                    <a:pos x="129" y="61"/>
                  </a:cxn>
                  <a:cxn ang="0">
                    <a:pos x="133" y="84"/>
                  </a:cxn>
                  <a:cxn ang="0">
                    <a:pos x="140" y="102"/>
                  </a:cxn>
                  <a:cxn ang="0">
                    <a:pos x="142" y="120"/>
                  </a:cxn>
                  <a:cxn ang="0">
                    <a:pos x="136" y="145"/>
                  </a:cxn>
                  <a:cxn ang="0">
                    <a:pos x="111" y="168"/>
                  </a:cxn>
                  <a:cxn ang="0">
                    <a:pos x="99" y="177"/>
                  </a:cxn>
                  <a:cxn ang="0">
                    <a:pos x="90" y="181"/>
                  </a:cxn>
                </a:cxnLst>
                <a:rect l="0" t="0" r="r" b="b"/>
                <a:pathLst>
                  <a:path w="142" h="181">
                    <a:moveTo>
                      <a:pt x="90" y="181"/>
                    </a:moveTo>
                    <a:lnTo>
                      <a:pt x="72" y="177"/>
                    </a:lnTo>
                    <a:lnTo>
                      <a:pt x="45" y="168"/>
                    </a:lnTo>
                    <a:lnTo>
                      <a:pt x="29" y="161"/>
                    </a:lnTo>
                    <a:lnTo>
                      <a:pt x="11" y="136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6" y="59"/>
                    </a:lnTo>
                    <a:lnTo>
                      <a:pt x="11" y="32"/>
                    </a:lnTo>
                    <a:lnTo>
                      <a:pt x="15" y="16"/>
                    </a:lnTo>
                    <a:lnTo>
                      <a:pt x="27" y="7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4"/>
                    </a:lnTo>
                    <a:lnTo>
                      <a:pt x="102" y="9"/>
                    </a:lnTo>
                    <a:lnTo>
                      <a:pt x="113" y="25"/>
                    </a:lnTo>
                    <a:lnTo>
                      <a:pt x="129" y="61"/>
                    </a:lnTo>
                    <a:lnTo>
                      <a:pt x="133" y="84"/>
                    </a:lnTo>
                    <a:lnTo>
                      <a:pt x="140" y="102"/>
                    </a:lnTo>
                    <a:lnTo>
                      <a:pt x="142" y="120"/>
                    </a:lnTo>
                    <a:lnTo>
                      <a:pt x="136" y="145"/>
                    </a:lnTo>
                    <a:lnTo>
                      <a:pt x="111" y="168"/>
                    </a:lnTo>
                    <a:lnTo>
                      <a:pt x="99" y="177"/>
                    </a:lnTo>
                    <a:lnTo>
                      <a:pt x="90" y="1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89" name="Freeform 93"/>
              <p:cNvSpPr>
                <a:spLocks noChangeAspect="1"/>
              </p:cNvSpPr>
              <p:nvPr/>
            </p:nvSpPr>
            <p:spPr bwMode="auto">
              <a:xfrm>
                <a:off x="3046" y="1845"/>
                <a:ext cx="123" cy="363"/>
              </a:xfrm>
              <a:custGeom>
                <a:avLst/>
                <a:gdLst/>
                <a:ahLst/>
                <a:cxnLst>
                  <a:cxn ang="0">
                    <a:pos x="16" y="347"/>
                  </a:cxn>
                  <a:cxn ang="0">
                    <a:pos x="20" y="331"/>
                  </a:cxn>
                  <a:cxn ang="0">
                    <a:pos x="32" y="322"/>
                  </a:cxn>
                  <a:cxn ang="0">
                    <a:pos x="52" y="315"/>
                  </a:cxn>
                  <a:cxn ang="0">
                    <a:pos x="75" y="315"/>
                  </a:cxn>
                  <a:cxn ang="0">
                    <a:pos x="93" y="319"/>
                  </a:cxn>
                  <a:cxn ang="0">
                    <a:pos x="107" y="324"/>
                  </a:cxn>
                  <a:cxn ang="0">
                    <a:pos x="118" y="340"/>
                  </a:cxn>
                  <a:cxn ang="0">
                    <a:pos x="111" y="283"/>
                  </a:cxn>
                  <a:cxn ang="0">
                    <a:pos x="104" y="254"/>
                  </a:cxn>
                  <a:cxn ang="0">
                    <a:pos x="98" y="222"/>
                  </a:cxn>
                  <a:cxn ang="0">
                    <a:pos x="91" y="179"/>
                  </a:cxn>
                  <a:cxn ang="0">
                    <a:pos x="75" y="113"/>
                  </a:cxn>
                  <a:cxn ang="0">
                    <a:pos x="66" y="86"/>
                  </a:cxn>
                  <a:cxn ang="0">
                    <a:pos x="59" y="47"/>
                  </a:cxn>
                  <a:cxn ang="0">
                    <a:pos x="50" y="18"/>
                  </a:cxn>
                  <a:cxn ang="0">
                    <a:pos x="45" y="4"/>
                  </a:cxn>
                  <a:cxn ang="0">
                    <a:pos x="39" y="0"/>
                  </a:cxn>
                  <a:cxn ang="0">
                    <a:pos x="27" y="4"/>
                  </a:cxn>
                  <a:cxn ang="0">
                    <a:pos x="23" y="20"/>
                  </a:cxn>
                  <a:cxn ang="0">
                    <a:pos x="18" y="45"/>
                  </a:cxn>
                  <a:cxn ang="0">
                    <a:pos x="11" y="106"/>
                  </a:cxn>
                  <a:cxn ang="0">
                    <a:pos x="7" y="131"/>
                  </a:cxn>
                  <a:cxn ang="0">
                    <a:pos x="5" y="206"/>
                  </a:cxn>
                  <a:cxn ang="0">
                    <a:pos x="0" y="231"/>
                  </a:cxn>
                  <a:cxn ang="0">
                    <a:pos x="5" y="265"/>
                  </a:cxn>
                  <a:cxn ang="0">
                    <a:pos x="9" y="288"/>
                  </a:cxn>
                  <a:cxn ang="0">
                    <a:pos x="14" y="319"/>
                  </a:cxn>
                  <a:cxn ang="0">
                    <a:pos x="16" y="347"/>
                  </a:cxn>
                </a:cxnLst>
                <a:rect l="0" t="0" r="r" b="b"/>
                <a:pathLst>
                  <a:path w="118" h="347">
                    <a:moveTo>
                      <a:pt x="16" y="347"/>
                    </a:moveTo>
                    <a:lnTo>
                      <a:pt x="20" y="331"/>
                    </a:lnTo>
                    <a:lnTo>
                      <a:pt x="32" y="322"/>
                    </a:lnTo>
                    <a:lnTo>
                      <a:pt x="52" y="315"/>
                    </a:lnTo>
                    <a:lnTo>
                      <a:pt x="75" y="315"/>
                    </a:lnTo>
                    <a:lnTo>
                      <a:pt x="93" y="319"/>
                    </a:lnTo>
                    <a:lnTo>
                      <a:pt x="107" y="324"/>
                    </a:lnTo>
                    <a:lnTo>
                      <a:pt x="118" y="340"/>
                    </a:lnTo>
                    <a:lnTo>
                      <a:pt x="111" y="283"/>
                    </a:lnTo>
                    <a:lnTo>
                      <a:pt x="104" y="254"/>
                    </a:lnTo>
                    <a:lnTo>
                      <a:pt x="98" y="222"/>
                    </a:lnTo>
                    <a:lnTo>
                      <a:pt x="91" y="179"/>
                    </a:lnTo>
                    <a:lnTo>
                      <a:pt x="75" y="113"/>
                    </a:lnTo>
                    <a:lnTo>
                      <a:pt x="66" y="86"/>
                    </a:lnTo>
                    <a:lnTo>
                      <a:pt x="59" y="47"/>
                    </a:lnTo>
                    <a:lnTo>
                      <a:pt x="50" y="18"/>
                    </a:lnTo>
                    <a:lnTo>
                      <a:pt x="45" y="4"/>
                    </a:lnTo>
                    <a:lnTo>
                      <a:pt x="39" y="0"/>
                    </a:lnTo>
                    <a:lnTo>
                      <a:pt x="27" y="4"/>
                    </a:lnTo>
                    <a:lnTo>
                      <a:pt x="23" y="20"/>
                    </a:lnTo>
                    <a:lnTo>
                      <a:pt x="18" y="45"/>
                    </a:lnTo>
                    <a:lnTo>
                      <a:pt x="11" y="106"/>
                    </a:lnTo>
                    <a:lnTo>
                      <a:pt x="7" y="131"/>
                    </a:lnTo>
                    <a:lnTo>
                      <a:pt x="5" y="206"/>
                    </a:lnTo>
                    <a:lnTo>
                      <a:pt x="0" y="231"/>
                    </a:lnTo>
                    <a:lnTo>
                      <a:pt x="5" y="265"/>
                    </a:lnTo>
                    <a:lnTo>
                      <a:pt x="9" y="288"/>
                    </a:lnTo>
                    <a:lnTo>
                      <a:pt x="14" y="319"/>
                    </a:lnTo>
                    <a:lnTo>
                      <a:pt x="16" y="34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90" name="Group 94"/>
            <p:cNvGrpSpPr>
              <a:grpSpLocks/>
            </p:cNvGrpSpPr>
            <p:nvPr/>
          </p:nvGrpSpPr>
          <p:grpSpPr bwMode="auto">
            <a:xfrm rot="-269542">
              <a:off x="4361" y="2859"/>
              <a:ext cx="175" cy="664"/>
              <a:chOff x="2765" y="1797"/>
              <a:chExt cx="167" cy="548"/>
            </a:xfrm>
          </p:grpSpPr>
          <p:sp>
            <p:nvSpPr>
              <p:cNvPr id="285791" name="Freeform 95"/>
              <p:cNvSpPr>
                <a:spLocks noChangeAspect="1"/>
              </p:cNvSpPr>
              <p:nvPr/>
            </p:nvSpPr>
            <p:spPr bwMode="auto">
              <a:xfrm>
                <a:off x="2765" y="2139"/>
                <a:ext cx="167" cy="206"/>
              </a:xfrm>
              <a:custGeom>
                <a:avLst/>
                <a:gdLst/>
                <a:ahLst/>
                <a:cxnLst>
                  <a:cxn ang="0">
                    <a:pos x="73" y="197"/>
                  </a:cxn>
                  <a:cxn ang="0">
                    <a:pos x="66" y="197"/>
                  </a:cxn>
                  <a:cxn ang="0">
                    <a:pos x="39" y="184"/>
                  </a:cxn>
                  <a:cxn ang="0">
                    <a:pos x="16" y="163"/>
                  </a:cxn>
                  <a:cxn ang="0">
                    <a:pos x="3" y="136"/>
                  </a:cxn>
                  <a:cxn ang="0">
                    <a:pos x="0" y="115"/>
                  </a:cxn>
                  <a:cxn ang="0">
                    <a:pos x="0" y="100"/>
                  </a:cxn>
                  <a:cxn ang="0">
                    <a:pos x="19" y="47"/>
                  </a:cxn>
                  <a:cxn ang="0">
                    <a:pos x="25" y="25"/>
                  </a:cxn>
                  <a:cxn ang="0">
                    <a:pos x="30" y="13"/>
                  </a:cxn>
                  <a:cxn ang="0">
                    <a:pos x="46" y="2"/>
                  </a:cxn>
                  <a:cxn ang="0">
                    <a:pos x="57" y="0"/>
                  </a:cxn>
                  <a:cxn ang="0">
                    <a:pos x="96" y="2"/>
                  </a:cxn>
                  <a:cxn ang="0">
                    <a:pos x="114" y="7"/>
                  </a:cxn>
                  <a:cxn ang="0">
                    <a:pos x="134" y="16"/>
                  </a:cxn>
                  <a:cxn ang="0">
                    <a:pos x="141" y="27"/>
                  </a:cxn>
                  <a:cxn ang="0">
                    <a:pos x="143" y="54"/>
                  </a:cxn>
                  <a:cxn ang="0">
                    <a:pos x="146" y="61"/>
                  </a:cxn>
                  <a:cxn ang="0">
                    <a:pos x="155" y="102"/>
                  </a:cxn>
                  <a:cxn ang="0">
                    <a:pos x="159" y="118"/>
                  </a:cxn>
                  <a:cxn ang="0">
                    <a:pos x="155" y="129"/>
                  </a:cxn>
                  <a:cxn ang="0">
                    <a:pos x="150" y="147"/>
                  </a:cxn>
                  <a:cxn ang="0">
                    <a:pos x="130" y="165"/>
                  </a:cxn>
                  <a:cxn ang="0">
                    <a:pos x="112" y="179"/>
                  </a:cxn>
                  <a:cxn ang="0">
                    <a:pos x="89" y="195"/>
                  </a:cxn>
                  <a:cxn ang="0">
                    <a:pos x="73" y="197"/>
                  </a:cxn>
                </a:cxnLst>
                <a:rect l="0" t="0" r="r" b="b"/>
                <a:pathLst>
                  <a:path w="159" h="197">
                    <a:moveTo>
                      <a:pt x="73" y="197"/>
                    </a:moveTo>
                    <a:lnTo>
                      <a:pt x="66" y="197"/>
                    </a:lnTo>
                    <a:lnTo>
                      <a:pt x="39" y="184"/>
                    </a:lnTo>
                    <a:lnTo>
                      <a:pt x="16" y="163"/>
                    </a:lnTo>
                    <a:lnTo>
                      <a:pt x="3" y="13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19" y="47"/>
                    </a:lnTo>
                    <a:lnTo>
                      <a:pt x="25" y="25"/>
                    </a:lnTo>
                    <a:lnTo>
                      <a:pt x="30" y="13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96" y="2"/>
                    </a:lnTo>
                    <a:lnTo>
                      <a:pt x="114" y="7"/>
                    </a:lnTo>
                    <a:lnTo>
                      <a:pt x="134" y="16"/>
                    </a:lnTo>
                    <a:lnTo>
                      <a:pt x="141" y="27"/>
                    </a:lnTo>
                    <a:lnTo>
                      <a:pt x="143" y="54"/>
                    </a:lnTo>
                    <a:lnTo>
                      <a:pt x="146" y="61"/>
                    </a:lnTo>
                    <a:lnTo>
                      <a:pt x="155" y="102"/>
                    </a:lnTo>
                    <a:lnTo>
                      <a:pt x="159" y="118"/>
                    </a:lnTo>
                    <a:lnTo>
                      <a:pt x="155" y="129"/>
                    </a:lnTo>
                    <a:lnTo>
                      <a:pt x="150" y="147"/>
                    </a:lnTo>
                    <a:lnTo>
                      <a:pt x="130" y="165"/>
                    </a:lnTo>
                    <a:lnTo>
                      <a:pt x="112" y="179"/>
                    </a:lnTo>
                    <a:lnTo>
                      <a:pt x="89" y="195"/>
                    </a:lnTo>
                    <a:lnTo>
                      <a:pt x="73" y="1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92" name="Freeform 96"/>
              <p:cNvSpPr>
                <a:spLocks noChangeAspect="1"/>
              </p:cNvSpPr>
              <p:nvPr/>
            </p:nvSpPr>
            <p:spPr bwMode="auto">
              <a:xfrm>
                <a:off x="2797" y="1797"/>
                <a:ext cx="118" cy="370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16" y="329"/>
                  </a:cxn>
                  <a:cxn ang="0">
                    <a:pos x="27" y="327"/>
                  </a:cxn>
                  <a:cxn ang="0">
                    <a:pos x="66" y="329"/>
                  </a:cxn>
                  <a:cxn ang="0">
                    <a:pos x="84" y="334"/>
                  </a:cxn>
                  <a:cxn ang="0">
                    <a:pos x="104" y="343"/>
                  </a:cxn>
                  <a:cxn ang="0">
                    <a:pos x="111" y="354"/>
                  </a:cxn>
                  <a:cxn ang="0">
                    <a:pos x="113" y="297"/>
                  </a:cxn>
                  <a:cxn ang="0">
                    <a:pos x="109" y="234"/>
                  </a:cxn>
                  <a:cxn ang="0">
                    <a:pos x="109" y="184"/>
                  </a:cxn>
                  <a:cxn ang="0">
                    <a:pos x="97" y="109"/>
                  </a:cxn>
                  <a:cxn ang="0">
                    <a:pos x="97" y="52"/>
                  </a:cxn>
                  <a:cxn ang="0">
                    <a:pos x="88" y="12"/>
                  </a:cxn>
                  <a:cxn ang="0">
                    <a:pos x="72" y="0"/>
                  </a:cxn>
                  <a:cxn ang="0">
                    <a:pos x="61" y="3"/>
                  </a:cxn>
                  <a:cxn ang="0">
                    <a:pos x="57" y="23"/>
                  </a:cxn>
                  <a:cxn ang="0">
                    <a:pos x="50" y="52"/>
                  </a:cxn>
                  <a:cxn ang="0">
                    <a:pos x="36" y="98"/>
                  </a:cxn>
                  <a:cxn ang="0">
                    <a:pos x="29" y="145"/>
                  </a:cxn>
                  <a:cxn ang="0">
                    <a:pos x="20" y="191"/>
                  </a:cxn>
                  <a:cxn ang="0">
                    <a:pos x="9" y="229"/>
                  </a:cxn>
                  <a:cxn ang="0">
                    <a:pos x="2" y="270"/>
                  </a:cxn>
                  <a:cxn ang="0">
                    <a:pos x="2" y="306"/>
                  </a:cxn>
                  <a:cxn ang="0">
                    <a:pos x="0" y="340"/>
                  </a:cxn>
                </a:cxnLst>
                <a:rect l="0" t="0" r="r" b="b"/>
                <a:pathLst>
                  <a:path w="113" h="354">
                    <a:moveTo>
                      <a:pt x="0" y="340"/>
                    </a:moveTo>
                    <a:lnTo>
                      <a:pt x="16" y="329"/>
                    </a:lnTo>
                    <a:lnTo>
                      <a:pt x="27" y="327"/>
                    </a:lnTo>
                    <a:lnTo>
                      <a:pt x="66" y="329"/>
                    </a:lnTo>
                    <a:lnTo>
                      <a:pt x="84" y="334"/>
                    </a:lnTo>
                    <a:lnTo>
                      <a:pt x="104" y="343"/>
                    </a:lnTo>
                    <a:lnTo>
                      <a:pt x="111" y="354"/>
                    </a:lnTo>
                    <a:lnTo>
                      <a:pt x="113" y="297"/>
                    </a:lnTo>
                    <a:lnTo>
                      <a:pt x="109" y="234"/>
                    </a:lnTo>
                    <a:lnTo>
                      <a:pt x="109" y="184"/>
                    </a:lnTo>
                    <a:lnTo>
                      <a:pt x="97" y="109"/>
                    </a:lnTo>
                    <a:lnTo>
                      <a:pt x="97" y="52"/>
                    </a:lnTo>
                    <a:lnTo>
                      <a:pt x="88" y="12"/>
                    </a:lnTo>
                    <a:lnTo>
                      <a:pt x="72" y="0"/>
                    </a:lnTo>
                    <a:lnTo>
                      <a:pt x="61" y="3"/>
                    </a:lnTo>
                    <a:lnTo>
                      <a:pt x="57" y="23"/>
                    </a:lnTo>
                    <a:lnTo>
                      <a:pt x="50" y="52"/>
                    </a:lnTo>
                    <a:lnTo>
                      <a:pt x="36" y="98"/>
                    </a:lnTo>
                    <a:lnTo>
                      <a:pt x="29" y="145"/>
                    </a:lnTo>
                    <a:lnTo>
                      <a:pt x="20" y="191"/>
                    </a:lnTo>
                    <a:lnTo>
                      <a:pt x="9" y="229"/>
                    </a:lnTo>
                    <a:lnTo>
                      <a:pt x="2" y="270"/>
                    </a:lnTo>
                    <a:lnTo>
                      <a:pt x="2" y="30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85793" name="Group 97"/>
            <p:cNvGrpSpPr>
              <a:grpSpLocks/>
            </p:cNvGrpSpPr>
            <p:nvPr/>
          </p:nvGrpSpPr>
          <p:grpSpPr bwMode="auto">
            <a:xfrm rot="-952248">
              <a:off x="3976" y="2849"/>
              <a:ext cx="386" cy="685"/>
              <a:chOff x="2459" y="1733"/>
              <a:chExt cx="316" cy="560"/>
            </a:xfrm>
          </p:grpSpPr>
          <p:sp>
            <p:nvSpPr>
              <p:cNvPr id="285794" name="Freeform 98"/>
              <p:cNvSpPr>
                <a:spLocks noChangeAspect="1"/>
              </p:cNvSpPr>
              <p:nvPr/>
            </p:nvSpPr>
            <p:spPr bwMode="auto">
              <a:xfrm>
                <a:off x="2459" y="2087"/>
                <a:ext cx="276" cy="20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3" y="54"/>
                  </a:cxn>
                  <a:cxn ang="0">
                    <a:pos x="11" y="75"/>
                  </a:cxn>
                  <a:cxn ang="0">
                    <a:pos x="0" y="97"/>
                  </a:cxn>
                  <a:cxn ang="0">
                    <a:pos x="2" y="127"/>
                  </a:cxn>
                  <a:cxn ang="0">
                    <a:pos x="16" y="129"/>
                  </a:cxn>
                  <a:cxn ang="0">
                    <a:pos x="13" y="107"/>
                  </a:cxn>
                  <a:cxn ang="0">
                    <a:pos x="16" y="129"/>
                  </a:cxn>
                  <a:cxn ang="0">
                    <a:pos x="29" y="147"/>
                  </a:cxn>
                  <a:cxn ang="0">
                    <a:pos x="50" y="168"/>
                  </a:cxn>
                  <a:cxn ang="0">
                    <a:pos x="66" y="172"/>
                  </a:cxn>
                  <a:cxn ang="0">
                    <a:pos x="100" y="159"/>
                  </a:cxn>
                  <a:cxn ang="0">
                    <a:pos x="120" y="154"/>
                  </a:cxn>
                  <a:cxn ang="0">
                    <a:pos x="118" y="136"/>
                  </a:cxn>
                  <a:cxn ang="0">
                    <a:pos x="122" y="109"/>
                  </a:cxn>
                  <a:cxn ang="0">
                    <a:pos x="118" y="136"/>
                  </a:cxn>
                  <a:cxn ang="0">
                    <a:pos x="120" y="154"/>
                  </a:cxn>
                  <a:cxn ang="0">
                    <a:pos x="154" y="190"/>
                  </a:cxn>
                  <a:cxn ang="0">
                    <a:pos x="163" y="197"/>
                  </a:cxn>
                  <a:cxn ang="0">
                    <a:pos x="175" y="197"/>
                  </a:cxn>
                  <a:cxn ang="0">
                    <a:pos x="229" y="184"/>
                  </a:cxn>
                  <a:cxn ang="0">
                    <a:pos x="247" y="172"/>
                  </a:cxn>
                  <a:cxn ang="0">
                    <a:pos x="258" y="159"/>
                  </a:cxn>
                  <a:cxn ang="0">
                    <a:pos x="263" y="141"/>
                  </a:cxn>
                  <a:cxn ang="0">
                    <a:pos x="254" y="84"/>
                  </a:cxn>
                  <a:cxn ang="0">
                    <a:pos x="254" y="63"/>
                  </a:cxn>
                  <a:cxn ang="0">
                    <a:pos x="256" y="34"/>
                  </a:cxn>
                  <a:cxn ang="0">
                    <a:pos x="220" y="23"/>
                  </a:cxn>
                  <a:cxn ang="0">
                    <a:pos x="199" y="20"/>
                  </a:cxn>
                  <a:cxn ang="0">
                    <a:pos x="159" y="16"/>
                  </a:cxn>
                  <a:cxn ang="0">
                    <a:pos x="84" y="0"/>
                  </a:cxn>
                  <a:cxn ang="0">
                    <a:pos x="57" y="0"/>
                  </a:cxn>
                </a:cxnLst>
                <a:rect l="0" t="0" r="r" b="b"/>
                <a:pathLst>
                  <a:path w="263" h="197">
                    <a:moveTo>
                      <a:pt x="57" y="0"/>
                    </a:moveTo>
                    <a:lnTo>
                      <a:pt x="23" y="54"/>
                    </a:lnTo>
                    <a:lnTo>
                      <a:pt x="11" y="75"/>
                    </a:lnTo>
                    <a:lnTo>
                      <a:pt x="0" y="97"/>
                    </a:lnTo>
                    <a:lnTo>
                      <a:pt x="2" y="127"/>
                    </a:lnTo>
                    <a:lnTo>
                      <a:pt x="16" y="129"/>
                    </a:lnTo>
                    <a:lnTo>
                      <a:pt x="13" y="107"/>
                    </a:lnTo>
                    <a:lnTo>
                      <a:pt x="16" y="129"/>
                    </a:lnTo>
                    <a:lnTo>
                      <a:pt x="29" y="147"/>
                    </a:lnTo>
                    <a:lnTo>
                      <a:pt x="50" y="168"/>
                    </a:lnTo>
                    <a:lnTo>
                      <a:pt x="66" y="172"/>
                    </a:lnTo>
                    <a:lnTo>
                      <a:pt x="100" y="159"/>
                    </a:lnTo>
                    <a:lnTo>
                      <a:pt x="120" y="154"/>
                    </a:lnTo>
                    <a:lnTo>
                      <a:pt x="118" y="136"/>
                    </a:lnTo>
                    <a:lnTo>
                      <a:pt x="122" y="109"/>
                    </a:lnTo>
                    <a:lnTo>
                      <a:pt x="118" y="136"/>
                    </a:lnTo>
                    <a:lnTo>
                      <a:pt x="120" y="154"/>
                    </a:lnTo>
                    <a:lnTo>
                      <a:pt x="154" y="190"/>
                    </a:lnTo>
                    <a:lnTo>
                      <a:pt x="163" y="197"/>
                    </a:lnTo>
                    <a:lnTo>
                      <a:pt x="175" y="197"/>
                    </a:lnTo>
                    <a:lnTo>
                      <a:pt x="229" y="184"/>
                    </a:lnTo>
                    <a:lnTo>
                      <a:pt x="247" y="172"/>
                    </a:lnTo>
                    <a:lnTo>
                      <a:pt x="258" y="159"/>
                    </a:lnTo>
                    <a:lnTo>
                      <a:pt x="263" y="141"/>
                    </a:lnTo>
                    <a:lnTo>
                      <a:pt x="254" y="84"/>
                    </a:lnTo>
                    <a:lnTo>
                      <a:pt x="254" y="63"/>
                    </a:lnTo>
                    <a:lnTo>
                      <a:pt x="256" y="34"/>
                    </a:lnTo>
                    <a:lnTo>
                      <a:pt x="220" y="23"/>
                    </a:lnTo>
                    <a:lnTo>
                      <a:pt x="199" y="20"/>
                    </a:lnTo>
                    <a:lnTo>
                      <a:pt x="159" y="16"/>
                    </a:lnTo>
                    <a:lnTo>
                      <a:pt x="84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95" name="Freeform 99"/>
              <p:cNvSpPr>
                <a:spLocks noChangeAspect="1"/>
              </p:cNvSpPr>
              <p:nvPr/>
            </p:nvSpPr>
            <p:spPr bwMode="auto">
              <a:xfrm>
                <a:off x="2519" y="1757"/>
                <a:ext cx="256" cy="365"/>
              </a:xfrm>
              <a:custGeom>
                <a:avLst/>
                <a:gdLst/>
                <a:ahLst/>
                <a:cxnLst>
                  <a:cxn ang="0">
                    <a:pos x="199" y="349"/>
                  </a:cxn>
                  <a:cxn ang="0">
                    <a:pos x="204" y="292"/>
                  </a:cxn>
                  <a:cxn ang="0">
                    <a:pos x="217" y="240"/>
                  </a:cxn>
                  <a:cxn ang="0">
                    <a:pos x="238" y="165"/>
                  </a:cxn>
                  <a:cxn ang="0">
                    <a:pos x="244" y="138"/>
                  </a:cxn>
                  <a:cxn ang="0">
                    <a:pos x="242" y="113"/>
                  </a:cxn>
                  <a:cxn ang="0">
                    <a:pos x="226" y="72"/>
                  </a:cxn>
                  <a:cxn ang="0">
                    <a:pos x="213" y="41"/>
                  </a:cxn>
                  <a:cxn ang="0">
                    <a:pos x="195" y="31"/>
                  </a:cxn>
                  <a:cxn ang="0">
                    <a:pos x="186" y="34"/>
                  </a:cxn>
                  <a:cxn ang="0">
                    <a:pos x="176" y="47"/>
                  </a:cxn>
                  <a:cxn ang="0">
                    <a:pos x="179" y="70"/>
                  </a:cxn>
                  <a:cxn ang="0">
                    <a:pos x="183" y="106"/>
                  </a:cxn>
                  <a:cxn ang="0">
                    <a:pos x="170" y="145"/>
                  </a:cxn>
                  <a:cxn ang="0">
                    <a:pos x="145" y="174"/>
                  </a:cxn>
                  <a:cxn ang="0">
                    <a:pos x="140" y="179"/>
                  </a:cxn>
                  <a:cxn ang="0">
                    <a:pos x="131" y="188"/>
                  </a:cxn>
                  <a:cxn ang="0">
                    <a:pos x="118" y="174"/>
                  </a:cxn>
                  <a:cxn ang="0">
                    <a:pos x="108" y="122"/>
                  </a:cxn>
                  <a:cxn ang="0">
                    <a:pos x="104" y="72"/>
                  </a:cxn>
                  <a:cxn ang="0">
                    <a:pos x="106" y="41"/>
                  </a:cxn>
                  <a:cxn ang="0">
                    <a:pos x="108" y="11"/>
                  </a:cxn>
                  <a:cxn ang="0">
                    <a:pos x="95" y="0"/>
                  </a:cxn>
                  <a:cxn ang="0">
                    <a:pos x="86" y="7"/>
                  </a:cxn>
                  <a:cxn ang="0">
                    <a:pos x="61" y="36"/>
                  </a:cxn>
                  <a:cxn ang="0">
                    <a:pos x="45" y="75"/>
                  </a:cxn>
                  <a:cxn ang="0">
                    <a:pos x="43" y="109"/>
                  </a:cxn>
                  <a:cxn ang="0">
                    <a:pos x="38" y="172"/>
                  </a:cxn>
                  <a:cxn ang="0">
                    <a:pos x="38" y="224"/>
                  </a:cxn>
                  <a:cxn ang="0">
                    <a:pos x="31" y="254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102" y="331"/>
                  </a:cxn>
                  <a:cxn ang="0">
                    <a:pos x="142" y="335"/>
                  </a:cxn>
                  <a:cxn ang="0">
                    <a:pos x="163" y="338"/>
                  </a:cxn>
                  <a:cxn ang="0">
                    <a:pos x="199" y="349"/>
                  </a:cxn>
                </a:cxnLst>
                <a:rect l="0" t="0" r="r" b="b"/>
                <a:pathLst>
                  <a:path w="244" h="349">
                    <a:moveTo>
                      <a:pt x="199" y="349"/>
                    </a:moveTo>
                    <a:lnTo>
                      <a:pt x="204" y="292"/>
                    </a:lnTo>
                    <a:lnTo>
                      <a:pt x="217" y="240"/>
                    </a:lnTo>
                    <a:lnTo>
                      <a:pt x="238" y="165"/>
                    </a:lnTo>
                    <a:lnTo>
                      <a:pt x="244" y="138"/>
                    </a:lnTo>
                    <a:lnTo>
                      <a:pt x="242" y="113"/>
                    </a:lnTo>
                    <a:lnTo>
                      <a:pt x="226" y="72"/>
                    </a:lnTo>
                    <a:lnTo>
                      <a:pt x="213" y="41"/>
                    </a:lnTo>
                    <a:lnTo>
                      <a:pt x="195" y="31"/>
                    </a:lnTo>
                    <a:lnTo>
                      <a:pt x="186" y="34"/>
                    </a:lnTo>
                    <a:lnTo>
                      <a:pt x="176" y="47"/>
                    </a:lnTo>
                    <a:lnTo>
                      <a:pt x="179" y="70"/>
                    </a:lnTo>
                    <a:lnTo>
                      <a:pt x="183" y="106"/>
                    </a:lnTo>
                    <a:lnTo>
                      <a:pt x="170" y="145"/>
                    </a:lnTo>
                    <a:lnTo>
                      <a:pt x="145" y="174"/>
                    </a:lnTo>
                    <a:lnTo>
                      <a:pt x="140" y="179"/>
                    </a:lnTo>
                    <a:lnTo>
                      <a:pt x="131" y="188"/>
                    </a:lnTo>
                    <a:lnTo>
                      <a:pt x="118" y="174"/>
                    </a:lnTo>
                    <a:lnTo>
                      <a:pt x="108" y="122"/>
                    </a:lnTo>
                    <a:lnTo>
                      <a:pt x="104" y="72"/>
                    </a:lnTo>
                    <a:lnTo>
                      <a:pt x="106" y="41"/>
                    </a:lnTo>
                    <a:lnTo>
                      <a:pt x="108" y="11"/>
                    </a:lnTo>
                    <a:lnTo>
                      <a:pt x="95" y="0"/>
                    </a:lnTo>
                    <a:lnTo>
                      <a:pt x="86" y="7"/>
                    </a:lnTo>
                    <a:lnTo>
                      <a:pt x="61" y="36"/>
                    </a:lnTo>
                    <a:lnTo>
                      <a:pt x="45" y="75"/>
                    </a:lnTo>
                    <a:lnTo>
                      <a:pt x="43" y="109"/>
                    </a:lnTo>
                    <a:lnTo>
                      <a:pt x="38" y="172"/>
                    </a:lnTo>
                    <a:lnTo>
                      <a:pt x="38" y="224"/>
                    </a:lnTo>
                    <a:lnTo>
                      <a:pt x="31" y="254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102" y="331"/>
                    </a:lnTo>
                    <a:lnTo>
                      <a:pt x="142" y="335"/>
                    </a:lnTo>
                    <a:lnTo>
                      <a:pt x="163" y="338"/>
                    </a:lnTo>
                    <a:lnTo>
                      <a:pt x="199" y="349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5796" name="Freeform 100"/>
              <p:cNvSpPr>
                <a:spLocks noChangeAspect="1"/>
              </p:cNvSpPr>
              <p:nvPr/>
            </p:nvSpPr>
            <p:spPr bwMode="auto">
              <a:xfrm>
                <a:off x="2628" y="1733"/>
                <a:ext cx="83" cy="221"/>
              </a:xfrm>
              <a:custGeom>
                <a:avLst/>
                <a:gdLst/>
                <a:ahLst/>
                <a:cxnLst>
                  <a:cxn ang="0">
                    <a:pos x="72" y="70"/>
                  </a:cxn>
                  <a:cxn ang="0">
                    <a:pos x="75" y="93"/>
                  </a:cxn>
                  <a:cxn ang="0">
                    <a:pos x="79" y="129"/>
                  </a:cxn>
                  <a:cxn ang="0">
                    <a:pos x="66" y="168"/>
                  </a:cxn>
                  <a:cxn ang="0">
                    <a:pos x="41" y="197"/>
                  </a:cxn>
                  <a:cxn ang="0">
                    <a:pos x="36" y="202"/>
                  </a:cxn>
                  <a:cxn ang="0">
                    <a:pos x="27" y="211"/>
                  </a:cxn>
                  <a:cxn ang="0">
                    <a:pos x="14" y="197"/>
                  </a:cxn>
                  <a:cxn ang="0">
                    <a:pos x="4" y="145"/>
                  </a:cxn>
                  <a:cxn ang="0">
                    <a:pos x="0" y="95"/>
                  </a:cxn>
                  <a:cxn ang="0">
                    <a:pos x="2" y="64"/>
                  </a:cxn>
                  <a:cxn ang="0">
                    <a:pos x="11" y="43"/>
                  </a:cxn>
                  <a:cxn ang="0">
                    <a:pos x="27" y="9"/>
                  </a:cxn>
                  <a:cxn ang="0">
                    <a:pos x="43" y="0"/>
                  </a:cxn>
                  <a:cxn ang="0">
                    <a:pos x="52" y="11"/>
                  </a:cxn>
                  <a:cxn ang="0">
                    <a:pos x="57" y="30"/>
                  </a:cxn>
                  <a:cxn ang="0">
                    <a:pos x="72" y="70"/>
                  </a:cxn>
                </a:cxnLst>
                <a:rect l="0" t="0" r="r" b="b"/>
                <a:pathLst>
                  <a:path w="79" h="211">
                    <a:moveTo>
                      <a:pt x="72" y="70"/>
                    </a:moveTo>
                    <a:lnTo>
                      <a:pt x="75" y="93"/>
                    </a:lnTo>
                    <a:lnTo>
                      <a:pt x="79" y="129"/>
                    </a:lnTo>
                    <a:lnTo>
                      <a:pt x="66" y="168"/>
                    </a:lnTo>
                    <a:lnTo>
                      <a:pt x="41" y="197"/>
                    </a:lnTo>
                    <a:lnTo>
                      <a:pt x="36" y="202"/>
                    </a:lnTo>
                    <a:lnTo>
                      <a:pt x="27" y="211"/>
                    </a:lnTo>
                    <a:lnTo>
                      <a:pt x="14" y="197"/>
                    </a:lnTo>
                    <a:lnTo>
                      <a:pt x="4" y="145"/>
                    </a:lnTo>
                    <a:lnTo>
                      <a:pt x="0" y="95"/>
                    </a:lnTo>
                    <a:lnTo>
                      <a:pt x="2" y="64"/>
                    </a:lnTo>
                    <a:lnTo>
                      <a:pt x="11" y="43"/>
                    </a:lnTo>
                    <a:lnTo>
                      <a:pt x="27" y="9"/>
                    </a:lnTo>
                    <a:lnTo>
                      <a:pt x="43" y="0"/>
                    </a:lnTo>
                    <a:lnTo>
                      <a:pt x="52" y="11"/>
                    </a:lnTo>
                    <a:lnTo>
                      <a:pt x="57" y="30"/>
                    </a:lnTo>
                    <a:lnTo>
                      <a:pt x="72" y="7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85799" name="Text Box 103"/>
          <p:cNvSpPr txBox="1">
            <a:spLocks noChangeArrowheads="1"/>
          </p:cNvSpPr>
          <p:nvPr/>
        </p:nvSpPr>
        <p:spPr bwMode="auto">
          <a:xfrm>
            <a:off x="4046538" y="33591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</a:t>
            </a:r>
          </a:p>
        </p:txBody>
      </p:sp>
      <p:grpSp>
        <p:nvGrpSpPr>
          <p:cNvPr id="285804" name="Group 108"/>
          <p:cNvGrpSpPr>
            <a:grpSpLocks/>
          </p:cNvGrpSpPr>
          <p:nvPr/>
        </p:nvGrpSpPr>
        <p:grpSpPr bwMode="auto">
          <a:xfrm>
            <a:off x="2232025" y="3359150"/>
            <a:ext cx="1663700" cy="641350"/>
            <a:chOff x="1406" y="2116"/>
            <a:chExt cx="1048" cy="404"/>
          </a:xfrm>
        </p:grpSpPr>
        <p:sp>
          <p:nvSpPr>
            <p:cNvPr id="285798" name="Text Box 102"/>
            <p:cNvSpPr txBox="1">
              <a:spLocks noChangeArrowheads="1"/>
            </p:cNvSpPr>
            <p:nvPr/>
          </p:nvSpPr>
          <p:spPr bwMode="auto">
            <a:xfrm>
              <a:off x="1406" y="2116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ΙΙ</a:t>
              </a:r>
            </a:p>
          </p:txBody>
        </p:sp>
        <p:sp>
          <p:nvSpPr>
            <p:cNvPr id="285801" name="AutoShape 105"/>
            <p:cNvSpPr>
              <a:spLocks noChangeArrowheads="1"/>
            </p:cNvSpPr>
            <p:nvPr/>
          </p:nvSpPr>
          <p:spPr bwMode="auto">
            <a:xfrm>
              <a:off x="1805" y="2217"/>
              <a:ext cx="649" cy="203"/>
            </a:xfrm>
            <a:prstGeom prst="leftArrow">
              <a:avLst>
                <a:gd name="adj1" fmla="val 50000"/>
                <a:gd name="adj2" fmla="val 79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tx2"/>
                </a:solidFill>
              </a:endParaRPr>
            </a:p>
          </p:txBody>
        </p:sp>
      </p:grpSp>
      <p:grpSp>
        <p:nvGrpSpPr>
          <p:cNvPr id="285803" name="Group 107"/>
          <p:cNvGrpSpPr>
            <a:grpSpLocks/>
          </p:cNvGrpSpPr>
          <p:nvPr/>
        </p:nvGrpSpPr>
        <p:grpSpPr bwMode="auto">
          <a:xfrm>
            <a:off x="6661150" y="3359150"/>
            <a:ext cx="1787525" cy="641350"/>
            <a:chOff x="4196" y="2116"/>
            <a:chExt cx="1126" cy="404"/>
          </a:xfrm>
        </p:grpSpPr>
        <p:sp>
          <p:nvSpPr>
            <p:cNvPr id="285800" name="Text Box 104"/>
            <p:cNvSpPr txBox="1">
              <a:spLocks noChangeArrowheads="1"/>
            </p:cNvSpPr>
            <p:nvPr/>
          </p:nvSpPr>
          <p:spPr bwMode="auto">
            <a:xfrm>
              <a:off x="4870" y="2116"/>
              <a:ext cx="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ΙΙΙ</a:t>
              </a:r>
            </a:p>
          </p:txBody>
        </p:sp>
        <p:sp>
          <p:nvSpPr>
            <p:cNvPr id="285802" name="AutoShape 106"/>
            <p:cNvSpPr>
              <a:spLocks noChangeArrowheads="1"/>
            </p:cNvSpPr>
            <p:nvPr/>
          </p:nvSpPr>
          <p:spPr bwMode="auto">
            <a:xfrm rot="10800000">
              <a:off x="4196" y="2217"/>
              <a:ext cx="649" cy="203"/>
            </a:xfrm>
            <a:prstGeom prst="leftArrow">
              <a:avLst>
                <a:gd name="adj1" fmla="val 50000"/>
                <a:gd name="adj2" fmla="val 79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3263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3264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5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</Template>
  <TotalTime>1997</TotalTime>
  <Words>572</Words>
  <Application>Microsoft Office PowerPoint</Application>
  <PresentationFormat>On-screen Show (4:3)</PresentationFormat>
  <Paragraphs>165</Paragraphs>
  <Slides>53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Face</vt:lpstr>
      <vt:lpstr>ορολογία – ταξινομήσεις</vt:lpstr>
      <vt:lpstr>ταξινόμηση κατά Angle</vt:lpstr>
      <vt:lpstr>ταξινόμηση κατά Angle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ελληνική - αγγλική ορολογία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άλλες ταξινομήσεις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 Halazonetis</dc:creator>
  <cp:lastModifiedBy>Demetrios Halazonetis</cp:lastModifiedBy>
  <cp:revision>138</cp:revision>
  <dcterms:created xsi:type="dcterms:W3CDTF">1601-01-01T00:00:00Z</dcterms:created>
  <dcterms:modified xsi:type="dcterms:W3CDTF">2021-01-09T15:35:43Z</dcterms:modified>
</cp:coreProperties>
</file>