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AC66A8-BAE3-413A-A315-6166CCCB0026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11F4C0-E0B0-4FED-9C1A-8F23F4C8717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Υπεράριθμο δόντι (μεσόδοντας)  ανέτειλλε και παρεκτόπισε τους 11 και 12 με αποτέλεσμα την απώλεια χώρου για την ανατολή του 13. Συγγενής έλλειψη τριών τομέων κάτω γνάθου.</a:t>
            </a:r>
            <a:endParaRPr lang="nb-NO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68774-4AC3-4150-BDC4-53368FF424AE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Ημιπροσωπική μικροσωμία Ι</a:t>
            </a:r>
            <a:r>
              <a:rPr lang="nb-NO" smtClean="0"/>
              <a:t>. N</a:t>
            </a:r>
            <a:r>
              <a:rPr lang="el-GR" smtClean="0"/>
              <a:t>α εξεταστεί πρώτα η πανοραμική ακτινογραφία και για ανωμαλίες στον αριθμό και θέση των δοντιών.</a:t>
            </a:r>
            <a:endParaRPr lang="nb-NO" smtClean="0"/>
          </a:p>
        </p:txBody>
      </p:sp>
      <p:sp>
        <p:nvSpPr>
          <p:cNvPr id="81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9FD88-138D-4FB7-9E8A-EFC04F2F7854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Συγγενής έλλειψη 35, Κακή φορά ανατολής 13, 14. Ετεροτοπία</a:t>
            </a:r>
            <a:r>
              <a:rPr lang="nb-NO" smtClean="0"/>
              <a:t>;</a:t>
            </a:r>
            <a:r>
              <a:rPr lang="el-GR" smtClean="0"/>
              <a:t> Καθυστερημένη διάπλαση 45. Αγκύλωση 54. Ποια τα ανατομικά στοιχεία</a:t>
            </a:r>
            <a:r>
              <a:rPr lang="nb-NO" smtClean="0"/>
              <a:t>; </a:t>
            </a:r>
            <a:r>
              <a:rPr lang="el-GR" smtClean="0"/>
              <a:t>Υπολογισμός οδοντικής ηλικίας.</a:t>
            </a:r>
            <a:endParaRPr lang="nb-NO" smtClean="0"/>
          </a:p>
        </p:txBody>
      </p:sp>
      <p:sp>
        <p:nvSpPr>
          <p:cNvPr id="92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CDBC0-4D54-47D6-9305-258A7096D4D7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Προσδιορισμός οδοντικής ηλικίας. Ποια δόντια βρίσκονται στο φραγμό</a:t>
            </a:r>
            <a:r>
              <a:rPr lang="nb-NO" smtClean="0"/>
              <a:t>;</a:t>
            </a:r>
            <a:r>
              <a:rPr lang="el-GR" smtClean="0"/>
              <a:t> Πιθανή ορθοδοντική αντιμετώπιση του προβλήματος.</a:t>
            </a:r>
            <a:endParaRPr lang="nb-NO" smtClean="0"/>
          </a:p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</a:pPr>
            <a:r>
              <a:rPr lang="el-GR" smtClean="0"/>
              <a:t>Συγγενής έλλειψη  15, 25, 35, 45</a:t>
            </a:r>
            <a:endParaRPr lang="nb-NO" smtClean="0"/>
          </a:p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102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D3CC4-012F-4320-AD7C-59B7FB76DA9C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B2EA-3599-4B48-83F2-0B223DCB0B5E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1988-62C1-4C8D-A18A-716833091D1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8042-10B2-43EE-A55B-76DD4D024651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6DE4-5832-4840-AA2A-006674F476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F26D-BCFF-4F85-851B-02898F602BA7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24C8-3E3D-49A8-B9A6-C1CDE691E9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7D21-99DC-476B-AF5F-B7786F2DCB25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C84-088D-4F5F-9DE9-1567ACAC77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ADAA-39DD-4176-AF4D-AE8DD729E2AD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77BE-71D5-4B4C-B49A-E9BC35A3955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DED0-9C89-47ED-9931-EFDAC24075F3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2439-9389-4E3A-A200-AB1D6ED844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A16-714B-4D0D-957E-2FF84C7DC02B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EC1A-FCAB-49D4-8E23-3FA05FD3B1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C091-EB71-44AA-9E59-8053B0F6C4B9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4429-DCA4-4D4D-ABCA-C9FFF84A99B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D7BB-6303-474A-AB8B-68CB0775ECBE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5525-FB26-4F39-815E-C7898C9618F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EE1D-5F63-414D-9EFA-5046BADC86B7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EF77-EFF2-4DFB-9345-A46100B934A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D83E-9F02-4FF9-8122-05F5065B1D32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8BF5-C1CB-40AE-A03B-8E6FD2D9826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3C7C3-B328-4BF6-B2E7-FAD674D0B98A}" type="datetimeFigureOut">
              <a:rPr lang="nb-NO"/>
              <a:pPr>
                <a:defRPr/>
              </a:pPr>
              <a:t>15.10.2014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765E8-4B75-440B-A7E9-4079A92164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1" descr="01145 20071123 xrpa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338" y="2786063"/>
            <a:ext cx="76263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Bilde 3" descr="kon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26063" y="71438"/>
            <a:ext cx="36036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marina 01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214313"/>
            <a:ext cx="45243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kstSylinder 5"/>
          <p:cNvSpPr txBox="1">
            <a:spLocks noChangeArrowheads="1"/>
          </p:cNvSpPr>
          <p:nvPr/>
        </p:nvSpPr>
        <p:spPr bwMode="auto">
          <a:xfrm>
            <a:off x="390525" y="6286500"/>
            <a:ext cx="661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Εντοπίστε οδοντική ηλικία και πρόβλημα</a:t>
            </a:r>
            <a:endParaRPr lang="nb-NO" sz="2800"/>
          </a:p>
        </p:txBody>
      </p:sp>
      <p:sp>
        <p:nvSpPr>
          <p:cNvPr id="2054" name="TekstSylinder 6"/>
          <p:cNvSpPr txBox="1">
            <a:spLocks noChangeArrowheads="1"/>
          </p:cNvSpPr>
          <p:nvPr/>
        </p:nvSpPr>
        <p:spPr bwMode="auto">
          <a:xfrm>
            <a:off x="0" y="357188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Α</a:t>
            </a:r>
            <a:endParaRPr lang="nb-NO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2" descr="αρχ πανοραμική 25.10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1096963"/>
            <a:ext cx="85772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kstSylinder 3"/>
          <p:cNvSpPr txBox="1">
            <a:spLocks noChangeArrowheads="1"/>
          </p:cNvSpPr>
          <p:nvPr/>
        </p:nvSpPr>
        <p:spPr bwMode="auto">
          <a:xfrm>
            <a:off x="285750" y="428625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Β</a:t>
            </a:r>
            <a:endParaRPr lang="nb-NO" sz="2800"/>
          </a:p>
        </p:txBody>
      </p:sp>
      <p:sp>
        <p:nvSpPr>
          <p:cNvPr id="3076" name="TekstSylinder 4"/>
          <p:cNvSpPr txBox="1">
            <a:spLocks noChangeArrowheads="1"/>
          </p:cNvSpPr>
          <p:nvPr/>
        </p:nvSpPr>
        <p:spPr bwMode="auto">
          <a:xfrm>
            <a:off x="517525" y="5429250"/>
            <a:ext cx="491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Εντοπίστε πιθανές ανωμαλίες</a:t>
            </a:r>
            <a:endParaRPr lang="nb-NO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MARIA\Documents\KAPODISTRIAN\SEMINARIA\PRELIM.SEMINARS2009-10\Κα. Μαυραγάνη\01380 Σολδάτου Γεωργία\photos\Σολδάτου Γεωργία 3-3-2009 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5787688" y="-9572625"/>
            <a:ext cx="35528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Bilde 5" descr="34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" y="71438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Bilde 6" descr="34b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11688" y="71438"/>
            <a:ext cx="4206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uppe 7"/>
          <p:cNvGrpSpPr>
            <a:grpSpLocks/>
          </p:cNvGrpSpPr>
          <p:nvPr/>
        </p:nvGrpSpPr>
        <p:grpSpPr bwMode="auto">
          <a:xfrm>
            <a:off x="928688" y="2786063"/>
            <a:ext cx="7429500" cy="3571875"/>
            <a:chOff x="1000125" y="3214688"/>
            <a:chExt cx="7429500" cy="3571875"/>
          </a:xfrm>
        </p:grpSpPr>
        <p:pic>
          <p:nvPicPr>
            <p:cNvPr id="4104" name="Bilde 7" descr="34c.jpg"/>
            <p:cNvPicPr>
              <a:picLocks noChangeAspect="1"/>
            </p:cNvPicPr>
            <p:nvPr/>
          </p:nvPicPr>
          <p:blipFill>
            <a:blip r:embed="rId6" cstate="screen"/>
            <a:srcRect l="2727" t="3656" r="2728" b="4951"/>
            <a:stretch>
              <a:fillRect/>
            </a:stretch>
          </p:blipFill>
          <p:spPr bwMode="auto">
            <a:xfrm>
              <a:off x="1000125" y="3214688"/>
              <a:ext cx="74295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Rett pil 9"/>
            <p:cNvCxnSpPr/>
            <p:nvPr/>
          </p:nvCxnSpPr>
          <p:spPr>
            <a:xfrm rot="5400000">
              <a:off x="5107781" y="4107657"/>
              <a:ext cx="285750" cy="214312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 11"/>
            <p:cNvCxnSpPr/>
            <p:nvPr/>
          </p:nvCxnSpPr>
          <p:spPr>
            <a:xfrm rot="10800000" flipV="1">
              <a:off x="4714875" y="4000500"/>
              <a:ext cx="214312" cy="142875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2" name="TekstSylinder 8"/>
          <p:cNvSpPr txBox="1">
            <a:spLocks noChangeArrowheads="1"/>
          </p:cNvSpPr>
          <p:nvPr/>
        </p:nvSpPr>
        <p:spPr bwMode="auto">
          <a:xfrm>
            <a:off x="285750" y="6357938"/>
            <a:ext cx="8777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Εντοπίστε οδοντική ηλικία, ανατομικά στοιχεία και προβλήματα</a:t>
            </a:r>
            <a:endParaRPr lang="nb-NO" sz="2400"/>
          </a:p>
        </p:txBody>
      </p:sp>
      <p:sp>
        <p:nvSpPr>
          <p:cNvPr id="4103" name="TekstSylinder 10"/>
          <p:cNvSpPr txBox="1">
            <a:spLocks noChangeArrowheads="1"/>
          </p:cNvSpPr>
          <p:nvPr/>
        </p:nvSpPr>
        <p:spPr bwMode="auto">
          <a:xfrm>
            <a:off x="142875" y="642938"/>
            <a:ext cx="38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Γ</a:t>
            </a:r>
            <a:endParaRPr lang="nb-NO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1" descr="Agenesis Haliasou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928688"/>
            <a:ext cx="8507413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kstSylinder 2"/>
          <p:cNvSpPr txBox="1">
            <a:spLocks noChangeArrowheads="1"/>
          </p:cNvSpPr>
          <p:nvPr/>
        </p:nvSpPr>
        <p:spPr bwMode="auto">
          <a:xfrm>
            <a:off x="490538" y="5929313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Εντοπίστε οδοντική ηλικία και πρόβλημα. Προτείνετε λύση.</a:t>
            </a:r>
            <a:endParaRPr lang="nb-NO" sz="2400"/>
          </a:p>
        </p:txBody>
      </p:sp>
      <p:sp>
        <p:nvSpPr>
          <p:cNvPr id="5124" name="TekstSylinder 3"/>
          <p:cNvSpPr txBox="1">
            <a:spLocks noChangeArrowheads="1"/>
          </p:cNvSpPr>
          <p:nvPr/>
        </p:nvSpPr>
        <p:spPr bwMode="auto">
          <a:xfrm>
            <a:off x="142875" y="261938"/>
            <a:ext cx="42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/>
              <a:t>Δ</a:t>
            </a:r>
            <a:endParaRPr lang="nb-NO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138</Words>
  <Application>Microsoft Office PowerPoint</Application>
  <PresentationFormat>Προβολή στην οθόνη (4:3)</PresentationFormat>
  <Paragraphs>18</Paragraphs>
  <Slides>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MARIA</dc:creator>
  <cp:lastModifiedBy>user</cp:lastModifiedBy>
  <cp:revision>5</cp:revision>
  <dcterms:created xsi:type="dcterms:W3CDTF">2009-10-22T18:34:02Z</dcterms:created>
  <dcterms:modified xsi:type="dcterms:W3CDTF">2014-10-15T11:46:15Z</dcterms:modified>
</cp:coreProperties>
</file>