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3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3399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94C5D-5EE0-43EA-8F24-6255609D967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A457B-8A1D-4DA7-ADFE-807CF659673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6540B-7E4A-48AB-A51B-48EF27B7464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6F3B6E-7B2D-45AE-8B4F-C7D8DC48A67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BC720-F289-4396-9745-65B2336F18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4BE4A-5AE8-4433-B74B-A35D7602F37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F34D5-7A64-4663-935F-445D4596AC8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41EC1-E54B-40DE-82E7-418BFAC7C8F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0D48B-9C63-4268-B234-76A76D77327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DA20B-7DD4-4FF4-B2FE-2059B07A757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471D7-38B1-4B98-A353-85ED3995955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70BE2-EAC4-4E85-8F03-15FFFF2F095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C2F2C0-A5D3-4EC0-A6A8-E11ED6775A52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803275"/>
          </a:xfrm>
        </p:spPr>
        <p:txBody>
          <a:bodyPr/>
          <a:lstStyle/>
          <a:p>
            <a:r>
              <a:rPr lang="el-GR" sz="4000"/>
              <a:t>Χρήσιμες εικόνες για Οδοντιάτρους</a:t>
            </a:r>
          </a:p>
        </p:txBody>
      </p:sp>
      <p:grpSp>
        <p:nvGrpSpPr>
          <p:cNvPr id="24929" name="Group 353"/>
          <p:cNvGrpSpPr>
            <a:grpSpLocks/>
          </p:cNvGrpSpPr>
          <p:nvPr/>
        </p:nvGrpSpPr>
        <p:grpSpPr bwMode="auto">
          <a:xfrm>
            <a:off x="4284663" y="3479800"/>
            <a:ext cx="504825" cy="985838"/>
            <a:chOff x="4168" y="2085"/>
            <a:chExt cx="318" cy="621"/>
          </a:xfrm>
        </p:grpSpPr>
        <p:sp>
          <p:nvSpPr>
            <p:cNvPr id="24923" name="Freeform 347"/>
            <p:cNvSpPr>
              <a:spLocks/>
            </p:cNvSpPr>
            <p:nvPr/>
          </p:nvSpPr>
          <p:spPr bwMode="auto">
            <a:xfrm rot="-149859">
              <a:off x="4281" y="2085"/>
              <a:ext cx="205" cy="291"/>
            </a:xfrm>
            <a:custGeom>
              <a:avLst/>
              <a:gdLst/>
              <a:ahLst/>
              <a:cxnLst>
                <a:cxn ang="0">
                  <a:pos x="102" y="193"/>
                </a:cxn>
                <a:cxn ang="0">
                  <a:pos x="115" y="168"/>
                </a:cxn>
                <a:cxn ang="0">
                  <a:pos x="125" y="150"/>
                </a:cxn>
                <a:cxn ang="0">
                  <a:pos x="129" y="136"/>
                </a:cxn>
                <a:cxn ang="0">
                  <a:pos x="136" y="88"/>
                </a:cxn>
                <a:cxn ang="0">
                  <a:pos x="134" y="27"/>
                </a:cxn>
                <a:cxn ang="0">
                  <a:pos x="131" y="11"/>
                </a:cxn>
                <a:cxn ang="0">
                  <a:pos x="122" y="2"/>
                </a:cxn>
                <a:cxn ang="0">
                  <a:pos x="111" y="0"/>
                </a:cxn>
                <a:cxn ang="0">
                  <a:pos x="100" y="11"/>
                </a:cxn>
                <a:cxn ang="0">
                  <a:pos x="95" y="32"/>
                </a:cxn>
                <a:cxn ang="0">
                  <a:pos x="88" y="48"/>
                </a:cxn>
                <a:cxn ang="0">
                  <a:pos x="75" y="68"/>
                </a:cxn>
                <a:cxn ang="0">
                  <a:pos x="57" y="82"/>
                </a:cxn>
                <a:cxn ang="0">
                  <a:pos x="29" y="102"/>
                </a:cxn>
                <a:cxn ang="0">
                  <a:pos x="16" y="111"/>
                </a:cxn>
                <a:cxn ang="0">
                  <a:pos x="9" y="125"/>
                </a:cxn>
                <a:cxn ang="0">
                  <a:pos x="0" y="150"/>
                </a:cxn>
                <a:cxn ang="0">
                  <a:pos x="7" y="154"/>
                </a:cxn>
                <a:cxn ang="0">
                  <a:pos x="20" y="152"/>
                </a:cxn>
                <a:cxn ang="0">
                  <a:pos x="52" y="138"/>
                </a:cxn>
                <a:cxn ang="0">
                  <a:pos x="63" y="131"/>
                </a:cxn>
                <a:cxn ang="0">
                  <a:pos x="75" y="131"/>
                </a:cxn>
                <a:cxn ang="0">
                  <a:pos x="81" y="138"/>
                </a:cxn>
                <a:cxn ang="0">
                  <a:pos x="91" y="170"/>
                </a:cxn>
                <a:cxn ang="0">
                  <a:pos x="95" y="181"/>
                </a:cxn>
                <a:cxn ang="0">
                  <a:pos x="102" y="193"/>
                </a:cxn>
              </a:cxnLst>
              <a:rect l="0" t="0" r="r" b="b"/>
              <a:pathLst>
                <a:path w="136" h="193">
                  <a:moveTo>
                    <a:pt x="102" y="193"/>
                  </a:moveTo>
                  <a:lnTo>
                    <a:pt x="115" y="168"/>
                  </a:lnTo>
                  <a:lnTo>
                    <a:pt x="125" y="150"/>
                  </a:lnTo>
                  <a:lnTo>
                    <a:pt x="129" y="136"/>
                  </a:lnTo>
                  <a:lnTo>
                    <a:pt x="136" y="88"/>
                  </a:lnTo>
                  <a:lnTo>
                    <a:pt x="134" y="27"/>
                  </a:lnTo>
                  <a:lnTo>
                    <a:pt x="131" y="11"/>
                  </a:lnTo>
                  <a:lnTo>
                    <a:pt x="122" y="2"/>
                  </a:lnTo>
                  <a:lnTo>
                    <a:pt x="111" y="0"/>
                  </a:lnTo>
                  <a:lnTo>
                    <a:pt x="100" y="11"/>
                  </a:lnTo>
                  <a:lnTo>
                    <a:pt x="95" y="32"/>
                  </a:lnTo>
                  <a:lnTo>
                    <a:pt x="88" y="48"/>
                  </a:lnTo>
                  <a:lnTo>
                    <a:pt x="75" y="68"/>
                  </a:lnTo>
                  <a:lnTo>
                    <a:pt x="57" y="82"/>
                  </a:lnTo>
                  <a:lnTo>
                    <a:pt x="29" y="102"/>
                  </a:lnTo>
                  <a:lnTo>
                    <a:pt x="16" y="111"/>
                  </a:lnTo>
                  <a:lnTo>
                    <a:pt x="9" y="125"/>
                  </a:lnTo>
                  <a:lnTo>
                    <a:pt x="0" y="150"/>
                  </a:lnTo>
                  <a:lnTo>
                    <a:pt x="7" y="154"/>
                  </a:lnTo>
                  <a:lnTo>
                    <a:pt x="20" y="152"/>
                  </a:lnTo>
                  <a:lnTo>
                    <a:pt x="52" y="138"/>
                  </a:lnTo>
                  <a:lnTo>
                    <a:pt x="63" y="131"/>
                  </a:lnTo>
                  <a:lnTo>
                    <a:pt x="75" y="131"/>
                  </a:lnTo>
                  <a:lnTo>
                    <a:pt x="81" y="138"/>
                  </a:lnTo>
                  <a:lnTo>
                    <a:pt x="91" y="170"/>
                  </a:lnTo>
                  <a:lnTo>
                    <a:pt x="95" y="181"/>
                  </a:lnTo>
                  <a:lnTo>
                    <a:pt x="102" y="193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24" name="Freeform 348"/>
            <p:cNvSpPr>
              <a:spLocks/>
            </p:cNvSpPr>
            <p:nvPr/>
          </p:nvSpPr>
          <p:spPr bwMode="auto">
            <a:xfrm rot="-149859">
              <a:off x="4168" y="2286"/>
              <a:ext cx="278" cy="420"/>
            </a:xfrm>
            <a:custGeom>
              <a:avLst/>
              <a:gdLst/>
              <a:ahLst/>
              <a:cxnLst>
                <a:cxn ang="0">
                  <a:pos x="82" y="19"/>
                </a:cxn>
                <a:cxn ang="0">
                  <a:pos x="57" y="68"/>
                </a:cxn>
                <a:cxn ang="0">
                  <a:pos x="43" y="103"/>
                </a:cxn>
                <a:cxn ang="0">
                  <a:pos x="9" y="177"/>
                </a:cxn>
                <a:cxn ang="0">
                  <a:pos x="2" y="227"/>
                </a:cxn>
                <a:cxn ang="0">
                  <a:pos x="0" y="254"/>
                </a:cxn>
                <a:cxn ang="0">
                  <a:pos x="5" y="268"/>
                </a:cxn>
                <a:cxn ang="0">
                  <a:pos x="12" y="275"/>
                </a:cxn>
                <a:cxn ang="0">
                  <a:pos x="21" y="279"/>
                </a:cxn>
                <a:cxn ang="0">
                  <a:pos x="36" y="277"/>
                </a:cxn>
                <a:cxn ang="0">
                  <a:pos x="52" y="264"/>
                </a:cxn>
                <a:cxn ang="0">
                  <a:pos x="82" y="236"/>
                </a:cxn>
                <a:cxn ang="0">
                  <a:pos x="98" y="218"/>
                </a:cxn>
                <a:cxn ang="0">
                  <a:pos x="116" y="184"/>
                </a:cxn>
                <a:cxn ang="0">
                  <a:pos x="136" y="150"/>
                </a:cxn>
                <a:cxn ang="0">
                  <a:pos x="184" y="62"/>
                </a:cxn>
                <a:cxn ang="0">
                  <a:pos x="177" y="50"/>
                </a:cxn>
                <a:cxn ang="0">
                  <a:pos x="173" y="39"/>
                </a:cxn>
                <a:cxn ang="0">
                  <a:pos x="163" y="7"/>
                </a:cxn>
                <a:cxn ang="0">
                  <a:pos x="157" y="0"/>
                </a:cxn>
                <a:cxn ang="0">
                  <a:pos x="145" y="0"/>
                </a:cxn>
                <a:cxn ang="0">
                  <a:pos x="134" y="7"/>
                </a:cxn>
                <a:cxn ang="0">
                  <a:pos x="102" y="21"/>
                </a:cxn>
                <a:cxn ang="0">
                  <a:pos x="89" y="23"/>
                </a:cxn>
                <a:cxn ang="0">
                  <a:pos x="82" y="19"/>
                </a:cxn>
              </a:cxnLst>
              <a:rect l="0" t="0" r="r" b="b"/>
              <a:pathLst>
                <a:path w="184" h="279">
                  <a:moveTo>
                    <a:pt x="82" y="19"/>
                  </a:moveTo>
                  <a:lnTo>
                    <a:pt x="57" y="68"/>
                  </a:lnTo>
                  <a:lnTo>
                    <a:pt x="43" y="103"/>
                  </a:lnTo>
                  <a:lnTo>
                    <a:pt x="9" y="177"/>
                  </a:lnTo>
                  <a:lnTo>
                    <a:pt x="2" y="227"/>
                  </a:lnTo>
                  <a:lnTo>
                    <a:pt x="0" y="254"/>
                  </a:lnTo>
                  <a:lnTo>
                    <a:pt x="5" y="268"/>
                  </a:lnTo>
                  <a:lnTo>
                    <a:pt x="12" y="275"/>
                  </a:lnTo>
                  <a:lnTo>
                    <a:pt x="21" y="279"/>
                  </a:lnTo>
                  <a:lnTo>
                    <a:pt x="36" y="277"/>
                  </a:lnTo>
                  <a:lnTo>
                    <a:pt x="52" y="264"/>
                  </a:lnTo>
                  <a:lnTo>
                    <a:pt x="82" y="236"/>
                  </a:lnTo>
                  <a:lnTo>
                    <a:pt x="98" y="218"/>
                  </a:lnTo>
                  <a:lnTo>
                    <a:pt x="116" y="184"/>
                  </a:lnTo>
                  <a:lnTo>
                    <a:pt x="136" y="150"/>
                  </a:lnTo>
                  <a:lnTo>
                    <a:pt x="184" y="62"/>
                  </a:lnTo>
                  <a:lnTo>
                    <a:pt x="177" y="50"/>
                  </a:lnTo>
                  <a:lnTo>
                    <a:pt x="173" y="39"/>
                  </a:lnTo>
                  <a:lnTo>
                    <a:pt x="163" y="7"/>
                  </a:lnTo>
                  <a:lnTo>
                    <a:pt x="157" y="0"/>
                  </a:lnTo>
                  <a:lnTo>
                    <a:pt x="145" y="0"/>
                  </a:lnTo>
                  <a:lnTo>
                    <a:pt x="134" y="7"/>
                  </a:lnTo>
                  <a:lnTo>
                    <a:pt x="102" y="21"/>
                  </a:lnTo>
                  <a:lnTo>
                    <a:pt x="89" y="23"/>
                  </a:lnTo>
                  <a:lnTo>
                    <a:pt x="82" y="19"/>
                  </a:lnTo>
                  <a:close/>
                </a:path>
              </a:pathLst>
            </a:custGeom>
            <a:gradFill rotWithShape="0">
              <a:gsLst>
                <a:gs pos="0">
                  <a:srgbClr val="FFFF66"/>
                </a:gs>
                <a:gs pos="100000">
                  <a:srgbClr val="FFFFFF"/>
                </a:gs>
              </a:gsLst>
              <a:lin ang="0" scaled="1"/>
            </a:gra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28" name="Group 352"/>
          <p:cNvGrpSpPr>
            <a:grpSpLocks/>
          </p:cNvGrpSpPr>
          <p:nvPr/>
        </p:nvGrpSpPr>
        <p:grpSpPr bwMode="auto">
          <a:xfrm>
            <a:off x="1835150" y="3408363"/>
            <a:ext cx="795338" cy="1144587"/>
            <a:chOff x="2894" y="1972"/>
            <a:chExt cx="501" cy="721"/>
          </a:xfrm>
        </p:grpSpPr>
        <p:sp>
          <p:nvSpPr>
            <p:cNvPr id="24925" name="Freeform 349"/>
            <p:cNvSpPr>
              <a:spLocks/>
            </p:cNvSpPr>
            <p:nvPr/>
          </p:nvSpPr>
          <p:spPr bwMode="auto">
            <a:xfrm rot="-149859">
              <a:off x="3026" y="1972"/>
              <a:ext cx="369" cy="270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2" y="89"/>
                </a:cxn>
                <a:cxn ang="0">
                  <a:pos x="0" y="52"/>
                </a:cxn>
                <a:cxn ang="0">
                  <a:pos x="5" y="30"/>
                </a:cxn>
                <a:cxn ang="0">
                  <a:pos x="23" y="0"/>
                </a:cxn>
                <a:cxn ang="0">
                  <a:pos x="52" y="0"/>
                </a:cxn>
                <a:cxn ang="0">
                  <a:pos x="59" y="11"/>
                </a:cxn>
                <a:cxn ang="0">
                  <a:pos x="39" y="59"/>
                </a:cxn>
                <a:cxn ang="0">
                  <a:pos x="59" y="11"/>
                </a:cxn>
                <a:cxn ang="0">
                  <a:pos x="68" y="5"/>
                </a:cxn>
                <a:cxn ang="0">
                  <a:pos x="79" y="0"/>
                </a:cxn>
                <a:cxn ang="0">
                  <a:pos x="102" y="2"/>
                </a:cxn>
                <a:cxn ang="0">
                  <a:pos x="138" y="18"/>
                </a:cxn>
                <a:cxn ang="0">
                  <a:pos x="150" y="41"/>
                </a:cxn>
                <a:cxn ang="0">
                  <a:pos x="148" y="61"/>
                </a:cxn>
                <a:cxn ang="0">
                  <a:pos x="138" y="89"/>
                </a:cxn>
                <a:cxn ang="0">
                  <a:pos x="148" y="61"/>
                </a:cxn>
                <a:cxn ang="0">
                  <a:pos x="150" y="41"/>
                </a:cxn>
                <a:cxn ang="0">
                  <a:pos x="161" y="30"/>
                </a:cxn>
                <a:cxn ang="0">
                  <a:pos x="188" y="27"/>
                </a:cxn>
                <a:cxn ang="0">
                  <a:pos x="211" y="32"/>
                </a:cxn>
                <a:cxn ang="0">
                  <a:pos x="234" y="36"/>
                </a:cxn>
                <a:cxn ang="0">
                  <a:pos x="243" y="48"/>
                </a:cxn>
                <a:cxn ang="0">
                  <a:pos x="245" y="84"/>
                </a:cxn>
                <a:cxn ang="0">
                  <a:pos x="240" y="107"/>
                </a:cxn>
                <a:cxn ang="0">
                  <a:pos x="213" y="145"/>
                </a:cxn>
                <a:cxn ang="0">
                  <a:pos x="197" y="177"/>
                </a:cxn>
                <a:cxn ang="0">
                  <a:pos x="154" y="179"/>
                </a:cxn>
                <a:cxn ang="0">
                  <a:pos x="109" y="170"/>
                </a:cxn>
                <a:cxn ang="0">
                  <a:pos x="57" y="157"/>
                </a:cxn>
                <a:cxn ang="0">
                  <a:pos x="5" y="134"/>
                </a:cxn>
              </a:cxnLst>
              <a:rect l="0" t="0" r="r" b="b"/>
              <a:pathLst>
                <a:path w="245" h="179">
                  <a:moveTo>
                    <a:pt x="5" y="134"/>
                  </a:moveTo>
                  <a:lnTo>
                    <a:pt x="2" y="89"/>
                  </a:lnTo>
                  <a:lnTo>
                    <a:pt x="0" y="52"/>
                  </a:lnTo>
                  <a:lnTo>
                    <a:pt x="5" y="30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59" y="11"/>
                  </a:lnTo>
                  <a:lnTo>
                    <a:pt x="39" y="59"/>
                  </a:lnTo>
                  <a:lnTo>
                    <a:pt x="59" y="11"/>
                  </a:lnTo>
                  <a:lnTo>
                    <a:pt x="68" y="5"/>
                  </a:lnTo>
                  <a:lnTo>
                    <a:pt x="79" y="0"/>
                  </a:lnTo>
                  <a:lnTo>
                    <a:pt x="102" y="2"/>
                  </a:lnTo>
                  <a:lnTo>
                    <a:pt x="138" y="18"/>
                  </a:lnTo>
                  <a:lnTo>
                    <a:pt x="150" y="41"/>
                  </a:lnTo>
                  <a:lnTo>
                    <a:pt x="148" y="61"/>
                  </a:lnTo>
                  <a:lnTo>
                    <a:pt x="138" y="89"/>
                  </a:lnTo>
                  <a:lnTo>
                    <a:pt x="148" y="61"/>
                  </a:lnTo>
                  <a:lnTo>
                    <a:pt x="150" y="41"/>
                  </a:lnTo>
                  <a:lnTo>
                    <a:pt x="161" y="30"/>
                  </a:lnTo>
                  <a:lnTo>
                    <a:pt x="188" y="27"/>
                  </a:lnTo>
                  <a:lnTo>
                    <a:pt x="211" y="32"/>
                  </a:lnTo>
                  <a:lnTo>
                    <a:pt x="234" y="36"/>
                  </a:lnTo>
                  <a:lnTo>
                    <a:pt x="243" y="48"/>
                  </a:lnTo>
                  <a:lnTo>
                    <a:pt x="245" y="84"/>
                  </a:lnTo>
                  <a:lnTo>
                    <a:pt x="240" y="107"/>
                  </a:lnTo>
                  <a:lnTo>
                    <a:pt x="213" y="145"/>
                  </a:lnTo>
                  <a:lnTo>
                    <a:pt x="197" y="177"/>
                  </a:lnTo>
                  <a:lnTo>
                    <a:pt x="154" y="179"/>
                  </a:lnTo>
                  <a:lnTo>
                    <a:pt x="109" y="170"/>
                  </a:lnTo>
                  <a:lnTo>
                    <a:pt x="57" y="157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26" name="Freeform 350"/>
            <p:cNvSpPr>
              <a:spLocks/>
            </p:cNvSpPr>
            <p:nvPr/>
          </p:nvSpPr>
          <p:spPr bwMode="auto">
            <a:xfrm rot="-149859">
              <a:off x="2894" y="2178"/>
              <a:ext cx="443" cy="515"/>
            </a:xfrm>
            <a:custGeom>
              <a:avLst/>
              <a:gdLst/>
              <a:ahLst/>
              <a:cxnLst>
                <a:cxn ang="0">
                  <a:pos x="294" y="43"/>
                </a:cxn>
                <a:cxn ang="0">
                  <a:pos x="251" y="45"/>
                </a:cxn>
                <a:cxn ang="0">
                  <a:pos x="206" y="36"/>
                </a:cxn>
                <a:cxn ang="0">
                  <a:pos x="154" y="23"/>
                </a:cxn>
                <a:cxn ang="0">
                  <a:pos x="102" y="0"/>
                </a:cxn>
                <a:cxn ang="0">
                  <a:pos x="88" y="54"/>
                </a:cxn>
                <a:cxn ang="0">
                  <a:pos x="47" y="138"/>
                </a:cxn>
                <a:cxn ang="0">
                  <a:pos x="22" y="224"/>
                </a:cxn>
                <a:cxn ang="0">
                  <a:pos x="0" y="265"/>
                </a:cxn>
                <a:cxn ang="0">
                  <a:pos x="0" y="295"/>
                </a:cxn>
                <a:cxn ang="0">
                  <a:pos x="9" y="304"/>
                </a:cxn>
                <a:cxn ang="0">
                  <a:pos x="34" y="295"/>
                </a:cxn>
                <a:cxn ang="0">
                  <a:pos x="54" y="277"/>
                </a:cxn>
                <a:cxn ang="0">
                  <a:pos x="81" y="224"/>
                </a:cxn>
                <a:cxn ang="0">
                  <a:pos x="172" y="118"/>
                </a:cxn>
                <a:cxn ang="0">
                  <a:pos x="176" y="125"/>
                </a:cxn>
                <a:cxn ang="0">
                  <a:pos x="183" y="145"/>
                </a:cxn>
                <a:cxn ang="0">
                  <a:pos x="186" y="168"/>
                </a:cxn>
                <a:cxn ang="0">
                  <a:pos x="179" y="202"/>
                </a:cxn>
                <a:cxn ang="0">
                  <a:pos x="158" y="254"/>
                </a:cxn>
                <a:cxn ang="0">
                  <a:pos x="140" y="286"/>
                </a:cxn>
                <a:cxn ang="0">
                  <a:pos x="129" y="317"/>
                </a:cxn>
                <a:cxn ang="0">
                  <a:pos x="140" y="338"/>
                </a:cxn>
                <a:cxn ang="0">
                  <a:pos x="149" y="342"/>
                </a:cxn>
                <a:cxn ang="0">
                  <a:pos x="174" y="333"/>
                </a:cxn>
                <a:cxn ang="0">
                  <a:pos x="215" y="290"/>
                </a:cxn>
                <a:cxn ang="0">
                  <a:pos x="247" y="252"/>
                </a:cxn>
                <a:cxn ang="0">
                  <a:pos x="258" y="231"/>
                </a:cxn>
                <a:cxn ang="0">
                  <a:pos x="267" y="186"/>
                </a:cxn>
                <a:cxn ang="0">
                  <a:pos x="267" y="129"/>
                </a:cxn>
                <a:cxn ang="0">
                  <a:pos x="276" y="93"/>
                </a:cxn>
                <a:cxn ang="0">
                  <a:pos x="294" y="43"/>
                </a:cxn>
              </a:cxnLst>
              <a:rect l="0" t="0" r="r" b="b"/>
              <a:pathLst>
                <a:path w="294" h="342">
                  <a:moveTo>
                    <a:pt x="294" y="43"/>
                  </a:moveTo>
                  <a:lnTo>
                    <a:pt x="251" y="45"/>
                  </a:lnTo>
                  <a:lnTo>
                    <a:pt x="206" y="36"/>
                  </a:lnTo>
                  <a:lnTo>
                    <a:pt x="154" y="23"/>
                  </a:lnTo>
                  <a:lnTo>
                    <a:pt x="102" y="0"/>
                  </a:lnTo>
                  <a:lnTo>
                    <a:pt x="88" y="54"/>
                  </a:lnTo>
                  <a:lnTo>
                    <a:pt x="47" y="138"/>
                  </a:lnTo>
                  <a:lnTo>
                    <a:pt x="22" y="224"/>
                  </a:lnTo>
                  <a:lnTo>
                    <a:pt x="0" y="265"/>
                  </a:lnTo>
                  <a:lnTo>
                    <a:pt x="0" y="295"/>
                  </a:lnTo>
                  <a:lnTo>
                    <a:pt x="9" y="304"/>
                  </a:lnTo>
                  <a:lnTo>
                    <a:pt x="34" y="295"/>
                  </a:lnTo>
                  <a:lnTo>
                    <a:pt x="54" y="277"/>
                  </a:lnTo>
                  <a:lnTo>
                    <a:pt x="81" y="224"/>
                  </a:lnTo>
                  <a:lnTo>
                    <a:pt x="172" y="118"/>
                  </a:lnTo>
                  <a:lnTo>
                    <a:pt x="176" y="125"/>
                  </a:lnTo>
                  <a:lnTo>
                    <a:pt x="183" y="145"/>
                  </a:lnTo>
                  <a:lnTo>
                    <a:pt x="186" y="168"/>
                  </a:lnTo>
                  <a:lnTo>
                    <a:pt x="179" y="202"/>
                  </a:lnTo>
                  <a:lnTo>
                    <a:pt x="158" y="254"/>
                  </a:lnTo>
                  <a:lnTo>
                    <a:pt x="140" y="286"/>
                  </a:lnTo>
                  <a:lnTo>
                    <a:pt x="129" y="317"/>
                  </a:lnTo>
                  <a:lnTo>
                    <a:pt x="140" y="338"/>
                  </a:lnTo>
                  <a:lnTo>
                    <a:pt x="149" y="342"/>
                  </a:lnTo>
                  <a:lnTo>
                    <a:pt x="174" y="333"/>
                  </a:lnTo>
                  <a:lnTo>
                    <a:pt x="215" y="290"/>
                  </a:lnTo>
                  <a:lnTo>
                    <a:pt x="247" y="252"/>
                  </a:lnTo>
                  <a:lnTo>
                    <a:pt x="258" y="231"/>
                  </a:lnTo>
                  <a:lnTo>
                    <a:pt x="267" y="186"/>
                  </a:lnTo>
                  <a:lnTo>
                    <a:pt x="267" y="129"/>
                  </a:lnTo>
                  <a:lnTo>
                    <a:pt x="276" y="93"/>
                  </a:lnTo>
                  <a:lnTo>
                    <a:pt x="294" y="43"/>
                  </a:lnTo>
                  <a:close/>
                </a:path>
              </a:pathLst>
            </a:custGeom>
            <a:gradFill rotWithShape="0">
              <a:gsLst>
                <a:gs pos="0">
                  <a:srgbClr val="FFFF66"/>
                </a:gs>
                <a:gs pos="100000">
                  <a:srgbClr val="FFFFFF"/>
                </a:gs>
              </a:gsLst>
              <a:lin ang="0" scaled="1"/>
            </a:gra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4927" name="Freeform 351"/>
          <p:cNvSpPr>
            <a:spLocks/>
          </p:cNvSpPr>
          <p:nvPr/>
        </p:nvSpPr>
        <p:spPr bwMode="auto">
          <a:xfrm rot="-149859">
            <a:off x="684213" y="2039938"/>
            <a:ext cx="4670425" cy="3836987"/>
          </a:xfrm>
          <a:custGeom>
            <a:avLst/>
            <a:gdLst/>
            <a:ahLst/>
            <a:cxnLst>
              <a:cxn ang="0">
                <a:pos x="174" y="99"/>
              </a:cxn>
              <a:cxn ang="0">
                <a:pos x="146" y="44"/>
              </a:cxn>
              <a:cxn ang="0">
                <a:pos x="97" y="3"/>
              </a:cxn>
              <a:cxn ang="0">
                <a:pos x="26" y="25"/>
              </a:cxn>
              <a:cxn ang="0">
                <a:pos x="1" y="104"/>
              </a:cxn>
              <a:cxn ang="0">
                <a:pos x="26" y="174"/>
              </a:cxn>
              <a:cxn ang="0">
                <a:pos x="156" y="620"/>
              </a:cxn>
              <a:cxn ang="0">
                <a:pos x="212" y="843"/>
              </a:cxn>
              <a:cxn ang="0">
                <a:pos x="277" y="1010"/>
              </a:cxn>
              <a:cxn ang="0">
                <a:pos x="509" y="1121"/>
              </a:cxn>
              <a:cxn ang="0">
                <a:pos x="736" y="1179"/>
              </a:cxn>
              <a:cxn ang="0">
                <a:pos x="973" y="1289"/>
              </a:cxn>
              <a:cxn ang="0">
                <a:pos x="1187" y="1409"/>
              </a:cxn>
              <a:cxn ang="0">
                <a:pos x="1540" y="1567"/>
              </a:cxn>
              <a:cxn ang="0">
                <a:pos x="1837" y="1595"/>
              </a:cxn>
              <a:cxn ang="0">
                <a:pos x="1940" y="1512"/>
              </a:cxn>
              <a:cxn ang="0">
                <a:pos x="1912" y="1400"/>
              </a:cxn>
              <a:cxn ang="0">
                <a:pos x="1902" y="1275"/>
              </a:cxn>
              <a:cxn ang="0">
                <a:pos x="1940" y="1131"/>
              </a:cxn>
            </a:cxnLst>
            <a:rect l="0" t="0" r="r" b="b"/>
            <a:pathLst>
              <a:path w="1952" h="1604">
                <a:moveTo>
                  <a:pt x="174" y="99"/>
                </a:moveTo>
                <a:cubicBezTo>
                  <a:pt x="167" y="77"/>
                  <a:pt x="159" y="60"/>
                  <a:pt x="146" y="44"/>
                </a:cubicBezTo>
                <a:cubicBezTo>
                  <a:pt x="133" y="28"/>
                  <a:pt x="117" y="6"/>
                  <a:pt x="97" y="3"/>
                </a:cubicBezTo>
                <a:cubicBezTo>
                  <a:pt x="77" y="0"/>
                  <a:pt x="42" y="8"/>
                  <a:pt x="26" y="25"/>
                </a:cubicBezTo>
                <a:cubicBezTo>
                  <a:pt x="10" y="42"/>
                  <a:pt x="1" y="79"/>
                  <a:pt x="1" y="104"/>
                </a:cubicBezTo>
                <a:cubicBezTo>
                  <a:pt x="1" y="129"/>
                  <a:pt x="0" y="88"/>
                  <a:pt x="26" y="174"/>
                </a:cubicBezTo>
                <a:cubicBezTo>
                  <a:pt x="52" y="260"/>
                  <a:pt x="125" y="508"/>
                  <a:pt x="156" y="620"/>
                </a:cubicBezTo>
                <a:cubicBezTo>
                  <a:pt x="187" y="732"/>
                  <a:pt x="192" y="778"/>
                  <a:pt x="212" y="843"/>
                </a:cubicBezTo>
                <a:cubicBezTo>
                  <a:pt x="232" y="908"/>
                  <a:pt x="228" y="964"/>
                  <a:pt x="277" y="1010"/>
                </a:cubicBezTo>
                <a:cubicBezTo>
                  <a:pt x="326" y="1056"/>
                  <a:pt x="433" y="1093"/>
                  <a:pt x="509" y="1121"/>
                </a:cubicBezTo>
                <a:cubicBezTo>
                  <a:pt x="585" y="1149"/>
                  <a:pt x="659" y="1151"/>
                  <a:pt x="736" y="1179"/>
                </a:cubicBezTo>
                <a:cubicBezTo>
                  <a:pt x="813" y="1207"/>
                  <a:pt x="898" y="1251"/>
                  <a:pt x="973" y="1289"/>
                </a:cubicBezTo>
                <a:cubicBezTo>
                  <a:pt x="1048" y="1327"/>
                  <a:pt x="1093" y="1363"/>
                  <a:pt x="1187" y="1409"/>
                </a:cubicBezTo>
                <a:cubicBezTo>
                  <a:pt x="1281" y="1455"/>
                  <a:pt x="1432" y="1536"/>
                  <a:pt x="1540" y="1567"/>
                </a:cubicBezTo>
                <a:cubicBezTo>
                  <a:pt x="1648" y="1598"/>
                  <a:pt x="1770" y="1604"/>
                  <a:pt x="1837" y="1595"/>
                </a:cubicBezTo>
                <a:cubicBezTo>
                  <a:pt x="1904" y="1586"/>
                  <a:pt x="1928" y="1544"/>
                  <a:pt x="1940" y="1512"/>
                </a:cubicBezTo>
                <a:cubicBezTo>
                  <a:pt x="1952" y="1480"/>
                  <a:pt x="1918" y="1439"/>
                  <a:pt x="1912" y="1400"/>
                </a:cubicBezTo>
                <a:cubicBezTo>
                  <a:pt x="1906" y="1361"/>
                  <a:pt x="1897" y="1320"/>
                  <a:pt x="1902" y="1275"/>
                </a:cubicBezTo>
                <a:cubicBezTo>
                  <a:pt x="1907" y="1230"/>
                  <a:pt x="1932" y="1161"/>
                  <a:pt x="1940" y="113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24945" name="Group 369"/>
          <p:cNvGrpSpPr>
            <a:grpSpLocks/>
          </p:cNvGrpSpPr>
          <p:nvPr/>
        </p:nvGrpSpPr>
        <p:grpSpPr bwMode="auto">
          <a:xfrm>
            <a:off x="2843213" y="3408363"/>
            <a:ext cx="750887" cy="1136650"/>
            <a:chOff x="2336" y="1152"/>
            <a:chExt cx="690" cy="1044"/>
          </a:xfrm>
        </p:grpSpPr>
        <p:sp>
          <p:nvSpPr>
            <p:cNvPr id="24939" name="Freeform 363"/>
            <p:cNvSpPr>
              <a:spLocks/>
            </p:cNvSpPr>
            <p:nvPr/>
          </p:nvSpPr>
          <p:spPr bwMode="auto">
            <a:xfrm>
              <a:off x="2403" y="1152"/>
              <a:ext cx="587" cy="362"/>
            </a:xfrm>
            <a:custGeom>
              <a:avLst/>
              <a:gdLst/>
              <a:ahLst/>
              <a:cxnLst>
                <a:cxn ang="0">
                  <a:pos x="67" y="339"/>
                </a:cxn>
                <a:cxn ang="0">
                  <a:pos x="29" y="235"/>
                </a:cxn>
                <a:cxn ang="0">
                  <a:pos x="0" y="158"/>
                </a:cxn>
                <a:cxn ang="0">
                  <a:pos x="0" y="108"/>
                </a:cxn>
                <a:cxn ang="0">
                  <a:pos x="35" y="34"/>
                </a:cxn>
                <a:cxn ang="0">
                  <a:pos x="109" y="14"/>
                </a:cxn>
                <a:cxn ang="0">
                  <a:pos x="135" y="35"/>
                </a:cxn>
                <a:cxn ang="0">
                  <a:pos x="110" y="111"/>
                </a:cxn>
                <a:cxn ang="0">
                  <a:pos x="135" y="35"/>
                </a:cxn>
                <a:cxn ang="0">
                  <a:pos x="155" y="9"/>
                </a:cxn>
                <a:cxn ang="0">
                  <a:pos x="207" y="6"/>
                </a:cxn>
                <a:cxn ang="0">
                  <a:pos x="264" y="5"/>
                </a:cxn>
                <a:cxn ang="0">
                  <a:pos x="342" y="6"/>
                </a:cxn>
                <a:cxn ang="0">
                  <a:pos x="387" y="51"/>
                </a:cxn>
                <a:cxn ang="0">
                  <a:pos x="393" y="83"/>
                </a:cxn>
                <a:cxn ang="0">
                  <a:pos x="404" y="126"/>
                </a:cxn>
                <a:cxn ang="0">
                  <a:pos x="393" y="98"/>
                </a:cxn>
                <a:cxn ang="0">
                  <a:pos x="387" y="51"/>
                </a:cxn>
                <a:cxn ang="0">
                  <a:pos x="407" y="23"/>
                </a:cxn>
                <a:cxn ang="0">
                  <a:pos x="480" y="2"/>
                </a:cxn>
                <a:cxn ang="0">
                  <a:pos x="533" y="0"/>
                </a:cxn>
                <a:cxn ang="0">
                  <a:pos x="586" y="2"/>
                </a:cxn>
                <a:cxn ang="0">
                  <a:pos x="629" y="17"/>
                </a:cxn>
                <a:cxn ang="0">
                  <a:pos x="655" y="98"/>
                </a:cxn>
                <a:cxn ang="0">
                  <a:pos x="659" y="149"/>
                </a:cxn>
                <a:cxn ang="0">
                  <a:pos x="615" y="246"/>
                </a:cxn>
                <a:cxn ang="0">
                  <a:pos x="594" y="326"/>
                </a:cxn>
                <a:cxn ang="0">
                  <a:pos x="480" y="355"/>
                </a:cxn>
                <a:cxn ang="0">
                  <a:pos x="364" y="361"/>
                </a:cxn>
                <a:cxn ang="0">
                  <a:pos x="216" y="361"/>
                </a:cxn>
                <a:cxn ang="0">
                  <a:pos x="67" y="339"/>
                </a:cxn>
              </a:cxnLst>
              <a:rect l="0" t="0" r="r" b="b"/>
              <a:pathLst>
                <a:path w="660" h="362">
                  <a:moveTo>
                    <a:pt x="67" y="339"/>
                  </a:moveTo>
                  <a:lnTo>
                    <a:pt x="29" y="235"/>
                  </a:lnTo>
                  <a:lnTo>
                    <a:pt x="0" y="158"/>
                  </a:lnTo>
                  <a:lnTo>
                    <a:pt x="0" y="108"/>
                  </a:lnTo>
                  <a:lnTo>
                    <a:pt x="35" y="34"/>
                  </a:lnTo>
                  <a:lnTo>
                    <a:pt x="109" y="14"/>
                  </a:lnTo>
                  <a:lnTo>
                    <a:pt x="135" y="35"/>
                  </a:lnTo>
                  <a:lnTo>
                    <a:pt x="110" y="111"/>
                  </a:lnTo>
                  <a:lnTo>
                    <a:pt x="135" y="35"/>
                  </a:lnTo>
                  <a:lnTo>
                    <a:pt x="155" y="9"/>
                  </a:lnTo>
                  <a:lnTo>
                    <a:pt x="207" y="6"/>
                  </a:lnTo>
                  <a:lnTo>
                    <a:pt x="264" y="5"/>
                  </a:lnTo>
                  <a:lnTo>
                    <a:pt x="342" y="6"/>
                  </a:lnTo>
                  <a:lnTo>
                    <a:pt x="387" y="51"/>
                  </a:lnTo>
                  <a:lnTo>
                    <a:pt x="393" y="83"/>
                  </a:lnTo>
                  <a:lnTo>
                    <a:pt x="404" y="126"/>
                  </a:lnTo>
                  <a:lnTo>
                    <a:pt x="393" y="98"/>
                  </a:lnTo>
                  <a:lnTo>
                    <a:pt x="387" y="51"/>
                  </a:lnTo>
                  <a:lnTo>
                    <a:pt x="407" y="23"/>
                  </a:lnTo>
                  <a:lnTo>
                    <a:pt x="480" y="2"/>
                  </a:lnTo>
                  <a:lnTo>
                    <a:pt x="533" y="0"/>
                  </a:lnTo>
                  <a:lnTo>
                    <a:pt x="586" y="2"/>
                  </a:lnTo>
                  <a:lnTo>
                    <a:pt x="629" y="17"/>
                  </a:lnTo>
                  <a:lnTo>
                    <a:pt x="655" y="98"/>
                  </a:lnTo>
                  <a:lnTo>
                    <a:pt x="659" y="149"/>
                  </a:lnTo>
                  <a:lnTo>
                    <a:pt x="615" y="246"/>
                  </a:lnTo>
                  <a:lnTo>
                    <a:pt x="594" y="326"/>
                  </a:lnTo>
                  <a:lnTo>
                    <a:pt x="480" y="355"/>
                  </a:lnTo>
                  <a:lnTo>
                    <a:pt x="364" y="361"/>
                  </a:lnTo>
                  <a:lnTo>
                    <a:pt x="216" y="361"/>
                  </a:lnTo>
                  <a:lnTo>
                    <a:pt x="67" y="339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940" name="Freeform 364"/>
            <p:cNvSpPr>
              <a:spLocks/>
            </p:cNvSpPr>
            <p:nvPr/>
          </p:nvSpPr>
          <p:spPr bwMode="auto">
            <a:xfrm>
              <a:off x="2336" y="1480"/>
              <a:ext cx="690" cy="716"/>
            </a:xfrm>
            <a:custGeom>
              <a:avLst/>
              <a:gdLst/>
              <a:ahLst/>
              <a:cxnLst>
                <a:cxn ang="0">
                  <a:pos x="662" y="0"/>
                </a:cxn>
                <a:cxn ang="0">
                  <a:pos x="530" y="23"/>
                </a:cxn>
                <a:cxn ang="0">
                  <a:pos x="418" y="28"/>
                </a:cxn>
                <a:cxn ang="0">
                  <a:pos x="283" y="34"/>
                </a:cxn>
                <a:cxn ang="0">
                  <a:pos x="144" y="15"/>
                </a:cxn>
                <a:cxn ang="0">
                  <a:pos x="124" y="132"/>
                </a:cxn>
                <a:cxn ang="0">
                  <a:pos x="44" y="278"/>
                </a:cxn>
                <a:cxn ang="0">
                  <a:pos x="15" y="405"/>
                </a:cxn>
                <a:cxn ang="0">
                  <a:pos x="0" y="525"/>
                </a:cxn>
                <a:cxn ang="0">
                  <a:pos x="21" y="646"/>
                </a:cxn>
                <a:cxn ang="0">
                  <a:pos x="59" y="706"/>
                </a:cxn>
                <a:cxn ang="0">
                  <a:pos x="118" y="698"/>
                </a:cxn>
                <a:cxn ang="0">
                  <a:pos x="134" y="641"/>
                </a:cxn>
                <a:cxn ang="0">
                  <a:pos x="138" y="540"/>
                </a:cxn>
                <a:cxn ang="0">
                  <a:pos x="156" y="407"/>
                </a:cxn>
                <a:cxn ang="0">
                  <a:pos x="219" y="293"/>
                </a:cxn>
                <a:cxn ang="0">
                  <a:pos x="311" y="227"/>
                </a:cxn>
                <a:cxn ang="0">
                  <a:pos x="401" y="201"/>
                </a:cxn>
                <a:cxn ang="0">
                  <a:pos x="501" y="233"/>
                </a:cxn>
                <a:cxn ang="0">
                  <a:pos x="570" y="330"/>
                </a:cxn>
                <a:cxn ang="0">
                  <a:pos x="608" y="407"/>
                </a:cxn>
                <a:cxn ang="0">
                  <a:pos x="637" y="483"/>
                </a:cxn>
                <a:cxn ang="0">
                  <a:pos x="647" y="563"/>
                </a:cxn>
                <a:cxn ang="0">
                  <a:pos x="644" y="641"/>
                </a:cxn>
                <a:cxn ang="0">
                  <a:pos x="644" y="695"/>
                </a:cxn>
                <a:cxn ang="0">
                  <a:pos x="694" y="715"/>
                </a:cxn>
                <a:cxn ang="0">
                  <a:pos x="743" y="657"/>
                </a:cxn>
                <a:cxn ang="0">
                  <a:pos x="769" y="558"/>
                </a:cxn>
                <a:cxn ang="0">
                  <a:pos x="776" y="472"/>
                </a:cxn>
                <a:cxn ang="0">
                  <a:pos x="757" y="384"/>
                </a:cxn>
                <a:cxn ang="0">
                  <a:pos x="705" y="278"/>
                </a:cxn>
                <a:cxn ang="0">
                  <a:pos x="667" y="189"/>
                </a:cxn>
                <a:cxn ang="0">
                  <a:pos x="647" y="100"/>
                </a:cxn>
                <a:cxn ang="0">
                  <a:pos x="662" y="0"/>
                </a:cxn>
              </a:cxnLst>
              <a:rect l="0" t="0" r="r" b="b"/>
              <a:pathLst>
                <a:path w="777" h="716">
                  <a:moveTo>
                    <a:pt x="662" y="0"/>
                  </a:moveTo>
                  <a:lnTo>
                    <a:pt x="530" y="23"/>
                  </a:lnTo>
                  <a:lnTo>
                    <a:pt x="418" y="28"/>
                  </a:lnTo>
                  <a:lnTo>
                    <a:pt x="283" y="34"/>
                  </a:lnTo>
                  <a:lnTo>
                    <a:pt x="144" y="15"/>
                  </a:lnTo>
                  <a:lnTo>
                    <a:pt x="124" y="132"/>
                  </a:lnTo>
                  <a:lnTo>
                    <a:pt x="44" y="278"/>
                  </a:lnTo>
                  <a:lnTo>
                    <a:pt x="15" y="405"/>
                  </a:lnTo>
                  <a:lnTo>
                    <a:pt x="0" y="525"/>
                  </a:lnTo>
                  <a:lnTo>
                    <a:pt x="21" y="646"/>
                  </a:lnTo>
                  <a:lnTo>
                    <a:pt x="59" y="706"/>
                  </a:lnTo>
                  <a:lnTo>
                    <a:pt x="118" y="698"/>
                  </a:lnTo>
                  <a:lnTo>
                    <a:pt x="134" y="641"/>
                  </a:lnTo>
                  <a:lnTo>
                    <a:pt x="138" y="540"/>
                  </a:lnTo>
                  <a:lnTo>
                    <a:pt x="156" y="407"/>
                  </a:lnTo>
                  <a:lnTo>
                    <a:pt x="219" y="293"/>
                  </a:lnTo>
                  <a:lnTo>
                    <a:pt x="311" y="227"/>
                  </a:lnTo>
                  <a:lnTo>
                    <a:pt x="401" y="201"/>
                  </a:lnTo>
                  <a:lnTo>
                    <a:pt x="501" y="233"/>
                  </a:lnTo>
                  <a:lnTo>
                    <a:pt x="570" y="330"/>
                  </a:lnTo>
                  <a:lnTo>
                    <a:pt x="608" y="407"/>
                  </a:lnTo>
                  <a:lnTo>
                    <a:pt x="637" y="483"/>
                  </a:lnTo>
                  <a:lnTo>
                    <a:pt x="647" y="563"/>
                  </a:lnTo>
                  <a:lnTo>
                    <a:pt x="644" y="641"/>
                  </a:lnTo>
                  <a:lnTo>
                    <a:pt x="644" y="695"/>
                  </a:lnTo>
                  <a:lnTo>
                    <a:pt x="694" y="715"/>
                  </a:lnTo>
                  <a:lnTo>
                    <a:pt x="743" y="657"/>
                  </a:lnTo>
                  <a:lnTo>
                    <a:pt x="769" y="558"/>
                  </a:lnTo>
                  <a:lnTo>
                    <a:pt x="776" y="472"/>
                  </a:lnTo>
                  <a:lnTo>
                    <a:pt x="757" y="384"/>
                  </a:lnTo>
                  <a:lnTo>
                    <a:pt x="705" y="278"/>
                  </a:lnTo>
                  <a:lnTo>
                    <a:pt x="667" y="189"/>
                  </a:lnTo>
                  <a:lnTo>
                    <a:pt x="647" y="100"/>
                  </a:lnTo>
                  <a:lnTo>
                    <a:pt x="662" y="0"/>
                  </a:lnTo>
                </a:path>
              </a:pathLst>
            </a:custGeom>
            <a:gradFill rotWithShape="0">
              <a:gsLst>
                <a:gs pos="0">
                  <a:srgbClr val="FFFF99"/>
                </a:gs>
                <a:gs pos="100000">
                  <a:srgbClr val="FFFFFF"/>
                </a:gs>
              </a:gsLst>
              <a:lin ang="2700000" scaled="1"/>
            </a:gra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46" name="Group 370"/>
          <p:cNvGrpSpPr>
            <a:grpSpLocks/>
          </p:cNvGrpSpPr>
          <p:nvPr/>
        </p:nvGrpSpPr>
        <p:grpSpPr bwMode="auto">
          <a:xfrm>
            <a:off x="3708400" y="3119438"/>
            <a:ext cx="531813" cy="1743075"/>
            <a:chOff x="4921" y="1207"/>
            <a:chExt cx="391" cy="1280"/>
          </a:xfrm>
        </p:grpSpPr>
        <p:sp>
          <p:nvSpPr>
            <p:cNvPr id="24943" name="Freeform 367"/>
            <p:cNvSpPr>
              <a:spLocks/>
            </p:cNvSpPr>
            <p:nvPr/>
          </p:nvSpPr>
          <p:spPr bwMode="auto">
            <a:xfrm>
              <a:off x="4983" y="1639"/>
              <a:ext cx="280" cy="848"/>
            </a:xfrm>
            <a:custGeom>
              <a:avLst/>
              <a:gdLst/>
              <a:ahLst/>
              <a:cxnLst>
                <a:cxn ang="0">
                  <a:pos x="158" y="51"/>
                </a:cxn>
                <a:cxn ang="0">
                  <a:pos x="64" y="50"/>
                </a:cxn>
                <a:cxn ang="0">
                  <a:pos x="0" y="0"/>
                </a:cxn>
                <a:cxn ang="0">
                  <a:pos x="21" y="142"/>
                </a:cxn>
                <a:cxn ang="0">
                  <a:pos x="48" y="424"/>
                </a:cxn>
                <a:cxn ang="0">
                  <a:pos x="88" y="622"/>
                </a:cxn>
                <a:cxn ang="0">
                  <a:pos x="124" y="793"/>
                </a:cxn>
                <a:cxn ang="0">
                  <a:pos x="156" y="835"/>
                </a:cxn>
                <a:cxn ang="0">
                  <a:pos x="175" y="847"/>
                </a:cxn>
                <a:cxn ang="0">
                  <a:pos x="194" y="834"/>
                </a:cxn>
                <a:cxn ang="0">
                  <a:pos x="224" y="789"/>
                </a:cxn>
                <a:cxn ang="0">
                  <a:pos x="253" y="616"/>
                </a:cxn>
                <a:cxn ang="0">
                  <a:pos x="282" y="419"/>
                </a:cxn>
                <a:cxn ang="0">
                  <a:pos x="295" y="136"/>
                </a:cxn>
                <a:cxn ang="0">
                  <a:pos x="314" y="5"/>
                </a:cxn>
                <a:cxn ang="0">
                  <a:pos x="280" y="32"/>
                </a:cxn>
                <a:cxn ang="0">
                  <a:pos x="158" y="51"/>
                </a:cxn>
              </a:cxnLst>
              <a:rect l="0" t="0" r="r" b="b"/>
              <a:pathLst>
                <a:path w="315" h="848">
                  <a:moveTo>
                    <a:pt x="158" y="51"/>
                  </a:moveTo>
                  <a:lnTo>
                    <a:pt x="64" y="50"/>
                  </a:lnTo>
                  <a:lnTo>
                    <a:pt x="0" y="0"/>
                  </a:lnTo>
                  <a:lnTo>
                    <a:pt x="21" y="142"/>
                  </a:lnTo>
                  <a:lnTo>
                    <a:pt x="48" y="424"/>
                  </a:lnTo>
                  <a:lnTo>
                    <a:pt x="88" y="622"/>
                  </a:lnTo>
                  <a:lnTo>
                    <a:pt x="124" y="793"/>
                  </a:lnTo>
                  <a:lnTo>
                    <a:pt x="156" y="835"/>
                  </a:lnTo>
                  <a:lnTo>
                    <a:pt x="175" y="847"/>
                  </a:lnTo>
                  <a:lnTo>
                    <a:pt x="194" y="834"/>
                  </a:lnTo>
                  <a:lnTo>
                    <a:pt x="224" y="789"/>
                  </a:lnTo>
                  <a:lnTo>
                    <a:pt x="253" y="616"/>
                  </a:lnTo>
                  <a:lnTo>
                    <a:pt x="282" y="419"/>
                  </a:lnTo>
                  <a:lnTo>
                    <a:pt x="295" y="136"/>
                  </a:lnTo>
                  <a:lnTo>
                    <a:pt x="314" y="5"/>
                  </a:lnTo>
                  <a:lnTo>
                    <a:pt x="280" y="32"/>
                  </a:lnTo>
                  <a:lnTo>
                    <a:pt x="158" y="51"/>
                  </a:lnTo>
                </a:path>
              </a:pathLst>
            </a:custGeom>
            <a:gradFill rotWithShape="0">
              <a:gsLst>
                <a:gs pos="0">
                  <a:srgbClr val="FFFF99"/>
                </a:gs>
                <a:gs pos="100000">
                  <a:srgbClr val="FFFFFF"/>
                </a:gs>
              </a:gsLst>
              <a:lin ang="2700000" scaled="1"/>
            </a:gra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4944" name="Freeform 368"/>
            <p:cNvSpPr>
              <a:spLocks/>
            </p:cNvSpPr>
            <p:nvPr/>
          </p:nvSpPr>
          <p:spPr bwMode="auto">
            <a:xfrm>
              <a:off x="4921" y="1207"/>
              <a:ext cx="391" cy="484"/>
            </a:xfrm>
            <a:custGeom>
              <a:avLst/>
              <a:gdLst/>
              <a:ahLst/>
              <a:cxnLst>
                <a:cxn ang="0">
                  <a:pos x="225" y="483"/>
                </a:cxn>
                <a:cxn ang="0">
                  <a:pos x="131" y="481"/>
                </a:cxn>
                <a:cxn ang="0">
                  <a:pos x="68" y="431"/>
                </a:cxn>
                <a:cxn ang="0">
                  <a:pos x="0" y="263"/>
                </a:cxn>
                <a:cxn ang="0">
                  <a:pos x="6" y="176"/>
                </a:cxn>
                <a:cxn ang="0">
                  <a:pos x="36" y="108"/>
                </a:cxn>
                <a:cxn ang="0">
                  <a:pos x="153" y="31"/>
                </a:cxn>
                <a:cxn ang="0">
                  <a:pos x="215" y="0"/>
                </a:cxn>
                <a:cxn ang="0">
                  <a:pos x="246" y="12"/>
                </a:cxn>
                <a:cxn ang="0">
                  <a:pos x="309" y="67"/>
                </a:cxn>
                <a:cxn ang="0">
                  <a:pos x="416" y="138"/>
                </a:cxn>
                <a:cxn ang="0">
                  <a:pos x="439" y="194"/>
                </a:cxn>
                <a:cxn ang="0">
                  <a:pos x="433" y="281"/>
                </a:cxn>
                <a:cxn ang="0">
                  <a:pos x="385" y="394"/>
                </a:cxn>
                <a:cxn ang="0">
                  <a:pos x="382" y="436"/>
                </a:cxn>
                <a:cxn ang="0">
                  <a:pos x="347" y="463"/>
                </a:cxn>
                <a:cxn ang="0">
                  <a:pos x="225" y="483"/>
                </a:cxn>
              </a:cxnLst>
              <a:rect l="0" t="0" r="r" b="b"/>
              <a:pathLst>
                <a:path w="440" h="484">
                  <a:moveTo>
                    <a:pt x="225" y="483"/>
                  </a:moveTo>
                  <a:lnTo>
                    <a:pt x="131" y="481"/>
                  </a:lnTo>
                  <a:lnTo>
                    <a:pt x="68" y="431"/>
                  </a:lnTo>
                  <a:lnTo>
                    <a:pt x="0" y="263"/>
                  </a:lnTo>
                  <a:lnTo>
                    <a:pt x="6" y="176"/>
                  </a:lnTo>
                  <a:lnTo>
                    <a:pt x="36" y="108"/>
                  </a:lnTo>
                  <a:lnTo>
                    <a:pt x="153" y="31"/>
                  </a:lnTo>
                  <a:lnTo>
                    <a:pt x="215" y="0"/>
                  </a:lnTo>
                  <a:lnTo>
                    <a:pt x="246" y="12"/>
                  </a:lnTo>
                  <a:lnTo>
                    <a:pt x="309" y="67"/>
                  </a:lnTo>
                  <a:lnTo>
                    <a:pt x="416" y="138"/>
                  </a:lnTo>
                  <a:lnTo>
                    <a:pt x="439" y="194"/>
                  </a:lnTo>
                  <a:lnTo>
                    <a:pt x="433" y="281"/>
                  </a:lnTo>
                  <a:lnTo>
                    <a:pt x="385" y="394"/>
                  </a:lnTo>
                  <a:lnTo>
                    <a:pt x="382" y="436"/>
                  </a:lnTo>
                  <a:lnTo>
                    <a:pt x="347" y="463"/>
                  </a:lnTo>
                  <a:lnTo>
                    <a:pt x="225" y="483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51" name="Group 375"/>
          <p:cNvGrpSpPr>
            <a:grpSpLocks/>
          </p:cNvGrpSpPr>
          <p:nvPr/>
        </p:nvGrpSpPr>
        <p:grpSpPr bwMode="auto">
          <a:xfrm rot="226991">
            <a:off x="2268538" y="2111375"/>
            <a:ext cx="657225" cy="1322388"/>
            <a:chOff x="3060" y="1614"/>
            <a:chExt cx="345" cy="693"/>
          </a:xfrm>
        </p:grpSpPr>
        <p:sp>
          <p:nvSpPr>
            <p:cNvPr id="24952" name="Freeform 376"/>
            <p:cNvSpPr>
              <a:spLocks/>
            </p:cNvSpPr>
            <p:nvPr/>
          </p:nvSpPr>
          <p:spPr bwMode="auto">
            <a:xfrm>
              <a:off x="3060" y="2065"/>
              <a:ext cx="342" cy="242"/>
            </a:xfrm>
            <a:custGeom>
              <a:avLst/>
              <a:gdLst/>
              <a:ahLst/>
              <a:cxnLst>
                <a:cxn ang="0">
                  <a:pos x="39" y="2"/>
                </a:cxn>
                <a:cxn ang="0">
                  <a:pos x="14" y="52"/>
                </a:cxn>
                <a:cxn ang="0">
                  <a:pos x="7" y="70"/>
                </a:cxn>
                <a:cxn ang="0">
                  <a:pos x="0" y="91"/>
                </a:cxn>
                <a:cxn ang="0">
                  <a:pos x="5" y="116"/>
                </a:cxn>
                <a:cxn ang="0">
                  <a:pos x="16" y="116"/>
                </a:cxn>
                <a:cxn ang="0">
                  <a:pos x="12" y="98"/>
                </a:cxn>
                <a:cxn ang="0">
                  <a:pos x="16" y="116"/>
                </a:cxn>
                <a:cxn ang="0">
                  <a:pos x="30" y="132"/>
                </a:cxn>
                <a:cxn ang="0">
                  <a:pos x="48" y="148"/>
                </a:cxn>
                <a:cxn ang="0">
                  <a:pos x="64" y="150"/>
                </a:cxn>
                <a:cxn ang="0">
                  <a:pos x="89" y="134"/>
                </a:cxn>
                <a:cxn ang="0">
                  <a:pos x="107" y="127"/>
                </a:cxn>
                <a:cxn ang="0">
                  <a:pos x="102" y="111"/>
                </a:cxn>
                <a:cxn ang="0">
                  <a:pos x="105" y="89"/>
                </a:cxn>
                <a:cxn ang="0">
                  <a:pos x="102" y="111"/>
                </a:cxn>
                <a:cxn ang="0">
                  <a:pos x="107" y="127"/>
                </a:cxn>
                <a:cxn ang="0">
                  <a:pos x="139" y="154"/>
                </a:cxn>
                <a:cxn ang="0">
                  <a:pos x="148" y="161"/>
                </a:cxn>
                <a:cxn ang="0">
                  <a:pos x="157" y="159"/>
                </a:cxn>
                <a:cxn ang="0">
                  <a:pos x="202" y="143"/>
                </a:cxn>
                <a:cxn ang="0">
                  <a:pos x="218" y="132"/>
                </a:cxn>
                <a:cxn ang="0">
                  <a:pos x="225" y="118"/>
                </a:cxn>
                <a:cxn ang="0">
                  <a:pos x="227" y="102"/>
                </a:cxn>
                <a:cxn ang="0">
                  <a:pos x="214" y="55"/>
                </a:cxn>
                <a:cxn ang="0">
                  <a:pos x="214" y="39"/>
                </a:cxn>
                <a:cxn ang="0">
                  <a:pos x="211" y="12"/>
                </a:cxn>
                <a:cxn ang="0">
                  <a:pos x="180" y="7"/>
                </a:cxn>
                <a:cxn ang="0">
                  <a:pos x="161" y="7"/>
                </a:cxn>
                <a:cxn ang="0">
                  <a:pos x="127" y="7"/>
                </a:cxn>
                <a:cxn ang="0">
                  <a:pos x="62" y="0"/>
                </a:cxn>
                <a:cxn ang="0">
                  <a:pos x="39" y="2"/>
                </a:cxn>
              </a:cxnLst>
              <a:rect l="0" t="0" r="r" b="b"/>
              <a:pathLst>
                <a:path w="227" h="161">
                  <a:moveTo>
                    <a:pt x="39" y="2"/>
                  </a:moveTo>
                  <a:lnTo>
                    <a:pt x="14" y="52"/>
                  </a:lnTo>
                  <a:lnTo>
                    <a:pt x="7" y="70"/>
                  </a:lnTo>
                  <a:lnTo>
                    <a:pt x="0" y="91"/>
                  </a:lnTo>
                  <a:lnTo>
                    <a:pt x="5" y="116"/>
                  </a:lnTo>
                  <a:lnTo>
                    <a:pt x="16" y="116"/>
                  </a:lnTo>
                  <a:lnTo>
                    <a:pt x="12" y="98"/>
                  </a:lnTo>
                  <a:lnTo>
                    <a:pt x="16" y="116"/>
                  </a:lnTo>
                  <a:lnTo>
                    <a:pt x="30" y="132"/>
                  </a:lnTo>
                  <a:lnTo>
                    <a:pt x="48" y="148"/>
                  </a:lnTo>
                  <a:lnTo>
                    <a:pt x="64" y="150"/>
                  </a:lnTo>
                  <a:lnTo>
                    <a:pt x="89" y="134"/>
                  </a:lnTo>
                  <a:lnTo>
                    <a:pt x="107" y="127"/>
                  </a:lnTo>
                  <a:lnTo>
                    <a:pt x="102" y="111"/>
                  </a:lnTo>
                  <a:lnTo>
                    <a:pt x="105" y="89"/>
                  </a:lnTo>
                  <a:lnTo>
                    <a:pt x="102" y="111"/>
                  </a:lnTo>
                  <a:lnTo>
                    <a:pt x="107" y="127"/>
                  </a:lnTo>
                  <a:lnTo>
                    <a:pt x="139" y="154"/>
                  </a:lnTo>
                  <a:lnTo>
                    <a:pt x="148" y="161"/>
                  </a:lnTo>
                  <a:lnTo>
                    <a:pt x="157" y="159"/>
                  </a:lnTo>
                  <a:lnTo>
                    <a:pt x="202" y="143"/>
                  </a:lnTo>
                  <a:lnTo>
                    <a:pt x="218" y="132"/>
                  </a:lnTo>
                  <a:lnTo>
                    <a:pt x="225" y="118"/>
                  </a:lnTo>
                  <a:lnTo>
                    <a:pt x="227" y="102"/>
                  </a:lnTo>
                  <a:lnTo>
                    <a:pt x="214" y="55"/>
                  </a:lnTo>
                  <a:lnTo>
                    <a:pt x="214" y="39"/>
                  </a:lnTo>
                  <a:lnTo>
                    <a:pt x="211" y="12"/>
                  </a:lnTo>
                  <a:lnTo>
                    <a:pt x="180" y="7"/>
                  </a:lnTo>
                  <a:lnTo>
                    <a:pt x="161" y="7"/>
                  </a:lnTo>
                  <a:lnTo>
                    <a:pt x="127" y="7"/>
                  </a:lnTo>
                  <a:lnTo>
                    <a:pt x="62" y="0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53" name="Freeform 377"/>
            <p:cNvSpPr>
              <a:spLocks/>
            </p:cNvSpPr>
            <p:nvPr/>
          </p:nvSpPr>
          <p:spPr bwMode="auto">
            <a:xfrm>
              <a:off x="3119" y="1652"/>
              <a:ext cx="286" cy="431"/>
            </a:xfrm>
            <a:custGeom>
              <a:avLst/>
              <a:gdLst/>
              <a:ahLst/>
              <a:cxnLst>
                <a:cxn ang="0">
                  <a:pos x="172" y="286"/>
                </a:cxn>
                <a:cxn ang="0">
                  <a:pos x="170" y="238"/>
                </a:cxn>
                <a:cxn ang="0">
                  <a:pos x="177" y="190"/>
                </a:cxn>
                <a:cxn ang="0">
                  <a:pos x="188" y="127"/>
                </a:cxn>
                <a:cxn ang="0">
                  <a:pos x="190" y="102"/>
                </a:cxn>
                <a:cxn ang="0">
                  <a:pos x="186" y="81"/>
                </a:cxn>
                <a:cxn ang="0">
                  <a:pos x="170" y="47"/>
                </a:cxn>
                <a:cxn ang="0">
                  <a:pos x="154" y="22"/>
                </a:cxn>
                <a:cxn ang="0">
                  <a:pos x="136" y="16"/>
                </a:cxn>
                <a:cxn ang="0">
                  <a:pos x="129" y="18"/>
                </a:cxn>
                <a:cxn ang="0">
                  <a:pos x="125" y="32"/>
                </a:cxn>
                <a:cxn ang="0">
                  <a:pos x="127" y="52"/>
                </a:cxn>
                <a:cxn ang="0">
                  <a:pos x="134" y="81"/>
                </a:cxn>
                <a:cxn ang="0">
                  <a:pos x="127" y="115"/>
                </a:cxn>
                <a:cxn ang="0">
                  <a:pos x="109" y="143"/>
                </a:cxn>
                <a:cxn ang="0">
                  <a:pos x="104" y="147"/>
                </a:cxn>
                <a:cxn ang="0">
                  <a:pos x="100" y="156"/>
                </a:cxn>
                <a:cxn ang="0">
                  <a:pos x="84" y="145"/>
                </a:cxn>
                <a:cxn ang="0">
                  <a:pos x="73" y="102"/>
                </a:cxn>
                <a:cxn ang="0">
                  <a:pos x="63" y="61"/>
                </a:cxn>
                <a:cxn ang="0">
                  <a:pos x="63" y="32"/>
                </a:cxn>
                <a:cxn ang="0">
                  <a:pos x="61" y="9"/>
                </a:cxn>
                <a:cxn ang="0">
                  <a:pos x="50" y="0"/>
                </a:cxn>
                <a:cxn ang="0">
                  <a:pos x="43" y="7"/>
                </a:cxn>
                <a:cxn ang="0">
                  <a:pos x="25" y="32"/>
                </a:cxn>
                <a:cxn ang="0">
                  <a:pos x="14" y="68"/>
                </a:cxn>
                <a:cxn ang="0">
                  <a:pos x="16" y="97"/>
                </a:cxn>
                <a:cxn ang="0">
                  <a:pos x="18" y="152"/>
                </a:cxn>
                <a:cxn ang="0">
                  <a:pos x="23" y="197"/>
                </a:cxn>
                <a:cxn ang="0">
                  <a:pos x="20" y="222"/>
                </a:cxn>
                <a:cxn ang="0">
                  <a:pos x="0" y="276"/>
                </a:cxn>
                <a:cxn ang="0">
                  <a:pos x="23" y="274"/>
                </a:cxn>
                <a:cxn ang="0">
                  <a:pos x="88" y="281"/>
                </a:cxn>
                <a:cxn ang="0">
                  <a:pos x="122" y="281"/>
                </a:cxn>
                <a:cxn ang="0">
                  <a:pos x="141" y="281"/>
                </a:cxn>
                <a:cxn ang="0">
                  <a:pos x="172" y="286"/>
                </a:cxn>
              </a:cxnLst>
              <a:rect l="0" t="0" r="r" b="b"/>
              <a:pathLst>
                <a:path w="190" h="286">
                  <a:moveTo>
                    <a:pt x="172" y="286"/>
                  </a:moveTo>
                  <a:lnTo>
                    <a:pt x="170" y="238"/>
                  </a:lnTo>
                  <a:lnTo>
                    <a:pt x="177" y="190"/>
                  </a:lnTo>
                  <a:lnTo>
                    <a:pt x="188" y="127"/>
                  </a:lnTo>
                  <a:lnTo>
                    <a:pt x="190" y="102"/>
                  </a:lnTo>
                  <a:lnTo>
                    <a:pt x="186" y="81"/>
                  </a:lnTo>
                  <a:lnTo>
                    <a:pt x="170" y="47"/>
                  </a:lnTo>
                  <a:lnTo>
                    <a:pt x="154" y="22"/>
                  </a:lnTo>
                  <a:lnTo>
                    <a:pt x="136" y="16"/>
                  </a:lnTo>
                  <a:lnTo>
                    <a:pt x="129" y="18"/>
                  </a:lnTo>
                  <a:lnTo>
                    <a:pt x="125" y="32"/>
                  </a:lnTo>
                  <a:lnTo>
                    <a:pt x="127" y="52"/>
                  </a:lnTo>
                  <a:lnTo>
                    <a:pt x="134" y="81"/>
                  </a:lnTo>
                  <a:lnTo>
                    <a:pt x="127" y="115"/>
                  </a:lnTo>
                  <a:lnTo>
                    <a:pt x="109" y="143"/>
                  </a:lnTo>
                  <a:lnTo>
                    <a:pt x="104" y="147"/>
                  </a:lnTo>
                  <a:lnTo>
                    <a:pt x="100" y="156"/>
                  </a:lnTo>
                  <a:lnTo>
                    <a:pt x="84" y="145"/>
                  </a:lnTo>
                  <a:lnTo>
                    <a:pt x="73" y="102"/>
                  </a:lnTo>
                  <a:lnTo>
                    <a:pt x="63" y="61"/>
                  </a:lnTo>
                  <a:lnTo>
                    <a:pt x="63" y="32"/>
                  </a:lnTo>
                  <a:lnTo>
                    <a:pt x="61" y="9"/>
                  </a:lnTo>
                  <a:lnTo>
                    <a:pt x="50" y="0"/>
                  </a:lnTo>
                  <a:lnTo>
                    <a:pt x="43" y="7"/>
                  </a:lnTo>
                  <a:lnTo>
                    <a:pt x="25" y="32"/>
                  </a:lnTo>
                  <a:lnTo>
                    <a:pt x="14" y="68"/>
                  </a:lnTo>
                  <a:lnTo>
                    <a:pt x="16" y="97"/>
                  </a:lnTo>
                  <a:lnTo>
                    <a:pt x="18" y="152"/>
                  </a:lnTo>
                  <a:lnTo>
                    <a:pt x="23" y="197"/>
                  </a:lnTo>
                  <a:lnTo>
                    <a:pt x="20" y="222"/>
                  </a:lnTo>
                  <a:lnTo>
                    <a:pt x="0" y="276"/>
                  </a:lnTo>
                  <a:lnTo>
                    <a:pt x="23" y="274"/>
                  </a:lnTo>
                  <a:lnTo>
                    <a:pt x="88" y="281"/>
                  </a:lnTo>
                  <a:lnTo>
                    <a:pt x="122" y="281"/>
                  </a:lnTo>
                  <a:lnTo>
                    <a:pt x="141" y="281"/>
                  </a:lnTo>
                  <a:lnTo>
                    <a:pt x="172" y="286"/>
                  </a:lnTo>
                  <a:close/>
                </a:path>
              </a:pathLst>
            </a:custGeom>
            <a:gradFill rotWithShape="0">
              <a:gsLst>
                <a:gs pos="0">
                  <a:srgbClr val="FFFF66"/>
                </a:gs>
                <a:gs pos="100000">
                  <a:srgbClr val="FFFFFF"/>
                </a:gs>
              </a:gsLst>
              <a:lin ang="0" scaled="1"/>
            </a:gra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54" name="Freeform 378"/>
            <p:cNvSpPr>
              <a:spLocks/>
            </p:cNvSpPr>
            <p:nvPr/>
          </p:nvSpPr>
          <p:spPr bwMode="auto">
            <a:xfrm>
              <a:off x="3214" y="1614"/>
              <a:ext cx="107" cy="273"/>
            </a:xfrm>
            <a:custGeom>
              <a:avLst/>
              <a:gdLst/>
              <a:ahLst/>
              <a:cxnLst>
                <a:cxn ang="0">
                  <a:pos x="62" y="57"/>
                </a:cxn>
                <a:cxn ang="0">
                  <a:pos x="64" y="77"/>
                </a:cxn>
                <a:cxn ang="0">
                  <a:pos x="71" y="106"/>
                </a:cxn>
                <a:cxn ang="0">
                  <a:pos x="64" y="140"/>
                </a:cxn>
                <a:cxn ang="0">
                  <a:pos x="46" y="168"/>
                </a:cxn>
                <a:cxn ang="0">
                  <a:pos x="41" y="172"/>
                </a:cxn>
                <a:cxn ang="0">
                  <a:pos x="37" y="181"/>
                </a:cxn>
                <a:cxn ang="0">
                  <a:pos x="21" y="170"/>
                </a:cxn>
                <a:cxn ang="0">
                  <a:pos x="10" y="127"/>
                </a:cxn>
                <a:cxn ang="0">
                  <a:pos x="0" y="86"/>
                </a:cxn>
                <a:cxn ang="0">
                  <a:pos x="0" y="57"/>
                </a:cxn>
                <a:cxn ang="0">
                  <a:pos x="5" y="41"/>
                </a:cxn>
                <a:cxn ang="0">
                  <a:pos x="16" y="9"/>
                </a:cxn>
                <a:cxn ang="0">
                  <a:pos x="28" y="0"/>
                </a:cxn>
                <a:cxn ang="0">
                  <a:pos x="37" y="9"/>
                </a:cxn>
                <a:cxn ang="0">
                  <a:pos x="44" y="25"/>
                </a:cxn>
                <a:cxn ang="0">
                  <a:pos x="62" y="57"/>
                </a:cxn>
              </a:cxnLst>
              <a:rect l="0" t="0" r="r" b="b"/>
              <a:pathLst>
                <a:path w="71" h="181">
                  <a:moveTo>
                    <a:pt x="62" y="57"/>
                  </a:moveTo>
                  <a:lnTo>
                    <a:pt x="64" y="77"/>
                  </a:lnTo>
                  <a:lnTo>
                    <a:pt x="71" y="106"/>
                  </a:lnTo>
                  <a:lnTo>
                    <a:pt x="64" y="140"/>
                  </a:lnTo>
                  <a:lnTo>
                    <a:pt x="46" y="168"/>
                  </a:lnTo>
                  <a:lnTo>
                    <a:pt x="41" y="172"/>
                  </a:lnTo>
                  <a:lnTo>
                    <a:pt x="37" y="181"/>
                  </a:lnTo>
                  <a:lnTo>
                    <a:pt x="21" y="170"/>
                  </a:lnTo>
                  <a:lnTo>
                    <a:pt x="10" y="127"/>
                  </a:lnTo>
                  <a:lnTo>
                    <a:pt x="0" y="86"/>
                  </a:lnTo>
                  <a:lnTo>
                    <a:pt x="0" y="57"/>
                  </a:lnTo>
                  <a:lnTo>
                    <a:pt x="5" y="41"/>
                  </a:lnTo>
                  <a:lnTo>
                    <a:pt x="16" y="9"/>
                  </a:lnTo>
                  <a:lnTo>
                    <a:pt x="28" y="0"/>
                  </a:lnTo>
                  <a:lnTo>
                    <a:pt x="37" y="9"/>
                  </a:lnTo>
                  <a:lnTo>
                    <a:pt x="44" y="25"/>
                  </a:lnTo>
                  <a:lnTo>
                    <a:pt x="62" y="57"/>
                  </a:lnTo>
                  <a:close/>
                </a:path>
              </a:pathLst>
            </a:custGeom>
            <a:gradFill rotWithShape="0">
              <a:gsLst>
                <a:gs pos="0">
                  <a:srgbClr val="FFFF66"/>
                </a:gs>
                <a:gs pos="100000">
                  <a:srgbClr val="FFFFFF"/>
                </a:gs>
              </a:gsLst>
              <a:lin ang="0" scaled="1"/>
            </a:gra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59" name="Group 383"/>
          <p:cNvGrpSpPr>
            <a:grpSpLocks/>
          </p:cNvGrpSpPr>
          <p:nvPr/>
        </p:nvGrpSpPr>
        <p:grpSpPr bwMode="auto">
          <a:xfrm>
            <a:off x="4356100" y="2111375"/>
            <a:ext cx="565150" cy="1116013"/>
            <a:chOff x="4241" y="1783"/>
            <a:chExt cx="356" cy="703"/>
          </a:xfrm>
        </p:grpSpPr>
        <p:sp>
          <p:nvSpPr>
            <p:cNvPr id="24957" name="Freeform 381"/>
            <p:cNvSpPr>
              <a:spLocks/>
            </p:cNvSpPr>
            <p:nvPr/>
          </p:nvSpPr>
          <p:spPr bwMode="auto">
            <a:xfrm>
              <a:off x="4344" y="2131"/>
              <a:ext cx="253" cy="355"/>
            </a:xfrm>
            <a:custGeom>
              <a:avLst/>
              <a:gdLst/>
              <a:ahLst/>
              <a:cxnLst>
                <a:cxn ang="0">
                  <a:pos x="3" y="55"/>
                </a:cxn>
                <a:cxn ang="0">
                  <a:pos x="0" y="68"/>
                </a:cxn>
                <a:cxn ang="0">
                  <a:pos x="12" y="91"/>
                </a:cxn>
                <a:cxn ang="0">
                  <a:pos x="32" y="109"/>
                </a:cxn>
                <a:cxn ang="0">
                  <a:pos x="53" y="125"/>
                </a:cxn>
                <a:cxn ang="0">
                  <a:pos x="80" y="152"/>
                </a:cxn>
                <a:cxn ang="0">
                  <a:pos x="100" y="179"/>
                </a:cxn>
                <a:cxn ang="0">
                  <a:pos x="105" y="198"/>
                </a:cxn>
                <a:cxn ang="0">
                  <a:pos x="118" y="213"/>
                </a:cxn>
                <a:cxn ang="0">
                  <a:pos x="141" y="234"/>
                </a:cxn>
                <a:cxn ang="0">
                  <a:pos x="152" y="236"/>
                </a:cxn>
                <a:cxn ang="0">
                  <a:pos x="157" y="232"/>
                </a:cxn>
                <a:cxn ang="0">
                  <a:pos x="164" y="193"/>
                </a:cxn>
                <a:cxn ang="0">
                  <a:pos x="168" y="145"/>
                </a:cxn>
                <a:cxn ang="0">
                  <a:pos x="166" y="98"/>
                </a:cxn>
                <a:cxn ang="0">
                  <a:pos x="155" y="62"/>
                </a:cxn>
                <a:cxn ang="0">
                  <a:pos x="146" y="34"/>
                </a:cxn>
                <a:cxn ang="0">
                  <a:pos x="132" y="14"/>
                </a:cxn>
                <a:cxn ang="0">
                  <a:pos x="116" y="0"/>
                </a:cxn>
                <a:cxn ang="0">
                  <a:pos x="109" y="7"/>
                </a:cxn>
                <a:cxn ang="0">
                  <a:pos x="102" y="25"/>
                </a:cxn>
                <a:cxn ang="0">
                  <a:pos x="100" y="55"/>
                </a:cxn>
                <a:cxn ang="0">
                  <a:pos x="91" y="68"/>
                </a:cxn>
                <a:cxn ang="0">
                  <a:pos x="84" y="75"/>
                </a:cxn>
                <a:cxn ang="0">
                  <a:pos x="66" y="77"/>
                </a:cxn>
                <a:cxn ang="0">
                  <a:pos x="46" y="66"/>
                </a:cxn>
                <a:cxn ang="0">
                  <a:pos x="30" y="55"/>
                </a:cxn>
                <a:cxn ang="0">
                  <a:pos x="14" y="52"/>
                </a:cxn>
                <a:cxn ang="0">
                  <a:pos x="3" y="55"/>
                </a:cxn>
              </a:cxnLst>
              <a:rect l="0" t="0" r="r" b="b"/>
              <a:pathLst>
                <a:path w="168" h="236">
                  <a:moveTo>
                    <a:pt x="3" y="55"/>
                  </a:moveTo>
                  <a:lnTo>
                    <a:pt x="0" y="68"/>
                  </a:lnTo>
                  <a:lnTo>
                    <a:pt x="12" y="91"/>
                  </a:lnTo>
                  <a:lnTo>
                    <a:pt x="32" y="109"/>
                  </a:lnTo>
                  <a:lnTo>
                    <a:pt x="53" y="125"/>
                  </a:lnTo>
                  <a:lnTo>
                    <a:pt x="80" y="152"/>
                  </a:lnTo>
                  <a:lnTo>
                    <a:pt x="100" y="179"/>
                  </a:lnTo>
                  <a:lnTo>
                    <a:pt x="105" y="198"/>
                  </a:lnTo>
                  <a:lnTo>
                    <a:pt x="118" y="213"/>
                  </a:lnTo>
                  <a:lnTo>
                    <a:pt x="141" y="234"/>
                  </a:lnTo>
                  <a:lnTo>
                    <a:pt x="152" y="236"/>
                  </a:lnTo>
                  <a:lnTo>
                    <a:pt x="157" y="232"/>
                  </a:lnTo>
                  <a:lnTo>
                    <a:pt x="164" y="193"/>
                  </a:lnTo>
                  <a:lnTo>
                    <a:pt x="168" y="145"/>
                  </a:lnTo>
                  <a:lnTo>
                    <a:pt x="166" y="98"/>
                  </a:lnTo>
                  <a:lnTo>
                    <a:pt x="155" y="62"/>
                  </a:lnTo>
                  <a:lnTo>
                    <a:pt x="146" y="34"/>
                  </a:lnTo>
                  <a:lnTo>
                    <a:pt x="132" y="14"/>
                  </a:lnTo>
                  <a:lnTo>
                    <a:pt x="116" y="0"/>
                  </a:lnTo>
                  <a:lnTo>
                    <a:pt x="109" y="7"/>
                  </a:lnTo>
                  <a:lnTo>
                    <a:pt x="102" y="25"/>
                  </a:lnTo>
                  <a:lnTo>
                    <a:pt x="100" y="55"/>
                  </a:lnTo>
                  <a:lnTo>
                    <a:pt x="91" y="68"/>
                  </a:lnTo>
                  <a:lnTo>
                    <a:pt x="84" y="75"/>
                  </a:lnTo>
                  <a:lnTo>
                    <a:pt x="66" y="77"/>
                  </a:lnTo>
                  <a:lnTo>
                    <a:pt x="46" y="66"/>
                  </a:lnTo>
                  <a:lnTo>
                    <a:pt x="30" y="55"/>
                  </a:lnTo>
                  <a:lnTo>
                    <a:pt x="14" y="52"/>
                  </a:lnTo>
                  <a:lnTo>
                    <a:pt x="3" y="55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58" name="Freeform 382"/>
            <p:cNvSpPr>
              <a:spLocks/>
            </p:cNvSpPr>
            <p:nvPr/>
          </p:nvSpPr>
          <p:spPr bwMode="auto">
            <a:xfrm>
              <a:off x="4241" y="1783"/>
              <a:ext cx="278" cy="464"/>
            </a:xfrm>
            <a:custGeom>
              <a:avLst/>
              <a:gdLst/>
              <a:ahLst/>
              <a:cxnLst>
                <a:cxn ang="0">
                  <a:pos x="184" y="231"/>
                </a:cxn>
                <a:cxn ang="0">
                  <a:pos x="164" y="190"/>
                </a:cxn>
                <a:cxn ang="0">
                  <a:pos x="132" y="134"/>
                </a:cxn>
                <a:cxn ang="0">
                  <a:pos x="107" y="95"/>
                </a:cxn>
                <a:cxn ang="0">
                  <a:pos x="82" y="59"/>
                </a:cxn>
                <a:cxn ang="0">
                  <a:pos x="46" y="23"/>
                </a:cxn>
                <a:cxn ang="0">
                  <a:pos x="21" y="2"/>
                </a:cxn>
                <a:cxn ang="0">
                  <a:pos x="12" y="0"/>
                </a:cxn>
                <a:cxn ang="0">
                  <a:pos x="3" y="11"/>
                </a:cxn>
                <a:cxn ang="0">
                  <a:pos x="0" y="57"/>
                </a:cxn>
                <a:cxn ang="0">
                  <a:pos x="9" y="116"/>
                </a:cxn>
                <a:cxn ang="0">
                  <a:pos x="21" y="161"/>
                </a:cxn>
                <a:cxn ang="0">
                  <a:pos x="37" y="206"/>
                </a:cxn>
                <a:cxn ang="0">
                  <a:pos x="62" y="263"/>
                </a:cxn>
                <a:cxn ang="0">
                  <a:pos x="71" y="286"/>
                </a:cxn>
                <a:cxn ang="0">
                  <a:pos x="82" y="283"/>
                </a:cxn>
                <a:cxn ang="0">
                  <a:pos x="98" y="286"/>
                </a:cxn>
                <a:cxn ang="0">
                  <a:pos x="114" y="297"/>
                </a:cxn>
                <a:cxn ang="0">
                  <a:pos x="134" y="308"/>
                </a:cxn>
                <a:cxn ang="0">
                  <a:pos x="152" y="306"/>
                </a:cxn>
                <a:cxn ang="0">
                  <a:pos x="159" y="299"/>
                </a:cxn>
                <a:cxn ang="0">
                  <a:pos x="168" y="286"/>
                </a:cxn>
                <a:cxn ang="0">
                  <a:pos x="170" y="256"/>
                </a:cxn>
                <a:cxn ang="0">
                  <a:pos x="177" y="238"/>
                </a:cxn>
                <a:cxn ang="0">
                  <a:pos x="184" y="231"/>
                </a:cxn>
              </a:cxnLst>
              <a:rect l="0" t="0" r="r" b="b"/>
              <a:pathLst>
                <a:path w="184" h="308">
                  <a:moveTo>
                    <a:pt x="184" y="231"/>
                  </a:moveTo>
                  <a:lnTo>
                    <a:pt x="164" y="190"/>
                  </a:lnTo>
                  <a:lnTo>
                    <a:pt x="132" y="134"/>
                  </a:lnTo>
                  <a:lnTo>
                    <a:pt x="107" y="95"/>
                  </a:lnTo>
                  <a:lnTo>
                    <a:pt x="82" y="59"/>
                  </a:lnTo>
                  <a:lnTo>
                    <a:pt x="46" y="23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3" y="11"/>
                  </a:lnTo>
                  <a:lnTo>
                    <a:pt x="0" y="57"/>
                  </a:lnTo>
                  <a:lnTo>
                    <a:pt x="9" y="116"/>
                  </a:lnTo>
                  <a:lnTo>
                    <a:pt x="21" y="161"/>
                  </a:lnTo>
                  <a:lnTo>
                    <a:pt x="37" y="206"/>
                  </a:lnTo>
                  <a:lnTo>
                    <a:pt x="62" y="263"/>
                  </a:lnTo>
                  <a:lnTo>
                    <a:pt x="71" y="286"/>
                  </a:lnTo>
                  <a:lnTo>
                    <a:pt x="82" y="283"/>
                  </a:lnTo>
                  <a:lnTo>
                    <a:pt x="98" y="286"/>
                  </a:lnTo>
                  <a:lnTo>
                    <a:pt x="114" y="297"/>
                  </a:lnTo>
                  <a:lnTo>
                    <a:pt x="134" y="308"/>
                  </a:lnTo>
                  <a:lnTo>
                    <a:pt x="152" y="306"/>
                  </a:lnTo>
                  <a:lnTo>
                    <a:pt x="159" y="299"/>
                  </a:lnTo>
                  <a:lnTo>
                    <a:pt x="168" y="286"/>
                  </a:lnTo>
                  <a:lnTo>
                    <a:pt x="170" y="256"/>
                  </a:lnTo>
                  <a:lnTo>
                    <a:pt x="177" y="238"/>
                  </a:lnTo>
                  <a:lnTo>
                    <a:pt x="184" y="231"/>
                  </a:lnTo>
                  <a:close/>
                </a:path>
              </a:pathLst>
            </a:custGeom>
            <a:gradFill rotWithShape="0">
              <a:gsLst>
                <a:gs pos="0">
                  <a:srgbClr val="FFFF66"/>
                </a:gs>
                <a:gs pos="100000">
                  <a:srgbClr val="FFFFFF"/>
                </a:gs>
              </a:gsLst>
              <a:lin ang="0" scaled="1"/>
            </a:gra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60" name="Group 384"/>
          <p:cNvGrpSpPr>
            <a:grpSpLocks/>
          </p:cNvGrpSpPr>
          <p:nvPr/>
        </p:nvGrpSpPr>
        <p:grpSpPr bwMode="auto">
          <a:xfrm rot="-718834">
            <a:off x="7613650" y="3994150"/>
            <a:ext cx="785813" cy="1074738"/>
            <a:chOff x="3783" y="3031"/>
            <a:chExt cx="385" cy="526"/>
          </a:xfrm>
        </p:grpSpPr>
        <p:sp>
          <p:nvSpPr>
            <p:cNvPr id="24961" name="Freeform 385"/>
            <p:cNvSpPr>
              <a:spLocks/>
            </p:cNvSpPr>
            <p:nvPr/>
          </p:nvSpPr>
          <p:spPr bwMode="auto">
            <a:xfrm>
              <a:off x="3955" y="3031"/>
              <a:ext cx="213" cy="266"/>
            </a:xfrm>
            <a:custGeom>
              <a:avLst/>
              <a:gdLst/>
              <a:ahLst/>
              <a:cxnLst>
                <a:cxn ang="0">
                  <a:pos x="155" y="318"/>
                </a:cxn>
                <a:cxn ang="0">
                  <a:pos x="184" y="276"/>
                </a:cxn>
                <a:cxn ang="0">
                  <a:pos x="205" y="255"/>
                </a:cxn>
                <a:cxn ang="0">
                  <a:pos x="212" y="233"/>
                </a:cxn>
                <a:cxn ang="0">
                  <a:pos x="240" y="155"/>
                </a:cxn>
                <a:cxn ang="0">
                  <a:pos x="255" y="49"/>
                </a:cxn>
                <a:cxn ang="0">
                  <a:pos x="255" y="21"/>
                </a:cxn>
                <a:cxn ang="0">
                  <a:pos x="240" y="7"/>
                </a:cxn>
                <a:cxn ang="0">
                  <a:pos x="219" y="0"/>
                </a:cxn>
                <a:cxn ang="0">
                  <a:pos x="205" y="14"/>
                </a:cxn>
                <a:cxn ang="0">
                  <a:pos x="191" y="49"/>
                </a:cxn>
                <a:cxn ang="0">
                  <a:pos x="170" y="78"/>
                </a:cxn>
                <a:cxn ang="0">
                  <a:pos x="148" y="106"/>
                </a:cxn>
                <a:cxn ang="0">
                  <a:pos x="113" y="120"/>
                </a:cxn>
                <a:cxn ang="0">
                  <a:pos x="63" y="148"/>
                </a:cxn>
                <a:cxn ang="0">
                  <a:pos x="35" y="155"/>
                </a:cxn>
                <a:cxn ang="0">
                  <a:pos x="21" y="177"/>
                </a:cxn>
                <a:cxn ang="0">
                  <a:pos x="0" y="219"/>
                </a:cxn>
                <a:cxn ang="0">
                  <a:pos x="7" y="226"/>
                </a:cxn>
                <a:cxn ang="0">
                  <a:pos x="28" y="226"/>
                </a:cxn>
                <a:cxn ang="0">
                  <a:pos x="92" y="212"/>
                </a:cxn>
                <a:cxn ang="0">
                  <a:pos x="106" y="205"/>
                </a:cxn>
                <a:cxn ang="0">
                  <a:pos x="127" y="205"/>
                </a:cxn>
                <a:cxn ang="0">
                  <a:pos x="141" y="219"/>
                </a:cxn>
                <a:cxn ang="0">
                  <a:pos x="141" y="276"/>
                </a:cxn>
                <a:cxn ang="0">
                  <a:pos x="148" y="297"/>
                </a:cxn>
                <a:cxn ang="0">
                  <a:pos x="155" y="318"/>
                </a:cxn>
              </a:cxnLst>
              <a:rect l="0" t="0" r="r" b="b"/>
              <a:pathLst>
                <a:path w="255" h="318">
                  <a:moveTo>
                    <a:pt x="155" y="318"/>
                  </a:moveTo>
                  <a:lnTo>
                    <a:pt x="184" y="276"/>
                  </a:lnTo>
                  <a:lnTo>
                    <a:pt x="205" y="255"/>
                  </a:lnTo>
                  <a:lnTo>
                    <a:pt x="212" y="233"/>
                  </a:lnTo>
                  <a:lnTo>
                    <a:pt x="240" y="155"/>
                  </a:lnTo>
                  <a:lnTo>
                    <a:pt x="255" y="49"/>
                  </a:lnTo>
                  <a:lnTo>
                    <a:pt x="255" y="21"/>
                  </a:lnTo>
                  <a:lnTo>
                    <a:pt x="240" y="7"/>
                  </a:lnTo>
                  <a:lnTo>
                    <a:pt x="219" y="0"/>
                  </a:lnTo>
                  <a:lnTo>
                    <a:pt x="205" y="14"/>
                  </a:lnTo>
                  <a:lnTo>
                    <a:pt x="191" y="49"/>
                  </a:lnTo>
                  <a:lnTo>
                    <a:pt x="170" y="78"/>
                  </a:lnTo>
                  <a:lnTo>
                    <a:pt x="148" y="106"/>
                  </a:lnTo>
                  <a:lnTo>
                    <a:pt x="113" y="120"/>
                  </a:lnTo>
                  <a:lnTo>
                    <a:pt x="63" y="148"/>
                  </a:lnTo>
                  <a:lnTo>
                    <a:pt x="35" y="155"/>
                  </a:lnTo>
                  <a:lnTo>
                    <a:pt x="21" y="177"/>
                  </a:lnTo>
                  <a:lnTo>
                    <a:pt x="0" y="219"/>
                  </a:lnTo>
                  <a:lnTo>
                    <a:pt x="7" y="226"/>
                  </a:lnTo>
                  <a:lnTo>
                    <a:pt x="28" y="226"/>
                  </a:lnTo>
                  <a:lnTo>
                    <a:pt x="92" y="212"/>
                  </a:lnTo>
                  <a:lnTo>
                    <a:pt x="106" y="205"/>
                  </a:lnTo>
                  <a:lnTo>
                    <a:pt x="127" y="205"/>
                  </a:lnTo>
                  <a:lnTo>
                    <a:pt x="141" y="219"/>
                  </a:lnTo>
                  <a:lnTo>
                    <a:pt x="141" y="276"/>
                  </a:lnTo>
                  <a:lnTo>
                    <a:pt x="148" y="297"/>
                  </a:lnTo>
                  <a:lnTo>
                    <a:pt x="155" y="318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62" name="Freeform 386"/>
            <p:cNvSpPr>
              <a:spLocks/>
            </p:cNvSpPr>
            <p:nvPr/>
          </p:nvSpPr>
          <p:spPr bwMode="auto">
            <a:xfrm>
              <a:off x="3783" y="3203"/>
              <a:ext cx="301" cy="354"/>
            </a:xfrm>
            <a:custGeom>
              <a:avLst/>
              <a:gdLst/>
              <a:ahLst/>
              <a:cxnLst>
                <a:cxn ang="0">
                  <a:pos x="206" y="14"/>
                </a:cxn>
                <a:cxn ang="0">
                  <a:pos x="149" y="85"/>
                </a:cxn>
                <a:cxn ang="0">
                  <a:pos x="120" y="135"/>
                </a:cxn>
                <a:cxn ang="0">
                  <a:pos x="43" y="255"/>
                </a:cxn>
                <a:cxn ang="0">
                  <a:pos x="14" y="333"/>
                </a:cxn>
                <a:cxn ang="0">
                  <a:pos x="0" y="383"/>
                </a:cxn>
                <a:cxn ang="0">
                  <a:pos x="7" y="404"/>
                </a:cxn>
                <a:cxn ang="0">
                  <a:pos x="14" y="418"/>
                </a:cxn>
                <a:cxn ang="0">
                  <a:pos x="28" y="425"/>
                </a:cxn>
                <a:cxn ang="0">
                  <a:pos x="57" y="425"/>
                </a:cxn>
                <a:cxn ang="0">
                  <a:pos x="85" y="411"/>
                </a:cxn>
                <a:cxn ang="0">
                  <a:pos x="142" y="369"/>
                </a:cxn>
                <a:cxn ang="0">
                  <a:pos x="177" y="347"/>
                </a:cxn>
                <a:cxn ang="0">
                  <a:pos x="213" y="298"/>
                </a:cxn>
                <a:cxn ang="0">
                  <a:pos x="262" y="241"/>
                </a:cxn>
                <a:cxn ang="0">
                  <a:pos x="361" y="113"/>
                </a:cxn>
                <a:cxn ang="0">
                  <a:pos x="354" y="92"/>
                </a:cxn>
                <a:cxn ang="0">
                  <a:pos x="347" y="71"/>
                </a:cxn>
                <a:cxn ang="0">
                  <a:pos x="347" y="14"/>
                </a:cxn>
                <a:cxn ang="0">
                  <a:pos x="333" y="0"/>
                </a:cxn>
                <a:cxn ang="0">
                  <a:pos x="312" y="0"/>
                </a:cxn>
                <a:cxn ang="0">
                  <a:pos x="298" y="7"/>
                </a:cxn>
                <a:cxn ang="0">
                  <a:pos x="234" y="21"/>
                </a:cxn>
                <a:cxn ang="0">
                  <a:pos x="213" y="21"/>
                </a:cxn>
                <a:cxn ang="0">
                  <a:pos x="206" y="14"/>
                </a:cxn>
              </a:cxnLst>
              <a:rect l="0" t="0" r="r" b="b"/>
              <a:pathLst>
                <a:path w="361" h="425">
                  <a:moveTo>
                    <a:pt x="206" y="14"/>
                  </a:moveTo>
                  <a:lnTo>
                    <a:pt x="149" y="85"/>
                  </a:lnTo>
                  <a:lnTo>
                    <a:pt x="120" y="135"/>
                  </a:lnTo>
                  <a:lnTo>
                    <a:pt x="43" y="255"/>
                  </a:lnTo>
                  <a:lnTo>
                    <a:pt x="14" y="333"/>
                  </a:lnTo>
                  <a:lnTo>
                    <a:pt x="0" y="383"/>
                  </a:lnTo>
                  <a:lnTo>
                    <a:pt x="7" y="404"/>
                  </a:lnTo>
                  <a:lnTo>
                    <a:pt x="14" y="418"/>
                  </a:lnTo>
                  <a:lnTo>
                    <a:pt x="28" y="425"/>
                  </a:lnTo>
                  <a:lnTo>
                    <a:pt x="57" y="425"/>
                  </a:lnTo>
                  <a:lnTo>
                    <a:pt x="85" y="411"/>
                  </a:lnTo>
                  <a:lnTo>
                    <a:pt x="142" y="369"/>
                  </a:lnTo>
                  <a:lnTo>
                    <a:pt x="177" y="347"/>
                  </a:lnTo>
                  <a:lnTo>
                    <a:pt x="213" y="298"/>
                  </a:lnTo>
                  <a:lnTo>
                    <a:pt x="262" y="241"/>
                  </a:lnTo>
                  <a:lnTo>
                    <a:pt x="361" y="113"/>
                  </a:lnTo>
                  <a:lnTo>
                    <a:pt x="354" y="92"/>
                  </a:lnTo>
                  <a:lnTo>
                    <a:pt x="347" y="71"/>
                  </a:lnTo>
                  <a:lnTo>
                    <a:pt x="347" y="14"/>
                  </a:lnTo>
                  <a:lnTo>
                    <a:pt x="333" y="0"/>
                  </a:lnTo>
                  <a:lnTo>
                    <a:pt x="312" y="0"/>
                  </a:lnTo>
                  <a:lnTo>
                    <a:pt x="298" y="7"/>
                  </a:lnTo>
                  <a:lnTo>
                    <a:pt x="234" y="21"/>
                  </a:lnTo>
                  <a:lnTo>
                    <a:pt x="213" y="21"/>
                  </a:lnTo>
                  <a:lnTo>
                    <a:pt x="206" y="14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63" name="Group 387"/>
          <p:cNvGrpSpPr>
            <a:grpSpLocks/>
          </p:cNvGrpSpPr>
          <p:nvPr/>
        </p:nvGrpSpPr>
        <p:grpSpPr bwMode="auto">
          <a:xfrm rot="-449962">
            <a:off x="7974013" y="2770188"/>
            <a:ext cx="479425" cy="1387475"/>
            <a:chOff x="4038" y="2434"/>
            <a:chExt cx="235" cy="680"/>
          </a:xfrm>
        </p:grpSpPr>
        <p:sp>
          <p:nvSpPr>
            <p:cNvPr id="24964" name="Freeform 388"/>
            <p:cNvSpPr>
              <a:spLocks/>
            </p:cNvSpPr>
            <p:nvPr/>
          </p:nvSpPr>
          <p:spPr bwMode="auto">
            <a:xfrm>
              <a:off x="4061" y="2795"/>
              <a:ext cx="212" cy="319"/>
            </a:xfrm>
            <a:custGeom>
              <a:avLst/>
              <a:gdLst/>
              <a:ahLst/>
              <a:cxnLst>
                <a:cxn ang="0">
                  <a:pos x="14" y="43"/>
                </a:cxn>
                <a:cxn ang="0">
                  <a:pos x="0" y="64"/>
                </a:cxn>
                <a:cxn ang="0">
                  <a:pos x="14" y="106"/>
                </a:cxn>
                <a:cxn ang="0">
                  <a:pos x="36" y="142"/>
                </a:cxn>
                <a:cxn ang="0">
                  <a:pos x="64" y="177"/>
                </a:cxn>
                <a:cxn ang="0">
                  <a:pos x="92" y="227"/>
                </a:cxn>
                <a:cxn ang="0">
                  <a:pos x="121" y="276"/>
                </a:cxn>
                <a:cxn ang="0">
                  <a:pos x="121" y="305"/>
                </a:cxn>
                <a:cxn ang="0">
                  <a:pos x="135" y="340"/>
                </a:cxn>
                <a:cxn ang="0">
                  <a:pos x="163" y="376"/>
                </a:cxn>
                <a:cxn ang="0">
                  <a:pos x="177" y="383"/>
                </a:cxn>
                <a:cxn ang="0">
                  <a:pos x="191" y="383"/>
                </a:cxn>
                <a:cxn ang="0">
                  <a:pos x="213" y="326"/>
                </a:cxn>
                <a:cxn ang="0">
                  <a:pos x="241" y="248"/>
                </a:cxn>
                <a:cxn ang="0">
                  <a:pos x="255" y="170"/>
                </a:cxn>
                <a:cxn ang="0">
                  <a:pos x="248" y="106"/>
                </a:cxn>
                <a:cxn ang="0">
                  <a:pos x="248" y="57"/>
                </a:cxn>
                <a:cxn ang="0">
                  <a:pos x="234" y="28"/>
                </a:cxn>
                <a:cxn ang="0">
                  <a:pos x="213" y="0"/>
                </a:cxn>
                <a:cxn ang="0">
                  <a:pos x="198" y="7"/>
                </a:cxn>
                <a:cxn ang="0">
                  <a:pos x="184" y="28"/>
                </a:cxn>
                <a:cxn ang="0">
                  <a:pos x="163" y="78"/>
                </a:cxn>
                <a:cxn ang="0">
                  <a:pos x="149" y="99"/>
                </a:cxn>
                <a:cxn ang="0">
                  <a:pos x="135" y="106"/>
                </a:cxn>
                <a:cxn ang="0">
                  <a:pos x="99" y="99"/>
                </a:cxn>
                <a:cxn ang="0">
                  <a:pos x="71" y="71"/>
                </a:cxn>
                <a:cxn ang="0">
                  <a:pos x="50" y="57"/>
                </a:cxn>
                <a:cxn ang="0">
                  <a:pos x="28" y="43"/>
                </a:cxn>
                <a:cxn ang="0">
                  <a:pos x="14" y="43"/>
                </a:cxn>
              </a:cxnLst>
              <a:rect l="0" t="0" r="r" b="b"/>
              <a:pathLst>
                <a:path w="255" h="383">
                  <a:moveTo>
                    <a:pt x="14" y="43"/>
                  </a:moveTo>
                  <a:lnTo>
                    <a:pt x="0" y="64"/>
                  </a:lnTo>
                  <a:lnTo>
                    <a:pt x="14" y="106"/>
                  </a:lnTo>
                  <a:lnTo>
                    <a:pt x="36" y="142"/>
                  </a:lnTo>
                  <a:lnTo>
                    <a:pt x="64" y="177"/>
                  </a:lnTo>
                  <a:lnTo>
                    <a:pt x="92" y="227"/>
                  </a:lnTo>
                  <a:lnTo>
                    <a:pt x="121" y="276"/>
                  </a:lnTo>
                  <a:lnTo>
                    <a:pt x="121" y="305"/>
                  </a:lnTo>
                  <a:lnTo>
                    <a:pt x="135" y="340"/>
                  </a:lnTo>
                  <a:lnTo>
                    <a:pt x="163" y="376"/>
                  </a:lnTo>
                  <a:lnTo>
                    <a:pt x="177" y="383"/>
                  </a:lnTo>
                  <a:lnTo>
                    <a:pt x="191" y="383"/>
                  </a:lnTo>
                  <a:lnTo>
                    <a:pt x="213" y="326"/>
                  </a:lnTo>
                  <a:lnTo>
                    <a:pt x="241" y="248"/>
                  </a:lnTo>
                  <a:lnTo>
                    <a:pt x="255" y="170"/>
                  </a:lnTo>
                  <a:lnTo>
                    <a:pt x="248" y="106"/>
                  </a:lnTo>
                  <a:lnTo>
                    <a:pt x="248" y="57"/>
                  </a:lnTo>
                  <a:lnTo>
                    <a:pt x="234" y="28"/>
                  </a:lnTo>
                  <a:lnTo>
                    <a:pt x="213" y="0"/>
                  </a:lnTo>
                  <a:lnTo>
                    <a:pt x="198" y="7"/>
                  </a:lnTo>
                  <a:lnTo>
                    <a:pt x="184" y="28"/>
                  </a:lnTo>
                  <a:lnTo>
                    <a:pt x="163" y="78"/>
                  </a:lnTo>
                  <a:lnTo>
                    <a:pt x="149" y="99"/>
                  </a:lnTo>
                  <a:lnTo>
                    <a:pt x="135" y="106"/>
                  </a:lnTo>
                  <a:lnTo>
                    <a:pt x="99" y="99"/>
                  </a:lnTo>
                  <a:lnTo>
                    <a:pt x="71" y="71"/>
                  </a:lnTo>
                  <a:lnTo>
                    <a:pt x="50" y="57"/>
                  </a:lnTo>
                  <a:lnTo>
                    <a:pt x="28" y="43"/>
                  </a:lnTo>
                  <a:lnTo>
                    <a:pt x="14" y="43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65" name="Freeform 389"/>
            <p:cNvSpPr>
              <a:spLocks/>
            </p:cNvSpPr>
            <p:nvPr/>
          </p:nvSpPr>
          <p:spPr bwMode="auto">
            <a:xfrm>
              <a:off x="4038" y="2434"/>
              <a:ext cx="201" cy="450"/>
            </a:xfrm>
            <a:custGeom>
              <a:avLst/>
              <a:gdLst/>
              <a:ahLst/>
              <a:cxnLst>
                <a:cxn ang="0">
                  <a:pos x="241" y="432"/>
                </a:cxn>
                <a:cxn ang="0">
                  <a:pos x="219" y="354"/>
                </a:cxn>
                <a:cxn ang="0">
                  <a:pos x="191" y="248"/>
                </a:cxn>
                <a:cxn ang="0">
                  <a:pos x="170" y="184"/>
                </a:cxn>
                <a:cxn ang="0">
                  <a:pos x="141" y="113"/>
                </a:cxn>
                <a:cxn ang="0">
                  <a:pos x="99" y="49"/>
                </a:cxn>
                <a:cxn ang="0">
                  <a:pos x="64" y="0"/>
                </a:cxn>
                <a:cxn ang="0">
                  <a:pos x="49" y="0"/>
                </a:cxn>
                <a:cxn ang="0">
                  <a:pos x="28" y="7"/>
                </a:cxn>
                <a:cxn ang="0">
                  <a:pos x="14" y="78"/>
                </a:cxn>
                <a:cxn ang="0">
                  <a:pos x="0" y="177"/>
                </a:cxn>
                <a:cxn ang="0">
                  <a:pos x="7" y="255"/>
                </a:cxn>
                <a:cxn ang="0">
                  <a:pos x="14" y="333"/>
                </a:cxn>
                <a:cxn ang="0">
                  <a:pos x="35" y="432"/>
                </a:cxn>
                <a:cxn ang="0">
                  <a:pos x="42" y="475"/>
                </a:cxn>
                <a:cxn ang="0">
                  <a:pos x="56" y="475"/>
                </a:cxn>
                <a:cxn ang="0">
                  <a:pos x="78" y="489"/>
                </a:cxn>
                <a:cxn ang="0">
                  <a:pos x="99" y="503"/>
                </a:cxn>
                <a:cxn ang="0">
                  <a:pos x="127" y="531"/>
                </a:cxn>
                <a:cxn ang="0">
                  <a:pos x="163" y="538"/>
                </a:cxn>
                <a:cxn ang="0">
                  <a:pos x="177" y="531"/>
                </a:cxn>
                <a:cxn ang="0">
                  <a:pos x="191" y="510"/>
                </a:cxn>
                <a:cxn ang="0">
                  <a:pos x="212" y="460"/>
                </a:cxn>
                <a:cxn ang="0">
                  <a:pos x="226" y="439"/>
                </a:cxn>
                <a:cxn ang="0">
                  <a:pos x="241" y="432"/>
                </a:cxn>
              </a:cxnLst>
              <a:rect l="0" t="0" r="r" b="b"/>
              <a:pathLst>
                <a:path w="241" h="538">
                  <a:moveTo>
                    <a:pt x="241" y="432"/>
                  </a:moveTo>
                  <a:lnTo>
                    <a:pt x="219" y="354"/>
                  </a:lnTo>
                  <a:lnTo>
                    <a:pt x="191" y="248"/>
                  </a:lnTo>
                  <a:lnTo>
                    <a:pt x="170" y="184"/>
                  </a:lnTo>
                  <a:lnTo>
                    <a:pt x="141" y="113"/>
                  </a:lnTo>
                  <a:lnTo>
                    <a:pt x="99" y="49"/>
                  </a:lnTo>
                  <a:lnTo>
                    <a:pt x="64" y="0"/>
                  </a:lnTo>
                  <a:lnTo>
                    <a:pt x="49" y="0"/>
                  </a:lnTo>
                  <a:lnTo>
                    <a:pt x="28" y="7"/>
                  </a:lnTo>
                  <a:lnTo>
                    <a:pt x="14" y="78"/>
                  </a:lnTo>
                  <a:lnTo>
                    <a:pt x="0" y="177"/>
                  </a:lnTo>
                  <a:lnTo>
                    <a:pt x="7" y="255"/>
                  </a:lnTo>
                  <a:lnTo>
                    <a:pt x="14" y="333"/>
                  </a:lnTo>
                  <a:lnTo>
                    <a:pt x="35" y="432"/>
                  </a:lnTo>
                  <a:lnTo>
                    <a:pt x="42" y="475"/>
                  </a:lnTo>
                  <a:lnTo>
                    <a:pt x="56" y="475"/>
                  </a:lnTo>
                  <a:lnTo>
                    <a:pt x="78" y="489"/>
                  </a:lnTo>
                  <a:lnTo>
                    <a:pt x="99" y="503"/>
                  </a:lnTo>
                  <a:lnTo>
                    <a:pt x="127" y="531"/>
                  </a:lnTo>
                  <a:lnTo>
                    <a:pt x="163" y="538"/>
                  </a:lnTo>
                  <a:lnTo>
                    <a:pt x="177" y="531"/>
                  </a:lnTo>
                  <a:lnTo>
                    <a:pt x="191" y="510"/>
                  </a:lnTo>
                  <a:lnTo>
                    <a:pt x="212" y="460"/>
                  </a:lnTo>
                  <a:lnTo>
                    <a:pt x="226" y="439"/>
                  </a:lnTo>
                  <a:lnTo>
                    <a:pt x="241" y="432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66" name="Group 390"/>
          <p:cNvGrpSpPr>
            <a:grpSpLocks/>
          </p:cNvGrpSpPr>
          <p:nvPr/>
        </p:nvGrpSpPr>
        <p:grpSpPr bwMode="auto">
          <a:xfrm>
            <a:off x="7453313" y="3895725"/>
            <a:ext cx="471487" cy="1228725"/>
            <a:chOff x="3588" y="3020"/>
            <a:chExt cx="231" cy="602"/>
          </a:xfrm>
        </p:grpSpPr>
        <p:sp>
          <p:nvSpPr>
            <p:cNvPr id="24967" name="Freeform 391"/>
            <p:cNvSpPr>
              <a:spLocks/>
            </p:cNvSpPr>
            <p:nvPr/>
          </p:nvSpPr>
          <p:spPr bwMode="auto">
            <a:xfrm>
              <a:off x="3642" y="3020"/>
              <a:ext cx="177" cy="242"/>
            </a:xfrm>
            <a:custGeom>
              <a:avLst/>
              <a:gdLst/>
              <a:ahLst/>
              <a:cxnLst>
                <a:cxn ang="0">
                  <a:pos x="78" y="291"/>
                </a:cxn>
                <a:cxn ang="0">
                  <a:pos x="28" y="270"/>
                </a:cxn>
                <a:cxn ang="0">
                  <a:pos x="0" y="263"/>
                </a:cxn>
                <a:cxn ang="0">
                  <a:pos x="14" y="192"/>
                </a:cxn>
                <a:cxn ang="0">
                  <a:pos x="7" y="121"/>
                </a:cxn>
                <a:cxn ang="0">
                  <a:pos x="21" y="64"/>
                </a:cxn>
                <a:cxn ang="0">
                  <a:pos x="42" y="29"/>
                </a:cxn>
                <a:cxn ang="0">
                  <a:pos x="142" y="0"/>
                </a:cxn>
                <a:cxn ang="0">
                  <a:pos x="149" y="0"/>
                </a:cxn>
                <a:cxn ang="0">
                  <a:pos x="198" y="29"/>
                </a:cxn>
                <a:cxn ang="0">
                  <a:pos x="213" y="57"/>
                </a:cxn>
                <a:cxn ang="0">
                  <a:pos x="213" y="100"/>
                </a:cxn>
                <a:cxn ang="0">
                  <a:pos x="191" y="149"/>
                </a:cxn>
                <a:cxn ang="0">
                  <a:pos x="156" y="256"/>
                </a:cxn>
                <a:cxn ang="0">
                  <a:pos x="113" y="291"/>
                </a:cxn>
                <a:cxn ang="0">
                  <a:pos x="78" y="291"/>
                </a:cxn>
              </a:cxnLst>
              <a:rect l="0" t="0" r="r" b="b"/>
              <a:pathLst>
                <a:path w="213" h="291">
                  <a:moveTo>
                    <a:pt x="78" y="291"/>
                  </a:moveTo>
                  <a:lnTo>
                    <a:pt x="28" y="270"/>
                  </a:lnTo>
                  <a:lnTo>
                    <a:pt x="0" y="263"/>
                  </a:lnTo>
                  <a:lnTo>
                    <a:pt x="14" y="192"/>
                  </a:lnTo>
                  <a:lnTo>
                    <a:pt x="7" y="121"/>
                  </a:lnTo>
                  <a:lnTo>
                    <a:pt x="21" y="64"/>
                  </a:lnTo>
                  <a:lnTo>
                    <a:pt x="42" y="29"/>
                  </a:lnTo>
                  <a:lnTo>
                    <a:pt x="142" y="0"/>
                  </a:lnTo>
                  <a:lnTo>
                    <a:pt x="149" y="0"/>
                  </a:lnTo>
                  <a:lnTo>
                    <a:pt x="198" y="29"/>
                  </a:lnTo>
                  <a:lnTo>
                    <a:pt x="213" y="57"/>
                  </a:lnTo>
                  <a:lnTo>
                    <a:pt x="213" y="100"/>
                  </a:lnTo>
                  <a:lnTo>
                    <a:pt x="191" y="149"/>
                  </a:lnTo>
                  <a:lnTo>
                    <a:pt x="156" y="256"/>
                  </a:lnTo>
                  <a:lnTo>
                    <a:pt x="113" y="291"/>
                  </a:lnTo>
                  <a:lnTo>
                    <a:pt x="78" y="291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68" name="Freeform 392"/>
            <p:cNvSpPr>
              <a:spLocks/>
            </p:cNvSpPr>
            <p:nvPr/>
          </p:nvSpPr>
          <p:spPr bwMode="auto">
            <a:xfrm>
              <a:off x="3588" y="3233"/>
              <a:ext cx="183" cy="389"/>
            </a:xfrm>
            <a:custGeom>
              <a:avLst/>
              <a:gdLst/>
              <a:ahLst/>
              <a:cxnLst>
                <a:cxn ang="0">
                  <a:pos x="142" y="35"/>
                </a:cxn>
                <a:cxn ang="0">
                  <a:pos x="92" y="14"/>
                </a:cxn>
                <a:cxn ang="0">
                  <a:pos x="64" y="7"/>
                </a:cxn>
                <a:cxn ang="0">
                  <a:pos x="36" y="127"/>
                </a:cxn>
                <a:cxn ang="0">
                  <a:pos x="21" y="205"/>
                </a:cxn>
                <a:cxn ang="0">
                  <a:pos x="7" y="318"/>
                </a:cxn>
                <a:cxn ang="0">
                  <a:pos x="0" y="375"/>
                </a:cxn>
                <a:cxn ang="0">
                  <a:pos x="7" y="418"/>
                </a:cxn>
                <a:cxn ang="0">
                  <a:pos x="14" y="453"/>
                </a:cxn>
                <a:cxn ang="0">
                  <a:pos x="36" y="467"/>
                </a:cxn>
                <a:cxn ang="0">
                  <a:pos x="50" y="460"/>
                </a:cxn>
                <a:cxn ang="0">
                  <a:pos x="71" y="439"/>
                </a:cxn>
                <a:cxn ang="0">
                  <a:pos x="85" y="396"/>
                </a:cxn>
                <a:cxn ang="0">
                  <a:pos x="99" y="340"/>
                </a:cxn>
                <a:cxn ang="0">
                  <a:pos x="142" y="240"/>
                </a:cxn>
                <a:cxn ang="0">
                  <a:pos x="170" y="155"/>
                </a:cxn>
                <a:cxn ang="0">
                  <a:pos x="220" y="0"/>
                </a:cxn>
                <a:cxn ang="0">
                  <a:pos x="177" y="35"/>
                </a:cxn>
                <a:cxn ang="0">
                  <a:pos x="142" y="35"/>
                </a:cxn>
              </a:cxnLst>
              <a:rect l="0" t="0" r="r" b="b"/>
              <a:pathLst>
                <a:path w="220" h="467">
                  <a:moveTo>
                    <a:pt x="142" y="35"/>
                  </a:moveTo>
                  <a:lnTo>
                    <a:pt x="92" y="14"/>
                  </a:lnTo>
                  <a:lnTo>
                    <a:pt x="64" y="7"/>
                  </a:lnTo>
                  <a:lnTo>
                    <a:pt x="36" y="127"/>
                  </a:lnTo>
                  <a:lnTo>
                    <a:pt x="21" y="205"/>
                  </a:lnTo>
                  <a:lnTo>
                    <a:pt x="7" y="318"/>
                  </a:lnTo>
                  <a:lnTo>
                    <a:pt x="0" y="375"/>
                  </a:lnTo>
                  <a:lnTo>
                    <a:pt x="7" y="418"/>
                  </a:lnTo>
                  <a:lnTo>
                    <a:pt x="14" y="453"/>
                  </a:lnTo>
                  <a:lnTo>
                    <a:pt x="36" y="467"/>
                  </a:lnTo>
                  <a:lnTo>
                    <a:pt x="50" y="460"/>
                  </a:lnTo>
                  <a:lnTo>
                    <a:pt x="71" y="439"/>
                  </a:lnTo>
                  <a:lnTo>
                    <a:pt x="85" y="396"/>
                  </a:lnTo>
                  <a:lnTo>
                    <a:pt x="99" y="340"/>
                  </a:lnTo>
                  <a:lnTo>
                    <a:pt x="142" y="240"/>
                  </a:lnTo>
                  <a:lnTo>
                    <a:pt x="170" y="155"/>
                  </a:lnTo>
                  <a:lnTo>
                    <a:pt x="220" y="0"/>
                  </a:lnTo>
                  <a:lnTo>
                    <a:pt x="177" y="35"/>
                  </a:lnTo>
                  <a:lnTo>
                    <a:pt x="142" y="35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69" name="Group 393"/>
          <p:cNvGrpSpPr>
            <a:grpSpLocks/>
          </p:cNvGrpSpPr>
          <p:nvPr/>
        </p:nvGrpSpPr>
        <p:grpSpPr bwMode="auto">
          <a:xfrm rot="-257573">
            <a:off x="7097713" y="3867150"/>
            <a:ext cx="508000" cy="1193800"/>
            <a:chOff x="3375" y="2991"/>
            <a:chExt cx="249" cy="585"/>
          </a:xfrm>
        </p:grpSpPr>
        <p:sp>
          <p:nvSpPr>
            <p:cNvPr id="24970" name="Freeform 394"/>
            <p:cNvSpPr>
              <a:spLocks/>
            </p:cNvSpPr>
            <p:nvPr/>
          </p:nvSpPr>
          <p:spPr bwMode="auto">
            <a:xfrm>
              <a:off x="3434" y="2991"/>
              <a:ext cx="190" cy="229"/>
            </a:xfrm>
            <a:custGeom>
              <a:avLst/>
              <a:gdLst/>
              <a:ahLst/>
              <a:cxnLst>
                <a:cxn ang="0">
                  <a:pos x="78" y="262"/>
                </a:cxn>
                <a:cxn ang="0">
                  <a:pos x="28" y="248"/>
                </a:cxn>
                <a:cxn ang="0">
                  <a:pos x="7" y="213"/>
                </a:cxn>
                <a:cxn ang="0">
                  <a:pos x="0" y="106"/>
                </a:cxn>
                <a:cxn ang="0">
                  <a:pos x="21" y="64"/>
                </a:cxn>
                <a:cxn ang="0">
                  <a:pos x="50" y="28"/>
                </a:cxn>
                <a:cxn ang="0">
                  <a:pos x="113" y="7"/>
                </a:cxn>
                <a:cxn ang="0">
                  <a:pos x="156" y="0"/>
                </a:cxn>
                <a:cxn ang="0">
                  <a:pos x="170" y="7"/>
                </a:cxn>
                <a:cxn ang="0">
                  <a:pos x="191" y="50"/>
                </a:cxn>
                <a:cxn ang="0">
                  <a:pos x="227" y="106"/>
                </a:cxn>
                <a:cxn ang="0">
                  <a:pos x="227" y="142"/>
                </a:cxn>
                <a:cxn ang="0">
                  <a:pos x="213" y="184"/>
                </a:cxn>
                <a:cxn ang="0">
                  <a:pos x="170" y="241"/>
                </a:cxn>
                <a:cxn ang="0">
                  <a:pos x="163" y="262"/>
                </a:cxn>
                <a:cxn ang="0">
                  <a:pos x="142" y="276"/>
                </a:cxn>
                <a:cxn ang="0">
                  <a:pos x="78" y="262"/>
                </a:cxn>
              </a:cxnLst>
              <a:rect l="0" t="0" r="r" b="b"/>
              <a:pathLst>
                <a:path w="227" h="276">
                  <a:moveTo>
                    <a:pt x="78" y="262"/>
                  </a:moveTo>
                  <a:lnTo>
                    <a:pt x="28" y="248"/>
                  </a:lnTo>
                  <a:lnTo>
                    <a:pt x="7" y="213"/>
                  </a:lnTo>
                  <a:lnTo>
                    <a:pt x="0" y="106"/>
                  </a:lnTo>
                  <a:lnTo>
                    <a:pt x="21" y="64"/>
                  </a:lnTo>
                  <a:lnTo>
                    <a:pt x="50" y="28"/>
                  </a:lnTo>
                  <a:lnTo>
                    <a:pt x="113" y="7"/>
                  </a:lnTo>
                  <a:lnTo>
                    <a:pt x="156" y="0"/>
                  </a:lnTo>
                  <a:lnTo>
                    <a:pt x="170" y="7"/>
                  </a:lnTo>
                  <a:lnTo>
                    <a:pt x="191" y="50"/>
                  </a:lnTo>
                  <a:lnTo>
                    <a:pt x="227" y="106"/>
                  </a:lnTo>
                  <a:lnTo>
                    <a:pt x="227" y="142"/>
                  </a:lnTo>
                  <a:lnTo>
                    <a:pt x="213" y="184"/>
                  </a:lnTo>
                  <a:lnTo>
                    <a:pt x="170" y="241"/>
                  </a:lnTo>
                  <a:lnTo>
                    <a:pt x="163" y="262"/>
                  </a:lnTo>
                  <a:lnTo>
                    <a:pt x="142" y="276"/>
                  </a:lnTo>
                  <a:lnTo>
                    <a:pt x="78" y="262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71" name="Freeform 395"/>
            <p:cNvSpPr>
              <a:spLocks/>
            </p:cNvSpPr>
            <p:nvPr/>
          </p:nvSpPr>
          <p:spPr bwMode="auto">
            <a:xfrm>
              <a:off x="3375" y="3168"/>
              <a:ext cx="195" cy="408"/>
            </a:xfrm>
            <a:custGeom>
              <a:avLst/>
              <a:gdLst/>
              <a:ahLst/>
              <a:cxnLst>
                <a:cxn ang="0">
                  <a:pos x="149" y="49"/>
                </a:cxn>
                <a:cxn ang="0">
                  <a:pos x="99" y="35"/>
                </a:cxn>
                <a:cxn ang="0">
                  <a:pos x="78" y="0"/>
                </a:cxn>
                <a:cxn ang="0">
                  <a:pos x="64" y="78"/>
                </a:cxn>
                <a:cxn ang="0">
                  <a:pos x="28" y="233"/>
                </a:cxn>
                <a:cxn ang="0">
                  <a:pos x="14" y="347"/>
                </a:cxn>
                <a:cxn ang="0">
                  <a:pos x="0" y="453"/>
                </a:cxn>
                <a:cxn ang="0">
                  <a:pos x="7" y="474"/>
                </a:cxn>
                <a:cxn ang="0">
                  <a:pos x="14" y="489"/>
                </a:cxn>
                <a:cxn ang="0">
                  <a:pos x="28" y="481"/>
                </a:cxn>
                <a:cxn ang="0">
                  <a:pos x="50" y="460"/>
                </a:cxn>
                <a:cxn ang="0">
                  <a:pos x="92" y="375"/>
                </a:cxn>
                <a:cxn ang="0">
                  <a:pos x="142" y="276"/>
                </a:cxn>
                <a:cxn ang="0">
                  <a:pos x="198" y="120"/>
                </a:cxn>
                <a:cxn ang="0">
                  <a:pos x="234" y="49"/>
                </a:cxn>
                <a:cxn ang="0">
                  <a:pos x="213" y="63"/>
                </a:cxn>
                <a:cxn ang="0">
                  <a:pos x="149" y="49"/>
                </a:cxn>
              </a:cxnLst>
              <a:rect l="0" t="0" r="r" b="b"/>
              <a:pathLst>
                <a:path w="234" h="489">
                  <a:moveTo>
                    <a:pt x="149" y="49"/>
                  </a:moveTo>
                  <a:lnTo>
                    <a:pt x="99" y="35"/>
                  </a:lnTo>
                  <a:lnTo>
                    <a:pt x="78" y="0"/>
                  </a:lnTo>
                  <a:lnTo>
                    <a:pt x="64" y="78"/>
                  </a:lnTo>
                  <a:lnTo>
                    <a:pt x="28" y="233"/>
                  </a:lnTo>
                  <a:lnTo>
                    <a:pt x="14" y="347"/>
                  </a:lnTo>
                  <a:lnTo>
                    <a:pt x="0" y="453"/>
                  </a:lnTo>
                  <a:lnTo>
                    <a:pt x="7" y="474"/>
                  </a:lnTo>
                  <a:lnTo>
                    <a:pt x="14" y="489"/>
                  </a:lnTo>
                  <a:lnTo>
                    <a:pt x="28" y="481"/>
                  </a:lnTo>
                  <a:lnTo>
                    <a:pt x="50" y="460"/>
                  </a:lnTo>
                  <a:lnTo>
                    <a:pt x="92" y="375"/>
                  </a:lnTo>
                  <a:lnTo>
                    <a:pt x="142" y="276"/>
                  </a:lnTo>
                  <a:lnTo>
                    <a:pt x="198" y="120"/>
                  </a:lnTo>
                  <a:lnTo>
                    <a:pt x="234" y="49"/>
                  </a:lnTo>
                  <a:lnTo>
                    <a:pt x="213" y="63"/>
                  </a:lnTo>
                  <a:lnTo>
                    <a:pt x="149" y="49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72" name="Group 396"/>
          <p:cNvGrpSpPr>
            <a:grpSpLocks/>
          </p:cNvGrpSpPr>
          <p:nvPr/>
        </p:nvGrpSpPr>
        <p:grpSpPr bwMode="auto">
          <a:xfrm rot="-473377">
            <a:off x="6711950" y="3833813"/>
            <a:ext cx="555625" cy="1098550"/>
            <a:chOff x="3121" y="2966"/>
            <a:chExt cx="272" cy="538"/>
          </a:xfrm>
        </p:grpSpPr>
        <p:sp>
          <p:nvSpPr>
            <p:cNvPr id="24973" name="Freeform 397"/>
            <p:cNvSpPr>
              <a:spLocks/>
            </p:cNvSpPr>
            <p:nvPr/>
          </p:nvSpPr>
          <p:spPr bwMode="auto">
            <a:xfrm>
              <a:off x="3210" y="2966"/>
              <a:ext cx="183" cy="202"/>
            </a:xfrm>
            <a:custGeom>
              <a:avLst/>
              <a:gdLst/>
              <a:ahLst/>
              <a:cxnLst>
                <a:cxn ang="0">
                  <a:pos x="78" y="226"/>
                </a:cxn>
                <a:cxn ang="0">
                  <a:pos x="14" y="205"/>
                </a:cxn>
                <a:cxn ang="0">
                  <a:pos x="0" y="184"/>
                </a:cxn>
                <a:cxn ang="0">
                  <a:pos x="0" y="163"/>
                </a:cxn>
                <a:cxn ang="0">
                  <a:pos x="7" y="99"/>
                </a:cxn>
                <a:cxn ang="0">
                  <a:pos x="7" y="70"/>
                </a:cxn>
                <a:cxn ang="0">
                  <a:pos x="21" y="28"/>
                </a:cxn>
                <a:cxn ang="0">
                  <a:pos x="49" y="7"/>
                </a:cxn>
                <a:cxn ang="0">
                  <a:pos x="92" y="7"/>
                </a:cxn>
                <a:cxn ang="0">
                  <a:pos x="148" y="0"/>
                </a:cxn>
                <a:cxn ang="0">
                  <a:pos x="163" y="0"/>
                </a:cxn>
                <a:cxn ang="0">
                  <a:pos x="191" y="28"/>
                </a:cxn>
                <a:cxn ang="0">
                  <a:pos x="198" y="56"/>
                </a:cxn>
                <a:cxn ang="0">
                  <a:pos x="219" y="92"/>
                </a:cxn>
                <a:cxn ang="0">
                  <a:pos x="212" y="113"/>
                </a:cxn>
                <a:cxn ang="0">
                  <a:pos x="198" y="156"/>
                </a:cxn>
                <a:cxn ang="0">
                  <a:pos x="148" y="205"/>
                </a:cxn>
                <a:cxn ang="0">
                  <a:pos x="134" y="233"/>
                </a:cxn>
                <a:cxn ang="0">
                  <a:pos x="106" y="241"/>
                </a:cxn>
                <a:cxn ang="0">
                  <a:pos x="78" y="226"/>
                </a:cxn>
              </a:cxnLst>
              <a:rect l="0" t="0" r="r" b="b"/>
              <a:pathLst>
                <a:path w="219" h="241">
                  <a:moveTo>
                    <a:pt x="78" y="226"/>
                  </a:moveTo>
                  <a:lnTo>
                    <a:pt x="14" y="205"/>
                  </a:lnTo>
                  <a:lnTo>
                    <a:pt x="0" y="184"/>
                  </a:lnTo>
                  <a:lnTo>
                    <a:pt x="0" y="163"/>
                  </a:lnTo>
                  <a:lnTo>
                    <a:pt x="7" y="99"/>
                  </a:lnTo>
                  <a:lnTo>
                    <a:pt x="7" y="70"/>
                  </a:lnTo>
                  <a:lnTo>
                    <a:pt x="21" y="28"/>
                  </a:lnTo>
                  <a:lnTo>
                    <a:pt x="49" y="7"/>
                  </a:lnTo>
                  <a:lnTo>
                    <a:pt x="92" y="7"/>
                  </a:lnTo>
                  <a:lnTo>
                    <a:pt x="148" y="0"/>
                  </a:lnTo>
                  <a:lnTo>
                    <a:pt x="163" y="0"/>
                  </a:lnTo>
                  <a:lnTo>
                    <a:pt x="191" y="28"/>
                  </a:lnTo>
                  <a:lnTo>
                    <a:pt x="198" y="56"/>
                  </a:lnTo>
                  <a:lnTo>
                    <a:pt x="219" y="92"/>
                  </a:lnTo>
                  <a:lnTo>
                    <a:pt x="212" y="113"/>
                  </a:lnTo>
                  <a:lnTo>
                    <a:pt x="198" y="156"/>
                  </a:lnTo>
                  <a:lnTo>
                    <a:pt x="148" y="205"/>
                  </a:lnTo>
                  <a:lnTo>
                    <a:pt x="134" y="233"/>
                  </a:lnTo>
                  <a:lnTo>
                    <a:pt x="106" y="241"/>
                  </a:lnTo>
                  <a:lnTo>
                    <a:pt x="78" y="226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74" name="Freeform 398"/>
            <p:cNvSpPr>
              <a:spLocks/>
            </p:cNvSpPr>
            <p:nvPr/>
          </p:nvSpPr>
          <p:spPr bwMode="auto">
            <a:xfrm>
              <a:off x="3121" y="3120"/>
              <a:ext cx="200" cy="384"/>
            </a:xfrm>
            <a:custGeom>
              <a:avLst/>
              <a:gdLst/>
              <a:ahLst/>
              <a:cxnLst>
                <a:cxn ang="0">
                  <a:pos x="185" y="42"/>
                </a:cxn>
                <a:cxn ang="0">
                  <a:pos x="121" y="21"/>
                </a:cxn>
                <a:cxn ang="0">
                  <a:pos x="107" y="0"/>
                </a:cxn>
                <a:cxn ang="0">
                  <a:pos x="78" y="71"/>
                </a:cxn>
                <a:cxn ang="0">
                  <a:pos x="36" y="220"/>
                </a:cxn>
                <a:cxn ang="0">
                  <a:pos x="15" y="326"/>
                </a:cxn>
                <a:cxn ang="0">
                  <a:pos x="0" y="418"/>
                </a:cxn>
                <a:cxn ang="0">
                  <a:pos x="7" y="453"/>
                </a:cxn>
                <a:cxn ang="0">
                  <a:pos x="22" y="460"/>
                </a:cxn>
                <a:cxn ang="0">
                  <a:pos x="29" y="453"/>
                </a:cxn>
                <a:cxn ang="0">
                  <a:pos x="50" y="439"/>
                </a:cxn>
                <a:cxn ang="0">
                  <a:pos x="100" y="354"/>
                </a:cxn>
                <a:cxn ang="0">
                  <a:pos x="149" y="248"/>
                </a:cxn>
                <a:cxn ang="0">
                  <a:pos x="213" y="106"/>
                </a:cxn>
                <a:cxn ang="0">
                  <a:pos x="241" y="49"/>
                </a:cxn>
                <a:cxn ang="0">
                  <a:pos x="213" y="57"/>
                </a:cxn>
                <a:cxn ang="0">
                  <a:pos x="185" y="42"/>
                </a:cxn>
              </a:cxnLst>
              <a:rect l="0" t="0" r="r" b="b"/>
              <a:pathLst>
                <a:path w="241" h="460">
                  <a:moveTo>
                    <a:pt x="185" y="42"/>
                  </a:moveTo>
                  <a:lnTo>
                    <a:pt x="121" y="21"/>
                  </a:lnTo>
                  <a:lnTo>
                    <a:pt x="107" y="0"/>
                  </a:lnTo>
                  <a:lnTo>
                    <a:pt x="78" y="71"/>
                  </a:lnTo>
                  <a:lnTo>
                    <a:pt x="36" y="220"/>
                  </a:lnTo>
                  <a:lnTo>
                    <a:pt x="15" y="326"/>
                  </a:lnTo>
                  <a:lnTo>
                    <a:pt x="0" y="418"/>
                  </a:lnTo>
                  <a:lnTo>
                    <a:pt x="7" y="453"/>
                  </a:lnTo>
                  <a:lnTo>
                    <a:pt x="22" y="460"/>
                  </a:lnTo>
                  <a:lnTo>
                    <a:pt x="29" y="453"/>
                  </a:lnTo>
                  <a:lnTo>
                    <a:pt x="50" y="439"/>
                  </a:lnTo>
                  <a:lnTo>
                    <a:pt x="100" y="354"/>
                  </a:lnTo>
                  <a:lnTo>
                    <a:pt x="149" y="248"/>
                  </a:lnTo>
                  <a:lnTo>
                    <a:pt x="213" y="106"/>
                  </a:lnTo>
                  <a:lnTo>
                    <a:pt x="241" y="49"/>
                  </a:lnTo>
                  <a:lnTo>
                    <a:pt x="213" y="57"/>
                  </a:lnTo>
                  <a:lnTo>
                    <a:pt x="185" y="42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75" name="Group 399"/>
          <p:cNvGrpSpPr>
            <a:grpSpLocks/>
          </p:cNvGrpSpPr>
          <p:nvPr/>
        </p:nvGrpSpPr>
        <p:grpSpPr bwMode="auto">
          <a:xfrm rot="-256436">
            <a:off x="5997575" y="3719513"/>
            <a:ext cx="882650" cy="1147762"/>
            <a:chOff x="2789" y="2848"/>
            <a:chExt cx="432" cy="562"/>
          </a:xfrm>
        </p:grpSpPr>
        <p:sp>
          <p:nvSpPr>
            <p:cNvPr id="24976" name="Freeform 400"/>
            <p:cNvSpPr>
              <a:spLocks/>
            </p:cNvSpPr>
            <p:nvPr/>
          </p:nvSpPr>
          <p:spPr bwMode="auto">
            <a:xfrm>
              <a:off x="2933" y="2848"/>
              <a:ext cx="288" cy="225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7" y="120"/>
                </a:cxn>
                <a:cxn ang="0">
                  <a:pos x="7" y="71"/>
                </a:cxn>
                <a:cxn ang="0">
                  <a:pos x="14" y="42"/>
                </a:cxn>
                <a:cxn ang="0">
                  <a:pos x="42" y="0"/>
                </a:cxn>
                <a:cxn ang="0">
                  <a:pos x="85" y="0"/>
                </a:cxn>
                <a:cxn ang="0">
                  <a:pos x="92" y="21"/>
                </a:cxn>
                <a:cxn ang="0">
                  <a:pos x="56" y="85"/>
                </a:cxn>
                <a:cxn ang="0">
                  <a:pos x="92" y="21"/>
                </a:cxn>
                <a:cxn ang="0">
                  <a:pos x="106" y="7"/>
                </a:cxn>
                <a:cxn ang="0">
                  <a:pos x="120" y="7"/>
                </a:cxn>
                <a:cxn ang="0">
                  <a:pos x="155" y="14"/>
                </a:cxn>
                <a:cxn ang="0">
                  <a:pos x="205" y="35"/>
                </a:cxn>
                <a:cxn ang="0">
                  <a:pos x="219" y="71"/>
                </a:cxn>
                <a:cxn ang="0">
                  <a:pos x="212" y="99"/>
                </a:cxn>
                <a:cxn ang="0">
                  <a:pos x="191" y="135"/>
                </a:cxn>
                <a:cxn ang="0">
                  <a:pos x="212" y="99"/>
                </a:cxn>
                <a:cxn ang="0">
                  <a:pos x="219" y="71"/>
                </a:cxn>
                <a:cxn ang="0">
                  <a:pos x="233" y="57"/>
                </a:cxn>
                <a:cxn ang="0">
                  <a:pos x="276" y="57"/>
                </a:cxn>
                <a:cxn ang="0">
                  <a:pos x="304" y="64"/>
                </a:cxn>
                <a:cxn ang="0">
                  <a:pos x="333" y="71"/>
                </a:cxn>
                <a:cxn ang="0">
                  <a:pos x="347" y="92"/>
                </a:cxn>
                <a:cxn ang="0">
                  <a:pos x="347" y="142"/>
                </a:cxn>
                <a:cxn ang="0">
                  <a:pos x="340" y="170"/>
                </a:cxn>
                <a:cxn ang="0">
                  <a:pos x="290" y="227"/>
                </a:cxn>
                <a:cxn ang="0">
                  <a:pos x="269" y="269"/>
                </a:cxn>
                <a:cxn ang="0">
                  <a:pos x="212" y="262"/>
                </a:cxn>
                <a:cxn ang="0">
                  <a:pos x="148" y="248"/>
                </a:cxn>
                <a:cxn ang="0">
                  <a:pos x="78" y="227"/>
                </a:cxn>
                <a:cxn ang="0">
                  <a:pos x="0" y="184"/>
                </a:cxn>
              </a:cxnLst>
              <a:rect l="0" t="0" r="r" b="b"/>
              <a:pathLst>
                <a:path w="347" h="269">
                  <a:moveTo>
                    <a:pt x="0" y="184"/>
                  </a:moveTo>
                  <a:lnTo>
                    <a:pt x="7" y="120"/>
                  </a:lnTo>
                  <a:lnTo>
                    <a:pt x="7" y="71"/>
                  </a:lnTo>
                  <a:lnTo>
                    <a:pt x="14" y="42"/>
                  </a:lnTo>
                  <a:lnTo>
                    <a:pt x="42" y="0"/>
                  </a:lnTo>
                  <a:lnTo>
                    <a:pt x="85" y="0"/>
                  </a:lnTo>
                  <a:lnTo>
                    <a:pt x="92" y="21"/>
                  </a:lnTo>
                  <a:lnTo>
                    <a:pt x="56" y="85"/>
                  </a:lnTo>
                  <a:lnTo>
                    <a:pt x="92" y="21"/>
                  </a:lnTo>
                  <a:lnTo>
                    <a:pt x="106" y="7"/>
                  </a:lnTo>
                  <a:lnTo>
                    <a:pt x="120" y="7"/>
                  </a:lnTo>
                  <a:lnTo>
                    <a:pt x="155" y="14"/>
                  </a:lnTo>
                  <a:lnTo>
                    <a:pt x="205" y="35"/>
                  </a:lnTo>
                  <a:lnTo>
                    <a:pt x="219" y="71"/>
                  </a:lnTo>
                  <a:lnTo>
                    <a:pt x="212" y="99"/>
                  </a:lnTo>
                  <a:lnTo>
                    <a:pt x="191" y="135"/>
                  </a:lnTo>
                  <a:lnTo>
                    <a:pt x="212" y="99"/>
                  </a:lnTo>
                  <a:lnTo>
                    <a:pt x="219" y="71"/>
                  </a:lnTo>
                  <a:lnTo>
                    <a:pt x="233" y="57"/>
                  </a:lnTo>
                  <a:lnTo>
                    <a:pt x="276" y="57"/>
                  </a:lnTo>
                  <a:lnTo>
                    <a:pt x="304" y="64"/>
                  </a:lnTo>
                  <a:lnTo>
                    <a:pt x="333" y="71"/>
                  </a:lnTo>
                  <a:lnTo>
                    <a:pt x="347" y="92"/>
                  </a:lnTo>
                  <a:lnTo>
                    <a:pt x="347" y="142"/>
                  </a:lnTo>
                  <a:lnTo>
                    <a:pt x="340" y="170"/>
                  </a:lnTo>
                  <a:lnTo>
                    <a:pt x="290" y="227"/>
                  </a:lnTo>
                  <a:lnTo>
                    <a:pt x="269" y="269"/>
                  </a:lnTo>
                  <a:lnTo>
                    <a:pt x="212" y="262"/>
                  </a:lnTo>
                  <a:lnTo>
                    <a:pt x="148" y="248"/>
                  </a:lnTo>
                  <a:lnTo>
                    <a:pt x="78" y="227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77" name="Freeform 401"/>
            <p:cNvSpPr>
              <a:spLocks/>
            </p:cNvSpPr>
            <p:nvPr/>
          </p:nvSpPr>
          <p:spPr bwMode="auto">
            <a:xfrm>
              <a:off x="2789" y="3002"/>
              <a:ext cx="367" cy="408"/>
            </a:xfrm>
            <a:custGeom>
              <a:avLst/>
              <a:gdLst/>
              <a:ahLst/>
              <a:cxnLst>
                <a:cxn ang="0">
                  <a:pos x="440" y="85"/>
                </a:cxn>
                <a:cxn ang="0">
                  <a:pos x="383" y="78"/>
                </a:cxn>
                <a:cxn ang="0">
                  <a:pos x="319" y="64"/>
                </a:cxn>
                <a:cxn ang="0">
                  <a:pos x="249" y="43"/>
                </a:cxn>
                <a:cxn ang="0">
                  <a:pos x="171" y="0"/>
                </a:cxn>
                <a:cxn ang="0">
                  <a:pos x="149" y="78"/>
                </a:cxn>
                <a:cxn ang="0">
                  <a:pos x="86" y="191"/>
                </a:cxn>
                <a:cxn ang="0">
                  <a:pos x="36" y="312"/>
                </a:cxn>
                <a:cxn ang="0">
                  <a:pos x="0" y="362"/>
                </a:cxn>
                <a:cxn ang="0">
                  <a:pos x="0" y="411"/>
                </a:cxn>
                <a:cxn ang="0">
                  <a:pos x="15" y="418"/>
                </a:cxn>
                <a:cxn ang="0">
                  <a:pos x="50" y="411"/>
                </a:cxn>
                <a:cxn ang="0">
                  <a:pos x="78" y="383"/>
                </a:cxn>
                <a:cxn ang="0">
                  <a:pos x="121" y="319"/>
                </a:cxn>
                <a:cxn ang="0">
                  <a:pos x="263" y="177"/>
                </a:cxn>
                <a:cxn ang="0">
                  <a:pos x="270" y="184"/>
                </a:cxn>
                <a:cxn ang="0">
                  <a:pos x="277" y="213"/>
                </a:cxn>
                <a:cxn ang="0">
                  <a:pos x="277" y="248"/>
                </a:cxn>
                <a:cxn ang="0">
                  <a:pos x="263" y="291"/>
                </a:cxn>
                <a:cxn ang="0">
                  <a:pos x="227" y="362"/>
                </a:cxn>
                <a:cxn ang="0">
                  <a:pos x="199" y="411"/>
                </a:cxn>
                <a:cxn ang="0">
                  <a:pos x="185" y="454"/>
                </a:cxn>
                <a:cxn ang="0">
                  <a:pos x="192" y="482"/>
                </a:cxn>
                <a:cxn ang="0">
                  <a:pos x="206" y="489"/>
                </a:cxn>
                <a:cxn ang="0">
                  <a:pos x="241" y="475"/>
                </a:cxn>
                <a:cxn ang="0">
                  <a:pos x="305" y="418"/>
                </a:cxn>
                <a:cxn ang="0">
                  <a:pos x="355" y="369"/>
                </a:cxn>
                <a:cxn ang="0">
                  <a:pos x="369" y="340"/>
                </a:cxn>
                <a:cxn ang="0">
                  <a:pos x="390" y="284"/>
                </a:cxn>
                <a:cxn ang="0">
                  <a:pos x="397" y="199"/>
                </a:cxn>
                <a:cxn ang="0">
                  <a:pos x="404" y="149"/>
                </a:cxn>
                <a:cxn ang="0">
                  <a:pos x="440" y="85"/>
                </a:cxn>
              </a:cxnLst>
              <a:rect l="0" t="0" r="r" b="b"/>
              <a:pathLst>
                <a:path w="440" h="489">
                  <a:moveTo>
                    <a:pt x="440" y="85"/>
                  </a:moveTo>
                  <a:lnTo>
                    <a:pt x="383" y="78"/>
                  </a:lnTo>
                  <a:lnTo>
                    <a:pt x="319" y="64"/>
                  </a:lnTo>
                  <a:lnTo>
                    <a:pt x="249" y="43"/>
                  </a:lnTo>
                  <a:lnTo>
                    <a:pt x="171" y="0"/>
                  </a:lnTo>
                  <a:lnTo>
                    <a:pt x="149" y="78"/>
                  </a:lnTo>
                  <a:lnTo>
                    <a:pt x="86" y="191"/>
                  </a:lnTo>
                  <a:lnTo>
                    <a:pt x="36" y="312"/>
                  </a:lnTo>
                  <a:lnTo>
                    <a:pt x="0" y="362"/>
                  </a:lnTo>
                  <a:lnTo>
                    <a:pt x="0" y="411"/>
                  </a:lnTo>
                  <a:lnTo>
                    <a:pt x="15" y="418"/>
                  </a:lnTo>
                  <a:lnTo>
                    <a:pt x="50" y="411"/>
                  </a:lnTo>
                  <a:lnTo>
                    <a:pt x="78" y="383"/>
                  </a:lnTo>
                  <a:lnTo>
                    <a:pt x="121" y="319"/>
                  </a:lnTo>
                  <a:lnTo>
                    <a:pt x="263" y="177"/>
                  </a:lnTo>
                  <a:lnTo>
                    <a:pt x="270" y="184"/>
                  </a:lnTo>
                  <a:lnTo>
                    <a:pt x="277" y="213"/>
                  </a:lnTo>
                  <a:lnTo>
                    <a:pt x="277" y="248"/>
                  </a:lnTo>
                  <a:lnTo>
                    <a:pt x="263" y="291"/>
                  </a:lnTo>
                  <a:lnTo>
                    <a:pt x="227" y="362"/>
                  </a:lnTo>
                  <a:lnTo>
                    <a:pt x="199" y="411"/>
                  </a:lnTo>
                  <a:lnTo>
                    <a:pt x="185" y="454"/>
                  </a:lnTo>
                  <a:lnTo>
                    <a:pt x="192" y="482"/>
                  </a:lnTo>
                  <a:lnTo>
                    <a:pt x="206" y="489"/>
                  </a:lnTo>
                  <a:lnTo>
                    <a:pt x="241" y="475"/>
                  </a:lnTo>
                  <a:lnTo>
                    <a:pt x="305" y="418"/>
                  </a:lnTo>
                  <a:lnTo>
                    <a:pt x="355" y="369"/>
                  </a:lnTo>
                  <a:lnTo>
                    <a:pt x="369" y="340"/>
                  </a:lnTo>
                  <a:lnTo>
                    <a:pt x="390" y="284"/>
                  </a:lnTo>
                  <a:lnTo>
                    <a:pt x="397" y="199"/>
                  </a:lnTo>
                  <a:lnTo>
                    <a:pt x="404" y="149"/>
                  </a:lnTo>
                  <a:lnTo>
                    <a:pt x="440" y="85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78" name="Group 402"/>
          <p:cNvGrpSpPr>
            <a:grpSpLocks/>
          </p:cNvGrpSpPr>
          <p:nvPr/>
        </p:nvGrpSpPr>
        <p:grpSpPr bwMode="auto">
          <a:xfrm rot="661407">
            <a:off x="7526338" y="2778125"/>
            <a:ext cx="361950" cy="1243013"/>
            <a:chOff x="3771" y="2387"/>
            <a:chExt cx="177" cy="609"/>
          </a:xfrm>
        </p:grpSpPr>
        <p:sp>
          <p:nvSpPr>
            <p:cNvPr id="24979" name="Freeform 403"/>
            <p:cNvSpPr>
              <a:spLocks/>
            </p:cNvSpPr>
            <p:nvPr/>
          </p:nvSpPr>
          <p:spPr bwMode="auto">
            <a:xfrm>
              <a:off x="3777" y="2772"/>
              <a:ext cx="171" cy="224"/>
            </a:xfrm>
            <a:custGeom>
              <a:avLst/>
              <a:gdLst/>
              <a:ahLst/>
              <a:cxnLst>
                <a:cxn ang="0">
                  <a:pos x="127" y="269"/>
                </a:cxn>
                <a:cxn ang="0">
                  <a:pos x="106" y="262"/>
                </a:cxn>
                <a:cxn ang="0">
                  <a:pos x="64" y="248"/>
                </a:cxn>
                <a:cxn ang="0">
                  <a:pos x="42" y="241"/>
                </a:cxn>
                <a:cxn ang="0">
                  <a:pos x="14" y="205"/>
                </a:cxn>
                <a:cxn ang="0">
                  <a:pos x="0" y="156"/>
                </a:cxn>
                <a:cxn ang="0">
                  <a:pos x="0" y="134"/>
                </a:cxn>
                <a:cxn ang="0">
                  <a:pos x="7" y="85"/>
                </a:cxn>
                <a:cxn ang="0">
                  <a:pos x="14" y="49"/>
                </a:cxn>
                <a:cxn ang="0">
                  <a:pos x="21" y="28"/>
                </a:cxn>
                <a:cxn ang="0">
                  <a:pos x="35" y="14"/>
                </a:cxn>
                <a:cxn ang="0">
                  <a:pos x="64" y="0"/>
                </a:cxn>
                <a:cxn ang="0">
                  <a:pos x="99" y="0"/>
                </a:cxn>
                <a:cxn ang="0">
                  <a:pos x="127" y="7"/>
                </a:cxn>
                <a:cxn ang="0">
                  <a:pos x="149" y="14"/>
                </a:cxn>
                <a:cxn ang="0">
                  <a:pos x="163" y="35"/>
                </a:cxn>
                <a:cxn ang="0">
                  <a:pos x="184" y="92"/>
                </a:cxn>
                <a:cxn ang="0">
                  <a:pos x="191" y="127"/>
                </a:cxn>
                <a:cxn ang="0">
                  <a:pos x="205" y="149"/>
                </a:cxn>
                <a:cxn ang="0">
                  <a:pos x="205" y="177"/>
                </a:cxn>
                <a:cxn ang="0">
                  <a:pos x="198" y="212"/>
                </a:cxn>
                <a:cxn ang="0">
                  <a:pos x="163" y="248"/>
                </a:cxn>
                <a:cxn ang="0">
                  <a:pos x="142" y="262"/>
                </a:cxn>
                <a:cxn ang="0">
                  <a:pos x="127" y="269"/>
                </a:cxn>
              </a:cxnLst>
              <a:rect l="0" t="0" r="r" b="b"/>
              <a:pathLst>
                <a:path w="205" h="269">
                  <a:moveTo>
                    <a:pt x="127" y="269"/>
                  </a:moveTo>
                  <a:lnTo>
                    <a:pt x="106" y="262"/>
                  </a:lnTo>
                  <a:lnTo>
                    <a:pt x="64" y="248"/>
                  </a:lnTo>
                  <a:lnTo>
                    <a:pt x="42" y="241"/>
                  </a:lnTo>
                  <a:lnTo>
                    <a:pt x="14" y="205"/>
                  </a:lnTo>
                  <a:lnTo>
                    <a:pt x="0" y="156"/>
                  </a:lnTo>
                  <a:lnTo>
                    <a:pt x="0" y="134"/>
                  </a:lnTo>
                  <a:lnTo>
                    <a:pt x="7" y="85"/>
                  </a:lnTo>
                  <a:lnTo>
                    <a:pt x="14" y="49"/>
                  </a:lnTo>
                  <a:lnTo>
                    <a:pt x="21" y="28"/>
                  </a:lnTo>
                  <a:lnTo>
                    <a:pt x="35" y="14"/>
                  </a:lnTo>
                  <a:lnTo>
                    <a:pt x="64" y="0"/>
                  </a:lnTo>
                  <a:lnTo>
                    <a:pt x="99" y="0"/>
                  </a:lnTo>
                  <a:lnTo>
                    <a:pt x="127" y="7"/>
                  </a:lnTo>
                  <a:lnTo>
                    <a:pt x="149" y="14"/>
                  </a:lnTo>
                  <a:lnTo>
                    <a:pt x="163" y="35"/>
                  </a:lnTo>
                  <a:lnTo>
                    <a:pt x="184" y="92"/>
                  </a:lnTo>
                  <a:lnTo>
                    <a:pt x="191" y="127"/>
                  </a:lnTo>
                  <a:lnTo>
                    <a:pt x="205" y="149"/>
                  </a:lnTo>
                  <a:lnTo>
                    <a:pt x="205" y="177"/>
                  </a:lnTo>
                  <a:lnTo>
                    <a:pt x="198" y="212"/>
                  </a:lnTo>
                  <a:lnTo>
                    <a:pt x="163" y="248"/>
                  </a:lnTo>
                  <a:lnTo>
                    <a:pt x="142" y="262"/>
                  </a:lnTo>
                  <a:lnTo>
                    <a:pt x="127" y="269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80" name="Freeform 404"/>
            <p:cNvSpPr>
              <a:spLocks/>
            </p:cNvSpPr>
            <p:nvPr/>
          </p:nvSpPr>
          <p:spPr bwMode="auto">
            <a:xfrm>
              <a:off x="3771" y="2387"/>
              <a:ext cx="142" cy="426"/>
            </a:xfrm>
            <a:custGeom>
              <a:avLst/>
              <a:gdLst/>
              <a:ahLst/>
              <a:cxnLst>
                <a:cxn ang="0">
                  <a:pos x="21" y="510"/>
                </a:cxn>
                <a:cxn ang="0">
                  <a:pos x="28" y="489"/>
                </a:cxn>
                <a:cxn ang="0">
                  <a:pos x="42" y="475"/>
                </a:cxn>
                <a:cxn ang="0">
                  <a:pos x="71" y="461"/>
                </a:cxn>
                <a:cxn ang="0">
                  <a:pos x="106" y="461"/>
                </a:cxn>
                <a:cxn ang="0">
                  <a:pos x="134" y="468"/>
                </a:cxn>
                <a:cxn ang="0">
                  <a:pos x="156" y="475"/>
                </a:cxn>
                <a:cxn ang="0">
                  <a:pos x="170" y="496"/>
                </a:cxn>
                <a:cxn ang="0">
                  <a:pos x="163" y="418"/>
                </a:cxn>
                <a:cxn ang="0">
                  <a:pos x="149" y="369"/>
                </a:cxn>
                <a:cxn ang="0">
                  <a:pos x="142" y="326"/>
                </a:cxn>
                <a:cxn ang="0">
                  <a:pos x="127" y="262"/>
                </a:cxn>
                <a:cxn ang="0">
                  <a:pos x="106" y="163"/>
                </a:cxn>
                <a:cxn ang="0">
                  <a:pos x="92" y="121"/>
                </a:cxn>
                <a:cxn ang="0">
                  <a:pos x="85" y="64"/>
                </a:cxn>
                <a:cxn ang="0">
                  <a:pos x="71" y="21"/>
                </a:cxn>
                <a:cxn ang="0">
                  <a:pos x="64" y="0"/>
                </a:cxn>
                <a:cxn ang="0">
                  <a:pos x="57" y="0"/>
                </a:cxn>
                <a:cxn ang="0">
                  <a:pos x="35" y="0"/>
                </a:cxn>
                <a:cxn ang="0">
                  <a:pos x="28" y="28"/>
                </a:cxn>
                <a:cxn ang="0">
                  <a:pos x="21" y="64"/>
                </a:cxn>
                <a:cxn ang="0">
                  <a:pos x="14" y="156"/>
                </a:cxn>
                <a:cxn ang="0">
                  <a:pos x="7" y="191"/>
                </a:cxn>
                <a:cxn ang="0">
                  <a:pos x="7" y="305"/>
                </a:cxn>
                <a:cxn ang="0">
                  <a:pos x="0" y="340"/>
                </a:cxn>
                <a:cxn ang="0">
                  <a:pos x="7" y="390"/>
                </a:cxn>
                <a:cxn ang="0">
                  <a:pos x="7" y="425"/>
                </a:cxn>
                <a:cxn ang="0">
                  <a:pos x="14" y="468"/>
                </a:cxn>
                <a:cxn ang="0">
                  <a:pos x="21" y="510"/>
                </a:cxn>
              </a:cxnLst>
              <a:rect l="0" t="0" r="r" b="b"/>
              <a:pathLst>
                <a:path w="170" h="510">
                  <a:moveTo>
                    <a:pt x="21" y="510"/>
                  </a:moveTo>
                  <a:lnTo>
                    <a:pt x="28" y="489"/>
                  </a:lnTo>
                  <a:lnTo>
                    <a:pt x="42" y="475"/>
                  </a:lnTo>
                  <a:lnTo>
                    <a:pt x="71" y="461"/>
                  </a:lnTo>
                  <a:lnTo>
                    <a:pt x="106" y="461"/>
                  </a:lnTo>
                  <a:lnTo>
                    <a:pt x="134" y="468"/>
                  </a:lnTo>
                  <a:lnTo>
                    <a:pt x="156" y="475"/>
                  </a:lnTo>
                  <a:lnTo>
                    <a:pt x="170" y="496"/>
                  </a:lnTo>
                  <a:lnTo>
                    <a:pt x="163" y="418"/>
                  </a:lnTo>
                  <a:lnTo>
                    <a:pt x="149" y="369"/>
                  </a:lnTo>
                  <a:lnTo>
                    <a:pt x="142" y="326"/>
                  </a:lnTo>
                  <a:lnTo>
                    <a:pt x="127" y="262"/>
                  </a:lnTo>
                  <a:lnTo>
                    <a:pt x="106" y="163"/>
                  </a:lnTo>
                  <a:lnTo>
                    <a:pt x="92" y="121"/>
                  </a:lnTo>
                  <a:lnTo>
                    <a:pt x="85" y="64"/>
                  </a:lnTo>
                  <a:lnTo>
                    <a:pt x="71" y="21"/>
                  </a:lnTo>
                  <a:lnTo>
                    <a:pt x="64" y="0"/>
                  </a:lnTo>
                  <a:lnTo>
                    <a:pt x="57" y="0"/>
                  </a:lnTo>
                  <a:lnTo>
                    <a:pt x="35" y="0"/>
                  </a:lnTo>
                  <a:lnTo>
                    <a:pt x="28" y="28"/>
                  </a:lnTo>
                  <a:lnTo>
                    <a:pt x="21" y="64"/>
                  </a:lnTo>
                  <a:lnTo>
                    <a:pt x="14" y="156"/>
                  </a:lnTo>
                  <a:lnTo>
                    <a:pt x="7" y="191"/>
                  </a:lnTo>
                  <a:lnTo>
                    <a:pt x="7" y="305"/>
                  </a:lnTo>
                  <a:lnTo>
                    <a:pt x="0" y="340"/>
                  </a:lnTo>
                  <a:lnTo>
                    <a:pt x="7" y="390"/>
                  </a:lnTo>
                  <a:lnTo>
                    <a:pt x="7" y="425"/>
                  </a:lnTo>
                  <a:lnTo>
                    <a:pt x="14" y="468"/>
                  </a:lnTo>
                  <a:lnTo>
                    <a:pt x="21" y="510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81" name="Group 405"/>
          <p:cNvGrpSpPr>
            <a:grpSpLocks/>
          </p:cNvGrpSpPr>
          <p:nvPr/>
        </p:nvGrpSpPr>
        <p:grpSpPr bwMode="auto">
          <a:xfrm rot="395348">
            <a:off x="7167563" y="2789238"/>
            <a:ext cx="352425" cy="1168400"/>
            <a:chOff x="3635" y="2387"/>
            <a:chExt cx="184" cy="609"/>
          </a:xfrm>
        </p:grpSpPr>
        <p:sp>
          <p:nvSpPr>
            <p:cNvPr id="24982" name="Freeform 406"/>
            <p:cNvSpPr>
              <a:spLocks/>
            </p:cNvSpPr>
            <p:nvPr/>
          </p:nvSpPr>
          <p:spPr bwMode="auto">
            <a:xfrm>
              <a:off x="3635" y="2766"/>
              <a:ext cx="184" cy="230"/>
            </a:xfrm>
            <a:custGeom>
              <a:avLst/>
              <a:gdLst/>
              <a:ahLst/>
              <a:cxnLst>
                <a:cxn ang="0">
                  <a:pos x="106" y="276"/>
                </a:cxn>
                <a:cxn ang="0">
                  <a:pos x="99" y="276"/>
                </a:cxn>
                <a:cxn ang="0">
                  <a:pos x="57" y="262"/>
                </a:cxn>
                <a:cxn ang="0">
                  <a:pos x="28" y="234"/>
                </a:cxn>
                <a:cxn ang="0">
                  <a:pos x="0" y="198"/>
                </a:cxn>
                <a:cxn ang="0">
                  <a:pos x="0" y="170"/>
                </a:cxn>
                <a:cxn ang="0">
                  <a:pos x="0" y="148"/>
                </a:cxn>
                <a:cxn ang="0">
                  <a:pos x="21" y="71"/>
                </a:cxn>
                <a:cxn ang="0">
                  <a:pos x="28" y="42"/>
                </a:cxn>
                <a:cxn ang="0">
                  <a:pos x="28" y="28"/>
                </a:cxn>
                <a:cxn ang="0">
                  <a:pos x="49" y="7"/>
                </a:cxn>
                <a:cxn ang="0">
                  <a:pos x="64" y="0"/>
                </a:cxn>
                <a:cxn ang="0">
                  <a:pos x="120" y="0"/>
                </a:cxn>
                <a:cxn ang="0">
                  <a:pos x="149" y="7"/>
                </a:cxn>
                <a:cxn ang="0">
                  <a:pos x="170" y="21"/>
                </a:cxn>
                <a:cxn ang="0">
                  <a:pos x="184" y="35"/>
                </a:cxn>
                <a:cxn ang="0">
                  <a:pos x="191" y="71"/>
                </a:cxn>
                <a:cxn ang="0">
                  <a:pos x="198" y="85"/>
                </a:cxn>
                <a:cxn ang="0">
                  <a:pos x="212" y="134"/>
                </a:cxn>
                <a:cxn ang="0">
                  <a:pos x="220" y="156"/>
                </a:cxn>
                <a:cxn ang="0">
                  <a:pos x="212" y="170"/>
                </a:cxn>
                <a:cxn ang="0">
                  <a:pos x="205" y="198"/>
                </a:cxn>
                <a:cxn ang="0">
                  <a:pos x="177" y="226"/>
                </a:cxn>
                <a:cxn ang="0">
                  <a:pos x="163" y="248"/>
                </a:cxn>
                <a:cxn ang="0">
                  <a:pos x="127" y="269"/>
                </a:cxn>
                <a:cxn ang="0">
                  <a:pos x="106" y="276"/>
                </a:cxn>
              </a:cxnLst>
              <a:rect l="0" t="0" r="r" b="b"/>
              <a:pathLst>
                <a:path w="220" h="276">
                  <a:moveTo>
                    <a:pt x="106" y="276"/>
                  </a:moveTo>
                  <a:lnTo>
                    <a:pt x="99" y="276"/>
                  </a:lnTo>
                  <a:lnTo>
                    <a:pt x="57" y="262"/>
                  </a:lnTo>
                  <a:lnTo>
                    <a:pt x="28" y="234"/>
                  </a:lnTo>
                  <a:lnTo>
                    <a:pt x="0" y="198"/>
                  </a:lnTo>
                  <a:lnTo>
                    <a:pt x="0" y="170"/>
                  </a:lnTo>
                  <a:lnTo>
                    <a:pt x="0" y="148"/>
                  </a:lnTo>
                  <a:lnTo>
                    <a:pt x="21" y="71"/>
                  </a:lnTo>
                  <a:lnTo>
                    <a:pt x="28" y="42"/>
                  </a:lnTo>
                  <a:lnTo>
                    <a:pt x="28" y="28"/>
                  </a:lnTo>
                  <a:lnTo>
                    <a:pt x="49" y="7"/>
                  </a:lnTo>
                  <a:lnTo>
                    <a:pt x="64" y="0"/>
                  </a:lnTo>
                  <a:lnTo>
                    <a:pt x="120" y="0"/>
                  </a:lnTo>
                  <a:lnTo>
                    <a:pt x="149" y="7"/>
                  </a:lnTo>
                  <a:lnTo>
                    <a:pt x="170" y="21"/>
                  </a:lnTo>
                  <a:lnTo>
                    <a:pt x="184" y="35"/>
                  </a:lnTo>
                  <a:lnTo>
                    <a:pt x="191" y="71"/>
                  </a:lnTo>
                  <a:lnTo>
                    <a:pt x="198" y="85"/>
                  </a:lnTo>
                  <a:lnTo>
                    <a:pt x="212" y="134"/>
                  </a:lnTo>
                  <a:lnTo>
                    <a:pt x="220" y="156"/>
                  </a:lnTo>
                  <a:lnTo>
                    <a:pt x="212" y="170"/>
                  </a:lnTo>
                  <a:lnTo>
                    <a:pt x="205" y="198"/>
                  </a:lnTo>
                  <a:lnTo>
                    <a:pt x="177" y="226"/>
                  </a:lnTo>
                  <a:lnTo>
                    <a:pt x="163" y="248"/>
                  </a:lnTo>
                  <a:lnTo>
                    <a:pt x="127" y="269"/>
                  </a:lnTo>
                  <a:lnTo>
                    <a:pt x="106" y="276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83" name="Freeform 407"/>
            <p:cNvSpPr>
              <a:spLocks/>
            </p:cNvSpPr>
            <p:nvPr/>
          </p:nvSpPr>
          <p:spPr bwMode="auto">
            <a:xfrm>
              <a:off x="3659" y="2387"/>
              <a:ext cx="130" cy="408"/>
            </a:xfrm>
            <a:custGeom>
              <a:avLst/>
              <a:gdLst/>
              <a:ahLst/>
              <a:cxnLst>
                <a:cxn ang="0">
                  <a:pos x="0" y="482"/>
                </a:cxn>
                <a:cxn ang="0">
                  <a:pos x="21" y="461"/>
                </a:cxn>
                <a:cxn ang="0">
                  <a:pos x="36" y="454"/>
                </a:cxn>
                <a:cxn ang="0">
                  <a:pos x="92" y="454"/>
                </a:cxn>
                <a:cxn ang="0">
                  <a:pos x="121" y="461"/>
                </a:cxn>
                <a:cxn ang="0">
                  <a:pos x="142" y="475"/>
                </a:cxn>
                <a:cxn ang="0">
                  <a:pos x="156" y="489"/>
                </a:cxn>
                <a:cxn ang="0">
                  <a:pos x="156" y="411"/>
                </a:cxn>
                <a:cxn ang="0">
                  <a:pos x="142" y="319"/>
                </a:cxn>
                <a:cxn ang="0">
                  <a:pos x="142" y="248"/>
                </a:cxn>
                <a:cxn ang="0">
                  <a:pos x="121" y="149"/>
                </a:cxn>
                <a:cxn ang="0">
                  <a:pos x="114" y="71"/>
                </a:cxn>
                <a:cxn ang="0">
                  <a:pos x="92" y="14"/>
                </a:cxn>
                <a:cxn ang="0">
                  <a:pos x="78" y="0"/>
                </a:cxn>
                <a:cxn ang="0">
                  <a:pos x="57" y="7"/>
                </a:cxn>
                <a:cxn ang="0">
                  <a:pos x="57" y="36"/>
                </a:cxn>
                <a:cxn ang="0">
                  <a:pos x="50" y="71"/>
                </a:cxn>
                <a:cxn ang="0">
                  <a:pos x="29" y="142"/>
                </a:cxn>
                <a:cxn ang="0">
                  <a:pos x="29" y="206"/>
                </a:cxn>
                <a:cxn ang="0">
                  <a:pos x="21" y="269"/>
                </a:cxn>
                <a:cxn ang="0">
                  <a:pos x="7" y="319"/>
                </a:cxn>
                <a:cxn ang="0">
                  <a:pos x="0" y="383"/>
                </a:cxn>
                <a:cxn ang="0">
                  <a:pos x="0" y="425"/>
                </a:cxn>
                <a:cxn ang="0">
                  <a:pos x="0" y="482"/>
                </a:cxn>
              </a:cxnLst>
              <a:rect l="0" t="0" r="r" b="b"/>
              <a:pathLst>
                <a:path w="156" h="489">
                  <a:moveTo>
                    <a:pt x="0" y="482"/>
                  </a:moveTo>
                  <a:lnTo>
                    <a:pt x="21" y="461"/>
                  </a:lnTo>
                  <a:lnTo>
                    <a:pt x="36" y="454"/>
                  </a:lnTo>
                  <a:lnTo>
                    <a:pt x="92" y="454"/>
                  </a:lnTo>
                  <a:lnTo>
                    <a:pt x="121" y="461"/>
                  </a:lnTo>
                  <a:lnTo>
                    <a:pt x="142" y="475"/>
                  </a:lnTo>
                  <a:lnTo>
                    <a:pt x="156" y="489"/>
                  </a:lnTo>
                  <a:lnTo>
                    <a:pt x="156" y="411"/>
                  </a:lnTo>
                  <a:lnTo>
                    <a:pt x="142" y="319"/>
                  </a:lnTo>
                  <a:lnTo>
                    <a:pt x="142" y="248"/>
                  </a:lnTo>
                  <a:lnTo>
                    <a:pt x="121" y="149"/>
                  </a:lnTo>
                  <a:lnTo>
                    <a:pt x="114" y="71"/>
                  </a:lnTo>
                  <a:lnTo>
                    <a:pt x="92" y="14"/>
                  </a:lnTo>
                  <a:lnTo>
                    <a:pt x="78" y="0"/>
                  </a:lnTo>
                  <a:lnTo>
                    <a:pt x="57" y="7"/>
                  </a:lnTo>
                  <a:lnTo>
                    <a:pt x="57" y="36"/>
                  </a:lnTo>
                  <a:lnTo>
                    <a:pt x="50" y="71"/>
                  </a:lnTo>
                  <a:lnTo>
                    <a:pt x="29" y="142"/>
                  </a:lnTo>
                  <a:lnTo>
                    <a:pt x="29" y="206"/>
                  </a:lnTo>
                  <a:lnTo>
                    <a:pt x="21" y="269"/>
                  </a:lnTo>
                  <a:lnTo>
                    <a:pt x="7" y="319"/>
                  </a:lnTo>
                  <a:lnTo>
                    <a:pt x="0" y="383"/>
                  </a:lnTo>
                  <a:lnTo>
                    <a:pt x="0" y="425"/>
                  </a:lnTo>
                  <a:lnTo>
                    <a:pt x="0" y="482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84" name="Group 408"/>
          <p:cNvGrpSpPr>
            <a:grpSpLocks/>
          </p:cNvGrpSpPr>
          <p:nvPr/>
        </p:nvGrpSpPr>
        <p:grpSpPr bwMode="auto">
          <a:xfrm rot="265611">
            <a:off x="6818313" y="2741613"/>
            <a:ext cx="350837" cy="1141412"/>
            <a:chOff x="3440" y="2327"/>
            <a:chExt cx="195" cy="646"/>
          </a:xfrm>
        </p:grpSpPr>
        <p:sp>
          <p:nvSpPr>
            <p:cNvPr id="24985" name="Freeform 409"/>
            <p:cNvSpPr>
              <a:spLocks/>
            </p:cNvSpPr>
            <p:nvPr/>
          </p:nvSpPr>
          <p:spPr bwMode="auto">
            <a:xfrm>
              <a:off x="3440" y="2730"/>
              <a:ext cx="195" cy="243"/>
            </a:xfrm>
            <a:custGeom>
              <a:avLst/>
              <a:gdLst/>
              <a:ahLst/>
              <a:cxnLst>
                <a:cxn ang="0">
                  <a:pos x="106" y="291"/>
                </a:cxn>
                <a:cxn ang="0">
                  <a:pos x="99" y="291"/>
                </a:cxn>
                <a:cxn ang="0">
                  <a:pos x="57" y="269"/>
                </a:cxn>
                <a:cxn ang="0">
                  <a:pos x="21" y="241"/>
                </a:cxn>
                <a:cxn ang="0">
                  <a:pos x="0" y="199"/>
                </a:cxn>
                <a:cxn ang="0">
                  <a:pos x="0" y="170"/>
                </a:cxn>
                <a:cxn ang="0">
                  <a:pos x="0" y="149"/>
                </a:cxn>
                <a:cxn ang="0">
                  <a:pos x="28" y="71"/>
                </a:cxn>
                <a:cxn ang="0">
                  <a:pos x="35" y="36"/>
                </a:cxn>
                <a:cxn ang="0">
                  <a:pos x="43" y="21"/>
                </a:cxn>
                <a:cxn ang="0">
                  <a:pos x="64" y="7"/>
                </a:cxn>
                <a:cxn ang="0">
                  <a:pos x="85" y="0"/>
                </a:cxn>
                <a:cxn ang="0">
                  <a:pos x="142" y="7"/>
                </a:cxn>
                <a:cxn ang="0">
                  <a:pos x="163" y="14"/>
                </a:cxn>
                <a:cxn ang="0">
                  <a:pos x="198" y="21"/>
                </a:cxn>
                <a:cxn ang="0">
                  <a:pos x="206" y="43"/>
                </a:cxn>
                <a:cxn ang="0">
                  <a:pos x="213" y="78"/>
                </a:cxn>
                <a:cxn ang="0">
                  <a:pos x="213" y="92"/>
                </a:cxn>
                <a:cxn ang="0">
                  <a:pos x="227" y="149"/>
                </a:cxn>
                <a:cxn ang="0">
                  <a:pos x="234" y="177"/>
                </a:cxn>
                <a:cxn ang="0">
                  <a:pos x="227" y="191"/>
                </a:cxn>
                <a:cxn ang="0">
                  <a:pos x="220" y="220"/>
                </a:cxn>
                <a:cxn ang="0">
                  <a:pos x="191" y="248"/>
                </a:cxn>
                <a:cxn ang="0">
                  <a:pos x="163" y="262"/>
                </a:cxn>
                <a:cxn ang="0">
                  <a:pos x="128" y="291"/>
                </a:cxn>
                <a:cxn ang="0">
                  <a:pos x="106" y="291"/>
                </a:cxn>
              </a:cxnLst>
              <a:rect l="0" t="0" r="r" b="b"/>
              <a:pathLst>
                <a:path w="234" h="291">
                  <a:moveTo>
                    <a:pt x="106" y="291"/>
                  </a:moveTo>
                  <a:lnTo>
                    <a:pt x="99" y="291"/>
                  </a:lnTo>
                  <a:lnTo>
                    <a:pt x="57" y="269"/>
                  </a:lnTo>
                  <a:lnTo>
                    <a:pt x="21" y="241"/>
                  </a:lnTo>
                  <a:lnTo>
                    <a:pt x="0" y="199"/>
                  </a:lnTo>
                  <a:lnTo>
                    <a:pt x="0" y="170"/>
                  </a:lnTo>
                  <a:lnTo>
                    <a:pt x="0" y="149"/>
                  </a:lnTo>
                  <a:lnTo>
                    <a:pt x="28" y="71"/>
                  </a:lnTo>
                  <a:lnTo>
                    <a:pt x="35" y="36"/>
                  </a:lnTo>
                  <a:lnTo>
                    <a:pt x="43" y="21"/>
                  </a:lnTo>
                  <a:lnTo>
                    <a:pt x="64" y="7"/>
                  </a:lnTo>
                  <a:lnTo>
                    <a:pt x="85" y="0"/>
                  </a:lnTo>
                  <a:lnTo>
                    <a:pt x="142" y="7"/>
                  </a:lnTo>
                  <a:lnTo>
                    <a:pt x="163" y="14"/>
                  </a:lnTo>
                  <a:lnTo>
                    <a:pt x="198" y="21"/>
                  </a:lnTo>
                  <a:lnTo>
                    <a:pt x="206" y="43"/>
                  </a:lnTo>
                  <a:lnTo>
                    <a:pt x="213" y="78"/>
                  </a:lnTo>
                  <a:lnTo>
                    <a:pt x="213" y="92"/>
                  </a:lnTo>
                  <a:lnTo>
                    <a:pt x="227" y="149"/>
                  </a:lnTo>
                  <a:lnTo>
                    <a:pt x="234" y="177"/>
                  </a:lnTo>
                  <a:lnTo>
                    <a:pt x="227" y="191"/>
                  </a:lnTo>
                  <a:lnTo>
                    <a:pt x="220" y="220"/>
                  </a:lnTo>
                  <a:lnTo>
                    <a:pt x="191" y="248"/>
                  </a:lnTo>
                  <a:lnTo>
                    <a:pt x="163" y="262"/>
                  </a:lnTo>
                  <a:lnTo>
                    <a:pt x="128" y="291"/>
                  </a:lnTo>
                  <a:lnTo>
                    <a:pt x="106" y="291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86" name="Freeform 410"/>
            <p:cNvSpPr>
              <a:spLocks/>
            </p:cNvSpPr>
            <p:nvPr/>
          </p:nvSpPr>
          <p:spPr bwMode="auto">
            <a:xfrm>
              <a:off x="3476" y="2327"/>
              <a:ext cx="141" cy="439"/>
            </a:xfrm>
            <a:custGeom>
              <a:avLst/>
              <a:gdLst/>
              <a:ahLst/>
              <a:cxnLst>
                <a:cxn ang="0">
                  <a:pos x="0" y="503"/>
                </a:cxn>
                <a:cxn ang="0">
                  <a:pos x="21" y="489"/>
                </a:cxn>
                <a:cxn ang="0">
                  <a:pos x="42" y="482"/>
                </a:cxn>
                <a:cxn ang="0">
                  <a:pos x="99" y="489"/>
                </a:cxn>
                <a:cxn ang="0">
                  <a:pos x="120" y="496"/>
                </a:cxn>
                <a:cxn ang="0">
                  <a:pos x="155" y="503"/>
                </a:cxn>
                <a:cxn ang="0">
                  <a:pos x="163" y="525"/>
                </a:cxn>
                <a:cxn ang="0">
                  <a:pos x="170" y="440"/>
                </a:cxn>
                <a:cxn ang="0">
                  <a:pos x="163" y="348"/>
                </a:cxn>
                <a:cxn ang="0">
                  <a:pos x="163" y="270"/>
                </a:cxn>
                <a:cxn ang="0">
                  <a:pos x="141" y="163"/>
                </a:cxn>
                <a:cxn ang="0">
                  <a:pos x="141" y="78"/>
                </a:cxn>
                <a:cxn ang="0">
                  <a:pos x="127" y="14"/>
                </a:cxn>
                <a:cxn ang="0">
                  <a:pos x="106" y="0"/>
                </a:cxn>
                <a:cxn ang="0">
                  <a:pos x="92" y="7"/>
                </a:cxn>
                <a:cxn ang="0">
                  <a:pos x="85" y="36"/>
                </a:cxn>
                <a:cxn ang="0">
                  <a:pos x="70" y="78"/>
                </a:cxn>
                <a:cxn ang="0">
                  <a:pos x="56" y="142"/>
                </a:cxn>
                <a:cxn ang="0">
                  <a:pos x="42" y="213"/>
                </a:cxn>
                <a:cxn ang="0">
                  <a:pos x="28" y="284"/>
                </a:cxn>
                <a:cxn ang="0">
                  <a:pos x="14" y="340"/>
                </a:cxn>
                <a:cxn ang="0">
                  <a:pos x="0" y="397"/>
                </a:cxn>
                <a:cxn ang="0">
                  <a:pos x="0" y="454"/>
                </a:cxn>
                <a:cxn ang="0">
                  <a:pos x="0" y="503"/>
                </a:cxn>
              </a:cxnLst>
              <a:rect l="0" t="0" r="r" b="b"/>
              <a:pathLst>
                <a:path w="170" h="525">
                  <a:moveTo>
                    <a:pt x="0" y="503"/>
                  </a:moveTo>
                  <a:lnTo>
                    <a:pt x="21" y="489"/>
                  </a:lnTo>
                  <a:lnTo>
                    <a:pt x="42" y="482"/>
                  </a:lnTo>
                  <a:lnTo>
                    <a:pt x="99" y="489"/>
                  </a:lnTo>
                  <a:lnTo>
                    <a:pt x="120" y="496"/>
                  </a:lnTo>
                  <a:lnTo>
                    <a:pt x="155" y="503"/>
                  </a:lnTo>
                  <a:lnTo>
                    <a:pt x="163" y="525"/>
                  </a:lnTo>
                  <a:lnTo>
                    <a:pt x="170" y="440"/>
                  </a:lnTo>
                  <a:lnTo>
                    <a:pt x="163" y="348"/>
                  </a:lnTo>
                  <a:lnTo>
                    <a:pt x="163" y="270"/>
                  </a:lnTo>
                  <a:lnTo>
                    <a:pt x="141" y="163"/>
                  </a:lnTo>
                  <a:lnTo>
                    <a:pt x="141" y="78"/>
                  </a:lnTo>
                  <a:lnTo>
                    <a:pt x="127" y="14"/>
                  </a:lnTo>
                  <a:lnTo>
                    <a:pt x="106" y="0"/>
                  </a:lnTo>
                  <a:lnTo>
                    <a:pt x="92" y="7"/>
                  </a:lnTo>
                  <a:lnTo>
                    <a:pt x="85" y="36"/>
                  </a:lnTo>
                  <a:lnTo>
                    <a:pt x="70" y="78"/>
                  </a:lnTo>
                  <a:lnTo>
                    <a:pt x="56" y="142"/>
                  </a:lnTo>
                  <a:lnTo>
                    <a:pt x="42" y="213"/>
                  </a:lnTo>
                  <a:lnTo>
                    <a:pt x="28" y="284"/>
                  </a:lnTo>
                  <a:lnTo>
                    <a:pt x="14" y="340"/>
                  </a:lnTo>
                  <a:lnTo>
                    <a:pt x="0" y="397"/>
                  </a:lnTo>
                  <a:lnTo>
                    <a:pt x="0" y="454"/>
                  </a:lnTo>
                  <a:lnTo>
                    <a:pt x="0" y="503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4987" name="Group 411"/>
          <p:cNvGrpSpPr>
            <a:grpSpLocks/>
          </p:cNvGrpSpPr>
          <p:nvPr/>
        </p:nvGrpSpPr>
        <p:grpSpPr bwMode="auto">
          <a:xfrm>
            <a:off x="6230938" y="2638425"/>
            <a:ext cx="657225" cy="1169988"/>
            <a:chOff x="3080" y="2251"/>
            <a:chExt cx="372" cy="662"/>
          </a:xfrm>
        </p:grpSpPr>
        <p:sp>
          <p:nvSpPr>
            <p:cNvPr id="24988" name="Freeform 412"/>
            <p:cNvSpPr>
              <a:spLocks/>
            </p:cNvSpPr>
            <p:nvPr/>
          </p:nvSpPr>
          <p:spPr bwMode="auto">
            <a:xfrm>
              <a:off x="3080" y="2670"/>
              <a:ext cx="324" cy="243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35" y="78"/>
                </a:cxn>
                <a:cxn ang="0">
                  <a:pos x="14" y="107"/>
                </a:cxn>
                <a:cxn ang="0">
                  <a:pos x="0" y="142"/>
                </a:cxn>
                <a:cxn ang="0">
                  <a:pos x="0" y="185"/>
                </a:cxn>
                <a:cxn ang="0">
                  <a:pos x="21" y="192"/>
                </a:cxn>
                <a:cxn ang="0">
                  <a:pos x="21" y="156"/>
                </a:cxn>
                <a:cxn ang="0">
                  <a:pos x="21" y="192"/>
                </a:cxn>
                <a:cxn ang="0">
                  <a:pos x="42" y="213"/>
                </a:cxn>
                <a:cxn ang="0">
                  <a:pos x="71" y="248"/>
                </a:cxn>
                <a:cxn ang="0">
                  <a:pos x="99" y="255"/>
                </a:cxn>
                <a:cxn ang="0">
                  <a:pos x="149" y="234"/>
                </a:cxn>
                <a:cxn ang="0">
                  <a:pos x="177" y="227"/>
                </a:cxn>
                <a:cxn ang="0">
                  <a:pos x="170" y="199"/>
                </a:cxn>
                <a:cxn ang="0">
                  <a:pos x="177" y="156"/>
                </a:cxn>
                <a:cxn ang="0">
                  <a:pos x="170" y="199"/>
                </a:cxn>
                <a:cxn ang="0">
                  <a:pos x="177" y="227"/>
                </a:cxn>
                <a:cxn ang="0">
                  <a:pos x="226" y="277"/>
                </a:cxn>
                <a:cxn ang="0">
                  <a:pos x="241" y="291"/>
                </a:cxn>
                <a:cxn ang="0">
                  <a:pos x="255" y="291"/>
                </a:cxn>
                <a:cxn ang="0">
                  <a:pos x="340" y="270"/>
                </a:cxn>
                <a:cxn ang="0">
                  <a:pos x="361" y="255"/>
                </a:cxn>
                <a:cxn ang="0">
                  <a:pos x="382" y="234"/>
                </a:cxn>
                <a:cxn ang="0">
                  <a:pos x="389" y="206"/>
                </a:cxn>
                <a:cxn ang="0">
                  <a:pos x="375" y="121"/>
                </a:cxn>
                <a:cxn ang="0">
                  <a:pos x="375" y="92"/>
                </a:cxn>
                <a:cxn ang="0">
                  <a:pos x="375" y="50"/>
                </a:cxn>
                <a:cxn ang="0">
                  <a:pos x="326" y="29"/>
                </a:cxn>
                <a:cxn ang="0">
                  <a:pos x="290" y="29"/>
                </a:cxn>
                <a:cxn ang="0">
                  <a:pos x="234" y="22"/>
                </a:cxn>
                <a:cxn ang="0">
                  <a:pos x="120" y="0"/>
                </a:cxn>
                <a:cxn ang="0">
                  <a:pos x="85" y="0"/>
                </a:cxn>
              </a:cxnLst>
              <a:rect l="0" t="0" r="r" b="b"/>
              <a:pathLst>
                <a:path w="389" h="291">
                  <a:moveTo>
                    <a:pt x="85" y="0"/>
                  </a:moveTo>
                  <a:lnTo>
                    <a:pt x="35" y="78"/>
                  </a:lnTo>
                  <a:lnTo>
                    <a:pt x="14" y="107"/>
                  </a:lnTo>
                  <a:lnTo>
                    <a:pt x="0" y="142"/>
                  </a:lnTo>
                  <a:lnTo>
                    <a:pt x="0" y="185"/>
                  </a:lnTo>
                  <a:lnTo>
                    <a:pt x="21" y="192"/>
                  </a:lnTo>
                  <a:lnTo>
                    <a:pt x="21" y="156"/>
                  </a:lnTo>
                  <a:lnTo>
                    <a:pt x="21" y="192"/>
                  </a:lnTo>
                  <a:lnTo>
                    <a:pt x="42" y="213"/>
                  </a:lnTo>
                  <a:lnTo>
                    <a:pt x="71" y="248"/>
                  </a:lnTo>
                  <a:lnTo>
                    <a:pt x="99" y="255"/>
                  </a:lnTo>
                  <a:lnTo>
                    <a:pt x="149" y="234"/>
                  </a:lnTo>
                  <a:lnTo>
                    <a:pt x="177" y="227"/>
                  </a:lnTo>
                  <a:lnTo>
                    <a:pt x="170" y="199"/>
                  </a:lnTo>
                  <a:lnTo>
                    <a:pt x="177" y="156"/>
                  </a:lnTo>
                  <a:lnTo>
                    <a:pt x="170" y="199"/>
                  </a:lnTo>
                  <a:lnTo>
                    <a:pt x="177" y="227"/>
                  </a:lnTo>
                  <a:lnTo>
                    <a:pt x="226" y="277"/>
                  </a:lnTo>
                  <a:lnTo>
                    <a:pt x="241" y="291"/>
                  </a:lnTo>
                  <a:lnTo>
                    <a:pt x="255" y="291"/>
                  </a:lnTo>
                  <a:lnTo>
                    <a:pt x="340" y="270"/>
                  </a:lnTo>
                  <a:lnTo>
                    <a:pt x="361" y="255"/>
                  </a:lnTo>
                  <a:lnTo>
                    <a:pt x="382" y="234"/>
                  </a:lnTo>
                  <a:lnTo>
                    <a:pt x="389" y="206"/>
                  </a:lnTo>
                  <a:lnTo>
                    <a:pt x="375" y="121"/>
                  </a:lnTo>
                  <a:lnTo>
                    <a:pt x="375" y="92"/>
                  </a:lnTo>
                  <a:lnTo>
                    <a:pt x="375" y="50"/>
                  </a:lnTo>
                  <a:lnTo>
                    <a:pt x="326" y="29"/>
                  </a:lnTo>
                  <a:lnTo>
                    <a:pt x="290" y="29"/>
                  </a:lnTo>
                  <a:lnTo>
                    <a:pt x="234" y="22"/>
                  </a:lnTo>
                  <a:lnTo>
                    <a:pt x="120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89" name="Freeform 413"/>
            <p:cNvSpPr>
              <a:spLocks/>
            </p:cNvSpPr>
            <p:nvPr/>
          </p:nvSpPr>
          <p:spPr bwMode="auto">
            <a:xfrm>
              <a:off x="3151" y="2281"/>
              <a:ext cx="301" cy="431"/>
            </a:xfrm>
            <a:custGeom>
              <a:avLst/>
              <a:gdLst/>
              <a:ahLst/>
              <a:cxnLst>
                <a:cxn ang="0">
                  <a:pos x="290" y="517"/>
                </a:cxn>
                <a:cxn ang="0">
                  <a:pos x="297" y="432"/>
                </a:cxn>
                <a:cxn ang="0">
                  <a:pos x="319" y="354"/>
                </a:cxn>
                <a:cxn ang="0">
                  <a:pos x="347" y="248"/>
                </a:cxn>
                <a:cxn ang="0">
                  <a:pos x="361" y="205"/>
                </a:cxn>
                <a:cxn ang="0">
                  <a:pos x="354" y="170"/>
                </a:cxn>
                <a:cxn ang="0">
                  <a:pos x="333" y="106"/>
                </a:cxn>
                <a:cxn ang="0">
                  <a:pos x="312" y="63"/>
                </a:cxn>
                <a:cxn ang="0">
                  <a:pos x="283" y="49"/>
                </a:cxn>
                <a:cxn ang="0">
                  <a:pos x="269" y="49"/>
                </a:cxn>
                <a:cxn ang="0">
                  <a:pos x="262" y="70"/>
                </a:cxn>
                <a:cxn ang="0">
                  <a:pos x="262" y="106"/>
                </a:cxn>
                <a:cxn ang="0">
                  <a:pos x="269" y="155"/>
                </a:cxn>
                <a:cxn ang="0">
                  <a:pos x="248" y="212"/>
                </a:cxn>
                <a:cxn ang="0">
                  <a:pos x="212" y="255"/>
                </a:cxn>
                <a:cxn ang="0">
                  <a:pos x="205" y="262"/>
                </a:cxn>
                <a:cxn ang="0">
                  <a:pos x="191" y="276"/>
                </a:cxn>
                <a:cxn ang="0">
                  <a:pos x="170" y="255"/>
                </a:cxn>
                <a:cxn ang="0">
                  <a:pos x="156" y="184"/>
                </a:cxn>
                <a:cxn ang="0">
                  <a:pos x="149" y="106"/>
                </a:cxn>
                <a:cxn ang="0">
                  <a:pos x="156" y="63"/>
                </a:cxn>
                <a:cxn ang="0">
                  <a:pos x="156" y="14"/>
                </a:cxn>
                <a:cxn ang="0">
                  <a:pos x="141" y="0"/>
                </a:cxn>
                <a:cxn ang="0">
                  <a:pos x="127" y="7"/>
                </a:cxn>
                <a:cxn ang="0">
                  <a:pos x="85" y="56"/>
                </a:cxn>
                <a:cxn ang="0">
                  <a:pos x="64" y="113"/>
                </a:cxn>
                <a:cxn ang="0">
                  <a:pos x="64" y="163"/>
                </a:cxn>
                <a:cxn ang="0">
                  <a:pos x="56" y="255"/>
                </a:cxn>
                <a:cxn ang="0">
                  <a:pos x="56" y="333"/>
                </a:cxn>
                <a:cxn ang="0">
                  <a:pos x="42" y="375"/>
                </a:cxn>
                <a:cxn ang="0">
                  <a:pos x="0" y="467"/>
                </a:cxn>
                <a:cxn ang="0">
                  <a:pos x="35" y="467"/>
                </a:cxn>
                <a:cxn ang="0">
                  <a:pos x="149" y="489"/>
                </a:cxn>
                <a:cxn ang="0">
                  <a:pos x="205" y="496"/>
                </a:cxn>
                <a:cxn ang="0">
                  <a:pos x="241" y="496"/>
                </a:cxn>
                <a:cxn ang="0">
                  <a:pos x="290" y="517"/>
                </a:cxn>
              </a:cxnLst>
              <a:rect l="0" t="0" r="r" b="b"/>
              <a:pathLst>
                <a:path w="361" h="517">
                  <a:moveTo>
                    <a:pt x="290" y="517"/>
                  </a:moveTo>
                  <a:lnTo>
                    <a:pt x="297" y="432"/>
                  </a:lnTo>
                  <a:lnTo>
                    <a:pt x="319" y="354"/>
                  </a:lnTo>
                  <a:lnTo>
                    <a:pt x="347" y="248"/>
                  </a:lnTo>
                  <a:lnTo>
                    <a:pt x="361" y="205"/>
                  </a:lnTo>
                  <a:lnTo>
                    <a:pt x="354" y="170"/>
                  </a:lnTo>
                  <a:lnTo>
                    <a:pt x="333" y="106"/>
                  </a:lnTo>
                  <a:lnTo>
                    <a:pt x="312" y="63"/>
                  </a:lnTo>
                  <a:lnTo>
                    <a:pt x="283" y="49"/>
                  </a:lnTo>
                  <a:lnTo>
                    <a:pt x="269" y="49"/>
                  </a:lnTo>
                  <a:lnTo>
                    <a:pt x="262" y="70"/>
                  </a:lnTo>
                  <a:lnTo>
                    <a:pt x="262" y="106"/>
                  </a:lnTo>
                  <a:lnTo>
                    <a:pt x="269" y="155"/>
                  </a:lnTo>
                  <a:lnTo>
                    <a:pt x="248" y="212"/>
                  </a:lnTo>
                  <a:lnTo>
                    <a:pt x="212" y="255"/>
                  </a:lnTo>
                  <a:lnTo>
                    <a:pt x="205" y="262"/>
                  </a:lnTo>
                  <a:lnTo>
                    <a:pt x="191" y="276"/>
                  </a:lnTo>
                  <a:lnTo>
                    <a:pt x="170" y="255"/>
                  </a:lnTo>
                  <a:lnTo>
                    <a:pt x="156" y="184"/>
                  </a:lnTo>
                  <a:lnTo>
                    <a:pt x="149" y="106"/>
                  </a:lnTo>
                  <a:lnTo>
                    <a:pt x="156" y="63"/>
                  </a:lnTo>
                  <a:lnTo>
                    <a:pt x="156" y="14"/>
                  </a:lnTo>
                  <a:lnTo>
                    <a:pt x="141" y="0"/>
                  </a:lnTo>
                  <a:lnTo>
                    <a:pt x="127" y="7"/>
                  </a:lnTo>
                  <a:lnTo>
                    <a:pt x="85" y="56"/>
                  </a:lnTo>
                  <a:lnTo>
                    <a:pt x="64" y="113"/>
                  </a:lnTo>
                  <a:lnTo>
                    <a:pt x="64" y="163"/>
                  </a:lnTo>
                  <a:lnTo>
                    <a:pt x="56" y="255"/>
                  </a:lnTo>
                  <a:lnTo>
                    <a:pt x="56" y="333"/>
                  </a:lnTo>
                  <a:lnTo>
                    <a:pt x="42" y="375"/>
                  </a:lnTo>
                  <a:lnTo>
                    <a:pt x="0" y="467"/>
                  </a:lnTo>
                  <a:lnTo>
                    <a:pt x="35" y="467"/>
                  </a:lnTo>
                  <a:lnTo>
                    <a:pt x="149" y="489"/>
                  </a:lnTo>
                  <a:lnTo>
                    <a:pt x="205" y="496"/>
                  </a:lnTo>
                  <a:lnTo>
                    <a:pt x="241" y="496"/>
                  </a:lnTo>
                  <a:lnTo>
                    <a:pt x="290" y="517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4990" name="Freeform 414"/>
            <p:cNvSpPr>
              <a:spLocks/>
            </p:cNvSpPr>
            <p:nvPr/>
          </p:nvSpPr>
          <p:spPr bwMode="auto">
            <a:xfrm>
              <a:off x="3274" y="2251"/>
              <a:ext cx="101" cy="260"/>
            </a:xfrm>
            <a:custGeom>
              <a:avLst/>
              <a:gdLst/>
              <a:ahLst/>
              <a:cxnLst>
                <a:cxn ang="0">
                  <a:pos x="113" y="106"/>
                </a:cxn>
                <a:cxn ang="0">
                  <a:pos x="113" y="142"/>
                </a:cxn>
                <a:cxn ang="0">
                  <a:pos x="120" y="191"/>
                </a:cxn>
                <a:cxn ang="0">
                  <a:pos x="99" y="248"/>
                </a:cxn>
                <a:cxn ang="0">
                  <a:pos x="63" y="291"/>
                </a:cxn>
                <a:cxn ang="0">
                  <a:pos x="56" y="298"/>
                </a:cxn>
                <a:cxn ang="0">
                  <a:pos x="42" y="312"/>
                </a:cxn>
                <a:cxn ang="0">
                  <a:pos x="21" y="291"/>
                </a:cxn>
                <a:cxn ang="0">
                  <a:pos x="7" y="220"/>
                </a:cxn>
                <a:cxn ang="0">
                  <a:pos x="0" y="142"/>
                </a:cxn>
                <a:cxn ang="0">
                  <a:pos x="7" y="99"/>
                </a:cxn>
                <a:cxn ang="0">
                  <a:pos x="21" y="64"/>
                </a:cxn>
                <a:cxn ang="0">
                  <a:pos x="42" y="14"/>
                </a:cxn>
                <a:cxn ang="0">
                  <a:pos x="63" y="0"/>
                </a:cxn>
                <a:cxn ang="0">
                  <a:pos x="78" y="21"/>
                </a:cxn>
                <a:cxn ang="0">
                  <a:pos x="85" y="43"/>
                </a:cxn>
                <a:cxn ang="0">
                  <a:pos x="113" y="106"/>
                </a:cxn>
              </a:cxnLst>
              <a:rect l="0" t="0" r="r" b="b"/>
              <a:pathLst>
                <a:path w="120" h="312">
                  <a:moveTo>
                    <a:pt x="113" y="106"/>
                  </a:moveTo>
                  <a:lnTo>
                    <a:pt x="113" y="142"/>
                  </a:lnTo>
                  <a:lnTo>
                    <a:pt x="120" y="191"/>
                  </a:lnTo>
                  <a:lnTo>
                    <a:pt x="99" y="248"/>
                  </a:lnTo>
                  <a:lnTo>
                    <a:pt x="63" y="291"/>
                  </a:lnTo>
                  <a:lnTo>
                    <a:pt x="56" y="298"/>
                  </a:lnTo>
                  <a:lnTo>
                    <a:pt x="42" y="312"/>
                  </a:lnTo>
                  <a:lnTo>
                    <a:pt x="21" y="291"/>
                  </a:lnTo>
                  <a:lnTo>
                    <a:pt x="7" y="220"/>
                  </a:lnTo>
                  <a:lnTo>
                    <a:pt x="0" y="142"/>
                  </a:lnTo>
                  <a:lnTo>
                    <a:pt x="7" y="99"/>
                  </a:lnTo>
                  <a:lnTo>
                    <a:pt x="21" y="64"/>
                  </a:lnTo>
                  <a:lnTo>
                    <a:pt x="42" y="14"/>
                  </a:lnTo>
                  <a:lnTo>
                    <a:pt x="63" y="0"/>
                  </a:lnTo>
                  <a:lnTo>
                    <a:pt x="78" y="21"/>
                  </a:lnTo>
                  <a:lnTo>
                    <a:pt x="85" y="43"/>
                  </a:lnTo>
                  <a:lnTo>
                    <a:pt x="113" y="106"/>
                  </a:lnTo>
                  <a:close/>
                </a:path>
              </a:pathLst>
            </a:custGeom>
            <a:solidFill>
              <a:srgbClr val="FF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3273425" y="2168525"/>
            <a:ext cx="2530475" cy="7143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354" y="2"/>
              </a:cxn>
              <a:cxn ang="0">
                <a:pos x="764" y="269"/>
              </a:cxn>
              <a:cxn ang="0">
                <a:pos x="1213" y="434"/>
              </a:cxn>
              <a:cxn ang="0">
                <a:pos x="1594" y="175"/>
              </a:cxn>
            </a:cxnLst>
            <a:rect l="0" t="0" r="r" b="b"/>
            <a:pathLst>
              <a:path w="1594" h="450">
                <a:moveTo>
                  <a:pt x="0" y="282"/>
                </a:moveTo>
                <a:cubicBezTo>
                  <a:pt x="59" y="235"/>
                  <a:pt x="227" y="4"/>
                  <a:pt x="354" y="2"/>
                </a:cubicBezTo>
                <a:cubicBezTo>
                  <a:pt x="481" y="0"/>
                  <a:pt x="621" y="197"/>
                  <a:pt x="764" y="269"/>
                </a:cubicBezTo>
                <a:cubicBezTo>
                  <a:pt x="907" y="341"/>
                  <a:pt x="1075" y="450"/>
                  <a:pt x="1213" y="434"/>
                </a:cubicBezTo>
                <a:cubicBezTo>
                  <a:pt x="1351" y="418"/>
                  <a:pt x="1515" y="229"/>
                  <a:pt x="1594" y="17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3633788" y="2247900"/>
            <a:ext cx="1665287" cy="1179513"/>
          </a:xfrm>
          <a:custGeom>
            <a:avLst/>
            <a:gdLst/>
            <a:ahLst/>
            <a:cxnLst>
              <a:cxn ang="0">
                <a:pos x="195" y="23"/>
              </a:cxn>
              <a:cxn ang="0">
                <a:pos x="578" y="312"/>
              </a:cxn>
              <a:cxn ang="0">
                <a:pos x="1000" y="519"/>
              </a:cxn>
              <a:cxn ang="0">
                <a:pos x="871" y="730"/>
              </a:cxn>
              <a:cxn ang="0">
                <a:pos x="481" y="435"/>
              </a:cxn>
              <a:cxn ang="0">
                <a:pos x="48" y="236"/>
              </a:cxn>
              <a:cxn ang="0">
                <a:pos x="195" y="23"/>
              </a:cxn>
            </a:cxnLst>
            <a:rect l="0" t="0" r="r" b="b"/>
            <a:pathLst>
              <a:path w="1049" h="743">
                <a:moveTo>
                  <a:pt x="195" y="23"/>
                </a:moveTo>
                <a:cubicBezTo>
                  <a:pt x="283" y="36"/>
                  <a:pt x="444" y="229"/>
                  <a:pt x="578" y="312"/>
                </a:cubicBezTo>
                <a:cubicBezTo>
                  <a:pt x="712" y="395"/>
                  <a:pt x="951" y="449"/>
                  <a:pt x="1000" y="519"/>
                </a:cubicBezTo>
                <a:cubicBezTo>
                  <a:pt x="1049" y="589"/>
                  <a:pt x="958" y="743"/>
                  <a:pt x="871" y="730"/>
                </a:cubicBezTo>
                <a:cubicBezTo>
                  <a:pt x="785" y="716"/>
                  <a:pt x="619" y="518"/>
                  <a:pt x="481" y="435"/>
                </a:cubicBezTo>
                <a:cubicBezTo>
                  <a:pt x="344" y="352"/>
                  <a:pt x="95" y="304"/>
                  <a:pt x="48" y="236"/>
                </a:cubicBezTo>
                <a:cubicBezTo>
                  <a:pt x="0" y="167"/>
                  <a:pt x="102" y="0"/>
                  <a:pt x="195" y="23"/>
                </a:cubicBezTo>
                <a:close/>
              </a:path>
            </a:pathLst>
          </a:custGeom>
          <a:solidFill>
            <a:schemeClr val="accent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3627438" y="2914650"/>
            <a:ext cx="1519237" cy="1765300"/>
          </a:xfrm>
          <a:custGeom>
            <a:avLst/>
            <a:gdLst/>
            <a:ahLst/>
            <a:cxnLst>
              <a:cxn ang="0">
                <a:pos x="957" y="1016"/>
              </a:cxn>
              <a:cxn ang="0">
                <a:pos x="693" y="738"/>
              </a:cxn>
              <a:cxn ang="0">
                <a:pos x="626" y="339"/>
              </a:cxn>
              <a:cxn ang="0">
                <a:pos x="496" y="80"/>
              </a:cxn>
              <a:cxn ang="0">
                <a:pos x="151" y="51"/>
              </a:cxn>
              <a:cxn ang="0">
                <a:pos x="2" y="387"/>
              </a:cxn>
              <a:cxn ang="0">
                <a:pos x="136" y="882"/>
              </a:cxn>
              <a:cxn ang="0">
                <a:pos x="261" y="1112"/>
              </a:cxn>
            </a:cxnLst>
            <a:rect l="0" t="0" r="r" b="b"/>
            <a:pathLst>
              <a:path w="957" h="1112">
                <a:moveTo>
                  <a:pt x="957" y="1016"/>
                </a:moveTo>
                <a:cubicBezTo>
                  <a:pt x="852" y="933"/>
                  <a:pt x="748" y="851"/>
                  <a:pt x="693" y="738"/>
                </a:cubicBezTo>
                <a:cubicBezTo>
                  <a:pt x="638" y="625"/>
                  <a:pt x="659" y="449"/>
                  <a:pt x="626" y="339"/>
                </a:cubicBezTo>
                <a:cubicBezTo>
                  <a:pt x="593" y="229"/>
                  <a:pt x="575" y="128"/>
                  <a:pt x="496" y="80"/>
                </a:cubicBezTo>
                <a:cubicBezTo>
                  <a:pt x="417" y="32"/>
                  <a:pt x="233" y="0"/>
                  <a:pt x="151" y="51"/>
                </a:cubicBezTo>
                <a:cubicBezTo>
                  <a:pt x="69" y="102"/>
                  <a:pt x="4" y="249"/>
                  <a:pt x="2" y="387"/>
                </a:cubicBezTo>
                <a:cubicBezTo>
                  <a:pt x="0" y="525"/>
                  <a:pt x="93" y="761"/>
                  <a:pt x="136" y="882"/>
                </a:cubicBezTo>
                <a:cubicBezTo>
                  <a:pt x="179" y="1003"/>
                  <a:pt x="220" y="1057"/>
                  <a:pt x="261" y="1112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7653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36713" y="5826125"/>
            <a:ext cx="5872162" cy="65881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/>
              <a:t>Κάντε κλικ εδώ (κατά την Παρουσίαση)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6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C 0.01337 0.0088 0.05868 0.04352 0.08055 0.05301 C 0.10243 0.0625 0.12083 0.05648 0.13142 0.05741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C 0.01094 0.00556 0.04861 0.02871 0.06528 0.0338 C 0.08195 0.03889 0.09306 0.03125 0.10035 0.03056 " pathEditMode="relative" rAng="0" ptsTypes="aaa">
                                      <p:cBhvr>
                                        <p:cTn id="10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2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53"/>
                  </p:tgtEl>
                </p:cond>
              </p:nextCondLst>
            </p:seq>
          </p:childTnLst>
        </p:cTn>
      </p:par>
    </p:tnLst>
    <p:bldLst>
      <p:bldP spid="27651" grpId="0" animBg="1"/>
      <p:bldP spid="27651" grpId="1" animBg="1"/>
      <p:bldP spid="27652" grpId="0" animBg="1"/>
      <p:bldP spid="2765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auto">
          <a:xfrm>
            <a:off x="1619250" y="5300663"/>
            <a:ext cx="703263" cy="450850"/>
          </a:xfrm>
          <a:custGeom>
            <a:avLst/>
            <a:gdLst/>
            <a:ahLst/>
            <a:cxnLst>
              <a:cxn ang="0">
                <a:pos x="22" y="31"/>
              </a:cxn>
              <a:cxn ang="0">
                <a:pos x="152" y="12"/>
              </a:cxn>
              <a:cxn ang="0">
                <a:pos x="347" y="105"/>
              </a:cxn>
              <a:cxn ang="0">
                <a:pos x="477" y="273"/>
              </a:cxn>
              <a:cxn ang="0">
                <a:pos x="477" y="328"/>
              </a:cxn>
              <a:cxn ang="0">
                <a:pos x="310" y="319"/>
              </a:cxn>
              <a:cxn ang="0">
                <a:pos x="115" y="263"/>
              </a:cxn>
              <a:cxn ang="0">
                <a:pos x="22" y="189"/>
              </a:cxn>
              <a:cxn ang="0">
                <a:pos x="22" y="31"/>
              </a:cxn>
            </a:cxnLst>
            <a:rect l="0" t="0" r="r" b="b"/>
            <a:pathLst>
              <a:path w="505" h="336">
                <a:moveTo>
                  <a:pt x="22" y="31"/>
                </a:moveTo>
                <a:cubicBezTo>
                  <a:pt x="44" y="1"/>
                  <a:pt x="98" y="0"/>
                  <a:pt x="152" y="12"/>
                </a:cubicBezTo>
                <a:cubicBezTo>
                  <a:pt x="206" y="24"/>
                  <a:pt x="293" y="62"/>
                  <a:pt x="347" y="105"/>
                </a:cubicBezTo>
                <a:cubicBezTo>
                  <a:pt x="401" y="148"/>
                  <a:pt x="455" y="236"/>
                  <a:pt x="477" y="273"/>
                </a:cubicBezTo>
                <a:cubicBezTo>
                  <a:pt x="499" y="310"/>
                  <a:pt x="505" y="320"/>
                  <a:pt x="477" y="328"/>
                </a:cubicBezTo>
                <a:cubicBezTo>
                  <a:pt x="449" y="336"/>
                  <a:pt x="370" y="330"/>
                  <a:pt x="310" y="319"/>
                </a:cubicBezTo>
                <a:cubicBezTo>
                  <a:pt x="250" y="308"/>
                  <a:pt x="163" y="285"/>
                  <a:pt x="115" y="263"/>
                </a:cubicBezTo>
                <a:cubicBezTo>
                  <a:pt x="67" y="241"/>
                  <a:pt x="37" y="220"/>
                  <a:pt x="22" y="189"/>
                </a:cubicBezTo>
                <a:cubicBezTo>
                  <a:pt x="7" y="158"/>
                  <a:pt x="0" y="61"/>
                  <a:pt x="22" y="31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675" name="Freeform 3"/>
          <p:cNvSpPr>
            <a:spLocks/>
          </p:cNvSpPr>
          <p:nvPr/>
        </p:nvSpPr>
        <p:spPr bwMode="auto">
          <a:xfrm flipH="1">
            <a:off x="6659563" y="5300663"/>
            <a:ext cx="703262" cy="450850"/>
          </a:xfrm>
          <a:custGeom>
            <a:avLst/>
            <a:gdLst/>
            <a:ahLst/>
            <a:cxnLst>
              <a:cxn ang="0">
                <a:pos x="22" y="31"/>
              </a:cxn>
              <a:cxn ang="0">
                <a:pos x="152" y="12"/>
              </a:cxn>
              <a:cxn ang="0">
                <a:pos x="347" y="105"/>
              </a:cxn>
              <a:cxn ang="0">
                <a:pos x="477" y="273"/>
              </a:cxn>
              <a:cxn ang="0">
                <a:pos x="477" y="328"/>
              </a:cxn>
              <a:cxn ang="0">
                <a:pos x="310" y="319"/>
              </a:cxn>
              <a:cxn ang="0">
                <a:pos x="115" y="263"/>
              </a:cxn>
              <a:cxn ang="0">
                <a:pos x="22" y="189"/>
              </a:cxn>
              <a:cxn ang="0">
                <a:pos x="22" y="31"/>
              </a:cxn>
            </a:cxnLst>
            <a:rect l="0" t="0" r="r" b="b"/>
            <a:pathLst>
              <a:path w="505" h="336">
                <a:moveTo>
                  <a:pt x="22" y="31"/>
                </a:moveTo>
                <a:cubicBezTo>
                  <a:pt x="44" y="1"/>
                  <a:pt x="98" y="0"/>
                  <a:pt x="152" y="12"/>
                </a:cubicBezTo>
                <a:cubicBezTo>
                  <a:pt x="206" y="24"/>
                  <a:pt x="293" y="62"/>
                  <a:pt x="347" y="105"/>
                </a:cubicBezTo>
                <a:cubicBezTo>
                  <a:pt x="401" y="148"/>
                  <a:pt x="455" y="236"/>
                  <a:pt x="477" y="273"/>
                </a:cubicBezTo>
                <a:cubicBezTo>
                  <a:pt x="499" y="310"/>
                  <a:pt x="505" y="320"/>
                  <a:pt x="477" y="328"/>
                </a:cubicBezTo>
                <a:cubicBezTo>
                  <a:pt x="449" y="336"/>
                  <a:pt x="370" y="330"/>
                  <a:pt x="310" y="319"/>
                </a:cubicBezTo>
                <a:cubicBezTo>
                  <a:pt x="250" y="308"/>
                  <a:pt x="163" y="285"/>
                  <a:pt x="115" y="263"/>
                </a:cubicBezTo>
                <a:cubicBezTo>
                  <a:pt x="67" y="241"/>
                  <a:pt x="37" y="220"/>
                  <a:pt x="22" y="189"/>
                </a:cubicBezTo>
                <a:cubicBezTo>
                  <a:pt x="7" y="158"/>
                  <a:pt x="0" y="61"/>
                  <a:pt x="22" y="31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28750" name="Group 78"/>
          <p:cNvGrpSpPr>
            <a:grpSpLocks/>
          </p:cNvGrpSpPr>
          <p:nvPr/>
        </p:nvGrpSpPr>
        <p:grpSpPr bwMode="auto">
          <a:xfrm>
            <a:off x="1836738" y="1238250"/>
            <a:ext cx="5345112" cy="4371975"/>
            <a:chOff x="701" y="185"/>
            <a:chExt cx="3839" cy="3259"/>
          </a:xfrm>
        </p:grpSpPr>
        <p:grpSp>
          <p:nvGrpSpPr>
            <p:cNvPr id="28751" name="Group 79"/>
            <p:cNvGrpSpPr>
              <a:grpSpLocks/>
            </p:cNvGrpSpPr>
            <p:nvPr/>
          </p:nvGrpSpPr>
          <p:grpSpPr bwMode="auto">
            <a:xfrm>
              <a:off x="1534" y="185"/>
              <a:ext cx="2220" cy="1546"/>
              <a:chOff x="1534" y="82"/>
              <a:chExt cx="2368" cy="1649"/>
            </a:xfrm>
          </p:grpSpPr>
          <p:grpSp>
            <p:nvGrpSpPr>
              <p:cNvPr id="28752" name="Group 80"/>
              <p:cNvGrpSpPr>
                <a:grpSpLocks/>
              </p:cNvGrpSpPr>
              <p:nvPr/>
            </p:nvGrpSpPr>
            <p:grpSpPr bwMode="auto">
              <a:xfrm rot="564631">
                <a:off x="1534" y="1290"/>
                <a:ext cx="430" cy="441"/>
                <a:chOff x="1135" y="1996"/>
                <a:chExt cx="692" cy="710"/>
              </a:xfrm>
            </p:grpSpPr>
            <p:sp>
              <p:nvSpPr>
                <p:cNvPr id="28753" name="Freeform 81"/>
                <p:cNvSpPr>
                  <a:spLocks/>
                </p:cNvSpPr>
                <p:nvPr/>
              </p:nvSpPr>
              <p:spPr bwMode="auto">
                <a:xfrm>
                  <a:off x="1135" y="1996"/>
                  <a:ext cx="692" cy="710"/>
                </a:xfrm>
                <a:custGeom>
                  <a:avLst/>
                  <a:gdLst/>
                  <a:ahLst/>
                  <a:cxnLst>
                    <a:cxn ang="0">
                      <a:pos x="12" y="86"/>
                    </a:cxn>
                    <a:cxn ang="0">
                      <a:pos x="10" y="78"/>
                    </a:cxn>
                    <a:cxn ang="0">
                      <a:pos x="8" y="69"/>
                    </a:cxn>
                    <a:cxn ang="0">
                      <a:pos x="7" y="61"/>
                    </a:cxn>
                    <a:cxn ang="0">
                      <a:pos x="3" y="53"/>
                    </a:cxn>
                    <a:cxn ang="0">
                      <a:pos x="1" y="44"/>
                    </a:cxn>
                    <a:cxn ang="0">
                      <a:pos x="0" y="36"/>
                    </a:cxn>
                    <a:cxn ang="0">
                      <a:pos x="1" y="27"/>
                    </a:cxn>
                    <a:cxn ang="0">
                      <a:pos x="2" y="20"/>
                    </a:cxn>
                    <a:cxn ang="0">
                      <a:pos x="10" y="12"/>
                    </a:cxn>
                    <a:cxn ang="0">
                      <a:pos x="20" y="5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6" y="0"/>
                    </a:cxn>
                    <a:cxn ang="0">
                      <a:pos x="57" y="2"/>
                    </a:cxn>
                    <a:cxn ang="0">
                      <a:pos x="68" y="5"/>
                    </a:cxn>
                    <a:cxn ang="0">
                      <a:pos x="81" y="12"/>
                    </a:cxn>
                    <a:cxn ang="0">
                      <a:pos x="93" y="21"/>
                    </a:cxn>
                    <a:cxn ang="0">
                      <a:pos x="102" y="30"/>
                    </a:cxn>
                    <a:cxn ang="0">
                      <a:pos x="108" y="38"/>
                    </a:cxn>
                    <a:cxn ang="0">
                      <a:pos x="110" y="44"/>
                    </a:cxn>
                    <a:cxn ang="0">
                      <a:pos x="109" y="52"/>
                    </a:cxn>
                    <a:cxn ang="0">
                      <a:pos x="108" y="61"/>
                    </a:cxn>
                    <a:cxn ang="0">
                      <a:pos x="106" y="70"/>
                    </a:cxn>
                    <a:cxn ang="0">
                      <a:pos x="106" y="76"/>
                    </a:cxn>
                    <a:cxn ang="0">
                      <a:pos x="106" y="84"/>
                    </a:cxn>
                    <a:cxn ang="0">
                      <a:pos x="105" y="93"/>
                    </a:cxn>
                    <a:cxn ang="0">
                      <a:pos x="102" y="102"/>
                    </a:cxn>
                    <a:cxn ang="0">
                      <a:pos x="97" y="109"/>
                    </a:cxn>
                    <a:cxn ang="0">
                      <a:pos x="90" y="113"/>
                    </a:cxn>
                    <a:cxn ang="0">
                      <a:pos x="81" y="113"/>
                    </a:cxn>
                    <a:cxn ang="0">
                      <a:pos x="70" y="111"/>
                    </a:cxn>
                    <a:cxn ang="0">
                      <a:pos x="58" y="107"/>
                    </a:cxn>
                    <a:cxn ang="0">
                      <a:pos x="49" y="105"/>
                    </a:cxn>
                    <a:cxn ang="0">
                      <a:pos x="41" y="104"/>
                    </a:cxn>
                    <a:cxn ang="0">
                      <a:pos x="33" y="103"/>
                    </a:cxn>
                    <a:cxn ang="0">
                      <a:pos x="20" y="98"/>
                    </a:cxn>
                    <a:cxn ang="0">
                      <a:pos x="15" y="92"/>
                    </a:cxn>
                  </a:cxnLst>
                  <a:rect l="0" t="0" r="r" b="b"/>
                  <a:pathLst>
                    <a:path w="110" h="113">
                      <a:moveTo>
                        <a:pt x="15" y="90"/>
                      </a:moveTo>
                      <a:lnTo>
                        <a:pt x="12" y="86"/>
                      </a:lnTo>
                      <a:lnTo>
                        <a:pt x="11" y="82"/>
                      </a:lnTo>
                      <a:lnTo>
                        <a:pt x="10" y="78"/>
                      </a:lnTo>
                      <a:lnTo>
                        <a:pt x="9" y="73"/>
                      </a:lnTo>
                      <a:lnTo>
                        <a:pt x="8" y="69"/>
                      </a:lnTo>
                      <a:lnTo>
                        <a:pt x="8" y="65"/>
                      </a:lnTo>
                      <a:lnTo>
                        <a:pt x="7" y="61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2" y="48"/>
                      </a:lnTo>
                      <a:lnTo>
                        <a:pt x="1" y="44"/>
                      </a:lnTo>
                      <a:lnTo>
                        <a:pt x="0" y="40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5" y="16"/>
                      </a:lnTo>
                      <a:lnTo>
                        <a:pt x="10" y="12"/>
                      </a:lnTo>
                      <a:lnTo>
                        <a:pt x="14" y="8"/>
                      </a:lnTo>
                      <a:lnTo>
                        <a:pt x="20" y="5"/>
                      </a:lnTo>
                      <a:lnTo>
                        <a:pt x="25" y="3"/>
                      </a:lnTo>
                      <a:lnTo>
                        <a:pt x="30" y="1"/>
                      </a:lnTo>
                      <a:lnTo>
                        <a:pt x="34" y="0"/>
                      </a:lnTo>
                      <a:lnTo>
                        <a:pt x="37" y="0"/>
                      </a:lnTo>
                      <a:lnTo>
                        <a:pt x="41" y="0"/>
                      </a:lnTo>
                      <a:lnTo>
                        <a:pt x="46" y="0"/>
                      </a:lnTo>
                      <a:lnTo>
                        <a:pt x="51" y="1"/>
                      </a:lnTo>
                      <a:lnTo>
                        <a:pt x="57" y="2"/>
                      </a:lnTo>
                      <a:lnTo>
                        <a:pt x="62" y="3"/>
                      </a:lnTo>
                      <a:lnTo>
                        <a:pt x="68" y="5"/>
                      </a:lnTo>
                      <a:lnTo>
                        <a:pt x="75" y="8"/>
                      </a:lnTo>
                      <a:lnTo>
                        <a:pt x="81" y="12"/>
                      </a:lnTo>
                      <a:lnTo>
                        <a:pt x="87" y="16"/>
                      </a:lnTo>
                      <a:lnTo>
                        <a:pt x="93" y="21"/>
                      </a:lnTo>
                      <a:lnTo>
                        <a:pt x="98" y="26"/>
                      </a:lnTo>
                      <a:lnTo>
                        <a:pt x="102" y="30"/>
                      </a:lnTo>
                      <a:lnTo>
                        <a:pt x="106" y="35"/>
                      </a:lnTo>
                      <a:lnTo>
                        <a:pt x="108" y="38"/>
                      </a:lnTo>
                      <a:lnTo>
                        <a:pt x="109" y="41"/>
                      </a:lnTo>
                      <a:lnTo>
                        <a:pt x="110" y="44"/>
                      </a:lnTo>
                      <a:lnTo>
                        <a:pt x="109" y="48"/>
                      </a:lnTo>
                      <a:lnTo>
                        <a:pt x="109" y="52"/>
                      </a:lnTo>
                      <a:lnTo>
                        <a:pt x="108" y="57"/>
                      </a:lnTo>
                      <a:lnTo>
                        <a:pt x="108" y="61"/>
                      </a:lnTo>
                      <a:lnTo>
                        <a:pt x="107" y="66"/>
                      </a:lnTo>
                      <a:lnTo>
                        <a:pt x="106" y="70"/>
                      </a:lnTo>
                      <a:lnTo>
                        <a:pt x="106" y="73"/>
                      </a:lnTo>
                      <a:lnTo>
                        <a:pt x="106" y="76"/>
                      </a:lnTo>
                      <a:lnTo>
                        <a:pt x="106" y="80"/>
                      </a:lnTo>
                      <a:lnTo>
                        <a:pt x="106" y="84"/>
                      </a:lnTo>
                      <a:lnTo>
                        <a:pt x="106" y="88"/>
                      </a:lnTo>
                      <a:lnTo>
                        <a:pt x="105" y="93"/>
                      </a:lnTo>
                      <a:lnTo>
                        <a:pt x="104" y="97"/>
                      </a:lnTo>
                      <a:lnTo>
                        <a:pt x="102" y="102"/>
                      </a:lnTo>
                      <a:lnTo>
                        <a:pt x="100" y="106"/>
                      </a:lnTo>
                      <a:lnTo>
                        <a:pt x="97" y="109"/>
                      </a:lnTo>
                      <a:lnTo>
                        <a:pt x="93" y="111"/>
                      </a:lnTo>
                      <a:lnTo>
                        <a:pt x="90" y="113"/>
                      </a:lnTo>
                      <a:lnTo>
                        <a:pt x="86" y="113"/>
                      </a:lnTo>
                      <a:lnTo>
                        <a:pt x="81" y="113"/>
                      </a:lnTo>
                      <a:lnTo>
                        <a:pt x="76" y="112"/>
                      </a:lnTo>
                      <a:lnTo>
                        <a:pt x="70" y="111"/>
                      </a:lnTo>
                      <a:lnTo>
                        <a:pt x="64" y="109"/>
                      </a:lnTo>
                      <a:lnTo>
                        <a:pt x="58" y="107"/>
                      </a:lnTo>
                      <a:lnTo>
                        <a:pt x="53" y="106"/>
                      </a:lnTo>
                      <a:lnTo>
                        <a:pt x="49" y="105"/>
                      </a:lnTo>
                      <a:lnTo>
                        <a:pt x="45" y="105"/>
                      </a:lnTo>
                      <a:lnTo>
                        <a:pt x="41" y="104"/>
                      </a:lnTo>
                      <a:lnTo>
                        <a:pt x="37" y="104"/>
                      </a:lnTo>
                      <a:lnTo>
                        <a:pt x="33" y="103"/>
                      </a:lnTo>
                      <a:lnTo>
                        <a:pt x="28" y="102"/>
                      </a:lnTo>
                      <a:lnTo>
                        <a:pt x="20" y="98"/>
                      </a:lnTo>
                      <a:lnTo>
                        <a:pt x="16" y="94"/>
                      </a:lnTo>
                      <a:lnTo>
                        <a:pt x="15" y="92"/>
                      </a:lnTo>
                      <a:lnTo>
                        <a:pt x="15" y="9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4" name="Freeform 82"/>
                <p:cNvSpPr>
                  <a:spLocks/>
                </p:cNvSpPr>
                <p:nvPr/>
              </p:nvSpPr>
              <p:spPr bwMode="auto">
                <a:xfrm>
                  <a:off x="1135" y="1996"/>
                  <a:ext cx="692" cy="710"/>
                </a:xfrm>
                <a:custGeom>
                  <a:avLst/>
                  <a:gdLst/>
                  <a:ahLst/>
                  <a:cxnLst>
                    <a:cxn ang="0">
                      <a:pos x="12" y="86"/>
                    </a:cxn>
                    <a:cxn ang="0">
                      <a:pos x="10" y="78"/>
                    </a:cxn>
                    <a:cxn ang="0">
                      <a:pos x="8" y="69"/>
                    </a:cxn>
                    <a:cxn ang="0">
                      <a:pos x="7" y="61"/>
                    </a:cxn>
                    <a:cxn ang="0">
                      <a:pos x="3" y="53"/>
                    </a:cxn>
                    <a:cxn ang="0">
                      <a:pos x="1" y="44"/>
                    </a:cxn>
                    <a:cxn ang="0">
                      <a:pos x="0" y="36"/>
                    </a:cxn>
                    <a:cxn ang="0">
                      <a:pos x="1" y="27"/>
                    </a:cxn>
                    <a:cxn ang="0">
                      <a:pos x="2" y="20"/>
                    </a:cxn>
                    <a:cxn ang="0">
                      <a:pos x="10" y="12"/>
                    </a:cxn>
                    <a:cxn ang="0">
                      <a:pos x="20" y="5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6" y="0"/>
                    </a:cxn>
                    <a:cxn ang="0">
                      <a:pos x="57" y="2"/>
                    </a:cxn>
                    <a:cxn ang="0">
                      <a:pos x="68" y="5"/>
                    </a:cxn>
                    <a:cxn ang="0">
                      <a:pos x="81" y="12"/>
                    </a:cxn>
                    <a:cxn ang="0">
                      <a:pos x="93" y="21"/>
                    </a:cxn>
                    <a:cxn ang="0">
                      <a:pos x="102" y="30"/>
                    </a:cxn>
                    <a:cxn ang="0">
                      <a:pos x="108" y="38"/>
                    </a:cxn>
                    <a:cxn ang="0">
                      <a:pos x="110" y="44"/>
                    </a:cxn>
                    <a:cxn ang="0">
                      <a:pos x="109" y="52"/>
                    </a:cxn>
                    <a:cxn ang="0">
                      <a:pos x="108" y="61"/>
                    </a:cxn>
                    <a:cxn ang="0">
                      <a:pos x="106" y="70"/>
                    </a:cxn>
                    <a:cxn ang="0">
                      <a:pos x="106" y="76"/>
                    </a:cxn>
                    <a:cxn ang="0">
                      <a:pos x="106" y="84"/>
                    </a:cxn>
                    <a:cxn ang="0">
                      <a:pos x="105" y="93"/>
                    </a:cxn>
                    <a:cxn ang="0">
                      <a:pos x="102" y="102"/>
                    </a:cxn>
                    <a:cxn ang="0">
                      <a:pos x="97" y="109"/>
                    </a:cxn>
                    <a:cxn ang="0">
                      <a:pos x="90" y="113"/>
                    </a:cxn>
                    <a:cxn ang="0">
                      <a:pos x="81" y="113"/>
                    </a:cxn>
                    <a:cxn ang="0">
                      <a:pos x="70" y="111"/>
                    </a:cxn>
                    <a:cxn ang="0">
                      <a:pos x="58" y="107"/>
                    </a:cxn>
                    <a:cxn ang="0">
                      <a:pos x="49" y="105"/>
                    </a:cxn>
                    <a:cxn ang="0">
                      <a:pos x="41" y="104"/>
                    </a:cxn>
                    <a:cxn ang="0">
                      <a:pos x="33" y="103"/>
                    </a:cxn>
                    <a:cxn ang="0">
                      <a:pos x="20" y="98"/>
                    </a:cxn>
                    <a:cxn ang="0">
                      <a:pos x="15" y="92"/>
                    </a:cxn>
                  </a:cxnLst>
                  <a:rect l="0" t="0" r="r" b="b"/>
                  <a:pathLst>
                    <a:path w="110" h="113">
                      <a:moveTo>
                        <a:pt x="15" y="90"/>
                      </a:moveTo>
                      <a:lnTo>
                        <a:pt x="12" y="86"/>
                      </a:lnTo>
                      <a:lnTo>
                        <a:pt x="11" y="82"/>
                      </a:lnTo>
                      <a:lnTo>
                        <a:pt x="10" y="78"/>
                      </a:lnTo>
                      <a:lnTo>
                        <a:pt x="9" y="73"/>
                      </a:lnTo>
                      <a:lnTo>
                        <a:pt x="8" y="69"/>
                      </a:lnTo>
                      <a:lnTo>
                        <a:pt x="8" y="65"/>
                      </a:lnTo>
                      <a:lnTo>
                        <a:pt x="7" y="61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2" y="48"/>
                      </a:lnTo>
                      <a:lnTo>
                        <a:pt x="1" y="44"/>
                      </a:lnTo>
                      <a:lnTo>
                        <a:pt x="0" y="40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5" y="16"/>
                      </a:lnTo>
                      <a:lnTo>
                        <a:pt x="10" y="12"/>
                      </a:lnTo>
                      <a:lnTo>
                        <a:pt x="14" y="8"/>
                      </a:lnTo>
                      <a:lnTo>
                        <a:pt x="20" y="5"/>
                      </a:lnTo>
                      <a:lnTo>
                        <a:pt x="25" y="3"/>
                      </a:lnTo>
                      <a:lnTo>
                        <a:pt x="30" y="1"/>
                      </a:lnTo>
                      <a:lnTo>
                        <a:pt x="34" y="0"/>
                      </a:lnTo>
                      <a:lnTo>
                        <a:pt x="37" y="0"/>
                      </a:lnTo>
                      <a:lnTo>
                        <a:pt x="41" y="0"/>
                      </a:lnTo>
                      <a:lnTo>
                        <a:pt x="46" y="0"/>
                      </a:lnTo>
                      <a:lnTo>
                        <a:pt x="51" y="1"/>
                      </a:lnTo>
                      <a:lnTo>
                        <a:pt x="57" y="2"/>
                      </a:lnTo>
                      <a:lnTo>
                        <a:pt x="62" y="3"/>
                      </a:lnTo>
                      <a:lnTo>
                        <a:pt x="68" y="5"/>
                      </a:lnTo>
                      <a:lnTo>
                        <a:pt x="75" y="8"/>
                      </a:lnTo>
                      <a:lnTo>
                        <a:pt x="81" y="12"/>
                      </a:lnTo>
                      <a:lnTo>
                        <a:pt x="87" y="16"/>
                      </a:lnTo>
                      <a:lnTo>
                        <a:pt x="93" y="21"/>
                      </a:lnTo>
                      <a:lnTo>
                        <a:pt x="98" y="26"/>
                      </a:lnTo>
                      <a:lnTo>
                        <a:pt x="102" y="30"/>
                      </a:lnTo>
                      <a:lnTo>
                        <a:pt x="106" y="35"/>
                      </a:lnTo>
                      <a:lnTo>
                        <a:pt x="108" y="38"/>
                      </a:lnTo>
                      <a:lnTo>
                        <a:pt x="109" y="41"/>
                      </a:lnTo>
                      <a:lnTo>
                        <a:pt x="110" y="44"/>
                      </a:lnTo>
                      <a:lnTo>
                        <a:pt x="109" y="48"/>
                      </a:lnTo>
                      <a:lnTo>
                        <a:pt x="109" y="52"/>
                      </a:lnTo>
                      <a:lnTo>
                        <a:pt x="108" y="57"/>
                      </a:lnTo>
                      <a:lnTo>
                        <a:pt x="108" y="61"/>
                      </a:lnTo>
                      <a:lnTo>
                        <a:pt x="107" y="66"/>
                      </a:lnTo>
                      <a:lnTo>
                        <a:pt x="106" y="70"/>
                      </a:lnTo>
                      <a:lnTo>
                        <a:pt x="106" y="73"/>
                      </a:lnTo>
                      <a:lnTo>
                        <a:pt x="106" y="76"/>
                      </a:lnTo>
                      <a:lnTo>
                        <a:pt x="106" y="80"/>
                      </a:lnTo>
                      <a:lnTo>
                        <a:pt x="106" y="84"/>
                      </a:lnTo>
                      <a:lnTo>
                        <a:pt x="106" y="88"/>
                      </a:lnTo>
                      <a:lnTo>
                        <a:pt x="105" y="93"/>
                      </a:lnTo>
                      <a:lnTo>
                        <a:pt x="104" y="97"/>
                      </a:lnTo>
                      <a:lnTo>
                        <a:pt x="102" y="102"/>
                      </a:lnTo>
                      <a:lnTo>
                        <a:pt x="100" y="106"/>
                      </a:lnTo>
                      <a:lnTo>
                        <a:pt x="97" y="109"/>
                      </a:lnTo>
                      <a:lnTo>
                        <a:pt x="93" y="111"/>
                      </a:lnTo>
                      <a:lnTo>
                        <a:pt x="90" y="113"/>
                      </a:lnTo>
                      <a:lnTo>
                        <a:pt x="86" y="113"/>
                      </a:lnTo>
                      <a:lnTo>
                        <a:pt x="81" y="113"/>
                      </a:lnTo>
                      <a:lnTo>
                        <a:pt x="76" y="112"/>
                      </a:lnTo>
                      <a:lnTo>
                        <a:pt x="70" y="111"/>
                      </a:lnTo>
                      <a:lnTo>
                        <a:pt x="64" y="109"/>
                      </a:lnTo>
                      <a:lnTo>
                        <a:pt x="58" y="107"/>
                      </a:lnTo>
                      <a:lnTo>
                        <a:pt x="53" y="106"/>
                      </a:lnTo>
                      <a:lnTo>
                        <a:pt x="49" y="105"/>
                      </a:lnTo>
                      <a:lnTo>
                        <a:pt x="45" y="105"/>
                      </a:lnTo>
                      <a:lnTo>
                        <a:pt x="41" y="104"/>
                      </a:lnTo>
                      <a:lnTo>
                        <a:pt x="37" y="104"/>
                      </a:lnTo>
                      <a:lnTo>
                        <a:pt x="33" y="103"/>
                      </a:lnTo>
                      <a:lnTo>
                        <a:pt x="28" y="102"/>
                      </a:lnTo>
                      <a:lnTo>
                        <a:pt x="20" y="98"/>
                      </a:lnTo>
                      <a:lnTo>
                        <a:pt x="16" y="94"/>
                      </a:lnTo>
                      <a:lnTo>
                        <a:pt x="15" y="92"/>
                      </a:lnTo>
                      <a:lnTo>
                        <a:pt x="15" y="9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5" name="Freeform 83"/>
                <p:cNvSpPr>
                  <a:spLocks/>
                </p:cNvSpPr>
                <p:nvPr/>
              </p:nvSpPr>
              <p:spPr bwMode="auto">
                <a:xfrm>
                  <a:off x="1500" y="2486"/>
                  <a:ext cx="207" cy="88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1" y="11"/>
                    </a:cxn>
                    <a:cxn ang="0">
                      <a:pos x="3" y="8"/>
                    </a:cxn>
                    <a:cxn ang="0">
                      <a:pos x="6" y="5"/>
                    </a:cxn>
                    <a:cxn ang="0">
                      <a:pos x="9" y="2"/>
                    </a:cxn>
                    <a:cxn ang="0">
                      <a:pos x="14" y="0"/>
                    </a:cxn>
                    <a:cxn ang="0">
                      <a:pos x="19" y="0"/>
                    </a:cxn>
                    <a:cxn ang="0">
                      <a:pos x="26" y="2"/>
                    </a:cxn>
                    <a:cxn ang="0">
                      <a:pos x="33" y="7"/>
                    </a:cxn>
                  </a:cxnLst>
                  <a:rect l="0" t="0" r="r" b="b"/>
                  <a:pathLst>
                    <a:path w="33" h="14">
                      <a:moveTo>
                        <a:pt x="0" y="14"/>
                      </a:moveTo>
                      <a:lnTo>
                        <a:pt x="1" y="11"/>
                      </a:lnTo>
                      <a:lnTo>
                        <a:pt x="3" y="8"/>
                      </a:lnTo>
                      <a:lnTo>
                        <a:pt x="6" y="5"/>
                      </a:lnTo>
                      <a:lnTo>
                        <a:pt x="9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6" y="2"/>
                      </a:lnTo>
                      <a:lnTo>
                        <a:pt x="33" y="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6" name="Freeform 84"/>
                <p:cNvSpPr>
                  <a:spLocks/>
                </p:cNvSpPr>
                <p:nvPr/>
              </p:nvSpPr>
              <p:spPr bwMode="auto">
                <a:xfrm>
                  <a:off x="1374" y="2505"/>
                  <a:ext cx="132" cy="44"/>
                </a:xfrm>
                <a:custGeom>
                  <a:avLst/>
                  <a:gdLst/>
                  <a:ahLst/>
                  <a:cxnLst>
                    <a:cxn ang="0">
                      <a:pos x="21" y="7"/>
                    </a:cxn>
                    <a:cxn ang="0">
                      <a:pos x="18" y="2"/>
                    </a:cxn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21" h="7">
                      <a:moveTo>
                        <a:pt x="21" y="7"/>
                      </a:moveTo>
                      <a:lnTo>
                        <a:pt x="18" y="2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7" name="Freeform 85"/>
                <p:cNvSpPr>
                  <a:spLocks/>
                </p:cNvSpPr>
                <p:nvPr/>
              </p:nvSpPr>
              <p:spPr bwMode="auto">
                <a:xfrm>
                  <a:off x="1475" y="2147"/>
                  <a:ext cx="94" cy="371"/>
                </a:xfrm>
                <a:custGeom>
                  <a:avLst/>
                  <a:gdLst/>
                  <a:ahLst/>
                  <a:cxnLst>
                    <a:cxn ang="0">
                      <a:pos x="9" y="59"/>
                    </a:cxn>
                    <a:cxn ang="0">
                      <a:pos x="8" y="56"/>
                    </a:cxn>
                    <a:cxn ang="0">
                      <a:pos x="6" y="54"/>
                    </a:cxn>
                    <a:cxn ang="0">
                      <a:pos x="4" y="51"/>
                    </a:cxn>
                    <a:cxn ang="0">
                      <a:pos x="3" y="47"/>
                    </a:cxn>
                    <a:cxn ang="0">
                      <a:pos x="1" y="43"/>
                    </a:cxn>
                    <a:cxn ang="0">
                      <a:pos x="0" y="38"/>
                    </a:cxn>
                    <a:cxn ang="0">
                      <a:pos x="0" y="33"/>
                    </a:cxn>
                    <a:cxn ang="0">
                      <a:pos x="0" y="27"/>
                    </a:cxn>
                    <a:cxn ang="0">
                      <a:pos x="0" y="16"/>
                    </a:cxn>
                    <a:cxn ang="0">
                      <a:pos x="3" y="8"/>
                    </a:cxn>
                    <a:cxn ang="0">
                      <a:pos x="7" y="2"/>
                    </a:cxn>
                    <a:cxn ang="0">
                      <a:pos x="15" y="0"/>
                    </a:cxn>
                  </a:cxnLst>
                  <a:rect l="0" t="0" r="r" b="b"/>
                  <a:pathLst>
                    <a:path w="15" h="59">
                      <a:moveTo>
                        <a:pt x="9" y="59"/>
                      </a:moveTo>
                      <a:lnTo>
                        <a:pt x="8" y="56"/>
                      </a:lnTo>
                      <a:lnTo>
                        <a:pt x="6" y="54"/>
                      </a:lnTo>
                      <a:lnTo>
                        <a:pt x="4" y="51"/>
                      </a:lnTo>
                      <a:lnTo>
                        <a:pt x="3" y="47"/>
                      </a:lnTo>
                      <a:lnTo>
                        <a:pt x="1" y="43"/>
                      </a:lnTo>
                      <a:lnTo>
                        <a:pt x="0" y="38"/>
                      </a:lnTo>
                      <a:lnTo>
                        <a:pt x="0" y="33"/>
                      </a:lnTo>
                      <a:lnTo>
                        <a:pt x="0" y="27"/>
                      </a:lnTo>
                      <a:lnTo>
                        <a:pt x="0" y="16"/>
                      </a:lnTo>
                      <a:lnTo>
                        <a:pt x="3" y="8"/>
                      </a:lnTo>
                      <a:lnTo>
                        <a:pt x="7" y="2"/>
                      </a:lnTo>
                      <a:lnTo>
                        <a:pt x="15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8" name="Freeform 86"/>
                <p:cNvSpPr>
                  <a:spLocks/>
                </p:cNvSpPr>
                <p:nvPr/>
              </p:nvSpPr>
              <p:spPr bwMode="auto">
                <a:xfrm>
                  <a:off x="1462" y="2084"/>
                  <a:ext cx="57" cy="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6" y="5"/>
                    </a:cxn>
                    <a:cxn ang="0">
                      <a:pos x="8" y="9"/>
                    </a:cxn>
                    <a:cxn ang="0">
                      <a:pos x="9" y="13"/>
                    </a:cxn>
                  </a:cxnLst>
                  <a:rect l="0" t="0" r="r" b="b"/>
                  <a:pathLst>
                    <a:path w="9" h="13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6" y="5"/>
                      </a:lnTo>
                      <a:lnTo>
                        <a:pt x="8" y="9"/>
                      </a:lnTo>
                      <a:lnTo>
                        <a:pt x="9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59" name="Freeform 87"/>
                <p:cNvSpPr>
                  <a:spLocks/>
                </p:cNvSpPr>
                <p:nvPr/>
              </p:nvSpPr>
              <p:spPr bwMode="auto">
                <a:xfrm>
                  <a:off x="1519" y="2072"/>
                  <a:ext cx="25" cy="94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3"/>
                    </a:cxn>
                    <a:cxn ang="0">
                      <a:pos x="2" y="8"/>
                    </a:cxn>
                    <a:cxn ang="0">
                      <a:pos x="1" y="12"/>
                    </a:cxn>
                    <a:cxn ang="0">
                      <a:pos x="0" y="15"/>
                    </a:cxn>
                  </a:cxnLst>
                  <a:rect l="0" t="0" r="r" b="b"/>
                  <a:pathLst>
                    <a:path w="4" h="15">
                      <a:moveTo>
                        <a:pt x="4" y="0"/>
                      </a:moveTo>
                      <a:lnTo>
                        <a:pt x="3" y="3"/>
                      </a:lnTo>
                      <a:lnTo>
                        <a:pt x="2" y="8"/>
                      </a:lnTo>
                      <a:lnTo>
                        <a:pt x="1" y="12"/>
                      </a:lnTo>
                      <a:lnTo>
                        <a:pt x="0" y="15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0" name="Freeform 88"/>
                <p:cNvSpPr>
                  <a:spLocks/>
                </p:cNvSpPr>
                <p:nvPr/>
              </p:nvSpPr>
              <p:spPr bwMode="auto">
                <a:xfrm>
                  <a:off x="1324" y="2260"/>
                  <a:ext cx="145" cy="4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5" y="0"/>
                    </a:cxn>
                    <a:cxn ang="0">
                      <a:pos x="12" y="0"/>
                    </a:cxn>
                    <a:cxn ang="0">
                      <a:pos x="18" y="3"/>
                    </a:cxn>
                    <a:cxn ang="0">
                      <a:pos x="23" y="7"/>
                    </a:cxn>
                  </a:cxnLst>
                  <a:rect l="0" t="0" r="r" b="b"/>
                  <a:pathLst>
                    <a:path w="23" h="7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12" y="0"/>
                      </a:lnTo>
                      <a:lnTo>
                        <a:pt x="18" y="3"/>
                      </a:lnTo>
                      <a:lnTo>
                        <a:pt x="23" y="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61" name="Group 89"/>
              <p:cNvGrpSpPr>
                <a:grpSpLocks/>
              </p:cNvGrpSpPr>
              <p:nvPr/>
            </p:nvGrpSpPr>
            <p:grpSpPr bwMode="auto">
              <a:xfrm rot="21035369" flipH="1">
                <a:off x="3472" y="1269"/>
                <a:ext cx="430" cy="441"/>
                <a:chOff x="1135" y="1996"/>
                <a:chExt cx="692" cy="710"/>
              </a:xfrm>
            </p:grpSpPr>
            <p:sp>
              <p:nvSpPr>
                <p:cNvPr id="28762" name="Freeform 90"/>
                <p:cNvSpPr>
                  <a:spLocks/>
                </p:cNvSpPr>
                <p:nvPr/>
              </p:nvSpPr>
              <p:spPr bwMode="auto">
                <a:xfrm>
                  <a:off x="1135" y="1996"/>
                  <a:ext cx="692" cy="710"/>
                </a:xfrm>
                <a:custGeom>
                  <a:avLst/>
                  <a:gdLst/>
                  <a:ahLst/>
                  <a:cxnLst>
                    <a:cxn ang="0">
                      <a:pos x="12" y="86"/>
                    </a:cxn>
                    <a:cxn ang="0">
                      <a:pos x="10" y="78"/>
                    </a:cxn>
                    <a:cxn ang="0">
                      <a:pos x="8" y="69"/>
                    </a:cxn>
                    <a:cxn ang="0">
                      <a:pos x="7" y="61"/>
                    </a:cxn>
                    <a:cxn ang="0">
                      <a:pos x="3" y="53"/>
                    </a:cxn>
                    <a:cxn ang="0">
                      <a:pos x="1" y="44"/>
                    </a:cxn>
                    <a:cxn ang="0">
                      <a:pos x="0" y="36"/>
                    </a:cxn>
                    <a:cxn ang="0">
                      <a:pos x="1" y="27"/>
                    </a:cxn>
                    <a:cxn ang="0">
                      <a:pos x="2" y="20"/>
                    </a:cxn>
                    <a:cxn ang="0">
                      <a:pos x="10" y="12"/>
                    </a:cxn>
                    <a:cxn ang="0">
                      <a:pos x="20" y="5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6" y="0"/>
                    </a:cxn>
                    <a:cxn ang="0">
                      <a:pos x="57" y="2"/>
                    </a:cxn>
                    <a:cxn ang="0">
                      <a:pos x="68" y="5"/>
                    </a:cxn>
                    <a:cxn ang="0">
                      <a:pos x="81" y="12"/>
                    </a:cxn>
                    <a:cxn ang="0">
                      <a:pos x="93" y="21"/>
                    </a:cxn>
                    <a:cxn ang="0">
                      <a:pos x="102" y="30"/>
                    </a:cxn>
                    <a:cxn ang="0">
                      <a:pos x="108" y="38"/>
                    </a:cxn>
                    <a:cxn ang="0">
                      <a:pos x="110" y="44"/>
                    </a:cxn>
                    <a:cxn ang="0">
                      <a:pos x="109" y="52"/>
                    </a:cxn>
                    <a:cxn ang="0">
                      <a:pos x="108" y="61"/>
                    </a:cxn>
                    <a:cxn ang="0">
                      <a:pos x="106" y="70"/>
                    </a:cxn>
                    <a:cxn ang="0">
                      <a:pos x="106" y="76"/>
                    </a:cxn>
                    <a:cxn ang="0">
                      <a:pos x="106" y="84"/>
                    </a:cxn>
                    <a:cxn ang="0">
                      <a:pos x="105" y="93"/>
                    </a:cxn>
                    <a:cxn ang="0">
                      <a:pos x="102" y="102"/>
                    </a:cxn>
                    <a:cxn ang="0">
                      <a:pos x="97" y="109"/>
                    </a:cxn>
                    <a:cxn ang="0">
                      <a:pos x="90" y="113"/>
                    </a:cxn>
                    <a:cxn ang="0">
                      <a:pos x="81" y="113"/>
                    </a:cxn>
                    <a:cxn ang="0">
                      <a:pos x="70" y="111"/>
                    </a:cxn>
                    <a:cxn ang="0">
                      <a:pos x="58" y="107"/>
                    </a:cxn>
                    <a:cxn ang="0">
                      <a:pos x="49" y="105"/>
                    </a:cxn>
                    <a:cxn ang="0">
                      <a:pos x="41" y="104"/>
                    </a:cxn>
                    <a:cxn ang="0">
                      <a:pos x="33" y="103"/>
                    </a:cxn>
                    <a:cxn ang="0">
                      <a:pos x="20" y="98"/>
                    </a:cxn>
                    <a:cxn ang="0">
                      <a:pos x="15" y="92"/>
                    </a:cxn>
                  </a:cxnLst>
                  <a:rect l="0" t="0" r="r" b="b"/>
                  <a:pathLst>
                    <a:path w="110" h="113">
                      <a:moveTo>
                        <a:pt x="15" y="90"/>
                      </a:moveTo>
                      <a:lnTo>
                        <a:pt x="12" y="86"/>
                      </a:lnTo>
                      <a:lnTo>
                        <a:pt x="11" y="82"/>
                      </a:lnTo>
                      <a:lnTo>
                        <a:pt x="10" y="78"/>
                      </a:lnTo>
                      <a:lnTo>
                        <a:pt x="9" y="73"/>
                      </a:lnTo>
                      <a:lnTo>
                        <a:pt x="8" y="69"/>
                      </a:lnTo>
                      <a:lnTo>
                        <a:pt x="8" y="65"/>
                      </a:lnTo>
                      <a:lnTo>
                        <a:pt x="7" y="61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2" y="48"/>
                      </a:lnTo>
                      <a:lnTo>
                        <a:pt x="1" y="44"/>
                      </a:lnTo>
                      <a:lnTo>
                        <a:pt x="0" y="40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5" y="16"/>
                      </a:lnTo>
                      <a:lnTo>
                        <a:pt x="10" y="12"/>
                      </a:lnTo>
                      <a:lnTo>
                        <a:pt x="14" y="8"/>
                      </a:lnTo>
                      <a:lnTo>
                        <a:pt x="20" y="5"/>
                      </a:lnTo>
                      <a:lnTo>
                        <a:pt x="25" y="3"/>
                      </a:lnTo>
                      <a:lnTo>
                        <a:pt x="30" y="1"/>
                      </a:lnTo>
                      <a:lnTo>
                        <a:pt x="34" y="0"/>
                      </a:lnTo>
                      <a:lnTo>
                        <a:pt x="37" y="0"/>
                      </a:lnTo>
                      <a:lnTo>
                        <a:pt x="41" y="0"/>
                      </a:lnTo>
                      <a:lnTo>
                        <a:pt x="46" y="0"/>
                      </a:lnTo>
                      <a:lnTo>
                        <a:pt x="51" y="1"/>
                      </a:lnTo>
                      <a:lnTo>
                        <a:pt x="57" y="2"/>
                      </a:lnTo>
                      <a:lnTo>
                        <a:pt x="62" y="3"/>
                      </a:lnTo>
                      <a:lnTo>
                        <a:pt x="68" y="5"/>
                      </a:lnTo>
                      <a:lnTo>
                        <a:pt x="75" y="8"/>
                      </a:lnTo>
                      <a:lnTo>
                        <a:pt x="81" y="12"/>
                      </a:lnTo>
                      <a:lnTo>
                        <a:pt x="87" y="16"/>
                      </a:lnTo>
                      <a:lnTo>
                        <a:pt x="93" y="21"/>
                      </a:lnTo>
                      <a:lnTo>
                        <a:pt x="98" y="26"/>
                      </a:lnTo>
                      <a:lnTo>
                        <a:pt x="102" y="30"/>
                      </a:lnTo>
                      <a:lnTo>
                        <a:pt x="106" y="35"/>
                      </a:lnTo>
                      <a:lnTo>
                        <a:pt x="108" y="38"/>
                      </a:lnTo>
                      <a:lnTo>
                        <a:pt x="109" y="41"/>
                      </a:lnTo>
                      <a:lnTo>
                        <a:pt x="110" y="44"/>
                      </a:lnTo>
                      <a:lnTo>
                        <a:pt x="109" y="48"/>
                      </a:lnTo>
                      <a:lnTo>
                        <a:pt x="109" y="52"/>
                      </a:lnTo>
                      <a:lnTo>
                        <a:pt x="108" y="57"/>
                      </a:lnTo>
                      <a:lnTo>
                        <a:pt x="108" y="61"/>
                      </a:lnTo>
                      <a:lnTo>
                        <a:pt x="107" y="66"/>
                      </a:lnTo>
                      <a:lnTo>
                        <a:pt x="106" y="70"/>
                      </a:lnTo>
                      <a:lnTo>
                        <a:pt x="106" y="73"/>
                      </a:lnTo>
                      <a:lnTo>
                        <a:pt x="106" y="76"/>
                      </a:lnTo>
                      <a:lnTo>
                        <a:pt x="106" y="80"/>
                      </a:lnTo>
                      <a:lnTo>
                        <a:pt x="106" y="84"/>
                      </a:lnTo>
                      <a:lnTo>
                        <a:pt x="106" y="88"/>
                      </a:lnTo>
                      <a:lnTo>
                        <a:pt x="105" y="93"/>
                      </a:lnTo>
                      <a:lnTo>
                        <a:pt x="104" y="97"/>
                      </a:lnTo>
                      <a:lnTo>
                        <a:pt x="102" y="102"/>
                      </a:lnTo>
                      <a:lnTo>
                        <a:pt x="100" y="106"/>
                      </a:lnTo>
                      <a:lnTo>
                        <a:pt x="97" y="109"/>
                      </a:lnTo>
                      <a:lnTo>
                        <a:pt x="93" y="111"/>
                      </a:lnTo>
                      <a:lnTo>
                        <a:pt x="90" y="113"/>
                      </a:lnTo>
                      <a:lnTo>
                        <a:pt x="86" y="113"/>
                      </a:lnTo>
                      <a:lnTo>
                        <a:pt x="81" y="113"/>
                      </a:lnTo>
                      <a:lnTo>
                        <a:pt x="76" y="112"/>
                      </a:lnTo>
                      <a:lnTo>
                        <a:pt x="70" y="111"/>
                      </a:lnTo>
                      <a:lnTo>
                        <a:pt x="64" y="109"/>
                      </a:lnTo>
                      <a:lnTo>
                        <a:pt x="58" y="107"/>
                      </a:lnTo>
                      <a:lnTo>
                        <a:pt x="53" y="106"/>
                      </a:lnTo>
                      <a:lnTo>
                        <a:pt x="49" y="105"/>
                      </a:lnTo>
                      <a:lnTo>
                        <a:pt x="45" y="105"/>
                      </a:lnTo>
                      <a:lnTo>
                        <a:pt x="41" y="104"/>
                      </a:lnTo>
                      <a:lnTo>
                        <a:pt x="37" y="104"/>
                      </a:lnTo>
                      <a:lnTo>
                        <a:pt x="33" y="103"/>
                      </a:lnTo>
                      <a:lnTo>
                        <a:pt x="28" y="102"/>
                      </a:lnTo>
                      <a:lnTo>
                        <a:pt x="20" y="98"/>
                      </a:lnTo>
                      <a:lnTo>
                        <a:pt x="16" y="94"/>
                      </a:lnTo>
                      <a:lnTo>
                        <a:pt x="15" y="92"/>
                      </a:lnTo>
                      <a:lnTo>
                        <a:pt x="15" y="9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3" name="Freeform 91"/>
                <p:cNvSpPr>
                  <a:spLocks/>
                </p:cNvSpPr>
                <p:nvPr/>
              </p:nvSpPr>
              <p:spPr bwMode="auto">
                <a:xfrm>
                  <a:off x="1135" y="1996"/>
                  <a:ext cx="692" cy="710"/>
                </a:xfrm>
                <a:custGeom>
                  <a:avLst/>
                  <a:gdLst/>
                  <a:ahLst/>
                  <a:cxnLst>
                    <a:cxn ang="0">
                      <a:pos x="12" y="86"/>
                    </a:cxn>
                    <a:cxn ang="0">
                      <a:pos x="10" y="78"/>
                    </a:cxn>
                    <a:cxn ang="0">
                      <a:pos x="8" y="69"/>
                    </a:cxn>
                    <a:cxn ang="0">
                      <a:pos x="7" y="61"/>
                    </a:cxn>
                    <a:cxn ang="0">
                      <a:pos x="3" y="53"/>
                    </a:cxn>
                    <a:cxn ang="0">
                      <a:pos x="1" y="44"/>
                    </a:cxn>
                    <a:cxn ang="0">
                      <a:pos x="0" y="36"/>
                    </a:cxn>
                    <a:cxn ang="0">
                      <a:pos x="1" y="27"/>
                    </a:cxn>
                    <a:cxn ang="0">
                      <a:pos x="2" y="20"/>
                    </a:cxn>
                    <a:cxn ang="0">
                      <a:pos x="10" y="12"/>
                    </a:cxn>
                    <a:cxn ang="0">
                      <a:pos x="20" y="5"/>
                    </a:cxn>
                    <a:cxn ang="0">
                      <a:pos x="30" y="1"/>
                    </a:cxn>
                    <a:cxn ang="0">
                      <a:pos x="37" y="0"/>
                    </a:cxn>
                    <a:cxn ang="0">
                      <a:pos x="46" y="0"/>
                    </a:cxn>
                    <a:cxn ang="0">
                      <a:pos x="57" y="2"/>
                    </a:cxn>
                    <a:cxn ang="0">
                      <a:pos x="68" y="5"/>
                    </a:cxn>
                    <a:cxn ang="0">
                      <a:pos x="81" y="12"/>
                    </a:cxn>
                    <a:cxn ang="0">
                      <a:pos x="93" y="21"/>
                    </a:cxn>
                    <a:cxn ang="0">
                      <a:pos x="102" y="30"/>
                    </a:cxn>
                    <a:cxn ang="0">
                      <a:pos x="108" y="38"/>
                    </a:cxn>
                    <a:cxn ang="0">
                      <a:pos x="110" y="44"/>
                    </a:cxn>
                    <a:cxn ang="0">
                      <a:pos x="109" y="52"/>
                    </a:cxn>
                    <a:cxn ang="0">
                      <a:pos x="108" y="61"/>
                    </a:cxn>
                    <a:cxn ang="0">
                      <a:pos x="106" y="70"/>
                    </a:cxn>
                    <a:cxn ang="0">
                      <a:pos x="106" y="76"/>
                    </a:cxn>
                    <a:cxn ang="0">
                      <a:pos x="106" y="84"/>
                    </a:cxn>
                    <a:cxn ang="0">
                      <a:pos x="105" y="93"/>
                    </a:cxn>
                    <a:cxn ang="0">
                      <a:pos x="102" y="102"/>
                    </a:cxn>
                    <a:cxn ang="0">
                      <a:pos x="97" y="109"/>
                    </a:cxn>
                    <a:cxn ang="0">
                      <a:pos x="90" y="113"/>
                    </a:cxn>
                    <a:cxn ang="0">
                      <a:pos x="81" y="113"/>
                    </a:cxn>
                    <a:cxn ang="0">
                      <a:pos x="70" y="111"/>
                    </a:cxn>
                    <a:cxn ang="0">
                      <a:pos x="58" y="107"/>
                    </a:cxn>
                    <a:cxn ang="0">
                      <a:pos x="49" y="105"/>
                    </a:cxn>
                    <a:cxn ang="0">
                      <a:pos x="41" y="104"/>
                    </a:cxn>
                    <a:cxn ang="0">
                      <a:pos x="33" y="103"/>
                    </a:cxn>
                    <a:cxn ang="0">
                      <a:pos x="20" y="98"/>
                    </a:cxn>
                    <a:cxn ang="0">
                      <a:pos x="15" y="92"/>
                    </a:cxn>
                  </a:cxnLst>
                  <a:rect l="0" t="0" r="r" b="b"/>
                  <a:pathLst>
                    <a:path w="110" h="113">
                      <a:moveTo>
                        <a:pt x="15" y="90"/>
                      </a:moveTo>
                      <a:lnTo>
                        <a:pt x="12" y="86"/>
                      </a:lnTo>
                      <a:lnTo>
                        <a:pt x="11" y="82"/>
                      </a:lnTo>
                      <a:lnTo>
                        <a:pt x="10" y="78"/>
                      </a:lnTo>
                      <a:lnTo>
                        <a:pt x="9" y="73"/>
                      </a:lnTo>
                      <a:lnTo>
                        <a:pt x="8" y="69"/>
                      </a:lnTo>
                      <a:lnTo>
                        <a:pt x="8" y="65"/>
                      </a:lnTo>
                      <a:lnTo>
                        <a:pt x="7" y="61"/>
                      </a:lnTo>
                      <a:lnTo>
                        <a:pt x="5" y="57"/>
                      </a:lnTo>
                      <a:lnTo>
                        <a:pt x="3" y="53"/>
                      </a:lnTo>
                      <a:lnTo>
                        <a:pt x="2" y="48"/>
                      </a:lnTo>
                      <a:lnTo>
                        <a:pt x="1" y="44"/>
                      </a:lnTo>
                      <a:lnTo>
                        <a:pt x="0" y="40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1" y="27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5" y="16"/>
                      </a:lnTo>
                      <a:lnTo>
                        <a:pt x="10" y="12"/>
                      </a:lnTo>
                      <a:lnTo>
                        <a:pt x="14" y="8"/>
                      </a:lnTo>
                      <a:lnTo>
                        <a:pt x="20" y="5"/>
                      </a:lnTo>
                      <a:lnTo>
                        <a:pt x="25" y="3"/>
                      </a:lnTo>
                      <a:lnTo>
                        <a:pt x="30" y="1"/>
                      </a:lnTo>
                      <a:lnTo>
                        <a:pt x="34" y="0"/>
                      </a:lnTo>
                      <a:lnTo>
                        <a:pt x="37" y="0"/>
                      </a:lnTo>
                      <a:lnTo>
                        <a:pt x="41" y="0"/>
                      </a:lnTo>
                      <a:lnTo>
                        <a:pt x="46" y="0"/>
                      </a:lnTo>
                      <a:lnTo>
                        <a:pt x="51" y="1"/>
                      </a:lnTo>
                      <a:lnTo>
                        <a:pt x="57" y="2"/>
                      </a:lnTo>
                      <a:lnTo>
                        <a:pt x="62" y="3"/>
                      </a:lnTo>
                      <a:lnTo>
                        <a:pt x="68" y="5"/>
                      </a:lnTo>
                      <a:lnTo>
                        <a:pt x="75" y="8"/>
                      </a:lnTo>
                      <a:lnTo>
                        <a:pt x="81" y="12"/>
                      </a:lnTo>
                      <a:lnTo>
                        <a:pt x="87" y="16"/>
                      </a:lnTo>
                      <a:lnTo>
                        <a:pt x="93" y="21"/>
                      </a:lnTo>
                      <a:lnTo>
                        <a:pt x="98" y="26"/>
                      </a:lnTo>
                      <a:lnTo>
                        <a:pt x="102" y="30"/>
                      </a:lnTo>
                      <a:lnTo>
                        <a:pt x="106" y="35"/>
                      </a:lnTo>
                      <a:lnTo>
                        <a:pt x="108" y="38"/>
                      </a:lnTo>
                      <a:lnTo>
                        <a:pt x="109" y="41"/>
                      </a:lnTo>
                      <a:lnTo>
                        <a:pt x="110" y="44"/>
                      </a:lnTo>
                      <a:lnTo>
                        <a:pt x="109" y="48"/>
                      </a:lnTo>
                      <a:lnTo>
                        <a:pt x="109" y="52"/>
                      </a:lnTo>
                      <a:lnTo>
                        <a:pt x="108" y="57"/>
                      </a:lnTo>
                      <a:lnTo>
                        <a:pt x="108" y="61"/>
                      </a:lnTo>
                      <a:lnTo>
                        <a:pt x="107" y="66"/>
                      </a:lnTo>
                      <a:lnTo>
                        <a:pt x="106" y="70"/>
                      </a:lnTo>
                      <a:lnTo>
                        <a:pt x="106" y="73"/>
                      </a:lnTo>
                      <a:lnTo>
                        <a:pt x="106" y="76"/>
                      </a:lnTo>
                      <a:lnTo>
                        <a:pt x="106" y="80"/>
                      </a:lnTo>
                      <a:lnTo>
                        <a:pt x="106" y="84"/>
                      </a:lnTo>
                      <a:lnTo>
                        <a:pt x="106" y="88"/>
                      </a:lnTo>
                      <a:lnTo>
                        <a:pt x="105" y="93"/>
                      </a:lnTo>
                      <a:lnTo>
                        <a:pt x="104" y="97"/>
                      </a:lnTo>
                      <a:lnTo>
                        <a:pt x="102" y="102"/>
                      </a:lnTo>
                      <a:lnTo>
                        <a:pt x="100" y="106"/>
                      </a:lnTo>
                      <a:lnTo>
                        <a:pt x="97" y="109"/>
                      </a:lnTo>
                      <a:lnTo>
                        <a:pt x="93" y="111"/>
                      </a:lnTo>
                      <a:lnTo>
                        <a:pt x="90" y="113"/>
                      </a:lnTo>
                      <a:lnTo>
                        <a:pt x="86" y="113"/>
                      </a:lnTo>
                      <a:lnTo>
                        <a:pt x="81" y="113"/>
                      </a:lnTo>
                      <a:lnTo>
                        <a:pt x="76" y="112"/>
                      </a:lnTo>
                      <a:lnTo>
                        <a:pt x="70" y="111"/>
                      </a:lnTo>
                      <a:lnTo>
                        <a:pt x="64" y="109"/>
                      </a:lnTo>
                      <a:lnTo>
                        <a:pt x="58" y="107"/>
                      </a:lnTo>
                      <a:lnTo>
                        <a:pt x="53" y="106"/>
                      </a:lnTo>
                      <a:lnTo>
                        <a:pt x="49" y="105"/>
                      </a:lnTo>
                      <a:lnTo>
                        <a:pt x="45" y="105"/>
                      </a:lnTo>
                      <a:lnTo>
                        <a:pt x="41" y="104"/>
                      </a:lnTo>
                      <a:lnTo>
                        <a:pt x="37" y="104"/>
                      </a:lnTo>
                      <a:lnTo>
                        <a:pt x="33" y="103"/>
                      </a:lnTo>
                      <a:lnTo>
                        <a:pt x="28" y="102"/>
                      </a:lnTo>
                      <a:lnTo>
                        <a:pt x="20" y="98"/>
                      </a:lnTo>
                      <a:lnTo>
                        <a:pt x="16" y="94"/>
                      </a:lnTo>
                      <a:lnTo>
                        <a:pt x="15" y="92"/>
                      </a:lnTo>
                      <a:lnTo>
                        <a:pt x="15" y="9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4" name="Freeform 92"/>
                <p:cNvSpPr>
                  <a:spLocks/>
                </p:cNvSpPr>
                <p:nvPr/>
              </p:nvSpPr>
              <p:spPr bwMode="auto">
                <a:xfrm>
                  <a:off x="1500" y="2486"/>
                  <a:ext cx="207" cy="88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1" y="11"/>
                    </a:cxn>
                    <a:cxn ang="0">
                      <a:pos x="3" y="8"/>
                    </a:cxn>
                    <a:cxn ang="0">
                      <a:pos x="6" y="5"/>
                    </a:cxn>
                    <a:cxn ang="0">
                      <a:pos x="9" y="2"/>
                    </a:cxn>
                    <a:cxn ang="0">
                      <a:pos x="14" y="0"/>
                    </a:cxn>
                    <a:cxn ang="0">
                      <a:pos x="19" y="0"/>
                    </a:cxn>
                    <a:cxn ang="0">
                      <a:pos x="26" y="2"/>
                    </a:cxn>
                    <a:cxn ang="0">
                      <a:pos x="33" y="7"/>
                    </a:cxn>
                  </a:cxnLst>
                  <a:rect l="0" t="0" r="r" b="b"/>
                  <a:pathLst>
                    <a:path w="33" h="14">
                      <a:moveTo>
                        <a:pt x="0" y="14"/>
                      </a:moveTo>
                      <a:lnTo>
                        <a:pt x="1" y="11"/>
                      </a:lnTo>
                      <a:lnTo>
                        <a:pt x="3" y="8"/>
                      </a:lnTo>
                      <a:lnTo>
                        <a:pt x="6" y="5"/>
                      </a:lnTo>
                      <a:lnTo>
                        <a:pt x="9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6" y="2"/>
                      </a:lnTo>
                      <a:lnTo>
                        <a:pt x="33" y="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5" name="Freeform 93"/>
                <p:cNvSpPr>
                  <a:spLocks/>
                </p:cNvSpPr>
                <p:nvPr/>
              </p:nvSpPr>
              <p:spPr bwMode="auto">
                <a:xfrm>
                  <a:off x="1374" y="2505"/>
                  <a:ext cx="132" cy="44"/>
                </a:xfrm>
                <a:custGeom>
                  <a:avLst/>
                  <a:gdLst/>
                  <a:ahLst/>
                  <a:cxnLst>
                    <a:cxn ang="0">
                      <a:pos x="21" y="7"/>
                    </a:cxn>
                    <a:cxn ang="0">
                      <a:pos x="18" y="2"/>
                    </a:cxn>
                    <a:cxn ang="0">
                      <a:pos x="12" y="0"/>
                    </a:cxn>
                    <a:cxn ang="0">
                      <a:pos x="5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21" h="7">
                      <a:moveTo>
                        <a:pt x="21" y="7"/>
                      </a:moveTo>
                      <a:lnTo>
                        <a:pt x="18" y="2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6" name="Freeform 94"/>
                <p:cNvSpPr>
                  <a:spLocks/>
                </p:cNvSpPr>
                <p:nvPr/>
              </p:nvSpPr>
              <p:spPr bwMode="auto">
                <a:xfrm>
                  <a:off x="1475" y="2147"/>
                  <a:ext cx="94" cy="371"/>
                </a:xfrm>
                <a:custGeom>
                  <a:avLst/>
                  <a:gdLst/>
                  <a:ahLst/>
                  <a:cxnLst>
                    <a:cxn ang="0">
                      <a:pos x="9" y="59"/>
                    </a:cxn>
                    <a:cxn ang="0">
                      <a:pos x="8" y="56"/>
                    </a:cxn>
                    <a:cxn ang="0">
                      <a:pos x="6" y="54"/>
                    </a:cxn>
                    <a:cxn ang="0">
                      <a:pos x="4" y="51"/>
                    </a:cxn>
                    <a:cxn ang="0">
                      <a:pos x="3" y="47"/>
                    </a:cxn>
                    <a:cxn ang="0">
                      <a:pos x="1" y="43"/>
                    </a:cxn>
                    <a:cxn ang="0">
                      <a:pos x="0" y="38"/>
                    </a:cxn>
                    <a:cxn ang="0">
                      <a:pos x="0" y="33"/>
                    </a:cxn>
                    <a:cxn ang="0">
                      <a:pos x="0" y="27"/>
                    </a:cxn>
                    <a:cxn ang="0">
                      <a:pos x="0" y="16"/>
                    </a:cxn>
                    <a:cxn ang="0">
                      <a:pos x="3" y="8"/>
                    </a:cxn>
                    <a:cxn ang="0">
                      <a:pos x="7" y="2"/>
                    </a:cxn>
                    <a:cxn ang="0">
                      <a:pos x="15" y="0"/>
                    </a:cxn>
                  </a:cxnLst>
                  <a:rect l="0" t="0" r="r" b="b"/>
                  <a:pathLst>
                    <a:path w="15" h="59">
                      <a:moveTo>
                        <a:pt x="9" y="59"/>
                      </a:moveTo>
                      <a:lnTo>
                        <a:pt x="8" y="56"/>
                      </a:lnTo>
                      <a:lnTo>
                        <a:pt x="6" y="54"/>
                      </a:lnTo>
                      <a:lnTo>
                        <a:pt x="4" y="51"/>
                      </a:lnTo>
                      <a:lnTo>
                        <a:pt x="3" y="47"/>
                      </a:lnTo>
                      <a:lnTo>
                        <a:pt x="1" y="43"/>
                      </a:lnTo>
                      <a:lnTo>
                        <a:pt x="0" y="38"/>
                      </a:lnTo>
                      <a:lnTo>
                        <a:pt x="0" y="33"/>
                      </a:lnTo>
                      <a:lnTo>
                        <a:pt x="0" y="27"/>
                      </a:lnTo>
                      <a:lnTo>
                        <a:pt x="0" y="16"/>
                      </a:lnTo>
                      <a:lnTo>
                        <a:pt x="3" y="8"/>
                      </a:lnTo>
                      <a:lnTo>
                        <a:pt x="7" y="2"/>
                      </a:lnTo>
                      <a:lnTo>
                        <a:pt x="15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7" name="Freeform 95"/>
                <p:cNvSpPr>
                  <a:spLocks/>
                </p:cNvSpPr>
                <p:nvPr/>
              </p:nvSpPr>
              <p:spPr bwMode="auto">
                <a:xfrm>
                  <a:off x="1462" y="2084"/>
                  <a:ext cx="57" cy="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2"/>
                    </a:cxn>
                    <a:cxn ang="0">
                      <a:pos x="6" y="5"/>
                    </a:cxn>
                    <a:cxn ang="0">
                      <a:pos x="8" y="9"/>
                    </a:cxn>
                    <a:cxn ang="0">
                      <a:pos x="9" y="13"/>
                    </a:cxn>
                  </a:cxnLst>
                  <a:rect l="0" t="0" r="r" b="b"/>
                  <a:pathLst>
                    <a:path w="9" h="13">
                      <a:moveTo>
                        <a:pt x="0" y="0"/>
                      </a:moveTo>
                      <a:lnTo>
                        <a:pt x="3" y="2"/>
                      </a:lnTo>
                      <a:lnTo>
                        <a:pt x="6" y="5"/>
                      </a:lnTo>
                      <a:lnTo>
                        <a:pt x="8" y="9"/>
                      </a:lnTo>
                      <a:lnTo>
                        <a:pt x="9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8" name="Freeform 96"/>
                <p:cNvSpPr>
                  <a:spLocks/>
                </p:cNvSpPr>
                <p:nvPr/>
              </p:nvSpPr>
              <p:spPr bwMode="auto">
                <a:xfrm>
                  <a:off x="1519" y="2072"/>
                  <a:ext cx="25" cy="94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3" y="3"/>
                    </a:cxn>
                    <a:cxn ang="0">
                      <a:pos x="2" y="8"/>
                    </a:cxn>
                    <a:cxn ang="0">
                      <a:pos x="1" y="12"/>
                    </a:cxn>
                    <a:cxn ang="0">
                      <a:pos x="0" y="15"/>
                    </a:cxn>
                  </a:cxnLst>
                  <a:rect l="0" t="0" r="r" b="b"/>
                  <a:pathLst>
                    <a:path w="4" h="15">
                      <a:moveTo>
                        <a:pt x="4" y="0"/>
                      </a:moveTo>
                      <a:lnTo>
                        <a:pt x="3" y="3"/>
                      </a:lnTo>
                      <a:lnTo>
                        <a:pt x="2" y="8"/>
                      </a:lnTo>
                      <a:lnTo>
                        <a:pt x="1" y="12"/>
                      </a:lnTo>
                      <a:lnTo>
                        <a:pt x="0" y="15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69" name="Freeform 97"/>
                <p:cNvSpPr>
                  <a:spLocks/>
                </p:cNvSpPr>
                <p:nvPr/>
              </p:nvSpPr>
              <p:spPr bwMode="auto">
                <a:xfrm>
                  <a:off x="1324" y="2260"/>
                  <a:ext cx="145" cy="4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5" y="0"/>
                    </a:cxn>
                    <a:cxn ang="0">
                      <a:pos x="12" y="0"/>
                    </a:cxn>
                    <a:cxn ang="0">
                      <a:pos x="18" y="3"/>
                    </a:cxn>
                    <a:cxn ang="0">
                      <a:pos x="23" y="7"/>
                    </a:cxn>
                  </a:cxnLst>
                  <a:rect l="0" t="0" r="r" b="b"/>
                  <a:pathLst>
                    <a:path w="23" h="7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12" y="0"/>
                      </a:lnTo>
                      <a:lnTo>
                        <a:pt x="18" y="3"/>
                      </a:lnTo>
                      <a:lnTo>
                        <a:pt x="23" y="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70" name="Group 98"/>
              <p:cNvGrpSpPr>
                <a:grpSpLocks/>
              </p:cNvGrpSpPr>
              <p:nvPr/>
            </p:nvGrpSpPr>
            <p:grpSpPr bwMode="auto">
              <a:xfrm>
                <a:off x="1695" y="1009"/>
                <a:ext cx="323" cy="297"/>
                <a:chOff x="1318" y="1468"/>
                <a:chExt cx="622" cy="572"/>
              </a:xfrm>
            </p:grpSpPr>
            <p:sp>
              <p:nvSpPr>
                <p:cNvPr id="28771" name="Freeform 99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2" name="Freeform 100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3" name="Freeform 101"/>
                <p:cNvSpPr>
                  <a:spLocks/>
                </p:cNvSpPr>
                <p:nvPr/>
              </p:nvSpPr>
              <p:spPr bwMode="auto">
                <a:xfrm>
                  <a:off x="1425" y="1594"/>
                  <a:ext cx="232" cy="302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7" y="6"/>
                    </a:cxn>
                    <a:cxn ang="0">
                      <a:pos x="36" y="12"/>
                    </a:cxn>
                    <a:cxn ang="0">
                      <a:pos x="35" y="18"/>
                    </a:cxn>
                    <a:cxn ang="0">
                      <a:pos x="33" y="22"/>
                    </a:cxn>
                    <a:cxn ang="0">
                      <a:pos x="31" y="26"/>
                    </a:cxn>
                    <a:cxn ang="0">
                      <a:pos x="27" y="32"/>
                    </a:cxn>
                    <a:cxn ang="0">
                      <a:pos x="23" y="38"/>
                    </a:cxn>
                    <a:cxn ang="0">
                      <a:pos x="16" y="43"/>
                    </a:cxn>
                    <a:cxn ang="0">
                      <a:pos x="11" y="46"/>
                    </a:cxn>
                    <a:cxn ang="0">
                      <a:pos x="8" y="48"/>
                    </a:cxn>
                    <a:cxn ang="0">
                      <a:pos x="5" y="48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37" h="48">
                      <a:moveTo>
                        <a:pt x="37" y="0"/>
                      </a:moveTo>
                      <a:lnTo>
                        <a:pt x="37" y="6"/>
                      </a:lnTo>
                      <a:lnTo>
                        <a:pt x="36" y="12"/>
                      </a:lnTo>
                      <a:lnTo>
                        <a:pt x="35" y="18"/>
                      </a:lnTo>
                      <a:lnTo>
                        <a:pt x="33" y="22"/>
                      </a:lnTo>
                      <a:lnTo>
                        <a:pt x="31" y="26"/>
                      </a:lnTo>
                      <a:lnTo>
                        <a:pt x="27" y="32"/>
                      </a:lnTo>
                      <a:lnTo>
                        <a:pt x="23" y="38"/>
                      </a:lnTo>
                      <a:lnTo>
                        <a:pt x="16" y="43"/>
                      </a:lnTo>
                      <a:lnTo>
                        <a:pt x="11" y="46"/>
                      </a:lnTo>
                      <a:lnTo>
                        <a:pt x="8" y="48"/>
                      </a:lnTo>
                      <a:lnTo>
                        <a:pt x="5" y="48"/>
                      </a:lnTo>
                      <a:lnTo>
                        <a:pt x="0" y="4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4" name="Freeform 102"/>
                <p:cNvSpPr>
                  <a:spLocks/>
                </p:cNvSpPr>
                <p:nvPr/>
              </p:nvSpPr>
              <p:spPr bwMode="auto">
                <a:xfrm>
                  <a:off x="1569" y="1575"/>
                  <a:ext cx="82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4"/>
                    </a:cxn>
                    <a:cxn ang="0">
                      <a:pos x="3" y="7"/>
                    </a:cxn>
                    <a:cxn ang="0">
                      <a:pos x="5" y="9"/>
                    </a:cxn>
                    <a:cxn ang="0">
                      <a:pos x="7" y="12"/>
                    </a:cxn>
                    <a:cxn ang="0">
                      <a:pos x="9" y="14"/>
                    </a:cxn>
                    <a:cxn ang="0">
                      <a:pos x="11" y="16"/>
                    </a:cxn>
                    <a:cxn ang="0">
                      <a:pos x="13" y="18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3" h="20">
                      <a:moveTo>
                        <a:pt x="0" y="0"/>
                      </a:move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5" y="9"/>
                      </a:lnTo>
                      <a:lnTo>
                        <a:pt x="7" y="12"/>
                      </a:lnTo>
                      <a:lnTo>
                        <a:pt x="9" y="14"/>
                      </a:lnTo>
                      <a:lnTo>
                        <a:pt x="11" y="16"/>
                      </a:lnTo>
                      <a:lnTo>
                        <a:pt x="13" y="18"/>
                      </a:lnTo>
                      <a:lnTo>
                        <a:pt x="13" y="2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5" name="Freeform 103"/>
                <p:cNvSpPr>
                  <a:spLocks/>
                </p:cNvSpPr>
                <p:nvPr/>
              </p:nvSpPr>
              <p:spPr bwMode="auto">
                <a:xfrm>
                  <a:off x="1613" y="1682"/>
                  <a:ext cx="101" cy="17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10" y="2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16" h="28">
                      <a:moveTo>
                        <a:pt x="16" y="0"/>
                      </a:moveTo>
                      <a:lnTo>
                        <a:pt x="10" y="2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6" y="28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6" name="Freeform 104"/>
                <p:cNvSpPr>
                  <a:spLocks/>
                </p:cNvSpPr>
                <p:nvPr/>
              </p:nvSpPr>
              <p:spPr bwMode="auto">
                <a:xfrm>
                  <a:off x="1456" y="1808"/>
                  <a:ext cx="157" cy="1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3"/>
                    </a:cxn>
                    <a:cxn ang="0">
                      <a:pos x="7" y="5"/>
                    </a:cxn>
                    <a:cxn ang="0">
                      <a:pos x="10" y="6"/>
                    </a:cxn>
                    <a:cxn ang="0">
                      <a:pos x="13" y="7"/>
                    </a:cxn>
                    <a:cxn ang="0">
                      <a:pos x="15" y="7"/>
                    </a:cxn>
                    <a:cxn ang="0">
                      <a:pos x="15" y="9"/>
                    </a:cxn>
                    <a:cxn ang="0">
                      <a:pos x="15" y="12"/>
                    </a:cxn>
                    <a:cxn ang="0">
                      <a:pos x="16" y="15"/>
                    </a:cxn>
                    <a:cxn ang="0">
                      <a:pos x="17" y="18"/>
                    </a:cxn>
                    <a:cxn ang="0">
                      <a:pos x="19" y="20"/>
                    </a:cxn>
                    <a:cxn ang="0">
                      <a:pos x="22" y="21"/>
                    </a:cxn>
                    <a:cxn ang="0">
                      <a:pos x="25" y="21"/>
                    </a:cxn>
                  </a:cxnLst>
                  <a:rect l="0" t="0" r="r" b="b"/>
                  <a:pathLst>
                    <a:path w="25" h="21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7" y="5"/>
                      </a:lnTo>
                      <a:lnTo>
                        <a:pt x="10" y="6"/>
                      </a:lnTo>
                      <a:lnTo>
                        <a:pt x="13" y="7"/>
                      </a:lnTo>
                      <a:lnTo>
                        <a:pt x="15" y="7"/>
                      </a:lnTo>
                      <a:lnTo>
                        <a:pt x="15" y="9"/>
                      </a:lnTo>
                      <a:lnTo>
                        <a:pt x="15" y="12"/>
                      </a:lnTo>
                      <a:lnTo>
                        <a:pt x="16" y="15"/>
                      </a:lnTo>
                      <a:lnTo>
                        <a:pt x="17" y="18"/>
                      </a:lnTo>
                      <a:lnTo>
                        <a:pt x="19" y="20"/>
                      </a:lnTo>
                      <a:lnTo>
                        <a:pt x="22" y="21"/>
                      </a:lnTo>
                      <a:lnTo>
                        <a:pt x="25" y="2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77" name="Group 105"/>
              <p:cNvGrpSpPr>
                <a:grpSpLocks/>
              </p:cNvGrpSpPr>
              <p:nvPr/>
            </p:nvGrpSpPr>
            <p:grpSpPr bwMode="auto">
              <a:xfrm flipH="1">
                <a:off x="3308" y="736"/>
                <a:ext cx="323" cy="297"/>
                <a:chOff x="1318" y="1468"/>
                <a:chExt cx="622" cy="572"/>
              </a:xfrm>
            </p:grpSpPr>
            <p:sp>
              <p:nvSpPr>
                <p:cNvPr id="28778" name="Freeform 106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79" name="Freeform 107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0" name="Freeform 108"/>
                <p:cNvSpPr>
                  <a:spLocks/>
                </p:cNvSpPr>
                <p:nvPr/>
              </p:nvSpPr>
              <p:spPr bwMode="auto">
                <a:xfrm>
                  <a:off x="1425" y="1594"/>
                  <a:ext cx="232" cy="302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7" y="6"/>
                    </a:cxn>
                    <a:cxn ang="0">
                      <a:pos x="36" y="12"/>
                    </a:cxn>
                    <a:cxn ang="0">
                      <a:pos x="35" y="18"/>
                    </a:cxn>
                    <a:cxn ang="0">
                      <a:pos x="33" y="22"/>
                    </a:cxn>
                    <a:cxn ang="0">
                      <a:pos x="31" y="26"/>
                    </a:cxn>
                    <a:cxn ang="0">
                      <a:pos x="27" y="32"/>
                    </a:cxn>
                    <a:cxn ang="0">
                      <a:pos x="23" y="38"/>
                    </a:cxn>
                    <a:cxn ang="0">
                      <a:pos x="16" y="43"/>
                    </a:cxn>
                    <a:cxn ang="0">
                      <a:pos x="11" y="46"/>
                    </a:cxn>
                    <a:cxn ang="0">
                      <a:pos x="8" y="48"/>
                    </a:cxn>
                    <a:cxn ang="0">
                      <a:pos x="5" y="48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37" h="48">
                      <a:moveTo>
                        <a:pt x="37" y="0"/>
                      </a:moveTo>
                      <a:lnTo>
                        <a:pt x="37" y="6"/>
                      </a:lnTo>
                      <a:lnTo>
                        <a:pt x="36" y="12"/>
                      </a:lnTo>
                      <a:lnTo>
                        <a:pt x="35" y="18"/>
                      </a:lnTo>
                      <a:lnTo>
                        <a:pt x="33" y="22"/>
                      </a:lnTo>
                      <a:lnTo>
                        <a:pt x="31" y="26"/>
                      </a:lnTo>
                      <a:lnTo>
                        <a:pt x="27" y="32"/>
                      </a:lnTo>
                      <a:lnTo>
                        <a:pt x="23" y="38"/>
                      </a:lnTo>
                      <a:lnTo>
                        <a:pt x="16" y="43"/>
                      </a:lnTo>
                      <a:lnTo>
                        <a:pt x="11" y="46"/>
                      </a:lnTo>
                      <a:lnTo>
                        <a:pt x="8" y="48"/>
                      </a:lnTo>
                      <a:lnTo>
                        <a:pt x="5" y="48"/>
                      </a:lnTo>
                      <a:lnTo>
                        <a:pt x="0" y="4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1" name="Freeform 109"/>
                <p:cNvSpPr>
                  <a:spLocks/>
                </p:cNvSpPr>
                <p:nvPr/>
              </p:nvSpPr>
              <p:spPr bwMode="auto">
                <a:xfrm>
                  <a:off x="1569" y="1575"/>
                  <a:ext cx="82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4"/>
                    </a:cxn>
                    <a:cxn ang="0">
                      <a:pos x="3" y="7"/>
                    </a:cxn>
                    <a:cxn ang="0">
                      <a:pos x="5" y="9"/>
                    </a:cxn>
                    <a:cxn ang="0">
                      <a:pos x="7" y="12"/>
                    </a:cxn>
                    <a:cxn ang="0">
                      <a:pos x="9" y="14"/>
                    </a:cxn>
                    <a:cxn ang="0">
                      <a:pos x="11" y="16"/>
                    </a:cxn>
                    <a:cxn ang="0">
                      <a:pos x="13" y="18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3" h="20">
                      <a:moveTo>
                        <a:pt x="0" y="0"/>
                      </a:move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5" y="9"/>
                      </a:lnTo>
                      <a:lnTo>
                        <a:pt x="7" y="12"/>
                      </a:lnTo>
                      <a:lnTo>
                        <a:pt x="9" y="14"/>
                      </a:lnTo>
                      <a:lnTo>
                        <a:pt x="11" y="16"/>
                      </a:lnTo>
                      <a:lnTo>
                        <a:pt x="13" y="18"/>
                      </a:lnTo>
                      <a:lnTo>
                        <a:pt x="13" y="2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2" name="Freeform 110"/>
                <p:cNvSpPr>
                  <a:spLocks/>
                </p:cNvSpPr>
                <p:nvPr/>
              </p:nvSpPr>
              <p:spPr bwMode="auto">
                <a:xfrm>
                  <a:off x="1613" y="1682"/>
                  <a:ext cx="101" cy="17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10" y="2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16" h="28">
                      <a:moveTo>
                        <a:pt x="16" y="0"/>
                      </a:moveTo>
                      <a:lnTo>
                        <a:pt x="10" y="2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6" y="28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3" name="Freeform 111"/>
                <p:cNvSpPr>
                  <a:spLocks/>
                </p:cNvSpPr>
                <p:nvPr/>
              </p:nvSpPr>
              <p:spPr bwMode="auto">
                <a:xfrm>
                  <a:off x="1456" y="1808"/>
                  <a:ext cx="157" cy="1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3"/>
                    </a:cxn>
                    <a:cxn ang="0">
                      <a:pos x="7" y="5"/>
                    </a:cxn>
                    <a:cxn ang="0">
                      <a:pos x="10" y="6"/>
                    </a:cxn>
                    <a:cxn ang="0">
                      <a:pos x="13" y="7"/>
                    </a:cxn>
                    <a:cxn ang="0">
                      <a:pos x="15" y="7"/>
                    </a:cxn>
                    <a:cxn ang="0">
                      <a:pos x="15" y="9"/>
                    </a:cxn>
                    <a:cxn ang="0">
                      <a:pos x="15" y="12"/>
                    </a:cxn>
                    <a:cxn ang="0">
                      <a:pos x="16" y="15"/>
                    </a:cxn>
                    <a:cxn ang="0">
                      <a:pos x="17" y="18"/>
                    </a:cxn>
                    <a:cxn ang="0">
                      <a:pos x="19" y="20"/>
                    </a:cxn>
                    <a:cxn ang="0">
                      <a:pos x="22" y="21"/>
                    </a:cxn>
                    <a:cxn ang="0">
                      <a:pos x="25" y="21"/>
                    </a:cxn>
                  </a:cxnLst>
                  <a:rect l="0" t="0" r="r" b="b"/>
                  <a:pathLst>
                    <a:path w="25" h="21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7" y="5"/>
                      </a:lnTo>
                      <a:lnTo>
                        <a:pt x="10" y="6"/>
                      </a:lnTo>
                      <a:lnTo>
                        <a:pt x="13" y="7"/>
                      </a:lnTo>
                      <a:lnTo>
                        <a:pt x="15" y="7"/>
                      </a:lnTo>
                      <a:lnTo>
                        <a:pt x="15" y="9"/>
                      </a:lnTo>
                      <a:lnTo>
                        <a:pt x="15" y="12"/>
                      </a:lnTo>
                      <a:lnTo>
                        <a:pt x="16" y="15"/>
                      </a:lnTo>
                      <a:lnTo>
                        <a:pt x="17" y="18"/>
                      </a:lnTo>
                      <a:lnTo>
                        <a:pt x="19" y="20"/>
                      </a:lnTo>
                      <a:lnTo>
                        <a:pt x="22" y="21"/>
                      </a:lnTo>
                      <a:lnTo>
                        <a:pt x="25" y="2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84" name="Group 112"/>
              <p:cNvGrpSpPr>
                <a:grpSpLocks/>
              </p:cNvGrpSpPr>
              <p:nvPr/>
            </p:nvGrpSpPr>
            <p:grpSpPr bwMode="auto">
              <a:xfrm flipH="1">
                <a:off x="3413" y="990"/>
                <a:ext cx="323" cy="297"/>
                <a:chOff x="1318" y="1468"/>
                <a:chExt cx="622" cy="572"/>
              </a:xfrm>
            </p:grpSpPr>
            <p:sp>
              <p:nvSpPr>
                <p:cNvPr id="28785" name="Freeform 113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6" name="Freeform 114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7" name="Freeform 115"/>
                <p:cNvSpPr>
                  <a:spLocks/>
                </p:cNvSpPr>
                <p:nvPr/>
              </p:nvSpPr>
              <p:spPr bwMode="auto">
                <a:xfrm>
                  <a:off x="1425" y="1594"/>
                  <a:ext cx="232" cy="302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7" y="6"/>
                    </a:cxn>
                    <a:cxn ang="0">
                      <a:pos x="36" y="12"/>
                    </a:cxn>
                    <a:cxn ang="0">
                      <a:pos x="35" y="18"/>
                    </a:cxn>
                    <a:cxn ang="0">
                      <a:pos x="33" y="22"/>
                    </a:cxn>
                    <a:cxn ang="0">
                      <a:pos x="31" y="26"/>
                    </a:cxn>
                    <a:cxn ang="0">
                      <a:pos x="27" y="32"/>
                    </a:cxn>
                    <a:cxn ang="0">
                      <a:pos x="23" y="38"/>
                    </a:cxn>
                    <a:cxn ang="0">
                      <a:pos x="16" y="43"/>
                    </a:cxn>
                    <a:cxn ang="0">
                      <a:pos x="11" y="46"/>
                    </a:cxn>
                    <a:cxn ang="0">
                      <a:pos x="8" y="48"/>
                    </a:cxn>
                    <a:cxn ang="0">
                      <a:pos x="5" y="48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37" h="48">
                      <a:moveTo>
                        <a:pt x="37" y="0"/>
                      </a:moveTo>
                      <a:lnTo>
                        <a:pt x="37" y="6"/>
                      </a:lnTo>
                      <a:lnTo>
                        <a:pt x="36" y="12"/>
                      </a:lnTo>
                      <a:lnTo>
                        <a:pt x="35" y="18"/>
                      </a:lnTo>
                      <a:lnTo>
                        <a:pt x="33" y="22"/>
                      </a:lnTo>
                      <a:lnTo>
                        <a:pt x="31" y="26"/>
                      </a:lnTo>
                      <a:lnTo>
                        <a:pt x="27" y="32"/>
                      </a:lnTo>
                      <a:lnTo>
                        <a:pt x="23" y="38"/>
                      </a:lnTo>
                      <a:lnTo>
                        <a:pt x="16" y="43"/>
                      </a:lnTo>
                      <a:lnTo>
                        <a:pt x="11" y="46"/>
                      </a:lnTo>
                      <a:lnTo>
                        <a:pt x="8" y="48"/>
                      </a:lnTo>
                      <a:lnTo>
                        <a:pt x="5" y="48"/>
                      </a:lnTo>
                      <a:lnTo>
                        <a:pt x="0" y="4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8" name="Freeform 116"/>
                <p:cNvSpPr>
                  <a:spLocks/>
                </p:cNvSpPr>
                <p:nvPr/>
              </p:nvSpPr>
              <p:spPr bwMode="auto">
                <a:xfrm>
                  <a:off x="1569" y="1575"/>
                  <a:ext cx="82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4"/>
                    </a:cxn>
                    <a:cxn ang="0">
                      <a:pos x="3" y="7"/>
                    </a:cxn>
                    <a:cxn ang="0">
                      <a:pos x="5" y="9"/>
                    </a:cxn>
                    <a:cxn ang="0">
                      <a:pos x="7" y="12"/>
                    </a:cxn>
                    <a:cxn ang="0">
                      <a:pos x="9" y="14"/>
                    </a:cxn>
                    <a:cxn ang="0">
                      <a:pos x="11" y="16"/>
                    </a:cxn>
                    <a:cxn ang="0">
                      <a:pos x="13" y="18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3" h="20">
                      <a:moveTo>
                        <a:pt x="0" y="0"/>
                      </a:move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5" y="9"/>
                      </a:lnTo>
                      <a:lnTo>
                        <a:pt x="7" y="12"/>
                      </a:lnTo>
                      <a:lnTo>
                        <a:pt x="9" y="14"/>
                      </a:lnTo>
                      <a:lnTo>
                        <a:pt x="11" y="16"/>
                      </a:lnTo>
                      <a:lnTo>
                        <a:pt x="13" y="18"/>
                      </a:lnTo>
                      <a:lnTo>
                        <a:pt x="13" y="2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89" name="Freeform 117"/>
                <p:cNvSpPr>
                  <a:spLocks/>
                </p:cNvSpPr>
                <p:nvPr/>
              </p:nvSpPr>
              <p:spPr bwMode="auto">
                <a:xfrm>
                  <a:off x="1613" y="1682"/>
                  <a:ext cx="101" cy="17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10" y="2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16" h="28">
                      <a:moveTo>
                        <a:pt x="16" y="0"/>
                      </a:moveTo>
                      <a:lnTo>
                        <a:pt x="10" y="2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6" y="28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0" name="Freeform 118"/>
                <p:cNvSpPr>
                  <a:spLocks/>
                </p:cNvSpPr>
                <p:nvPr/>
              </p:nvSpPr>
              <p:spPr bwMode="auto">
                <a:xfrm>
                  <a:off x="1456" y="1808"/>
                  <a:ext cx="157" cy="1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3"/>
                    </a:cxn>
                    <a:cxn ang="0">
                      <a:pos x="7" y="5"/>
                    </a:cxn>
                    <a:cxn ang="0">
                      <a:pos x="10" y="6"/>
                    </a:cxn>
                    <a:cxn ang="0">
                      <a:pos x="13" y="7"/>
                    </a:cxn>
                    <a:cxn ang="0">
                      <a:pos x="15" y="7"/>
                    </a:cxn>
                    <a:cxn ang="0">
                      <a:pos x="15" y="9"/>
                    </a:cxn>
                    <a:cxn ang="0">
                      <a:pos x="15" y="12"/>
                    </a:cxn>
                    <a:cxn ang="0">
                      <a:pos x="16" y="15"/>
                    </a:cxn>
                    <a:cxn ang="0">
                      <a:pos x="17" y="18"/>
                    </a:cxn>
                    <a:cxn ang="0">
                      <a:pos x="19" y="20"/>
                    </a:cxn>
                    <a:cxn ang="0">
                      <a:pos x="22" y="21"/>
                    </a:cxn>
                    <a:cxn ang="0">
                      <a:pos x="25" y="21"/>
                    </a:cxn>
                  </a:cxnLst>
                  <a:rect l="0" t="0" r="r" b="b"/>
                  <a:pathLst>
                    <a:path w="25" h="21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7" y="5"/>
                      </a:lnTo>
                      <a:lnTo>
                        <a:pt x="10" y="6"/>
                      </a:lnTo>
                      <a:lnTo>
                        <a:pt x="13" y="7"/>
                      </a:lnTo>
                      <a:lnTo>
                        <a:pt x="15" y="7"/>
                      </a:lnTo>
                      <a:lnTo>
                        <a:pt x="15" y="9"/>
                      </a:lnTo>
                      <a:lnTo>
                        <a:pt x="15" y="12"/>
                      </a:lnTo>
                      <a:lnTo>
                        <a:pt x="16" y="15"/>
                      </a:lnTo>
                      <a:lnTo>
                        <a:pt x="17" y="18"/>
                      </a:lnTo>
                      <a:lnTo>
                        <a:pt x="19" y="20"/>
                      </a:lnTo>
                      <a:lnTo>
                        <a:pt x="22" y="21"/>
                      </a:lnTo>
                      <a:lnTo>
                        <a:pt x="25" y="2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91" name="Group 119"/>
              <p:cNvGrpSpPr>
                <a:grpSpLocks/>
              </p:cNvGrpSpPr>
              <p:nvPr/>
            </p:nvGrpSpPr>
            <p:grpSpPr bwMode="auto">
              <a:xfrm>
                <a:off x="1767" y="730"/>
                <a:ext cx="323" cy="297"/>
                <a:chOff x="1318" y="1468"/>
                <a:chExt cx="622" cy="572"/>
              </a:xfrm>
            </p:grpSpPr>
            <p:sp>
              <p:nvSpPr>
                <p:cNvPr id="28792" name="Freeform 120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3" name="Freeform 121"/>
                <p:cNvSpPr>
                  <a:spLocks/>
                </p:cNvSpPr>
                <p:nvPr/>
              </p:nvSpPr>
              <p:spPr bwMode="auto">
                <a:xfrm>
                  <a:off x="1318" y="1468"/>
                  <a:ext cx="622" cy="572"/>
                </a:xfrm>
                <a:custGeom>
                  <a:avLst/>
                  <a:gdLst/>
                  <a:ahLst/>
                  <a:cxnLst>
                    <a:cxn ang="0">
                      <a:pos x="2" y="13"/>
                    </a:cxn>
                    <a:cxn ang="0">
                      <a:pos x="5" y="9"/>
                    </a:cxn>
                    <a:cxn ang="0">
                      <a:pos x="9" y="6"/>
                    </a:cxn>
                    <a:cxn ang="0">
                      <a:pos x="15" y="3"/>
                    </a:cxn>
                    <a:cxn ang="0">
                      <a:pos x="21" y="1"/>
                    </a:cxn>
                    <a:cxn ang="0">
                      <a:pos x="29" y="0"/>
                    </a:cxn>
                    <a:cxn ang="0">
                      <a:pos x="36" y="0"/>
                    </a:cxn>
                    <a:cxn ang="0">
                      <a:pos x="43" y="1"/>
                    </a:cxn>
                    <a:cxn ang="0">
                      <a:pos x="50" y="4"/>
                    </a:cxn>
                    <a:cxn ang="0">
                      <a:pos x="56" y="8"/>
                    </a:cxn>
                    <a:cxn ang="0">
                      <a:pos x="61" y="11"/>
                    </a:cxn>
                    <a:cxn ang="0">
                      <a:pos x="65" y="13"/>
                    </a:cxn>
                    <a:cxn ang="0">
                      <a:pos x="69" y="15"/>
                    </a:cxn>
                    <a:cxn ang="0">
                      <a:pos x="72" y="17"/>
                    </a:cxn>
                    <a:cxn ang="0">
                      <a:pos x="75" y="20"/>
                    </a:cxn>
                    <a:cxn ang="0">
                      <a:pos x="78" y="24"/>
                    </a:cxn>
                    <a:cxn ang="0">
                      <a:pos x="82" y="28"/>
                    </a:cxn>
                    <a:cxn ang="0">
                      <a:pos x="86" y="33"/>
                    </a:cxn>
                    <a:cxn ang="0">
                      <a:pos x="89" y="37"/>
                    </a:cxn>
                    <a:cxn ang="0">
                      <a:pos x="92" y="40"/>
                    </a:cxn>
                    <a:cxn ang="0">
                      <a:pos x="94" y="43"/>
                    </a:cxn>
                    <a:cxn ang="0">
                      <a:pos x="96" y="46"/>
                    </a:cxn>
                    <a:cxn ang="0">
                      <a:pos x="98" y="50"/>
                    </a:cxn>
                    <a:cxn ang="0">
                      <a:pos x="99" y="54"/>
                    </a:cxn>
                    <a:cxn ang="0">
                      <a:pos x="99" y="59"/>
                    </a:cxn>
                    <a:cxn ang="0">
                      <a:pos x="97" y="70"/>
                    </a:cxn>
                    <a:cxn ang="0">
                      <a:pos x="91" y="78"/>
                    </a:cxn>
                    <a:cxn ang="0">
                      <a:pos x="85" y="83"/>
                    </a:cxn>
                    <a:cxn ang="0">
                      <a:pos x="79" y="87"/>
                    </a:cxn>
                    <a:cxn ang="0">
                      <a:pos x="73" y="89"/>
                    </a:cxn>
                    <a:cxn ang="0">
                      <a:pos x="65" y="91"/>
                    </a:cxn>
                    <a:cxn ang="0">
                      <a:pos x="58" y="91"/>
                    </a:cxn>
                    <a:cxn ang="0">
                      <a:pos x="51" y="91"/>
                    </a:cxn>
                    <a:cxn ang="0">
                      <a:pos x="47" y="90"/>
                    </a:cxn>
                    <a:cxn ang="0">
                      <a:pos x="42" y="89"/>
                    </a:cxn>
                    <a:cxn ang="0">
                      <a:pos x="37" y="87"/>
                    </a:cxn>
                    <a:cxn ang="0">
                      <a:pos x="31" y="85"/>
                    </a:cxn>
                    <a:cxn ang="0">
                      <a:pos x="25" y="84"/>
                    </a:cxn>
                    <a:cxn ang="0">
                      <a:pos x="20" y="82"/>
                    </a:cxn>
                    <a:cxn ang="0">
                      <a:pos x="16" y="81"/>
                    </a:cxn>
                    <a:cxn ang="0">
                      <a:pos x="13" y="80"/>
                    </a:cxn>
                    <a:cxn ang="0">
                      <a:pos x="9" y="77"/>
                    </a:cxn>
                    <a:cxn ang="0">
                      <a:pos x="6" y="73"/>
                    </a:cxn>
                    <a:cxn ang="0">
                      <a:pos x="3" y="66"/>
                    </a:cxn>
                    <a:cxn ang="0">
                      <a:pos x="1" y="59"/>
                    </a:cxn>
                    <a:cxn ang="0">
                      <a:pos x="0" y="54"/>
                    </a:cxn>
                    <a:cxn ang="0">
                      <a:pos x="0" y="47"/>
                    </a:cxn>
                    <a:cxn ang="0">
                      <a:pos x="0" y="40"/>
                    </a:cxn>
                    <a:cxn ang="0">
                      <a:pos x="1" y="32"/>
                    </a:cxn>
                    <a:cxn ang="0">
                      <a:pos x="1" y="25"/>
                    </a:cxn>
                    <a:cxn ang="0">
                      <a:pos x="1" y="19"/>
                    </a:cxn>
                    <a:cxn ang="0">
                      <a:pos x="1" y="15"/>
                    </a:cxn>
                    <a:cxn ang="0">
                      <a:pos x="2" y="13"/>
                    </a:cxn>
                  </a:cxnLst>
                  <a:rect l="0" t="0" r="r" b="b"/>
                  <a:pathLst>
                    <a:path w="99" h="91">
                      <a:moveTo>
                        <a:pt x="2" y="13"/>
                      </a:moveTo>
                      <a:lnTo>
                        <a:pt x="5" y="9"/>
                      </a:lnTo>
                      <a:lnTo>
                        <a:pt x="9" y="6"/>
                      </a:lnTo>
                      <a:lnTo>
                        <a:pt x="15" y="3"/>
                      </a:lnTo>
                      <a:lnTo>
                        <a:pt x="21" y="1"/>
                      </a:lnTo>
                      <a:lnTo>
                        <a:pt x="29" y="0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50" y="4"/>
                      </a:lnTo>
                      <a:lnTo>
                        <a:pt x="56" y="8"/>
                      </a:lnTo>
                      <a:lnTo>
                        <a:pt x="61" y="11"/>
                      </a:lnTo>
                      <a:lnTo>
                        <a:pt x="65" y="13"/>
                      </a:lnTo>
                      <a:lnTo>
                        <a:pt x="69" y="15"/>
                      </a:lnTo>
                      <a:lnTo>
                        <a:pt x="72" y="17"/>
                      </a:lnTo>
                      <a:lnTo>
                        <a:pt x="75" y="20"/>
                      </a:lnTo>
                      <a:lnTo>
                        <a:pt x="78" y="24"/>
                      </a:lnTo>
                      <a:lnTo>
                        <a:pt x="82" y="28"/>
                      </a:lnTo>
                      <a:lnTo>
                        <a:pt x="86" y="33"/>
                      </a:lnTo>
                      <a:lnTo>
                        <a:pt x="89" y="37"/>
                      </a:lnTo>
                      <a:lnTo>
                        <a:pt x="92" y="40"/>
                      </a:lnTo>
                      <a:lnTo>
                        <a:pt x="94" y="43"/>
                      </a:lnTo>
                      <a:lnTo>
                        <a:pt x="96" y="46"/>
                      </a:lnTo>
                      <a:lnTo>
                        <a:pt x="98" y="50"/>
                      </a:lnTo>
                      <a:lnTo>
                        <a:pt x="99" y="54"/>
                      </a:lnTo>
                      <a:lnTo>
                        <a:pt x="99" y="59"/>
                      </a:lnTo>
                      <a:lnTo>
                        <a:pt x="97" y="70"/>
                      </a:lnTo>
                      <a:lnTo>
                        <a:pt x="91" y="78"/>
                      </a:lnTo>
                      <a:lnTo>
                        <a:pt x="85" y="83"/>
                      </a:lnTo>
                      <a:lnTo>
                        <a:pt x="79" y="87"/>
                      </a:lnTo>
                      <a:lnTo>
                        <a:pt x="73" y="89"/>
                      </a:lnTo>
                      <a:lnTo>
                        <a:pt x="65" y="91"/>
                      </a:lnTo>
                      <a:lnTo>
                        <a:pt x="58" y="91"/>
                      </a:lnTo>
                      <a:lnTo>
                        <a:pt x="51" y="91"/>
                      </a:lnTo>
                      <a:lnTo>
                        <a:pt x="47" y="90"/>
                      </a:lnTo>
                      <a:lnTo>
                        <a:pt x="42" y="89"/>
                      </a:lnTo>
                      <a:lnTo>
                        <a:pt x="37" y="87"/>
                      </a:lnTo>
                      <a:lnTo>
                        <a:pt x="31" y="85"/>
                      </a:lnTo>
                      <a:lnTo>
                        <a:pt x="25" y="84"/>
                      </a:lnTo>
                      <a:lnTo>
                        <a:pt x="20" y="82"/>
                      </a:lnTo>
                      <a:lnTo>
                        <a:pt x="16" y="81"/>
                      </a:lnTo>
                      <a:lnTo>
                        <a:pt x="13" y="80"/>
                      </a:lnTo>
                      <a:lnTo>
                        <a:pt x="9" y="77"/>
                      </a:lnTo>
                      <a:lnTo>
                        <a:pt x="6" y="73"/>
                      </a:lnTo>
                      <a:lnTo>
                        <a:pt x="3" y="66"/>
                      </a:lnTo>
                      <a:lnTo>
                        <a:pt x="1" y="59"/>
                      </a:lnTo>
                      <a:lnTo>
                        <a:pt x="0" y="54"/>
                      </a:lnTo>
                      <a:lnTo>
                        <a:pt x="0" y="47"/>
                      </a:lnTo>
                      <a:lnTo>
                        <a:pt x="0" y="40"/>
                      </a:lnTo>
                      <a:lnTo>
                        <a:pt x="1" y="32"/>
                      </a:lnTo>
                      <a:lnTo>
                        <a:pt x="1" y="25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2" y="13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4" name="Freeform 122"/>
                <p:cNvSpPr>
                  <a:spLocks/>
                </p:cNvSpPr>
                <p:nvPr/>
              </p:nvSpPr>
              <p:spPr bwMode="auto">
                <a:xfrm>
                  <a:off x="1425" y="1594"/>
                  <a:ext cx="232" cy="302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7" y="6"/>
                    </a:cxn>
                    <a:cxn ang="0">
                      <a:pos x="36" y="12"/>
                    </a:cxn>
                    <a:cxn ang="0">
                      <a:pos x="35" y="18"/>
                    </a:cxn>
                    <a:cxn ang="0">
                      <a:pos x="33" y="22"/>
                    </a:cxn>
                    <a:cxn ang="0">
                      <a:pos x="31" y="26"/>
                    </a:cxn>
                    <a:cxn ang="0">
                      <a:pos x="27" y="32"/>
                    </a:cxn>
                    <a:cxn ang="0">
                      <a:pos x="23" y="38"/>
                    </a:cxn>
                    <a:cxn ang="0">
                      <a:pos x="16" y="43"/>
                    </a:cxn>
                    <a:cxn ang="0">
                      <a:pos x="11" y="46"/>
                    </a:cxn>
                    <a:cxn ang="0">
                      <a:pos x="8" y="48"/>
                    </a:cxn>
                    <a:cxn ang="0">
                      <a:pos x="5" y="48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37" h="48">
                      <a:moveTo>
                        <a:pt x="37" y="0"/>
                      </a:moveTo>
                      <a:lnTo>
                        <a:pt x="37" y="6"/>
                      </a:lnTo>
                      <a:lnTo>
                        <a:pt x="36" y="12"/>
                      </a:lnTo>
                      <a:lnTo>
                        <a:pt x="35" y="18"/>
                      </a:lnTo>
                      <a:lnTo>
                        <a:pt x="33" y="22"/>
                      </a:lnTo>
                      <a:lnTo>
                        <a:pt x="31" y="26"/>
                      </a:lnTo>
                      <a:lnTo>
                        <a:pt x="27" y="32"/>
                      </a:lnTo>
                      <a:lnTo>
                        <a:pt x="23" y="38"/>
                      </a:lnTo>
                      <a:lnTo>
                        <a:pt x="16" y="43"/>
                      </a:lnTo>
                      <a:lnTo>
                        <a:pt x="11" y="46"/>
                      </a:lnTo>
                      <a:lnTo>
                        <a:pt x="8" y="48"/>
                      </a:lnTo>
                      <a:lnTo>
                        <a:pt x="5" y="48"/>
                      </a:lnTo>
                      <a:lnTo>
                        <a:pt x="0" y="47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5" name="Freeform 123"/>
                <p:cNvSpPr>
                  <a:spLocks/>
                </p:cNvSpPr>
                <p:nvPr/>
              </p:nvSpPr>
              <p:spPr bwMode="auto">
                <a:xfrm>
                  <a:off x="1569" y="1575"/>
                  <a:ext cx="82" cy="12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" y="4"/>
                    </a:cxn>
                    <a:cxn ang="0">
                      <a:pos x="3" y="7"/>
                    </a:cxn>
                    <a:cxn ang="0">
                      <a:pos x="5" y="9"/>
                    </a:cxn>
                    <a:cxn ang="0">
                      <a:pos x="7" y="12"/>
                    </a:cxn>
                    <a:cxn ang="0">
                      <a:pos x="9" y="14"/>
                    </a:cxn>
                    <a:cxn ang="0">
                      <a:pos x="11" y="16"/>
                    </a:cxn>
                    <a:cxn ang="0">
                      <a:pos x="13" y="18"/>
                    </a:cxn>
                    <a:cxn ang="0">
                      <a:pos x="13" y="20"/>
                    </a:cxn>
                  </a:cxnLst>
                  <a:rect l="0" t="0" r="r" b="b"/>
                  <a:pathLst>
                    <a:path w="13" h="20">
                      <a:moveTo>
                        <a:pt x="0" y="0"/>
                      </a:moveTo>
                      <a:lnTo>
                        <a:pt x="2" y="4"/>
                      </a:lnTo>
                      <a:lnTo>
                        <a:pt x="3" y="7"/>
                      </a:lnTo>
                      <a:lnTo>
                        <a:pt x="5" y="9"/>
                      </a:lnTo>
                      <a:lnTo>
                        <a:pt x="7" y="12"/>
                      </a:lnTo>
                      <a:lnTo>
                        <a:pt x="9" y="14"/>
                      </a:lnTo>
                      <a:lnTo>
                        <a:pt x="11" y="16"/>
                      </a:lnTo>
                      <a:lnTo>
                        <a:pt x="13" y="18"/>
                      </a:lnTo>
                      <a:lnTo>
                        <a:pt x="13" y="2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6" name="Freeform 124"/>
                <p:cNvSpPr>
                  <a:spLocks/>
                </p:cNvSpPr>
                <p:nvPr/>
              </p:nvSpPr>
              <p:spPr bwMode="auto">
                <a:xfrm>
                  <a:off x="1613" y="1682"/>
                  <a:ext cx="101" cy="176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10" y="2"/>
                    </a:cxn>
                    <a:cxn ang="0">
                      <a:pos x="3" y="6"/>
                    </a:cxn>
                    <a:cxn ang="0">
                      <a:pos x="0" y="15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16" h="28">
                      <a:moveTo>
                        <a:pt x="16" y="0"/>
                      </a:moveTo>
                      <a:lnTo>
                        <a:pt x="10" y="2"/>
                      </a:lnTo>
                      <a:lnTo>
                        <a:pt x="3" y="6"/>
                      </a:lnTo>
                      <a:lnTo>
                        <a:pt x="0" y="15"/>
                      </a:lnTo>
                      <a:lnTo>
                        <a:pt x="6" y="28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797" name="Freeform 125"/>
                <p:cNvSpPr>
                  <a:spLocks/>
                </p:cNvSpPr>
                <p:nvPr/>
              </p:nvSpPr>
              <p:spPr bwMode="auto">
                <a:xfrm>
                  <a:off x="1456" y="1808"/>
                  <a:ext cx="157" cy="1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" y="3"/>
                    </a:cxn>
                    <a:cxn ang="0">
                      <a:pos x="7" y="5"/>
                    </a:cxn>
                    <a:cxn ang="0">
                      <a:pos x="10" y="6"/>
                    </a:cxn>
                    <a:cxn ang="0">
                      <a:pos x="13" y="7"/>
                    </a:cxn>
                    <a:cxn ang="0">
                      <a:pos x="15" y="7"/>
                    </a:cxn>
                    <a:cxn ang="0">
                      <a:pos x="15" y="9"/>
                    </a:cxn>
                    <a:cxn ang="0">
                      <a:pos x="15" y="12"/>
                    </a:cxn>
                    <a:cxn ang="0">
                      <a:pos x="16" y="15"/>
                    </a:cxn>
                    <a:cxn ang="0">
                      <a:pos x="17" y="18"/>
                    </a:cxn>
                    <a:cxn ang="0">
                      <a:pos x="19" y="20"/>
                    </a:cxn>
                    <a:cxn ang="0">
                      <a:pos x="22" y="21"/>
                    </a:cxn>
                    <a:cxn ang="0">
                      <a:pos x="25" y="21"/>
                    </a:cxn>
                  </a:cxnLst>
                  <a:rect l="0" t="0" r="r" b="b"/>
                  <a:pathLst>
                    <a:path w="25" h="21">
                      <a:moveTo>
                        <a:pt x="0" y="0"/>
                      </a:moveTo>
                      <a:lnTo>
                        <a:pt x="3" y="3"/>
                      </a:lnTo>
                      <a:lnTo>
                        <a:pt x="7" y="5"/>
                      </a:lnTo>
                      <a:lnTo>
                        <a:pt x="10" y="6"/>
                      </a:lnTo>
                      <a:lnTo>
                        <a:pt x="13" y="7"/>
                      </a:lnTo>
                      <a:lnTo>
                        <a:pt x="15" y="7"/>
                      </a:lnTo>
                      <a:lnTo>
                        <a:pt x="15" y="9"/>
                      </a:lnTo>
                      <a:lnTo>
                        <a:pt x="15" y="12"/>
                      </a:lnTo>
                      <a:lnTo>
                        <a:pt x="16" y="15"/>
                      </a:lnTo>
                      <a:lnTo>
                        <a:pt x="17" y="18"/>
                      </a:lnTo>
                      <a:lnTo>
                        <a:pt x="19" y="20"/>
                      </a:lnTo>
                      <a:lnTo>
                        <a:pt x="22" y="21"/>
                      </a:lnTo>
                      <a:lnTo>
                        <a:pt x="25" y="2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798" name="Group 126"/>
              <p:cNvGrpSpPr>
                <a:grpSpLocks/>
              </p:cNvGrpSpPr>
              <p:nvPr/>
            </p:nvGrpSpPr>
            <p:grpSpPr bwMode="auto">
              <a:xfrm>
                <a:off x="2370" y="82"/>
                <a:ext cx="342" cy="346"/>
                <a:chOff x="2235" y="614"/>
                <a:chExt cx="547" cy="553"/>
              </a:xfrm>
            </p:grpSpPr>
            <p:sp>
              <p:nvSpPr>
                <p:cNvPr id="28799" name="Freeform 127"/>
                <p:cNvSpPr>
                  <a:spLocks/>
                </p:cNvSpPr>
                <p:nvPr/>
              </p:nvSpPr>
              <p:spPr bwMode="auto">
                <a:xfrm>
                  <a:off x="2235" y="614"/>
                  <a:ext cx="547" cy="553"/>
                </a:xfrm>
                <a:custGeom>
                  <a:avLst/>
                  <a:gdLst/>
                  <a:ahLst/>
                  <a:cxnLst>
                    <a:cxn ang="0">
                      <a:pos x="21" y="10"/>
                    </a:cxn>
                    <a:cxn ang="0">
                      <a:pos x="30" y="8"/>
                    </a:cxn>
                    <a:cxn ang="0">
                      <a:pos x="38" y="6"/>
                    </a:cxn>
                    <a:cxn ang="0">
                      <a:pos x="44" y="5"/>
                    </a:cxn>
                    <a:cxn ang="0">
                      <a:pos x="49" y="4"/>
                    </a:cxn>
                    <a:cxn ang="0">
                      <a:pos x="55" y="3"/>
                    </a:cxn>
                    <a:cxn ang="0">
                      <a:pos x="64" y="1"/>
                    </a:cxn>
                    <a:cxn ang="0">
                      <a:pos x="72" y="0"/>
                    </a:cxn>
                    <a:cxn ang="0">
                      <a:pos x="78" y="0"/>
                    </a:cxn>
                    <a:cxn ang="0">
                      <a:pos x="81" y="1"/>
                    </a:cxn>
                    <a:cxn ang="0">
                      <a:pos x="85" y="2"/>
                    </a:cxn>
                    <a:cxn ang="0">
                      <a:pos x="87" y="5"/>
                    </a:cxn>
                    <a:cxn ang="0">
                      <a:pos x="87" y="10"/>
                    </a:cxn>
                    <a:cxn ang="0">
                      <a:pos x="87" y="14"/>
                    </a:cxn>
                    <a:cxn ang="0">
                      <a:pos x="85" y="18"/>
                    </a:cxn>
                    <a:cxn ang="0">
                      <a:pos x="84" y="23"/>
                    </a:cxn>
                    <a:cxn ang="0">
                      <a:pos x="82" y="27"/>
                    </a:cxn>
                    <a:cxn ang="0">
                      <a:pos x="80" y="32"/>
                    </a:cxn>
                    <a:cxn ang="0">
                      <a:pos x="79" y="36"/>
                    </a:cxn>
                    <a:cxn ang="0">
                      <a:pos x="77" y="40"/>
                    </a:cxn>
                    <a:cxn ang="0">
                      <a:pos x="75" y="43"/>
                    </a:cxn>
                    <a:cxn ang="0">
                      <a:pos x="72" y="50"/>
                    </a:cxn>
                    <a:cxn ang="0">
                      <a:pos x="69" y="59"/>
                    </a:cxn>
                    <a:cxn ang="0">
                      <a:pos x="66" y="66"/>
                    </a:cxn>
                    <a:cxn ang="0">
                      <a:pos x="63" y="71"/>
                    </a:cxn>
                    <a:cxn ang="0">
                      <a:pos x="60" y="74"/>
                    </a:cxn>
                    <a:cxn ang="0">
                      <a:pos x="56" y="78"/>
                    </a:cxn>
                    <a:cxn ang="0">
                      <a:pos x="52" y="82"/>
                    </a:cxn>
                    <a:cxn ang="0">
                      <a:pos x="49" y="85"/>
                    </a:cxn>
                    <a:cxn ang="0">
                      <a:pos x="46" y="86"/>
                    </a:cxn>
                    <a:cxn ang="0">
                      <a:pos x="44" y="88"/>
                    </a:cxn>
                    <a:cxn ang="0">
                      <a:pos x="40" y="88"/>
                    </a:cxn>
                    <a:cxn ang="0">
                      <a:pos x="36" y="88"/>
                    </a:cxn>
                    <a:cxn ang="0">
                      <a:pos x="30" y="85"/>
                    </a:cxn>
                    <a:cxn ang="0">
                      <a:pos x="24" y="80"/>
                    </a:cxn>
                    <a:cxn ang="0">
                      <a:pos x="18" y="75"/>
                    </a:cxn>
                    <a:cxn ang="0">
                      <a:pos x="15" y="71"/>
                    </a:cxn>
                    <a:cxn ang="0">
                      <a:pos x="12" y="68"/>
                    </a:cxn>
                    <a:cxn ang="0">
                      <a:pos x="8" y="63"/>
                    </a:cxn>
                    <a:cxn ang="0">
                      <a:pos x="5" y="57"/>
                    </a:cxn>
                    <a:cxn ang="0">
                      <a:pos x="3" y="50"/>
                    </a:cxn>
                    <a:cxn ang="0">
                      <a:pos x="2" y="46"/>
                    </a:cxn>
                    <a:cxn ang="0">
                      <a:pos x="1" y="42"/>
                    </a:cxn>
                    <a:cxn ang="0">
                      <a:pos x="1" y="38"/>
                    </a:cxn>
                    <a:cxn ang="0">
                      <a:pos x="0" y="34"/>
                    </a:cxn>
                    <a:cxn ang="0">
                      <a:pos x="0" y="30"/>
                    </a:cxn>
                    <a:cxn ang="0">
                      <a:pos x="0" y="26"/>
                    </a:cxn>
                    <a:cxn ang="0">
                      <a:pos x="1" y="23"/>
                    </a:cxn>
                    <a:cxn ang="0">
                      <a:pos x="2" y="20"/>
                    </a:cxn>
                    <a:cxn ang="0">
                      <a:pos x="8" y="16"/>
                    </a:cxn>
                    <a:cxn ang="0">
                      <a:pos x="14" y="13"/>
                    </a:cxn>
                    <a:cxn ang="0">
                      <a:pos x="19" y="11"/>
                    </a:cxn>
                    <a:cxn ang="0">
                      <a:pos x="21" y="10"/>
                    </a:cxn>
                  </a:cxnLst>
                  <a:rect l="0" t="0" r="r" b="b"/>
                  <a:pathLst>
                    <a:path w="87" h="88">
                      <a:moveTo>
                        <a:pt x="21" y="10"/>
                      </a:moveTo>
                      <a:lnTo>
                        <a:pt x="30" y="8"/>
                      </a:lnTo>
                      <a:lnTo>
                        <a:pt x="38" y="6"/>
                      </a:lnTo>
                      <a:lnTo>
                        <a:pt x="44" y="5"/>
                      </a:lnTo>
                      <a:lnTo>
                        <a:pt x="49" y="4"/>
                      </a:lnTo>
                      <a:lnTo>
                        <a:pt x="55" y="3"/>
                      </a:lnTo>
                      <a:lnTo>
                        <a:pt x="64" y="1"/>
                      </a:lnTo>
                      <a:lnTo>
                        <a:pt x="72" y="0"/>
                      </a:lnTo>
                      <a:lnTo>
                        <a:pt x="78" y="0"/>
                      </a:lnTo>
                      <a:lnTo>
                        <a:pt x="81" y="1"/>
                      </a:lnTo>
                      <a:lnTo>
                        <a:pt x="85" y="2"/>
                      </a:lnTo>
                      <a:lnTo>
                        <a:pt x="87" y="5"/>
                      </a:lnTo>
                      <a:lnTo>
                        <a:pt x="87" y="10"/>
                      </a:lnTo>
                      <a:lnTo>
                        <a:pt x="87" y="14"/>
                      </a:lnTo>
                      <a:lnTo>
                        <a:pt x="85" y="18"/>
                      </a:lnTo>
                      <a:lnTo>
                        <a:pt x="84" y="23"/>
                      </a:lnTo>
                      <a:lnTo>
                        <a:pt x="82" y="27"/>
                      </a:lnTo>
                      <a:lnTo>
                        <a:pt x="80" y="32"/>
                      </a:lnTo>
                      <a:lnTo>
                        <a:pt x="79" y="36"/>
                      </a:lnTo>
                      <a:lnTo>
                        <a:pt x="77" y="40"/>
                      </a:lnTo>
                      <a:lnTo>
                        <a:pt x="75" y="43"/>
                      </a:lnTo>
                      <a:lnTo>
                        <a:pt x="72" y="50"/>
                      </a:lnTo>
                      <a:lnTo>
                        <a:pt x="69" y="59"/>
                      </a:lnTo>
                      <a:lnTo>
                        <a:pt x="66" y="66"/>
                      </a:lnTo>
                      <a:lnTo>
                        <a:pt x="63" y="71"/>
                      </a:lnTo>
                      <a:lnTo>
                        <a:pt x="60" y="74"/>
                      </a:lnTo>
                      <a:lnTo>
                        <a:pt x="56" y="78"/>
                      </a:lnTo>
                      <a:lnTo>
                        <a:pt x="52" y="82"/>
                      </a:lnTo>
                      <a:lnTo>
                        <a:pt x="49" y="85"/>
                      </a:lnTo>
                      <a:lnTo>
                        <a:pt x="46" y="86"/>
                      </a:lnTo>
                      <a:lnTo>
                        <a:pt x="44" y="88"/>
                      </a:lnTo>
                      <a:lnTo>
                        <a:pt x="40" y="88"/>
                      </a:lnTo>
                      <a:lnTo>
                        <a:pt x="36" y="88"/>
                      </a:lnTo>
                      <a:lnTo>
                        <a:pt x="30" y="85"/>
                      </a:lnTo>
                      <a:lnTo>
                        <a:pt x="24" y="80"/>
                      </a:lnTo>
                      <a:lnTo>
                        <a:pt x="18" y="75"/>
                      </a:lnTo>
                      <a:lnTo>
                        <a:pt x="15" y="71"/>
                      </a:lnTo>
                      <a:lnTo>
                        <a:pt x="12" y="68"/>
                      </a:lnTo>
                      <a:lnTo>
                        <a:pt x="8" y="63"/>
                      </a:lnTo>
                      <a:lnTo>
                        <a:pt x="5" y="57"/>
                      </a:lnTo>
                      <a:lnTo>
                        <a:pt x="3" y="50"/>
                      </a:lnTo>
                      <a:lnTo>
                        <a:pt x="2" y="46"/>
                      </a:lnTo>
                      <a:lnTo>
                        <a:pt x="1" y="42"/>
                      </a:lnTo>
                      <a:lnTo>
                        <a:pt x="1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6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8" y="16"/>
                      </a:lnTo>
                      <a:lnTo>
                        <a:pt x="14" y="13"/>
                      </a:lnTo>
                      <a:lnTo>
                        <a:pt x="19" y="11"/>
                      </a:lnTo>
                      <a:lnTo>
                        <a:pt x="21" y="10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00" name="Freeform 128"/>
                <p:cNvSpPr>
                  <a:spLocks/>
                </p:cNvSpPr>
                <p:nvPr/>
              </p:nvSpPr>
              <p:spPr bwMode="auto">
                <a:xfrm>
                  <a:off x="2235" y="614"/>
                  <a:ext cx="547" cy="553"/>
                </a:xfrm>
                <a:custGeom>
                  <a:avLst/>
                  <a:gdLst/>
                  <a:ahLst/>
                  <a:cxnLst>
                    <a:cxn ang="0">
                      <a:pos x="21" y="10"/>
                    </a:cxn>
                    <a:cxn ang="0">
                      <a:pos x="30" y="8"/>
                    </a:cxn>
                    <a:cxn ang="0">
                      <a:pos x="38" y="6"/>
                    </a:cxn>
                    <a:cxn ang="0">
                      <a:pos x="44" y="5"/>
                    </a:cxn>
                    <a:cxn ang="0">
                      <a:pos x="49" y="4"/>
                    </a:cxn>
                    <a:cxn ang="0">
                      <a:pos x="55" y="3"/>
                    </a:cxn>
                    <a:cxn ang="0">
                      <a:pos x="64" y="1"/>
                    </a:cxn>
                    <a:cxn ang="0">
                      <a:pos x="72" y="0"/>
                    </a:cxn>
                    <a:cxn ang="0">
                      <a:pos x="78" y="0"/>
                    </a:cxn>
                    <a:cxn ang="0">
                      <a:pos x="81" y="1"/>
                    </a:cxn>
                    <a:cxn ang="0">
                      <a:pos x="85" y="2"/>
                    </a:cxn>
                    <a:cxn ang="0">
                      <a:pos x="87" y="5"/>
                    </a:cxn>
                    <a:cxn ang="0">
                      <a:pos x="87" y="10"/>
                    </a:cxn>
                    <a:cxn ang="0">
                      <a:pos x="87" y="14"/>
                    </a:cxn>
                    <a:cxn ang="0">
                      <a:pos x="85" y="18"/>
                    </a:cxn>
                    <a:cxn ang="0">
                      <a:pos x="84" y="23"/>
                    </a:cxn>
                    <a:cxn ang="0">
                      <a:pos x="82" y="27"/>
                    </a:cxn>
                    <a:cxn ang="0">
                      <a:pos x="80" y="32"/>
                    </a:cxn>
                    <a:cxn ang="0">
                      <a:pos x="79" y="36"/>
                    </a:cxn>
                    <a:cxn ang="0">
                      <a:pos x="77" y="40"/>
                    </a:cxn>
                    <a:cxn ang="0">
                      <a:pos x="75" y="43"/>
                    </a:cxn>
                    <a:cxn ang="0">
                      <a:pos x="72" y="50"/>
                    </a:cxn>
                    <a:cxn ang="0">
                      <a:pos x="69" y="59"/>
                    </a:cxn>
                    <a:cxn ang="0">
                      <a:pos x="66" y="66"/>
                    </a:cxn>
                    <a:cxn ang="0">
                      <a:pos x="63" y="71"/>
                    </a:cxn>
                    <a:cxn ang="0">
                      <a:pos x="60" y="74"/>
                    </a:cxn>
                    <a:cxn ang="0">
                      <a:pos x="56" y="78"/>
                    </a:cxn>
                    <a:cxn ang="0">
                      <a:pos x="52" y="82"/>
                    </a:cxn>
                    <a:cxn ang="0">
                      <a:pos x="49" y="85"/>
                    </a:cxn>
                    <a:cxn ang="0">
                      <a:pos x="46" y="86"/>
                    </a:cxn>
                    <a:cxn ang="0">
                      <a:pos x="44" y="88"/>
                    </a:cxn>
                    <a:cxn ang="0">
                      <a:pos x="40" y="88"/>
                    </a:cxn>
                    <a:cxn ang="0">
                      <a:pos x="36" y="88"/>
                    </a:cxn>
                    <a:cxn ang="0">
                      <a:pos x="30" y="85"/>
                    </a:cxn>
                    <a:cxn ang="0">
                      <a:pos x="24" y="80"/>
                    </a:cxn>
                    <a:cxn ang="0">
                      <a:pos x="18" y="75"/>
                    </a:cxn>
                    <a:cxn ang="0">
                      <a:pos x="15" y="71"/>
                    </a:cxn>
                    <a:cxn ang="0">
                      <a:pos x="12" y="68"/>
                    </a:cxn>
                    <a:cxn ang="0">
                      <a:pos x="8" y="63"/>
                    </a:cxn>
                    <a:cxn ang="0">
                      <a:pos x="5" y="57"/>
                    </a:cxn>
                    <a:cxn ang="0">
                      <a:pos x="3" y="50"/>
                    </a:cxn>
                    <a:cxn ang="0">
                      <a:pos x="2" y="46"/>
                    </a:cxn>
                    <a:cxn ang="0">
                      <a:pos x="1" y="42"/>
                    </a:cxn>
                    <a:cxn ang="0">
                      <a:pos x="1" y="38"/>
                    </a:cxn>
                    <a:cxn ang="0">
                      <a:pos x="0" y="34"/>
                    </a:cxn>
                    <a:cxn ang="0">
                      <a:pos x="0" y="30"/>
                    </a:cxn>
                    <a:cxn ang="0">
                      <a:pos x="0" y="26"/>
                    </a:cxn>
                    <a:cxn ang="0">
                      <a:pos x="1" y="23"/>
                    </a:cxn>
                    <a:cxn ang="0">
                      <a:pos x="2" y="20"/>
                    </a:cxn>
                    <a:cxn ang="0">
                      <a:pos x="8" y="16"/>
                    </a:cxn>
                    <a:cxn ang="0">
                      <a:pos x="14" y="13"/>
                    </a:cxn>
                    <a:cxn ang="0">
                      <a:pos x="19" y="11"/>
                    </a:cxn>
                    <a:cxn ang="0">
                      <a:pos x="21" y="10"/>
                    </a:cxn>
                  </a:cxnLst>
                  <a:rect l="0" t="0" r="r" b="b"/>
                  <a:pathLst>
                    <a:path w="87" h="88">
                      <a:moveTo>
                        <a:pt x="21" y="10"/>
                      </a:moveTo>
                      <a:lnTo>
                        <a:pt x="30" y="8"/>
                      </a:lnTo>
                      <a:lnTo>
                        <a:pt x="38" y="6"/>
                      </a:lnTo>
                      <a:lnTo>
                        <a:pt x="44" y="5"/>
                      </a:lnTo>
                      <a:lnTo>
                        <a:pt x="49" y="4"/>
                      </a:lnTo>
                      <a:lnTo>
                        <a:pt x="55" y="3"/>
                      </a:lnTo>
                      <a:lnTo>
                        <a:pt x="64" y="1"/>
                      </a:lnTo>
                      <a:lnTo>
                        <a:pt x="72" y="0"/>
                      </a:lnTo>
                      <a:lnTo>
                        <a:pt x="78" y="0"/>
                      </a:lnTo>
                      <a:lnTo>
                        <a:pt x="81" y="1"/>
                      </a:lnTo>
                      <a:lnTo>
                        <a:pt x="85" y="2"/>
                      </a:lnTo>
                      <a:lnTo>
                        <a:pt x="87" y="5"/>
                      </a:lnTo>
                      <a:lnTo>
                        <a:pt x="87" y="10"/>
                      </a:lnTo>
                      <a:lnTo>
                        <a:pt x="87" y="14"/>
                      </a:lnTo>
                      <a:lnTo>
                        <a:pt x="85" y="18"/>
                      </a:lnTo>
                      <a:lnTo>
                        <a:pt x="84" y="23"/>
                      </a:lnTo>
                      <a:lnTo>
                        <a:pt x="82" y="27"/>
                      </a:lnTo>
                      <a:lnTo>
                        <a:pt x="80" y="32"/>
                      </a:lnTo>
                      <a:lnTo>
                        <a:pt x="79" y="36"/>
                      </a:lnTo>
                      <a:lnTo>
                        <a:pt x="77" y="40"/>
                      </a:lnTo>
                      <a:lnTo>
                        <a:pt x="75" y="43"/>
                      </a:lnTo>
                      <a:lnTo>
                        <a:pt x="72" y="50"/>
                      </a:lnTo>
                      <a:lnTo>
                        <a:pt x="69" y="59"/>
                      </a:lnTo>
                      <a:lnTo>
                        <a:pt x="66" y="66"/>
                      </a:lnTo>
                      <a:lnTo>
                        <a:pt x="63" y="71"/>
                      </a:lnTo>
                      <a:lnTo>
                        <a:pt x="60" y="74"/>
                      </a:lnTo>
                      <a:lnTo>
                        <a:pt x="56" y="78"/>
                      </a:lnTo>
                      <a:lnTo>
                        <a:pt x="52" y="82"/>
                      </a:lnTo>
                      <a:lnTo>
                        <a:pt x="49" y="85"/>
                      </a:lnTo>
                      <a:lnTo>
                        <a:pt x="46" y="86"/>
                      </a:lnTo>
                      <a:lnTo>
                        <a:pt x="44" y="88"/>
                      </a:lnTo>
                      <a:lnTo>
                        <a:pt x="40" y="88"/>
                      </a:lnTo>
                      <a:lnTo>
                        <a:pt x="36" y="88"/>
                      </a:lnTo>
                      <a:lnTo>
                        <a:pt x="30" y="85"/>
                      </a:lnTo>
                      <a:lnTo>
                        <a:pt x="24" y="80"/>
                      </a:lnTo>
                      <a:lnTo>
                        <a:pt x="18" y="75"/>
                      </a:lnTo>
                      <a:lnTo>
                        <a:pt x="15" y="71"/>
                      </a:lnTo>
                      <a:lnTo>
                        <a:pt x="12" y="68"/>
                      </a:lnTo>
                      <a:lnTo>
                        <a:pt x="8" y="63"/>
                      </a:lnTo>
                      <a:lnTo>
                        <a:pt x="5" y="57"/>
                      </a:lnTo>
                      <a:lnTo>
                        <a:pt x="3" y="50"/>
                      </a:lnTo>
                      <a:lnTo>
                        <a:pt x="2" y="46"/>
                      </a:lnTo>
                      <a:lnTo>
                        <a:pt x="1" y="42"/>
                      </a:lnTo>
                      <a:lnTo>
                        <a:pt x="1" y="38"/>
                      </a:lnTo>
                      <a:lnTo>
                        <a:pt x="0" y="34"/>
                      </a:lnTo>
                      <a:lnTo>
                        <a:pt x="0" y="30"/>
                      </a:lnTo>
                      <a:lnTo>
                        <a:pt x="0" y="26"/>
                      </a:lnTo>
                      <a:lnTo>
                        <a:pt x="1" y="23"/>
                      </a:lnTo>
                      <a:lnTo>
                        <a:pt x="2" y="20"/>
                      </a:lnTo>
                      <a:lnTo>
                        <a:pt x="8" y="16"/>
                      </a:lnTo>
                      <a:lnTo>
                        <a:pt x="14" y="13"/>
                      </a:lnTo>
                      <a:lnTo>
                        <a:pt x="19" y="11"/>
                      </a:lnTo>
                      <a:lnTo>
                        <a:pt x="21" y="1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01" name="Freeform 129"/>
                <p:cNvSpPr>
                  <a:spLocks/>
                </p:cNvSpPr>
                <p:nvPr/>
              </p:nvSpPr>
              <p:spPr bwMode="auto">
                <a:xfrm>
                  <a:off x="2336" y="721"/>
                  <a:ext cx="352" cy="207"/>
                </a:xfrm>
                <a:custGeom>
                  <a:avLst/>
                  <a:gdLst/>
                  <a:ahLst/>
                  <a:cxnLst>
                    <a:cxn ang="0">
                      <a:pos x="5" y="33"/>
                    </a:cxn>
                    <a:cxn ang="0">
                      <a:pos x="3" y="30"/>
                    </a:cxn>
                    <a:cxn ang="0">
                      <a:pos x="1" y="25"/>
                    </a:cxn>
                    <a:cxn ang="0">
                      <a:pos x="0" y="21"/>
                    </a:cxn>
                    <a:cxn ang="0">
                      <a:pos x="1" y="17"/>
                    </a:cxn>
                    <a:cxn ang="0">
                      <a:pos x="5" y="14"/>
                    </a:cxn>
                    <a:cxn ang="0">
                      <a:pos x="12" y="11"/>
                    </a:cxn>
                    <a:cxn ang="0">
                      <a:pos x="19" y="9"/>
                    </a:cxn>
                    <a:cxn ang="0">
                      <a:pos x="24" y="7"/>
                    </a:cxn>
                    <a:cxn ang="0">
                      <a:pos x="30" y="5"/>
                    </a:cxn>
                    <a:cxn ang="0">
                      <a:pos x="39" y="3"/>
                    </a:cxn>
                    <a:cxn ang="0">
                      <a:pos x="47" y="1"/>
                    </a:cxn>
                    <a:cxn ang="0">
                      <a:pos x="51" y="0"/>
                    </a:cxn>
                    <a:cxn ang="0">
                      <a:pos x="53" y="1"/>
                    </a:cxn>
                    <a:cxn ang="0">
                      <a:pos x="55" y="2"/>
                    </a:cxn>
                    <a:cxn ang="0">
                      <a:pos x="56" y="3"/>
                    </a:cxn>
                    <a:cxn ang="0">
                      <a:pos x="56" y="5"/>
                    </a:cxn>
                  </a:cxnLst>
                  <a:rect l="0" t="0" r="r" b="b"/>
                  <a:pathLst>
                    <a:path w="56" h="33">
                      <a:moveTo>
                        <a:pt x="5" y="33"/>
                      </a:moveTo>
                      <a:lnTo>
                        <a:pt x="3" y="30"/>
                      </a:lnTo>
                      <a:lnTo>
                        <a:pt x="1" y="25"/>
                      </a:lnTo>
                      <a:lnTo>
                        <a:pt x="0" y="21"/>
                      </a:lnTo>
                      <a:lnTo>
                        <a:pt x="1" y="17"/>
                      </a:lnTo>
                      <a:lnTo>
                        <a:pt x="5" y="14"/>
                      </a:lnTo>
                      <a:lnTo>
                        <a:pt x="12" y="11"/>
                      </a:lnTo>
                      <a:lnTo>
                        <a:pt x="19" y="9"/>
                      </a:lnTo>
                      <a:lnTo>
                        <a:pt x="24" y="7"/>
                      </a:lnTo>
                      <a:lnTo>
                        <a:pt x="30" y="5"/>
                      </a:lnTo>
                      <a:lnTo>
                        <a:pt x="39" y="3"/>
                      </a:lnTo>
                      <a:lnTo>
                        <a:pt x="47" y="1"/>
                      </a:lnTo>
                      <a:lnTo>
                        <a:pt x="51" y="0"/>
                      </a:lnTo>
                      <a:lnTo>
                        <a:pt x="53" y="1"/>
                      </a:lnTo>
                      <a:lnTo>
                        <a:pt x="55" y="2"/>
                      </a:lnTo>
                      <a:lnTo>
                        <a:pt x="56" y="3"/>
                      </a:lnTo>
                      <a:lnTo>
                        <a:pt x="56" y="5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802" name="Group 130"/>
              <p:cNvGrpSpPr>
                <a:grpSpLocks/>
              </p:cNvGrpSpPr>
              <p:nvPr/>
            </p:nvGrpSpPr>
            <p:grpSpPr bwMode="auto">
              <a:xfrm>
                <a:off x="2117" y="201"/>
                <a:ext cx="246" cy="319"/>
                <a:chOff x="1833" y="752"/>
                <a:chExt cx="402" cy="522"/>
              </a:xfrm>
            </p:grpSpPr>
            <p:sp>
              <p:nvSpPr>
                <p:cNvPr id="28803" name="Freeform 131"/>
                <p:cNvSpPr>
                  <a:spLocks/>
                </p:cNvSpPr>
                <p:nvPr/>
              </p:nvSpPr>
              <p:spPr bwMode="auto">
                <a:xfrm>
                  <a:off x="1833" y="752"/>
                  <a:ext cx="402" cy="522"/>
                </a:xfrm>
                <a:custGeom>
                  <a:avLst/>
                  <a:gdLst/>
                  <a:ahLst/>
                  <a:cxnLst>
                    <a:cxn ang="0">
                      <a:pos x="51" y="81"/>
                    </a:cxn>
                    <a:cxn ang="0">
                      <a:pos x="46" y="83"/>
                    </a:cxn>
                    <a:cxn ang="0">
                      <a:pos x="40" y="83"/>
                    </a:cxn>
                    <a:cxn ang="0">
                      <a:pos x="34" y="83"/>
                    </a:cxn>
                    <a:cxn ang="0">
                      <a:pos x="30" y="81"/>
                    </a:cxn>
                    <a:cxn ang="0">
                      <a:pos x="27" y="78"/>
                    </a:cxn>
                    <a:cxn ang="0">
                      <a:pos x="22" y="73"/>
                    </a:cxn>
                    <a:cxn ang="0">
                      <a:pos x="17" y="68"/>
                    </a:cxn>
                    <a:cxn ang="0">
                      <a:pos x="13" y="63"/>
                    </a:cxn>
                    <a:cxn ang="0">
                      <a:pos x="9" y="60"/>
                    </a:cxn>
                    <a:cxn ang="0">
                      <a:pos x="5" y="55"/>
                    </a:cxn>
                    <a:cxn ang="0">
                      <a:pos x="1" y="51"/>
                    </a:cxn>
                    <a:cxn ang="0">
                      <a:pos x="0" y="47"/>
                    </a:cxn>
                    <a:cxn ang="0">
                      <a:pos x="1" y="42"/>
                    </a:cxn>
                    <a:cxn ang="0">
                      <a:pos x="4" y="37"/>
                    </a:cxn>
                    <a:cxn ang="0">
                      <a:pos x="9" y="30"/>
                    </a:cxn>
                    <a:cxn ang="0">
                      <a:pos x="16" y="23"/>
                    </a:cxn>
                    <a:cxn ang="0">
                      <a:pos x="21" y="20"/>
                    </a:cxn>
                    <a:cxn ang="0">
                      <a:pos x="25" y="16"/>
                    </a:cxn>
                    <a:cxn ang="0">
                      <a:pos x="30" y="13"/>
                    </a:cxn>
                    <a:cxn ang="0">
                      <a:pos x="35" y="9"/>
                    </a:cxn>
                    <a:cxn ang="0">
                      <a:pos x="40" y="7"/>
                    </a:cxn>
                    <a:cxn ang="0">
                      <a:pos x="43" y="4"/>
                    </a:cxn>
                    <a:cxn ang="0">
                      <a:pos x="47" y="2"/>
                    </a:cxn>
                    <a:cxn ang="0">
                      <a:pos x="49" y="1"/>
                    </a:cxn>
                    <a:cxn ang="0">
                      <a:pos x="52" y="0"/>
                    </a:cxn>
                    <a:cxn ang="0">
                      <a:pos x="56" y="0"/>
                    </a:cxn>
                    <a:cxn ang="0">
                      <a:pos x="59" y="1"/>
                    </a:cxn>
                    <a:cxn ang="0">
                      <a:pos x="61" y="4"/>
                    </a:cxn>
                    <a:cxn ang="0">
                      <a:pos x="62" y="8"/>
                    </a:cxn>
                    <a:cxn ang="0">
                      <a:pos x="62" y="13"/>
                    </a:cxn>
                    <a:cxn ang="0">
                      <a:pos x="63" y="19"/>
                    </a:cxn>
                    <a:cxn ang="0">
                      <a:pos x="63" y="25"/>
                    </a:cxn>
                    <a:cxn ang="0">
                      <a:pos x="64" y="32"/>
                    </a:cxn>
                    <a:cxn ang="0">
                      <a:pos x="64" y="38"/>
                    </a:cxn>
                    <a:cxn ang="0">
                      <a:pos x="64" y="42"/>
                    </a:cxn>
                    <a:cxn ang="0">
                      <a:pos x="63" y="46"/>
                    </a:cxn>
                    <a:cxn ang="0">
                      <a:pos x="62" y="52"/>
                    </a:cxn>
                    <a:cxn ang="0">
                      <a:pos x="60" y="60"/>
                    </a:cxn>
                    <a:cxn ang="0">
                      <a:pos x="58" y="68"/>
                    </a:cxn>
                    <a:cxn ang="0">
                      <a:pos x="56" y="73"/>
                    </a:cxn>
                    <a:cxn ang="0">
                      <a:pos x="54" y="76"/>
                    </a:cxn>
                    <a:cxn ang="0">
                      <a:pos x="52" y="78"/>
                    </a:cxn>
                    <a:cxn ang="0">
                      <a:pos x="52" y="80"/>
                    </a:cxn>
                    <a:cxn ang="0">
                      <a:pos x="51" y="81"/>
                    </a:cxn>
                  </a:cxnLst>
                  <a:rect l="0" t="0" r="r" b="b"/>
                  <a:pathLst>
                    <a:path w="64" h="83">
                      <a:moveTo>
                        <a:pt x="51" y="81"/>
                      </a:moveTo>
                      <a:lnTo>
                        <a:pt x="46" y="83"/>
                      </a:lnTo>
                      <a:lnTo>
                        <a:pt x="40" y="83"/>
                      </a:lnTo>
                      <a:lnTo>
                        <a:pt x="34" y="83"/>
                      </a:lnTo>
                      <a:lnTo>
                        <a:pt x="30" y="81"/>
                      </a:lnTo>
                      <a:lnTo>
                        <a:pt x="27" y="78"/>
                      </a:lnTo>
                      <a:lnTo>
                        <a:pt x="22" y="73"/>
                      </a:lnTo>
                      <a:lnTo>
                        <a:pt x="17" y="68"/>
                      </a:lnTo>
                      <a:lnTo>
                        <a:pt x="13" y="63"/>
                      </a:lnTo>
                      <a:lnTo>
                        <a:pt x="9" y="60"/>
                      </a:lnTo>
                      <a:lnTo>
                        <a:pt x="5" y="55"/>
                      </a:lnTo>
                      <a:lnTo>
                        <a:pt x="1" y="51"/>
                      </a:lnTo>
                      <a:lnTo>
                        <a:pt x="0" y="47"/>
                      </a:lnTo>
                      <a:lnTo>
                        <a:pt x="1" y="42"/>
                      </a:lnTo>
                      <a:lnTo>
                        <a:pt x="4" y="37"/>
                      </a:lnTo>
                      <a:lnTo>
                        <a:pt x="9" y="30"/>
                      </a:lnTo>
                      <a:lnTo>
                        <a:pt x="16" y="23"/>
                      </a:ln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30" y="13"/>
                      </a:lnTo>
                      <a:lnTo>
                        <a:pt x="35" y="9"/>
                      </a:lnTo>
                      <a:lnTo>
                        <a:pt x="40" y="7"/>
                      </a:lnTo>
                      <a:lnTo>
                        <a:pt x="43" y="4"/>
                      </a:lnTo>
                      <a:lnTo>
                        <a:pt x="47" y="2"/>
                      </a:lnTo>
                      <a:lnTo>
                        <a:pt x="49" y="1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59" y="1"/>
                      </a:lnTo>
                      <a:lnTo>
                        <a:pt x="61" y="4"/>
                      </a:lnTo>
                      <a:lnTo>
                        <a:pt x="62" y="8"/>
                      </a:lnTo>
                      <a:lnTo>
                        <a:pt x="62" y="13"/>
                      </a:lnTo>
                      <a:lnTo>
                        <a:pt x="63" y="19"/>
                      </a:lnTo>
                      <a:lnTo>
                        <a:pt x="63" y="25"/>
                      </a:lnTo>
                      <a:lnTo>
                        <a:pt x="64" y="32"/>
                      </a:lnTo>
                      <a:lnTo>
                        <a:pt x="64" y="38"/>
                      </a:lnTo>
                      <a:lnTo>
                        <a:pt x="64" y="42"/>
                      </a:lnTo>
                      <a:lnTo>
                        <a:pt x="63" y="46"/>
                      </a:lnTo>
                      <a:lnTo>
                        <a:pt x="62" y="52"/>
                      </a:lnTo>
                      <a:lnTo>
                        <a:pt x="60" y="60"/>
                      </a:lnTo>
                      <a:lnTo>
                        <a:pt x="58" y="68"/>
                      </a:lnTo>
                      <a:lnTo>
                        <a:pt x="56" y="73"/>
                      </a:lnTo>
                      <a:lnTo>
                        <a:pt x="54" y="76"/>
                      </a:lnTo>
                      <a:lnTo>
                        <a:pt x="52" y="78"/>
                      </a:lnTo>
                      <a:lnTo>
                        <a:pt x="52" y="80"/>
                      </a:lnTo>
                      <a:lnTo>
                        <a:pt x="51" y="81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04" name="Freeform 132"/>
                <p:cNvSpPr>
                  <a:spLocks/>
                </p:cNvSpPr>
                <p:nvPr/>
              </p:nvSpPr>
              <p:spPr bwMode="auto">
                <a:xfrm>
                  <a:off x="1833" y="752"/>
                  <a:ext cx="402" cy="522"/>
                </a:xfrm>
                <a:custGeom>
                  <a:avLst/>
                  <a:gdLst/>
                  <a:ahLst/>
                  <a:cxnLst>
                    <a:cxn ang="0">
                      <a:pos x="51" y="81"/>
                    </a:cxn>
                    <a:cxn ang="0">
                      <a:pos x="46" y="83"/>
                    </a:cxn>
                    <a:cxn ang="0">
                      <a:pos x="40" y="83"/>
                    </a:cxn>
                    <a:cxn ang="0">
                      <a:pos x="34" y="83"/>
                    </a:cxn>
                    <a:cxn ang="0">
                      <a:pos x="30" y="81"/>
                    </a:cxn>
                    <a:cxn ang="0">
                      <a:pos x="27" y="78"/>
                    </a:cxn>
                    <a:cxn ang="0">
                      <a:pos x="22" y="73"/>
                    </a:cxn>
                    <a:cxn ang="0">
                      <a:pos x="17" y="68"/>
                    </a:cxn>
                    <a:cxn ang="0">
                      <a:pos x="13" y="63"/>
                    </a:cxn>
                    <a:cxn ang="0">
                      <a:pos x="9" y="60"/>
                    </a:cxn>
                    <a:cxn ang="0">
                      <a:pos x="5" y="55"/>
                    </a:cxn>
                    <a:cxn ang="0">
                      <a:pos x="1" y="51"/>
                    </a:cxn>
                    <a:cxn ang="0">
                      <a:pos x="0" y="47"/>
                    </a:cxn>
                    <a:cxn ang="0">
                      <a:pos x="1" y="42"/>
                    </a:cxn>
                    <a:cxn ang="0">
                      <a:pos x="4" y="37"/>
                    </a:cxn>
                    <a:cxn ang="0">
                      <a:pos x="9" y="30"/>
                    </a:cxn>
                    <a:cxn ang="0">
                      <a:pos x="16" y="23"/>
                    </a:cxn>
                    <a:cxn ang="0">
                      <a:pos x="21" y="20"/>
                    </a:cxn>
                    <a:cxn ang="0">
                      <a:pos x="25" y="16"/>
                    </a:cxn>
                    <a:cxn ang="0">
                      <a:pos x="30" y="13"/>
                    </a:cxn>
                    <a:cxn ang="0">
                      <a:pos x="35" y="9"/>
                    </a:cxn>
                    <a:cxn ang="0">
                      <a:pos x="40" y="7"/>
                    </a:cxn>
                    <a:cxn ang="0">
                      <a:pos x="43" y="4"/>
                    </a:cxn>
                    <a:cxn ang="0">
                      <a:pos x="47" y="2"/>
                    </a:cxn>
                    <a:cxn ang="0">
                      <a:pos x="49" y="1"/>
                    </a:cxn>
                    <a:cxn ang="0">
                      <a:pos x="52" y="0"/>
                    </a:cxn>
                    <a:cxn ang="0">
                      <a:pos x="56" y="0"/>
                    </a:cxn>
                    <a:cxn ang="0">
                      <a:pos x="59" y="1"/>
                    </a:cxn>
                    <a:cxn ang="0">
                      <a:pos x="61" y="4"/>
                    </a:cxn>
                    <a:cxn ang="0">
                      <a:pos x="62" y="8"/>
                    </a:cxn>
                    <a:cxn ang="0">
                      <a:pos x="62" y="13"/>
                    </a:cxn>
                    <a:cxn ang="0">
                      <a:pos x="63" y="19"/>
                    </a:cxn>
                    <a:cxn ang="0">
                      <a:pos x="63" y="25"/>
                    </a:cxn>
                    <a:cxn ang="0">
                      <a:pos x="64" y="32"/>
                    </a:cxn>
                    <a:cxn ang="0">
                      <a:pos x="64" y="38"/>
                    </a:cxn>
                    <a:cxn ang="0">
                      <a:pos x="64" y="42"/>
                    </a:cxn>
                    <a:cxn ang="0">
                      <a:pos x="63" y="46"/>
                    </a:cxn>
                    <a:cxn ang="0">
                      <a:pos x="62" y="52"/>
                    </a:cxn>
                    <a:cxn ang="0">
                      <a:pos x="60" y="60"/>
                    </a:cxn>
                    <a:cxn ang="0">
                      <a:pos x="58" y="68"/>
                    </a:cxn>
                    <a:cxn ang="0">
                      <a:pos x="56" y="73"/>
                    </a:cxn>
                    <a:cxn ang="0">
                      <a:pos x="54" y="76"/>
                    </a:cxn>
                    <a:cxn ang="0">
                      <a:pos x="52" y="78"/>
                    </a:cxn>
                    <a:cxn ang="0">
                      <a:pos x="52" y="80"/>
                    </a:cxn>
                    <a:cxn ang="0">
                      <a:pos x="51" y="81"/>
                    </a:cxn>
                  </a:cxnLst>
                  <a:rect l="0" t="0" r="r" b="b"/>
                  <a:pathLst>
                    <a:path w="64" h="83">
                      <a:moveTo>
                        <a:pt x="51" y="81"/>
                      </a:moveTo>
                      <a:lnTo>
                        <a:pt x="46" y="83"/>
                      </a:lnTo>
                      <a:lnTo>
                        <a:pt x="40" y="83"/>
                      </a:lnTo>
                      <a:lnTo>
                        <a:pt x="34" y="83"/>
                      </a:lnTo>
                      <a:lnTo>
                        <a:pt x="30" y="81"/>
                      </a:lnTo>
                      <a:lnTo>
                        <a:pt x="27" y="78"/>
                      </a:lnTo>
                      <a:lnTo>
                        <a:pt x="22" y="73"/>
                      </a:lnTo>
                      <a:lnTo>
                        <a:pt x="17" y="68"/>
                      </a:lnTo>
                      <a:lnTo>
                        <a:pt x="13" y="63"/>
                      </a:lnTo>
                      <a:lnTo>
                        <a:pt x="9" y="60"/>
                      </a:lnTo>
                      <a:lnTo>
                        <a:pt x="5" y="55"/>
                      </a:lnTo>
                      <a:lnTo>
                        <a:pt x="1" y="51"/>
                      </a:lnTo>
                      <a:lnTo>
                        <a:pt x="0" y="47"/>
                      </a:lnTo>
                      <a:lnTo>
                        <a:pt x="1" y="42"/>
                      </a:lnTo>
                      <a:lnTo>
                        <a:pt x="4" y="37"/>
                      </a:lnTo>
                      <a:lnTo>
                        <a:pt x="9" y="30"/>
                      </a:lnTo>
                      <a:lnTo>
                        <a:pt x="16" y="23"/>
                      </a:lnTo>
                      <a:lnTo>
                        <a:pt x="21" y="20"/>
                      </a:lnTo>
                      <a:lnTo>
                        <a:pt x="25" y="16"/>
                      </a:lnTo>
                      <a:lnTo>
                        <a:pt x="30" y="13"/>
                      </a:lnTo>
                      <a:lnTo>
                        <a:pt x="35" y="9"/>
                      </a:lnTo>
                      <a:lnTo>
                        <a:pt x="40" y="7"/>
                      </a:lnTo>
                      <a:lnTo>
                        <a:pt x="43" y="4"/>
                      </a:lnTo>
                      <a:lnTo>
                        <a:pt x="47" y="2"/>
                      </a:lnTo>
                      <a:lnTo>
                        <a:pt x="49" y="1"/>
                      </a:lnTo>
                      <a:lnTo>
                        <a:pt x="52" y="0"/>
                      </a:lnTo>
                      <a:lnTo>
                        <a:pt x="56" y="0"/>
                      </a:lnTo>
                      <a:lnTo>
                        <a:pt x="59" y="1"/>
                      </a:lnTo>
                      <a:lnTo>
                        <a:pt x="61" y="4"/>
                      </a:lnTo>
                      <a:lnTo>
                        <a:pt x="62" y="8"/>
                      </a:lnTo>
                      <a:lnTo>
                        <a:pt x="62" y="13"/>
                      </a:lnTo>
                      <a:lnTo>
                        <a:pt x="63" y="19"/>
                      </a:lnTo>
                      <a:lnTo>
                        <a:pt x="63" y="25"/>
                      </a:lnTo>
                      <a:lnTo>
                        <a:pt x="64" y="32"/>
                      </a:lnTo>
                      <a:lnTo>
                        <a:pt x="64" y="38"/>
                      </a:lnTo>
                      <a:lnTo>
                        <a:pt x="64" y="42"/>
                      </a:lnTo>
                      <a:lnTo>
                        <a:pt x="63" y="46"/>
                      </a:lnTo>
                      <a:lnTo>
                        <a:pt x="62" y="52"/>
                      </a:lnTo>
                      <a:lnTo>
                        <a:pt x="60" y="60"/>
                      </a:lnTo>
                      <a:lnTo>
                        <a:pt x="58" y="68"/>
                      </a:lnTo>
                      <a:lnTo>
                        <a:pt x="56" y="73"/>
                      </a:lnTo>
                      <a:lnTo>
                        <a:pt x="54" y="76"/>
                      </a:lnTo>
                      <a:lnTo>
                        <a:pt x="52" y="78"/>
                      </a:lnTo>
                      <a:lnTo>
                        <a:pt x="52" y="80"/>
                      </a:lnTo>
                      <a:lnTo>
                        <a:pt x="51" y="8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05" name="Freeform 133"/>
                <p:cNvSpPr>
                  <a:spLocks/>
                </p:cNvSpPr>
                <p:nvPr/>
              </p:nvSpPr>
              <p:spPr bwMode="auto">
                <a:xfrm>
                  <a:off x="1959" y="890"/>
                  <a:ext cx="182" cy="138"/>
                </a:xfrm>
                <a:custGeom>
                  <a:avLst/>
                  <a:gdLst/>
                  <a:ahLst/>
                  <a:cxnLst>
                    <a:cxn ang="0">
                      <a:pos x="0" y="20"/>
                    </a:cxn>
                    <a:cxn ang="0">
                      <a:pos x="4" y="15"/>
                    </a:cxn>
                    <a:cxn ang="0">
                      <a:pos x="9" y="11"/>
                    </a:cxn>
                    <a:cxn ang="0">
                      <a:pos x="13" y="6"/>
                    </a:cxn>
                    <a:cxn ang="0">
                      <a:pos x="18" y="3"/>
                    </a:cxn>
                    <a:cxn ang="0">
                      <a:pos x="22" y="1"/>
                    </a:cxn>
                    <a:cxn ang="0">
                      <a:pos x="26" y="0"/>
                    </a:cxn>
                    <a:cxn ang="0">
                      <a:pos x="28" y="1"/>
                    </a:cxn>
                    <a:cxn ang="0">
                      <a:pos x="29" y="6"/>
                    </a:cxn>
                    <a:cxn ang="0">
                      <a:pos x="28" y="13"/>
                    </a:cxn>
                    <a:cxn ang="0">
                      <a:pos x="28" y="18"/>
                    </a:cxn>
                    <a:cxn ang="0">
                      <a:pos x="28" y="21"/>
                    </a:cxn>
                    <a:cxn ang="0">
                      <a:pos x="28" y="22"/>
                    </a:cxn>
                  </a:cxnLst>
                  <a:rect l="0" t="0" r="r" b="b"/>
                  <a:pathLst>
                    <a:path w="29" h="22">
                      <a:moveTo>
                        <a:pt x="0" y="20"/>
                      </a:moveTo>
                      <a:lnTo>
                        <a:pt x="4" y="15"/>
                      </a:lnTo>
                      <a:lnTo>
                        <a:pt x="9" y="11"/>
                      </a:lnTo>
                      <a:lnTo>
                        <a:pt x="13" y="6"/>
                      </a:lnTo>
                      <a:lnTo>
                        <a:pt x="18" y="3"/>
                      </a:lnTo>
                      <a:lnTo>
                        <a:pt x="22" y="1"/>
                      </a:lnTo>
                      <a:lnTo>
                        <a:pt x="26" y="0"/>
                      </a:lnTo>
                      <a:lnTo>
                        <a:pt x="28" y="1"/>
                      </a:lnTo>
                      <a:lnTo>
                        <a:pt x="29" y="6"/>
                      </a:lnTo>
                      <a:lnTo>
                        <a:pt x="28" y="13"/>
                      </a:lnTo>
                      <a:lnTo>
                        <a:pt x="28" y="18"/>
                      </a:lnTo>
                      <a:lnTo>
                        <a:pt x="28" y="21"/>
                      </a:lnTo>
                      <a:lnTo>
                        <a:pt x="28" y="22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806" name="Group 134"/>
              <p:cNvGrpSpPr>
                <a:grpSpLocks/>
              </p:cNvGrpSpPr>
              <p:nvPr/>
            </p:nvGrpSpPr>
            <p:grpSpPr bwMode="auto">
              <a:xfrm flipH="1">
                <a:off x="2717" y="82"/>
                <a:ext cx="595" cy="438"/>
                <a:chOff x="2179" y="221"/>
                <a:chExt cx="595" cy="438"/>
              </a:xfrm>
            </p:grpSpPr>
            <p:grpSp>
              <p:nvGrpSpPr>
                <p:cNvPr id="28807" name="Group 135"/>
                <p:cNvGrpSpPr>
                  <a:grpSpLocks/>
                </p:cNvGrpSpPr>
                <p:nvPr/>
              </p:nvGrpSpPr>
              <p:grpSpPr bwMode="auto">
                <a:xfrm>
                  <a:off x="2432" y="221"/>
                  <a:ext cx="342" cy="346"/>
                  <a:chOff x="2235" y="614"/>
                  <a:chExt cx="547" cy="553"/>
                </a:xfrm>
              </p:grpSpPr>
              <p:sp>
                <p:nvSpPr>
                  <p:cNvPr id="28808" name="Freeform 136"/>
                  <p:cNvSpPr>
                    <a:spLocks/>
                  </p:cNvSpPr>
                  <p:nvPr/>
                </p:nvSpPr>
                <p:spPr bwMode="auto">
                  <a:xfrm>
                    <a:off x="2235" y="614"/>
                    <a:ext cx="547" cy="553"/>
                  </a:xfrm>
                  <a:custGeom>
                    <a:avLst/>
                    <a:gdLst/>
                    <a:ahLst/>
                    <a:cxnLst>
                      <a:cxn ang="0">
                        <a:pos x="21" y="10"/>
                      </a:cxn>
                      <a:cxn ang="0">
                        <a:pos x="30" y="8"/>
                      </a:cxn>
                      <a:cxn ang="0">
                        <a:pos x="38" y="6"/>
                      </a:cxn>
                      <a:cxn ang="0">
                        <a:pos x="44" y="5"/>
                      </a:cxn>
                      <a:cxn ang="0">
                        <a:pos x="49" y="4"/>
                      </a:cxn>
                      <a:cxn ang="0">
                        <a:pos x="55" y="3"/>
                      </a:cxn>
                      <a:cxn ang="0">
                        <a:pos x="64" y="1"/>
                      </a:cxn>
                      <a:cxn ang="0">
                        <a:pos x="72" y="0"/>
                      </a:cxn>
                      <a:cxn ang="0">
                        <a:pos x="78" y="0"/>
                      </a:cxn>
                      <a:cxn ang="0">
                        <a:pos x="81" y="1"/>
                      </a:cxn>
                      <a:cxn ang="0">
                        <a:pos x="85" y="2"/>
                      </a:cxn>
                      <a:cxn ang="0">
                        <a:pos x="87" y="5"/>
                      </a:cxn>
                      <a:cxn ang="0">
                        <a:pos x="87" y="10"/>
                      </a:cxn>
                      <a:cxn ang="0">
                        <a:pos x="87" y="14"/>
                      </a:cxn>
                      <a:cxn ang="0">
                        <a:pos x="85" y="18"/>
                      </a:cxn>
                      <a:cxn ang="0">
                        <a:pos x="84" y="23"/>
                      </a:cxn>
                      <a:cxn ang="0">
                        <a:pos x="82" y="27"/>
                      </a:cxn>
                      <a:cxn ang="0">
                        <a:pos x="80" y="32"/>
                      </a:cxn>
                      <a:cxn ang="0">
                        <a:pos x="79" y="36"/>
                      </a:cxn>
                      <a:cxn ang="0">
                        <a:pos x="77" y="40"/>
                      </a:cxn>
                      <a:cxn ang="0">
                        <a:pos x="75" y="43"/>
                      </a:cxn>
                      <a:cxn ang="0">
                        <a:pos x="72" y="50"/>
                      </a:cxn>
                      <a:cxn ang="0">
                        <a:pos x="69" y="59"/>
                      </a:cxn>
                      <a:cxn ang="0">
                        <a:pos x="66" y="66"/>
                      </a:cxn>
                      <a:cxn ang="0">
                        <a:pos x="63" y="71"/>
                      </a:cxn>
                      <a:cxn ang="0">
                        <a:pos x="60" y="74"/>
                      </a:cxn>
                      <a:cxn ang="0">
                        <a:pos x="56" y="78"/>
                      </a:cxn>
                      <a:cxn ang="0">
                        <a:pos x="52" y="82"/>
                      </a:cxn>
                      <a:cxn ang="0">
                        <a:pos x="49" y="85"/>
                      </a:cxn>
                      <a:cxn ang="0">
                        <a:pos x="46" y="86"/>
                      </a:cxn>
                      <a:cxn ang="0">
                        <a:pos x="44" y="88"/>
                      </a:cxn>
                      <a:cxn ang="0">
                        <a:pos x="40" y="88"/>
                      </a:cxn>
                      <a:cxn ang="0">
                        <a:pos x="36" y="88"/>
                      </a:cxn>
                      <a:cxn ang="0">
                        <a:pos x="30" y="85"/>
                      </a:cxn>
                      <a:cxn ang="0">
                        <a:pos x="24" y="80"/>
                      </a:cxn>
                      <a:cxn ang="0">
                        <a:pos x="18" y="75"/>
                      </a:cxn>
                      <a:cxn ang="0">
                        <a:pos x="15" y="71"/>
                      </a:cxn>
                      <a:cxn ang="0">
                        <a:pos x="12" y="68"/>
                      </a:cxn>
                      <a:cxn ang="0">
                        <a:pos x="8" y="63"/>
                      </a:cxn>
                      <a:cxn ang="0">
                        <a:pos x="5" y="57"/>
                      </a:cxn>
                      <a:cxn ang="0">
                        <a:pos x="3" y="50"/>
                      </a:cxn>
                      <a:cxn ang="0">
                        <a:pos x="2" y="46"/>
                      </a:cxn>
                      <a:cxn ang="0">
                        <a:pos x="1" y="42"/>
                      </a:cxn>
                      <a:cxn ang="0">
                        <a:pos x="1" y="38"/>
                      </a:cxn>
                      <a:cxn ang="0">
                        <a:pos x="0" y="34"/>
                      </a:cxn>
                      <a:cxn ang="0">
                        <a:pos x="0" y="30"/>
                      </a:cxn>
                      <a:cxn ang="0">
                        <a:pos x="0" y="26"/>
                      </a:cxn>
                      <a:cxn ang="0">
                        <a:pos x="1" y="23"/>
                      </a:cxn>
                      <a:cxn ang="0">
                        <a:pos x="2" y="20"/>
                      </a:cxn>
                      <a:cxn ang="0">
                        <a:pos x="8" y="16"/>
                      </a:cxn>
                      <a:cxn ang="0">
                        <a:pos x="14" y="13"/>
                      </a:cxn>
                      <a:cxn ang="0">
                        <a:pos x="19" y="11"/>
                      </a:cxn>
                      <a:cxn ang="0">
                        <a:pos x="21" y="10"/>
                      </a:cxn>
                    </a:cxnLst>
                    <a:rect l="0" t="0" r="r" b="b"/>
                    <a:pathLst>
                      <a:path w="87" h="88">
                        <a:moveTo>
                          <a:pt x="21" y="10"/>
                        </a:moveTo>
                        <a:lnTo>
                          <a:pt x="30" y="8"/>
                        </a:lnTo>
                        <a:lnTo>
                          <a:pt x="38" y="6"/>
                        </a:lnTo>
                        <a:lnTo>
                          <a:pt x="44" y="5"/>
                        </a:lnTo>
                        <a:lnTo>
                          <a:pt x="49" y="4"/>
                        </a:lnTo>
                        <a:lnTo>
                          <a:pt x="55" y="3"/>
                        </a:lnTo>
                        <a:lnTo>
                          <a:pt x="64" y="1"/>
                        </a:lnTo>
                        <a:lnTo>
                          <a:pt x="72" y="0"/>
                        </a:lnTo>
                        <a:lnTo>
                          <a:pt x="78" y="0"/>
                        </a:lnTo>
                        <a:lnTo>
                          <a:pt x="81" y="1"/>
                        </a:lnTo>
                        <a:lnTo>
                          <a:pt x="85" y="2"/>
                        </a:lnTo>
                        <a:lnTo>
                          <a:pt x="87" y="5"/>
                        </a:lnTo>
                        <a:lnTo>
                          <a:pt x="87" y="10"/>
                        </a:lnTo>
                        <a:lnTo>
                          <a:pt x="87" y="14"/>
                        </a:lnTo>
                        <a:lnTo>
                          <a:pt x="85" y="18"/>
                        </a:lnTo>
                        <a:lnTo>
                          <a:pt x="84" y="23"/>
                        </a:lnTo>
                        <a:lnTo>
                          <a:pt x="82" y="27"/>
                        </a:lnTo>
                        <a:lnTo>
                          <a:pt x="80" y="32"/>
                        </a:lnTo>
                        <a:lnTo>
                          <a:pt x="79" y="36"/>
                        </a:lnTo>
                        <a:lnTo>
                          <a:pt x="77" y="40"/>
                        </a:lnTo>
                        <a:lnTo>
                          <a:pt x="75" y="43"/>
                        </a:lnTo>
                        <a:lnTo>
                          <a:pt x="72" y="50"/>
                        </a:lnTo>
                        <a:lnTo>
                          <a:pt x="69" y="59"/>
                        </a:lnTo>
                        <a:lnTo>
                          <a:pt x="66" y="66"/>
                        </a:lnTo>
                        <a:lnTo>
                          <a:pt x="63" y="71"/>
                        </a:lnTo>
                        <a:lnTo>
                          <a:pt x="60" y="74"/>
                        </a:lnTo>
                        <a:lnTo>
                          <a:pt x="56" y="78"/>
                        </a:lnTo>
                        <a:lnTo>
                          <a:pt x="52" y="82"/>
                        </a:lnTo>
                        <a:lnTo>
                          <a:pt x="49" y="85"/>
                        </a:lnTo>
                        <a:lnTo>
                          <a:pt x="46" y="86"/>
                        </a:lnTo>
                        <a:lnTo>
                          <a:pt x="44" y="88"/>
                        </a:lnTo>
                        <a:lnTo>
                          <a:pt x="40" y="88"/>
                        </a:lnTo>
                        <a:lnTo>
                          <a:pt x="36" y="88"/>
                        </a:lnTo>
                        <a:lnTo>
                          <a:pt x="30" y="85"/>
                        </a:lnTo>
                        <a:lnTo>
                          <a:pt x="24" y="80"/>
                        </a:lnTo>
                        <a:lnTo>
                          <a:pt x="18" y="75"/>
                        </a:lnTo>
                        <a:lnTo>
                          <a:pt x="15" y="71"/>
                        </a:lnTo>
                        <a:lnTo>
                          <a:pt x="12" y="68"/>
                        </a:lnTo>
                        <a:lnTo>
                          <a:pt x="8" y="63"/>
                        </a:lnTo>
                        <a:lnTo>
                          <a:pt x="5" y="57"/>
                        </a:lnTo>
                        <a:lnTo>
                          <a:pt x="3" y="50"/>
                        </a:lnTo>
                        <a:lnTo>
                          <a:pt x="2" y="46"/>
                        </a:lnTo>
                        <a:lnTo>
                          <a:pt x="1" y="42"/>
                        </a:lnTo>
                        <a:lnTo>
                          <a:pt x="1" y="38"/>
                        </a:lnTo>
                        <a:lnTo>
                          <a:pt x="0" y="34"/>
                        </a:lnTo>
                        <a:lnTo>
                          <a:pt x="0" y="30"/>
                        </a:lnTo>
                        <a:lnTo>
                          <a:pt x="0" y="26"/>
                        </a:lnTo>
                        <a:lnTo>
                          <a:pt x="1" y="23"/>
                        </a:lnTo>
                        <a:lnTo>
                          <a:pt x="2" y="20"/>
                        </a:lnTo>
                        <a:lnTo>
                          <a:pt x="8" y="16"/>
                        </a:lnTo>
                        <a:lnTo>
                          <a:pt x="14" y="13"/>
                        </a:lnTo>
                        <a:lnTo>
                          <a:pt x="19" y="11"/>
                        </a:lnTo>
                        <a:lnTo>
                          <a:pt x="21" y="10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8809" name="Freeform 137"/>
                  <p:cNvSpPr>
                    <a:spLocks/>
                  </p:cNvSpPr>
                  <p:nvPr/>
                </p:nvSpPr>
                <p:spPr bwMode="auto">
                  <a:xfrm>
                    <a:off x="2235" y="614"/>
                    <a:ext cx="547" cy="553"/>
                  </a:xfrm>
                  <a:custGeom>
                    <a:avLst/>
                    <a:gdLst/>
                    <a:ahLst/>
                    <a:cxnLst>
                      <a:cxn ang="0">
                        <a:pos x="21" y="10"/>
                      </a:cxn>
                      <a:cxn ang="0">
                        <a:pos x="30" y="8"/>
                      </a:cxn>
                      <a:cxn ang="0">
                        <a:pos x="38" y="6"/>
                      </a:cxn>
                      <a:cxn ang="0">
                        <a:pos x="44" y="5"/>
                      </a:cxn>
                      <a:cxn ang="0">
                        <a:pos x="49" y="4"/>
                      </a:cxn>
                      <a:cxn ang="0">
                        <a:pos x="55" y="3"/>
                      </a:cxn>
                      <a:cxn ang="0">
                        <a:pos x="64" y="1"/>
                      </a:cxn>
                      <a:cxn ang="0">
                        <a:pos x="72" y="0"/>
                      </a:cxn>
                      <a:cxn ang="0">
                        <a:pos x="78" y="0"/>
                      </a:cxn>
                      <a:cxn ang="0">
                        <a:pos x="81" y="1"/>
                      </a:cxn>
                      <a:cxn ang="0">
                        <a:pos x="85" y="2"/>
                      </a:cxn>
                      <a:cxn ang="0">
                        <a:pos x="87" y="5"/>
                      </a:cxn>
                      <a:cxn ang="0">
                        <a:pos x="87" y="10"/>
                      </a:cxn>
                      <a:cxn ang="0">
                        <a:pos x="87" y="14"/>
                      </a:cxn>
                      <a:cxn ang="0">
                        <a:pos x="85" y="18"/>
                      </a:cxn>
                      <a:cxn ang="0">
                        <a:pos x="84" y="23"/>
                      </a:cxn>
                      <a:cxn ang="0">
                        <a:pos x="82" y="27"/>
                      </a:cxn>
                      <a:cxn ang="0">
                        <a:pos x="80" y="32"/>
                      </a:cxn>
                      <a:cxn ang="0">
                        <a:pos x="79" y="36"/>
                      </a:cxn>
                      <a:cxn ang="0">
                        <a:pos x="77" y="40"/>
                      </a:cxn>
                      <a:cxn ang="0">
                        <a:pos x="75" y="43"/>
                      </a:cxn>
                      <a:cxn ang="0">
                        <a:pos x="72" y="50"/>
                      </a:cxn>
                      <a:cxn ang="0">
                        <a:pos x="69" y="59"/>
                      </a:cxn>
                      <a:cxn ang="0">
                        <a:pos x="66" y="66"/>
                      </a:cxn>
                      <a:cxn ang="0">
                        <a:pos x="63" y="71"/>
                      </a:cxn>
                      <a:cxn ang="0">
                        <a:pos x="60" y="74"/>
                      </a:cxn>
                      <a:cxn ang="0">
                        <a:pos x="56" y="78"/>
                      </a:cxn>
                      <a:cxn ang="0">
                        <a:pos x="52" y="82"/>
                      </a:cxn>
                      <a:cxn ang="0">
                        <a:pos x="49" y="85"/>
                      </a:cxn>
                      <a:cxn ang="0">
                        <a:pos x="46" y="86"/>
                      </a:cxn>
                      <a:cxn ang="0">
                        <a:pos x="44" y="88"/>
                      </a:cxn>
                      <a:cxn ang="0">
                        <a:pos x="40" y="88"/>
                      </a:cxn>
                      <a:cxn ang="0">
                        <a:pos x="36" y="88"/>
                      </a:cxn>
                      <a:cxn ang="0">
                        <a:pos x="30" y="85"/>
                      </a:cxn>
                      <a:cxn ang="0">
                        <a:pos x="24" y="80"/>
                      </a:cxn>
                      <a:cxn ang="0">
                        <a:pos x="18" y="75"/>
                      </a:cxn>
                      <a:cxn ang="0">
                        <a:pos x="15" y="71"/>
                      </a:cxn>
                      <a:cxn ang="0">
                        <a:pos x="12" y="68"/>
                      </a:cxn>
                      <a:cxn ang="0">
                        <a:pos x="8" y="63"/>
                      </a:cxn>
                      <a:cxn ang="0">
                        <a:pos x="5" y="57"/>
                      </a:cxn>
                      <a:cxn ang="0">
                        <a:pos x="3" y="50"/>
                      </a:cxn>
                      <a:cxn ang="0">
                        <a:pos x="2" y="46"/>
                      </a:cxn>
                      <a:cxn ang="0">
                        <a:pos x="1" y="42"/>
                      </a:cxn>
                      <a:cxn ang="0">
                        <a:pos x="1" y="38"/>
                      </a:cxn>
                      <a:cxn ang="0">
                        <a:pos x="0" y="34"/>
                      </a:cxn>
                      <a:cxn ang="0">
                        <a:pos x="0" y="30"/>
                      </a:cxn>
                      <a:cxn ang="0">
                        <a:pos x="0" y="26"/>
                      </a:cxn>
                      <a:cxn ang="0">
                        <a:pos x="1" y="23"/>
                      </a:cxn>
                      <a:cxn ang="0">
                        <a:pos x="2" y="20"/>
                      </a:cxn>
                      <a:cxn ang="0">
                        <a:pos x="8" y="16"/>
                      </a:cxn>
                      <a:cxn ang="0">
                        <a:pos x="14" y="13"/>
                      </a:cxn>
                      <a:cxn ang="0">
                        <a:pos x="19" y="11"/>
                      </a:cxn>
                      <a:cxn ang="0">
                        <a:pos x="21" y="10"/>
                      </a:cxn>
                    </a:cxnLst>
                    <a:rect l="0" t="0" r="r" b="b"/>
                    <a:pathLst>
                      <a:path w="87" h="88">
                        <a:moveTo>
                          <a:pt x="21" y="10"/>
                        </a:moveTo>
                        <a:lnTo>
                          <a:pt x="30" y="8"/>
                        </a:lnTo>
                        <a:lnTo>
                          <a:pt x="38" y="6"/>
                        </a:lnTo>
                        <a:lnTo>
                          <a:pt x="44" y="5"/>
                        </a:lnTo>
                        <a:lnTo>
                          <a:pt x="49" y="4"/>
                        </a:lnTo>
                        <a:lnTo>
                          <a:pt x="55" y="3"/>
                        </a:lnTo>
                        <a:lnTo>
                          <a:pt x="64" y="1"/>
                        </a:lnTo>
                        <a:lnTo>
                          <a:pt x="72" y="0"/>
                        </a:lnTo>
                        <a:lnTo>
                          <a:pt x="78" y="0"/>
                        </a:lnTo>
                        <a:lnTo>
                          <a:pt x="81" y="1"/>
                        </a:lnTo>
                        <a:lnTo>
                          <a:pt x="85" y="2"/>
                        </a:lnTo>
                        <a:lnTo>
                          <a:pt x="87" y="5"/>
                        </a:lnTo>
                        <a:lnTo>
                          <a:pt x="87" y="10"/>
                        </a:lnTo>
                        <a:lnTo>
                          <a:pt x="87" y="14"/>
                        </a:lnTo>
                        <a:lnTo>
                          <a:pt x="85" y="18"/>
                        </a:lnTo>
                        <a:lnTo>
                          <a:pt x="84" y="23"/>
                        </a:lnTo>
                        <a:lnTo>
                          <a:pt x="82" y="27"/>
                        </a:lnTo>
                        <a:lnTo>
                          <a:pt x="80" y="32"/>
                        </a:lnTo>
                        <a:lnTo>
                          <a:pt x="79" y="36"/>
                        </a:lnTo>
                        <a:lnTo>
                          <a:pt x="77" y="40"/>
                        </a:lnTo>
                        <a:lnTo>
                          <a:pt x="75" y="43"/>
                        </a:lnTo>
                        <a:lnTo>
                          <a:pt x="72" y="50"/>
                        </a:lnTo>
                        <a:lnTo>
                          <a:pt x="69" y="59"/>
                        </a:lnTo>
                        <a:lnTo>
                          <a:pt x="66" y="66"/>
                        </a:lnTo>
                        <a:lnTo>
                          <a:pt x="63" y="71"/>
                        </a:lnTo>
                        <a:lnTo>
                          <a:pt x="60" y="74"/>
                        </a:lnTo>
                        <a:lnTo>
                          <a:pt x="56" y="78"/>
                        </a:lnTo>
                        <a:lnTo>
                          <a:pt x="52" y="82"/>
                        </a:lnTo>
                        <a:lnTo>
                          <a:pt x="49" y="85"/>
                        </a:lnTo>
                        <a:lnTo>
                          <a:pt x="46" y="86"/>
                        </a:lnTo>
                        <a:lnTo>
                          <a:pt x="44" y="88"/>
                        </a:lnTo>
                        <a:lnTo>
                          <a:pt x="40" y="88"/>
                        </a:lnTo>
                        <a:lnTo>
                          <a:pt x="36" y="88"/>
                        </a:lnTo>
                        <a:lnTo>
                          <a:pt x="30" y="85"/>
                        </a:lnTo>
                        <a:lnTo>
                          <a:pt x="24" y="80"/>
                        </a:lnTo>
                        <a:lnTo>
                          <a:pt x="18" y="75"/>
                        </a:lnTo>
                        <a:lnTo>
                          <a:pt x="15" y="71"/>
                        </a:lnTo>
                        <a:lnTo>
                          <a:pt x="12" y="68"/>
                        </a:lnTo>
                        <a:lnTo>
                          <a:pt x="8" y="63"/>
                        </a:lnTo>
                        <a:lnTo>
                          <a:pt x="5" y="57"/>
                        </a:lnTo>
                        <a:lnTo>
                          <a:pt x="3" y="50"/>
                        </a:lnTo>
                        <a:lnTo>
                          <a:pt x="2" y="46"/>
                        </a:lnTo>
                        <a:lnTo>
                          <a:pt x="1" y="42"/>
                        </a:lnTo>
                        <a:lnTo>
                          <a:pt x="1" y="38"/>
                        </a:lnTo>
                        <a:lnTo>
                          <a:pt x="0" y="34"/>
                        </a:lnTo>
                        <a:lnTo>
                          <a:pt x="0" y="30"/>
                        </a:lnTo>
                        <a:lnTo>
                          <a:pt x="0" y="26"/>
                        </a:lnTo>
                        <a:lnTo>
                          <a:pt x="1" y="23"/>
                        </a:lnTo>
                        <a:lnTo>
                          <a:pt x="2" y="20"/>
                        </a:lnTo>
                        <a:lnTo>
                          <a:pt x="8" y="16"/>
                        </a:lnTo>
                        <a:lnTo>
                          <a:pt x="14" y="13"/>
                        </a:lnTo>
                        <a:lnTo>
                          <a:pt x="19" y="11"/>
                        </a:lnTo>
                        <a:lnTo>
                          <a:pt x="21" y="1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8810" name="Freeform 138"/>
                  <p:cNvSpPr>
                    <a:spLocks/>
                  </p:cNvSpPr>
                  <p:nvPr/>
                </p:nvSpPr>
                <p:spPr bwMode="auto">
                  <a:xfrm>
                    <a:off x="2336" y="721"/>
                    <a:ext cx="352" cy="207"/>
                  </a:xfrm>
                  <a:custGeom>
                    <a:avLst/>
                    <a:gdLst/>
                    <a:ahLst/>
                    <a:cxnLst>
                      <a:cxn ang="0">
                        <a:pos x="5" y="33"/>
                      </a:cxn>
                      <a:cxn ang="0">
                        <a:pos x="3" y="30"/>
                      </a:cxn>
                      <a:cxn ang="0">
                        <a:pos x="1" y="25"/>
                      </a:cxn>
                      <a:cxn ang="0">
                        <a:pos x="0" y="21"/>
                      </a:cxn>
                      <a:cxn ang="0">
                        <a:pos x="1" y="17"/>
                      </a:cxn>
                      <a:cxn ang="0">
                        <a:pos x="5" y="14"/>
                      </a:cxn>
                      <a:cxn ang="0">
                        <a:pos x="12" y="11"/>
                      </a:cxn>
                      <a:cxn ang="0">
                        <a:pos x="19" y="9"/>
                      </a:cxn>
                      <a:cxn ang="0">
                        <a:pos x="24" y="7"/>
                      </a:cxn>
                      <a:cxn ang="0">
                        <a:pos x="30" y="5"/>
                      </a:cxn>
                      <a:cxn ang="0">
                        <a:pos x="39" y="3"/>
                      </a:cxn>
                      <a:cxn ang="0">
                        <a:pos x="47" y="1"/>
                      </a:cxn>
                      <a:cxn ang="0">
                        <a:pos x="51" y="0"/>
                      </a:cxn>
                      <a:cxn ang="0">
                        <a:pos x="53" y="1"/>
                      </a:cxn>
                      <a:cxn ang="0">
                        <a:pos x="55" y="2"/>
                      </a:cxn>
                      <a:cxn ang="0">
                        <a:pos x="56" y="3"/>
                      </a:cxn>
                      <a:cxn ang="0">
                        <a:pos x="56" y="5"/>
                      </a:cxn>
                    </a:cxnLst>
                    <a:rect l="0" t="0" r="r" b="b"/>
                    <a:pathLst>
                      <a:path w="56" h="33">
                        <a:moveTo>
                          <a:pt x="5" y="33"/>
                        </a:moveTo>
                        <a:lnTo>
                          <a:pt x="3" y="30"/>
                        </a:lnTo>
                        <a:lnTo>
                          <a:pt x="1" y="25"/>
                        </a:lnTo>
                        <a:lnTo>
                          <a:pt x="0" y="21"/>
                        </a:lnTo>
                        <a:lnTo>
                          <a:pt x="1" y="17"/>
                        </a:lnTo>
                        <a:lnTo>
                          <a:pt x="5" y="14"/>
                        </a:lnTo>
                        <a:lnTo>
                          <a:pt x="12" y="11"/>
                        </a:lnTo>
                        <a:lnTo>
                          <a:pt x="19" y="9"/>
                        </a:lnTo>
                        <a:lnTo>
                          <a:pt x="24" y="7"/>
                        </a:lnTo>
                        <a:lnTo>
                          <a:pt x="30" y="5"/>
                        </a:lnTo>
                        <a:lnTo>
                          <a:pt x="39" y="3"/>
                        </a:lnTo>
                        <a:lnTo>
                          <a:pt x="47" y="1"/>
                        </a:lnTo>
                        <a:lnTo>
                          <a:pt x="51" y="0"/>
                        </a:lnTo>
                        <a:lnTo>
                          <a:pt x="53" y="1"/>
                        </a:lnTo>
                        <a:lnTo>
                          <a:pt x="55" y="2"/>
                        </a:lnTo>
                        <a:lnTo>
                          <a:pt x="56" y="3"/>
                        </a:lnTo>
                        <a:lnTo>
                          <a:pt x="56" y="5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28811" name="Group 139"/>
                <p:cNvGrpSpPr>
                  <a:grpSpLocks/>
                </p:cNvGrpSpPr>
                <p:nvPr/>
              </p:nvGrpSpPr>
              <p:grpSpPr bwMode="auto">
                <a:xfrm>
                  <a:off x="2179" y="340"/>
                  <a:ext cx="246" cy="319"/>
                  <a:chOff x="1833" y="752"/>
                  <a:chExt cx="402" cy="522"/>
                </a:xfrm>
              </p:grpSpPr>
              <p:sp>
                <p:nvSpPr>
                  <p:cNvPr id="28812" name="Freeform 140"/>
                  <p:cNvSpPr>
                    <a:spLocks/>
                  </p:cNvSpPr>
                  <p:nvPr/>
                </p:nvSpPr>
                <p:spPr bwMode="auto">
                  <a:xfrm>
                    <a:off x="1833" y="752"/>
                    <a:ext cx="402" cy="522"/>
                  </a:xfrm>
                  <a:custGeom>
                    <a:avLst/>
                    <a:gdLst/>
                    <a:ahLst/>
                    <a:cxnLst>
                      <a:cxn ang="0">
                        <a:pos x="51" y="81"/>
                      </a:cxn>
                      <a:cxn ang="0">
                        <a:pos x="46" y="83"/>
                      </a:cxn>
                      <a:cxn ang="0">
                        <a:pos x="40" y="83"/>
                      </a:cxn>
                      <a:cxn ang="0">
                        <a:pos x="34" y="83"/>
                      </a:cxn>
                      <a:cxn ang="0">
                        <a:pos x="30" y="81"/>
                      </a:cxn>
                      <a:cxn ang="0">
                        <a:pos x="27" y="78"/>
                      </a:cxn>
                      <a:cxn ang="0">
                        <a:pos x="22" y="73"/>
                      </a:cxn>
                      <a:cxn ang="0">
                        <a:pos x="17" y="68"/>
                      </a:cxn>
                      <a:cxn ang="0">
                        <a:pos x="13" y="63"/>
                      </a:cxn>
                      <a:cxn ang="0">
                        <a:pos x="9" y="60"/>
                      </a:cxn>
                      <a:cxn ang="0">
                        <a:pos x="5" y="55"/>
                      </a:cxn>
                      <a:cxn ang="0">
                        <a:pos x="1" y="51"/>
                      </a:cxn>
                      <a:cxn ang="0">
                        <a:pos x="0" y="47"/>
                      </a:cxn>
                      <a:cxn ang="0">
                        <a:pos x="1" y="42"/>
                      </a:cxn>
                      <a:cxn ang="0">
                        <a:pos x="4" y="37"/>
                      </a:cxn>
                      <a:cxn ang="0">
                        <a:pos x="9" y="30"/>
                      </a:cxn>
                      <a:cxn ang="0">
                        <a:pos x="16" y="23"/>
                      </a:cxn>
                      <a:cxn ang="0">
                        <a:pos x="21" y="20"/>
                      </a:cxn>
                      <a:cxn ang="0">
                        <a:pos x="25" y="16"/>
                      </a:cxn>
                      <a:cxn ang="0">
                        <a:pos x="30" y="13"/>
                      </a:cxn>
                      <a:cxn ang="0">
                        <a:pos x="35" y="9"/>
                      </a:cxn>
                      <a:cxn ang="0">
                        <a:pos x="40" y="7"/>
                      </a:cxn>
                      <a:cxn ang="0">
                        <a:pos x="43" y="4"/>
                      </a:cxn>
                      <a:cxn ang="0">
                        <a:pos x="47" y="2"/>
                      </a:cxn>
                      <a:cxn ang="0">
                        <a:pos x="49" y="1"/>
                      </a:cxn>
                      <a:cxn ang="0">
                        <a:pos x="52" y="0"/>
                      </a:cxn>
                      <a:cxn ang="0">
                        <a:pos x="56" y="0"/>
                      </a:cxn>
                      <a:cxn ang="0">
                        <a:pos x="59" y="1"/>
                      </a:cxn>
                      <a:cxn ang="0">
                        <a:pos x="61" y="4"/>
                      </a:cxn>
                      <a:cxn ang="0">
                        <a:pos x="62" y="8"/>
                      </a:cxn>
                      <a:cxn ang="0">
                        <a:pos x="62" y="13"/>
                      </a:cxn>
                      <a:cxn ang="0">
                        <a:pos x="63" y="19"/>
                      </a:cxn>
                      <a:cxn ang="0">
                        <a:pos x="63" y="25"/>
                      </a:cxn>
                      <a:cxn ang="0">
                        <a:pos x="64" y="32"/>
                      </a:cxn>
                      <a:cxn ang="0">
                        <a:pos x="64" y="38"/>
                      </a:cxn>
                      <a:cxn ang="0">
                        <a:pos x="64" y="42"/>
                      </a:cxn>
                      <a:cxn ang="0">
                        <a:pos x="63" y="46"/>
                      </a:cxn>
                      <a:cxn ang="0">
                        <a:pos x="62" y="52"/>
                      </a:cxn>
                      <a:cxn ang="0">
                        <a:pos x="60" y="60"/>
                      </a:cxn>
                      <a:cxn ang="0">
                        <a:pos x="58" y="68"/>
                      </a:cxn>
                      <a:cxn ang="0">
                        <a:pos x="56" y="73"/>
                      </a:cxn>
                      <a:cxn ang="0">
                        <a:pos x="54" y="76"/>
                      </a:cxn>
                      <a:cxn ang="0">
                        <a:pos x="52" y="78"/>
                      </a:cxn>
                      <a:cxn ang="0">
                        <a:pos x="52" y="80"/>
                      </a:cxn>
                      <a:cxn ang="0">
                        <a:pos x="51" y="81"/>
                      </a:cxn>
                    </a:cxnLst>
                    <a:rect l="0" t="0" r="r" b="b"/>
                    <a:pathLst>
                      <a:path w="64" h="83">
                        <a:moveTo>
                          <a:pt x="51" y="81"/>
                        </a:moveTo>
                        <a:lnTo>
                          <a:pt x="46" y="83"/>
                        </a:lnTo>
                        <a:lnTo>
                          <a:pt x="40" y="83"/>
                        </a:lnTo>
                        <a:lnTo>
                          <a:pt x="34" y="83"/>
                        </a:lnTo>
                        <a:lnTo>
                          <a:pt x="30" y="81"/>
                        </a:lnTo>
                        <a:lnTo>
                          <a:pt x="27" y="78"/>
                        </a:lnTo>
                        <a:lnTo>
                          <a:pt x="22" y="73"/>
                        </a:lnTo>
                        <a:lnTo>
                          <a:pt x="17" y="68"/>
                        </a:lnTo>
                        <a:lnTo>
                          <a:pt x="13" y="63"/>
                        </a:lnTo>
                        <a:lnTo>
                          <a:pt x="9" y="60"/>
                        </a:lnTo>
                        <a:lnTo>
                          <a:pt x="5" y="55"/>
                        </a:lnTo>
                        <a:lnTo>
                          <a:pt x="1" y="51"/>
                        </a:lnTo>
                        <a:lnTo>
                          <a:pt x="0" y="47"/>
                        </a:lnTo>
                        <a:lnTo>
                          <a:pt x="1" y="42"/>
                        </a:lnTo>
                        <a:lnTo>
                          <a:pt x="4" y="37"/>
                        </a:lnTo>
                        <a:lnTo>
                          <a:pt x="9" y="30"/>
                        </a:lnTo>
                        <a:lnTo>
                          <a:pt x="16" y="23"/>
                        </a:lnTo>
                        <a:lnTo>
                          <a:pt x="21" y="20"/>
                        </a:lnTo>
                        <a:lnTo>
                          <a:pt x="25" y="16"/>
                        </a:lnTo>
                        <a:lnTo>
                          <a:pt x="30" y="13"/>
                        </a:lnTo>
                        <a:lnTo>
                          <a:pt x="35" y="9"/>
                        </a:lnTo>
                        <a:lnTo>
                          <a:pt x="40" y="7"/>
                        </a:lnTo>
                        <a:lnTo>
                          <a:pt x="43" y="4"/>
                        </a:lnTo>
                        <a:lnTo>
                          <a:pt x="47" y="2"/>
                        </a:lnTo>
                        <a:lnTo>
                          <a:pt x="49" y="1"/>
                        </a:lnTo>
                        <a:lnTo>
                          <a:pt x="52" y="0"/>
                        </a:lnTo>
                        <a:lnTo>
                          <a:pt x="56" y="0"/>
                        </a:lnTo>
                        <a:lnTo>
                          <a:pt x="59" y="1"/>
                        </a:lnTo>
                        <a:lnTo>
                          <a:pt x="61" y="4"/>
                        </a:lnTo>
                        <a:lnTo>
                          <a:pt x="62" y="8"/>
                        </a:lnTo>
                        <a:lnTo>
                          <a:pt x="62" y="13"/>
                        </a:lnTo>
                        <a:lnTo>
                          <a:pt x="63" y="19"/>
                        </a:lnTo>
                        <a:lnTo>
                          <a:pt x="63" y="25"/>
                        </a:lnTo>
                        <a:lnTo>
                          <a:pt x="64" y="32"/>
                        </a:lnTo>
                        <a:lnTo>
                          <a:pt x="64" y="38"/>
                        </a:lnTo>
                        <a:lnTo>
                          <a:pt x="64" y="42"/>
                        </a:lnTo>
                        <a:lnTo>
                          <a:pt x="63" y="46"/>
                        </a:lnTo>
                        <a:lnTo>
                          <a:pt x="62" y="52"/>
                        </a:lnTo>
                        <a:lnTo>
                          <a:pt x="60" y="60"/>
                        </a:lnTo>
                        <a:lnTo>
                          <a:pt x="58" y="68"/>
                        </a:lnTo>
                        <a:lnTo>
                          <a:pt x="56" y="73"/>
                        </a:lnTo>
                        <a:lnTo>
                          <a:pt x="54" y="76"/>
                        </a:lnTo>
                        <a:lnTo>
                          <a:pt x="52" y="78"/>
                        </a:lnTo>
                        <a:lnTo>
                          <a:pt x="52" y="80"/>
                        </a:lnTo>
                        <a:lnTo>
                          <a:pt x="51" y="81"/>
                        </a:lnTo>
                        <a:close/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8813" name="Freeform 141"/>
                  <p:cNvSpPr>
                    <a:spLocks/>
                  </p:cNvSpPr>
                  <p:nvPr/>
                </p:nvSpPr>
                <p:spPr bwMode="auto">
                  <a:xfrm>
                    <a:off x="1833" y="752"/>
                    <a:ext cx="402" cy="522"/>
                  </a:xfrm>
                  <a:custGeom>
                    <a:avLst/>
                    <a:gdLst/>
                    <a:ahLst/>
                    <a:cxnLst>
                      <a:cxn ang="0">
                        <a:pos x="51" y="81"/>
                      </a:cxn>
                      <a:cxn ang="0">
                        <a:pos x="46" y="83"/>
                      </a:cxn>
                      <a:cxn ang="0">
                        <a:pos x="40" y="83"/>
                      </a:cxn>
                      <a:cxn ang="0">
                        <a:pos x="34" y="83"/>
                      </a:cxn>
                      <a:cxn ang="0">
                        <a:pos x="30" y="81"/>
                      </a:cxn>
                      <a:cxn ang="0">
                        <a:pos x="27" y="78"/>
                      </a:cxn>
                      <a:cxn ang="0">
                        <a:pos x="22" y="73"/>
                      </a:cxn>
                      <a:cxn ang="0">
                        <a:pos x="17" y="68"/>
                      </a:cxn>
                      <a:cxn ang="0">
                        <a:pos x="13" y="63"/>
                      </a:cxn>
                      <a:cxn ang="0">
                        <a:pos x="9" y="60"/>
                      </a:cxn>
                      <a:cxn ang="0">
                        <a:pos x="5" y="55"/>
                      </a:cxn>
                      <a:cxn ang="0">
                        <a:pos x="1" y="51"/>
                      </a:cxn>
                      <a:cxn ang="0">
                        <a:pos x="0" y="47"/>
                      </a:cxn>
                      <a:cxn ang="0">
                        <a:pos x="1" y="42"/>
                      </a:cxn>
                      <a:cxn ang="0">
                        <a:pos x="4" y="37"/>
                      </a:cxn>
                      <a:cxn ang="0">
                        <a:pos x="9" y="30"/>
                      </a:cxn>
                      <a:cxn ang="0">
                        <a:pos x="16" y="23"/>
                      </a:cxn>
                      <a:cxn ang="0">
                        <a:pos x="21" y="20"/>
                      </a:cxn>
                      <a:cxn ang="0">
                        <a:pos x="25" y="16"/>
                      </a:cxn>
                      <a:cxn ang="0">
                        <a:pos x="30" y="13"/>
                      </a:cxn>
                      <a:cxn ang="0">
                        <a:pos x="35" y="9"/>
                      </a:cxn>
                      <a:cxn ang="0">
                        <a:pos x="40" y="7"/>
                      </a:cxn>
                      <a:cxn ang="0">
                        <a:pos x="43" y="4"/>
                      </a:cxn>
                      <a:cxn ang="0">
                        <a:pos x="47" y="2"/>
                      </a:cxn>
                      <a:cxn ang="0">
                        <a:pos x="49" y="1"/>
                      </a:cxn>
                      <a:cxn ang="0">
                        <a:pos x="52" y="0"/>
                      </a:cxn>
                      <a:cxn ang="0">
                        <a:pos x="56" y="0"/>
                      </a:cxn>
                      <a:cxn ang="0">
                        <a:pos x="59" y="1"/>
                      </a:cxn>
                      <a:cxn ang="0">
                        <a:pos x="61" y="4"/>
                      </a:cxn>
                      <a:cxn ang="0">
                        <a:pos x="62" y="8"/>
                      </a:cxn>
                      <a:cxn ang="0">
                        <a:pos x="62" y="13"/>
                      </a:cxn>
                      <a:cxn ang="0">
                        <a:pos x="63" y="19"/>
                      </a:cxn>
                      <a:cxn ang="0">
                        <a:pos x="63" y="25"/>
                      </a:cxn>
                      <a:cxn ang="0">
                        <a:pos x="64" y="32"/>
                      </a:cxn>
                      <a:cxn ang="0">
                        <a:pos x="64" y="38"/>
                      </a:cxn>
                      <a:cxn ang="0">
                        <a:pos x="64" y="42"/>
                      </a:cxn>
                      <a:cxn ang="0">
                        <a:pos x="63" y="46"/>
                      </a:cxn>
                      <a:cxn ang="0">
                        <a:pos x="62" y="52"/>
                      </a:cxn>
                      <a:cxn ang="0">
                        <a:pos x="60" y="60"/>
                      </a:cxn>
                      <a:cxn ang="0">
                        <a:pos x="58" y="68"/>
                      </a:cxn>
                      <a:cxn ang="0">
                        <a:pos x="56" y="73"/>
                      </a:cxn>
                      <a:cxn ang="0">
                        <a:pos x="54" y="76"/>
                      </a:cxn>
                      <a:cxn ang="0">
                        <a:pos x="52" y="78"/>
                      </a:cxn>
                      <a:cxn ang="0">
                        <a:pos x="52" y="80"/>
                      </a:cxn>
                      <a:cxn ang="0">
                        <a:pos x="51" y="81"/>
                      </a:cxn>
                    </a:cxnLst>
                    <a:rect l="0" t="0" r="r" b="b"/>
                    <a:pathLst>
                      <a:path w="64" h="83">
                        <a:moveTo>
                          <a:pt x="51" y="81"/>
                        </a:moveTo>
                        <a:lnTo>
                          <a:pt x="46" y="83"/>
                        </a:lnTo>
                        <a:lnTo>
                          <a:pt x="40" y="83"/>
                        </a:lnTo>
                        <a:lnTo>
                          <a:pt x="34" y="83"/>
                        </a:lnTo>
                        <a:lnTo>
                          <a:pt x="30" y="81"/>
                        </a:lnTo>
                        <a:lnTo>
                          <a:pt x="27" y="78"/>
                        </a:lnTo>
                        <a:lnTo>
                          <a:pt x="22" y="73"/>
                        </a:lnTo>
                        <a:lnTo>
                          <a:pt x="17" y="68"/>
                        </a:lnTo>
                        <a:lnTo>
                          <a:pt x="13" y="63"/>
                        </a:lnTo>
                        <a:lnTo>
                          <a:pt x="9" y="60"/>
                        </a:lnTo>
                        <a:lnTo>
                          <a:pt x="5" y="55"/>
                        </a:lnTo>
                        <a:lnTo>
                          <a:pt x="1" y="51"/>
                        </a:lnTo>
                        <a:lnTo>
                          <a:pt x="0" y="47"/>
                        </a:lnTo>
                        <a:lnTo>
                          <a:pt x="1" y="42"/>
                        </a:lnTo>
                        <a:lnTo>
                          <a:pt x="4" y="37"/>
                        </a:lnTo>
                        <a:lnTo>
                          <a:pt x="9" y="30"/>
                        </a:lnTo>
                        <a:lnTo>
                          <a:pt x="16" y="23"/>
                        </a:lnTo>
                        <a:lnTo>
                          <a:pt x="21" y="20"/>
                        </a:lnTo>
                        <a:lnTo>
                          <a:pt x="25" y="16"/>
                        </a:lnTo>
                        <a:lnTo>
                          <a:pt x="30" y="13"/>
                        </a:lnTo>
                        <a:lnTo>
                          <a:pt x="35" y="9"/>
                        </a:lnTo>
                        <a:lnTo>
                          <a:pt x="40" y="7"/>
                        </a:lnTo>
                        <a:lnTo>
                          <a:pt x="43" y="4"/>
                        </a:lnTo>
                        <a:lnTo>
                          <a:pt x="47" y="2"/>
                        </a:lnTo>
                        <a:lnTo>
                          <a:pt x="49" y="1"/>
                        </a:lnTo>
                        <a:lnTo>
                          <a:pt x="52" y="0"/>
                        </a:lnTo>
                        <a:lnTo>
                          <a:pt x="56" y="0"/>
                        </a:lnTo>
                        <a:lnTo>
                          <a:pt x="59" y="1"/>
                        </a:lnTo>
                        <a:lnTo>
                          <a:pt x="61" y="4"/>
                        </a:lnTo>
                        <a:lnTo>
                          <a:pt x="62" y="8"/>
                        </a:lnTo>
                        <a:lnTo>
                          <a:pt x="62" y="13"/>
                        </a:lnTo>
                        <a:lnTo>
                          <a:pt x="63" y="19"/>
                        </a:lnTo>
                        <a:lnTo>
                          <a:pt x="63" y="25"/>
                        </a:lnTo>
                        <a:lnTo>
                          <a:pt x="64" y="32"/>
                        </a:lnTo>
                        <a:lnTo>
                          <a:pt x="64" y="38"/>
                        </a:lnTo>
                        <a:lnTo>
                          <a:pt x="64" y="42"/>
                        </a:lnTo>
                        <a:lnTo>
                          <a:pt x="63" y="46"/>
                        </a:lnTo>
                        <a:lnTo>
                          <a:pt x="62" y="52"/>
                        </a:lnTo>
                        <a:lnTo>
                          <a:pt x="60" y="60"/>
                        </a:lnTo>
                        <a:lnTo>
                          <a:pt x="58" y="68"/>
                        </a:lnTo>
                        <a:lnTo>
                          <a:pt x="56" y="73"/>
                        </a:lnTo>
                        <a:lnTo>
                          <a:pt x="54" y="76"/>
                        </a:lnTo>
                        <a:lnTo>
                          <a:pt x="52" y="78"/>
                        </a:lnTo>
                        <a:lnTo>
                          <a:pt x="52" y="80"/>
                        </a:lnTo>
                        <a:lnTo>
                          <a:pt x="51" y="81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8814" name="Freeform 142"/>
                  <p:cNvSpPr>
                    <a:spLocks/>
                  </p:cNvSpPr>
                  <p:nvPr/>
                </p:nvSpPr>
                <p:spPr bwMode="auto">
                  <a:xfrm>
                    <a:off x="1959" y="890"/>
                    <a:ext cx="182" cy="138"/>
                  </a:xfrm>
                  <a:custGeom>
                    <a:avLst/>
                    <a:gdLst/>
                    <a:ahLst/>
                    <a:cxnLst>
                      <a:cxn ang="0">
                        <a:pos x="0" y="20"/>
                      </a:cxn>
                      <a:cxn ang="0">
                        <a:pos x="4" y="15"/>
                      </a:cxn>
                      <a:cxn ang="0">
                        <a:pos x="9" y="11"/>
                      </a:cxn>
                      <a:cxn ang="0">
                        <a:pos x="13" y="6"/>
                      </a:cxn>
                      <a:cxn ang="0">
                        <a:pos x="18" y="3"/>
                      </a:cxn>
                      <a:cxn ang="0">
                        <a:pos x="22" y="1"/>
                      </a:cxn>
                      <a:cxn ang="0">
                        <a:pos x="26" y="0"/>
                      </a:cxn>
                      <a:cxn ang="0">
                        <a:pos x="28" y="1"/>
                      </a:cxn>
                      <a:cxn ang="0">
                        <a:pos x="29" y="6"/>
                      </a:cxn>
                      <a:cxn ang="0">
                        <a:pos x="28" y="13"/>
                      </a:cxn>
                      <a:cxn ang="0">
                        <a:pos x="28" y="18"/>
                      </a:cxn>
                      <a:cxn ang="0">
                        <a:pos x="28" y="21"/>
                      </a:cxn>
                      <a:cxn ang="0">
                        <a:pos x="28" y="22"/>
                      </a:cxn>
                    </a:cxnLst>
                    <a:rect l="0" t="0" r="r" b="b"/>
                    <a:pathLst>
                      <a:path w="29" h="22">
                        <a:moveTo>
                          <a:pt x="0" y="20"/>
                        </a:moveTo>
                        <a:lnTo>
                          <a:pt x="4" y="15"/>
                        </a:lnTo>
                        <a:lnTo>
                          <a:pt x="9" y="11"/>
                        </a:lnTo>
                        <a:lnTo>
                          <a:pt x="13" y="6"/>
                        </a:lnTo>
                        <a:lnTo>
                          <a:pt x="18" y="3"/>
                        </a:lnTo>
                        <a:lnTo>
                          <a:pt x="22" y="1"/>
                        </a:lnTo>
                        <a:lnTo>
                          <a:pt x="26" y="0"/>
                        </a:lnTo>
                        <a:lnTo>
                          <a:pt x="28" y="1"/>
                        </a:lnTo>
                        <a:lnTo>
                          <a:pt x="29" y="6"/>
                        </a:lnTo>
                        <a:lnTo>
                          <a:pt x="28" y="13"/>
                        </a:lnTo>
                        <a:lnTo>
                          <a:pt x="28" y="18"/>
                        </a:lnTo>
                        <a:lnTo>
                          <a:pt x="28" y="21"/>
                        </a:lnTo>
                        <a:lnTo>
                          <a:pt x="28" y="22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28815" name="Group 143"/>
              <p:cNvGrpSpPr>
                <a:grpSpLocks/>
              </p:cNvGrpSpPr>
              <p:nvPr/>
            </p:nvGrpSpPr>
            <p:grpSpPr bwMode="auto">
              <a:xfrm>
                <a:off x="1886" y="445"/>
                <a:ext cx="336" cy="319"/>
                <a:chOff x="1613" y="1154"/>
                <a:chExt cx="377" cy="358"/>
              </a:xfrm>
            </p:grpSpPr>
            <p:sp>
              <p:nvSpPr>
                <p:cNvPr id="28816" name="Freeform 144"/>
                <p:cNvSpPr>
                  <a:spLocks/>
                </p:cNvSpPr>
                <p:nvPr/>
              </p:nvSpPr>
              <p:spPr bwMode="auto">
                <a:xfrm>
                  <a:off x="1613" y="1154"/>
                  <a:ext cx="377" cy="358"/>
                </a:xfrm>
                <a:custGeom>
                  <a:avLst/>
                  <a:gdLst/>
                  <a:ahLst/>
                  <a:cxnLst>
                    <a:cxn ang="0">
                      <a:pos x="4" y="6"/>
                    </a:cxn>
                    <a:cxn ang="0">
                      <a:pos x="8" y="3"/>
                    </a:cxn>
                    <a:cxn ang="0">
                      <a:pos x="13" y="2"/>
                    </a:cxn>
                    <a:cxn ang="0">
                      <a:pos x="18" y="1"/>
                    </a:cxn>
                    <a:cxn ang="0">
                      <a:pos x="24" y="0"/>
                    </a:cxn>
                    <a:cxn ang="0">
                      <a:pos x="31" y="0"/>
                    </a:cxn>
                    <a:cxn ang="0">
                      <a:pos x="37" y="0"/>
                    </a:cxn>
                    <a:cxn ang="0">
                      <a:pos x="43" y="1"/>
                    </a:cxn>
                    <a:cxn ang="0">
                      <a:pos x="49" y="2"/>
                    </a:cxn>
                    <a:cxn ang="0">
                      <a:pos x="56" y="6"/>
                    </a:cxn>
                    <a:cxn ang="0">
                      <a:pos x="58" y="13"/>
                    </a:cxn>
                    <a:cxn ang="0">
                      <a:pos x="58" y="20"/>
                    </a:cxn>
                    <a:cxn ang="0">
                      <a:pos x="58" y="26"/>
                    </a:cxn>
                    <a:cxn ang="0">
                      <a:pos x="59" y="31"/>
                    </a:cxn>
                    <a:cxn ang="0">
                      <a:pos x="60" y="38"/>
                    </a:cxn>
                    <a:cxn ang="0">
                      <a:pos x="59" y="44"/>
                    </a:cxn>
                    <a:cxn ang="0">
                      <a:pos x="58" y="48"/>
                    </a:cxn>
                    <a:cxn ang="0">
                      <a:pos x="56" y="50"/>
                    </a:cxn>
                    <a:cxn ang="0">
                      <a:pos x="52" y="51"/>
                    </a:cxn>
                    <a:cxn ang="0">
                      <a:pos x="48" y="52"/>
                    </a:cxn>
                    <a:cxn ang="0">
                      <a:pos x="42" y="54"/>
                    </a:cxn>
                    <a:cxn ang="0">
                      <a:pos x="36" y="55"/>
                    </a:cxn>
                    <a:cxn ang="0">
                      <a:pos x="31" y="57"/>
                    </a:cxn>
                    <a:cxn ang="0">
                      <a:pos x="26" y="57"/>
                    </a:cxn>
                    <a:cxn ang="0">
                      <a:pos x="22" y="57"/>
                    </a:cxn>
                    <a:cxn ang="0">
                      <a:pos x="16" y="55"/>
                    </a:cxn>
                    <a:cxn ang="0">
                      <a:pos x="11" y="53"/>
                    </a:cxn>
                    <a:cxn ang="0">
                      <a:pos x="6" y="47"/>
                    </a:cxn>
                    <a:cxn ang="0">
                      <a:pos x="2" y="35"/>
                    </a:cxn>
                    <a:cxn ang="0">
                      <a:pos x="0" y="21"/>
                    </a:cxn>
                    <a:cxn ang="0">
                      <a:pos x="1" y="12"/>
                    </a:cxn>
                    <a:cxn ang="0">
                      <a:pos x="3" y="7"/>
                    </a:cxn>
                    <a:cxn ang="0">
                      <a:pos x="4" y="6"/>
                    </a:cxn>
                  </a:cxnLst>
                  <a:rect l="0" t="0" r="r" b="b"/>
                  <a:pathLst>
                    <a:path w="60" h="57">
                      <a:moveTo>
                        <a:pt x="4" y="6"/>
                      </a:moveTo>
                      <a:lnTo>
                        <a:pt x="8" y="3"/>
                      </a:lnTo>
                      <a:lnTo>
                        <a:pt x="13" y="2"/>
                      </a:lnTo>
                      <a:lnTo>
                        <a:pt x="18" y="1"/>
                      </a:lnTo>
                      <a:lnTo>
                        <a:pt x="24" y="0"/>
                      </a:lnTo>
                      <a:lnTo>
                        <a:pt x="31" y="0"/>
                      </a:lnTo>
                      <a:lnTo>
                        <a:pt x="37" y="0"/>
                      </a:lnTo>
                      <a:lnTo>
                        <a:pt x="43" y="1"/>
                      </a:lnTo>
                      <a:lnTo>
                        <a:pt x="49" y="2"/>
                      </a:lnTo>
                      <a:lnTo>
                        <a:pt x="56" y="6"/>
                      </a:lnTo>
                      <a:lnTo>
                        <a:pt x="58" y="13"/>
                      </a:lnTo>
                      <a:lnTo>
                        <a:pt x="58" y="20"/>
                      </a:lnTo>
                      <a:lnTo>
                        <a:pt x="58" y="26"/>
                      </a:lnTo>
                      <a:lnTo>
                        <a:pt x="59" y="31"/>
                      </a:lnTo>
                      <a:lnTo>
                        <a:pt x="60" y="38"/>
                      </a:lnTo>
                      <a:lnTo>
                        <a:pt x="59" y="44"/>
                      </a:lnTo>
                      <a:lnTo>
                        <a:pt x="58" y="48"/>
                      </a:lnTo>
                      <a:lnTo>
                        <a:pt x="56" y="50"/>
                      </a:lnTo>
                      <a:lnTo>
                        <a:pt x="52" y="51"/>
                      </a:lnTo>
                      <a:lnTo>
                        <a:pt x="48" y="52"/>
                      </a:lnTo>
                      <a:lnTo>
                        <a:pt x="42" y="54"/>
                      </a:lnTo>
                      <a:lnTo>
                        <a:pt x="36" y="55"/>
                      </a:lnTo>
                      <a:lnTo>
                        <a:pt x="31" y="57"/>
                      </a:lnTo>
                      <a:lnTo>
                        <a:pt x="26" y="57"/>
                      </a:lnTo>
                      <a:lnTo>
                        <a:pt x="22" y="57"/>
                      </a:lnTo>
                      <a:lnTo>
                        <a:pt x="16" y="55"/>
                      </a:lnTo>
                      <a:lnTo>
                        <a:pt x="11" y="53"/>
                      </a:lnTo>
                      <a:lnTo>
                        <a:pt x="6" y="47"/>
                      </a:lnTo>
                      <a:lnTo>
                        <a:pt x="2" y="35"/>
                      </a:lnTo>
                      <a:lnTo>
                        <a:pt x="0" y="21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17" name="Freeform 145"/>
                <p:cNvSpPr>
                  <a:spLocks/>
                </p:cNvSpPr>
                <p:nvPr/>
              </p:nvSpPr>
              <p:spPr bwMode="auto">
                <a:xfrm>
                  <a:off x="1613" y="1154"/>
                  <a:ext cx="377" cy="358"/>
                </a:xfrm>
                <a:custGeom>
                  <a:avLst/>
                  <a:gdLst/>
                  <a:ahLst/>
                  <a:cxnLst>
                    <a:cxn ang="0">
                      <a:pos x="4" y="6"/>
                    </a:cxn>
                    <a:cxn ang="0">
                      <a:pos x="8" y="3"/>
                    </a:cxn>
                    <a:cxn ang="0">
                      <a:pos x="13" y="2"/>
                    </a:cxn>
                    <a:cxn ang="0">
                      <a:pos x="18" y="1"/>
                    </a:cxn>
                    <a:cxn ang="0">
                      <a:pos x="24" y="0"/>
                    </a:cxn>
                    <a:cxn ang="0">
                      <a:pos x="31" y="0"/>
                    </a:cxn>
                    <a:cxn ang="0">
                      <a:pos x="37" y="0"/>
                    </a:cxn>
                    <a:cxn ang="0">
                      <a:pos x="43" y="1"/>
                    </a:cxn>
                    <a:cxn ang="0">
                      <a:pos x="49" y="2"/>
                    </a:cxn>
                    <a:cxn ang="0">
                      <a:pos x="56" y="6"/>
                    </a:cxn>
                    <a:cxn ang="0">
                      <a:pos x="58" y="13"/>
                    </a:cxn>
                    <a:cxn ang="0">
                      <a:pos x="58" y="20"/>
                    </a:cxn>
                    <a:cxn ang="0">
                      <a:pos x="58" y="26"/>
                    </a:cxn>
                    <a:cxn ang="0">
                      <a:pos x="59" y="31"/>
                    </a:cxn>
                    <a:cxn ang="0">
                      <a:pos x="60" y="38"/>
                    </a:cxn>
                    <a:cxn ang="0">
                      <a:pos x="59" y="44"/>
                    </a:cxn>
                    <a:cxn ang="0">
                      <a:pos x="58" y="48"/>
                    </a:cxn>
                    <a:cxn ang="0">
                      <a:pos x="56" y="50"/>
                    </a:cxn>
                    <a:cxn ang="0">
                      <a:pos x="52" y="51"/>
                    </a:cxn>
                    <a:cxn ang="0">
                      <a:pos x="48" y="52"/>
                    </a:cxn>
                    <a:cxn ang="0">
                      <a:pos x="42" y="54"/>
                    </a:cxn>
                    <a:cxn ang="0">
                      <a:pos x="36" y="55"/>
                    </a:cxn>
                    <a:cxn ang="0">
                      <a:pos x="31" y="57"/>
                    </a:cxn>
                    <a:cxn ang="0">
                      <a:pos x="26" y="57"/>
                    </a:cxn>
                    <a:cxn ang="0">
                      <a:pos x="22" y="57"/>
                    </a:cxn>
                    <a:cxn ang="0">
                      <a:pos x="16" y="55"/>
                    </a:cxn>
                    <a:cxn ang="0">
                      <a:pos x="11" y="53"/>
                    </a:cxn>
                    <a:cxn ang="0">
                      <a:pos x="6" y="47"/>
                    </a:cxn>
                    <a:cxn ang="0">
                      <a:pos x="2" y="35"/>
                    </a:cxn>
                    <a:cxn ang="0">
                      <a:pos x="0" y="21"/>
                    </a:cxn>
                    <a:cxn ang="0">
                      <a:pos x="1" y="12"/>
                    </a:cxn>
                    <a:cxn ang="0">
                      <a:pos x="3" y="7"/>
                    </a:cxn>
                    <a:cxn ang="0">
                      <a:pos x="4" y="6"/>
                    </a:cxn>
                  </a:cxnLst>
                  <a:rect l="0" t="0" r="r" b="b"/>
                  <a:pathLst>
                    <a:path w="60" h="57">
                      <a:moveTo>
                        <a:pt x="4" y="6"/>
                      </a:moveTo>
                      <a:lnTo>
                        <a:pt x="8" y="3"/>
                      </a:lnTo>
                      <a:lnTo>
                        <a:pt x="13" y="2"/>
                      </a:lnTo>
                      <a:lnTo>
                        <a:pt x="18" y="1"/>
                      </a:lnTo>
                      <a:lnTo>
                        <a:pt x="24" y="0"/>
                      </a:lnTo>
                      <a:lnTo>
                        <a:pt x="31" y="0"/>
                      </a:lnTo>
                      <a:lnTo>
                        <a:pt x="37" y="0"/>
                      </a:lnTo>
                      <a:lnTo>
                        <a:pt x="43" y="1"/>
                      </a:lnTo>
                      <a:lnTo>
                        <a:pt x="49" y="2"/>
                      </a:lnTo>
                      <a:lnTo>
                        <a:pt x="56" y="6"/>
                      </a:lnTo>
                      <a:lnTo>
                        <a:pt x="58" y="13"/>
                      </a:lnTo>
                      <a:lnTo>
                        <a:pt x="58" y="20"/>
                      </a:lnTo>
                      <a:lnTo>
                        <a:pt x="58" y="26"/>
                      </a:lnTo>
                      <a:lnTo>
                        <a:pt x="59" y="31"/>
                      </a:lnTo>
                      <a:lnTo>
                        <a:pt x="60" y="38"/>
                      </a:lnTo>
                      <a:lnTo>
                        <a:pt x="59" y="44"/>
                      </a:lnTo>
                      <a:lnTo>
                        <a:pt x="58" y="48"/>
                      </a:lnTo>
                      <a:lnTo>
                        <a:pt x="56" y="50"/>
                      </a:lnTo>
                      <a:lnTo>
                        <a:pt x="52" y="51"/>
                      </a:lnTo>
                      <a:lnTo>
                        <a:pt x="48" y="52"/>
                      </a:lnTo>
                      <a:lnTo>
                        <a:pt x="42" y="54"/>
                      </a:lnTo>
                      <a:lnTo>
                        <a:pt x="36" y="55"/>
                      </a:lnTo>
                      <a:lnTo>
                        <a:pt x="31" y="57"/>
                      </a:lnTo>
                      <a:lnTo>
                        <a:pt x="26" y="57"/>
                      </a:lnTo>
                      <a:lnTo>
                        <a:pt x="22" y="57"/>
                      </a:lnTo>
                      <a:lnTo>
                        <a:pt x="16" y="55"/>
                      </a:lnTo>
                      <a:lnTo>
                        <a:pt x="11" y="53"/>
                      </a:lnTo>
                      <a:lnTo>
                        <a:pt x="6" y="47"/>
                      </a:lnTo>
                      <a:lnTo>
                        <a:pt x="2" y="35"/>
                      </a:lnTo>
                      <a:lnTo>
                        <a:pt x="0" y="21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4" y="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18" name="Freeform 146"/>
                <p:cNvSpPr>
                  <a:spLocks/>
                </p:cNvSpPr>
                <p:nvPr/>
              </p:nvSpPr>
              <p:spPr bwMode="auto">
                <a:xfrm>
                  <a:off x="1732" y="1242"/>
                  <a:ext cx="195" cy="233"/>
                </a:xfrm>
                <a:custGeom>
                  <a:avLst/>
                  <a:gdLst/>
                  <a:ahLst/>
                  <a:cxnLst>
                    <a:cxn ang="0">
                      <a:pos x="4" y="37"/>
                    </a:cxn>
                    <a:cxn ang="0">
                      <a:pos x="2" y="34"/>
                    </a:cxn>
                    <a:cxn ang="0">
                      <a:pos x="1" y="33"/>
                    </a:cxn>
                    <a:cxn ang="0">
                      <a:pos x="0" y="31"/>
                    </a:cxn>
                    <a:cxn ang="0">
                      <a:pos x="0" y="28"/>
                    </a:cxn>
                    <a:cxn ang="0">
                      <a:pos x="3" y="23"/>
                    </a:cxn>
                    <a:cxn ang="0">
                      <a:pos x="7" y="19"/>
                    </a:cxn>
                    <a:cxn ang="0">
                      <a:pos x="11" y="14"/>
                    </a:cxn>
                    <a:cxn ang="0">
                      <a:pos x="15" y="11"/>
                    </a:cxn>
                    <a:cxn ang="0">
                      <a:pos x="17" y="8"/>
                    </a:cxn>
                    <a:cxn ang="0">
                      <a:pos x="20" y="4"/>
                    </a:cxn>
                    <a:cxn ang="0">
                      <a:pos x="23" y="1"/>
                    </a:cxn>
                    <a:cxn ang="0">
                      <a:pos x="26" y="0"/>
                    </a:cxn>
                    <a:cxn ang="0">
                      <a:pos x="28" y="2"/>
                    </a:cxn>
                    <a:cxn ang="0">
                      <a:pos x="30" y="5"/>
                    </a:cxn>
                    <a:cxn ang="0">
                      <a:pos x="31" y="8"/>
                    </a:cxn>
                    <a:cxn ang="0">
                      <a:pos x="31" y="11"/>
                    </a:cxn>
                  </a:cxnLst>
                  <a:rect l="0" t="0" r="r" b="b"/>
                  <a:pathLst>
                    <a:path w="31" h="37">
                      <a:moveTo>
                        <a:pt x="4" y="37"/>
                      </a:moveTo>
                      <a:lnTo>
                        <a:pt x="2" y="34"/>
                      </a:lnTo>
                      <a:lnTo>
                        <a:pt x="1" y="33"/>
                      </a:lnTo>
                      <a:lnTo>
                        <a:pt x="0" y="31"/>
                      </a:lnTo>
                      <a:lnTo>
                        <a:pt x="0" y="28"/>
                      </a:lnTo>
                      <a:lnTo>
                        <a:pt x="3" y="23"/>
                      </a:lnTo>
                      <a:lnTo>
                        <a:pt x="7" y="19"/>
                      </a:lnTo>
                      <a:lnTo>
                        <a:pt x="11" y="14"/>
                      </a:lnTo>
                      <a:lnTo>
                        <a:pt x="15" y="11"/>
                      </a:lnTo>
                      <a:lnTo>
                        <a:pt x="17" y="8"/>
                      </a:lnTo>
                      <a:lnTo>
                        <a:pt x="20" y="4"/>
                      </a:lnTo>
                      <a:lnTo>
                        <a:pt x="23" y="1"/>
                      </a:lnTo>
                      <a:lnTo>
                        <a:pt x="26" y="0"/>
                      </a:lnTo>
                      <a:lnTo>
                        <a:pt x="28" y="2"/>
                      </a:lnTo>
                      <a:lnTo>
                        <a:pt x="30" y="5"/>
                      </a:lnTo>
                      <a:lnTo>
                        <a:pt x="31" y="8"/>
                      </a:lnTo>
                      <a:lnTo>
                        <a:pt x="31" y="1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28819" name="Group 147"/>
              <p:cNvGrpSpPr>
                <a:grpSpLocks/>
              </p:cNvGrpSpPr>
              <p:nvPr/>
            </p:nvGrpSpPr>
            <p:grpSpPr bwMode="auto">
              <a:xfrm flipH="1">
                <a:off x="3197" y="445"/>
                <a:ext cx="336" cy="319"/>
                <a:chOff x="1613" y="1154"/>
                <a:chExt cx="377" cy="358"/>
              </a:xfrm>
            </p:grpSpPr>
            <p:sp>
              <p:nvSpPr>
                <p:cNvPr id="28820" name="Freeform 148"/>
                <p:cNvSpPr>
                  <a:spLocks/>
                </p:cNvSpPr>
                <p:nvPr/>
              </p:nvSpPr>
              <p:spPr bwMode="auto">
                <a:xfrm>
                  <a:off x="1613" y="1154"/>
                  <a:ext cx="377" cy="358"/>
                </a:xfrm>
                <a:custGeom>
                  <a:avLst/>
                  <a:gdLst/>
                  <a:ahLst/>
                  <a:cxnLst>
                    <a:cxn ang="0">
                      <a:pos x="4" y="6"/>
                    </a:cxn>
                    <a:cxn ang="0">
                      <a:pos x="8" y="3"/>
                    </a:cxn>
                    <a:cxn ang="0">
                      <a:pos x="13" y="2"/>
                    </a:cxn>
                    <a:cxn ang="0">
                      <a:pos x="18" y="1"/>
                    </a:cxn>
                    <a:cxn ang="0">
                      <a:pos x="24" y="0"/>
                    </a:cxn>
                    <a:cxn ang="0">
                      <a:pos x="31" y="0"/>
                    </a:cxn>
                    <a:cxn ang="0">
                      <a:pos x="37" y="0"/>
                    </a:cxn>
                    <a:cxn ang="0">
                      <a:pos x="43" y="1"/>
                    </a:cxn>
                    <a:cxn ang="0">
                      <a:pos x="49" y="2"/>
                    </a:cxn>
                    <a:cxn ang="0">
                      <a:pos x="56" y="6"/>
                    </a:cxn>
                    <a:cxn ang="0">
                      <a:pos x="58" y="13"/>
                    </a:cxn>
                    <a:cxn ang="0">
                      <a:pos x="58" y="20"/>
                    </a:cxn>
                    <a:cxn ang="0">
                      <a:pos x="58" y="26"/>
                    </a:cxn>
                    <a:cxn ang="0">
                      <a:pos x="59" y="31"/>
                    </a:cxn>
                    <a:cxn ang="0">
                      <a:pos x="60" y="38"/>
                    </a:cxn>
                    <a:cxn ang="0">
                      <a:pos x="59" y="44"/>
                    </a:cxn>
                    <a:cxn ang="0">
                      <a:pos x="58" y="48"/>
                    </a:cxn>
                    <a:cxn ang="0">
                      <a:pos x="56" y="50"/>
                    </a:cxn>
                    <a:cxn ang="0">
                      <a:pos x="52" y="51"/>
                    </a:cxn>
                    <a:cxn ang="0">
                      <a:pos x="48" y="52"/>
                    </a:cxn>
                    <a:cxn ang="0">
                      <a:pos x="42" y="54"/>
                    </a:cxn>
                    <a:cxn ang="0">
                      <a:pos x="36" y="55"/>
                    </a:cxn>
                    <a:cxn ang="0">
                      <a:pos x="31" y="57"/>
                    </a:cxn>
                    <a:cxn ang="0">
                      <a:pos x="26" y="57"/>
                    </a:cxn>
                    <a:cxn ang="0">
                      <a:pos x="22" y="57"/>
                    </a:cxn>
                    <a:cxn ang="0">
                      <a:pos x="16" y="55"/>
                    </a:cxn>
                    <a:cxn ang="0">
                      <a:pos x="11" y="53"/>
                    </a:cxn>
                    <a:cxn ang="0">
                      <a:pos x="6" y="47"/>
                    </a:cxn>
                    <a:cxn ang="0">
                      <a:pos x="2" y="35"/>
                    </a:cxn>
                    <a:cxn ang="0">
                      <a:pos x="0" y="21"/>
                    </a:cxn>
                    <a:cxn ang="0">
                      <a:pos x="1" y="12"/>
                    </a:cxn>
                    <a:cxn ang="0">
                      <a:pos x="3" y="7"/>
                    </a:cxn>
                    <a:cxn ang="0">
                      <a:pos x="4" y="6"/>
                    </a:cxn>
                  </a:cxnLst>
                  <a:rect l="0" t="0" r="r" b="b"/>
                  <a:pathLst>
                    <a:path w="60" h="57">
                      <a:moveTo>
                        <a:pt x="4" y="6"/>
                      </a:moveTo>
                      <a:lnTo>
                        <a:pt x="8" y="3"/>
                      </a:lnTo>
                      <a:lnTo>
                        <a:pt x="13" y="2"/>
                      </a:lnTo>
                      <a:lnTo>
                        <a:pt x="18" y="1"/>
                      </a:lnTo>
                      <a:lnTo>
                        <a:pt x="24" y="0"/>
                      </a:lnTo>
                      <a:lnTo>
                        <a:pt x="31" y="0"/>
                      </a:lnTo>
                      <a:lnTo>
                        <a:pt x="37" y="0"/>
                      </a:lnTo>
                      <a:lnTo>
                        <a:pt x="43" y="1"/>
                      </a:lnTo>
                      <a:lnTo>
                        <a:pt x="49" y="2"/>
                      </a:lnTo>
                      <a:lnTo>
                        <a:pt x="56" y="6"/>
                      </a:lnTo>
                      <a:lnTo>
                        <a:pt x="58" y="13"/>
                      </a:lnTo>
                      <a:lnTo>
                        <a:pt x="58" y="20"/>
                      </a:lnTo>
                      <a:lnTo>
                        <a:pt x="58" y="26"/>
                      </a:lnTo>
                      <a:lnTo>
                        <a:pt x="59" y="31"/>
                      </a:lnTo>
                      <a:lnTo>
                        <a:pt x="60" y="38"/>
                      </a:lnTo>
                      <a:lnTo>
                        <a:pt x="59" y="44"/>
                      </a:lnTo>
                      <a:lnTo>
                        <a:pt x="58" y="48"/>
                      </a:lnTo>
                      <a:lnTo>
                        <a:pt x="56" y="50"/>
                      </a:lnTo>
                      <a:lnTo>
                        <a:pt x="52" y="51"/>
                      </a:lnTo>
                      <a:lnTo>
                        <a:pt x="48" y="52"/>
                      </a:lnTo>
                      <a:lnTo>
                        <a:pt x="42" y="54"/>
                      </a:lnTo>
                      <a:lnTo>
                        <a:pt x="36" y="55"/>
                      </a:lnTo>
                      <a:lnTo>
                        <a:pt x="31" y="57"/>
                      </a:lnTo>
                      <a:lnTo>
                        <a:pt x="26" y="57"/>
                      </a:lnTo>
                      <a:lnTo>
                        <a:pt x="22" y="57"/>
                      </a:lnTo>
                      <a:lnTo>
                        <a:pt x="16" y="55"/>
                      </a:lnTo>
                      <a:lnTo>
                        <a:pt x="11" y="53"/>
                      </a:lnTo>
                      <a:lnTo>
                        <a:pt x="6" y="47"/>
                      </a:lnTo>
                      <a:lnTo>
                        <a:pt x="2" y="35"/>
                      </a:lnTo>
                      <a:lnTo>
                        <a:pt x="0" y="21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4" y="6"/>
                      </a:lnTo>
                      <a:close/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21" name="Freeform 149"/>
                <p:cNvSpPr>
                  <a:spLocks/>
                </p:cNvSpPr>
                <p:nvPr/>
              </p:nvSpPr>
              <p:spPr bwMode="auto">
                <a:xfrm>
                  <a:off x="1613" y="1154"/>
                  <a:ext cx="377" cy="358"/>
                </a:xfrm>
                <a:custGeom>
                  <a:avLst/>
                  <a:gdLst/>
                  <a:ahLst/>
                  <a:cxnLst>
                    <a:cxn ang="0">
                      <a:pos x="4" y="6"/>
                    </a:cxn>
                    <a:cxn ang="0">
                      <a:pos x="8" y="3"/>
                    </a:cxn>
                    <a:cxn ang="0">
                      <a:pos x="13" y="2"/>
                    </a:cxn>
                    <a:cxn ang="0">
                      <a:pos x="18" y="1"/>
                    </a:cxn>
                    <a:cxn ang="0">
                      <a:pos x="24" y="0"/>
                    </a:cxn>
                    <a:cxn ang="0">
                      <a:pos x="31" y="0"/>
                    </a:cxn>
                    <a:cxn ang="0">
                      <a:pos x="37" y="0"/>
                    </a:cxn>
                    <a:cxn ang="0">
                      <a:pos x="43" y="1"/>
                    </a:cxn>
                    <a:cxn ang="0">
                      <a:pos x="49" y="2"/>
                    </a:cxn>
                    <a:cxn ang="0">
                      <a:pos x="56" y="6"/>
                    </a:cxn>
                    <a:cxn ang="0">
                      <a:pos x="58" y="13"/>
                    </a:cxn>
                    <a:cxn ang="0">
                      <a:pos x="58" y="20"/>
                    </a:cxn>
                    <a:cxn ang="0">
                      <a:pos x="58" y="26"/>
                    </a:cxn>
                    <a:cxn ang="0">
                      <a:pos x="59" y="31"/>
                    </a:cxn>
                    <a:cxn ang="0">
                      <a:pos x="60" y="38"/>
                    </a:cxn>
                    <a:cxn ang="0">
                      <a:pos x="59" y="44"/>
                    </a:cxn>
                    <a:cxn ang="0">
                      <a:pos x="58" y="48"/>
                    </a:cxn>
                    <a:cxn ang="0">
                      <a:pos x="56" y="50"/>
                    </a:cxn>
                    <a:cxn ang="0">
                      <a:pos x="52" y="51"/>
                    </a:cxn>
                    <a:cxn ang="0">
                      <a:pos x="48" y="52"/>
                    </a:cxn>
                    <a:cxn ang="0">
                      <a:pos x="42" y="54"/>
                    </a:cxn>
                    <a:cxn ang="0">
                      <a:pos x="36" y="55"/>
                    </a:cxn>
                    <a:cxn ang="0">
                      <a:pos x="31" y="57"/>
                    </a:cxn>
                    <a:cxn ang="0">
                      <a:pos x="26" y="57"/>
                    </a:cxn>
                    <a:cxn ang="0">
                      <a:pos x="22" y="57"/>
                    </a:cxn>
                    <a:cxn ang="0">
                      <a:pos x="16" y="55"/>
                    </a:cxn>
                    <a:cxn ang="0">
                      <a:pos x="11" y="53"/>
                    </a:cxn>
                    <a:cxn ang="0">
                      <a:pos x="6" y="47"/>
                    </a:cxn>
                    <a:cxn ang="0">
                      <a:pos x="2" y="35"/>
                    </a:cxn>
                    <a:cxn ang="0">
                      <a:pos x="0" y="21"/>
                    </a:cxn>
                    <a:cxn ang="0">
                      <a:pos x="1" y="12"/>
                    </a:cxn>
                    <a:cxn ang="0">
                      <a:pos x="3" y="7"/>
                    </a:cxn>
                    <a:cxn ang="0">
                      <a:pos x="4" y="6"/>
                    </a:cxn>
                  </a:cxnLst>
                  <a:rect l="0" t="0" r="r" b="b"/>
                  <a:pathLst>
                    <a:path w="60" h="57">
                      <a:moveTo>
                        <a:pt x="4" y="6"/>
                      </a:moveTo>
                      <a:lnTo>
                        <a:pt x="8" y="3"/>
                      </a:lnTo>
                      <a:lnTo>
                        <a:pt x="13" y="2"/>
                      </a:lnTo>
                      <a:lnTo>
                        <a:pt x="18" y="1"/>
                      </a:lnTo>
                      <a:lnTo>
                        <a:pt x="24" y="0"/>
                      </a:lnTo>
                      <a:lnTo>
                        <a:pt x="31" y="0"/>
                      </a:lnTo>
                      <a:lnTo>
                        <a:pt x="37" y="0"/>
                      </a:lnTo>
                      <a:lnTo>
                        <a:pt x="43" y="1"/>
                      </a:lnTo>
                      <a:lnTo>
                        <a:pt x="49" y="2"/>
                      </a:lnTo>
                      <a:lnTo>
                        <a:pt x="56" y="6"/>
                      </a:lnTo>
                      <a:lnTo>
                        <a:pt x="58" y="13"/>
                      </a:lnTo>
                      <a:lnTo>
                        <a:pt x="58" y="20"/>
                      </a:lnTo>
                      <a:lnTo>
                        <a:pt x="58" y="26"/>
                      </a:lnTo>
                      <a:lnTo>
                        <a:pt x="59" y="31"/>
                      </a:lnTo>
                      <a:lnTo>
                        <a:pt x="60" y="38"/>
                      </a:lnTo>
                      <a:lnTo>
                        <a:pt x="59" y="44"/>
                      </a:lnTo>
                      <a:lnTo>
                        <a:pt x="58" y="48"/>
                      </a:lnTo>
                      <a:lnTo>
                        <a:pt x="56" y="50"/>
                      </a:lnTo>
                      <a:lnTo>
                        <a:pt x="52" y="51"/>
                      </a:lnTo>
                      <a:lnTo>
                        <a:pt x="48" y="52"/>
                      </a:lnTo>
                      <a:lnTo>
                        <a:pt x="42" y="54"/>
                      </a:lnTo>
                      <a:lnTo>
                        <a:pt x="36" y="55"/>
                      </a:lnTo>
                      <a:lnTo>
                        <a:pt x="31" y="57"/>
                      </a:lnTo>
                      <a:lnTo>
                        <a:pt x="26" y="57"/>
                      </a:lnTo>
                      <a:lnTo>
                        <a:pt x="22" y="57"/>
                      </a:lnTo>
                      <a:lnTo>
                        <a:pt x="16" y="55"/>
                      </a:lnTo>
                      <a:lnTo>
                        <a:pt x="11" y="53"/>
                      </a:lnTo>
                      <a:lnTo>
                        <a:pt x="6" y="47"/>
                      </a:lnTo>
                      <a:lnTo>
                        <a:pt x="2" y="35"/>
                      </a:lnTo>
                      <a:lnTo>
                        <a:pt x="0" y="21"/>
                      </a:lnTo>
                      <a:lnTo>
                        <a:pt x="1" y="12"/>
                      </a:lnTo>
                      <a:lnTo>
                        <a:pt x="3" y="7"/>
                      </a:lnTo>
                      <a:lnTo>
                        <a:pt x="4" y="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8822" name="Freeform 150"/>
                <p:cNvSpPr>
                  <a:spLocks/>
                </p:cNvSpPr>
                <p:nvPr/>
              </p:nvSpPr>
              <p:spPr bwMode="auto">
                <a:xfrm>
                  <a:off x="1732" y="1242"/>
                  <a:ext cx="195" cy="233"/>
                </a:xfrm>
                <a:custGeom>
                  <a:avLst/>
                  <a:gdLst/>
                  <a:ahLst/>
                  <a:cxnLst>
                    <a:cxn ang="0">
                      <a:pos x="4" y="37"/>
                    </a:cxn>
                    <a:cxn ang="0">
                      <a:pos x="2" y="34"/>
                    </a:cxn>
                    <a:cxn ang="0">
                      <a:pos x="1" y="33"/>
                    </a:cxn>
                    <a:cxn ang="0">
                      <a:pos x="0" y="31"/>
                    </a:cxn>
                    <a:cxn ang="0">
                      <a:pos x="0" y="28"/>
                    </a:cxn>
                    <a:cxn ang="0">
                      <a:pos x="3" y="23"/>
                    </a:cxn>
                    <a:cxn ang="0">
                      <a:pos x="7" y="19"/>
                    </a:cxn>
                    <a:cxn ang="0">
                      <a:pos x="11" y="14"/>
                    </a:cxn>
                    <a:cxn ang="0">
                      <a:pos x="15" y="11"/>
                    </a:cxn>
                    <a:cxn ang="0">
                      <a:pos x="17" y="8"/>
                    </a:cxn>
                    <a:cxn ang="0">
                      <a:pos x="20" y="4"/>
                    </a:cxn>
                    <a:cxn ang="0">
                      <a:pos x="23" y="1"/>
                    </a:cxn>
                    <a:cxn ang="0">
                      <a:pos x="26" y="0"/>
                    </a:cxn>
                    <a:cxn ang="0">
                      <a:pos x="28" y="2"/>
                    </a:cxn>
                    <a:cxn ang="0">
                      <a:pos x="30" y="5"/>
                    </a:cxn>
                    <a:cxn ang="0">
                      <a:pos x="31" y="8"/>
                    </a:cxn>
                    <a:cxn ang="0">
                      <a:pos x="31" y="11"/>
                    </a:cxn>
                  </a:cxnLst>
                  <a:rect l="0" t="0" r="r" b="b"/>
                  <a:pathLst>
                    <a:path w="31" h="37">
                      <a:moveTo>
                        <a:pt x="4" y="37"/>
                      </a:moveTo>
                      <a:lnTo>
                        <a:pt x="2" y="34"/>
                      </a:lnTo>
                      <a:lnTo>
                        <a:pt x="1" y="33"/>
                      </a:lnTo>
                      <a:lnTo>
                        <a:pt x="0" y="31"/>
                      </a:lnTo>
                      <a:lnTo>
                        <a:pt x="0" y="28"/>
                      </a:lnTo>
                      <a:lnTo>
                        <a:pt x="3" y="23"/>
                      </a:lnTo>
                      <a:lnTo>
                        <a:pt x="7" y="19"/>
                      </a:lnTo>
                      <a:lnTo>
                        <a:pt x="11" y="14"/>
                      </a:lnTo>
                      <a:lnTo>
                        <a:pt x="15" y="11"/>
                      </a:lnTo>
                      <a:lnTo>
                        <a:pt x="17" y="8"/>
                      </a:lnTo>
                      <a:lnTo>
                        <a:pt x="20" y="4"/>
                      </a:lnTo>
                      <a:lnTo>
                        <a:pt x="23" y="1"/>
                      </a:lnTo>
                      <a:lnTo>
                        <a:pt x="26" y="0"/>
                      </a:lnTo>
                      <a:lnTo>
                        <a:pt x="28" y="2"/>
                      </a:lnTo>
                      <a:lnTo>
                        <a:pt x="30" y="5"/>
                      </a:lnTo>
                      <a:lnTo>
                        <a:pt x="31" y="8"/>
                      </a:lnTo>
                      <a:lnTo>
                        <a:pt x="31" y="11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28823" name="Freeform 151"/>
            <p:cNvSpPr>
              <a:spLocks/>
            </p:cNvSpPr>
            <p:nvPr/>
          </p:nvSpPr>
          <p:spPr bwMode="auto">
            <a:xfrm>
              <a:off x="701" y="589"/>
              <a:ext cx="3839" cy="2855"/>
            </a:xfrm>
            <a:custGeom>
              <a:avLst/>
              <a:gdLst/>
              <a:ahLst/>
              <a:cxnLst>
                <a:cxn ang="0">
                  <a:pos x="24" y="2635"/>
                </a:cxn>
                <a:cxn ang="0">
                  <a:pos x="98" y="2319"/>
                </a:cxn>
                <a:cxn ang="0">
                  <a:pos x="274" y="1882"/>
                </a:cxn>
                <a:cxn ang="0">
                  <a:pos x="405" y="1520"/>
                </a:cxn>
                <a:cxn ang="0">
                  <a:pos x="553" y="1353"/>
                </a:cxn>
                <a:cxn ang="0">
                  <a:pos x="795" y="1055"/>
                </a:cxn>
                <a:cxn ang="0">
                  <a:pos x="1269" y="600"/>
                </a:cxn>
                <a:cxn ang="0">
                  <a:pos x="1492" y="303"/>
                </a:cxn>
                <a:cxn ang="0">
                  <a:pos x="1863" y="43"/>
                </a:cxn>
                <a:cxn ang="0">
                  <a:pos x="2049" y="43"/>
                </a:cxn>
                <a:cxn ang="0">
                  <a:pos x="2374" y="256"/>
                </a:cxn>
                <a:cxn ang="0">
                  <a:pos x="2616" y="600"/>
                </a:cxn>
                <a:cxn ang="0">
                  <a:pos x="2922" y="925"/>
                </a:cxn>
                <a:cxn ang="0">
                  <a:pos x="3201" y="1278"/>
                </a:cxn>
                <a:cxn ang="0">
                  <a:pos x="3498" y="1613"/>
                </a:cxn>
                <a:cxn ang="0">
                  <a:pos x="3656" y="2003"/>
                </a:cxn>
                <a:cxn ang="0">
                  <a:pos x="3777" y="2365"/>
                </a:cxn>
                <a:cxn ang="0">
                  <a:pos x="3833" y="2616"/>
                </a:cxn>
                <a:cxn ang="0">
                  <a:pos x="3814" y="2737"/>
                </a:cxn>
                <a:cxn ang="0">
                  <a:pos x="3712" y="2830"/>
                </a:cxn>
                <a:cxn ang="0">
                  <a:pos x="3638" y="2830"/>
                </a:cxn>
                <a:cxn ang="0">
                  <a:pos x="3600" y="2681"/>
                </a:cxn>
                <a:cxn ang="0">
                  <a:pos x="3498" y="2347"/>
                </a:cxn>
                <a:cxn ang="0">
                  <a:pos x="3285" y="2031"/>
                </a:cxn>
                <a:cxn ang="0">
                  <a:pos x="3034" y="1752"/>
                </a:cxn>
                <a:cxn ang="0">
                  <a:pos x="2894" y="1436"/>
                </a:cxn>
                <a:cxn ang="0">
                  <a:pos x="2690" y="1167"/>
                </a:cxn>
                <a:cxn ang="0">
                  <a:pos x="2374" y="674"/>
                </a:cxn>
                <a:cxn ang="0">
                  <a:pos x="2077" y="563"/>
                </a:cxn>
                <a:cxn ang="0">
                  <a:pos x="1882" y="544"/>
                </a:cxn>
                <a:cxn ang="0">
                  <a:pos x="1547" y="656"/>
                </a:cxn>
                <a:cxn ang="0">
                  <a:pos x="1306" y="916"/>
                </a:cxn>
                <a:cxn ang="0">
                  <a:pos x="1101" y="1148"/>
                </a:cxn>
                <a:cxn ang="0">
                  <a:pos x="953" y="1390"/>
                </a:cxn>
                <a:cxn ang="0">
                  <a:pos x="804" y="1734"/>
                </a:cxn>
                <a:cxn ang="0">
                  <a:pos x="628" y="2022"/>
                </a:cxn>
                <a:cxn ang="0">
                  <a:pos x="414" y="2440"/>
                </a:cxn>
                <a:cxn ang="0">
                  <a:pos x="302" y="2672"/>
                </a:cxn>
                <a:cxn ang="0">
                  <a:pos x="200" y="2774"/>
                </a:cxn>
                <a:cxn ang="0">
                  <a:pos x="107" y="2821"/>
                </a:cxn>
                <a:cxn ang="0">
                  <a:pos x="14" y="2765"/>
                </a:cxn>
                <a:cxn ang="0">
                  <a:pos x="24" y="2635"/>
                </a:cxn>
              </a:cxnLst>
              <a:rect l="0" t="0" r="r" b="b"/>
              <a:pathLst>
                <a:path w="3839" h="2855">
                  <a:moveTo>
                    <a:pt x="24" y="2635"/>
                  </a:moveTo>
                  <a:cubicBezTo>
                    <a:pt x="38" y="2561"/>
                    <a:pt x="56" y="2444"/>
                    <a:pt x="98" y="2319"/>
                  </a:cubicBezTo>
                  <a:cubicBezTo>
                    <a:pt x="140" y="2194"/>
                    <a:pt x="223" y="2015"/>
                    <a:pt x="274" y="1882"/>
                  </a:cubicBezTo>
                  <a:cubicBezTo>
                    <a:pt x="325" y="1749"/>
                    <a:pt x="358" y="1608"/>
                    <a:pt x="405" y="1520"/>
                  </a:cubicBezTo>
                  <a:cubicBezTo>
                    <a:pt x="452" y="1432"/>
                    <a:pt x="488" y="1430"/>
                    <a:pt x="553" y="1353"/>
                  </a:cubicBezTo>
                  <a:cubicBezTo>
                    <a:pt x="618" y="1276"/>
                    <a:pt x="676" y="1180"/>
                    <a:pt x="795" y="1055"/>
                  </a:cubicBezTo>
                  <a:cubicBezTo>
                    <a:pt x="914" y="930"/>
                    <a:pt x="1153" y="725"/>
                    <a:pt x="1269" y="600"/>
                  </a:cubicBezTo>
                  <a:cubicBezTo>
                    <a:pt x="1385" y="475"/>
                    <a:pt x="1393" y="396"/>
                    <a:pt x="1492" y="303"/>
                  </a:cubicBezTo>
                  <a:cubicBezTo>
                    <a:pt x="1591" y="210"/>
                    <a:pt x="1770" y="86"/>
                    <a:pt x="1863" y="43"/>
                  </a:cubicBezTo>
                  <a:cubicBezTo>
                    <a:pt x="1956" y="0"/>
                    <a:pt x="1964" y="7"/>
                    <a:pt x="2049" y="43"/>
                  </a:cubicBezTo>
                  <a:cubicBezTo>
                    <a:pt x="2134" y="79"/>
                    <a:pt x="2280" y="163"/>
                    <a:pt x="2374" y="256"/>
                  </a:cubicBezTo>
                  <a:cubicBezTo>
                    <a:pt x="2468" y="349"/>
                    <a:pt x="2525" y="489"/>
                    <a:pt x="2616" y="600"/>
                  </a:cubicBezTo>
                  <a:cubicBezTo>
                    <a:pt x="2707" y="711"/>
                    <a:pt x="2825" y="812"/>
                    <a:pt x="2922" y="925"/>
                  </a:cubicBezTo>
                  <a:cubicBezTo>
                    <a:pt x="3019" y="1038"/>
                    <a:pt x="3105" y="1163"/>
                    <a:pt x="3201" y="1278"/>
                  </a:cubicBezTo>
                  <a:cubicBezTo>
                    <a:pt x="3297" y="1393"/>
                    <a:pt x="3422" y="1492"/>
                    <a:pt x="3498" y="1613"/>
                  </a:cubicBezTo>
                  <a:cubicBezTo>
                    <a:pt x="3574" y="1734"/>
                    <a:pt x="3610" y="1878"/>
                    <a:pt x="3656" y="2003"/>
                  </a:cubicBezTo>
                  <a:cubicBezTo>
                    <a:pt x="3702" y="2128"/>
                    <a:pt x="3748" y="2263"/>
                    <a:pt x="3777" y="2365"/>
                  </a:cubicBezTo>
                  <a:cubicBezTo>
                    <a:pt x="3806" y="2467"/>
                    <a:pt x="3827" y="2554"/>
                    <a:pt x="3833" y="2616"/>
                  </a:cubicBezTo>
                  <a:cubicBezTo>
                    <a:pt x="3839" y="2678"/>
                    <a:pt x="3834" y="2701"/>
                    <a:pt x="3814" y="2737"/>
                  </a:cubicBezTo>
                  <a:cubicBezTo>
                    <a:pt x="3794" y="2773"/>
                    <a:pt x="3741" y="2815"/>
                    <a:pt x="3712" y="2830"/>
                  </a:cubicBezTo>
                  <a:cubicBezTo>
                    <a:pt x="3683" y="2845"/>
                    <a:pt x="3657" y="2855"/>
                    <a:pt x="3638" y="2830"/>
                  </a:cubicBezTo>
                  <a:cubicBezTo>
                    <a:pt x="3619" y="2805"/>
                    <a:pt x="3623" y="2761"/>
                    <a:pt x="3600" y="2681"/>
                  </a:cubicBezTo>
                  <a:cubicBezTo>
                    <a:pt x="3577" y="2601"/>
                    <a:pt x="3551" y="2455"/>
                    <a:pt x="3498" y="2347"/>
                  </a:cubicBezTo>
                  <a:cubicBezTo>
                    <a:pt x="3445" y="2239"/>
                    <a:pt x="3362" y="2130"/>
                    <a:pt x="3285" y="2031"/>
                  </a:cubicBezTo>
                  <a:cubicBezTo>
                    <a:pt x="3208" y="1932"/>
                    <a:pt x="3099" y="1851"/>
                    <a:pt x="3034" y="1752"/>
                  </a:cubicBezTo>
                  <a:cubicBezTo>
                    <a:pt x="2969" y="1653"/>
                    <a:pt x="2951" y="1533"/>
                    <a:pt x="2894" y="1436"/>
                  </a:cubicBezTo>
                  <a:cubicBezTo>
                    <a:pt x="2837" y="1339"/>
                    <a:pt x="2777" y="1294"/>
                    <a:pt x="2690" y="1167"/>
                  </a:cubicBezTo>
                  <a:cubicBezTo>
                    <a:pt x="2603" y="1040"/>
                    <a:pt x="2476" y="775"/>
                    <a:pt x="2374" y="674"/>
                  </a:cubicBezTo>
                  <a:cubicBezTo>
                    <a:pt x="2272" y="573"/>
                    <a:pt x="2159" y="585"/>
                    <a:pt x="2077" y="563"/>
                  </a:cubicBezTo>
                  <a:cubicBezTo>
                    <a:pt x="1995" y="541"/>
                    <a:pt x="1970" y="529"/>
                    <a:pt x="1882" y="544"/>
                  </a:cubicBezTo>
                  <a:cubicBezTo>
                    <a:pt x="1794" y="559"/>
                    <a:pt x="1643" y="594"/>
                    <a:pt x="1547" y="656"/>
                  </a:cubicBezTo>
                  <a:cubicBezTo>
                    <a:pt x="1451" y="718"/>
                    <a:pt x="1380" y="834"/>
                    <a:pt x="1306" y="916"/>
                  </a:cubicBezTo>
                  <a:cubicBezTo>
                    <a:pt x="1232" y="998"/>
                    <a:pt x="1160" y="1069"/>
                    <a:pt x="1101" y="1148"/>
                  </a:cubicBezTo>
                  <a:cubicBezTo>
                    <a:pt x="1042" y="1227"/>
                    <a:pt x="1002" y="1292"/>
                    <a:pt x="953" y="1390"/>
                  </a:cubicBezTo>
                  <a:cubicBezTo>
                    <a:pt x="904" y="1488"/>
                    <a:pt x="858" y="1629"/>
                    <a:pt x="804" y="1734"/>
                  </a:cubicBezTo>
                  <a:cubicBezTo>
                    <a:pt x="750" y="1839"/>
                    <a:pt x="693" y="1904"/>
                    <a:pt x="628" y="2022"/>
                  </a:cubicBezTo>
                  <a:cubicBezTo>
                    <a:pt x="563" y="2140"/>
                    <a:pt x="468" y="2332"/>
                    <a:pt x="414" y="2440"/>
                  </a:cubicBezTo>
                  <a:cubicBezTo>
                    <a:pt x="360" y="2548"/>
                    <a:pt x="338" y="2616"/>
                    <a:pt x="302" y="2672"/>
                  </a:cubicBezTo>
                  <a:cubicBezTo>
                    <a:pt x="266" y="2728"/>
                    <a:pt x="232" y="2749"/>
                    <a:pt x="200" y="2774"/>
                  </a:cubicBezTo>
                  <a:cubicBezTo>
                    <a:pt x="168" y="2799"/>
                    <a:pt x="138" y="2823"/>
                    <a:pt x="107" y="2821"/>
                  </a:cubicBezTo>
                  <a:cubicBezTo>
                    <a:pt x="76" y="2819"/>
                    <a:pt x="28" y="2796"/>
                    <a:pt x="14" y="2765"/>
                  </a:cubicBezTo>
                  <a:cubicBezTo>
                    <a:pt x="0" y="2734"/>
                    <a:pt x="13" y="2714"/>
                    <a:pt x="24" y="2635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reeform 3"/>
          <p:cNvSpPr>
            <a:spLocks/>
          </p:cNvSpPr>
          <p:nvPr/>
        </p:nvSpPr>
        <p:spPr bwMode="auto">
          <a:xfrm>
            <a:off x="2568575" y="901700"/>
            <a:ext cx="1422400" cy="1530350"/>
          </a:xfrm>
          <a:custGeom>
            <a:avLst/>
            <a:gdLst/>
            <a:ahLst/>
            <a:cxnLst>
              <a:cxn ang="0">
                <a:pos x="483" y="0"/>
              </a:cxn>
              <a:cxn ang="0">
                <a:pos x="529" y="34"/>
              </a:cxn>
              <a:cxn ang="0">
                <a:pos x="572" y="68"/>
              </a:cxn>
              <a:cxn ang="0">
                <a:pos x="613" y="102"/>
              </a:cxn>
              <a:cxn ang="0">
                <a:pos x="653" y="136"/>
              </a:cxn>
              <a:cxn ang="0">
                <a:pos x="694" y="170"/>
              </a:cxn>
              <a:cxn ang="0">
                <a:pos x="731" y="206"/>
              </a:cxn>
              <a:cxn ang="0">
                <a:pos x="765" y="240"/>
              </a:cxn>
              <a:cxn ang="0">
                <a:pos x="796" y="276"/>
              </a:cxn>
              <a:cxn ang="0">
                <a:pos x="824" y="313"/>
              </a:cxn>
              <a:cxn ang="0">
                <a:pos x="849" y="349"/>
              </a:cxn>
              <a:cxn ang="0">
                <a:pos x="867" y="388"/>
              </a:cxn>
              <a:cxn ang="0">
                <a:pos x="883" y="426"/>
              </a:cxn>
              <a:cxn ang="0">
                <a:pos x="892" y="465"/>
              </a:cxn>
              <a:cxn ang="0">
                <a:pos x="896" y="506"/>
              </a:cxn>
              <a:cxn ang="0">
                <a:pos x="894" y="546"/>
              </a:cxn>
              <a:cxn ang="0">
                <a:pos x="892" y="551"/>
              </a:cxn>
              <a:cxn ang="0">
                <a:pos x="883" y="594"/>
              </a:cxn>
              <a:cxn ang="0">
                <a:pos x="869" y="637"/>
              </a:cxn>
              <a:cxn ang="0">
                <a:pos x="846" y="678"/>
              </a:cxn>
              <a:cxn ang="0">
                <a:pos x="821" y="721"/>
              </a:cxn>
              <a:cxn ang="0">
                <a:pos x="792" y="762"/>
              </a:cxn>
              <a:cxn ang="0">
                <a:pos x="756" y="800"/>
              </a:cxn>
              <a:cxn ang="0">
                <a:pos x="719" y="837"/>
              </a:cxn>
              <a:cxn ang="0">
                <a:pos x="678" y="868"/>
              </a:cxn>
              <a:cxn ang="0">
                <a:pos x="635" y="898"/>
              </a:cxn>
              <a:cxn ang="0">
                <a:pos x="590" y="923"/>
              </a:cxn>
              <a:cxn ang="0">
                <a:pos x="545" y="941"/>
              </a:cxn>
              <a:cxn ang="0">
                <a:pos x="497" y="955"/>
              </a:cxn>
              <a:cxn ang="0">
                <a:pos x="449" y="964"/>
              </a:cxn>
              <a:cxn ang="0">
                <a:pos x="404" y="964"/>
              </a:cxn>
              <a:cxn ang="0">
                <a:pos x="384" y="961"/>
              </a:cxn>
              <a:cxn ang="0">
                <a:pos x="338" y="952"/>
              </a:cxn>
              <a:cxn ang="0">
                <a:pos x="293" y="936"/>
              </a:cxn>
              <a:cxn ang="0">
                <a:pos x="250" y="914"/>
              </a:cxn>
              <a:cxn ang="0">
                <a:pos x="211" y="884"/>
              </a:cxn>
              <a:cxn ang="0">
                <a:pos x="173" y="850"/>
              </a:cxn>
              <a:cxn ang="0">
                <a:pos x="136" y="814"/>
              </a:cxn>
              <a:cxn ang="0">
                <a:pos x="105" y="773"/>
              </a:cxn>
              <a:cxn ang="0">
                <a:pos x="77" y="730"/>
              </a:cxn>
              <a:cxn ang="0">
                <a:pos x="53" y="685"/>
              </a:cxn>
              <a:cxn ang="0">
                <a:pos x="32" y="637"/>
              </a:cxn>
              <a:cxn ang="0">
                <a:pos x="16" y="589"/>
              </a:cxn>
              <a:cxn ang="0">
                <a:pos x="5" y="544"/>
              </a:cxn>
              <a:cxn ang="0">
                <a:pos x="0" y="496"/>
              </a:cxn>
              <a:cxn ang="0">
                <a:pos x="0" y="453"/>
              </a:cxn>
              <a:cxn ang="0">
                <a:pos x="0" y="447"/>
              </a:cxn>
              <a:cxn ang="0">
                <a:pos x="7" y="406"/>
              </a:cxn>
              <a:cxn ang="0">
                <a:pos x="21" y="365"/>
              </a:cxn>
              <a:cxn ang="0">
                <a:pos x="39" y="329"/>
              </a:cxn>
              <a:cxn ang="0">
                <a:pos x="62" y="292"/>
              </a:cxn>
              <a:cxn ang="0">
                <a:pos x="89" y="261"/>
              </a:cxn>
              <a:cxn ang="0">
                <a:pos x="118" y="229"/>
              </a:cxn>
              <a:cxn ang="0">
                <a:pos x="155" y="197"/>
              </a:cxn>
              <a:cxn ang="0">
                <a:pos x="191" y="170"/>
              </a:cxn>
              <a:cxn ang="0">
                <a:pos x="232" y="140"/>
              </a:cxn>
              <a:cxn ang="0">
                <a:pos x="275" y="113"/>
              </a:cxn>
              <a:cxn ang="0">
                <a:pos x="320" y="88"/>
              </a:cxn>
              <a:cxn ang="0">
                <a:pos x="365" y="63"/>
              </a:cxn>
              <a:cxn ang="0">
                <a:pos x="413" y="38"/>
              </a:cxn>
              <a:cxn ang="0">
                <a:pos x="461" y="13"/>
              </a:cxn>
              <a:cxn ang="0">
                <a:pos x="483" y="0"/>
              </a:cxn>
            </a:cxnLst>
            <a:rect l="0" t="0" r="r" b="b"/>
            <a:pathLst>
              <a:path w="896" h="964">
                <a:moveTo>
                  <a:pt x="483" y="0"/>
                </a:moveTo>
                <a:lnTo>
                  <a:pt x="529" y="34"/>
                </a:lnTo>
                <a:lnTo>
                  <a:pt x="572" y="68"/>
                </a:lnTo>
                <a:lnTo>
                  <a:pt x="613" y="102"/>
                </a:lnTo>
                <a:lnTo>
                  <a:pt x="653" y="136"/>
                </a:lnTo>
                <a:lnTo>
                  <a:pt x="694" y="170"/>
                </a:lnTo>
                <a:lnTo>
                  <a:pt x="731" y="206"/>
                </a:lnTo>
                <a:lnTo>
                  <a:pt x="765" y="240"/>
                </a:lnTo>
                <a:lnTo>
                  <a:pt x="796" y="276"/>
                </a:lnTo>
                <a:lnTo>
                  <a:pt x="824" y="313"/>
                </a:lnTo>
                <a:lnTo>
                  <a:pt x="849" y="349"/>
                </a:lnTo>
                <a:lnTo>
                  <a:pt x="867" y="388"/>
                </a:lnTo>
                <a:lnTo>
                  <a:pt x="883" y="426"/>
                </a:lnTo>
                <a:lnTo>
                  <a:pt x="892" y="465"/>
                </a:lnTo>
                <a:lnTo>
                  <a:pt x="896" y="506"/>
                </a:lnTo>
                <a:lnTo>
                  <a:pt x="894" y="546"/>
                </a:lnTo>
                <a:lnTo>
                  <a:pt x="892" y="551"/>
                </a:lnTo>
                <a:lnTo>
                  <a:pt x="883" y="594"/>
                </a:lnTo>
                <a:lnTo>
                  <a:pt x="869" y="637"/>
                </a:lnTo>
                <a:lnTo>
                  <a:pt x="846" y="678"/>
                </a:lnTo>
                <a:lnTo>
                  <a:pt x="821" y="721"/>
                </a:lnTo>
                <a:lnTo>
                  <a:pt x="792" y="762"/>
                </a:lnTo>
                <a:lnTo>
                  <a:pt x="756" y="800"/>
                </a:lnTo>
                <a:lnTo>
                  <a:pt x="719" y="837"/>
                </a:lnTo>
                <a:lnTo>
                  <a:pt x="678" y="868"/>
                </a:lnTo>
                <a:lnTo>
                  <a:pt x="635" y="898"/>
                </a:lnTo>
                <a:lnTo>
                  <a:pt x="590" y="923"/>
                </a:lnTo>
                <a:lnTo>
                  <a:pt x="545" y="941"/>
                </a:lnTo>
                <a:lnTo>
                  <a:pt x="497" y="955"/>
                </a:lnTo>
                <a:lnTo>
                  <a:pt x="449" y="964"/>
                </a:lnTo>
                <a:lnTo>
                  <a:pt x="404" y="964"/>
                </a:lnTo>
                <a:lnTo>
                  <a:pt x="384" y="961"/>
                </a:lnTo>
                <a:lnTo>
                  <a:pt x="338" y="952"/>
                </a:lnTo>
                <a:lnTo>
                  <a:pt x="293" y="936"/>
                </a:lnTo>
                <a:lnTo>
                  <a:pt x="250" y="914"/>
                </a:lnTo>
                <a:lnTo>
                  <a:pt x="211" y="884"/>
                </a:lnTo>
                <a:lnTo>
                  <a:pt x="173" y="850"/>
                </a:lnTo>
                <a:lnTo>
                  <a:pt x="136" y="814"/>
                </a:lnTo>
                <a:lnTo>
                  <a:pt x="105" y="773"/>
                </a:lnTo>
                <a:lnTo>
                  <a:pt x="77" y="730"/>
                </a:lnTo>
                <a:lnTo>
                  <a:pt x="53" y="685"/>
                </a:lnTo>
                <a:lnTo>
                  <a:pt x="32" y="637"/>
                </a:lnTo>
                <a:lnTo>
                  <a:pt x="16" y="589"/>
                </a:lnTo>
                <a:lnTo>
                  <a:pt x="5" y="544"/>
                </a:lnTo>
                <a:lnTo>
                  <a:pt x="0" y="496"/>
                </a:lnTo>
                <a:lnTo>
                  <a:pt x="0" y="453"/>
                </a:lnTo>
                <a:lnTo>
                  <a:pt x="0" y="447"/>
                </a:lnTo>
                <a:lnTo>
                  <a:pt x="7" y="406"/>
                </a:lnTo>
                <a:lnTo>
                  <a:pt x="21" y="365"/>
                </a:lnTo>
                <a:lnTo>
                  <a:pt x="39" y="329"/>
                </a:lnTo>
                <a:lnTo>
                  <a:pt x="62" y="292"/>
                </a:lnTo>
                <a:lnTo>
                  <a:pt x="89" y="261"/>
                </a:lnTo>
                <a:lnTo>
                  <a:pt x="118" y="229"/>
                </a:lnTo>
                <a:lnTo>
                  <a:pt x="155" y="197"/>
                </a:lnTo>
                <a:lnTo>
                  <a:pt x="191" y="170"/>
                </a:lnTo>
                <a:lnTo>
                  <a:pt x="232" y="140"/>
                </a:lnTo>
                <a:lnTo>
                  <a:pt x="275" y="113"/>
                </a:lnTo>
                <a:lnTo>
                  <a:pt x="320" y="88"/>
                </a:lnTo>
                <a:lnTo>
                  <a:pt x="365" y="63"/>
                </a:lnTo>
                <a:lnTo>
                  <a:pt x="413" y="38"/>
                </a:lnTo>
                <a:lnTo>
                  <a:pt x="461" y="13"/>
                </a:lnTo>
                <a:lnTo>
                  <a:pt x="483" y="0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0" name="Freeform 4"/>
          <p:cNvSpPr>
            <a:spLocks/>
          </p:cNvSpPr>
          <p:nvPr/>
        </p:nvSpPr>
        <p:spPr bwMode="auto">
          <a:xfrm>
            <a:off x="4918075" y="887413"/>
            <a:ext cx="1393825" cy="1558925"/>
          </a:xfrm>
          <a:custGeom>
            <a:avLst/>
            <a:gdLst/>
            <a:ahLst/>
            <a:cxnLst>
              <a:cxn ang="0">
                <a:pos x="374" y="0"/>
              </a:cxn>
              <a:cxn ang="0">
                <a:pos x="333" y="34"/>
              </a:cxn>
              <a:cxn ang="0">
                <a:pos x="293" y="66"/>
              </a:cxn>
              <a:cxn ang="0">
                <a:pos x="252" y="100"/>
              </a:cxn>
              <a:cxn ang="0">
                <a:pos x="213" y="134"/>
              </a:cxn>
              <a:cxn ang="0">
                <a:pos x="177" y="170"/>
              </a:cxn>
              <a:cxn ang="0">
                <a:pos x="143" y="204"/>
              </a:cxn>
              <a:cxn ang="0">
                <a:pos x="111" y="241"/>
              </a:cxn>
              <a:cxn ang="0">
                <a:pos x="82" y="277"/>
              </a:cxn>
              <a:cxn ang="0">
                <a:pos x="57" y="313"/>
              </a:cxn>
              <a:cxn ang="0">
                <a:pos x="36" y="352"/>
              </a:cxn>
              <a:cxn ang="0">
                <a:pos x="18" y="390"/>
              </a:cxn>
              <a:cxn ang="0">
                <a:pos x="7" y="431"/>
              </a:cxn>
              <a:cxn ang="0">
                <a:pos x="0" y="472"/>
              </a:cxn>
              <a:cxn ang="0">
                <a:pos x="0" y="515"/>
              </a:cxn>
              <a:cxn ang="0">
                <a:pos x="0" y="524"/>
              </a:cxn>
              <a:cxn ang="0">
                <a:pos x="7" y="567"/>
              </a:cxn>
              <a:cxn ang="0">
                <a:pos x="21" y="613"/>
              </a:cxn>
              <a:cxn ang="0">
                <a:pos x="39" y="658"/>
              </a:cxn>
              <a:cxn ang="0">
                <a:pos x="61" y="703"/>
              </a:cxn>
              <a:cxn ang="0">
                <a:pos x="89" y="746"/>
              </a:cxn>
              <a:cxn ang="0">
                <a:pos x="118" y="789"/>
              </a:cxn>
              <a:cxn ang="0">
                <a:pos x="154" y="828"/>
              </a:cxn>
              <a:cxn ang="0">
                <a:pos x="191" y="864"/>
              </a:cxn>
              <a:cxn ang="0">
                <a:pos x="231" y="898"/>
              </a:cxn>
              <a:cxn ang="0">
                <a:pos x="272" y="926"/>
              </a:cxn>
              <a:cxn ang="0">
                <a:pos x="318" y="948"/>
              </a:cxn>
              <a:cxn ang="0">
                <a:pos x="361" y="966"/>
              </a:cxn>
              <a:cxn ang="0">
                <a:pos x="406" y="978"/>
              </a:cxn>
              <a:cxn ang="0">
                <a:pos x="451" y="982"/>
              </a:cxn>
              <a:cxn ang="0">
                <a:pos x="481" y="982"/>
              </a:cxn>
              <a:cxn ang="0">
                <a:pos x="526" y="973"/>
              </a:cxn>
              <a:cxn ang="0">
                <a:pos x="569" y="960"/>
              </a:cxn>
              <a:cxn ang="0">
                <a:pos x="610" y="937"/>
              </a:cxn>
              <a:cxn ang="0">
                <a:pos x="651" y="910"/>
              </a:cxn>
              <a:cxn ang="0">
                <a:pos x="687" y="876"/>
              </a:cxn>
              <a:cxn ang="0">
                <a:pos x="723" y="839"/>
              </a:cxn>
              <a:cxn ang="0">
                <a:pos x="755" y="799"/>
              </a:cxn>
              <a:cxn ang="0">
                <a:pos x="785" y="755"/>
              </a:cxn>
              <a:cxn ang="0">
                <a:pos x="812" y="708"/>
              </a:cxn>
              <a:cxn ang="0">
                <a:pos x="835" y="660"/>
              </a:cxn>
              <a:cxn ang="0">
                <a:pos x="853" y="613"/>
              </a:cxn>
              <a:cxn ang="0">
                <a:pos x="866" y="563"/>
              </a:cxn>
              <a:cxn ang="0">
                <a:pos x="873" y="515"/>
              </a:cxn>
              <a:cxn ang="0">
                <a:pos x="878" y="467"/>
              </a:cxn>
              <a:cxn ang="0">
                <a:pos x="875" y="424"/>
              </a:cxn>
              <a:cxn ang="0">
                <a:pos x="873" y="411"/>
              </a:cxn>
              <a:cxn ang="0">
                <a:pos x="864" y="370"/>
              </a:cxn>
              <a:cxn ang="0">
                <a:pos x="848" y="331"/>
              </a:cxn>
              <a:cxn ang="0">
                <a:pos x="830" y="295"/>
              </a:cxn>
              <a:cxn ang="0">
                <a:pos x="805" y="261"/>
              </a:cxn>
              <a:cxn ang="0">
                <a:pos x="776" y="229"/>
              </a:cxn>
              <a:cxn ang="0">
                <a:pos x="742" y="200"/>
              </a:cxn>
              <a:cxn ang="0">
                <a:pos x="705" y="173"/>
              </a:cxn>
              <a:cxn ang="0">
                <a:pos x="667" y="145"/>
              </a:cxn>
              <a:cxn ang="0">
                <a:pos x="624" y="121"/>
              </a:cxn>
              <a:cxn ang="0">
                <a:pos x="578" y="96"/>
              </a:cxn>
              <a:cxn ang="0">
                <a:pos x="533" y="73"/>
              </a:cxn>
              <a:cxn ang="0">
                <a:pos x="485" y="50"/>
              </a:cxn>
              <a:cxn ang="0">
                <a:pos x="438" y="28"/>
              </a:cxn>
              <a:cxn ang="0">
                <a:pos x="388" y="7"/>
              </a:cxn>
              <a:cxn ang="0">
                <a:pos x="374" y="0"/>
              </a:cxn>
            </a:cxnLst>
            <a:rect l="0" t="0" r="r" b="b"/>
            <a:pathLst>
              <a:path w="878" h="982">
                <a:moveTo>
                  <a:pt x="374" y="0"/>
                </a:moveTo>
                <a:lnTo>
                  <a:pt x="333" y="34"/>
                </a:lnTo>
                <a:lnTo>
                  <a:pt x="293" y="66"/>
                </a:lnTo>
                <a:lnTo>
                  <a:pt x="252" y="100"/>
                </a:lnTo>
                <a:lnTo>
                  <a:pt x="213" y="134"/>
                </a:lnTo>
                <a:lnTo>
                  <a:pt x="177" y="170"/>
                </a:lnTo>
                <a:lnTo>
                  <a:pt x="143" y="204"/>
                </a:lnTo>
                <a:lnTo>
                  <a:pt x="111" y="241"/>
                </a:lnTo>
                <a:lnTo>
                  <a:pt x="82" y="277"/>
                </a:lnTo>
                <a:lnTo>
                  <a:pt x="57" y="313"/>
                </a:lnTo>
                <a:lnTo>
                  <a:pt x="36" y="352"/>
                </a:lnTo>
                <a:lnTo>
                  <a:pt x="18" y="390"/>
                </a:lnTo>
                <a:lnTo>
                  <a:pt x="7" y="431"/>
                </a:lnTo>
                <a:lnTo>
                  <a:pt x="0" y="472"/>
                </a:lnTo>
                <a:lnTo>
                  <a:pt x="0" y="515"/>
                </a:lnTo>
                <a:lnTo>
                  <a:pt x="0" y="524"/>
                </a:lnTo>
                <a:lnTo>
                  <a:pt x="7" y="567"/>
                </a:lnTo>
                <a:lnTo>
                  <a:pt x="21" y="613"/>
                </a:lnTo>
                <a:lnTo>
                  <a:pt x="39" y="658"/>
                </a:lnTo>
                <a:lnTo>
                  <a:pt x="61" y="703"/>
                </a:lnTo>
                <a:lnTo>
                  <a:pt x="89" y="746"/>
                </a:lnTo>
                <a:lnTo>
                  <a:pt x="118" y="789"/>
                </a:lnTo>
                <a:lnTo>
                  <a:pt x="154" y="828"/>
                </a:lnTo>
                <a:lnTo>
                  <a:pt x="191" y="864"/>
                </a:lnTo>
                <a:lnTo>
                  <a:pt x="231" y="898"/>
                </a:lnTo>
                <a:lnTo>
                  <a:pt x="272" y="926"/>
                </a:lnTo>
                <a:lnTo>
                  <a:pt x="318" y="948"/>
                </a:lnTo>
                <a:lnTo>
                  <a:pt x="361" y="966"/>
                </a:lnTo>
                <a:lnTo>
                  <a:pt x="406" y="978"/>
                </a:lnTo>
                <a:lnTo>
                  <a:pt x="451" y="982"/>
                </a:lnTo>
                <a:lnTo>
                  <a:pt x="481" y="982"/>
                </a:lnTo>
                <a:lnTo>
                  <a:pt x="526" y="973"/>
                </a:lnTo>
                <a:lnTo>
                  <a:pt x="569" y="960"/>
                </a:lnTo>
                <a:lnTo>
                  <a:pt x="610" y="937"/>
                </a:lnTo>
                <a:lnTo>
                  <a:pt x="651" y="910"/>
                </a:lnTo>
                <a:lnTo>
                  <a:pt x="687" y="876"/>
                </a:lnTo>
                <a:lnTo>
                  <a:pt x="723" y="839"/>
                </a:lnTo>
                <a:lnTo>
                  <a:pt x="755" y="799"/>
                </a:lnTo>
                <a:lnTo>
                  <a:pt x="785" y="755"/>
                </a:lnTo>
                <a:lnTo>
                  <a:pt x="812" y="708"/>
                </a:lnTo>
                <a:lnTo>
                  <a:pt x="835" y="660"/>
                </a:lnTo>
                <a:lnTo>
                  <a:pt x="853" y="613"/>
                </a:lnTo>
                <a:lnTo>
                  <a:pt x="866" y="563"/>
                </a:lnTo>
                <a:lnTo>
                  <a:pt x="873" y="515"/>
                </a:lnTo>
                <a:lnTo>
                  <a:pt x="878" y="467"/>
                </a:lnTo>
                <a:lnTo>
                  <a:pt x="875" y="424"/>
                </a:lnTo>
                <a:lnTo>
                  <a:pt x="873" y="411"/>
                </a:lnTo>
                <a:lnTo>
                  <a:pt x="864" y="370"/>
                </a:lnTo>
                <a:lnTo>
                  <a:pt x="848" y="331"/>
                </a:lnTo>
                <a:lnTo>
                  <a:pt x="830" y="295"/>
                </a:lnTo>
                <a:lnTo>
                  <a:pt x="805" y="261"/>
                </a:lnTo>
                <a:lnTo>
                  <a:pt x="776" y="229"/>
                </a:lnTo>
                <a:lnTo>
                  <a:pt x="742" y="200"/>
                </a:lnTo>
                <a:lnTo>
                  <a:pt x="705" y="173"/>
                </a:lnTo>
                <a:lnTo>
                  <a:pt x="667" y="145"/>
                </a:lnTo>
                <a:lnTo>
                  <a:pt x="624" y="121"/>
                </a:lnTo>
                <a:lnTo>
                  <a:pt x="578" y="96"/>
                </a:lnTo>
                <a:lnTo>
                  <a:pt x="533" y="73"/>
                </a:lnTo>
                <a:lnTo>
                  <a:pt x="485" y="50"/>
                </a:lnTo>
                <a:lnTo>
                  <a:pt x="438" y="28"/>
                </a:lnTo>
                <a:lnTo>
                  <a:pt x="388" y="7"/>
                </a:lnTo>
                <a:lnTo>
                  <a:pt x="374" y="0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 flipV="1">
            <a:off x="2366963" y="1517650"/>
            <a:ext cx="201612" cy="93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6303963" y="1460500"/>
            <a:ext cx="219075" cy="79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 rot="-92104">
            <a:off x="4108450" y="3562350"/>
            <a:ext cx="323850" cy="914400"/>
            <a:chOff x="2594" y="2244"/>
            <a:chExt cx="204" cy="576"/>
          </a:xfrm>
        </p:grpSpPr>
        <p:sp>
          <p:nvSpPr>
            <p:cNvPr id="29704" name="Freeform 8"/>
            <p:cNvSpPr>
              <a:spLocks/>
            </p:cNvSpPr>
            <p:nvPr/>
          </p:nvSpPr>
          <p:spPr bwMode="auto">
            <a:xfrm>
              <a:off x="2594" y="2559"/>
              <a:ext cx="204" cy="261"/>
            </a:xfrm>
            <a:custGeom>
              <a:avLst/>
              <a:gdLst/>
              <a:ahLst/>
              <a:cxnLst>
                <a:cxn ang="0">
                  <a:pos x="193" y="78"/>
                </a:cxn>
                <a:cxn ang="0">
                  <a:pos x="197" y="130"/>
                </a:cxn>
                <a:cxn ang="0">
                  <a:pos x="202" y="180"/>
                </a:cxn>
                <a:cxn ang="0">
                  <a:pos x="204" y="198"/>
                </a:cxn>
                <a:cxn ang="0">
                  <a:pos x="197" y="241"/>
                </a:cxn>
                <a:cxn ang="0">
                  <a:pos x="190" y="254"/>
                </a:cxn>
                <a:cxn ang="0">
                  <a:pos x="179" y="261"/>
                </a:cxn>
                <a:cxn ang="0">
                  <a:pos x="170" y="259"/>
                </a:cxn>
                <a:cxn ang="0">
                  <a:pos x="131" y="254"/>
                </a:cxn>
                <a:cxn ang="0">
                  <a:pos x="93" y="250"/>
                </a:cxn>
                <a:cxn ang="0">
                  <a:pos x="43" y="245"/>
                </a:cxn>
                <a:cxn ang="0">
                  <a:pos x="22" y="236"/>
                </a:cxn>
                <a:cxn ang="0">
                  <a:pos x="13" y="232"/>
                </a:cxn>
                <a:cxn ang="0">
                  <a:pos x="9" y="227"/>
                </a:cxn>
                <a:cxn ang="0">
                  <a:pos x="2" y="218"/>
                </a:cxn>
                <a:cxn ang="0">
                  <a:pos x="0" y="186"/>
                </a:cxn>
                <a:cxn ang="0">
                  <a:pos x="0" y="157"/>
                </a:cxn>
                <a:cxn ang="0">
                  <a:pos x="4" y="136"/>
                </a:cxn>
                <a:cxn ang="0">
                  <a:pos x="22" y="66"/>
                </a:cxn>
                <a:cxn ang="0">
                  <a:pos x="27" y="46"/>
                </a:cxn>
                <a:cxn ang="0">
                  <a:pos x="36" y="28"/>
                </a:cxn>
                <a:cxn ang="0">
                  <a:pos x="47" y="16"/>
                </a:cxn>
                <a:cxn ang="0">
                  <a:pos x="63" y="7"/>
                </a:cxn>
                <a:cxn ang="0">
                  <a:pos x="81" y="0"/>
                </a:cxn>
                <a:cxn ang="0">
                  <a:pos x="104" y="0"/>
                </a:cxn>
                <a:cxn ang="0">
                  <a:pos x="134" y="3"/>
                </a:cxn>
                <a:cxn ang="0">
                  <a:pos x="163" y="16"/>
                </a:cxn>
                <a:cxn ang="0">
                  <a:pos x="177" y="28"/>
                </a:cxn>
                <a:cxn ang="0">
                  <a:pos x="188" y="46"/>
                </a:cxn>
                <a:cxn ang="0">
                  <a:pos x="193" y="78"/>
                </a:cxn>
              </a:cxnLst>
              <a:rect l="0" t="0" r="r" b="b"/>
              <a:pathLst>
                <a:path w="204" h="261">
                  <a:moveTo>
                    <a:pt x="193" y="78"/>
                  </a:moveTo>
                  <a:lnTo>
                    <a:pt x="197" y="130"/>
                  </a:lnTo>
                  <a:lnTo>
                    <a:pt x="202" y="180"/>
                  </a:lnTo>
                  <a:lnTo>
                    <a:pt x="204" y="198"/>
                  </a:lnTo>
                  <a:lnTo>
                    <a:pt x="197" y="241"/>
                  </a:lnTo>
                  <a:lnTo>
                    <a:pt x="190" y="254"/>
                  </a:lnTo>
                  <a:lnTo>
                    <a:pt x="179" y="261"/>
                  </a:lnTo>
                  <a:lnTo>
                    <a:pt x="170" y="259"/>
                  </a:lnTo>
                  <a:lnTo>
                    <a:pt x="131" y="254"/>
                  </a:lnTo>
                  <a:lnTo>
                    <a:pt x="93" y="250"/>
                  </a:lnTo>
                  <a:lnTo>
                    <a:pt x="43" y="245"/>
                  </a:lnTo>
                  <a:lnTo>
                    <a:pt x="22" y="236"/>
                  </a:lnTo>
                  <a:lnTo>
                    <a:pt x="13" y="232"/>
                  </a:lnTo>
                  <a:lnTo>
                    <a:pt x="9" y="227"/>
                  </a:lnTo>
                  <a:lnTo>
                    <a:pt x="2" y="218"/>
                  </a:lnTo>
                  <a:lnTo>
                    <a:pt x="0" y="186"/>
                  </a:lnTo>
                  <a:lnTo>
                    <a:pt x="0" y="157"/>
                  </a:lnTo>
                  <a:lnTo>
                    <a:pt x="4" y="136"/>
                  </a:lnTo>
                  <a:lnTo>
                    <a:pt x="22" y="66"/>
                  </a:lnTo>
                  <a:lnTo>
                    <a:pt x="27" y="46"/>
                  </a:lnTo>
                  <a:lnTo>
                    <a:pt x="36" y="28"/>
                  </a:lnTo>
                  <a:lnTo>
                    <a:pt x="47" y="16"/>
                  </a:lnTo>
                  <a:lnTo>
                    <a:pt x="63" y="7"/>
                  </a:lnTo>
                  <a:lnTo>
                    <a:pt x="81" y="0"/>
                  </a:lnTo>
                  <a:lnTo>
                    <a:pt x="104" y="0"/>
                  </a:lnTo>
                  <a:lnTo>
                    <a:pt x="134" y="3"/>
                  </a:lnTo>
                  <a:lnTo>
                    <a:pt x="163" y="16"/>
                  </a:lnTo>
                  <a:lnTo>
                    <a:pt x="177" y="28"/>
                  </a:lnTo>
                  <a:lnTo>
                    <a:pt x="188" y="46"/>
                  </a:lnTo>
                  <a:lnTo>
                    <a:pt x="193" y="78"/>
                  </a:lnTo>
                  <a:close/>
                </a:path>
              </a:pathLst>
            </a:custGeom>
            <a:noFill/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2621" y="2244"/>
              <a:ext cx="170" cy="393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7" y="309"/>
                </a:cxn>
                <a:cxn ang="0">
                  <a:pos x="7" y="259"/>
                </a:cxn>
                <a:cxn ang="0">
                  <a:pos x="7" y="238"/>
                </a:cxn>
                <a:cxn ang="0">
                  <a:pos x="18" y="184"/>
                </a:cxn>
                <a:cxn ang="0">
                  <a:pos x="41" y="91"/>
                </a:cxn>
                <a:cxn ang="0">
                  <a:pos x="59" y="43"/>
                </a:cxn>
                <a:cxn ang="0">
                  <a:pos x="73" y="18"/>
                </a:cxn>
                <a:cxn ang="0">
                  <a:pos x="84" y="7"/>
                </a:cxn>
                <a:cxn ang="0">
                  <a:pos x="100" y="0"/>
                </a:cxn>
                <a:cxn ang="0">
                  <a:pos x="111" y="9"/>
                </a:cxn>
                <a:cxn ang="0">
                  <a:pos x="127" y="46"/>
                </a:cxn>
                <a:cxn ang="0">
                  <a:pos x="138" y="98"/>
                </a:cxn>
                <a:cxn ang="0">
                  <a:pos x="159" y="197"/>
                </a:cxn>
                <a:cxn ang="0">
                  <a:pos x="166" y="252"/>
                </a:cxn>
                <a:cxn ang="0">
                  <a:pos x="168" y="272"/>
                </a:cxn>
                <a:cxn ang="0">
                  <a:pos x="170" y="320"/>
                </a:cxn>
                <a:cxn ang="0">
                  <a:pos x="166" y="393"/>
                </a:cxn>
                <a:cxn ang="0">
                  <a:pos x="161" y="361"/>
                </a:cxn>
                <a:cxn ang="0">
                  <a:pos x="150" y="343"/>
                </a:cxn>
                <a:cxn ang="0">
                  <a:pos x="136" y="331"/>
                </a:cxn>
                <a:cxn ang="0">
                  <a:pos x="107" y="318"/>
                </a:cxn>
                <a:cxn ang="0">
                  <a:pos x="77" y="315"/>
                </a:cxn>
                <a:cxn ang="0">
                  <a:pos x="54" y="315"/>
                </a:cxn>
                <a:cxn ang="0">
                  <a:pos x="36" y="322"/>
                </a:cxn>
                <a:cxn ang="0">
                  <a:pos x="20" y="331"/>
                </a:cxn>
                <a:cxn ang="0">
                  <a:pos x="9" y="343"/>
                </a:cxn>
                <a:cxn ang="0">
                  <a:pos x="0" y="361"/>
                </a:cxn>
              </a:cxnLst>
              <a:rect l="0" t="0" r="r" b="b"/>
              <a:pathLst>
                <a:path w="170" h="393">
                  <a:moveTo>
                    <a:pt x="0" y="361"/>
                  </a:moveTo>
                  <a:lnTo>
                    <a:pt x="7" y="309"/>
                  </a:lnTo>
                  <a:lnTo>
                    <a:pt x="7" y="259"/>
                  </a:lnTo>
                  <a:lnTo>
                    <a:pt x="7" y="238"/>
                  </a:lnTo>
                  <a:lnTo>
                    <a:pt x="18" y="184"/>
                  </a:lnTo>
                  <a:lnTo>
                    <a:pt x="41" y="91"/>
                  </a:lnTo>
                  <a:lnTo>
                    <a:pt x="59" y="43"/>
                  </a:lnTo>
                  <a:lnTo>
                    <a:pt x="73" y="18"/>
                  </a:lnTo>
                  <a:lnTo>
                    <a:pt x="84" y="7"/>
                  </a:lnTo>
                  <a:lnTo>
                    <a:pt x="100" y="0"/>
                  </a:lnTo>
                  <a:lnTo>
                    <a:pt x="111" y="9"/>
                  </a:lnTo>
                  <a:lnTo>
                    <a:pt x="127" y="46"/>
                  </a:lnTo>
                  <a:lnTo>
                    <a:pt x="138" y="98"/>
                  </a:lnTo>
                  <a:lnTo>
                    <a:pt x="159" y="197"/>
                  </a:lnTo>
                  <a:lnTo>
                    <a:pt x="166" y="252"/>
                  </a:lnTo>
                  <a:lnTo>
                    <a:pt x="168" y="272"/>
                  </a:lnTo>
                  <a:lnTo>
                    <a:pt x="170" y="320"/>
                  </a:lnTo>
                  <a:lnTo>
                    <a:pt x="166" y="393"/>
                  </a:lnTo>
                  <a:lnTo>
                    <a:pt x="161" y="361"/>
                  </a:lnTo>
                  <a:lnTo>
                    <a:pt x="150" y="343"/>
                  </a:lnTo>
                  <a:lnTo>
                    <a:pt x="136" y="331"/>
                  </a:lnTo>
                  <a:lnTo>
                    <a:pt x="107" y="318"/>
                  </a:lnTo>
                  <a:lnTo>
                    <a:pt x="77" y="315"/>
                  </a:lnTo>
                  <a:lnTo>
                    <a:pt x="54" y="315"/>
                  </a:lnTo>
                  <a:lnTo>
                    <a:pt x="36" y="322"/>
                  </a:lnTo>
                  <a:lnTo>
                    <a:pt x="20" y="331"/>
                  </a:lnTo>
                  <a:lnTo>
                    <a:pt x="9" y="343"/>
                  </a:lnTo>
                  <a:lnTo>
                    <a:pt x="0" y="361"/>
                  </a:lnTo>
                  <a:close/>
                </a:path>
              </a:pathLst>
            </a:custGeom>
            <a:noFill/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10"/>
          <p:cNvGrpSpPr>
            <a:grpSpLocks/>
          </p:cNvGrpSpPr>
          <p:nvPr/>
        </p:nvGrpSpPr>
        <p:grpSpPr bwMode="auto">
          <a:xfrm rot="452643">
            <a:off x="4519613" y="3571875"/>
            <a:ext cx="341312" cy="911225"/>
            <a:chOff x="2823" y="2253"/>
            <a:chExt cx="215" cy="574"/>
          </a:xfrm>
        </p:grpSpPr>
        <p:sp>
          <p:nvSpPr>
            <p:cNvPr id="29707" name="Freeform 11"/>
            <p:cNvSpPr>
              <a:spLocks/>
            </p:cNvSpPr>
            <p:nvPr/>
          </p:nvSpPr>
          <p:spPr bwMode="auto">
            <a:xfrm>
              <a:off x="2836" y="2559"/>
              <a:ext cx="202" cy="268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139"/>
                </a:cxn>
                <a:cxn ang="0">
                  <a:pos x="0" y="189"/>
                </a:cxn>
                <a:cxn ang="0">
                  <a:pos x="3" y="209"/>
                </a:cxn>
                <a:cxn ang="0">
                  <a:pos x="12" y="250"/>
                </a:cxn>
                <a:cxn ang="0">
                  <a:pos x="19" y="261"/>
                </a:cxn>
                <a:cxn ang="0">
                  <a:pos x="30" y="268"/>
                </a:cxn>
                <a:cxn ang="0">
                  <a:pos x="39" y="266"/>
                </a:cxn>
                <a:cxn ang="0">
                  <a:pos x="78" y="257"/>
                </a:cxn>
                <a:cxn ang="0">
                  <a:pos x="114" y="250"/>
                </a:cxn>
                <a:cxn ang="0">
                  <a:pos x="164" y="239"/>
                </a:cxn>
                <a:cxn ang="0">
                  <a:pos x="184" y="227"/>
                </a:cxn>
                <a:cxn ang="0">
                  <a:pos x="193" y="223"/>
                </a:cxn>
                <a:cxn ang="0">
                  <a:pos x="195" y="218"/>
                </a:cxn>
                <a:cxn ang="0">
                  <a:pos x="202" y="209"/>
                </a:cxn>
                <a:cxn ang="0">
                  <a:pos x="202" y="175"/>
                </a:cxn>
                <a:cxn ang="0">
                  <a:pos x="198" y="148"/>
                </a:cxn>
                <a:cxn ang="0">
                  <a:pos x="193" y="127"/>
                </a:cxn>
                <a:cxn ang="0">
                  <a:pos x="168" y="62"/>
                </a:cxn>
                <a:cxn ang="0">
                  <a:pos x="161" y="41"/>
                </a:cxn>
                <a:cxn ang="0">
                  <a:pos x="150" y="25"/>
                </a:cxn>
                <a:cxn ang="0">
                  <a:pos x="139" y="14"/>
                </a:cxn>
                <a:cxn ang="0">
                  <a:pos x="123" y="7"/>
                </a:cxn>
                <a:cxn ang="0">
                  <a:pos x="102" y="0"/>
                </a:cxn>
                <a:cxn ang="0">
                  <a:pos x="80" y="3"/>
                </a:cxn>
                <a:cxn ang="0">
                  <a:pos x="50" y="9"/>
                </a:cxn>
                <a:cxn ang="0">
                  <a:pos x="25" y="25"/>
                </a:cxn>
                <a:cxn ang="0">
                  <a:pos x="12" y="39"/>
                </a:cxn>
                <a:cxn ang="0">
                  <a:pos x="3" y="55"/>
                </a:cxn>
                <a:cxn ang="0">
                  <a:pos x="0" y="87"/>
                </a:cxn>
              </a:cxnLst>
              <a:rect l="0" t="0" r="r" b="b"/>
              <a:pathLst>
                <a:path w="202" h="268">
                  <a:moveTo>
                    <a:pt x="0" y="87"/>
                  </a:moveTo>
                  <a:lnTo>
                    <a:pt x="0" y="139"/>
                  </a:lnTo>
                  <a:lnTo>
                    <a:pt x="0" y="189"/>
                  </a:lnTo>
                  <a:lnTo>
                    <a:pt x="3" y="209"/>
                  </a:lnTo>
                  <a:lnTo>
                    <a:pt x="12" y="250"/>
                  </a:lnTo>
                  <a:lnTo>
                    <a:pt x="19" y="261"/>
                  </a:lnTo>
                  <a:lnTo>
                    <a:pt x="30" y="268"/>
                  </a:lnTo>
                  <a:lnTo>
                    <a:pt x="39" y="266"/>
                  </a:lnTo>
                  <a:lnTo>
                    <a:pt x="78" y="257"/>
                  </a:lnTo>
                  <a:lnTo>
                    <a:pt x="114" y="250"/>
                  </a:lnTo>
                  <a:lnTo>
                    <a:pt x="164" y="239"/>
                  </a:lnTo>
                  <a:lnTo>
                    <a:pt x="184" y="227"/>
                  </a:lnTo>
                  <a:lnTo>
                    <a:pt x="193" y="223"/>
                  </a:lnTo>
                  <a:lnTo>
                    <a:pt x="195" y="218"/>
                  </a:lnTo>
                  <a:lnTo>
                    <a:pt x="202" y="209"/>
                  </a:lnTo>
                  <a:lnTo>
                    <a:pt x="202" y="175"/>
                  </a:lnTo>
                  <a:lnTo>
                    <a:pt x="198" y="148"/>
                  </a:lnTo>
                  <a:lnTo>
                    <a:pt x="193" y="127"/>
                  </a:lnTo>
                  <a:lnTo>
                    <a:pt x="168" y="62"/>
                  </a:lnTo>
                  <a:lnTo>
                    <a:pt x="161" y="41"/>
                  </a:lnTo>
                  <a:lnTo>
                    <a:pt x="150" y="25"/>
                  </a:lnTo>
                  <a:lnTo>
                    <a:pt x="139" y="14"/>
                  </a:lnTo>
                  <a:lnTo>
                    <a:pt x="123" y="7"/>
                  </a:lnTo>
                  <a:lnTo>
                    <a:pt x="102" y="0"/>
                  </a:lnTo>
                  <a:lnTo>
                    <a:pt x="80" y="3"/>
                  </a:lnTo>
                  <a:lnTo>
                    <a:pt x="50" y="9"/>
                  </a:lnTo>
                  <a:lnTo>
                    <a:pt x="25" y="25"/>
                  </a:lnTo>
                  <a:lnTo>
                    <a:pt x="12" y="39"/>
                  </a:lnTo>
                  <a:lnTo>
                    <a:pt x="3" y="55"/>
                  </a:lnTo>
                  <a:lnTo>
                    <a:pt x="0" y="87"/>
                  </a:lnTo>
                  <a:close/>
                </a:path>
              </a:pathLst>
            </a:custGeom>
            <a:noFill/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08" name="Freeform 12"/>
            <p:cNvSpPr>
              <a:spLocks/>
            </p:cNvSpPr>
            <p:nvPr/>
          </p:nvSpPr>
          <p:spPr bwMode="auto">
            <a:xfrm>
              <a:off x="2823" y="2253"/>
              <a:ext cx="174" cy="393"/>
            </a:xfrm>
            <a:custGeom>
              <a:avLst/>
              <a:gdLst/>
              <a:ahLst/>
              <a:cxnLst>
                <a:cxn ang="0">
                  <a:pos x="174" y="347"/>
                </a:cxn>
                <a:cxn ang="0">
                  <a:pos x="163" y="295"/>
                </a:cxn>
                <a:cxn ang="0">
                  <a:pos x="159" y="247"/>
                </a:cxn>
                <a:cxn ang="0">
                  <a:pos x="154" y="227"/>
                </a:cxn>
                <a:cxn ang="0">
                  <a:pos x="138" y="175"/>
                </a:cxn>
                <a:cxn ang="0">
                  <a:pos x="106" y="84"/>
                </a:cxn>
                <a:cxn ang="0">
                  <a:pos x="86" y="41"/>
                </a:cxn>
                <a:cxn ang="0">
                  <a:pos x="70" y="16"/>
                </a:cxn>
                <a:cxn ang="0">
                  <a:pos x="57" y="7"/>
                </a:cxn>
                <a:cxn ang="0">
                  <a:pos x="41" y="0"/>
                </a:cxn>
                <a:cxn ang="0">
                  <a:pos x="32" y="12"/>
                </a:cxn>
                <a:cxn ang="0">
                  <a:pos x="18" y="50"/>
                </a:cxn>
                <a:cxn ang="0">
                  <a:pos x="13" y="102"/>
                </a:cxn>
                <a:cxn ang="0">
                  <a:pos x="2" y="200"/>
                </a:cxn>
                <a:cxn ang="0">
                  <a:pos x="0" y="254"/>
                </a:cxn>
                <a:cxn ang="0">
                  <a:pos x="0" y="275"/>
                </a:cxn>
                <a:cxn ang="0">
                  <a:pos x="2" y="322"/>
                </a:cxn>
                <a:cxn ang="0">
                  <a:pos x="13" y="393"/>
                </a:cxn>
                <a:cxn ang="0">
                  <a:pos x="16" y="361"/>
                </a:cxn>
                <a:cxn ang="0">
                  <a:pos x="25" y="345"/>
                </a:cxn>
                <a:cxn ang="0">
                  <a:pos x="38" y="331"/>
                </a:cxn>
                <a:cxn ang="0">
                  <a:pos x="63" y="315"/>
                </a:cxn>
                <a:cxn ang="0">
                  <a:pos x="93" y="309"/>
                </a:cxn>
                <a:cxn ang="0">
                  <a:pos x="115" y="306"/>
                </a:cxn>
                <a:cxn ang="0">
                  <a:pos x="136" y="313"/>
                </a:cxn>
                <a:cxn ang="0">
                  <a:pos x="152" y="320"/>
                </a:cxn>
                <a:cxn ang="0">
                  <a:pos x="163" y="331"/>
                </a:cxn>
                <a:cxn ang="0">
                  <a:pos x="174" y="347"/>
                </a:cxn>
              </a:cxnLst>
              <a:rect l="0" t="0" r="r" b="b"/>
              <a:pathLst>
                <a:path w="174" h="393">
                  <a:moveTo>
                    <a:pt x="174" y="347"/>
                  </a:moveTo>
                  <a:lnTo>
                    <a:pt x="163" y="295"/>
                  </a:lnTo>
                  <a:lnTo>
                    <a:pt x="159" y="247"/>
                  </a:lnTo>
                  <a:lnTo>
                    <a:pt x="154" y="227"/>
                  </a:lnTo>
                  <a:lnTo>
                    <a:pt x="138" y="175"/>
                  </a:lnTo>
                  <a:lnTo>
                    <a:pt x="106" y="84"/>
                  </a:lnTo>
                  <a:lnTo>
                    <a:pt x="86" y="41"/>
                  </a:lnTo>
                  <a:lnTo>
                    <a:pt x="70" y="16"/>
                  </a:lnTo>
                  <a:lnTo>
                    <a:pt x="57" y="7"/>
                  </a:lnTo>
                  <a:lnTo>
                    <a:pt x="41" y="0"/>
                  </a:lnTo>
                  <a:lnTo>
                    <a:pt x="32" y="12"/>
                  </a:lnTo>
                  <a:lnTo>
                    <a:pt x="18" y="50"/>
                  </a:lnTo>
                  <a:lnTo>
                    <a:pt x="13" y="102"/>
                  </a:lnTo>
                  <a:lnTo>
                    <a:pt x="2" y="200"/>
                  </a:lnTo>
                  <a:lnTo>
                    <a:pt x="0" y="254"/>
                  </a:lnTo>
                  <a:lnTo>
                    <a:pt x="0" y="275"/>
                  </a:lnTo>
                  <a:lnTo>
                    <a:pt x="2" y="322"/>
                  </a:lnTo>
                  <a:lnTo>
                    <a:pt x="13" y="393"/>
                  </a:lnTo>
                  <a:lnTo>
                    <a:pt x="16" y="361"/>
                  </a:lnTo>
                  <a:lnTo>
                    <a:pt x="25" y="345"/>
                  </a:lnTo>
                  <a:lnTo>
                    <a:pt x="38" y="331"/>
                  </a:lnTo>
                  <a:lnTo>
                    <a:pt x="63" y="315"/>
                  </a:lnTo>
                  <a:lnTo>
                    <a:pt x="93" y="309"/>
                  </a:lnTo>
                  <a:lnTo>
                    <a:pt x="115" y="306"/>
                  </a:lnTo>
                  <a:lnTo>
                    <a:pt x="136" y="313"/>
                  </a:lnTo>
                  <a:lnTo>
                    <a:pt x="152" y="320"/>
                  </a:lnTo>
                  <a:lnTo>
                    <a:pt x="163" y="331"/>
                  </a:lnTo>
                  <a:lnTo>
                    <a:pt x="174" y="347"/>
                  </a:lnTo>
                  <a:close/>
                </a:path>
              </a:pathLst>
            </a:custGeom>
            <a:noFill/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9" name="Freeform 13"/>
          <p:cNvSpPr>
            <a:spLocks/>
          </p:cNvSpPr>
          <p:nvPr/>
        </p:nvSpPr>
        <p:spPr bwMode="auto">
          <a:xfrm>
            <a:off x="3271838" y="3976688"/>
            <a:ext cx="428625" cy="349250"/>
          </a:xfrm>
          <a:custGeom>
            <a:avLst/>
            <a:gdLst/>
            <a:ahLst/>
            <a:cxnLst>
              <a:cxn ang="0">
                <a:pos x="268" y="54"/>
              </a:cxn>
              <a:cxn ang="0">
                <a:pos x="270" y="79"/>
              </a:cxn>
              <a:cxn ang="0">
                <a:pos x="266" y="109"/>
              </a:cxn>
              <a:cxn ang="0">
                <a:pos x="254" y="136"/>
              </a:cxn>
              <a:cxn ang="0">
                <a:pos x="236" y="172"/>
              </a:cxn>
              <a:cxn ang="0">
                <a:pos x="225" y="179"/>
              </a:cxn>
              <a:cxn ang="0">
                <a:pos x="211" y="184"/>
              </a:cxn>
              <a:cxn ang="0">
                <a:pos x="202" y="172"/>
              </a:cxn>
              <a:cxn ang="0">
                <a:pos x="195" y="152"/>
              </a:cxn>
              <a:cxn ang="0">
                <a:pos x="202" y="172"/>
              </a:cxn>
              <a:cxn ang="0">
                <a:pos x="211" y="184"/>
              </a:cxn>
              <a:cxn ang="0">
                <a:pos x="200" y="200"/>
              </a:cxn>
              <a:cxn ang="0">
                <a:pos x="179" y="213"/>
              </a:cxn>
              <a:cxn ang="0">
                <a:pos x="168" y="218"/>
              </a:cxn>
              <a:cxn ang="0">
                <a:pos x="152" y="220"/>
              </a:cxn>
              <a:cxn ang="0">
                <a:pos x="139" y="211"/>
              </a:cxn>
              <a:cxn ang="0">
                <a:pos x="123" y="184"/>
              </a:cxn>
              <a:cxn ang="0">
                <a:pos x="102" y="172"/>
              </a:cxn>
              <a:cxn ang="0">
                <a:pos x="82" y="170"/>
              </a:cxn>
              <a:cxn ang="0">
                <a:pos x="53" y="177"/>
              </a:cxn>
              <a:cxn ang="0">
                <a:pos x="39" y="177"/>
              </a:cxn>
              <a:cxn ang="0">
                <a:pos x="21" y="172"/>
              </a:cxn>
              <a:cxn ang="0">
                <a:pos x="16" y="161"/>
              </a:cxn>
              <a:cxn ang="0">
                <a:pos x="0" y="120"/>
              </a:cxn>
              <a:cxn ang="0">
                <a:pos x="0" y="84"/>
              </a:cxn>
              <a:cxn ang="0">
                <a:pos x="5" y="45"/>
              </a:cxn>
              <a:cxn ang="0">
                <a:pos x="9" y="23"/>
              </a:cxn>
              <a:cxn ang="0">
                <a:pos x="23" y="0"/>
              </a:cxn>
              <a:cxn ang="0">
                <a:pos x="57" y="7"/>
              </a:cxn>
              <a:cxn ang="0">
                <a:pos x="125" y="48"/>
              </a:cxn>
              <a:cxn ang="0">
                <a:pos x="150" y="54"/>
              </a:cxn>
              <a:cxn ang="0">
                <a:pos x="177" y="54"/>
              </a:cxn>
              <a:cxn ang="0">
                <a:pos x="218" y="50"/>
              </a:cxn>
              <a:cxn ang="0">
                <a:pos x="232" y="50"/>
              </a:cxn>
              <a:cxn ang="0">
                <a:pos x="268" y="54"/>
              </a:cxn>
            </a:cxnLst>
            <a:rect l="0" t="0" r="r" b="b"/>
            <a:pathLst>
              <a:path w="270" h="220">
                <a:moveTo>
                  <a:pt x="268" y="54"/>
                </a:moveTo>
                <a:lnTo>
                  <a:pt x="270" y="79"/>
                </a:lnTo>
                <a:lnTo>
                  <a:pt x="266" y="109"/>
                </a:lnTo>
                <a:lnTo>
                  <a:pt x="254" y="136"/>
                </a:lnTo>
                <a:lnTo>
                  <a:pt x="236" y="172"/>
                </a:lnTo>
                <a:lnTo>
                  <a:pt x="225" y="179"/>
                </a:lnTo>
                <a:lnTo>
                  <a:pt x="211" y="184"/>
                </a:lnTo>
                <a:lnTo>
                  <a:pt x="202" y="172"/>
                </a:lnTo>
                <a:lnTo>
                  <a:pt x="195" y="152"/>
                </a:lnTo>
                <a:lnTo>
                  <a:pt x="202" y="172"/>
                </a:lnTo>
                <a:lnTo>
                  <a:pt x="211" y="184"/>
                </a:lnTo>
                <a:lnTo>
                  <a:pt x="200" y="200"/>
                </a:lnTo>
                <a:lnTo>
                  <a:pt x="179" y="213"/>
                </a:lnTo>
                <a:lnTo>
                  <a:pt x="168" y="218"/>
                </a:lnTo>
                <a:lnTo>
                  <a:pt x="152" y="220"/>
                </a:lnTo>
                <a:lnTo>
                  <a:pt x="139" y="211"/>
                </a:lnTo>
                <a:lnTo>
                  <a:pt x="123" y="184"/>
                </a:lnTo>
                <a:lnTo>
                  <a:pt x="102" y="172"/>
                </a:lnTo>
                <a:lnTo>
                  <a:pt x="82" y="170"/>
                </a:lnTo>
                <a:lnTo>
                  <a:pt x="53" y="177"/>
                </a:lnTo>
                <a:lnTo>
                  <a:pt x="39" y="177"/>
                </a:lnTo>
                <a:lnTo>
                  <a:pt x="21" y="172"/>
                </a:lnTo>
                <a:lnTo>
                  <a:pt x="16" y="161"/>
                </a:lnTo>
                <a:lnTo>
                  <a:pt x="0" y="120"/>
                </a:lnTo>
                <a:lnTo>
                  <a:pt x="0" y="84"/>
                </a:lnTo>
                <a:lnTo>
                  <a:pt x="5" y="45"/>
                </a:lnTo>
                <a:lnTo>
                  <a:pt x="9" y="23"/>
                </a:lnTo>
                <a:lnTo>
                  <a:pt x="23" y="0"/>
                </a:lnTo>
                <a:lnTo>
                  <a:pt x="57" y="7"/>
                </a:lnTo>
                <a:lnTo>
                  <a:pt x="125" y="48"/>
                </a:lnTo>
                <a:lnTo>
                  <a:pt x="150" y="54"/>
                </a:lnTo>
                <a:lnTo>
                  <a:pt x="177" y="54"/>
                </a:lnTo>
                <a:lnTo>
                  <a:pt x="218" y="50"/>
                </a:lnTo>
                <a:lnTo>
                  <a:pt x="232" y="50"/>
                </a:lnTo>
                <a:lnTo>
                  <a:pt x="268" y="54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0" name="Freeform 14"/>
          <p:cNvSpPr>
            <a:spLocks/>
          </p:cNvSpPr>
          <p:nvPr/>
        </p:nvSpPr>
        <p:spPr bwMode="auto">
          <a:xfrm>
            <a:off x="3308350" y="3530600"/>
            <a:ext cx="508000" cy="531813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9" y="258"/>
              </a:cxn>
              <a:cxn ang="0">
                <a:pos x="18" y="206"/>
              </a:cxn>
              <a:cxn ang="0">
                <a:pos x="18" y="147"/>
              </a:cxn>
              <a:cxn ang="0">
                <a:pos x="36" y="86"/>
              </a:cxn>
              <a:cxn ang="0">
                <a:pos x="50" y="63"/>
              </a:cxn>
              <a:cxn ang="0">
                <a:pos x="79" y="20"/>
              </a:cxn>
              <a:cxn ang="0">
                <a:pos x="100" y="4"/>
              </a:cxn>
              <a:cxn ang="0">
                <a:pos x="118" y="0"/>
              </a:cxn>
              <a:cxn ang="0">
                <a:pos x="132" y="4"/>
              </a:cxn>
              <a:cxn ang="0">
                <a:pos x="134" y="22"/>
              </a:cxn>
              <a:cxn ang="0">
                <a:pos x="134" y="81"/>
              </a:cxn>
              <a:cxn ang="0">
                <a:pos x="141" y="118"/>
              </a:cxn>
              <a:cxn ang="0">
                <a:pos x="163" y="170"/>
              </a:cxn>
              <a:cxn ang="0">
                <a:pos x="170" y="193"/>
              </a:cxn>
              <a:cxn ang="0">
                <a:pos x="172" y="206"/>
              </a:cxn>
              <a:cxn ang="0">
                <a:pos x="179" y="242"/>
              </a:cxn>
              <a:cxn ang="0">
                <a:pos x="172" y="206"/>
              </a:cxn>
              <a:cxn ang="0">
                <a:pos x="170" y="193"/>
              </a:cxn>
              <a:cxn ang="0">
                <a:pos x="229" y="149"/>
              </a:cxn>
              <a:cxn ang="0">
                <a:pos x="254" y="122"/>
              </a:cxn>
              <a:cxn ang="0">
                <a:pos x="265" y="102"/>
              </a:cxn>
              <a:cxn ang="0">
                <a:pos x="279" y="43"/>
              </a:cxn>
              <a:cxn ang="0">
                <a:pos x="286" y="25"/>
              </a:cxn>
              <a:cxn ang="0">
                <a:pos x="299" y="20"/>
              </a:cxn>
              <a:cxn ang="0">
                <a:pos x="313" y="32"/>
              </a:cxn>
              <a:cxn ang="0">
                <a:pos x="318" y="77"/>
              </a:cxn>
              <a:cxn ang="0">
                <a:pos x="320" y="102"/>
              </a:cxn>
              <a:cxn ang="0">
                <a:pos x="315" y="138"/>
              </a:cxn>
              <a:cxn ang="0">
                <a:pos x="306" y="168"/>
              </a:cxn>
              <a:cxn ang="0">
                <a:pos x="274" y="222"/>
              </a:cxn>
              <a:cxn ang="0">
                <a:pos x="261" y="252"/>
              </a:cxn>
              <a:cxn ang="0">
                <a:pos x="245" y="292"/>
              </a:cxn>
              <a:cxn ang="0">
                <a:pos x="240" y="322"/>
              </a:cxn>
              <a:cxn ang="0">
                <a:pos x="245" y="335"/>
              </a:cxn>
              <a:cxn ang="0">
                <a:pos x="209" y="331"/>
              </a:cxn>
              <a:cxn ang="0">
                <a:pos x="195" y="331"/>
              </a:cxn>
              <a:cxn ang="0">
                <a:pos x="154" y="335"/>
              </a:cxn>
              <a:cxn ang="0">
                <a:pos x="127" y="335"/>
              </a:cxn>
              <a:cxn ang="0">
                <a:pos x="102" y="329"/>
              </a:cxn>
              <a:cxn ang="0">
                <a:pos x="34" y="288"/>
              </a:cxn>
              <a:cxn ang="0">
                <a:pos x="0" y="281"/>
              </a:cxn>
            </a:cxnLst>
            <a:rect l="0" t="0" r="r" b="b"/>
            <a:pathLst>
              <a:path w="320" h="335">
                <a:moveTo>
                  <a:pt x="0" y="281"/>
                </a:moveTo>
                <a:lnTo>
                  <a:pt x="9" y="258"/>
                </a:lnTo>
                <a:lnTo>
                  <a:pt x="18" y="206"/>
                </a:lnTo>
                <a:lnTo>
                  <a:pt x="18" y="147"/>
                </a:lnTo>
                <a:lnTo>
                  <a:pt x="36" y="86"/>
                </a:lnTo>
                <a:lnTo>
                  <a:pt x="50" y="63"/>
                </a:lnTo>
                <a:lnTo>
                  <a:pt x="79" y="20"/>
                </a:lnTo>
                <a:lnTo>
                  <a:pt x="100" y="4"/>
                </a:lnTo>
                <a:lnTo>
                  <a:pt x="118" y="0"/>
                </a:lnTo>
                <a:lnTo>
                  <a:pt x="132" y="4"/>
                </a:lnTo>
                <a:lnTo>
                  <a:pt x="134" y="22"/>
                </a:lnTo>
                <a:lnTo>
                  <a:pt x="134" y="81"/>
                </a:lnTo>
                <a:lnTo>
                  <a:pt x="141" y="118"/>
                </a:lnTo>
                <a:lnTo>
                  <a:pt x="163" y="170"/>
                </a:lnTo>
                <a:lnTo>
                  <a:pt x="170" y="193"/>
                </a:lnTo>
                <a:lnTo>
                  <a:pt x="172" y="206"/>
                </a:lnTo>
                <a:lnTo>
                  <a:pt x="179" y="242"/>
                </a:lnTo>
                <a:lnTo>
                  <a:pt x="172" y="206"/>
                </a:lnTo>
                <a:lnTo>
                  <a:pt x="170" y="193"/>
                </a:lnTo>
                <a:lnTo>
                  <a:pt x="229" y="149"/>
                </a:lnTo>
                <a:lnTo>
                  <a:pt x="254" y="122"/>
                </a:lnTo>
                <a:lnTo>
                  <a:pt x="265" y="102"/>
                </a:lnTo>
                <a:lnTo>
                  <a:pt x="279" y="43"/>
                </a:lnTo>
                <a:lnTo>
                  <a:pt x="286" y="25"/>
                </a:lnTo>
                <a:lnTo>
                  <a:pt x="299" y="20"/>
                </a:lnTo>
                <a:lnTo>
                  <a:pt x="313" y="32"/>
                </a:lnTo>
                <a:lnTo>
                  <a:pt x="318" y="77"/>
                </a:lnTo>
                <a:lnTo>
                  <a:pt x="320" y="102"/>
                </a:lnTo>
                <a:lnTo>
                  <a:pt x="315" y="138"/>
                </a:lnTo>
                <a:lnTo>
                  <a:pt x="306" y="168"/>
                </a:lnTo>
                <a:lnTo>
                  <a:pt x="274" y="222"/>
                </a:lnTo>
                <a:lnTo>
                  <a:pt x="261" y="252"/>
                </a:lnTo>
                <a:lnTo>
                  <a:pt x="245" y="292"/>
                </a:lnTo>
                <a:lnTo>
                  <a:pt x="240" y="322"/>
                </a:lnTo>
                <a:lnTo>
                  <a:pt x="245" y="335"/>
                </a:lnTo>
                <a:lnTo>
                  <a:pt x="209" y="331"/>
                </a:lnTo>
                <a:lnTo>
                  <a:pt x="195" y="331"/>
                </a:lnTo>
                <a:lnTo>
                  <a:pt x="154" y="335"/>
                </a:lnTo>
                <a:lnTo>
                  <a:pt x="127" y="335"/>
                </a:lnTo>
                <a:lnTo>
                  <a:pt x="102" y="329"/>
                </a:lnTo>
                <a:lnTo>
                  <a:pt x="34" y="288"/>
                </a:lnTo>
                <a:lnTo>
                  <a:pt x="0" y="281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1" name="Freeform 15"/>
          <p:cNvSpPr>
            <a:spLocks/>
          </p:cNvSpPr>
          <p:nvPr/>
        </p:nvSpPr>
        <p:spPr bwMode="auto">
          <a:xfrm>
            <a:off x="5178425" y="3951288"/>
            <a:ext cx="403225" cy="320675"/>
          </a:xfrm>
          <a:custGeom>
            <a:avLst/>
            <a:gdLst/>
            <a:ahLst/>
            <a:cxnLst>
              <a:cxn ang="0">
                <a:pos x="3" y="41"/>
              </a:cxn>
              <a:cxn ang="0">
                <a:pos x="0" y="62"/>
              </a:cxn>
              <a:cxn ang="0">
                <a:pos x="3" y="91"/>
              </a:cxn>
              <a:cxn ang="0">
                <a:pos x="14" y="118"/>
              </a:cxn>
              <a:cxn ang="0">
                <a:pos x="28" y="152"/>
              </a:cxn>
              <a:cxn ang="0">
                <a:pos x="37" y="159"/>
              </a:cxn>
              <a:cxn ang="0">
                <a:pos x="50" y="166"/>
              </a:cxn>
              <a:cxn ang="0">
                <a:pos x="59" y="155"/>
              </a:cxn>
              <a:cxn ang="0">
                <a:pos x="68" y="137"/>
              </a:cxn>
              <a:cxn ang="0">
                <a:pos x="59" y="155"/>
              </a:cxn>
              <a:cxn ang="0">
                <a:pos x="50" y="166"/>
              </a:cxn>
              <a:cxn ang="0">
                <a:pos x="62" y="180"/>
              </a:cxn>
              <a:cxn ang="0">
                <a:pos x="80" y="193"/>
              </a:cxn>
              <a:cxn ang="0">
                <a:pos x="89" y="198"/>
              </a:cxn>
              <a:cxn ang="0">
                <a:pos x="105" y="202"/>
              </a:cxn>
              <a:cxn ang="0">
                <a:pos x="118" y="193"/>
              </a:cxn>
              <a:cxn ang="0">
                <a:pos x="134" y="168"/>
              </a:cxn>
              <a:cxn ang="0">
                <a:pos x="155" y="159"/>
              </a:cxn>
              <a:cxn ang="0">
                <a:pos x="175" y="157"/>
              </a:cxn>
              <a:cxn ang="0">
                <a:pos x="202" y="166"/>
              </a:cxn>
              <a:cxn ang="0">
                <a:pos x="216" y="166"/>
              </a:cxn>
              <a:cxn ang="0">
                <a:pos x="232" y="164"/>
              </a:cxn>
              <a:cxn ang="0">
                <a:pos x="236" y="152"/>
              </a:cxn>
              <a:cxn ang="0">
                <a:pos x="252" y="114"/>
              </a:cxn>
              <a:cxn ang="0">
                <a:pos x="254" y="80"/>
              </a:cxn>
              <a:cxn ang="0">
                <a:pos x="252" y="44"/>
              </a:cxn>
              <a:cxn ang="0">
                <a:pos x="250" y="21"/>
              </a:cxn>
              <a:cxn ang="0">
                <a:pos x="236" y="0"/>
              </a:cxn>
              <a:cxn ang="0">
                <a:pos x="204" y="5"/>
              </a:cxn>
              <a:cxn ang="0">
                <a:pos x="139" y="39"/>
              </a:cxn>
              <a:cxn ang="0">
                <a:pos x="116" y="44"/>
              </a:cxn>
              <a:cxn ang="0">
                <a:pos x="91" y="44"/>
              </a:cxn>
              <a:cxn ang="0">
                <a:pos x="50" y="37"/>
              </a:cxn>
              <a:cxn ang="0">
                <a:pos x="39" y="37"/>
              </a:cxn>
              <a:cxn ang="0">
                <a:pos x="3" y="41"/>
              </a:cxn>
            </a:cxnLst>
            <a:rect l="0" t="0" r="r" b="b"/>
            <a:pathLst>
              <a:path w="254" h="202">
                <a:moveTo>
                  <a:pt x="3" y="41"/>
                </a:moveTo>
                <a:lnTo>
                  <a:pt x="0" y="62"/>
                </a:lnTo>
                <a:lnTo>
                  <a:pt x="3" y="91"/>
                </a:lnTo>
                <a:lnTo>
                  <a:pt x="14" y="118"/>
                </a:lnTo>
                <a:lnTo>
                  <a:pt x="28" y="152"/>
                </a:lnTo>
                <a:lnTo>
                  <a:pt x="37" y="159"/>
                </a:lnTo>
                <a:lnTo>
                  <a:pt x="50" y="166"/>
                </a:lnTo>
                <a:lnTo>
                  <a:pt x="59" y="155"/>
                </a:lnTo>
                <a:lnTo>
                  <a:pt x="68" y="137"/>
                </a:lnTo>
                <a:lnTo>
                  <a:pt x="59" y="155"/>
                </a:lnTo>
                <a:lnTo>
                  <a:pt x="50" y="166"/>
                </a:lnTo>
                <a:lnTo>
                  <a:pt x="62" y="180"/>
                </a:lnTo>
                <a:lnTo>
                  <a:pt x="80" y="193"/>
                </a:lnTo>
                <a:lnTo>
                  <a:pt x="89" y="198"/>
                </a:lnTo>
                <a:lnTo>
                  <a:pt x="105" y="202"/>
                </a:lnTo>
                <a:lnTo>
                  <a:pt x="118" y="193"/>
                </a:lnTo>
                <a:lnTo>
                  <a:pt x="134" y="168"/>
                </a:lnTo>
                <a:lnTo>
                  <a:pt x="155" y="159"/>
                </a:lnTo>
                <a:lnTo>
                  <a:pt x="175" y="157"/>
                </a:lnTo>
                <a:lnTo>
                  <a:pt x="202" y="166"/>
                </a:lnTo>
                <a:lnTo>
                  <a:pt x="216" y="166"/>
                </a:lnTo>
                <a:lnTo>
                  <a:pt x="232" y="164"/>
                </a:lnTo>
                <a:lnTo>
                  <a:pt x="236" y="152"/>
                </a:lnTo>
                <a:lnTo>
                  <a:pt x="252" y="114"/>
                </a:lnTo>
                <a:lnTo>
                  <a:pt x="254" y="80"/>
                </a:lnTo>
                <a:lnTo>
                  <a:pt x="252" y="44"/>
                </a:lnTo>
                <a:lnTo>
                  <a:pt x="250" y="21"/>
                </a:lnTo>
                <a:lnTo>
                  <a:pt x="236" y="0"/>
                </a:lnTo>
                <a:lnTo>
                  <a:pt x="204" y="5"/>
                </a:lnTo>
                <a:lnTo>
                  <a:pt x="139" y="39"/>
                </a:lnTo>
                <a:lnTo>
                  <a:pt x="116" y="44"/>
                </a:lnTo>
                <a:lnTo>
                  <a:pt x="91" y="44"/>
                </a:lnTo>
                <a:lnTo>
                  <a:pt x="50" y="37"/>
                </a:lnTo>
                <a:lnTo>
                  <a:pt x="39" y="37"/>
                </a:lnTo>
                <a:lnTo>
                  <a:pt x="3" y="41"/>
                </a:ln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Freeform 16"/>
          <p:cNvSpPr>
            <a:spLocks/>
          </p:cNvSpPr>
          <p:nvPr/>
        </p:nvSpPr>
        <p:spPr bwMode="auto">
          <a:xfrm>
            <a:off x="5092700" y="3519488"/>
            <a:ext cx="460375" cy="501650"/>
          </a:xfrm>
          <a:custGeom>
            <a:avLst/>
            <a:gdLst/>
            <a:ahLst/>
            <a:cxnLst>
              <a:cxn ang="0">
                <a:pos x="290" y="272"/>
              </a:cxn>
              <a:cxn ang="0">
                <a:pos x="283" y="250"/>
              </a:cxn>
              <a:cxn ang="0">
                <a:pos x="279" y="202"/>
              </a:cxn>
              <a:cxn ang="0">
                <a:pos x="281" y="143"/>
              </a:cxn>
              <a:cxn ang="0">
                <a:pos x="265" y="87"/>
              </a:cxn>
              <a:cxn ang="0">
                <a:pos x="256" y="64"/>
              </a:cxn>
              <a:cxn ang="0">
                <a:pos x="231" y="21"/>
              </a:cxn>
              <a:cxn ang="0">
                <a:pos x="211" y="5"/>
              </a:cxn>
              <a:cxn ang="0">
                <a:pos x="193" y="0"/>
              </a:cxn>
              <a:cxn ang="0">
                <a:pos x="181" y="5"/>
              </a:cxn>
              <a:cxn ang="0">
                <a:pos x="179" y="21"/>
              </a:cxn>
              <a:cxn ang="0">
                <a:pos x="177" y="77"/>
              </a:cxn>
              <a:cxn ang="0">
                <a:pos x="168" y="111"/>
              </a:cxn>
              <a:cxn ang="0">
                <a:pos x="145" y="159"/>
              </a:cxn>
              <a:cxn ang="0">
                <a:pos x="136" y="179"/>
              </a:cxn>
              <a:cxn ang="0">
                <a:pos x="131" y="193"/>
              </a:cxn>
              <a:cxn ang="0">
                <a:pos x="125" y="227"/>
              </a:cxn>
              <a:cxn ang="0">
                <a:pos x="131" y="193"/>
              </a:cxn>
              <a:cxn ang="0">
                <a:pos x="136" y="179"/>
              </a:cxn>
              <a:cxn ang="0">
                <a:pos x="82" y="136"/>
              </a:cxn>
              <a:cxn ang="0">
                <a:pos x="61" y="111"/>
              </a:cxn>
              <a:cxn ang="0">
                <a:pos x="50" y="89"/>
              </a:cxn>
              <a:cxn ang="0">
                <a:pos x="41" y="34"/>
              </a:cxn>
              <a:cxn ang="0">
                <a:pos x="34" y="14"/>
              </a:cxn>
              <a:cxn ang="0">
                <a:pos x="20" y="9"/>
              </a:cxn>
              <a:cxn ang="0">
                <a:pos x="7" y="21"/>
              </a:cxn>
              <a:cxn ang="0">
                <a:pos x="2" y="64"/>
              </a:cxn>
              <a:cxn ang="0">
                <a:pos x="0" y="89"/>
              </a:cxn>
              <a:cxn ang="0">
                <a:pos x="0" y="121"/>
              </a:cxn>
              <a:cxn ang="0">
                <a:pos x="9" y="150"/>
              </a:cxn>
              <a:cxn ang="0">
                <a:pos x="36" y="202"/>
              </a:cxn>
              <a:cxn ang="0">
                <a:pos x="45" y="232"/>
              </a:cxn>
              <a:cxn ang="0">
                <a:pos x="59" y="270"/>
              </a:cxn>
              <a:cxn ang="0">
                <a:pos x="63" y="300"/>
              </a:cxn>
              <a:cxn ang="0">
                <a:pos x="57" y="313"/>
              </a:cxn>
              <a:cxn ang="0">
                <a:pos x="93" y="309"/>
              </a:cxn>
              <a:cxn ang="0">
                <a:pos x="104" y="309"/>
              </a:cxn>
              <a:cxn ang="0">
                <a:pos x="145" y="316"/>
              </a:cxn>
              <a:cxn ang="0">
                <a:pos x="170" y="316"/>
              </a:cxn>
              <a:cxn ang="0">
                <a:pos x="193" y="311"/>
              </a:cxn>
              <a:cxn ang="0">
                <a:pos x="258" y="277"/>
              </a:cxn>
              <a:cxn ang="0">
                <a:pos x="290" y="272"/>
              </a:cxn>
            </a:cxnLst>
            <a:rect l="0" t="0" r="r" b="b"/>
            <a:pathLst>
              <a:path w="290" h="316">
                <a:moveTo>
                  <a:pt x="290" y="272"/>
                </a:moveTo>
                <a:lnTo>
                  <a:pt x="283" y="250"/>
                </a:lnTo>
                <a:lnTo>
                  <a:pt x="279" y="202"/>
                </a:lnTo>
                <a:lnTo>
                  <a:pt x="281" y="143"/>
                </a:lnTo>
                <a:lnTo>
                  <a:pt x="265" y="87"/>
                </a:lnTo>
                <a:lnTo>
                  <a:pt x="256" y="64"/>
                </a:lnTo>
                <a:lnTo>
                  <a:pt x="231" y="21"/>
                </a:lnTo>
                <a:lnTo>
                  <a:pt x="211" y="5"/>
                </a:lnTo>
                <a:lnTo>
                  <a:pt x="193" y="0"/>
                </a:lnTo>
                <a:lnTo>
                  <a:pt x="181" y="5"/>
                </a:lnTo>
                <a:lnTo>
                  <a:pt x="179" y="21"/>
                </a:lnTo>
                <a:lnTo>
                  <a:pt x="177" y="77"/>
                </a:lnTo>
                <a:lnTo>
                  <a:pt x="168" y="111"/>
                </a:lnTo>
                <a:lnTo>
                  <a:pt x="145" y="159"/>
                </a:lnTo>
                <a:lnTo>
                  <a:pt x="136" y="179"/>
                </a:lnTo>
                <a:lnTo>
                  <a:pt x="131" y="193"/>
                </a:lnTo>
                <a:lnTo>
                  <a:pt x="125" y="227"/>
                </a:lnTo>
                <a:lnTo>
                  <a:pt x="131" y="193"/>
                </a:lnTo>
                <a:lnTo>
                  <a:pt x="136" y="179"/>
                </a:lnTo>
                <a:lnTo>
                  <a:pt x="82" y="136"/>
                </a:lnTo>
                <a:lnTo>
                  <a:pt x="61" y="111"/>
                </a:lnTo>
                <a:lnTo>
                  <a:pt x="50" y="89"/>
                </a:lnTo>
                <a:lnTo>
                  <a:pt x="41" y="34"/>
                </a:lnTo>
                <a:lnTo>
                  <a:pt x="34" y="14"/>
                </a:lnTo>
                <a:lnTo>
                  <a:pt x="20" y="9"/>
                </a:lnTo>
                <a:lnTo>
                  <a:pt x="7" y="21"/>
                </a:lnTo>
                <a:lnTo>
                  <a:pt x="2" y="64"/>
                </a:lnTo>
                <a:lnTo>
                  <a:pt x="0" y="89"/>
                </a:lnTo>
                <a:lnTo>
                  <a:pt x="0" y="121"/>
                </a:lnTo>
                <a:lnTo>
                  <a:pt x="9" y="150"/>
                </a:lnTo>
                <a:lnTo>
                  <a:pt x="36" y="202"/>
                </a:lnTo>
                <a:lnTo>
                  <a:pt x="45" y="232"/>
                </a:lnTo>
                <a:lnTo>
                  <a:pt x="59" y="270"/>
                </a:lnTo>
                <a:lnTo>
                  <a:pt x="63" y="300"/>
                </a:lnTo>
                <a:lnTo>
                  <a:pt x="57" y="313"/>
                </a:lnTo>
                <a:lnTo>
                  <a:pt x="93" y="309"/>
                </a:lnTo>
                <a:lnTo>
                  <a:pt x="104" y="309"/>
                </a:lnTo>
                <a:lnTo>
                  <a:pt x="145" y="316"/>
                </a:lnTo>
                <a:lnTo>
                  <a:pt x="170" y="316"/>
                </a:lnTo>
                <a:lnTo>
                  <a:pt x="193" y="311"/>
                </a:lnTo>
                <a:lnTo>
                  <a:pt x="258" y="277"/>
                </a:lnTo>
                <a:lnTo>
                  <a:pt x="290" y="272"/>
                </a:lnTo>
                <a:close/>
              </a:path>
            </a:pathLst>
          </a:custGeom>
          <a:noFill/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13" name="Group 17"/>
          <p:cNvGrpSpPr>
            <a:grpSpLocks/>
          </p:cNvGrpSpPr>
          <p:nvPr/>
        </p:nvGrpSpPr>
        <p:grpSpPr bwMode="auto">
          <a:xfrm rot="82786">
            <a:off x="4276725" y="4325938"/>
            <a:ext cx="385763" cy="873125"/>
            <a:chOff x="2700" y="2725"/>
            <a:chExt cx="243" cy="550"/>
          </a:xfrm>
        </p:grpSpPr>
        <p:sp>
          <p:nvSpPr>
            <p:cNvPr id="29714" name="Freeform 18"/>
            <p:cNvSpPr>
              <a:spLocks/>
            </p:cNvSpPr>
            <p:nvPr/>
          </p:nvSpPr>
          <p:spPr bwMode="auto">
            <a:xfrm rot="-218416">
              <a:off x="2700" y="2731"/>
              <a:ext cx="118" cy="220"/>
            </a:xfrm>
            <a:custGeom>
              <a:avLst/>
              <a:gdLst/>
              <a:ahLst/>
              <a:cxnLst>
                <a:cxn ang="0">
                  <a:pos x="12" y="199"/>
                </a:cxn>
                <a:cxn ang="0">
                  <a:pos x="9" y="154"/>
                </a:cxn>
                <a:cxn ang="0">
                  <a:pos x="3" y="118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7" y="9"/>
                </a:cxn>
                <a:cxn ang="0">
                  <a:pos x="23" y="2"/>
                </a:cxn>
                <a:cxn ang="0">
                  <a:pos x="41" y="2"/>
                </a:cxn>
                <a:cxn ang="0">
                  <a:pos x="64" y="0"/>
                </a:cxn>
                <a:cxn ang="0">
                  <a:pos x="105" y="2"/>
                </a:cxn>
                <a:cxn ang="0">
                  <a:pos x="114" y="4"/>
                </a:cxn>
                <a:cxn ang="0">
                  <a:pos x="118" y="13"/>
                </a:cxn>
                <a:cxn ang="0">
                  <a:pos x="114" y="63"/>
                </a:cxn>
                <a:cxn ang="0">
                  <a:pos x="98" y="190"/>
                </a:cxn>
                <a:cxn ang="0">
                  <a:pos x="84" y="206"/>
                </a:cxn>
                <a:cxn ang="0">
                  <a:pos x="71" y="213"/>
                </a:cxn>
                <a:cxn ang="0">
                  <a:pos x="52" y="220"/>
                </a:cxn>
                <a:cxn ang="0">
                  <a:pos x="34" y="220"/>
                </a:cxn>
                <a:cxn ang="0">
                  <a:pos x="23" y="213"/>
                </a:cxn>
                <a:cxn ang="0">
                  <a:pos x="12" y="199"/>
                </a:cxn>
              </a:cxnLst>
              <a:rect l="0" t="0" r="r" b="b"/>
              <a:pathLst>
                <a:path w="118" h="220">
                  <a:moveTo>
                    <a:pt x="12" y="199"/>
                  </a:moveTo>
                  <a:lnTo>
                    <a:pt x="9" y="154"/>
                  </a:lnTo>
                  <a:lnTo>
                    <a:pt x="3" y="118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7" y="9"/>
                  </a:lnTo>
                  <a:lnTo>
                    <a:pt x="23" y="2"/>
                  </a:lnTo>
                  <a:lnTo>
                    <a:pt x="41" y="2"/>
                  </a:lnTo>
                  <a:lnTo>
                    <a:pt x="64" y="0"/>
                  </a:lnTo>
                  <a:lnTo>
                    <a:pt x="105" y="2"/>
                  </a:lnTo>
                  <a:lnTo>
                    <a:pt x="114" y="4"/>
                  </a:lnTo>
                  <a:lnTo>
                    <a:pt x="118" y="13"/>
                  </a:lnTo>
                  <a:lnTo>
                    <a:pt x="114" y="63"/>
                  </a:lnTo>
                  <a:lnTo>
                    <a:pt x="98" y="190"/>
                  </a:lnTo>
                  <a:lnTo>
                    <a:pt x="84" y="206"/>
                  </a:lnTo>
                  <a:lnTo>
                    <a:pt x="71" y="213"/>
                  </a:lnTo>
                  <a:lnTo>
                    <a:pt x="52" y="220"/>
                  </a:lnTo>
                  <a:lnTo>
                    <a:pt x="34" y="220"/>
                  </a:lnTo>
                  <a:lnTo>
                    <a:pt x="23" y="213"/>
                  </a:lnTo>
                  <a:lnTo>
                    <a:pt x="12" y="199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auto">
            <a:xfrm rot="-218416">
              <a:off x="2728" y="2921"/>
              <a:ext cx="86" cy="354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70" y="114"/>
                </a:cxn>
                <a:cxn ang="0">
                  <a:pos x="63" y="195"/>
                </a:cxn>
                <a:cxn ang="0">
                  <a:pos x="52" y="275"/>
                </a:cxn>
                <a:cxn ang="0">
                  <a:pos x="43" y="327"/>
                </a:cxn>
                <a:cxn ang="0">
                  <a:pos x="31" y="345"/>
                </a:cxn>
                <a:cxn ang="0">
                  <a:pos x="20" y="354"/>
                </a:cxn>
                <a:cxn ang="0">
                  <a:pos x="9" y="354"/>
                </a:cxn>
                <a:cxn ang="0">
                  <a:pos x="2" y="347"/>
                </a:cxn>
                <a:cxn ang="0">
                  <a:pos x="4" y="336"/>
                </a:cxn>
                <a:cxn ang="0">
                  <a:pos x="6" y="318"/>
                </a:cxn>
                <a:cxn ang="0">
                  <a:pos x="9" y="300"/>
                </a:cxn>
                <a:cxn ang="0">
                  <a:pos x="9" y="261"/>
                </a:cxn>
                <a:cxn ang="0">
                  <a:pos x="2" y="198"/>
                </a:cxn>
                <a:cxn ang="0">
                  <a:pos x="2" y="105"/>
                </a:cxn>
                <a:cxn ang="0">
                  <a:pos x="0" y="9"/>
                </a:cxn>
                <a:cxn ang="0">
                  <a:pos x="11" y="23"/>
                </a:cxn>
                <a:cxn ang="0">
                  <a:pos x="22" y="30"/>
                </a:cxn>
                <a:cxn ang="0">
                  <a:pos x="40" y="30"/>
                </a:cxn>
                <a:cxn ang="0">
                  <a:pos x="59" y="23"/>
                </a:cxn>
                <a:cxn ang="0">
                  <a:pos x="72" y="16"/>
                </a:cxn>
                <a:cxn ang="0">
                  <a:pos x="86" y="0"/>
                </a:cxn>
              </a:cxnLst>
              <a:rect l="0" t="0" r="r" b="b"/>
              <a:pathLst>
                <a:path w="86" h="354">
                  <a:moveTo>
                    <a:pt x="86" y="0"/>
                  </a:moveTo>
                  <a:lnTo>
                    <a:pt x="70" y="114"/>
                  </a:lnTo>
                  <a:lnTo>
                    <a:pt x="63" y="195"/>
                  </a:lnTo>
                  <a:lnTo>
                    <a:pt x="52" y="275"/>
                  </a:lnTo>
                  <a:lnTo>
                    <a:pt x="43" y="327"/>
                  </a:lnTo>
                  <a:lnTo>
                    <a:pt x="31" y="345"/>
                  </a:lnTo>
                  <a:lnTo>
                    <a:pt x="20" y="354"/>
                  </a:lnTo>
                  <a:lnTo>
                    <a:pt x="9" y="354"/>
                  </a:lnTo>
                  <a:lnTo>
                    <a:pt x="2" y="347"/>
                  </a:lnTo>
                  <a:lnTo>
                    <a:pt x="4" y="336"/>
                  </a:lnTo>
                  <a:lnTo>
                    <a:pt x="6" y="318"/>
                  </a:lnTo>
                  <a:lnTo>
                    <a:pt x="9" y="300"/>
                  </a:lnTo>
                  <a:lnTo>
                    <a:pt x="9" y="261"/>
                  </a:lnTo>
                  <a:lnTo>
                    <a:pt x="2" y="198"/>
                  </a:lnTo>
                  <a:lnTo>
                    <a:pt x="2" y="105"/>
                  </a:lnTo>
                  <a:lnTo>
                    <a:pt x="0" y="9"/>
                  </a:lnTo>
                  <a:lnTo>
                    <a:pt x="11" y="23"/>
                  </a:lnTo>
                  <a:lnTo>
                    <a:pt x="22" y="30"/>
                  </a:lnTo>
                  <a:lnTo>
                    <a:pt x="40" y="30"/>
                  </a:lnTo>
                  <a:lnTo>
                    <a:pt x="59" y="23"/>
                  </a:lnTo>
                  <a:lnTo>
                    <a:pt x="72" y="16"/>
                  </a:lnTo>
                  <a:lnTo>
                    <a:pt x="86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auto">
            <a:xfrm rot="-218416">
              <a:off x="2825" y="2725"/>
              <a:ext cx="118" cy="218"/>
            </a:xfrm>
            <a:custGeom>
              <a:avLst/>
              <a:gdLst/>
              <a:ahLst/>
              <a:cxnLst>
                <a:cxn ang="0">
                  <a:pos x="95" y="200"/>
                </a:cxn>
                <a:cxn ang="0">
                  <a:pos x="100" y="154"/>
                </a:cxn>
                <a:cxn ang="0">
                  <a:pos x="109" y="120"/>
                </a:cxn>
                <a:cxn ang="0">
                  <a:pos x="118" y="32"/>
                </a:cxn>
                <a:cxn ang="0">
                  <a:pos x="118" y="18"/>
                </a:cxn>
                <a:cxn ang="0">
                  <a:pos x="111" y="14"/>
                </a:cxn>
                <a:cxn ang="0">
                  <a:pos x="95" y="5"/>
                </a:cxn>
                <a:cxn ang="0">
                  <a:pos x="79" y="5"/>
                </a:cxn>
                <a:cxn ang="0">
                  <a:pos x="54" y="0"/>
                </a:cxn>
                <a:cxn ang="0">
                  <a:pos x="16" y="0"/>
                </a:cxn>
                <a:cxn ang="0">
                  <a:pos x="5" y="2"/>
                </a:cxn>
                <a:cxn ang="0">
                  <a:pos x="0" y="9"/>
                </a:cxn>
                <a:cxn ang="0">
                  <a:pos x="2" y="61"/>
                </a:cxn>
                <a:cxn ang="0">
                  <a:pos x="11" y="186"/>
                </a:cxn>
                <a:cxn ang="0">
                  <a:pos x="23" y="202"/>
                </a:cxn>
                <a:cxn ang="0">
                  <a:pos x="39" y="211"/>
                </a:cxn>
                <a:cxn ang="0">
                  <a:pos x="54" y="216"/>
                </a:cxn>
                <a:cxn ang="0">
                  <a:pos x="73" y="218"/>
                </a:cxn>
                <a:cxn ang="0">
                  <a:pos x="84" y="213"/>
                </a:cxn>
                <a:cxn ang="0">
                  <a:pos x="95" y="200"/>
                </a:cxn>
              </a:cxnLst>
              <a:rect l="0" t="0" r="r" b="b"/>
              <a:pathLst>
                <a:path w="118" h="218">
                  <a:moveTo>
                    <a:pt x="95" y="200"/>
                  </a:moveTo>
                  <a:lnTo>
                    <a:pt x="100" y="154"/>
                  </a:lnTo>
                  <a:lnTo>
                    <a:pt x="109" y="120"/>
                  </a:lnTo>
                  <a:lnTo>
                    <a:pt x="118" y="32"/>
                  </a:lnTo>
                  <a:lnTo>
                    <a:pt x="118" y="18"/>
                  </a:lnTo>
                  <a:lnTo>
                    <a:pt x="111" y="14"/>
                  </a:lnTo>
                  <a:lnTo>
                    <a:pt x="95" y="5"/>
                  </a:lnTo>
                  <a:lnTo>
                    <a:pt x="79" y="5"/>
                  </a:lnTo>
                  <a:lnTo>
                    <a:pt x="54" y="0"/>
                  </a:lnTo>
                  <a:lnTo>
                    <a:pt x="16" y="0"/>
                  </a:lnTo>
                  <a:lnTo>
                    <a:pt x="5" y="2"/>
                  </a:lnTo>
                  <a:lnTo>
                    <a:pt x="0" y="9"/>
                  </a:lnTo>
                  <a:lnTo>
                    <a:pt x="2" y="61"/>
                  </a:lnTo>
                  <a:lnTo>
                    <a:pt x="11" y="186"/>
                  </a:lnTo>
                  <a:lnTo>
                    <a:pt x="23" y="202"/>
                  </a:lnTo>
                  <a:lnTo>
                    <a:pt x="39" y="211"/>
                  </a:lnTo>
                  <a:lnTo>
                    <a:pt x="54" y="216"/>
                  </a:lnTo>
                  <a:lnTo>
                    <a:pt x="73" y="218"/>
                  </a:lnTo>
                  <a:lnTo>
                    <a:pt x="84" y="213"/>
                  </a:lnTo>
                  <a:lnTo>
                    <a:pt x="95" y="20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17" name="Freeform 21"/>
            <p:cNvSpPr>
              <a:spLocks/>
            </p:cNvSpPr>
            <p:nvPr/>
          </p:nvSpPr>
          <p:spPr bwMode="auto">
            <a:xfrm rot="-218416">
              <a:off x="2852" y="2911"/>
              <a:ext cx="84" cy="3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113"/>
                </a:cxn>
                <a:cxn ang="0">
                  <a:pos x="9" y="195"/>
                </a:cxn>
                <a:cxn ang="0">
                  <a:pos x="19" y="272"/>
                </a:cxn>
                <a:cxn ang="0">
                  <a:pos x="23" y="324"/>
                </a:cxn>
                <a:cxn ang="0">
                  <a:pos x="34" y="343"/>
                </a:cxn>
                <a:cxn ang="0">
                  <a:pos x="43" y="352"/>
                </a:cxn>
                <a:cxn ang="0">
                  <a:pos x="57" y="354"/>
                </a:cxn>
                <a:cxn ang="0">
                  <a:pos x="62" y="347"/>
                </a:cxn>
                <a:cxn ang="0">
                  <a:pos x="62" y="336"/>
                </a:cxn>
                <a:cxn ang="0">
                  <a:pos x="62" y="318"/>
                </a:cxn>
                <a:cxn ang="0">
                  <a:pos x="59" y="299"/>
                </a:cxn>
                <a:cxn ang="0">
                  <a:pos x="62" y="263"/>
                </a:cxn>
                <a:cxn ang="0">
                  <a:pos x="71" y="197"/>
                </a:cxn>
                <a:cxn ang="0">
                  <a:pos x="77" y="107"/>
                </a:cxn>
                <a:cxn ang="0">
                  <a:pos x="84" y="14"/>
                </a:cxn>
                <a:cxn ang="0">
                  <a:pos x="73" y="27"/>
                </a:cxn>
                <a:cxn ang="0">
                  <a:pos x="62" y="32"/>
                </a:cxn>
                <a:cxn ang="0">
                  <a:pos x="43" y="30"/>
                </a:cxn>
                <a:cxn ang="0">
                  <a:pos x="28" y="25"/>
                </a:cxn>
                <a:cxn ang="0">
                  <a:pos x="12" y="16"/>
                </a:cxn>
                <a:cxn ang="0">
                  <a:pos x="0" y="0"/>
                </a:cxn>
              </a:cxnLst>
              <a:rect l="0" t="0" r="r" b="b"/>
              <a:pathLst>
                <a:path w="84" h="354">
                  <a:moveTo>
                    <a:pt x="0" y="0"/>
                  </a:moveTo>
                  <a:lnTo>
                    <a:pt x="9" y="113"/>
                  </a:lnTo>
                  <a:lnTo>
                    <a:pt x="9" y="195"/>
                  </a:lnTo>
                  <a:lnTo>
                    <a:pt x="19" y="272"/>
                  </a:lnTo>
                  <a:lnTo>
                    <a:pt x="23" y="324"/>
                  </a:lnTo>
                  <a:lnTo>
                    <a:pt x="34" y="343"/>
                  </a:lnTo>
                  <a:lnTo>
                    <a:pt x="43" y="352"/>
                  </a:lnTo>
                  <a:lnTo>
                    <a:pt x="57" y="354"/>
                  </a:lnTo>
                  <a:lnTo>
                    <a:pt x="62" y="347"/>
                  </a:lnTo>
                  <a:lnTo>
                    <a:pt x="62" y="336"/>
                  </a:lnTo>
                  <a:lnTo>
                    <a:pt x="62" y="318"/>
                  </a:lnTo>
                  <a:lnTo>
                    <a:pt x="59" y="299"/>
                  </a:lnTo>
                  <a:lnTo>
                    <a:pt x="62" y="263"/>
                  </a:lnTo>
                  <a:lnTo>
                    <a:pt x="71" y="197"/>
                  </a:lnTo>
                  <a:lnTo>
                    <a:pt x="77" y="107"/>
                  </a:lnTo>
                  <a:lnTo>
                    <a:pt x="84" y="14"/>
                  </a:lnTo>
                  <a:lnTo>
                    <a:pt x="73" y="27"/>
                  </a:lnTo>
                  <a:lnTo>
                    <a:pt x="62" y="32"/>
                  </a:lnTo>
                  <a:lnTo>
                    <a:pt x="43" y="30"/>
                  </a:lnTo>
                  <a:lnTo>
                    <a:pt x="28" y="25"/>
                  </a:lnTo>
                  <a:lnTo>
                    <a:pt x="12" y="1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 rot="424063">
            <a:off x="5205413" y="4237038"/>
            <a:ext cx="508000" cy="785812"/>
            <a:chOff x="3205" y="2699"/>
            <a:chExt cx="320" cy="495"/>
          </a:xfrm>
        </p:grpSpPr>
        <p:sp>
          <p:nvSpPr>
            <p:cNvPr id="29719" name="Freeform 23"/>
            <p:cNvSpPr>
              <a:spLocks/>
            </p:cNvSpPr>
            <p:nvPr/>
          </p:nvSpPr>
          <p:spPr bwMode="auto">
            <a:xfrm rot="-218416">
              <a:off x="3205" y="2699"/>
              <a:ext cx="256" cy="209"/>
            </a:xfrm>
            <a:custGeom>
              <a:avLst/>
              <a:gdLst/>
              <a:ahLst/>
              <a:cxnLst>
                <a:cxn ang="0">
                  <a:pos x="256" y="147"/>
                </a:cxn>
                <a:cxn ang="0">
                  <a:pos x="256" y="118"/>
                </a:cxn>
                <a:cxn ang="0">
                  <a:pos x="252" y="102"/>
                </a:cxn>
                <a:cxn ang="0">
                  <a:pos x="224" y="59"/>
                </a:cxn>
                <a:cxn ang="0">
                  <a:pos x="190" y="29"/>
                </a:cxn>
                <a:cxn ang="0">
                  <a:pos x="170" y="11"/>
                </a:cxn>
                <a:cxn ang="0">
                  <a:pos x="147" y="4"/>
                </a:cxn>
                <a:cxn ang="0">
                  <a:pos x="136" y="0"/>
                </a:cxn>
                <a:cxn ang="0">
                  <a:pos x="125" y="2"/>
                </a:cxn>
                <a:cxn ang="0">
                  <a:pos x="102" y="13"/>
                </a:cxn>
                <a:cxn ang="0">
                  <a:pos x="100" y="25"/>
                </a:cxn>
                <a:cxn ang="0">
                  <a:pos x="79" y="34"/>
                </a:cxn>
                <a:cxn ang="0">
                  <a:pos x="66" y="47"/>
                </a:cxn>
                <a:cxn ang="0">
                  <a:pos x="43" y="38"/>
                </a:cxn>
                <a:cxn ang="0">
                  <a:pos x="29" y="36"/>
                </a:cxn>
                <a:cxn ang="0">
                  <a:pos x="13" y="36"/>
                </a:cxn>
                <a:cxn ang="0">
                  <a:pos x="4" y="45"/>
                </a:cxn>
                <a:cxn ang="0">
                  <a:pos x="0" y="88"/>
                </a:cxn>
                <a:cxn ang="0">
                  <a:pos x="0" y="131"/>
                </a:cxn>
                <a:cxn ang="0">
                  <a:pos x="7" y="154"/>
                </a:cxn>
                <a:cxn ang="0">
                  <a:pos x="45" y="209"/>
                </a:cxn>
                <a:cxn ang="0">
                  <a:pos x="66" y="206"/>
                </a:cxn>
                <a:cxn ang="0">
                  <a:pos x="91" y="202"/>
                </a:cxn>
                <a:cxn ang="0">
                  <a:pos x="113" y="186"/>
                </a:cxn>
                <a:cxn ang="0">
                  <a:pos x="156" y="172"/>
                </a:cxn>
                <a:cxn ang="0">
                  <a:pos x="172" y="165"/>
                </a:cxn>
                <a:cxn ang="0">
                  <a:pos x="215" y="161"/>
                </a:cxn>
                <a:cxn ang="0">
                  <a:pos x="238" y="159"/>
                </a:cxn>
                <a:cxn ang="0">
                  <a:pos x="256" y="147"/>
                </a:cxn>
              </a:cxnLst>
              <a:rect l="0" t="0" r="r" b="b"/>
              <a:pathLst>
                <a:path w="256" h="209">
                  <a:moveTo>
                    <a:pt x="256" y="147"/>
                  </a:moveTo>
                  <a:lnTo>
                    <a:pt x="256" y="118"/>
                  </a:lnTo>
                  <a:lnTo>
                    <a:pt x="252" y="102"/>
                  </a:lnTo>
                  <a:lnTo>
                    <a:pt x="224" y="59"/>
                  </a:lnTo>
                  <a:lnTo>
                    <a:pt x="190" y="29"/>
                  </a:lnTo>
                  <a:lnTo>
                    <a:pt x="170" y="11"/>
                  </a:lnTo>
                  <a:lnTo>
                    <a:pt x="147" y="4"/>
                  </a:lnTo>
                  <a:lnTo>
                    <a:pt x="136" y="0"/>
                  </a:lnTo>
                  <a:lnTo>
                    <a:pt x="125" y="2"/>
                  </a:lnTo>
                  <a:lnTo>
                    <a:pt x="102" y="13"/>
                  </a:lnTo>
                  <a:lnTo>
                    <a:pt x="100" y="25"/>
                  </a:lnTo>
                  <a:lnTo>
                    <a:pt x="79" y="34"/>
                  </a:lnTo>
                  <a:lnTo>
                    <a:pt x="66" y="47"/>
                  </a:lnTo>
                  <a:lnTo>
                    <a:pt x="43" y="38"/>
                  </a:lnTo>
                  <a:lnTo>
                    <a:pt x="29" y="36"/>
                  </a:lnTo>
                  <a:lnTo>
                    <a:pt x="13" y="36"/>
                  </a:lnTo>
                  <a:lnTo>
                    <a:pt x="4" y="45"/>
                  </a:lnTo>
                  <a:lnTo>
                    <a:pt x="0" y="88"/>
                  </a:lnTo>
                  <a:lnTo>
                    <a:pt x="0" y="131"/>
                  </a:lnTo>
                  <a:lnTo>
                    <a:pt x="7" y="154"/>
                  </a:lnTo>
                  <a:lnTo>
                    <a:pt x="45" y="209"/>
                  </a:lnTo>
                  <a:lnTo>
                    <a:pt x="66" y="206"/>
                  </a:lnTo>
                  <a:lnTo>
                    <a:pt x="91" y="202"/>
                  </a:lnTo>
                  <a:lnTo>
                    <a:pt x="113" y="186"/>
                  </a:lnTo>
                  <a:lnTo>
                    <a:pt x="156" y="172"/>
                  </a:lnTo>
                  <a:lnTo>
                    <a:pt x="172" y="165"/>
                  </a:lnTo>
                  <a:lnTo>
                    <a:pt x="215" y="161"/>
                  </a:lnTo>
                  <a:lnTo>
                    <a:pt x="238" y="159"/>
                  </a:lnTo>
                  <a:lnTo>
                    <a:pt x="256" y="147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20" name="Freeform 24"/>
            <p:cNvSpPr>
              <a:spLocks/>
            </p:cNvSpPr>
            <p:nvPr/>
          </p:nvSpPr>
          <p:spPr bwMode="auto">
            <a:xfrm rot="-218416">
              <a:off x="3264" y="2842"/>
              <a:ext cx="261" cy="352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30" y="114"/>
                </a:cxn>
                <a:cxn ang="0">
                  <a:pos x="68" y="184"/>
                </a:cxn>
                <a:cxn ang="0">
                  <a:pos x="107" y="245"/>
                </a:cxn>
                <a:cxn ang="0">
                  <a:pos x="154" y="302"/>
                </a:cxn>
                <a:cxn ang="0">
                  <a:pos x="200" y="345"/>
                </a:cxn>
                <a:cxn ang="0">
                  <a:pos x="213" y="352"/>
                </a:cxn>
                <a:cxn ang="0">
                  <a:pos x="232" y="352"/>
                </a:cxn>
                <a:cxn ang="0">
                  <a:pos x="247" y="340"/>
                </a:cxn>
                <a:cxn ang="0">
                  <a:pos x="256" y="325"/>
                </a:cxn>
                <a:cxn ang="0">
                  <a:pos x="256" y="306"/>
                </a:cxn>
                <a:cxn ang="0">
                  <a:pos x="261" y="184"/>
                </a:cxn>
                <a:cxn ang="0">
                  <a:pos x="256" y="154"/>
                </a:cxn>
                <a:cxn ang="0">
                  <a:pos x="254" y="134"/>
                </a:cxn>
                <a:cxn ang="0">
                  <a:pos x="243" y="100"/>
                </a:cxn>
                <a:cxn ang="0">
                  <a:pos x="211" y="0"/>
                </a:cxn>
                <a:cxn ang="0">
                  <a:pos x="193" y="12"/>
                </a:cxn>
                <a:cxn ang="0">
                  <a:pos x="170" y="14"/>
                </a:cxn>
                <a:cxn ang="0">
                  <a:pos x="127" y="18"/>
                </a:cxn>
                <a:cxn ang="0">
                  <a:pos x="111" y="25"/>
                </a:cxn>
                <a:cxn ang="0">
                  <a:pos x="68" y="39"/>
                </a:cxn>
                <a:cxn ang="0">
                  <a:pos x="46" y="55"/>
                </a:cxn>
                <a:cxn ang="0">
                  <a:pos x="21" y="59"/>
                </a:cxn>
                <a:cxn ang="0">
                  <a:pos x="0" y="62"/>
                </a:cxn>
              </a:cxnLst>
              <a:rect l="0" t="0" r="r" b="b"/>
              <a:pathLst>
                <a:path w="261" h="352">
                  <a:moveTo>
                    <a:pt x="0" y="62"/>
                  </a:moveTo>
                  <a:lnTo>
                    <a:pt x="30" y="114"/>
                  </a:lnTo>
                  <a:lnTo>
                    <a:pt x="68" y="184"/>
                  </a:lnTo>
                  <a:lnTo>
                    <a:pt x="107" y="245"/>
                  </a:lnTo>
                  <a:lnTo>
                    <a:pt x="154" y="302"/>
                  </a:lnTo>
                  <a:lnTo>
                    <a:pt x="200" y="345"/>
                  </a:lnTo>
                  <a:lnTo>
                    <a:pt x="213" y="352"/>
                  </a:lnTo>
                  <a:lnTo>
                    <a:pt x="232" y="352"/>
                  </a:lnTo>
                  <a:lnTo>
                    <a:pt x="247" y="340"/>
                  </a:lnTo>
                  <a:lnTo>
                    <a:pt x="256" y="325"/>
                  </a:lnTo>
                  <a:lnTo>
                    <a:pt x="256" y="306"/>
                  </a:lnTo>
                  <a:lnTo>
                    <a:pt x="261" y="184"/>
                  </a:lnTo>
                  <a:lnTo>
                    <a:pt x="256" y="154"/>
                  </a:lnTo>
                  <a:lnTo>
                    <a:pt x="254" y="134"/>
                  </a:lnTo>
                  <a:lnTo>
                    <a:pt x="243" y="100"/>
                  </a:lnTo>
                  <a:lnTo>
                    <a:pt x="211" y="0"/>
                  </a:lnTo>
                  <a:lnTo>
                    <a:pt x="193" y="12"/>
                  </a:lnTo>
                  <a:lnTo>
                    <a:pt x="170" y="14"/>
                  </a:lnTo>
                  <a:lnTo>
                    <a:pt x="127" y="18"/>
                  </a:lnTo>
                  <a:lnTo>
                    <a:pt x="111" y="25"/>
                  </a:lnTo>
                  <a:lnTo>
                    <a:pt x="68" y="39"/>
                  </a:lnTo>
                  <a:lnTo>
                    <a:pt x="46" y="55"/>
                  </a:lnTo>
                  <a:lnTo>
                    <a:pt x="21" y="59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21" name="Group 25"/>
          <p:cNvGrpSpPr>
            <a:grpSpLocks/>
          </p:cNvGrpSpPr>
          <p:nvPr/>
        </p:nvGrpSpPr>
        <p:grpSpPr bwMode="auto">
          <a:xfrm rot="21175937" flipH="1">
            <a:off x="3151188" y="4286250"/>
            <a:ext cx="508000" cy="785813"/>
            <a:chOff x="3205" y="2699"/>
            <a:chExt cx="320" cy="495"/>
          </a:xfrm>
        </p:grpSpPr>
        <p:sp>
          <p:nvSpPr>
            <p:cNvPr id="29722" name="Freeform 26"/>
            <p:cNvSpPr>
              <a:spLocks/>
            </p:cNvSpPr>
            <p:nvPr/>
          </p:nvSpPr>
          <p:spPr bwMode="auto">
            <a:xfrm rot="-218416">
              <a:off x="3205" y="2699"/>
              <a:ext cx="256" cy="209"/>
            </a:xfrm>
            <a:custGeom>
              <a:avLst/>
              <a:gdLst/>
              <a:ahLst/>
              <a:cxnLst>
                <a:cxn ang="0">
                  <a:pos x="256" y="147"/>
                </a:cxn>
                <a:cxn ang="0">
                  <a:pos x="256" y="118"/>
                </a:cxn>
                <a:cxn ang="0">
                  <a:pos x="252" y="102"/>
                </a:cxn>
                <a:cxn ang="0">
                  <a:pos x="224" y="59"/>
                </a:cxn>
                <a:cxn ang="0">
                  <a:pos x="190" y="29"/>
                </a:cxn>
                <a:cxn ang="0">
                  <a:pos x="170" y="11"/>
                </a:cxn>
                <a:cxn ang="0">
                  <a:pos x="147" y="4"/>
                </a:cxn>
                <a:cxn ang="0">
                  <a:pos x="136" y="0"/>
                </a:cxn>
                <a:cxn ang="0">
                  <a:pos x="125" y="2"/>
                </a:cxn>
                <a:cxn ang="0">
                  <a:pos x="102" y="13"/>
                </a:cxn>
                <a:cxn ang="0">
                  <a:pos x="100" y="25"/>
                </a:cxn>
                <a:cxn ang="0">
                  <a:pos x="79" y="34"/>
                </a:cxn>
                <a:cxn ang="0">
                  <a:pos x="66" y="47"/>
                </a:cxn>
                <a:cxn ang="0">
                  <a:pos x="43" y="38"/>
                </a:cxn>
                <a:cxn ang="0">
                  <a:pos x="29" y="36"/>
                </a:cxn>
                <a:cxn ang="0">
                  <a:pos x="13" y="36"/>
                </a:cxn>
                <a:cxn ang="0">
                  <a:pos x="4" y="45"/>
                </a:cxn>
                <a:cxn ang="0">
                  <a:pos x="0" y="88"/>
                </a:cxn>
                <a:cxn ang="0">
                  <a:pos x="0" y="131"/>
                </a:cxn>
                <a:cxn ang="0">
                  <a:pos x="7" y="154"/>
                </a:cxn>
                <a:cxn ang="0">
                  <a:pos x="45" y="209"/>
                </a:cxn>
                <a:cxn ang="0">
                  <a:pos x="66" y="206"/>
                </a:cxn>
                <a:cxn ang="0">
                  <a:pos x="91" y="202"/>
                </a:cxn>
                <a:cxn ang="0">
                  <a:pos x="113" y="186"/>
                </a:cxn>
                <a:cxn ang="0">
                  <a:pos x="156" y="172"/>
                </a:cxn>
                <a:cxn ang="0">
                  <a:pos x="172" y="165"/>
                </a:cxn>
                <a:cxn ang="0">
                  <a:pos x="215" y="161"/>
                </a:cxn>
                <a:cxn ang="0">
                  <a:pos x="238" y="159"/>
                </a:cxn>
                <a:cxn ang="0">
                  <a:pos x="256" y="147"/>
                </a:cxn>
              </a:cxnLst>
              <a:rect l="0" t="0" r="r" b="b"/>
              <a:pathLst>
                <a:path w="256" h="209">
                  <a:moveTo>
                    <a:pt x="256" y="147"/>
                  </a:moveTo>
                  <a:lnTo>
                    <a:pt x="256" y="118"/>
                  </a:lnTo>
                  <a:lnTo>
                    <a:pt x="252" y="102"/>
                  </a:lnTo>
                  <a:lnTo>
                    <a:pt x="224" y="59"/>
                  </a:lnTo>
                  <a:lnTo>
                    <a:pt x="190" y="29"/>
                  </a:lnTo>
                  <a:lnTo>
                    <a:pt x="170" y="11"/>
                  </a:lnTo>
                  <a:lnTo>
                    <a:pt x="147" y="4"/>
                  </a:lnTo>
                  <a:lnTo>
                    <a:pt x="136" y="0"/>
                  </a:lnTo>
                  <a:lnTo>
                    <a:pt x="125" y="2"/>
                  </a:lnTo>
                  <a:lnTo>
                    <a:pt x="102" y="13"/>
                  </a:lnTo>
                  <a:lnTo>
                    <a:pt x="100" y="25"/>
                  </a:lnTo>
                  <a:lnTo>
                    <a:pt x="79" y="34"/>
                  </a:lnTo>
                  <a:lnTo>
                    <a:pt x="66" y="47"/>
                  </a:lnTo>
                  <a:lnTo>
                    <a:pt x="43" y="38"/>
                  </a:lnTo>
                  <a:lnTo>
                    <a:pt x="29" y="36"/>
                  </a:lnTo>
                  <a:lnTo>
                    <a:pt x="13" y="36"/>
                  </a:lnTo>
                  <a:lnTo>
                    <a:pt x="4" y="45"/>
                  </a:lnTo>
                  <a:lnTo>
                    <a:pt x="0" y="88"/>
                  </a:lnTo>
                  <a:lnTo>
                    <a:pt x="0" y="131"/>
                  </a:lnTo>
                  <a:lnTo>
                    <a:pt x="7" y="154"/>
                  </a:lnTo>
                  <a:lnTo>
                    <a:pt x="45" y="209"/>
                  </a:lnTo>
                  <a:lnTo>
                    <a:pt x="66" y="206"/>
                  </a:lnTo>
                  <a:lnTo>
                    <a:pt x="91" y="202"/>
                  </a:lnTo>
                  <a:lnTo>
                    <a:pt x="113" y="186"/>
                  </a:lnTo>
                  <a:lnTo>
                    <a:pt x="156" y="172"/>
                  </a:lnTo>
                  <a:lnTo>
                    <a:pt x="172" y="165"/>
                  </a:lnTo>
                  <a:lnTo>
                    <a:pt x="215" y="161"/>
                  </a:lnTo>
                  <a:lnTo>
                    <a:pt x="238" y="159"/>
                  </a:lnTo>
                  <a:lnTo>
                    <a:pt x="256" y="147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 rot="-218416">
              <a:off x="3264" y="2842"/>
              <a:ext cx="261" cy="352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30" y="114"/>
                </a:cxn>
                <a:cxn ang="0">
                  <a:pos x="68" y="184"/>
                </a:cxn>
                <a:cxn ang="0">
                  <a:pos x="107" y="245"/>
                </a:cxn>
                <a:cxn ang="0">
                  <a:pos x="154" y="302"/>
                </a:cxn>
                <a:cxn ang="0">
                  <a:pos x="200" y="345"/>
                </a:cxn>
                <a:cxn ang="0">
                  <a:pos x="213" y="352"/>
                </a:cxn>
                <a:cxn ang="0">
                  <a:pos x="232" y="352"/>
                </a:cxn>
                <a:cxn ang="0">
                  <a:pos x="247" y="340"/>
                </a:cxn>
                <a:cxn ang="0">
                  <a:pos x="256" y="325"/>
                </a:cxn>
                <a:cxn ang="0">
                  <a:pos x="256" y="306"/>
                </a:cxn>
                <a:cxn ang="0">
                  <a:pos x="261" y="184"/>
                </a:cxn>
                <a:cxn ang="0">
                  <a:pos x="256" y="154"/>
                </a:cxn>
                <a:cxn ang="0">
                  <a:pos x="254" y="134"/>
                </a:cxn>
                <a:cxn ang="0">
                  <a:pos x="243" y="100"/>
                </a:cxn>
                <a:cxn ang="0">
                  <a:pos x="211" y="0"/>
                </a:cxn>
                <a:cxn ang="0">
                  <a:pos x="193" y="12"/>
                </a:cxn>
                <a:cxn ang="0">
                  <a:pos x="170" y="14"/>
                </a:cxn>
                <a:cxn ang="0">
                  <a:pos x="127" y="18"/>
                </a:cxn>
                <a:cxn ang="0">
                  <a:pos x="111" y="25"/>
                </a:cxn>
                <a:cxn ang="0">
                  <a:pos x="68" y="39"/>
                </a:cxn>
                <a:cxn ang="0">
                  <a:pos x="46" y="55"/>
                </a:cxn>
                <a:cxn ang="0">
                  <a:pos x="21" y="59"/>
                </a:cxn>
                <a:cxn ang="0">
                  <a:pos x="0" y="62"/>
                </a:cxn>
              </a:cxnLst>
              <a:rect l="0" t="0" r="r" b="b"/>
              <a:pathLst>
                <a:path w="261" h="352">
                  <a:moveTo>
                    <a:pt x="0" y="62"/>
                  </a:moveTo>
                  <a:lnTo>
                    <a:pt x="30" y="114"/>
                  </a:lnTo>
                  <a:lnTo>
                    <a:pt x="68" y="184"/>
                  </a:lnTo>
                  <a:lnTo>
                    <a:pt x="107" y="245"/>
                  </a:lnTo>
                  <a:lnTo>
                    <a:pt x="154" y="302"/>
                  </a:lnTo>
                  <a:lnTo>
                    <a:pt x="200" y="345"/>
                  </a:lnTo>
                  <a:lnTo>
                    <a:pt x="213" y="352"/>
                  </a:lnTo>
                  <a:lnTo>
                    <a:pt x="232" y="352"/>
                  </a:lnTo>
                  <a:lnTo>
                    <a:pt x="247" y="340"/>
                  </a:lnTo>
                  <a:lnTo>
                    <a:pt x="256" y="325"/>
                  </a:lnTo>
                  <a:lnTo>
                    <a:pt x="256" y="306"/>
                  </a:lnTo>
                  <a:lnTo>
                    <a:pt x="261" y="184"/>
                  </a:lnTo>
                  <a:lnTo>
                    <a:pt x="256" y="154"/>
                  </a:lnTo>
                  <a:lnTo>
                    <a:pt x="254" y="134"/>
                  </a:lnTo>
                  <a:lnTo>
                    <a:pt x="243" y="100"/>
                  </a:lnTo>
                  <a:lnTo>
                    <a:pt x="211" y="0"/>
                  </a:lnTo>
                  <a:lnTo>
                    <a:pt x="193" y="12"/>
                  </a:lnTo>
                  <a:lnTo>
                    <a:pt x="170" y="14"/>
                  </a:lnTo>
                  <a:lnTo>
                    <a:pt x="127" y="18"/>
                  </a:lnTo>
                  <a:lnTo>
                    <a:pt x="111" y="25"/>
                  </a:lnTo>
                  <a:lnTo>
                    <a:pt x="68" y="39"/>
                  </a:lnTo>
                  <a:lnTo>
                    <a:pt x="46" y="55"/>
                  </a:lnTo>
                  <a:lnTo>
                    <a:pt x="21" y="59"/>
                  </a:lnTo>
                  <a:lnTo>
                    <a:pt x="0" y="62"/>
                  </a:lnTo>
                  <a:close/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2174875" y="2865438"/>
            <a:ext cx="4581525" cy="3117850"/>
            <a:chOff x="1370" y="1805"/>
            <a:chExt cx="2886" cy="1964"/>
          </a:xfrm>
        </p:grpSpPr>
        <p:sp>
          <p:nvSpPr>
            <p:cNvPr id="29725" name="Freeform 29"/>
            <p:cNvSpPr>
              <a:spLocks/>
            </p:cNvSpPr>
            <p:nvPr/>
          </p:nvSpPr>
          <p:spPr bwMode="auto">
            <a:xfrm>
              <a:off x="1370" y="1805"/>
              <a:ext cx="1445" cy="1964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5" y="160"/>
                </a:cxn>
                <a:cxn ang="0">
                  <a:pos x="152" y="851"/>
                </a:cxn>
                <a:cxn ang="0">
                  <a:pos x="178" y="1254"/>
                </a:cxn>
                <a:cxn ang="0">
                  <a:pos x="370" y="1421"/>
                </a:cxn>
                <a:cxn ang="0">
                  <a:pos x="683" y="1741"/>
                </a:cxn>
                <a:cxn ang="0">
                  <a:pos x="1189" y="1933"/>
                </a:cxn>
                <a:cxn ang="0">
                  <a:pos x="1445" y="1926"/>
                </a:cxn>
              </a:cxnLst>
              <a:rect l="0" t="0" r="r" b="b"/>
              <a:pathLst>
                <a:path w="1445" h="1964">
                  <a:moveTo>
                    <a:pt x="184" y="0"/>
                  </a:moveTo>
                  <a:cubicBezTo>
                    <a:pt x="97" y="9"/>
                    <a:pt x="10" y="18"/>
                    <a:pt x="5" y="160"/>
                  </a:cubicBezTo>
                  <a:cubicBezTo>
                    <a:pt x="0" y="302"/>
                    <a:pt x="123" y="669"/>
                    <a:pt x="152" y="851"/>
                  </a:cubicBezTo>
                  <a:cubicBezTo>
                    <a:pt x="181" y="1033"/>
                    <a:pt x="142" y="1159"/>
                    <a:pt x="178" y="1254"/>
                  </a:cubicBezTo>
                  <a:cubicBezTo>
                    <a:pt x="214" y="1349"/>
                    <a:pt x="286" y="1340"/>
                    <a:pt x="370" y="1421"/>
                  </a:cubicBezTo>
                  <a:cubicBezTo>
                    <a:pt x="454" y="1502"/>
                    <a:pt x="547" y="1656"/>
                    <a:pt x="683" y="1741"/>
                  </a:cubicBezTo>
                  <a:cubicBezTo>
                    <a:pt x="819" y="1826"/>
                    <a:pt x="1062" y="1902"/>
                    <a:pt x="1189" y="1933"/>
                  </a:cubicBezTo>
                  <a:cubicBezTo>
                    <a:pt x="1316" y="1964"/>
                    <a:pt x="1392" y="1927"/>
                    <a:pt x="1445" y="1926"/>
                  </a:cubicBezTo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29726" name="Freeform 30"/>
            <p:cNvSpPr>
              <a:spLocks/>
            </p:cNvSpPr>
            <p:nvPr/>
          </p:nvSpPr>
          <p:spPr bwMode="auto">
            <a:xfrm flipH="1">
              <a:off x="2811" y="1805"/>
              <a:ext cx="1445" cy="1964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5" y="160"/>
                </a:cxn>
                <a:cxn ang="0">
                  <a:pos x="152" y="851"/>
                </a:cxn>
                <a:cxn ang="0">
                  <a:pos x="178" y="1254"/>
                </a:cxn>
                <a:cxn ang="0">
                  <a:pos x="370" y="1421"/>
                </a:cxn>
                <a:cxn ang="0">
                  <a:pos x="683" y="1741"/>
                </a:cxn>
                <a:cxn ang="0">
                  <a:pos x="1189" y="1933"/>
                </a:cxn>
                <a:cxn ang="0">
                  <a:pos x="1445" y="1926"/>
                </a:cxn>
              </a:cxnLst>
              <a:rect l="0" t="0" r="r" b="b"/>
              <a:pathLst>
                <a:path w="1445" h="1964">
                  <a:moveTo>
                    <a:pt x="184" y="0"/>
                  </a:moveTo>
                  <a:cubicBezTo>
                    <a:pt x="97" y="9"/>
                    <a:pt x="10" y="18"/>
                    <a:pt x="5" y="160"/>
                  </a:cubicBezTo>
                  <a:cubicBezTo>
                    <a:pt x="0" y="302"/>
                    <a:pt x="123" y="669"/>
                    <a:pt x="152" y="851"/>
                  </a:cubicBezTo>
                  <a:cubicBezTo>
                    <a:pt x="181" y="1033"/>
                    <a:pt x="142" y="1159"/>
                    <a:pt x="178" y="1254"/>
                  </a:cubicBezTo>
                  <a:cubicBezTo>
                    <a:pt x="214" y="1349"/>
                    <a:pt x="286" y="1340"/>
                    <a:pt x="370" y="1421"/>
                  </a:cubicBezTo>
                  <a:cubicBezTo>
                    <a:pt x="454" y="1502"/>
                    <a:pt x="547" y="1656"/>
                    <a:pt x="683" y="1741"/>
                  </a:cubicBezTo>
                  <a:cubicBezTo>
                    <a:pt x="819" y="1826"/>
                    <a:pt x="1062" y="1902"/>
                    <a:pt x="1189" y="1933"/>
                  </a:cubicBezTo>
                  <a:cubicBezTo>
                    <a:pt x="1316" y="1964"/>
                    <a:pt x="1392" y="1927"/>
                    <a:pt x="1445" y="1926"/>
                  </a:cubicBezTo>
                </a:path>
              </a:pathLst>
            </a:custGeom>
            <a:noFill/>
            <a:ln w="127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27" name="Freeform 31"/>
          <p:cNvSpPr>
            <a:spLocks/>
          </p:cNvSpPr>
          <p:nvPr/>
        </p:nvSpPr>
        <p:spPr bwMode="auto">
          <a:xfrm>
            <a:off x="3819525" y="1622425"/>
            <a:ext cx="655638" cy="1746250"/>
          </a:xfrm>
          <a:custGeom>
            <a:avLst/>
            <a:gdLst/>
            <a:ahLst/>
            <a:cxnLst>
              <a:cxn ang="0">
                <a:pos x="409" y="0"/>
              </a:cxn>
              <a:cxn ang="0">
                <a:pos x="344" y="28"/>
              </a:cxn>
              <a:cxn ang="0">
                <a:pos x="279" y="167"/>
              </a:cxn>
              <a:cxn ang="0">
                <a:pos x="130" y="687"/>
              </a:cxn>
              <a:cxn ang="0">
                <a:pos x="9" y="957"/>
              </a:cxn>
              <a:cxn ang="0">
                <a:pos x="186" y="1087"/>
              </a:cxn>
              <a:cxn ang="0">
                <a:pos x="413" y="1036"/>
              </a:cxn>
            </a:cxnLst>
            <a:rect l="0" t="0" r="r" b="b"/>
            <a:pathLst>
              <a:path w="413" h="1100">
                <a:moveTo>
                  <a:pt x="409" y="0"/>
                </a:moveTo>
                <a:cubicBezTo>
                  <a:pt x="387" y="0"/>
                  <a:pt x="366" y="0"/>
                  <a:pt x="344" y="28"/>
                </a:cubicBezTo>
                <a:cubicBezTo>
                  <a:pt x="322" y="56"/>
                  <a:pt x="315" y="57"/>
                  <a:pt x="279" y="167"/>
                </a:cubicBezTo>
                <a:cubicBezTo>
                  <a:pt x="243" y="277"/>
                  <a:pt x="175" y="555"/>
                  <a:pt x="130" y="687"/>
                </a:cubicBezTo>
                <a:cubicBezTo>
                  <a:pt x="85" y="819"/>
                  <a:pt x="0" y="890"/>
                  <a:pt x="9" y="957"/>
                </a:cubicBezTo>
                <a:cubicBezTo>
                  <a:pt x="18" y="1024"/>
                  <a:pt x="119" y="1074"/>
                  <a:pt x="186" y="1087"/>
                </a:cubicBezTo>
                <a:cubicBezTo>
                  <a:pt x="253" y="1100"/>
                  <a:pt x="366" y="1047"/>
                  <a:pt x="413" y="103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9728" name="Freeform 32"/>
          <p:cNvSpPr>
            <a:spLocks/>
          </p:cNvSpPr>
          <p:nvPr/>
        </p:nvSpPr>
        <p:spPr bwMode="auto">
          <a:xfrm>
            <a:off x="4470400" y="1622425"/>
            <a:ext cx="649288" cy="1746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" y="28"/>
              </a:cxn>
              <a:cxn ang="0">
                <a:pos x="130" y="167"/>
              </a:cxn>
              <a:cxn ang="0">
                <a:pos x="279" y="687"/>
              </a:cxn>
              <a:cxn ang="0">
                <a:pos x="400" y="957"/>
              </a:cxn>
              <a:cxn ang="0">
                <a:pos x="223" y="1087"/>
              </a:cxn>
              <a:cxn ang="0">
                <a:pos x="3" y="1036"/>
              </a:cxn>
            </a:cxnLst>
            <a:rect l="0" t="0" r="r" b="b"/>
            <a:pathLst>
              <a:path w="409" h="1100">
                <a:moveTo>
                  <a:pt x="0" y="0"/>
                </a:moveTo>
                <a:cubicBezTo>
                  <a:pt x="22" y="0"/>
                  <a:pt x="43" y="0"/>
                  <a:pt x="65" y="28"/>
                </a:cubicBezTo>
                <a:cubicBezTo>
                  <a:pt x="87" y="56"/>
                  <a:pt x="94" y="57"/>
                  <a:pt x="130" y="167"/>
                </a:cubicBezTo>
                <a:cubicBezTo>
                  <a:pt x="166" y="277"/>
                  <a:pt x="234" y="555"/>
                  <a:pt x="279" y="687"/>
                </a:cubicBezTo>
                <a:cubicBezTo>
                  <a:pt x="324" y="819"/>
                  <a:pt x="409" y="890"/>
                  <a:pt x="400" y="957"/>
                </a:cubicBezTo>
                <a:cubicBezTo>
                  <a:pt x="391" y="1024"/>
                  <a:pt x="289" y="1074"/>
                  <a:pt x="223" y="1087"/>
                </a:cubicBezTo>
                <a:cubicBezTo>
                  <a:pt x="157" y="1100"/>
                  <a:pt x="49" y="1047"/>
                  <a:pt x="3" y="103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5849938" y="750888"/>
            <a:ext cx="927100" cy="3533775"/>
          </a:xfrm>
          <a:custGeom>
            <a:avLst/>
            <a:gdLst>
              <a:gd name="connsiteX0" fmla="*/ 43543 w 1110343"/>
              <a:gd name="connsiteY0" fmla="*/ 0 h 4386943"/>
              <a:gd name="connsiteX1" fmla="*/ 130629 w 1110343"/>
              <a:gd name="connsiteY1" fmla="*/ 598714 h 4386943"/>
              <a:gd name="connsiteX2" fmla="*/ 0 w 1110343"/>
              <a:gd name="connsiteY2" fmla="*/ 1208314 h 4386943"/>
              <a:gd name="connsiteX3" fmla="*/ 435429 w 1110343"/>
              <a:gd name="connsiteY3" fmla="*/ 2002972 h 4386943"/>
              <a:gd name="connsiteX4" fmla="*/ 1110343 w 1110343"/>
              <a:gd name="connsiteY4" fmla="*/ 2971800 h 4386943"/>
              <a:gd name="connsiteX5" fmla="*/ 947057 w 1110343"/>
              <a:gd name="connsiteY5" fmla="*/ 3320143 h 4386943"/>
              <a:gd name="connsiteX6" fmla="*/ 544286 w 1110343"/>
              <a:gd name="connsiteY6" fmla="*/ 3483429 h 4386943"/>
              <a:gd name="connsiteX7" fmla="*/ 478972 w 1110343"/>
              <a:gd name="connsiteY7" fmla="*/ 3755572 h 4386943"/>
              <a:gd name="connsiteX8" fmla="*/ 576943 w 1110343"/>
              <a:gd name="connsiteY8" fmla="*/ 4038600 h 4386943"/>
              <a:gd name="connsiteX9" fmla="*/ 609600 w 1110343"/>
              <a:gd name="connsiteY9" fmla="*/ 4169229 h 4386943"/>
              <a:gd name="connsiteX10" fmla="*/ 522514 w 1110343"/>
              <a:gd name="connsiteY10" fmla="*/ 4332514 h 4386943"/>
              <a:gd name="connsiteX11" fmla="*/ 315686 w 1110343"/>
              <a:gd name="connsiteY11" fmla="*/ 4386943 h 4386943"/>
              <a:gd name="connsiteX0" fmla="*/ 94343 w 1161143"/>
              <a:gd name="connsiteY0" fmla="*/ 0 h 4386943"/>
              <a:gd name="connsiteX1" fmla="*/ 181429 w 1161143"/>
              <a:gd name="connsiteY1" fmla="*/ 598714 h 4386943"/>
              <a:gd name="connsiteX2" fmla="*/ 50800 w 1161143"/>
              <a:gd name="connsiteY2" fmla="*/ 1208314 h 4386943"/>
              <a:gd name="connsiteX3" fmla="*/ 486229 w 1161143"/>
              <a:gd name="connsiteY3" fmla="*/ 2002972 h 4386943"/>
              <a:gd name="connsiteX4" fmla="*/ 1161143 w 1161143"/>
              <a:gd name="connsiteY4" fmla="*/ 2971800 h 4386943"/>
              <a:gd name="connsiteX5" fmla="*/ 997857 w 1161143"/>
              <a:gd name="connsiteY5" fmla="*/ 3320143 h 4386943"/>
              <a:gd name="connsiteX6" fmla="*/ 595086 w 1161143"/>
              <a:gd name="connsiteY6" fmla="*/ 3483429 h 4386943"/>
              <a:gd name="connsiteX7" fmla="*/ 529772 w 1161143"/>
              <a:gd name="connsiteY7" fmla="*/ 3755572 h 4386943"/>
              <a:gd name="connsiteX8" fmla="*/ 627743 w 1161143"/>
              <a:gd name="connsiteY8" fmla="*/ 4038600 h 4386943"/>
              <a:gd name="connsiteX9" fmla="*/ 660400 w 1161143"/>
              <a:gd name="connsiteY9" fmla="*/ 4169229 h 4386943"/>
              <a:gd name="connsiteX10" fmla="*/ 573314 w 1161143"/>
              <a:gd name="connsiteY10" fmla="*/ 4332514 h 4386943"/>
              <a:gd name="connsiteX11" fmla="*/ 366486 w 1161143"/>
              <a:gd name="connsiteY11" fmla="*/ 4386943 h 4386943"/>
              <a:gd name="connsiteX0" fmla="*/ 94343 w 1161143"/>
              <a:gd name="connsiteY0" fmla="*/ 0 h 4386943"/>
              <a:gd name="connsiteX1" fmla="*/ 181429 w 1161143"/>
              <a:gd name="connsiteY1" fmla="*/ 598714 h 4386943"/>
              <a:gd name="connsiteX2" fmla="*/ 50800 w 1161143"/>
              <a:gd name="connsiteY2" fmla="*/ 1208314 h 4386943"/>
              <a:gd name="connsiteX3" fmla="*/ 486229 w 1161143"/>
              <a:gd name="connsiteY3" fmla="*/ 2002972 h 4386943"/>
              <a:gd name="connsiteX4" fmla="*/ 1161143 w 1161143"/>
              <a:gd name="connsiteY4" fmla="*/ 2971800 h 4386943"/>
              <a:gd name="connsiteX5" fmla="*/ 997857 w 1161143"/>
              <a:gd name="connsiteY5" fmla="*/ 3320143 h 4386943"/>
              <a:gd name="connsiteX6" fmla="*/ 595086 w 1161143"/>
              <a:gd name="connsiteY6" fmla="*/ 3483429 h 4386943"/>
              <a:gd name="connsiteX7" fmla="*/ 529772 w 1161143"/>
              <a:gd name="connsiteY7" fmla="*/ 3755572 h 4386943"/>
              <a:gd name="connsiteX8" fmla="*/ 627743 w 1161143"/>
              <a:gd name="connsiteY8" fmla="*/ 4038600 h 4386943"/>
              <a:gd name="connsiteX9" fmla="*/ 660400 w 1161143"/>
              <a:gd name="connsiteY9" fmla="*/ 4169229 h 4386943"/>
              <a:gd name="connsiteX10" fmla="*/ 573314 w 1161143"/>
              <a:gd name="connsiteY10" fmla="*/ 4332514 h 4386943"/>
              <a:gd name="connsiteX11" fmla="*/ 366486 w 1161143"/>
              <a:gd name="connsiteY11" fmla="*/ 4386943 h 4386943"/>
              <a:gd name="connsiteX0" fmla="*/ 94343 w 1161143"/>
              <a:gd name="connsiteY0" fmla="*/ 0 h 4386943"/>
              <a:gd name="connsiteX1" fmla="*/ 181429 w 1161143"/>
              <a:gd name="connsiteY1" fmla="*/ 598714 h 4386943"/>
              <a:gd name="connsiteX2" fmla="*/ 50800 w 1161143"/>
              <a:gd name="connsiteY2" fmla="*/ 1208314 h 4386943"/>
              <a:gd name="connsiteX3" fmla="*/ 486229 w 1161143"/>
              <a:gd name="connsiteY3" fmla="*/ 2002972 h 4386943"/>
              <a:gd name="connsiteX4" fmla="*/ 1161143 w 1161143"/>
              <a:gd name="connsiteY4" fmla="*/ 2971800 h 4386943"/>
              <a:gd name="connsiteX5" fmla="*/ 997857 w 1161143"/>
              <a:gd name="connsiteY5" fmla="*/ 3320143 h 4386943"/>
              <a:gd name="connsiteX6" fmla="*/ 595086 w 1161143"/>
              <a:gd name="connsiteY6" fmla="*/ 3483429 h 4386943"/>
              <a:gd name="connsiteX7" fmla="*/ 529772 w 1161143"/>
              <a:gd name="connsiteY7" fmla="*/ 3755572 h 4386943"/>
              <a:gd name="connsiteX8" fmla="*/ 627743 w 1161143"/>
              <a:gd name="connsiteY8" fmla="*/ 4038600 h 4386943"/>
              <a:gd name="connsiteX9" fmla="*/ 660400 w 1161143"/>
              <a:gd name="connsiteY9" fmla="*/ 4169229 h 4386943"/>
              <a:gd name="connsiteX10" fmla="*/ 573314 w 1161143"/>
              <a:gd name="connsiteY10" fmla="*/ 4332514 h 4386943"/>
              <a:gd name="connsiteX11" fmla="*/ 366486 w 1161143"/>
              <a:gd name="connsiteY11" fmla="*/ 4386943 h 4386943"/>
              <a:gd name="connsiteX0" fmla="*/ 85717 w 1152517"/>
              <a:gd name="connsiteY0" fmla="*/ 0 h 4386943"/>
              <a:gd name="connsiteX1" fmla="*/ 172803 w 1152517"/>
              <a:gd name="connsiteY1" fmla="*/ 598714 h 4386943"/>
              <a:gd name="connsiteX2" fmla="*/ 42174 w 1152517"/>
              <a:gd name="connsiteY2" fmla="*/ 1208314 h 4386943"/>
              <a:gd name="connsiteX3" fmla="*/ 477603 w 1152517"/>
              <a:gd name="connsiteY3" fmla="*/ 2002972 h 4386943"/>
              <a:gd name="connsiteX4" fmla="*/ 1152517 w 1152517"/>
              <a:gd name="connsiteY4" fmla="*/ 2971800 h 4386943"/>
              <a:gd name="connsiteX5" fmla="*/ 989231 w 1152517"/>
              <a:gd name="connsiteY5" fmla="*/ 3320143 h 4386943"/>
              <a:gd name="connsiteX6" fmla="*/ 586460 w 1152517"/>
              <a:gd name="connsiteY6" fmla="*/ 3483429 h 4386943"/>
              <a:gd name="connsiteX7" fmla="*/ 521146 w 1152517"/>
              <a:gd name="connsiteY7" fmla="*/ 3755572 h 4386943"/>
              <a:gd name="connsiteX8" fmla="*/ 619117 w 1152517"/>
              <a:gd name="connsiteY8" fmla="*/ 4038600 h 4386943"/>
              <a:gd name="connsiteX9" fmla="*/ 651774 w 1152517"/>
              <a:gd name="connsiteY9" fmla="*/ 4169229 h 4386943"/>
              <a:gd name="connsiteX10" fmla="*/ 564688 w 1152517"/>
              <a:gd name="connsiteY10" fmla="*/ 4332514 h 4386943"/>
              <a:gd name="connsiteX11" fmla="*/ 357860 w 1152517"/>
              <a:gd name="connsiteY11" fmla="*/ 4386943 h 4386943"/>
              <a:gd name="connsiteX0" fmla="*/ 85717 w 1152517"/>
              <a:gd name="connsiteY0" fmla="*/ 0 h 4386943"/>
              <a:gd name="connsiteX1" fmla="*/ 172803 w 1152517"/>
              <a:gd name="connsiteY1" fmla="*/ 598714 h 4386943"/>
              <a:gd name="connsiteX2" fmla="*/ 42174 w 1152517"/>
              <a:gd name="connsiteY2" fmla="*/ 1208314 h 4386943"/>
              <a:gd name="connsiteX3" fmla="*/ 477603 w 1152517"/>
              <a:gd name="connsiteY3" fmla="*/ 2002972 h 4386943"/>
              <a:gd name="connsiteX4" fmla="*/ 1152517 w 1152517"/>
              <a:gd name="connsiteY4" fmla="*/ 2971800 h 4386943"/>
              <a:gd name="connsiteX5" fmla="*/ 989231 w 1152517"/>
              <a:gd name="connsiteY5" fmla="*/ 3320143 h 4386943"/>
              <a:gd name="connsiteX6" fmla="*/ 586460 w 1152517"/>
              <a:gd name="connsiteY6" fmla="*/ 3483429 h 4386943"/>
              <a:gd name="connsiteX7" fmla="*/ 521146 w 1152517"/>
              <a:gd name="connsiteY7" fmla="*/ 3755572 h 4386943"/>
              <a:gd name="connsiteX8" fmla="*/ 619117 w 1152517"/>
              <a:gd name="connsiteY8" fmla="*/ 4038600 h 4386943"/>
              <a:gd name="connsiteX9" fmla="*/ 651774 w 1152517"/>
              <a:gd name="connsiteY9" fmla="*/ 4169229 h 4386943"/>
              <a:gd name="connsiteX10" fmla="*/ 564688 w 1152517"/>
              <a:gd name="connsiteY10" fmla="*/ 4332514 h 4386943"/>
              <a:gd name="connsiteX11" fmla="*/ 357860 w 1152517"/>
              <a:gd name="connsiteY11" fmla="*/ 4386943 h 4386943"/>
              <a:gd name="connsiteX0" fmla="*/ 53008 w 1119808"/>
              <a:gd name="connsiteY0" fmla="*/ 0 h 4386943"/>
              <a:gd name="connsiteX1" fmla="*/ 140094 w 1119808"/>
              <a:gd name="connsiteY1" fmla="*/ 598714 h 4386943"/>
              <a:gd name="connsiteX2" fmla="*/ 9465 w 1119808"/>
              <a:gd name="connsiteY2" fmla="*/ 1208314 h 4386943"/>
              <a:gd name="connsiteX3" fmla="*/ 444894 w 1119808"/>
              <a:gd name="connsiteY3" fmla="*/ 2002972 h 4386943"/>
              <a:gd name="connsiteX4" fmla="*/ 1119808 w 1119808"/>
              <a:gd name="connsiteY4" fmla="*/ 2971800 h 4386943"/>
              <a:gd name="connsiteX5" fmla="*/ 956522 w 1119808"/>
              <a:gd name="connsiteY5" fmla="*/ 3320143 h 4386943"/>
              <a:gd name="connsiteX6" fmla="*/ 553751 w 1119808"/>
              <a:gd name="connsiteY6" fmla="*/ 3483429 h 4386943"/>
              <a:gd name="connsiteX7" fmla="*/ 488437 w 1119808"/>
              <a:gd name="connsiteY7" fmla="*/ 3755572 h 4386943"/>
              <a:gd name="connsiteX8" fmla="*/ 586408 w 1119808"/>
              <a:gd name="connsiteY8" fmla="*/ 4038600 h 4386943"/>
              <a:gd name="connsiteX9" fmla="*/ 619065 w 1119808"/>
              <a:gd name="connsiteY9" fmla="*/ 4169229 h 4386943"/>
              <a:gd name="connsiteX10" fmla="*/ 531979 w 1119808"/>
              <a:gd name="connsiteY10" fmla="*/ 4332514 h 4386943"/>
              <a:gd name="connsiteX11" fmla="*/ 325151 w 1119808"/>
              <a:gd name="connsiteY11" fmla="*/ 4386943 h 4386943"/>
              <a:gd name="connsiteX0" fmla="*/ 53008 w 1119808"/>
              <a:gd name="connsiteY0" fmla="*/ 0 h 4386943"/>
              <a:gd name="connsiteX1" fmla="*/ 140094 w 1119808"/>
              <a:gd name="connsiteY1" fmla="*/ 598714 h 4386943"/>
              <a:gd name="connsiteX2" fmla="*/ 9465 w 1119808"/>
              <a:gd name="connsiteY2" fmla="*/ 1208314 h 4386943"/>
              <a:gd name="connsiteX3" fmla="*/ 444894 w 1119808"/>
              <a:gd name="connsiteY3" fmla="*/ 2002972 h 4386943"/>
              <a:gd name="connsiteX4" fmla="*/ 1119808 w 1119808"/>
              <a:gd name="connsiteY4" fmla="*/ 2971800 h 4386943"/>
              <a:gd name="connsiteX5" fmla="*/ 956522 w 1119808"/>
              <a:gd name="connsiteY5" fmla="*/ 3320143 h 4386943"/>
              <a:gd name="connsiteX6" fmla="*/ 553751 w 1119808"/>
              <a:gd name="connsiteY6" fmla="*/ 3483429 h 4386943"/>
              <a:gd name="connsiteX7" fmla="*/ 488437 w 1119808"/>
              <a:gd name="connsiteY7" fmla="*/ 3755572 h 4386943"/>
              <a:gd name="connsiteX8" fmla="*/ 586408 w 1119808"/>
              <a:gd name="connsiteY8" fmla="*/ 4038600 h 4386943"/>
              <a:gd name="connsiteX9" fmla="*/ 619065 w 1119808"/>
              <a:gd name="connsiteY9" fmla="*/ 4169229 h 4386943"/>
              <a:gd name="connsiteX10" fmla="*/ 531979 w 1119808"/>
              <a:gd name="connsiteY10" fmla="*/ 4332514 h 4386943"/>
              <a:gd name="connsiteX11" fmla="*/ 325151 w 1119808"/>
              <a:gd name="connsiteY11" fmla="*/ 4386943 h 4386943"/>
              <a:gd name="connsiteX0" fmla="*/ 70261 w 1137061"/>
              <a:gd name="connsiteY0" fmla="*/ 0 h 4386943"/>
              <a:gd name="connsiteX1" fmla="*/ 157347 w 1137061"/>
              <a:gd name="connsiteY1" fmla="*/ 598714 h 4386943"/>
              <a:gd name="connsiteX2" fmla="*/ 26718 w 1137061"/>
              <a:gd name="connsiteY2" fmla="*/ 1208314 h 4386943"/>
              <a:gd name="connsiteX3" fmla="*/ 462147 w 1137061"/>
              <a:gd name="connsiteY3" fmla="*/ 2002972 h 4386943"/>
              <a:gd name="connsiteX4" fmla="*/ 1137061 w 1137061"/>
              <a:gd name="connsiteY4" fmla="*/ 2971800 h 4386943"/>
              <a:gd name="connsiteX5" fmla="*/ 973775 w 1137061"/>
              <a:gd name="connsiteY5" fmla="*/ 3320143 h 4386943"/>
              <a:gd name="connsiteX6" fmla="*/ 571004 w 1137061"/>
              <a:gd name="connsiteY6" fmla="*/ 3483429 h 4386943"/>
              <a:gd name="connsiteX7" fmla="*/ 505690 w 1137061"/>
              <a:gd name="connsiteY7" fmla="*/ 3755572 h 4386943"/>
              <a:gd name="connsiteX8" fmla="*/ 603661 w 1137061"/>
              <a:gd name="connsiteY8" fmla="*/ 4038600 h 4386943"/>
              <a:gd name="connsiteX9" fmla="*/ 636318 w 1137061"/>
              <a:gd name="connsiteY9" fmla="*/ 4169229 h 4386943"/>
              <a:gd name="connsiteX10" fmla="*/ 549232 w 1137061"/>
              <a:gd name="connsiteY10" fmla="*/ 4332514 h 4386943"/>
              <a:gd name="connsiteX11" fmla="*/ 342404 w 1137061"/>
              <a:gd name="connsiteY11" fmla="*/ 4386943 h 4386943"/>
              <a:gd name="connsiteX0" fmla="*/ 75406 w 1142206"/>
              <a:gd name="connsiteY0" fmla="*/ 0 h 4386943"/>
              <a:gd name="connsiteX1" fmla="*/ 162492 w 1142206"/>
              <a:gd name="connsiteY1" fmla="*/ 598714 h 4386943"/>
              <a:gd name="connsiteX2" fmla="*/ 31863 w 1142206"/>
              <a:gd name="connsiteY2" fmla="*/ 1208314 h 4386943"/>
              <a:gd name="connsiteX3" fmla="*/ 467292 w 1142206"/>
              <a:gd name="connsiteY3" fmla="*/ 2002972 h 4386943"/>
              <a:gd name="connsiteX4" fmla="*/ 1142206 w 1142206"/>
              <a:gd name="connsiteY4" fmla="*/ 2971800 h 4386943"/>
              <a:gd name="connsiteX5" fmla="*/ 978920 w 1142206"/>
              <a:gd name="connsiteY5" fmla="*/ 3320143 h 4386943"/>
              <a:gd name="connsiteX6" fmla="*/ 576149 w 1142206"/>
              <a:gd name="connsiteY6" fmla="*/ 3483429 h 4386943"/>
              <a:gd name="connsiteX7" fmla="*/ 510835 w 1142206"/>
              <a:gd name="connsiteY7" fmla="*/ 3755572 h 4386943"/>
              <a:gd name="connsiteX8" fmla="*/ 608806 w 1142206"/>
              <a:gd name="connsiteY8" fmla="*/ 4038600 h 4386943"/>
              <a:gd name="connsiteX9" fmla="*/ 641463 w 1142206"/>
              <a:gd name="connsiteY9" fmla="*/ 4169229 h 4386943"/>
              <a:gd name="connsiteX10" fmla="*/ 554377 w 1142206"/>
              <a:gd name="connsiteY10" fmla="*/ 4332514 h 4386943"/>
              <a:gd name="connsiteX11" fmla="*/ 347549 w 1142206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124953"/>
              <a:gd name="connsiteY0" fmla="*/ 0 h 4386943"/>
              <a:gd name="connsiteX1" fmla="*/ 145239 w 1124953"/>
              <a:gd name="connsiteY1" fmla="*/ 598714 h 4386943"/>
              <a:gd name="connsiteX2" fmla="*/ 14610 w 1124953"/>
              <a:gd name="connsiteY2" fmla="*/ 1208314 h 4386943"/>
              <a:gd name="connsiteX3" fmla="*/ 450039 w 1124953"/>
              <a:gd name="connsiteY3" fmla="*/ 2002972 h 4386943"/>
              <a:gd name="connsiteX4" fmla="*/ 1124953 w 1124953"/>
              <a:gd name="connsiteY4" fmla="*/ 2971800 h 4386943"/>
              <a:gd name="connsiteX5" fmla="*/ 961667 w 1124953"/>
              <a:gd name="connsiteY5" fmla="*/ 3320143 h 4386943"/>
              <a:gd name="connsiteX6" fmla="*/ 558896 w 1124953"/>
              <a:gd name="connsiteY6" fmla="*/ 3483429 h 4386943"/>
              <a:gd name="connsiteX7" fmla="*/ 493582 w 1124953"/>
              <a:gd name="connsiteY7" fmla="*/ 3755572 h 4386943"/>
              <a:gd name="connsiteX8" fmla="*/ 591553 w 1124953"/>
              <a:gd name="connsiteY8" fmla="*/ 4038600 h 4386943"/>
              <a:gd name="connsiteX9" fmla="*/ 624210 w 1124953"/>
              <a:gd name="connsiteY9" fmla="*/ 4169229 h 4386943"/>
              <a:gd name="connsiteX10" fmla="*/ 537124 w 1124953"/>
              <a:gd name="connsiteY10" fmla="*/ 4332514 h 4386943"/>
              <a:gd name="connsiteX11" fmla="*/ 330296 w 1124953"/>
              <a:gd name="connsiteY11" fmla="*/ 4386943 h 4386943"/>
              <a:gd name="connsiteX0" fmla="*/ 58153 w 1210224"/>
              <a:gd name="connsiteY0" fmla="*/ 0 h 4386943"/>
              <a:gd name="connsiteX1" fmla="*/ 145239 w 1210224"/>
              <a:gd name="connsiteY1" fmla="*/ 598714 h 4386943"/>
              <a:gd name="connsiteX2" fmla="*/ 14610 w 1210224"/>
              <a:gd name="connsiteY2" fmla="*/ 1208314 h 4386943"/>
              <a:gd name="connsiteX3" fmla="*/ 450039 w 1210224"/>
              <a:gd name="connsiteY3" fmla="*/ 2002972 h 4386943"/>
              <a:gd name="connsiteX4" fmla="*/ 1124953 w 1210224"/>
              <a:gd name="connsiteY4" fmla="*/ 2971800 h 4386943"/>
              <a:gd name="connsiteX5" fmla="*/ 961667 w 1210224"/>
              <a:gd name="connsiteY5" fmla="*/ 3320143 h 4386943"/>
              <a:gd name="connsiteX6" fmla="*/ 558896 w 1210224"/>
              <a:gd name="connsiteY6" fmla="*/ 3483429 h 4386943"/>
              <a:gd name="connsiteX7" fmla="*/ 493582 w 1210224"/>
              <a:gd name="connsiteY7" fmla="*/ 3755572 h 4386943"/>
              <a:gd name="connsiteX8" fmla="*/ 591553 w 1210224"/>
              <a:gd name="connsiteY8" fmla="*/ 4038600 h 4386943"/>
              <a:gd name="connsiteX9" fmla="*/ 624210 w 1210224"/>
              <a:gd name="connsiteY9" fmla="*/ 4169229 h 4386943"/>
              <a:gd name="connsiteX10" fmla="*/ 537124 w 1210224"/>
              <a:gd name="connsiteY10" fmla="*/ 4332514 h 4386943"/>
              <a:gd name="connsiteX11" fmla="*/ 330296 w 1210224"/>
              <a:gd name="connsiteY11" fmla="*/ 4386943 h 4386943"/>
              <a:gd name="connsiteX0" fmla="*/ 58153 w 1160452"/>
              <a:gd name="connsiteY0" fmla="*/ 0 h 4386943"/>
              <a:gd name="connsiteX1" fmla="*/ 145239 w 1160452"/>
              <a:gd name="connsiteY1" fmla="*/ 598714 h 4386943"/>
              <a:gd name="connsiteX2" fmla="*/ 14610 w 1160452"/>
              <a:gd name="connsiteY2" fmla="*/ 1208314 h 4386943"/>
              <a:gd name="connsiteX3" fmla="*/ 450039 w 1160452"/>
              <a:gd name="connsiteY3" fmla="*/ 2002972 h 4386943"/>
              <a:gd name="connsiteX4" fmla="*/ 1124953 w 1160452"/>
              <a:gd name="connsiteY4" fmla="*/ 2971800 h 4386943"/>
              <a:gd name="connsiteX5" fmla="*/ 961667 w 1160452"/>
              <a:gd name="connsiteY5" fmla="*/ 3320143 h 4386943"/>
              <a:gd name="connsiteX6" fmla="*/ 558896 w 1160452"/>
              <a:gd name="connsiteY6" fmla="*/ 3483429 h 4386943"/>
              <a:gd name="connsiteX7" fmla="*/ 493582 w 1160452"/>
              <a:gd name="connsiteY7" fmla="*/ 3755572 h 4386943"/>
              <a:gd name="connsiteX8" fmla="*/ 591553 w 1160452"/>
              <a:gd name="connsiteY8" fmla="*/ 4038600 h 4386943"/>
              <a:gd name="connsiteX9" fmla="*/ 624210 w 1160452"/>
              <a:gd name="connsiteY9" fmla="*/ 4169229 h 4386943"/>
              <a:gd name="connsiteX10" fmla="*/ 537124 w 1160452"/>
              <a:gd name="connsiteY10" fmla="*/ 4332514 h 4386943"/>
              <a:gd name="connsiteX11" fmla="*/ 330296 w 1160452"/>
              <a:gd name="connsiteY11" fmla="*/ 4386943 h 4386943"/>
              <a:gd name="connsiteX0" fmla="*/ 58153 w 1160452"/>
              <a:gd name="connsiteY0" fmla="*/ 0 h 4386943"/>
              <a:gd name="connsiteX1" fmla="*/ 145239 w 1160452"/>
              <a:gd name="connsiteY1" fmla="*/ 598714 h 4386943"/>
              <a:gd name="connsiteX2" fmla="*/ 14610 w 1160452"/>
              <a:gd name="connsiteY2" fmla="*/ 1208314 h 4386943"/>
              <a:gd name="connsiteX3" fmla="*/ 450039 w 1160452"/>
              <a:gd name="connsiteY3" fmla="*/ 2002972 h 4386943"/>
              <a:gd name="connsiteX4" fmla="*/ 1124953 w 1160452"/>
              <a:gd name="connsiteY4" fmla="*/ 2971800 h 4386943"/>
              <a:gd name="connsiteX5" fmla="*/ 961667 w 1160452"/>
              <a:gd name="connsiteY5" fmla="*/ 3320143 h 4386943"/>
              <a:gd name="connsiteX6" fmla="*/ 558896 w 1160452"/>
              <a:gd name="connsiteY6" fmla="*/ 3483429 h 4386943"/>
              <a:gd name="connsiteX7" fmla="*/ 493582 w 1160452"/>
              <a:gd name="connsiteY7" fmla="*/ 3755572 h 4386943"/>
              <a:gd name="connsiteX8" fmla="*/ 591553 w 1160452"/>
              <a:gd name="connsiteY8" fmla="*/ 4038600 h 4386943"/>
              <a:gd name="connsiteX9" fmla="*/ 624210 w 1160452"/>
              <a:gd name="connsiteY9" fmla="*/ 4169229 h 4386943"/>
              <a:gd name="connsiteX10" fmla="*/ 537124 w 1160452"/>
              <a:gd name="connsiteY10" fmla="*/ 4332514 h 4386943"/>
              <a:gd name="connsiteX11" fmla="*/ 330296 w 1160452"/>
              <a:gd name="connsiteY11" fmla="*/ 4386943 h 4386943"/>
              <a:gd name="connsiteX0" fmla="*/ 58153 w 1203036"/>
              <a:gd name="connsiteY0" fmla="*/ 0 h 4386943"/>
              <a:gd name="connsiteX1" fmla="*/ 145239 w 1203036"/>
              <a:gd name="connsiteY1" fmla="*/ 598714 h 4386943"/>
              <a:gd name="connsiteX2" fmla="*/ 14610 w 1203036"/>
              <a:gd name="connsiteY2" fmla="*/ 1208314 h 4386943"/>
              <a:gd name="connsiteX3" fmla="*/ 450039 w 1203036"/>
              <a:gd name="connsiteY3" fmla="*/ 2002972 h 4386943"/>
              <a:gd name="connsiteX4" fmla="*/ 1124953 w 1203036"/>
              <a:gd name="connsiteY4" fmla="*/ 2971800 h 4386943"/>
              <a:gd name="connsiteX5" fmla="*/ 918535 w 1203036"/>
              <a:gd name="connsiteY5" fmla="*/ 3311516 h 4386943"/>
              <a:gd name="connsiteX6" fmla="*/ 558896 w 1203036"/>
              <a:gd name="connsiteY6" fmla="*/ 3483429 h 4386943"/>
              <a:gd name="connsiteX7" fmla="*/ 493582 w 1203036"/>
              <a:gd name="connsiteY7" fmla="*/ 3755572 h 4386943"/>
              <a:gd name="connsiteX8" fmla="*/ 591553 w 1203036"/>
              <a:gd name="connsiteY8" fmla="*/ 4038600 h 4386943"/>
              <a:gd name="connsiteX9" fmla="*/ 624210 w 1203036"/>
              <a:gd name="connsiteY9" fmla="*/ 4169229 h 4386943"/>
              <a:gd name="connsiteX10" fmla="*/ 537124 w 1203036"/>
              <a:gd name="connsiteY10" fmla="*/ 4332514 h 4386943"/>
              <a:gd name="connsiteX11" fmla="*/ 330296 w 1203036"/>
              <a:gd name="connsiteY11" fmla="*/ 4386943 h 4386943"/>
              <a:gd name="connsiteX0" fmla="*/ 58153 w 1203036"/>
              <a:gd name="connsiteY0" fmla="*/ 0 h 4386943"/>
              <a:gd name="connsiteX1" fmla="*/ 145239 w 1203036"/>
              <a:gd name="connsiteY1" fmla="*/ 598714 h 4386943"/>
              <a:gd name="connsiteX2" fmla="*/ 14610 w 1203036"/>
              <a:gd name="connsiteY2" fmla="*/ 1208314 h 4386943"/>
              <a:gd name="connsiteX3" fmla="*/ 450039 w 1203036"/>
              <a:gd name="connsiteY3" fmla="*/ 2002972 h 4386943"/>
              <a:gd name="connsiteX4" fmla="*/ 1124953 w 1203036"/>
              <a:gd name="connsiteY4" fmla="*/ 2971800 h 4386943"/>
              <a:gd name="connsiteX5" fmla="*/ 918535 w 1203036"/>
              <a:gd name="connsiteY5" fmla="*/ 3311516 h 4386943"/>
              <a:gd name="connsiteX6" fmla="*/ 558896 w 1203036"/>
              <a:gd name="connsiteY6" fmla="*/ 3483429 h 4386943"/>
              <a:gd name="connsiteX7" fmla="*/ 493582 w 1203036"/>
              <a:gd name="connsiteY7" fmla="*/ 3755572 h 4386943"/>
              <a:gd name="connsiteX8" fmla="*/ 591553 w 1203036"/>
              <a:gd name="connsiteY8" fmla="*/ 4038600 h 4386943"/>
              <a:gd name="connsiteX9" fmla="*/ 624210 w 1203036"/>
              <a:gd name="connsiteY9" fmla="*/ 4169229 h 4386943"/>
              <a:gd name="connsiteX10" fmla="*/ 537124 w 1203036"/>
              <a:gd name="connsiteY10" fmla="*/ 4332514 h 4386943"/>
              <a:gd name="connsiteX11" fmla="*/ 330296 w 1203036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  <a:gd name="connsiteX0" fmla="*/ 58153 w 1150387"/>
              <a:gd name="connsiteY0" fmla="*/ 0 h 4386943"/>
              <a:gd name="connsiteX1" fmla="*/ 145239 w 1150387"/>
              <a:gd name="connsiteY1" fmla="*/ 598714 h 4386943"/>
              <a:gd name="connsiteX2" fmla="*/ 14610 w 1150387"/>
              <a:gd name="connsiteY2" fmla="*/ 1208314 h 4386943"/>
              <a:gd name="connsiteX3" fmla="*/ 450039 w 1150387"/>
              <a:gd name="connsiteY3" fmla="*/ 2002972 h 4386943"/>
              <a:gd name="connsiteX4" fmla="*/ 1124953 w 1150387"/>
              <a:gd name="connsiteY4" fmla="*/ 2971800 h 4386943"/>
              <a:gd name="connsiteX5" fmla="*/ 918535 w 1150387"/>
              <a:gd name="connsiteY5" fmla="*/ 3311516 h 4386943"/>
              <a:gd name="connsiteX6" fmla="*/ 558896 w 1150387"/>
              <a:gd name="connsiteY6" fmla="*/ 3483429 h 4386943"/>
              <a:gd name="connsiteX7" fmla="*/ 493582 w 1150387"/>
              <a:gd name="connsiteY7" fmla="*/ 3755572 h 4386943"/>
              <a:gd name="connsiteX8" fmla="*/ 591553 w 1150387"/>
              <a:gd name="connsiteY8" fmla="*/ 4038600 h 4386943"/>
              <a:gd name="connsiteX9" fmla="*/ 624210 w 1150387"/>
              <a:gd name="connsiteY9" fmla="*/ 4169229 h 4386943"/>
              <a:gd name="connsiteX10" fmla="*/ 537124 w 1150387"/>
              <a:gd name="connsiteY10" fmla="*/ 4332514 h 4386943"/>
              <a:gd name="connsiteX11" fmla="*/ 330296 w 1150387"/>
              <a:gd name="connsiteY11" fmla="*/ 4386943 h 438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50387" h="4386943">
                <a:moveTo>
                  <a:pt x="58153" y="0"/>
                </a:moveTo>
                <a:cubicBezTo>
                  <a:pt x="87182" y="199571"/>
                  <a:pt x="152496" y="397328"/>
                  <a:pt x="145239" y="598714"/>
                </a:cubicBezTo>
                <a:cubicBezTo>
                  <a:pt x="137982" y="800100"/>
                  <a:pt x="0" y="972236"/>
                  <a:pt x="14610" y="1208314"/>
                </a:cubicBezTo>
                <a:cubicBezTo>
                  <a:pt x="48158" y="1511368"/>
                  <a:pt x="282235" y="1812574"/>
                  <a:pt x="450039" y="2002972"/>
                </a:cubicBezTo>
                <a:cubicBezTo>
                  <a:pt x="617843" y="2193370"/>
                  <a:pt x="1150387" y="2736457"/>
                  <a:pt x="1124953" y="2971800"/>
                </a:cubicBezTo>
                <a:cubicBezTo>
                  <a:pt x="1099519" y="3207143"/>
                  <a:pt x="1004251" y="3243497"/>
                  <a:pt x="918535" y="3311516"/>
                </a:cubicBezTo>
                <a:cubicBezTo>
                  <a:pt x="832819" y="3379535"/>
                  <a:pt x="636910" y="3410858"/>
                  <a:pt x="558896" y="3483429"/>
                </a:cubicBezTo>
                <a:cubicBezTo>
                  <a:pt x="480882" y="3556000"/>
                  <a:pt x="488139" y="3663044"/>
                  <a:pt x="493582" y="3755572"/>
                </a:cubicBezTo>
                <a:cubicBezTo>
                  <a:pt x="499025" y="3848100"/>
                  <a:pt x="569782" y="3969657"/>
                  <a:pt x="591553" y="4038600"/>
                </a:cubicBezTo>
                <a:cubicBezTo>
                  <a:pt x="613324" y="4107543"/>
                  <a:pt x="633282" y="4120243"/>
                  <a:pt x="624210" y="4169229"/>
                </a:cubicBezTo>
                <a:cubicBezTo>
                  <a:pt x="615138" y="4218215"/>
                  <a:pt x="586110" y="4296228"/>
                  <a:pt x="537124" y="4332514"/>
                </a:cubicBezTo>
                <a:cubicBezTo>
                  <a:pt x="488138" y="4368800"/>
                  <a:pt x="399239" y="4368800"/>
                  <a:pt x="330296" y="4386943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Freeform 5"/>
          <p:cNvSpPr/>
          <p:nvPr/>
        </p:nvSpPr>
        <p:spPr>
          <a:xfrm>
            <a:off x="2482850" y="1636713"/>
            <a:ext cx="3203575" cy="1862137"/>
          </a:xfrm>
          <a:custGeom>
            <a:avLst/>
            <a:gdLst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845388 w 3976777"/>
              <a:gd name="connsiteY4" fmla="*/ 586596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86928 w 3976777"/>
              <a:gd name="connsiteY2" fmla="*/ 724619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112807 w 3976777"/>
              <a:gd name="connsiteY2" fmla="*/ 741872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112807 w 3976777"/>
              <a:gd name="connsiteY2" fmla="*/ 741872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112807 w 3976777"/>
              <a:gd name="connsiteY2" fmla="*/ 741872 h 2311879"/>
              <a:gd name="connsiteX3" fmla="*/ 931653 w 3976777"/>
              <a:gd name="connsiteY3" fmla="*/ 785004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112807 w 3976777"/>
              <a:gd name="connsiteY2" fmla="*/ 741872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112807 w 3976777"/>
              <a:gd name="connsiteY2" fmla="*/ 741872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95554 w 3976777"/>
              <a:gd name="connsiteY2" fmla="*/ 759124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95554 w 3976777"/>
              <a:gd name="connsiteY2" fmla="*/ 759124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95554 w 3976777"/>
              <a:gd name="connsiteY2" fmla="*/ 759124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  <a:gd name="connsiteX0" fmla="*/ 3976777 w 3976777"/>
              <a:gd name="connsiteY0" fmla="*/ 0 h 2311879"/>
              <a:gd name="connsiteX1" fmla="*/ 1130060 w 3976777"/>
              <a:gd name="connsiteY1" fmla="*/ 552091 h 2311879"/>
              <a:gd name="connsiteX2" fmla="*/ 1095554 w 3976777"/>
              <a:gd name="connsiteY2" fmla="*/ 759124 h 2311879"/>
              <a:gd name="connsiteX3" fmla="*/ 888520 w 3976777"/>
              <a:gd name="connsiteY3" fmla="*/ 793630 h 2311879"/>
              <a:gd name="connsiteX4" fmla="*/ 785003 w 3976777"/>
              <a:gd name="connsiteY4" fmla="*/ 638355 h 2311879"/>
              <a:gd name="connsiteX5" fmla="*/ 0 w 3976777"/>
              <a:gd name="connsiteY5" fmla="*/ 2311879 h 231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6777" h="2311879">
                <a:moveTo>
                  <a:pt x="3976777" y="0"/>
                </a:moveTo>
                <a:cubicBezTo>
                  <a:pt x="3502324" y="97766"/>
                  <a:pt x="1291087" y="537713"/>
                  <a:pt x="1130060" y="552091"/>
                </a:cubicBezTo>
                <a:cubicBezTo>
                  <a:pt x="969033" y="566469"/>
                  <a:pt x="1135811" y="718868"/>
                  <a:pt x="1095554" y="759124"/>
                </a:cubicBezTo>
                <a:cubicBezTo>
                  <a:pt x="1055297" y="799380"/>
                  <a:pt x="940279" y="813758"/>
                  <a:pt x="888520" y="793630"/>
                </a:cubicBezTo>
                <a:cubicBezTo>
                  <a:pt x="836761" y="773502"/>
                  <a:pt x="907211" y="480205"/>
                  <a:pt x="785003" y="638355"/>
                </a:cubicBezTo>
                <a:cubicBezTo>
                  <a:pt x="662795" y="796505"/>
                  <a:pt x="382438" y="1685026"/>
                  <a:pt x="0" y="2311879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2363788" y="2797175"/>
            <a:ext cx="195262" cy="19367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" name="Freeform 7"/>
          <p:cNvSpPr/>
          <p:nvPr/>
        </p:nvSpPr>
        <p:spPr>
          <a:xfrm>
            <a:off x="4926013" y="1782763"/>
            <a:ext cx="307975" cy="922337"/>
          </a:xfrm>
          <a:custGeom>
            <a:avLst/>
            <a:gdLst>
              <a:gd name="connsiteX0" fmla="*/ 362310 w 431321"/>
              <a:gd name="connsiteY0" fmla="*/ 0 h 1121434"/>
              <a:gd name="connsiteX1" fmla="*/ 0 w 431321"/>
              <a:gd name="connsiteY1" fmla="*/ 698739 h 1121434"/>
              <a:gd name="connsiteX2" fmla="*/ 431321 w 431321"/>
              <a:gd name="connsiteY2" fmla="*/ 1121434 h 1121434"/>
              <a:gd name="connsiteX0" fmla="*/ 373812 w 442823"/>
              <a:gd name="connsiteY0" fmla="*/ 0 h 1121434"/>
              <a:gd name="connsiteX1" fmla="*/ 11502 w 442823"/>
              <a:gd name="connsiteY1" fmla="*/ 698739 h 1121434"/>
              <a:gd name="connsiteX2" fmla="*/ 442823 w 442823"/>
              <a:gd name="connsiteY2" fmla="*/ 1121434 h 1121434"/>
              <a:gd name="connsiteX0" fmla="*/ 373812 w 442823"/>
              <a:gd name="connsiteY0" fmla="*/ 0 h 1121434"/>
              <a:gd name="connsiteX1" fmla="*/ 11502 w 442823"/>
              <a:gd name="connsiteY1" fmla="*/ 698739 h 1121434"/>
              <a:gd name="connsiteX2" fmla="*/ 442823 w 442823"/>
              <a:gd name="connsiteY2" fmla="*/ 1121434 h 1121434"/>
              <a:gd name="connsiteX0" fmla="*/ 373812 w 442823"/>
              <a:gd name="connsiteY0" fmla="*/ 0 h 1144438"/>
              <a:gd name="connsiteX1" fmla="*/ 11502 w 442823"/>
              <a:gd name="connsiteY1" fmla="*/ 698739 h 1144438"/>
              <a:gd name="connsiteX2" fmla="*/ 442823 w 442823"/>
              <a:gd name="connsiteY2" fmla="*/ 1121434 h 1144438"/>
              <a:gd name="connsiteX0" fmla="*/ 313427 w 382438"/>
              <a:gd name="connsiteY0" fmla="*/ 0 h 1144438"/>
              <a:gd name="connsiteX1" fmla="*/ 11502 w 382438"/>
              <a:gd name="connsiteY1" fmla="*/ 698739 h 1144438"/>
              <a:gd name="connsiteX2" fmla="*/ 382438 w 382438"/>
              <a:gd name="connsiteY2" fmla="*/ 1121434 h 114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438" h="1144438">
                <a:moveTo>
                  <a:pt x="313427" y="0"/>
                </a:moveTo>
                <a:cubicBezTo>
                  <a:pt x="192657" y="232913"/>
                  <a:pt x="0" y="511833"/>
                  <a:pt x="11502" y="698739"/>
                </a:cubicBezTo>
                <a:cubicBezTo>
                  <a:pt x="23004" y="885645"/>
                  <a:pt x="195532" y="1144438"/>
                  <a:pt x="382438" y="1121434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" name="Freeform 19"/>
          <p:cNvSpPr/>
          <p:nvPr/>
        </p:nvSpPr>
        <p:spPr>
          <a:xfrm>
            <a:off x="3978275" y="3429000"/>
            <a:ext cx="1870075" cy="563563"/>
          </a:xfrm>
          <a:custGeom>
            <a:avLst/>
            <a:gdLst>
              <a:gd name="connsiteX0" fmla="*/ 2234241 w 2320506"/>
              <a:gd name="connsiteY0" fmla="*/ 698740 h 698740"/>
              <a:gd name="connsiteX1" fmla="*/ 2096219 w 2320506"/>
              <a:gd name="connsiteY1" fmla="*/ 232913 h 698740"/>
              <a:gd name="connsiteX2" fmla="*/ 2320506 w 2320506"/>
              <a:gd name="connsiteY2" fmla="*/ 0 h 698740"/>
              <a:gd name="connsiteX3" fmla="*/ 0 w 2320506"/>
              <a:gd name="connsiteY3" fmla="*/ 77638 h 698740"/>
              <a:gd name="connsiteX0" fmla="*/ 2234241 w 2669876"/>
              <a:gd name="connsiteY0" fmla="*/ 698740 h 698740"/>
              <a:gd name="connsiteX1" fmla="*/ 2096219 w 2669876"/>
              <a:gd name="connsiteY1" fmla="*/ 232913 h 698740"/>
              <a:gd name="connsiteX2" fmla="*/ 2320506 w 2669876"/>
              <a:gd name="connsiteY2" fmla="*/ 0 h 698740"/>
              <a:gd name="connsiteX3" fmla="*/ 0 w 2669876"/>
              <a:gd name="connsiteY3" fmla="*/ 77638 h 698740"/>
              <a:gd name="connsiteX0" fmla="*/ 2234241 w 2669876"/>
              <a:gd name="connsiteY0" fmla="*/ 698740 h 698740"/>
              <a:gd name="connsiteX1" fmla="*/ 2096219 w 2669876"/>
              <a:gd name="connsiteY1" fmla="*/ 232913 h 698740"/>
              <a:gd name="connsiteX2" fmla="*/ 2320506 w 2669876"/>
              <a:gd name="connsiteY2" fmla="*/ 0 h 698740"/>
              <a:gd name="connsiteX3" fmla="*/ 0 w 2669876"/>
              <a:gd name="connsiteY3" fmla="*/ 77638 h 698740"/>
              <a:gd name="connsiteX0" fmla="*/ 2234241 w 2320506"/>
              <a:gd name="connsiteY0" fmla="*/ 698740 h 698740"/>
              <a:gd name="connsiteX1" fmla="*/ 2096219 w 2320506"/>
              <a:gd name="connsiteY1" fmla="*/ 232913 h 698740"/>
              <a:gd name="connsiteX2" fmla="*/ 2320506 w 2320506"/>
              <a:gd name="connsiteY2" fmla="*/ 0 h 698740"/>
              <a:gd name="connsiteX3" fmla="*/ 0 w 2320506"/>
              <a:gd name="connsiteY3" fmla="*/ 77638 h 698740"/>
              <a:gd name="connsiteX0" fmla="*/ 2234241 w 2320506"/>
              <a:gd name="connsiteY0" fmla="*/ 698740 h 698740"/>
              <a:gd name="connsiteX1" fmla="*/ 2122098 w 2320506"/>
              <a:gd name="connsiteY1" fmla="*/ 284672 h 698740"/>
              <a:gd name="connsiteX2" fmla="*/ 2320506 w 2320506"/>
              <a:gd name="connsiteY2" fmla="*/ 0 h 698740"/>
              <a:gd name="connsiteX3" fmla="*/ 0 w 2320506"/>
              <a:gd name="connsiteY3" fmla="*/ 77638 h 6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506" h="698740">
                <a:moveTo>
                  <a:pt x="2234241" y="698740"/>
                </a:moveTo>
                <a:cubicBezTo>
                  <a:pt x="2188234" y="543464"/>
                  <a:pt x="2107721" y="401129"/>
                  <a:pt x="2122098" y="284672"/>
                </a:cubicBezTo>
                <a:cubicBezTo>
                  <a:pt x="2136475" y="168215"/>
                  <a:pt x="2186797" y="103516"/>
                  <a:pt x="2320506" y="0"/>
                </a:cubicBezTo>
                <a:lnTo>
                  <a:pt x="0" y="77638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pSp>
        <p:nvGrpSpPr>
          <p:cNvPr id="2" name="Group 375"/>
          <p:cNvGrpSpPr>
            <a:grpSpLocks/>
          </p:cNvGrpSpPr>
          <p:nvPr/>
        </p:nvGrpSpPr>
        <p:grpSpPr bwMode="auto">
          <a:xfrm rot="226991">
            <a:off x="4441825" y="3446463"/>
            <a:ext cx="390525" cy="785812"/>
            <a:chOff x="3060" y="1614"/>
            <a:chExt cx="345" cy="693"/>
          </a:xfrm>
        </p:grpSpPr>
        <p:sp>
          <p:nvSpPr>
            <p:cNvPr id="2067" name="Freeform 376"/>
            <p:cNvSpPr>
              <a:spLocks/>
            </p:cNvSpPr>
            <p:nvPr/>
          </p:nvSpPr>
          <p:spPr bwMode="auto">
            <a:xfrm>
              <a:off x="3060" y="2065"/>
              <a:ext cx="342" cy="242"/>
            </a:xfrm>
            <a:custGeom>
              <a:avLst/>
              <a:gdLst>
                <a:gd name="T0" fmla="*/ 39 w 227"/>
                <a:gd name="T1" fmla="*/ 2 h 161"/>
                <a:gd name="T2" fmla="*/ 14 w 227"/>
                <a:gd name="T3" fmla="*/ 52 h 161"/>
                <a:gd name="T4" fmla="*/ 7 w 227"/>
                <a:gd name="T5" fmla="*/ 70 h 161"/>
                <a:gd name="T6" fmla="*/ 0 w 227"/>
                <a:gd name="T7" fmla="*/ 91 h 161"/>
                <a:gd name="T8" fmla="*/ 5 w 227"/>
                <a:gd name="T9" fmla="*/ 116 h 161"/>
                <a:gd name="T10" fmla="*/ 16 w 227"/>
                <a:gd name="T11" fmla="*/ 116 h 161"/>
                <a:gd name="T12" fmla="*/ 12 w 227"/>
                <a:gd name="T13" fmla="*/ 98 h 161"/>
                <a:gd name="T14" fmla="*/ 16 w 227"/>
                <a:gd name="T15" fmla="*/ 116 h 161"/>
                <a:gd name="T16" fmla="*/ 30 w 227"/>
                <a:gd name="T17" fmla="*/ 132 h 161"/>
                <a:gd name="T18" fmla="*/ 48 w 227"/>
                <a:gd name="T19" fmla="*/ 148 h 161"/>
                <a:gd name="T20" fmla="*/ 64 w 227"/>
                <a:gd name="T21" fmla="*/ 150 h 161"/>
                <a:gd name="T22" fmla="*/ 89 w 227"/>
                <a:gd name="T23" fmla="*/ 134 h 161"/>
                <a:gd name="T24" fmla="*/ 107 w 227"/>
                <a:gd name="T25" fmla="*/ 127 h 161"/>
                <a:gd name="T26" fmla="*/ 102 w 227"/>
                <a:gd name="T27" fmla="*/ 111 h 161"/>
                <a:gd name="T28" fmla="*/ 105 w 227"/>
                <a:gd name="T29" fmla="*/ 89 h 161"/>
                <a:gd name="T30" fmla="*/ 102 w 227"/>
                <a:gd name="T31" fmla="*/ 111 h 161"/>
                <a:gd name="T32" fmla="*/ 107 w 227"/>
                <a:gd name="T33" fmla="*/ 127 h 161"/>
                <a:gd name="T34" fmla="*/ 139 w 227"/>
                <a:gd name="T35" fmla="*/ 154 h 161"/>
                <a:gd name="T36" fmla="*/ 148 w 227"/>
                <a:gd name="T37" fmla="*/ 161 h 161"/>
                <a:gd name="T38" fmla="*/ 157 w 227"/>
                <a:gd name="T39" fmla="*/ 159 h 161"/>
                <a:gd name="T40" fmla="*/ 202 w 227"/>
                <a:gd name="T41" fmla="*/ 143 h 161"/>
                <a:gd name="T42" fmla="*/ 218 w 227"/>
                <a:gd name="T43" fmla="*/ 132 h 161"/>
                <a:gd name="T44" fmla="*/ 225 w 227"/>
                <a:gd name="T45" fmla="*/ 118 h 161"/>
                <a:gd name="T46" fmla="*/ 227 w 227"/>
                <a:gd name="T47" fmla="*/ 102 h 161"/>
                <a:gd name="T48" fmla="*/ 214 w 227"/>
                <a:gd name="T49" fmla="*/ 55 h 161"/>
                <a:gd name="T50" fmla="*/ 214 w 227"/>
                <a:gd name="T51" fmla="*/ 39 h 161"/>
                <a:gd name="T52" fmla="*/ 211 w 227"/>
                <a:gd name="T53" fmla="*/ 12 h 161"/>
                <a:gd name="T54" fmla="*/ 180 w 227"/>
                <a:gd name="T55" fmla="*/ 7 h 161"/>
                <a:gd name="T56" fmla="*/ 161 w 227"/>
                <a:gd name="T57" fmla="*/ 7 h 161"/>
                <a:gd name="T58" fmla="*/ 127 w 227"/>
                <a:gd name="T59" fmla="*/ 7 h 161"/>
                <a:gd name="T60" fmla="*/ 62 w 227"/>
                <a:gd name="T61" fmla="*/ 0 h 161"/>
                <a:gd name="T62" fmla="*/ 39 w 227"/>
                <a:gd name="T63" fmla="*/ 2 h 1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7"/>
                <a:gd name="T97" fmla="*/ 0 h 161"/>
                <a:gd name="T98" fmla="*/ 227 w 227"/>
                <a:gd name="T99" fmla="*/ 161 h 16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7" h="161">
                  <a:moveTo>
                    <a:pt x="39" y="2"/>
                  </a:moveTo>
                  <a:lnTo>
                    <a:pt x="14" y="52"/>
                  </a:lnTo>
                  <a:lnTo>
                    <a:pt x="7" y="70"/>
                  </a:lnTo>
                  <a:lnTo>
                    <a:pt x="0" y="91"/>
                  </a:lnTo>
                  <a:lnTo>
                    <a:pt x="5" y="116"/>
                  </a:lnTo>
                  <a:lnTo>
                    <a:pt x="16" y="116"/>
                  </a:lnTo>
                  <a:lnTo>
                    <a:pt x="12" y="98"/>
                  </a:lnTo>
                  <a:lnTo>
                    <a:pt x="16" y="116"/>
                  </a:lnTo>
                  <a:lnTo>
                    <a:pt x="30" y="132"/>
                  </a:lnTo>
                  <a:lnTo>
                    <a:pt x="48" y="148"/>
                  </a:lnTo>
                  <a:lnTo>
                    <a:pt x="64" y="150"/>
                  </a:lnTo>
                  <a:lnTo>
                    <a:pt x="89" y="134"/>
                  </a:lnTo>
                  <a:lnTo>
                    <a:pt x="107" y="127"/>
                  </a:lnTo>
                  <a:lnTo>
                    <a:pt x="102" y="111"/>
                  </a:lnTo>
                  <a:lnTo>
                    <a:pt x="105" y="89"/>
                  </a:lnTo>
                  <a:lnTo>
                    <a:pt x="102" y="111"/>
                  </a:lnTo>
                  <a:lnTo>
                    <a:pt x="107" y="127"/>
                  </a:lnTo>
                  <a:lnTo>
                    <a:pt x="139" y="154"/>
                  </a:lnTo>
                  <a:lnTo>
                    <a:pt x="148" y="161"/>
                  </a:lnTo>
                  <a:lnTo>
                    <a:pt x="157" y="159"/>
                  </a:lnTo>
                  <a:lnTo>
                    <a:pt x="202" y="143"/>
                  </a:lnTo>
                  <a:lnTo>
                    <a:pt x="218" y="132"/>
                  </a:lnTo>
                  <a:lnTo>
                    <a:pt x="225" y="118"/>
                  </a:lnTo>
                  <a:lnTo>
                    <a:pt x="227" y="102"/>
                  </a:lnTo>
                  <a:lnTo>
                    <a:pt x="214" y="55"/>
                  </a:lnTo>
                  <a:lnTo>
                    <a:pt x="214" y="39"/>
                  </a:lnTo>
                  <a:lnTo>
                    <a:pt x="211" y="12"/>
                  </a:lnTo>
                  <a:lnTo>
                    <a:pt x="180" y="7"/>
                  </a:lnTo>
                  <a:lnTo>
                    <a:pt x="161" y="7"/>
                  </a:lnTo>
                  <a:lnTo>
                    <a:pt x="127" y="7"/>
                  </a:lnTo>
                  <a:lnTo>
                    <a:pt x="62" y="0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68" name="Freeform 377"/>
            <p:cNvSpPr>
              <a:spLocks/>
            </p:cNvSpPr>
            <p:nvPr/>
          </p:nvSpPr>
          <p:spPr bwMode="auto">
            <a:xfrm>
              <a:off x="3119" y="1652"/>
              <a:ext cx="286" cy="431"/>
            </a:xfrm>
            <a:custGeom>
              <a:avLst/>
              <a:gdLst>
                <a:gd name="T0" fmla="*/ 172 w 190"/>
                <a:gd name="T1" fmla="*/ 286 h 286"/>
                <a:gd name="T2" fmla="*/ 170 w 190"/>
                <a:gd name="T3" fmla="*/ 238 h 286"/>
                <a:gd name="T4" fmla="*/ 177 w 190"/>
                <a:gd name="T5" fmla="*/ 190 h 286"/>
                <a:gd name="T6" fmla="*/ 188 w 190"/>
                <a:gd name="T7" fmla="*/ 127 h 286"/>
                <a:gd name="T8" fmla="*/ 190 w 190"/>
                <a:gd name="T9" fmla="*/ 102 h 286"/>
                <a:gd name="T10" fmla="*/ 186 w 190"/>
                <a:gd name="T11" fmla="*/ 81 h 286"/>
                <a:gd name="T12" fmla="*/ 170 w 190"/>
                <a:gd name="T13" fmla="*/ 47 h 286"/>
                <a:gd name="T14" fmla="*/ 154 w 190"/>
                <a:gd name="T15" fmla="*/ 22 h 286"/>
                <a:gd name="T16" fmla="*/ 136 w 190"/>
                <a:gd name="T17" fmla="*/ 16 h 286"/>
                <a:gd name="T18" fmla="*/ 129 w 190"/>
                <a:gd name="T19" fmla="*/ 18 h 286"/>
                <a:gd name="T20" fmla="*/ 125 w 190"/>
                <a:gd name="T21" fmla="*/ 32 h 286"/>
                <a:gd name="T22" fmla="*/ 127 w 190"/>
                <a:gd name="T23" fmla="*/ 52 h 286"/>
                <a:gd name="T24" fmla="*/ 134 w 190"/>
                <a:gd name="T25" fmla="*/ 81 h 286"/>
                <a:gd name="T26" fmla="*/ 127 w 190"/>
                <a:gd name="T27" fmla="*/ 115 h 286"/>
                <a:gd name="T28" fmla="*/ 109 w 190"/>
                <a:gd name="T29" fmla="*/ 143 h 286"/>
                <a:gd name="T30" fmla="*/ 104 w 190"/>
                <a:gd name="T31" fmla="*/ 147 h 286"/>
                <a:gd name="T32" fmla="*/ 100 w 190"/>
                <a:gd name="T33" fmla="*/ 156 h 286"/>
                <a:gd name="T34" fmla="*/ 84 w 190"/>
                <a:gd name="T35" fmla="*/ 145 h 286"/>
                <a:gd name="T36" fmla="*/ 73 w 190"/>
                <a:gd name="T37" fmla="*/ 102 h 286"/>
                <a:gd name="T38" fmla="*/ 63 w 190"/>
                <a:gd name="T39" fmla="*/ 61 h 286"/>
                <a:gd name="T40" fmla="*/ 63 w 190"/>
                <a:gd name="T41" fmla="*/ 32 h 286"/>
                <a:gd name="T42" fmla="*/ 61 w 190"/>
                <a:gd name="T43" fmla="*/ 9 h 286"/>
                <a:gd name="T44" fmla="*/ 50 w 190"/>
                <a:gd name="T45" fmla="*/ 0 h 286"/>
                <a:gd name="T46" fmla="*/ 43 w 190"/>
                <a:gd name="T47" fmla="*/ 7 h 286"/>
                <a:gd name="T48" fmla="*/ 25 w 190"/>
                <a:gd name="T49" fmla="*/ 32 h 286"/>
                <a:gd name="T50" fmla="*/ 14 w 190"/>
                <a:gd name="T51" fmla="*/ 68 h 286"/>
                <a:gd name="T52" fmla="*/ 16 w 190"/>
                <a:gd name="T53" fmla="*/ 97 h 286"/>
                <a:gd name="T54" fmla="*/ 18 w 190"/>
                <a:gd name="T55" fmla="*/ 152 h 286"/>
                <a:gd name="T56" fmla="*/ 23 w 190"/>
                <a:gd name="T57" fmla="*/ 197 h 286"/>
                <a:gd name="T58" fmla="*/ 20 w 190"/>
                <a:gd name="T59" fmla="*/ 222 h 286"/>
                <a:gd name="T60" fmla="*/ 0 w 190"/>
                <a:gd name="T61" fmla="*/ 276 h 286"/>
                <a:gd name="T62" fmla="*/ 23 w 190"/>
                <a:gd name="T63" fmla="*/ 274 h 286"/>
                <a:gd name="T64" fmla="*/ 88 w 190"/>
                <a:gd name="T65" fmla="*/ 281 h 286"/>
                <a:gd name="T66" fmla="*/ 122 w 190"/>
                <a:gd name="T67" fmla="*/ 281 h 286"/>
                <a:gd name="T68" fmla="*/ 141 w 190"/>
                <a:gd name="T69" fmla="*/ 281 h 286"/>
                <a:gd name="T70" fmla="*/ 172 w 190"/>
                <a:gd name="T71" fmla="*/ 286 h 2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0"/>
                <a:gd name="T109" fmla="*/ 0 h 286"/>
                <a:gd name="T110" fmla="*/ 190 w 190"/>
                <a:gd name="T111" fmla="*/ 286 h 28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0" h="286">
                  <a:moveTo>
                    <a:pt x="172" y="286"/>
                  </a:moveTo>
                  <a:lnTo>
                    <a:pt x="170" y="238"/>
                  </a:lnTo>
                  <a:lnTo>
                    <a:pt x="177" y="190"/>
                  </a:lnTo>
                  <a:lnTo>
                    <a:pt x="188" y="127"/>
                  </a:lnTo>
                  <a:lnTo>
                    <a:pt x="190" y="102"/>
                  </a:lnTo>
                  <a:lnTo>
                    <a:pt x="186" y="81"/>
                  </a:lnTo>
                  <a:lnTo>
                    <a:pt x="170" y="47"/>
                  </a:lnTo>
                  <a:lnTo>
                    <a:pt x="154" y="22"/>
                  </a:lnTo>
                  <a:lnTo>
                    <a:pt x="136" y="16"/>
                  </a:lnTo>
                  <a:lnTo>
                    <a:pt x="129" y="18"/>
                  </a:lnTo>
                  <a:lnTo>
                    <a:pt x="125" y="32"/>
                  </a:lnTo>
                  <a:lnTo>
                    <a:pt x="127" y="52"/>
                  </a:lnTo>
                  <a:lnTo>
                    <a:pt x="134" y="81"/>
                  </a:lnTo>
                  <a:lnTo>
                    <a:pt x="127" y="115"/>
                  </a:lnTo>
                  <a:lnTo>
                    <a:pt x="109" y="143"/>
                  </a:lnTo>
                  <a:lnTo>
                    <a:pt x="104" y="147"/>
                  </a:lnTo>
                  <a:lnTo>
                    <a:pt x="100" y="156"/>
                  </a:lnTo>
                  <a:lnTo>
                    <a:pt x="84" y="145"/>
                  </a:lnTo>
                  <a:lnTo>
                    <a:pt x="73" y="102"/>
                  </a:lnTo>
                  <a:lnTo>
                    <a:pt x="63" y="61"/>
                  </a:lnTo>
                  <a:lnTo>
                    <a:pt x="63" y="32"/>
                  </a:lnTo>
                  <a:lnTo>
                    <a:pt x="61" y="9"/>
                  </a:lnTo>
                  <a:lnTo>
                    <a:pt x="50" y="0"/>
                  </a:lnTo>
                  <a:lnTo>
                    <a:pt x="43" y="7"/>
                  </a:lnTo>
                  <a:lnTo>
                    <a:pt x="25" y="32"/>
                  </a:lnTo>
                  <a:lnTo>
                    <a:pt x="14" y="68"/>
                  </a:lnTo>
                  <a:lnTo>
                    <a:pt x="16" y="97"/>
                  </a:lnTo>
                  <a:lnTo>
                    <a:pt x="18" y="152"/>
                  </a:lnTo>
                  <a:lnTo>
                    <a:pt x="23" y="197"/>
                  </a:lnTo>
                  <a:lnTo>
                    <a:pt x="20" y="222"/>
                  </a:lnTo>
                  <a:lnTo>
                    <a:pt x="0" y="276"/>
                  </a:lnTo>
                  <a:lnTo>
                    <a:pt x="23" y="274"/>
                  </a:lnTo>
                  <a:lnTo>
                    <a:pt x="88" y="281"/>
                  </a:lnTo>
                  <a:lnTo>
                    <a:pt x="122" y="281"/>
                  </a:lnTo>
                  <a:lnTo>
                    <a:pt x="141" y="281"/>
                  </a:lnTo>
                  <a:lnTo>
                    <a:pt x="172" y="286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69" name="Freeform 378"/>
            <p:cNvSpPr>
              <a:spLocks/>
            </p:cNvSpPr>
            <p:nvPr/>
          </p:nvSpPr>
          <p:spPr bwMode="auto">
            <a:xfrm>
              <a:off x="3214" y="1614"/>
              <a:ext cx="107" cy="273"/>
            </a:xfrm>
            <a:custGeom>
              <a:avLst/>
              <a:gdLst>
                <a:gd name="T0" fmla="*/ 62 w 71"/>
                <a:gd name="T1" fmla="*/ 57 h 181"/>
                <a:gd name="T2" fmla="*/ 64 w 71"/>
                <a:gd name="T3" fmla="*/ 77 h 181"/>
                <a:gd name="T4" fmla="*/ 71 w 71"/>
                <a:gd name="T5" fmla="*/ 106 h 181"/>
                <a:gd name="T6" fmla="*/ 64 w 71"/>
                <a:gd name="T7" fmla="*/ 140 h 181"/>
                <a:gd name="T8" fmla="*/ 46 w 71"/>
                <a:gd name="T9" fmla="*/ 168 h 181"/>
                <a:gd name="T10" fmla="*/ 41 w 71"/>
                <a:gd name="T11" fmla="*/ 172 h 181"/>
                <a:gd name="T12" fmla="*/ 37 w 71"/>
                <a:gd name="T13" fmla="*/ 181 h 181"/>
                <a:gd name="T14" fmla="*/ 21 w 71"/>
                <a:gd name="T15" fmla="*/ 170 h 181"/>
                <a:gd name="T16" fmla="*/ 10 w 71"/>
                <a:gd name="T17" fmla="*/ 127 h 181"/>
                <a:gd name="T18" fmla="*/ 0 w 71"/>
                <a:gd name="T19" fmla="*/ 86 h 181"/>
                <a:gd name="T20" fmla="*/ 0 w 71"/>
                <a:gd name="T21" fmla="*/ 57 h 181"/>
                <a:gd name="T22" fmla="*/ 5 w 71"/>
                <a:gd name="T23" fmla="*/ 41 h 181"/>
                <a:gd name="T24" fmla="*/ 16 w 71"/>
                <a:gd name="T25" fmla="*/ 9 h 181"/>
                <a:gd name="T26" fmla="*/ 28 w 71"/>
                <a:gd name="T27" fmla="*/ 0 h 181"/>
                <a:gd name="T28" fmla="*/ 37 w 71"/>
                <a:gd name="T29" fmla="*/ 9 h 181"/>
                <a:gd name="T30" fmla="*/ 44 w 71"/>
                <a:gd name="T31" fmla="*/ 25 h 181"/>
                <a:gd name="T32" fmla="*/ 62 w 71"/>
                <a:gd name="T33" fmla="*/ 57 h 1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181"/>
                <a:gd name="T53" fmla="*/ 71 w 71"/>
                <a:gd name="T54" fmla="*/ 181 h 1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181">
                  <a:moveTo>
                    <a:pt x="62" y="57"/>
                  </a:moveTo>
                  <a:lnTo>
                    <a:pt x="64" y="77"/>
                  </a:lnTo>
                  <a:lnTo>
                    <a:pt x="71" y="106"/>
                  </a:lnTo>
                  <a:lnTo>
                    <a:pt x="64" y="140"/>
                  </a:lnTo>
                  <a:lnTo>
                    <a:pt x="46" y="168"/>
                  </a:lnTo>
                  <a:lnTo>
                    <a:pt x="41" y="172"/>
                  </a:lnTo>
                  <a:lnTo>
                    <a:pt x="37" y="181"/>
                  </a:lnTo>
                  <a:lnTo>
                    <a:pt x="21" y="170"/>
                  </a:lnTo>
                  <a:lnTo>
                    <a:pt x="10" y="127"/>
                  </a:lnTo>
                  <a:lnTo>
                    <a:pt x="0" y="86"/>
                  </a:lnTo>
                  <a:lnTo>
                    <a:pt x="0" y="57"/>
                  </a:lnTo>
                  <a:lnTo>
                    <a:pt x="5" y="41"/>
                  </a:lnTo>
                  <a:lnTo>
                    <a:pt x="16" y="9"/>
                  </a:lnTo>
                  <a:lnTo>
                    <a:pt x="28" y="0"/>
                  </a:lnTo>
                  <a:lnTo>
                    <a:pt x="37" y="9"/>
                  </a:lnTo>
                  <a:lnTo>
                    <a:pt x="44" y="25"/>
                  </a:lnTo>
                  <a:lnTo>
                    <a:pt x="62" y="57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" name="Group 383"/>
          <p:cNvGrpSpPr>
            <a:grpSpLocks/>
          </p:cNvGrpSpPr>
          <p:nvPr/>
        </p:nvGrpSpPr>
        <p:grpSpPr bwMode="auto">
          <a:xfrm>
            <a:off x="5416550" y="3509963"/>
            <a:ext cx="455613" cy="900112"/>
            <a:chOff x="4241" y="1783"/>
            <a:chExt cx="356" cy="703"/>
          </a:xfrm>
        </p:grpSpPr>
        <p:sp>
          <p:nvSpPr>
            <p:cNvPr id="2065" name="Freeform 381"/>
            <p:cNvSpPr>
              <a:spLocks/>
            </p:cNvSpPr>
            <p:nvPr/>
          </p:nvSpPr>
          <p:spPr bwMode="auto">
            <a:xfrm>
              <a:off x="4344" y="2131"/>
              <a:ext cx="253" cy="355"/>
            </a:xfrm>
            <a:custGeom>
              <a:avLst/>
              <a:gdLst>
                <a:gd name="T0" fmla="*/ 3 w 168"/>
                <a:gd name="T1" fmla="*/ 55 h 236"/>
                <a:gd name="T2" fmla="*/ 0 w 168"/>
                <a:gd name="T3" fmla="*/ 68 h 236"/>
                <a:gd name="T4" fmla="*/ 12 w 168"/>
                <a:gd name="T5" fmla="*/ 91 h 236"/>
                <a:gd name="T6" fmla="*/ 32 w 168"/>
                <a:gd name="T7" fmla="*/ 109 h 236"/>
                <a:gd name="T8" fmla="*/ 53 w 168"/>
                <a:gd name="T9" fmla="*/ 125 h 236"/>
                <a:gd name="T10" fmla="*/ 80 w 168"/>
                <a:gd name="T11" fmla="*/ 152 h 236"/>
                <a:gd name="T12" fmla="*/ 100 w 168"/>
                <a:gd name="T13" fmla="*/ 179 h 236"/>
                <a:gd name="T14" fmla="*/ 105 w 168"/>
                <a:gd name="T15" fmla="*/ 198 h 236"/>
                <a:gd name="T16" fmla="*/ 118 w 168"/>
                <a:gd name="T17" fmla="*/ 213 h 236"/>
                <a:gd name="T18" fmla="*/ 141 w 168"/>
                <a:gd name="T19" fmla="*/ 234 h 236"/>
                <a:gd name="T20" fmla="*/ 152 w 168"/>
                <a:gd name="T21" fmla="*/ 236 h 236"/>
                <a:gd name="T22" fmla="*/ 157 w 168"/>
                <a:gd name="T23" fmla="*/ 232 h 236"/>
                <a:gd name="T24" fmla="*/ 164 w 168"/>
                <a:gd name="T25" fmla="*/ 193 h 236"/>
                <a:gd name="T26" fmla="*/ 168 w 168"/>
                <a:gd name="T27" fmla="*/ 145 h 236"/>
                <a:gd name="T28" fmla="*/ 166 w 168"/>
                <a:gd name="T29" fmla="*/ 98 h 236"/>
                <a:gd name="T30" fmla="*/ 155 w 168"/>
                <a:gd name="T31" fmla="*/ 62 h 236"/>
                <a:gd name="T32" fmla="*/ 146 w 168"/>
                <a:gd name="T33" fmla="*/ 34 h 236"/>
                <a:gd name="T34" fmla="*/ 132 w 168"/>
                <a:gd name="T35" fmla="*/ 14 h 236"/>
                <a:gd name="T36" fmla="*/ 116 w 168"/>
                <a:gd name="T37" fmla="*/ 0 h 236"/>
                <a:gd name="T38" fmla="*/ 109 w 168"/>
                <a:gd name="T39" fmla="*/ 7 h 236"/>
                <a:gd name="T40" fmla="*/ 102 w 168"/>
                <a:gd name="T41" fmla="*/ 25 h 236"/>
                <a:gd name="T42" fmla="*/ 100 w 168"/>
                <a:gd name="T43" fmla="*/ 55 h 236"/>
                <a:gd name="T44" fmla="*/ 91 w 168"/>
                <a:gd name="T45" fmla="*/ 68 h 236"/>
                <a:gd name="T46" fmla="*/ 84 w 168"/>
                <a:gd name="T47" fmla="*/ 75 h 236"/>
                <a:gd name="T48" fmla="*/ 66 w 168"/>
                <a:gd name="T49" fmla="*/ 77 h 236"/>
                <a:gd name="T50" fmla="*/ 46 w 168"/>
                <a:gd name="T51" fmla="*/ 66 h 236"/>
                <a:gd name="T52" fmla="*/ 30 w 168"/>
                <a:gd name="T53" fmla="*/ 55 h 236"/>
                <a:gd name="T54" fmla="*/ 14 w 168"/>
                <a:gd name="T55" fmla="*/ 52 h 236"/>
                <a:gd name="T56" fmla="*/ 3 w 168"/>
                <a:gd name="T57" fmla="*/ 55 h 2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8"/>
                <a:gd name="T88" fmla="*/ 0 h 236"/>
                <a:gd name="T89" fmla="*/ 168 w 168"/>
                <a:gd name="T90" fmla="*/ 236 h 2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8" h="236">
                  <a:moveTo>
                    <a:pt x="3" y="55"/>
                  </a:moveTo>
                  <a:lnTo>
                    <a:pt x="0" y="68"/>
                  </a:lnTo>
                  <a:lnTo>
                    <a:pt x="12" y="91"/>
                  </a:lnTo>
                  <a:lnTo>
                    <a:pt x="32" y="109"/>
                  </a:lnTo>
                  <a:lnTo>
                    <a:pt x="53" y="125"/>
                  </a:lnTo>
                  <a:lnTo>
                    <a:pt x="80" y="152"/>
                  </a:lnTo>
                  <a:lnTo>
                    <a:pt x="100" y="179"/>
                  </a:lnTo>
                  <a:lnTo>
                    <a:pt x="105" y="198"/>
                  </a:lnTo>
                  <a:lnTo>
                    <a:pt x="118" y="213"/>
                  </a:lnTo>
                  <a:lnTo>
                    <a:pt x="141" y="234"/>
                  </a:lnTo>
                  <a:lnTo>
                    <a:pt x="152" y="236"/>
                  </a:lnTo>
                  <a:lnTo>
                    <a:pt x="157" y="232"/>
                  </a:lnTo>
                  <a:lnTo>
                    <a:pt x="164" y="193"/>
                  </a:lnTo>
                  <a:lnTo>
                    <a:pt x="168" y="145"/>
                  </a:lnTo>
                  <a:lnTo>
                    <a:pt x="166" y="98"/>
                  </a:lnTo>
                  <a:lnTo>
                    <a:pt x="155" y="62"/>
                  </a:lnTo>
                  <a:lnTo>
                    <a:pt x="146" y="34"/>
                  </a:lnTo>
                  <a:lnTo>
                    <a:pt x="132" y="14"/>
                  </a:lnTo>
                  <a:lnTo>
                    <a:pt x="116" y="0"/>
                  </a:lnTo>
                  <a:lnTo>
                    <a:pt x="109" y="7"/>
                  </a:lnTo>
                  <a:lnTo>
                    <a:pt x="102" y="25"/>
                  </a:lnTo>
                  <a:lnTo>
                    <a:pt x="100" y="55"/>
                  </a:lnTo>
                  <a:lnTo>
                    <a:pt x="91" y="68"/>
                  </a:lnTo>
                  <a:lnTo>
                    <a:pt x="84" y="75"/>
                  </a:lnTo>
                  <a:lnTo>
                    <a:pt x="66" y="77"/>
                  </a:lnTo>
                  <a:lnTo>
                    <a:pt x="46" y="66"/>
                  </a:lnTo>
                  <a:lnTo>
                    <a:pt x="30" y="55"/>
                  </a:lnTo>
                  <a:lnTo>
                    <a:pt x="14" y="52"/>
                  </a:lnTo>
                  <a:lnTo>
                    <a:pt x="3" y="55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66" name="Freeform 382"/>
            <p:cNvSpPr>
              <a:spLocks/>
            </p:cNvSpPr>
            <p:nvPr/>
          </p:nvSpPr>
          <p:spPr bwMode="auto">
            <a:xfrm>
              <a:off x="4241" y="1783"/>
              <a:ext cx="278" cy="464"/>
            </a:xfrm>
            <a:custGeom>
              <a:avLst/>
              <a:gdLst>
                <a:gd name="T0" fmla="*/ 184 w 184"/>
                <a:gd name="T1" fmla="*/ 231 h 308"/>
                <a:gd name="T2" fmla="*/ 164 w 184"/>
                <a:gd name="T3" fmla="*/ 190 h 308"/>
                <a:gd name="T4" fmla="*/ 132 w 184"/>
                <a:gd name="T5" fmla="*/ 134 h 308"/>
                <a:gd name="T6" fmla="*/ 107 w 184"/>
                <a:gd name="T7" fmla="*/ 95 h 308"/>
                <a:gd name="T8" fmla="*/ 82 w 184"/>
                <a:gd name="T9" fmla="*/ 59 h 308"/>
                <a:gd name="T10" fmla="*/ 46 w 184"/>
                <a:gd name="T11" fmla="*/ 23 h 308"/>
                <a:gd name="T12" fmla="*/ 21 w 184"/>
                <a:gd name="T13" fmla="*/ 2 h 308"/>
                <a:gd name="T14" fmla="*/ 12 w 184"/>
                <a:gd name="T15" fmla="*/ 0 h 308"/>
                <a:gd name="T16" fmla="*/ 3 w 184"/>
                <a:gd name="T17" fmla="*/ 11 h 308"/>
                <a:gd name="T18" fmla="*/ 0 w 184"/>
                <a:gd name="T19" fmla="*/ 57 h 308"/>
                <a:gd name="T20" fmla="*/ 9 w 184"/>
                <a:gd name="T21" fmla="*/ 116 h 308"/>
                <a:gd name="T22" fmla="*/ 21 w 184"/>
                <a:gd name="T23" fmla="*/ 161 h 308"/>
                <a:gd name="T24" fmla="*/ 37 w 184"/>
                <a:gd name="T25" fmla="*/ 206 h 308"/>
                <a:gd name="T26" fmla="*/ 62 w 184"/>
                <a:gd name="T27" fmla="*/ 263 h 308"/>
                <a:gd name="T28" fmla="*/ 71 w 184"/>
                <a:gd name="T29" fmla="*/ 286 h 308"/>
                <a:gd name="T30" fmla="*/ 82 w 184"/>
                <a:gd name="T31" fmla="*/ 283 h 308"/>
                <a:gd name="T32" fmla="*/ 98 w 184"/>
                <a:gd name="T33" fmla="*/ 286 h 308"/>
                <a:gd name="T34" fmla="*/ 114 w 184"/>
                <a:gd name="T35" fmla="*/ 297 h 308"/>
                <a:gd name="T36" fmla="*/ 134 w 184"/>
                <a:gd name="T37" fmla="*/ 308 h 308"/>
                <a:gd name="T38" fmla="*/ 152 w 184"/>
                <a:gd name="T39" fmla="*/ 306 h 308"/>
                <a:gd name="T40" fmla="*/ 159 w 184"/>
                <a:gd name="T41" fmla="*/ 299 h 308"/>
                <a:gd name="T42" fmla="*/ 168 w 184"/>
                <a:gd name="T43" fmla="*/ 286 h 308"/>
                <a:gd name="T44" fmla="*/ 170 w 184"/>
                <a:gd name="T45" fmla="*/ 256 h 308"/>
                <a:gd name="T46" fmla="*/ 177 w 184"/>
                <a:gd name="T47" fmla="*/ 238 h 308"/>
                <a:gd name="T48" fmla="*/ 184 w 184"/>
                <a:gd name="T49" fmla="*/ 231 h 3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4"/>
                <a:gd name="T76" fmla="*/ 0 h 308"/>
                <a:gd name="T77" fmla="*/ 184 w 184"/>
                <a:gd name="T78" fmla="*/ 308 h 30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4" h="308">
                  <a:moveTo>
                    <a:pt x="184" y="231"/>
                  </a:moveTo>
                  <a:lnTo>
                    <a:pt x="164" y="190"/>
                  </a:lnTo>
                  <a:lnTo>
                    <a:pt x="132" y="134"/>
                  </a:lnTo>
                  <a:lnTo>
                    <a:pt x="107" y="95"/>
                  </a:lnTo>
                  <a:lnTo>
                    <a:pt x="82" y="59"/>
                  </a:lnTo>
                  <a:lnTo>
                    <a:pt x="46" y="23"/>
                  </a:lnTo>
                  <a:lnTo>
                    <a:pt x="21" y="2"/>
                  </a:lnTo>
                  <a:lnTo>
                    <a:pt x="12" y="0"/>
                  </a:lnTo>
                  <a:lnTo>
                    <a:pt x="3" y="11"/>
                  </a:lnTo>
                  <a:lnTo>
                    <a:pt x="0" y="57"/>
                  </a:lnTo>
                  <a:lnTo>
                    <a:pt x="9" y="116"/>
                  </a:lnTo>
                  <a:lnTo>
                    <a:pt x="21" y="161"/>
                  </a:lnTo>
                  <a:lnTo>
                    <a:pt x="37" y="206"/>
                  </a:lnTo>
                  <a:lnTo>
                    <a:pt x="62" y="263"/>
                  </a:lnTo>
                  <a:lnTo>
                    <a:pt x="71" y="286"/>
                  </a:lnTo>
                  <a:lnTo>
                    <a:pt x="82" y="283"/>
                  </a:lnTo>
                  <a:lnTo>
                    <a:pt x="98" y="286"/>
                  </a:lnTo>
                  <a:lnTo>
                    <a:pt x="114" y="297"/>
                  </a:lnTo>
                  <a:lnTo>
                    <a:pt x="134" y="308"/>
                  </a:lnTo>
                  <a:lnTo>
                    <a:pt x="152" y="306"/>
                  </a:lnTo>
                  <a:lnTo>
                    <a:pt x="159" y="299"/>
                  </a:lnTo>
                  <a:lnTo>
                    <a:pt x="168" y="286"/>
                  </a:lnTo>
                  <a:lnTo>
                    <a:pt x="170" y="256"/>
                  </a:lnTo>
                  <a:lnTo>
                    <a:pt x="177" y="238"/>
                  </a:lnTo>
                  <a:lnTo>
                    <a:pt x="184" y="231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" name="Freeform 28"/>
          <p:cNvSpPr/>
          <p:nvPr/>
        </p:nvSpPr>
        <p:spPr>
          <a:xfrm>
            <a:off x="4638675" y="4318000"/>
            <a:ext cx="1576388" cy="1744663"/>
          </a:xfrm>
          <a:custGeom>
            <a:avLst/>
            <a:gdLst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57865 w 1975449"/>
              <a:gd name="connsiteY5" fmla="*/ 1733910 h 2087593"/>
              <a:gd name="connsiteX6" fmla="*/ 0 w 1975449"/>
              <a:gd name="connsiteY6" fmla="*/ 2087593 h 2087593"/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57865 w 1975449"/>
              <a:gd name="connsiteY5" fmla="*/ 1733910 h 2087593"/>
              <a:gd name="connsiteX6" fmla="*/ 0 w 1975449"/>
              <a:gd name="connsiteY6" fmla="*/ 2087593 h 2087593"/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57865 w 1975449"/>
              <a:gd name="connsiteY5" fmla="*/ 1733910 h 2087593"/>
              <a:gd name="connsiteX6" fmla="*/ 0 w 1975449"/>
              <a:gd name="connsiteY6" fmla="*/ 2087593 h 2087593"/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31986 w 1975449"/>
              <a:gd name="connsiteY5" fmla="*/ 1716657 h 2087593"/>
              <a:gd name="connsiteX6" fmla="*/ 0 w 1975449"/>
              <a:gd name="connsiteY6" fmla="*/ 2087593 h 2087593"/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31986 w 1975449"/>
              <a:gd name="connsiteY5" fmla="*/ 1716657 h 2087593"/>
              <a:gd name="connsiteX6" fmla="*/ 0 w 1975449"/>
              <a:gd name="connsiteY6" fmla="*/ 2087593 h 2087593"/>
              <a:gd name="connsiteX0" fmla="*/ 1794295 w 1975449"/>
              <a:gd name="connsiteY0" fmla="*/ 0 h 2087593"/>
              <a:gd name="connsiteX1" fmla="*/ 1975449 w 1975449"/>
              <a:gd name="connsiteY1" fmla="*/ 232913 h 2087593"/>
              <a:gd name="connsiteX2" fmla="*/ 1828800 w 1975449"/>
              <a:gd name="connsiteY2" fmla="*/ 491706 h 2087593"/>
              <a:gd name="connsiteX3" fmla="*/ 1595887 w 1975449"/>
              <a:gd name="connsiteY3" fmla="*/ 664234 h 2087593"/>
              <a:gd name="connsiteX4" fmla="*/ 1699404 w 1975449"/>
              <a:gd name="connsiteY4" fmla="*/ 1190445 h 2087593"/>
              <a:gd name="connsiteX5" fmla="*/ 1431986 w 1975449"/>
              <a:gd name="connsiteY5" fmla="*/ 1716657 h 2087593"/>
              <a:gd name="connsiteX6" fmla="*/ 0 w 1975449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81200"/>
              <a:gd name="connsiteY0" fmla="*/ 0 h 2087593"/>
              <a:gd name="connsiteX1" fmla="*/ 1975449 w 1981200"/>
              <a:gd name="connsiteY1" fmla="*/ 232913 h 2087593"/>
              <a:gd name="connsiteX2" fmla="*/ 1828800 w 1981200"/>
              <a:gd name="connsiteY2" fmla="*/ 491706 h 2087593"/>
              <a:gd name="connsiteX3" fmla="*/ 1595887 w 1981200"/>
              <a:gd name="connsiteY3" fmla="*/ 664234 h 2087593"/>
              <a:gd name="connsiteX4" fmla="*/ 1699404 w 1981200"/>
              <a:gd name="connsiteY4" fmla="*/ 1190445 h 2087593"/>
              <a:gd name="connsiteX5" fmla="*/ 1431986 w 1981200"/>
              <a:gd name="connsiteY5" fmla="*/ 1716657 h 2087593"/>
              <a:gd name="connsiteX6" fmla="*/ 0 w 1981200"/>
              <a:gd name="connsiteY6" fmla="*/ 2087593 h 2087593"/>
              <a:gd name="connsiteX0" fmla="*/ 1794295 w 1976664"/>
              <a:gd name="connsiteY0" fmla="*/ 0 h 2087593"/>
              <a:gd name="connsiteX1" fmla="*/ 1975449 w 1976664"/>
              <a:gd name="connsiteY1" fmla="*/ 232913 h 2087593"/>
              <a:gd name="connsiteX2" fmla="*/ 1801591 w 1976664"/>
              <a:gd name="connsiteY2" fmla="*/ 410079 h 2087593"/>
              <a:gd name="connsiteX3" fmla="*/ 1595887 w 1976664"/>
              <a:gd name="connsiteY3" fmla="*/ 664234 h 2087593"/>
              <a:gd name="connsiteX4" fmla="*/ 1699404 w 1976664"/>
              <a:gd name="connsiteY4" fmla="*/ 1190445 h 2087593"/>
              <a:gd name="connsiteX5" fmla="*/ 1431986 w 1976664"/>
              <a:gd name="connsiteY5" fmla="*/ 1716657 h 2087593"/>
              <a:gd name="connsiteX6" fmla="*/ 0 w 1976664"/>
              <a:gd name="connsiteY6" fmla="*/ 2087593 h 2087593"/>
              <a:gd name="connsiteX0" fmla="*/ 1794295 w 1976665"/>
              <a:gd name="connsiteY0" fmla="*/ 0 h 2087593"/>
              <a:gd name="connsiteX1" fmla="*/ 1975449 w 1976665"/>
              <a:gd name="connsiteY1" fmla="*/ 232913 h 2087593"/>
              <a:gd name="connsiteX2" fmla="*/ 1801591 w 1976665"/>
              <a:gd name="connsiteY2" fmla="*/ 410079 h 2087593"/>
              <a:gd name="connsiteX3" fmla="*/ 1646419 w 1976665"/>
              <a:gd name="connsiteY3" fmla="*/ 675896 h 2087593"/>
              <a:gd name="connsiteX4" fmla="*/ 1699404 w 1976665"/>
              <a:gd name="connsiteY4" fmla="*/ 1190445 h 2087593"/>
              <a:gd name="connsiteX5" fmla="*/ 1431986 w 1976665"/>
              <a:gd name="connsiteY5" fmla="*/ 1716657 h 2087593"/>
              <a:gd name="connsiteX6" fmla="*/ 0 w 1976665"/>
              <a:gd name="connsiteY6" fmla="*/ 2087593 h 2087593"/>
              <a:gd name="connsiteX0" fmla="*/ 1794295 w 1957231"/>
              <a:gd name="connsiteY0" fmla="*/ 0 h 2087593"/>
              <a:gd name="connsiteX1" fmla="*/ 1956015 w 1957231"/>
              <a:gd name="connsiteY1" fmla="*/ 127963 h 2087593"/>
              <a:gd name="connsiteX2" fmla="*/ 1801591 w 1957231"/>
              <a:gd name="connsiteY2" fmla="*/ 410079 h 2087593"/>
              <a:gd name="connsiteX3" fmla="*/ 1646419 w 1957231"/>
              <a:gd name="connsiteY3" fmla="*/ 675896 h 2087593"/>
              <a:gd name="connsiteX4" fmla="*/ 1699404 w 1957231"/>
              <a:gd name="connsiteY4" fmla="*/ 1190445 h 2087593"/>
              <a:gd name="connsiteX5" fmla="*/ 1431986 w 1957231"/>
              <a:gd name="connsiteY5" fmla="*/ 1716657 h 2087593"/>
              <a:gd name="connsiteX6" fmla="*/ 0 w 1957231"/>
              <a:gd name="connsiteY6" fmla="*/ 2087593 h 2087593"/>
              <a:gd name="connsiteX0" fmla="*/ 1805956 w 1956743"/>
              <a:gd name="connsiteY0" fmla="*/ 0 h 2149786"/>
              <a:gd name="connsiteX1" fmla="*/ 1956015 w 1956743"/>
              <a:gd name="connsiteY1" fmla="*/ 190156 h 2149786"/>
              <a:gd name="connsiteX2" fmla="*/ 1801591 w 1956743"/>
              <a:gd name="connsiteY2" fmla="*/ 472272 h 2149786"/>
              <a:gd name="connsiteX3" fmla="*/ 1646419 w 1956743"/>
              <a:gd name="connsiteY3" fmla="*/ 738089 h 2149786"/>
              <a:gd name="connsiteX4" fmla="*/ 1699404 w 1956743"/>
              <a:gd name="connsiteY4" fmla="*/ 1252638 h 2149786"/>
              <a:gd name="connsiteX5" fmla="*/ 1431986 w 1956743"/>
              <a:gd name="connsiteY5" fmla="*/ 1778850 h 2149786"/>
              <a:gd name="connsiteX6" fmla="*/ 0 w 1956743"/>
              <a:gd name="connsiteY6" fmla="*/ 2149786 h 2149786"/>
              <a:gd name="connsiteX0" fmla="*/ 1805956 w 1956743"/>
              <a:gd name="connsiteY0" fmla="*/ 0 h 2149786"/>
              <a:gd name="connsiteX1" fmla="*/ 1956015 w 1956743"/>
              <a:gd name="connsiteY1" fmla="*/ 190156 h 2149786"/>
              <a:gd name="connsiteX2" fmla="*/ 1801591 w 1956743"/>
              <a:gd name="connsiteY2" fmla="*/ 472272 h 2149786"/>
              <a:gd name="connsiteX3" fmla="*/ 1646419 w 1956743"/>
              <a:gd name="connsiteY3" fmla="*/ 738089 h 2149786"/>
              <a:gd name="connsiteX4" fmla="*/ 1699404 w 1956743"/>
              <a:gd name="connsiteY4" fmla="*/ 1252638 h 2149786"/>
              <a:gd name="connsiteX5" fmla="*/ 1431986 w 1956743"/>
              <a:gd name="connsiteY5" fmla="*/ 1778850 h 2149786"/>
              <a:gd name="connsiteX6" fmla="*/ 0 w 1956743"/>
              <a:gd name="connsiteY6" fmla="*/ 2149786 h 2149786"/>
              <a:gd name="connsiteX0" fmla="*/ 1805956 w 1956903"/>
              <a:gd name="connsiteY0" fmla="*/ 28467 h 2178253"/>
              <a:gd name="connsiteX1" fmla="*/ 1818579 w 1956903"/>
              <a:gd name="connsiteY1" fmla="*/ 31693 h 2178253"/>
              <a:gd name="connsiteX2" fmla="*/ 1956015 w 1956903"/>
              <a:gd name="connsiteY2" fmla="*/ 218623 h 2178253"/>
              <a:gd name="connsiteX3" fmla="*/ 1801591 w 1956903"/>
              <a:gd name="connsiteY3" fmla="*/ 500739 h 2178253"/>
              <a:gd name="connsiteX4" fmla="*/ 1646419 w 1956903"/>
              <a:gd name="connsiteY4" fmla="*/ 766556 h 2178253"/>
              <a:gd name="connsiteX5" fmla="*/ 1699404 w 1956903"/>
              <a:gd name="connsiteY5" fmla="*/ 1281105 h 2178253"/>
              <a:gd name="connsiteX6" fmla="*/ 1431986 w 1956903"/>
              <a:gd name="connsiteY6" fmla="*/ 1807317 h 2178253"/>
              <a:gd name="connsiteX7" fmla="*/ 0 w 1956903"/>
              <a:gd name="connsiteY7" fmla="*/ 2178253 h 2178253"/>
              <a:gd name="connsiteX0" fmla="*/ 1805956 w 1956903"/>
              <a:gd name="connsiteY0" fmla="*/ 28467 h 2178253"/>
              <a:gd name="connsiteX1" fmla="*/ 1818579 w 1956903"/>
              <a:gd name="connsiteY1" fmla="*/ 31693 h 2178253"/>
              <a:gd name="connsiteX2" fmla="*/ 1956015 w 1956903"/>
              <a:gd name="connsiteY2" fmla="*/ 218623 h 2178253"/>
              <a:gd name="connsiteX3" fmla="*/ 1801591 w 1956903"/>
              <a:gd name="connsiteY3" fmla="*/ 500739 h 2178253"/>
              <a:gd name="connsiteX4" fmla="*/ 1646419 w 1956903"/>
              <a:gd name="connsiteY4" fmla="*/ 766556 h 2178253"/>
              <a:gd name="connsiteX5" fmla="*/ 1699404 w 1956903"/>
              <a:gd name="connsiteY5" fmla="*/ 1281105 h 2178253"/>
              <a:gd name="connsiteX6" fmla="*/ 1431986 w 1956903"/>
              <a:gd name="connsiteY6" fmla="*/ 1807317 h 2178253"/>
              <a:gd name="connsiteX7" fmla="*/ 0 w 1956903"/>
              <a:gd name="connsiteY7" fmla="*/ 2178253 h 2178253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01591 w 1956903"/>
              <a:gd name="connsiteY3" fmla="*/ 489364 h 2166878"/>
              <a:gd name="connsiteX4" fmla="*/ 1646419 w 1956903"/>
              <a:gd name="connsiteY4" fmla="*/ 755181 h 2166878"/>
              <a:gd name="connsiteX5" fmla="*/ 1699404 w 1956903"/>
              <a:gd name="connsiteY5" fmla="*/ 1269730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09365 w 1956903"/>
              <a:gd name="connsiteY3" fmla="*/ 469929 h 2166878"/>
              <a:gd name="connsiteX4" fmla="*/ 1646419 w 1956903"/>
              <a:gd name="connsiteY4" fmla="*/ 755181 h 2166878"/>
              <a:gd name="connsiteX5" fmla="*/ 1699404 w 1956903"/>
              <a:gd name="connsiteY5" fmla="*/ 1269730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09365 w 1956903"/>
              <a:gd name="connsiteY3" fmla="*/ 469929 h 2166878"/>
              <a:gd name="connsiteX4" fmla="*/ 1646419 w 1956903"/>
              <a:gd name="connsiteY4" fmla="*/ 755181 h 2166878"/>
              <a:gd name="connsiteX5" fmla="*/ 1699404 w 1956903"/>
              <a:gd name="connsiteY5" fmla="*/ 1269730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99404 w 1956903"/>
              <a:gd name="connsiteY5" fmla="*/ 1269730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31986 w 1956903"/>
              <a:gd name="connsiteY6" fmla="*/ 1795942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28098 w 1956903"/>
              <a:gd name="connsiteY6" fmla="*/ 1788168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28098 w 1956903"/>
              <a:gd name="connsiteY6" fmla="*/ 1788168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28098 w 1956903"/>
              <a:gd name="connsiteY6" fmla="*/ 1788168 h 2166878"/>
              <a:gd name="connsiteX7" fmla="*/ 0 w 1956903"/>
              <a:gd name="connsiteY7" fmla="*/ 2166878 h 2166878"/>
              <a:gd name="connsiteX0" fmla="*/ 1805956 w 1956903"/>
              <a:gd name="connsiteY0" fmla="*/ 17092 h 2166878"/>
              <a:gd name="connsiteX1" fmla="*/ 1818579 w 1956903"/>
              <a:gd name="connsiteY1" fmla="*/ 20318 h 2166878"/>
              <a:gd name="connsiteX2" fmla="*/ 1956015 w 1956903"/>
              <a:gd name="connsiteY2" fmla="*/ 207248 h 2166878"/>
              <a:gd name="connsiteX3" fmla="*/ 1813253 w 1956903"/>
              <a:gd name="connsiteY3" fmla="*/ 469929 h 2166878"/>
              <a:gd name="connsiteX4" fmla="*/ 1646419 w 1956903"/>
              <a:gd name="connsiteY4" fmla="*/ 755181 h 2166878"/>
              <a:gd name="connsiteX5" fmla="*/ 1687744 w 1956903"/>
              <a:gd name="connsiteY5" fmla="*/ 1265844 h 2166878"/>
              <a:gd name="connsiteX6" fmla="*/ 1428098 w 1956903"/>
              <a:gd name="connsiteY6" fmla="*/ 1788168 h 2166878"/>
              <a:gd name="connsiteX7" fmla="*/ 0 w 1956903"/>
              <a:gd name="connsiteY7" fmla="*/ 2166878 h 2166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6903" h="2166878">
                <a:moveTo>
                  <a:pt x="1805956" y="17092"/>
                </a:moveTo>
                <a:cubicBezTo>
                  <a:pt x="1806116" y="16982"/>
                  <a:pt x="1783692" y="0"/>
                  <a:pt x="1818579" y="20318"/>
                </a:cubicBezTo>
                <a:cubicBezTo>
                  <a:pt x="1886347" y="59785"/>
                  <a:pt x="1956903" y="128426"/>
                  <a:pt x="1956015" y="207248"/>
                </a:cubicBezTo>
                <a:cubicBezTo>
                  <a:pt x="1955288" y="285960"/>
                  <a:pt x="1876513" y="394155"/>
                  <a:pt x="1813253" y="469929"/>
                </a:cubicBezTo>
                <a:cubicBezTo>
                  <a:pt x="1749993" y="545703"/>
                  <a:pt x="1667337" y="622528"/>
                  <a:pt x="1646419" y="755181"/>
                </a:cubicBezTo>
                <a:cubicBezTo>
                  <a:pt x="1625501" y="887834"/>
                  <a:pt x="1704695" y="1085906"/>
                  <a:pt x="1687744" y="1265844"/>
                </a:cubicBezTo>
                <a:cubicBezTo>
                  <a:pt x="1670793" y="1445782"/>
                  <a:pt x="1627761" y="1661318"/>
                  <a:pt x="1428098" y="1788168"/>
                </a:cubicBezTo>
                <a:cubicBezTo>
                  <a:pt x="1193451" y="1915018"/>
                  <a:pt x="546340" y="2066237"/>
                  <a:pt x="0" y="2166878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1" name="Freeform 30"/>
          <p:cNvSpPr/>
          <p:nvPr/>
        </p:nvSpPr>
        <p:spPr>
          <a:xfrm>
            <a:off x="2747963" y="2846388"/>
            <a:ext cx="2897187" cy="2827337"/>
          </a:xfrm>
          <a:custGeom>
            <a:avLst/>
            <a:gdLst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465827 w 3597216"/>
              <a:gd name="connsiteY6" fmla="*/ 2234242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465827 w 3597216"/>
              <a:gd name="connsiteY6" fmla="*/ 2234242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465827 w 3597216"/>
              <a:gd name="connsiteY6" fmla="*/ 2234242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500333 w 3597216"/>
              <a:gd name="connsiteY6" fmla="*/ 2216989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500333 w 3597216"/>
              <a:gd name="connsiteY6" fmla="*/ 2216989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500333 w 3597216"/>
              <a:gd name="connsiteY6" fmla="*/ 2216989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493698"/>
              <a:gd name="connsiteX1" fmla="*/ 3467819 w 3597216"/>
              <a:gd name="connsiteY1" fmla="*/ 2743200 h 3493698"/>
              <a:gd name="connsiteX2" fmla="*/ 3554084 w 3597216"/>
              <a:gd name="connsiteY2" fmla="*/ 3243532 h 3493698"/>
              <a:gd name="connsiteX3" fmla="*/ 3252159 w 3597216"/>
              <a:gd name="connsiteY3" fmla="*/ 3493698 h 3493698"/>
              <a:gd name="connsiteX4" fmla="*/ 2570672 w 3597216"/>
              <a:gd name="connsiteY4" fmla="*/ 3303917 h 3493698"/>
              <a:gd name="connsiteX5" fmla="*/ 1414733 w 3597216"/>
              <a:gd name="connsiteY5" fmla="*/ 2700068 h 3493698"/>
              <a:gd name="connsiteX6" fmla="*/ 500333 w 3597216"/>
              <a:gd name="connsiteY6" fmla="*/ 2216989 h 3493698"/>
              <a:gd name="connsiteX7" fmla="*/ 258793 w 3597216"/>
              <a:gd name="connsiteY7" fmla="*/ 1121434 h 3493698"/>
              <a:gd name="connsiteX8" fmla="*/ 0 w 3597216"/>
              <a:gd name="connsiteY8" fmla="*/ 0 h 3493698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570672 w 3597216"/>
              <a:gd name="connsiteY4" fmla="*/ 3303917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570672 w 3597216"/>
              <a:gd name="connsiteY4" fmla="*/ 3303917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613804 w 3597216"/>
              <a:gd name="connsiteY4" fmla="*/ 3278038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613804 w 3597216"/>
              <a:gd name="connsiteY4" fmla="*/ 3278038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613804 w 3597216"/>
              <a:gd name="connsiteY4" fmla="*/ 3278038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3762"/>
              <a:gd name="connsiteX1" fmla="*/ 3467819 w 3597216"/>
              <a:gd name="connsiteY1" fmla="*/ 2743200 h 3503762"/>
              <a:gd name="connsiteX2" fmla="*/ 3554084 w 3597216"/>
              <a:gd name="connsiteY2" fmla="*/ 3243532 h 3503762"/>
              <a:gd name="connsiteX3" fmla="*/ 3252159 w 3597216"/>
              <a:gd name="connsiteY3" fmla="*/ 3493698 h 3503762"/>
              <a:gd name="connsiteX4" fmla="*/ 2613804 w 3597216"/>
              <a:gd name="connsiteY4" fmla="*/ 3278038 h 3503762"/>
              <a:gd name="connsiteX5" fmla="*/ 1414733 w 3597216"/>
              <a:gd name="connsiteY5" fmla="*/ 2700068 h 3503762"/>
              <a:gd name="connsiteX6" fmla="*/ 500333 w 3597216"/>
              <a:gd name="connsiteY6" fmla="*/ 2216989 h 3503762"/>
              <a:gd name="connsiteX7" fmla="*/ 258793 w 3597216"/>
              <a:gd name="connsiteY7" fmla="*/ 1121434 h 3503762"/>
              <a:gd name="connsiteX8" fmla="*/ 0 w 3597216"/>
              <a:gd name="connsiteY8" fmla="*/ 0 h 3503762"/>
              <a:gd name="connsiteX0" fmla="*/ 3597216 w 3597216"/>
              <a:gd name="connsiteY0" fmla="*/ 2355012 h 3509513"/>
              <a:gd name="connsiteX1" fmla="*/ 3467819 w 3597216"/>
              <a:gd name="connsiteY1" fmla="*/ 2743200 h 3509513"/>
              <a:gd name="connsiteX2" fmla="*/ 3545457 w 3597216"/>
              <a:gd name="connsiteY2" fmla="*/ 3183147 h 3509513"/>
              <a:gd name="connsiteX3" fmla="*/ 3252159 w 3597216"/>
              <a:gd name="connsiteY3" fmla="*/ 3493698 h 3509513"/>
              <a:gd name="connsiteX4" fmla="*/ 2613804 w 3597216"/>
              <a:gd name="connsiteY4" fmla="*/ 3278038 h 3509513"/>
              <a:gd name="connsiteX5" fmla="*/ 1414733 w 3597216"/>
              <a:gd name="connsiteY5" fmla="*/ 2700068 h 3509513"/>
              <a:gd name="connsiteX6" fmla="*/ 500333 w 3597216"/>
              <a:gd name="connsiteY6" fmla="*/ 2216989 h 3509513"/>
              <a:gd name="connsiteX7" fmla="*/ 258793 w 3597216"/>
              <a:gd name="connsiteY7" fmla="*/ 1121434 h 3509513"/>
              <a:gd name="connsiteX8" fmla="*/ 0 w 3597216"/>
              <a:gd name="connsiteY8" fmla="*/ 0 h 3509513"/>
              <a:gd name="connsiteX0" fmla="*/ 3597216 w 3597216"/>
              <a:gd name="connsiteY0" fmla="*/ 2355012 h 3509513"/>
              <a:gd name="connsiteX1" fmla="*/ 3467819 w 3597216"/>
              <a:gd name="connsiteY1" fmla="*/ 2743200 h 3509513"/>
              <a:gd name="connsiteX2" fmla="*/ 3545457 w 3597216"/>
              <a:gd name="connsiteY2" fmla="*/ 3183147 h 3509513"/>
              <a:gd name="connsiteX3" fmla="*/ 3252159 w 3597216"/>
              <a:gd name="connsiteY3" fmla="*/ 3493698 h 3509513"/>
              <a:gd name="connsiteX4" fmla="*/ 2613804 w 3597216"/>
              <a:gd name="connsiteY4" fmla="*/ 3278038 h 3509513"/>
              <a:gd name="connsiteX5" fmla="*/ 1414733 w 3597216"/>
              <a:gd name="connsiteY5" fmla="*/ 2700068 h 3509513"/>
              <a:gd name="connsiteX6" fmla="*/ 500333 w 3597216"/>
              <a:gd name="connsiteY6" fmla="*/ 2216989 h 3509513"/>
              <a:gd name="connsiteX7" fmla="*/ 258793 w 3597216"/>
              <a:gd name="connsiteY7" fmla="*/ 1121434 h 3509513"/>
              <a:gd name="connsiteX8" fmla="*/ 0 w 3597216"/>
              <a:gd name="connsiteY8" fmla="*/ 0 h 3509513"/>
              <a:gd name="connsiteX0" fmla="*/ 3597216 w 3597216"/>
              <a:gd name="connsiteY0" fmla="*/ 2355012 h 3509513"/>
              <a:gd name="connsiteX1" fmla="*/ 3467819 w 3597216"/>
              <a:gd name="connsiteY1" fmla="*/ 2743200 h 3509513"/>
              <a:gd name="connsiteX2" fmla="*/ 3545457 w 3597216"/>
              <a:gd name="connsiteY2" fmla="*/ 3183147 h 3509513"/>
              <a:gd name="connsiteX3" fmla="*/ 3252159 w 3597216"/>
              <a:gd name="connsiteY3" fmla="*/ 3493698 h 3509513"/>
              <a:gd name="connsiteX4" fmla="*/ 2613804 w 3597216"/>
              <a:gd name="connsiteY4" fmla="*/ 3278038 h 3509513"/>
              <a:gd name="connsiteX5" fmla="*/ 1414733 w 3597216"/>
              <a:gd name="connsiteY5" fmla="*/ 2700068 h 3509513"/>
              <a:gd name="connsiteX6" fmla="*/ 500333 w 3597216"/>
              <a:gd name="connsiteY6" fmla="*/ 2216989 h 3509513"/>
              <a:gd name="connsiteX7" fmla="*/ 258793 w 3597216"/>
              <a:gd name="connsiteY7" fmla="*/ 1121434 h 3509513"/>
              <a:gd name="connsiteX8" fmla="*/ 0 w 3597216"/>
              <a:gd name="connsiteY8" fmla="*/ 0 h 3509513"/>
              <a:gd name="connsiteX0" fmla="*/ 3597216 w 3597216"/>
              <a:gd name="connsiteY0" fmla="*/ 2355012 h 3509513"/>
              <a:gd name="connsiteX1" fmla="*/ 3467819 w 3597216"/>
              <a:gd name="connsiteY1" fmla="*/ 2743200 h 3509513"/>
              <a:gd name="connsiteX2" fmla="*/ 3545457 w 3597216"/>
              <a:gd name="connsiteY2" fmla="*/ 3183147 h 3509513"/>
              <a:gd name="connsiteX3" fmla="*/ 3252159 w 3597216"/>
              <a:gd name="connsiteY3" fmla="*/ 3493698 h 3509513"/>
              <a:gd name="connsiteX4" fmla="*/ 2613804 w 3597216"/>
              <a:gd name="connsiteY4" fmla="*/ 3278038 h 3509513"/>
              <a:gd name="connsiteX5" fmla="*/ 1414733 w 3597216"/>
              <a:gd name="connsiteY5" fmla="*/ 2700068 h 3509513"/>
              <a:gd name="connsiteX6" fmla="*/ 500333 w 3597216"/>
              <a:gd name="connsiteY6" fmla="*/ 2216989 h 3509513"/>
              <a:gd name="connsiteX7" fmla="*/ 258793 w 3597216"/>
              <a:gd name="connsiteY7" fmla="*/ 1121434 h 3509513"/>
              <a:gd name="connsiteX8" fmla="*/ 0 w 3597216"/>
              <a:gd name="connsiteY8" fmla="*/ 0 h 350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97216" h="3509513">
                <a:moveTo>
                  <a:pt x="3597216" y="2355012"/>
                </a:moveTo>
                <a:cubicBezTo>
                  <a:pt x="3502325" y="2493035"/>
                  <a:pt x="3475008" y="2595113"/>
                  <a:pt x="3467819" y="2743200"/>
                </a:cubicBezTo>
                <a:cubicBezTo>
                  <a:pt x="3460630" y="2891287"/>
                  <a:pt x="3555521" y="3014932"/>
                  <a:pt x="3545457" y="3183147"/>
                </a:cubicBezTo>
                <a:cubicBezTo>
                  <a:pt x="3535393" y="3351362"/>
                  <a:pt x="3407434" y="3477883"/>
                  <a:pt x="3252159" y="3493698"/>
                </a:cubicBezTo>
                <a:cubicBezTo>
                  <a:pt x="3096884" y="3509513"/>
                  <a:pt x="2928668" y="3427562"/>
                  <a:pt x="2613804" y="3278038"/>
                </a:cubicBezTo>
                <a:lnTo>
                  <a:pt x="1414733" y="2700068"/>
                </a:lnTo>
                <a:cubicBezTo>
                  <a:pt x="1062488" y="2523227"/>
                  <a:pt x="727496" y="2540480"/>
                  <a:pt x="500333" y="2216989"/>
                </a:cubicBezTo>
                <a:cubicBezTo>
                  <a:pt x="273170" y="1893498"/>
                  <a:pt x="336431" y="1493808"/>
                  <a:pt x="258793" y="1121434"/>
                </a:cubicBezTo>
                <a:cubicBezTo>
                  <a:pt x="181155" y="749060"/>
                  <a:pt x="86264" y="373811"/>
                  <a:pt x="0" y="0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pSp>
        <p:nvGrpSpPr>
          <p:cNvPr id="5" name="Group 353"/>
          <p:cNvGrpSpPr>
            <a:grpSpLocks/>
          </p:cNvGrpSpPr>
          <p:nvPr/>
        </p:nvGrpSpPr>
        <p:grpSpPr bwMode="auto">
          <a:xfrm>
            <a:off x="5351463" y="4279900"/>
            <a:ext cx="377825" cy="736600"/>
            <a:chOff x="4168" y="2085"/>
            <a:chExt cx="318" cy="621"/>
          </a:xfrm>
        </p:grpSpPr>
        <p:sp>
          <p:nvSpPr>
            <p:cNvPr id="2063" name="Freeform 347"/>
            <p:cNvSpPr>
              <a:spLocks/>
            </p:cNvSpPr>
            <p:nvPr/>
          </p:nvSpPr>
          <p:spPr bwMode="auto">
            <a:xfrm rot="-149859">
              <a:off x="4281" y="2085"/>
              <a:ext cx="205" cy="291"/>
            </a:xfrm>
            <a:custGeom>
              <a:avLst/>
              <a:gdLst>
                <a:gd name="T0" fmla="*/ 102 w 136"/>
                <a:gd name="T1" fmla="*/ 193 h 193"/>
                <a:gd name="T2" fmla="*/ 115 w 136"/>
                <a:gd name="T3" fmla="*/ 168 h 193"/>
                <a:gd name="T4" fmla="*/ 125 w 136"/>
                <a:gd name="T5" fmla="*/ 150 h 193"/>
                <a:gd name="T6" fmla="*/ 129 w 136"/>
                <a:gd name="T7" fmla="*/ 136 h 193"/>
                <a:gd name="T8" fmla="*/ 136 w 136"/>
                <a:gd name="T9" fmla="*/ 88 h 193"/>
                <a:gd name="T10" fmla="*/ 134 w 136"/>
                <a:gd name="T11" fmla="*/ 27 h 193"/>
                <a:gd name="T12" fmla="*/ 131 w 136"/>
                <a:gd name="T13" fmla="*/ 11 h 193"/>
                <a:gd name="T14" fmla="*/ 122 w 136"/>
                <a:gd name="T15" fmla="*/ 2 h 193"/>
                <a:gd name="T16" fmla="*/ 111 w 136"/>
                <a:gd name="T17" fmla="*/ 0 h 193"/>
                <a:gd name="T18" fmla="*/ 100 w 136"/>
                <a:gd name="T19" fmla="*/ 11 h 193"/>
                <a:gd name="T20" fmla="*/ 95 w 136"/>
                <a:gd name="T21" fmla="*/ 32 h 193"/>
                <a:gd name="T22" fmla="*/ 88 w 136"/>
                <a:gd name="T23" fmla="*/ 48 h 193"/>
                <a:gd name="T24" fmla="*/ 75 w 136"/>
                <a:gd name="T25" fmla="*/ 68 h 193"/>
                <a:gd name="T26" fmla="*/ 57 w 136"/>
                <a:gd name="T27" fmla="*/ 82 h 193"/>
                <a:gd name="T28" fmla="*/ 29 w 136"/>
                <a:gd name="T29" fmla="*/ 102 h 193"/>
                <a:gd name="T30" fmla="*/ 16 w 136"/>
                <a:gd name="T31" fmla="*/ 111 h 193"/>
                <a:gd name="T32" fmla="*/ 9 w 136"/>
                <a:gd name="T33" fmla="*/ 125 h 193"/>
                <a:gd name="T34" fmla="*/ 0 w 136"/>
                <a:gd name="T35" fmla="*/ 150 h 193"/>
                <a:gd name="T36" fmla="*/ 7 w 136"/>
                <a:gd name="T37" fmla="*/ 154 h 193"/>
                <a:gd name="T38" fmla="*/ 20 w 136"/>
                <a:gd name="T39" fmla="*/ 152 h 193"/>
                <a:gd name="T40" fmla="*/ 52 w 136"/>
                <a:gd name="T41" fmla="*/ 138 h 193"/>
                <a:gd name="T42" fmla="*/ 63 w 136"/>
                <a:gd name="T43" fmla="*/ 131 h 193"/>
                <a:gd name="T44" fmla="*/ 75 w 136"/>
                <a:gd name="T45" fmla="*/ 131 h 193"/>
                <a:gd name="T46" fmla="*/ 81 w 136"/>
                <a:gd name="T47" fmla="*/ 138 h 193"/>
                <a:gd name="T48" fmla="*/ 91 w 136"/>
                <a:gd name="T49" fmla="*/ 170 h 193"/>
                <a:gd name="T50" fmla="*/ 95 w 136"/>
                <a:gd name="T51" fmla="*/ 181 h 193"/>
                <a:gd name="T52" fmla="*/ 102 w 136"/>
                <a:gd name="T53" fmla="*/ 193 h 1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6"/>
                <a:gd name="T82" fmla="*/ 0 h 193"/>
                <a:gd name="T83" fmla="*/ 136 w 136"/>
                <a:gd name="T84" fmla="*/ 193 h 19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6" h="193">
                  <a:moveTo>
                    <a:pt x="102" y="193"/>
                  </a:moveTo>
                  <a:lnTo>
                    <a:pt x="115" y="168"/>
                  </a:lnTo>
                  <a:lnTo>
                    <a:pt x="125" y="150"/>
                  </a:lnTo>
                  <a:lnTo>
                    <a:pt x="129" y="136"/>
                  </a:lnTo>
                  <a:lnTo>
                    <a:pt x="136" y="88"/>
                  </a:lnTo>
                  <a:lnTo>
                    <a:pt x="134" y="27"/>
                  </a:lnTo>
                  <a:lnTo>
                    <a:pt x="131" y="11"/>
                  </a:lnTo>
                  <a:lnTo>
                    <a:pt x="122" y="2"/>
                  </a:lnTo>
                  <a:lnTo>
                    <a:pt x="111" y="0"/>
                  </a:lnTo>
                  <a:lnTo>
                    <a:pt x="100" y="11"/>
                  </a:lnTo>
                  <a:lnTo>
                    <a:pt x="95" y="32"/>
                  </a:lnTo>
                  <a:lnTo>
                    <a:pt x="88" y="48"/>
                  </a:lnTo>
                  <a:lnTo>
                    <a:pt x="75" y="68"/>
                  </a:lnTo>
                  <a:lnTo>
                    <a:pt x="57" y="82"/>
                  </a:lnTo>
                  <a:lnTo>
                    <a:pt x="29" y="102"/>
                  </a:lnTo>
                  <a:lnTo>
                    <a:pt x="16" y="111"/>
                  </a:lnTo>
                  <a:lnTo>
                    <a:pt x="9" y="125"/>
                  </a:lnTo>
                  <a:lnTo>
                    <a:pt x="0" y="150"/>
                  </a:lnTo>
                  <a:lnTo>
                    <a:pt x="7" y="154"/>
                  </a:lnTo>
                  <a:lnTo>
                    <a:pt x="20" y="152"/>
                  </a:lnTo>
                  <a:lnTo>
                    <a:pt x="52" y="138"/>
                  </a:lnTo>
                  <a:lnTo>
                    <a:pt x="63" y="131"/>
                  </a:lnTo>
                  <a:lnTo>
                    <a:pt x="75" y="131"/>
                  </a:lnTo>
                  <a:lnTo>
                    <a:pt x="81" y="138"/>
                  </a:lnTo>
                  <a:lnTo>
                    <a:pt x="91" y="170"/>
                  </a:lnTo>
                  <a:lnTo>
                    <a:pt x="95" y="181"/>
                  </a:lnTo>
                  <a:lnTo>
                    <a:pt x="102" y="193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64" name="Freeform 348"/>
            <p:cNvSpPr>
              <a:spLocks/>
            </p:cNvSpPr>
            <p:nvPr/>
          </p:nvSpPr>
          <p:spPr bwMode="auto">
            <a:xfrm rot="-149859">
              <a:off x="4168" y="2286"/>
              <a:ext cx="278" cy="420"/>
            </a:xfrm>
            <a:custGeom>
              <a:avLst/>
              <a:gdLst>
                <a:gd name="T0" fmla="*/ 82 w 184"/>
                <a:gd name="T1" fmla="*/ 19 h 279"/>
                <a:gd name="T2" fmla="*/ 57 w 184"/>
                <a:gd name="T3" fmla="*/ 68 h 279"/>
                <a:gd name="T4" fmla="*/ 43 w 184"/>
                <a:gd name="T5" fmla="*/ 103 h 279"/>
                <a:gd name="T6" fmla="*/ 9 w 184"/>
                <a:gd name="T7" fmla="*/ 177 h 279"/>
                <a:gd name="T8" fmla="*/ 2 w 184"/>
                <a:gd name="T9" fmla="*/ 227 h 279"/>
                <a:gd name="T10" fmla="*/ 0 w 184"/>
                <a:gd name="T11" fmla="*/ 254 h 279"/>
                <a:gd name="T12" fmla="*/ 5 w 184"/>
                <a:gd name="T13" fmla="*/ 268 h 279"/>
                <a:gd name="T14" fmla="*/ 12 w 184"/>
                <a:gd name="T15" fmla="*/ 275 h 279"/>
                <a:gd name="T16" fmla="*/ 21 w 184"/>
                <a:gd name="T17" fmla="*/ 279 h 279"/>
                <a:gd name="T18" fmla="*/ 36 w 184"/>
                <a:gd name="T19" fmla="*/ 277 h 279"/>
                <a:gd name="T20" fmla="*/ 52 w 184"/>
                <a:gd name="T21" fmla="*/ 264 h 279"/>
                <a:gd name="T22" fmla="*/ 82 w 184"/>
                <a:gd name="T23" fmla="*/ 236 h 279"/>
                <a:gd name="T24" fmla="*/ 98 w 184"/>
                <a:gd name="T25" fmla="*/ 218 h 279"/>
                <a:gd name="T26" fmla="*/ 116 w 184"/>
                <a:gd name="T27" fmla="*/ 184 h 279"/>
                <a:gd name="T28" fmla="*/ 136 w 184"/>
                <a:gd name="T29" fmla="*/ 150 h 279"/>
                <a:gd name="T30" fmla="*/ 184 w 184"/>
                <a:gd name="T31" fmla="*/ 62 h 279"/>
                <a:gd name="T32" fmla="*/ 177 w 184"/>
                <a:gd name="T33" fmla="*/ 50 h 279"/>
                <a:gd name="T34" fmla="*/ 173 w 184"/>
                <a:gd name="T35" fmla="*/ 39 h 279"/>
                <a:gd name="T36" fmla="*/ 163 w 184"/>
                <a:gd name="T37" fmla="*/ 7 h 279"/>
                <a:gd name="T38" fmla="*/ 157 w 184"/>
                <a:gd name="T39" fmla="*/ 0 h 279"/>
                <a:gd name="T40" fmla="*/ 145 w 184"/>
                <a:gd name="T41" fmla="*/ 0 h 279"/>
                <a:gd name="T42" fmla="*/ 134 w 184"/>
                <a:gd name="T43" fmla="*/ 7 h 279"/>
                <a:gd name="T44" fmla="*/ 102 w 184"/>
                <a:gd name="T45" fmla="*/ 21 h 279"/>
                <a:gd name="T46" fmla="*/ 89 w 184"/>
                <a:gd name="T47" fmla="*/ 23 h 279"/>
                <a:gd name="T48" fmla="*/ 82 w 184"/>
                <a:gd name="T49" fmla="*/ 19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4"/>
                <a:gd name="T76" fmla="*/ 0 h 279"/>
                <a:gd name="T77" fmla="*/ 184 w 184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4" h="279">
                  <a:moveTo>
                    <a:pt x="82" y="19"/>
                  </a:moveTo>
                  <a:lnTo>
                    <a:pt x="57" y="68"/>
                  </a:lnTo>
                  <a:lnTo>
                    <a:pt x="43" y="103"/>
                  </a:lnTo>
                  <a:lnTo>
                    <a:pt x="9" y="177"/>
                  </a:lnTo>
                  <a:lnTo>
                    <a:pt x="2" y="227"/>
                  </a:lnTo>
                  <a:lnTo>
                    <a:pt x="0" y="254"/>
                  </a:lnTo>
                  <a:lnTo>
                    <a:pt x="5" y="268"/>
                  </a:lnTo>
                  <a:lnTo>
                    <a:pt x="12" y="275"/>
                  </a:lnTo>
                  <a:lnTo>
                    <a:pt x="21" y="279"/>
                  </a:lnTo>
                  <a:lnTo>
                    <a:pt x="36" y="277"/>
                  </a:lnTo>
                  <a:lnTo>
                    <a:pt x="52" y="264"/>
                  </a:lnTo>
                  <a:lnTo>
                    <a:pt x="82" y="236"/>
                  </a:lnTo>
                  <a:lnTo>
                    <a:pt x="98" y="218"/>
                  </a:lnTo>
                  <a:lnTo>
                    <a:pt x="116" y="184"/>
                  </a:lnTo>
                  <a:lnTo>
                    <a:pt x="136" y="150"/>
                  </a:lnTo>
                  <a:lnTo>
                    <a:pt x="184" y="62"/>
                  </a:lnTo>
                  <a:lnTo>
                    <a:pt x="177" y="50"/>
                  </a:lnTo>
                  <a:lnTo>
                    <a:pt x="173" y="39"/>
                  </a:lnTo>
                  <a:lnTo>
                    <a:pt x="163" y="7"/>
                  </a:lnTo>
                  <a:lnTo>
                    <a:pt x="157" y="0"/>
                  </a:lnTo>
                  <a:lnTo>
                    <a:pt x="145" y="0"/>
                  </a:lnTo>
                  <a:lnTo>
                    <a:pt x="134" y="7"/>
                  </a:lnTo>
                  <a:lnTo>
                    <a:pt x="102" y="21"/>
                  </a:lnTo>
                  <a:lnTo>
                    <a:pt x="89" y="23"/>
                  </a:lnTo>
                  <a:lnTo>
                    <a:pt x="82" y="19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9" name="Group 352"/>
          <p:cNvGrpSpPr>
            <a:grpSpLocks/>
          </p:cNvGrpSpPr>
          <p:nvPr/>
        </p:nvGrpSpPr>
        <p:grpSpPr bwMode="auto">
          <a:xfrm>
            <a:off x="4311650" y="4222750"/>
            <a:ext cx="506413" cy="728663"/>
            <a:chOff x="2894" y="1972"/>
            <a:chExt cx="501" cy="721"/>
          </a:xfrm>
        </p:grpSpPr>
        <p:sp>
          <p:nvSpPr>
            <p:cNvPr id="2061" name="Freeform 349"/>
            <p:cNvSpPr>
              <a:spLocks/>
            </p:cNvSpPr>
            <p:nvPr/>
          </p:nvSpPr>
          <p:spPr bwMode="auto">
            <a:xfrm rot="-149859">
              <a:off x="3026" y="1972"/>
              <a:ext cx="369" cy="270"/>
            </a:xfrm>
            <a:custGeom>
              <a:avLst/>
              <a:gdLst>
                <a:gd name="T0" fmla="*/ 5 w 245"/>
                <a:gd name="T1" fmla="*/ 134 h 179"/>
                <a:gd name="T2" fmla="*/ 2 w 245"/>
                <a:gd name="T3" fmla="*/ 89 h 179"/>
                <a:gd name="T4" fmla="*/ 0 w 245"/>
                <a:gd name="T5" fmla="*/ 52 h 179"/>
                <a:gd name="T6" fmla="*/ 5 w 245"/>
                <a:gd name="T7" fmla="*/ 30 h 179"/>
                <a:gd name="T8" fmla="*/ 23 w 245"/>
                <a:gd name="T9" fmla="*/ 0 h 179"/>
                <a:gd name="T10" fmla="*/ 52 w 245"/>
                <a:gd name="T11" fmla="*/ 0 h 179"/>
                <a:gd name="T12" fmla="*/ 59 w 245"/>
                <a:gd name="T13" fmla="*/ 11 h 179"/>
                <a:gd name="T14" fmla="*/ 39 w 245"/>
                <a:gd name="T15" fmla="*/ 59 h 179"/>
                <a:gd name="T16" fmla="*/ 59 w 245"/>
                <a:gd name="T17" fmla="*/ 11 h 179"/>
                <a:gd name="T18" fmla="*/ 68 w 245"/>
                <a:gd name="T19" fmla="*/ 5 h 179"/>
                <a:gd name="T20" fmla="*/ 79 w 245"/>
                <a:gd name="T21" fmla="*/ 0 h 179"/>
                <a:gd name="T22" fmla="*/ 102 w 245"/>
                <a:gd name="T23" fmla="*/ 2 h 179"/>
                <a:gd name="T24" fmla="*/ 138 w 245"/>
                <a:gd name="T25" fmla="*/ 18 h 179"/>
                <a:gd name="T26" fmla="*/ 150 w 245"/>
                <a:gd name="T27" fmla="*/ 41 h 179"/>
                <a:gd name="T28" fmla="*/ 148 w 245"/>
                <a:gd name="T29" fmla="*/ 61 h 179"/>
                <a:gd name="T30" fmla="*/ 138 w 245"/>
                <a:gd name="T31" fmla="*/ 89 h 179"/>
                <a:gd name="T32" fmla="*/ 148 w 245"/>
                <a:gd name="T33" fmla="*/ 61 h 179"/>
                <a:gd name="T34" fmla="*/ 150 w 245"/>
                <a:gd name="T35" fmla="*/ 41 h 179"/>
                <a:gd name="T36" fmla="*/ 161 w 245"/>
                <a:gd name="T37" fmla="*/ 30 h 179"/>
                <a:gd name="T38" fmla="*/ 188 w 245"/>
                <a:gd name="T39" fmla="*/ 27 h 179"/>
                <a:gd name="T40" fmla="*/ 211 w 245"/>
                <a:gd name="T41" fmla="*/ 32 h 179"/>
                <a:gd name="T42" fmla="*/ 234 w 245"/>
                <a:gd name="T43" fmla="*/ 36 h 179"/>
                <a:gd name="T44" fmla="*/ 243 w 245"/>
                <a:gd name="T45" fmla="*/ 48 h 179"/>
                <a:gd name="T46" fmla="*/ 245 w 245"/>
                <a:gd name="T47" fmla="*/ 84 h 179"/>
                <a:gd name="T48" fmla="*/ 240 w 245"/>
                <a:gd name="T49" fmla="*/ 107 h 179"/>
                <a:gd name="T50" fmla="*/ 213 w 245"/>
                <a:gd name="T51" fmla="*/ 145 h 179"/>
                <a:gd name="T52" fmla="*/ 197 w 245"/>
                <a:gd name="T53" fmla="*/ 177 h 179"/>
                <a:gd name="T54" fmla="*/ 154 w 245"/>
                <a:gd name="T55" fmla="*/ 179 h 179"/>
                <a:gd name="T56" fmla="*/ 109 w 245"/>
                <a:gd name="T57" fmla="*/ 170 h 179"/>
                <a:gd name="T58" fmla="*/ 57 w 245"/>
                <a:gd name="T59" fmla="*/ 157 h 179"/>
                <a:gd name="T60" fmla="*/ 5 w 245"/>
                <a:gd name="T61" fmla="*/ 134 h 1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45"/>
                <a:gd name="T94" fmla="*/ 0 h 179"/>
                <a:gd name="T95" fmla="*/ 245 w 245"/>
                <a:gd name="T96" fmla="*/ 179 h 1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45" h="179">
                  <a:moveTo>
                    <a:pt x="5" y="134"/>
                  </a:moveTo>
                  <a:lnTo>
                    <a:pt x="2" y="89"/>
                  </a:lnTo>
                  <a:lnTo>
                    <a:pt x="0" y="52"/>
                  </a:lnTo>
                  <a:lnTo>
                    <a:pt x="5" y="30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59" y="11"/>
                  </a:lnTo>
                  <a:lnTo>
                    <a:pt x="39" y="59"/>
                  </a:lnTo>
                  <a:lnTo>
                    <a:pt x="59" y="11"/>
                  </a:lnTo>
                  <a:lnTo>
                    <a:pt x="68" y="5"/>
                  </a:lnTo>
                  <a:lnTo>
                    <a:pt x="79" y="0"/>
                  </a:lnTo>
                  <a:lnTo>
                    <a:pt x="102" y="2"/>
                  </a:lnTo>
                  <a:lnTo>
                    <a:pt x="138" y="18"/>
                  </a:lnTo>
                  <a:lnTo>
                    <a:pt x="150" y="41"/>
                  </a:lnTo>
                  <a:lnTo>
                    <a:pt x="148" y="61"/>
                  </a:lnTo>
                  <a:lnTo>
                    <a:pt x="138" y="89"/>
                  </a:lnTo>
                  <a:lnTo>
                    <a:pt x="148" y="61"/>
                  </a:lnTo>
                  <a:lnTo>
                    <a:pt x="150" y="41"/>
                  </a:lnTo>
                  <a:lnTo>
                    <a:pt x="161" y="30"/>
                  </a:lnTo>
                  <a:lnTo>
                    <a:pt x="188" y="27"/>
                  </a:lnTo>
                  <a:lnTo>
                    <a:pt x="211" y="32"/>
                  </a:lnTo>
                  <a:lnTo>
                    <a:pt x="234" y="36"/>
                  </a:lnTo>
                  <a:lnTo>
                    <a:pt x="243" y="48"/>
                  </a:lnTo>
                  <a:lnTo>
                    <a:pt x="245" y="84"/>
                  </a:lnTo>
                  <a:lnTo>
                    <a:pt x="240" y="107"/>
                  </a:lnTo>
                  <a:lnTo>
                    <a:pt x="213" y="145"/>
                  </a:lnTo>
                  <a:lnTo>
                    <a:pt x="197" y="177"/>
                  </a:lnTo>
                  <a:lnTo>
                    <a:pt x="154" y="179"/>
                  </a:lnTo>
                  <a:lnTo>
                    <a:pt x="109" y="170"/>
                  </a:lnTo>
                  <a:lnTo>
                    <a:pt x="57" y="157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062" name="Freeform 350"/>
            <p:cNvSpPr>
              <a:spLocks/>
            </p:cNvSpPr>
            <p:nvPr/>
          </p:nvSpPr>
          <p:spPr bwMode="auto">
            <a:xfrm rot="-149859">
              <a:off x="2894" y="2178"/>
              <a:ext cx="443" cy="515"/>
            </a:xfrm>
            <a:custGeom>
              <a:avLst/>
              <a:gdLst>
                <a:gd name="T0" fmla="*/ 294 w 294"/>
                <a:gd name="T1" fmla="*/ 43 h 342"/>
                <a:gd name="T2" fmla="*/ 251 w 294"/>
                <a:gd name="T3" fmla="*/ 45 h 342"/>
                <a:gd name="T4" fmla="*/ 206 w 294"/>
                <a:gd name="T5" fmla="*/ 36 h 342"/>
                <a:gd name="T6" fmla="*/ 154 w 294"/>
                <a:gd name="T7" fmla="*/ 23 h 342"/>
                <a:gd name="T8" fmla="*/ 102 w 294"/>
                <a:gd name="T9" fmla="*/ 0 h 342"/>
                <a:gd name="T10" fmla="*/ 88 w 294"/>
                <a:gd name="T11" fmla="*/ 54 h 342"/>
                <a:gd name="T12" fmla="*/ 47 w 294"/>
                <a:gd name="T13" fmla="*/ 138 h 342"/>
                <a:gd name="T14" fmla="*/ 22 w 294"/>
                <a:gd name="T15" fmla="*/ 224 h 342"/>
                <a:gd name="T16" fmla="*/ 0 w 294"/>
                <a:gd name="T17" fmla="*/ 265 h 342"/>
                <a:gd name="T18" fmla="*/ 0 w 294"/>
                <a:gd name="T19" fmla="*/ 295 h 342"/>
                <a:gd name="T20" fmla="*/ 9 w 294"/>
                <a:gd name="T21" fmla="*/ 304 h 342"/>
                <a:gd name="T22" fmla="*/ 34 w 294"/>
                <a:gd name="T23" fmla="*/ 295 h 342"/>
                <a:gd name="T24" fmla="*/ 54 w 294"/>
                <a:gd name="T25" fmla="*/ 277 h 342"/>
                <a:gd name="T26" fmla="*/ 81 w 294"/>
                <a:gd name="T27" fmla="*/ 224 h 342"/>
                <a:gd name="T28" fmla="*/ 172 w 294"/>
                <a:gd name="T29" fmla="*/ 118 h 342"/>
                <a:gd name="T30" fmla="*/ 176 w 294"/>
                <a:gd name="T31" fmla="*/ 125 h 342"/>
                <a:gd name="T32" fmla="*/ 183 w 294"/>
                <a:gd name="T33" fmla="*/ 145 h 342"/>
                <a:gd name="T34" fmla="*/ 186 w 294"/>
                <a:gd name="T35" fmla="*/ 168 h 342"/>
                <a:gd name="T36" fmla="*/ 179 w 294"/>
                <a:gd name="T37" fmla="*/ 202 h 342"/>
                <a:gd name="T38" fmla="*/ 158 w 294"/>
                <a:gd name="T39" fmla="*/ 254 h 342"/>
                <a:gd name="T40" fmla="*/ 140 w 294"/>
                <a:gd name="T41" fmla="*/ 286 h 342"/>
                <a:gd name="T42" fmla="*/ 129 w 294"/>
                <a:gd name="T43" fmla="*/ 317 h 342"/>
                <a:gd name="T44" fmla="*/ 140 w 294"/>
                <a:gd name="T45" fmla="*/ 338 h 342"/>
                <a:gd name="T46" fmla="*/ 149 w 294"/>
                <a:gd name="T47" fmla="*/ 342 h 342"/>
                <a:gd name="T48" fmla="*/ 174 w 294"/>
                <a:gd name="T49" fmla="*/ 333 h 342"/>
                <a:gd name="T50" fmla="*/ 215 w 294"/>
                <a:gd name="T51" fmla="*/ 290 h 342"/>
                <a:gd name="T52" fmla="*/ 247 w 294"/>
                <a:gd name="T53" fmla="*/ 252 h 342"/>
                <a:gd name="T54" fmla="*/ 258 w 294"/>
                <a:gd name="T55" fmla="*/ 231 h 342"/>
                <a:gd name="T56" fmla="*/ 267 w 294"/>
                <a:gd name="T57" fmla="*/ 186 h 342"/>
                <a:gd name="T58" fmla="*/ 267 w 294"/>
                <a:gd name="T59" fmla="*/ 129 h 342"/>
                <a:gd name="T60" fmla="*/ 276 w 294"/>
                <a:gd name="T61" fmla="*/ 93 h 342"/>
                <a:gd name="T62" fmla="*/ 294 w 294"/>
                <a:gd name="T63" fmla="*/ 43 h 34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94"/>
                <a:gd name="T97" fmla="*/ 0 h 342"/>
                <a:gd name="T98" fmla="*/ 294 w 294"/>
                <a:gd name="T99" fmla="*/ 342 h 34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94" h="342">
                  <a:moveTo>
                    <a:pt x="294" y="43"/>
                  </a:moveTo>
                  <a:lnTo>
                    <a:pt x="251" y="45"/>
                  </a:lnTo>
                  <a:lnTo>
                    <a:pt x="206" y="36"/>
                  </a:lnTo>
                  <a:lnTo>
                    <a:pt x="154" y="23"/>
                  </a:lnTo>
                  <a:lnTo>
                    <a:pt x="102" y="0"/>
                  </a:lnTo>
                  <a:lnTo>
                    <a:pt x="88" y="54"/>
                  </a:lnTo>
                  <a:lnTo>
                    <a:pt x="47" y="138"/>
                  </a:lnTo>
                  <a:lnTo>
                    <a:pt x="22" y="224"/>
                  </a:lnTo>
                  <a:lnTo>
                    <a:pt x="0" y="265"/>
                  </a:lnTo>
                  <a:lnTo>
                    <a:pt x="0" y="295"/>
                  </a:lnTo>
                  <a:lnTo>
                    <a:pt x="9" y="304"/>
                  </a:lnTo>
                  <a:lnTo>
                    <a:pt x="34" y="295"/>
                  </a:lnTo>
                  <a:lnTo>
                    <a:pt x="54" y="277"/>
                  </a:lnTo>
                  <a:lnTo>
                    <a:pt x="81" y="224"/>
                  </a:lnTo>
                  <a:lnTo>
                    <a:pt x="172" y="118"/>
                  </a:lnTo>
                  <a:lnTo>
                    <a:pt x="176" y="125"/>
                  </a:lnTo>
                  <a:lnTo>
                    <a:pt x="183" y="145"/>
                  </a:lnTo>
                  <a:lnTo>
                    <a:pt x="186" y="168"/>
                  </a:lnTo>
                  <a:lnTo>
                    <a:pt x="179" y="202"/>
                  </a:lnTo>
                  <a:lnTo>
                    <a:pt x="158" y="254"/>
                  </a:lnTo>
                  <a:lnTo>
                    <a:pt x="140" y="286"/>
                  </a:lnTo>
                  <a:lnTo>
                    <a:pt x="129" y="317"/>
                  </a:lnTo>
                  <a:lnTo>
                    <a:pt x="140" y="338"/>
                  </a:lnTo>
                  <a:lnTo>
                    <a:pt x="149" y="342"/>
                  </a:lnTo>
                  <a:lnTo>
                    <a:pt x="174" y="333"/>
                  </a:lnTo>
                  <a:lnTo>
                    <a:pt x="215" y="290"/>
                  </a:lnTo>
                  <a:lnTo>
                    <a:pt x="247" y="252"/>
                  </a:lnTo>
                  <a:lnTo>
                    <a:pt x="258" y="231"/>
                  </a:lnTo>
                  <a:lnTo>
                    <a:pt x="267" y="186"/>
                  </a:lnTo>
                  <a:lnTo>
                    <a:pt x="267" y="129"/>
                  </a:lnTo>
                  <a:lnTo>
                    <a:pt x="276" y="93"/>
                  </a:lnTo>
                  <a:lnTo>
                    <a:pt x="294" y="43"/>
                  </a:ln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6030913" y="1387475"/>
            <a:ext cx="1204912" cy="1247775"/>
            <a:chOff x="4176" y="302"/>
            <a:chExt cx="1106" cy="1145"/>
          </a:xfrm>
        </p:grpSpPr>
        <p:sp>
          <p:nvSpPr>
            <p:cNvPr id="30726" name="Freeform 6"/>
            <p:cNvSpPr>
              <a:spLocks/>
            </p:cNvSpPr>
            <p:nvPr/>
          </p:nvSpPr>
          <p:spPr bwMode="auto">
            <a:xfrm>
              <a:off x="4176" y="302"/>
              <a:ext cx="1106" cy="1145"/>
            </a:xfrm>
            <a:custGeom>
              <a:avLst/>
              <a:gdLst/>
              <a:ahLst/>
              <a:cxnLst>
                <a:cxn ang="0">
                  <a:pos x="113" y="132"/>
                </a:cxn>
                <a:cxn ang="0">
                  <a:pos x="134" y="105"/>
                </a:cxn>
                <a:cxn ang="0">
                  <a:pos x="161" y="82"/>
                </a:cxn>
                <a:cxn ang="0">
                  <a:pos x="194" y="61"/>
                </a:cxn>
                <a:cxn ang="0">
                  <a:pos x="230" y="42"/>
                </a:cxn>
                <a:cxn ang="0">
                  <a:pos x="271" y="26"/>
                </a:cxn>
                <a:cxn ang="0">
                  <a:pos x="334" y="9"/>
                </a:cxn>
                <a:cxn ang="0">
                  <a:pos x="424" y="0"/>
                </a:cxn>
                <a:cxn ang="0">
                  <a:pos x="494" y="2"/>
                </a:cxn>
                <a:cxn ang="0">
                  <a:pos x="538" y="7"/>
                </a:cxn>
                <a:cxn ang="0">
                  <a:pos x="580" y="19"/>
                </a:cxn>
                <a:cxn ang="0">
                  <a:pos x="620" y="32"/>
                </a:cxn>
                <a:cxn ang="0">
                  <a:pos x="657" y="51"/>
                </a:cxn>
                <a:cxn ang="0">
                  <a:pos x="690" y="75"/>
                </a:cxn>
                <a:cxn ang="0">
                  <a:pos x="722" y="107"/>
                </a:cxn>
                <a:cxn ang="0">
                  <a:pos x="755" y="151"/>
                </a:cxn>
                <a:cxn ang="0">
                  <a:pos x="782" y="205"/>
                </a:cxn>
                <a:cxn ang="0">
                  <a:pos x="807" y="263"/>
                </a:cxn>
                <a:cxn ang="0">
                  <a:pos x="824" y="324"/>
                </a:cxn>
                <a:cxn ang="0">
                  <a:pos x="838" y="389"/>
                </a:cxn>
                <a:cxn ang="0">
                  <a:pos x="845" y="455"/>
                </a:cxn>
                <a:cxn ang="0">
                  <a:pos x="845" y="522"/>
                </a:cxn>
                <a:cxn ang="0">
                  <a:pos x="838" y="587"/>
                </a:cxn>
                <a:cxn ang="0">
                  <a:pos x="822" y="649"/>
                </a:cxn>
                <a:cxn ang="0">
                  <a:pos x="801" y="704"/>
                </a:cxn>
                <a:cxn ang="0">
                  <a:pos x="769" y="756"/>
                </a:cxn>
                <a:cxn ang="0">
                  <a:pos x="730" y="800"/>
                </a:cxn>
                <a:cxn ang="0">
                  <a:pos x="680" y="835"/>
                </a:cxn>
                <a:cxn ang="0">
                  <a:pos x="620" y="860"/>
                </a:cxn>
                <a:cxn ang="0">
                  <a:pos x="549" y="873"/>
                </a:cxn>
                <a:cxn ang="0">
                  <a:pos x="488" y="875"/>
                </a:cxn>
                <a:cxn ang="0">
                  <a:pos x="434" y="868"/>
                </a:cxn>
                <a:cxn ang="0">
                  <a:pos x="369" y="854"/>
                </a:cxn>
                <a:cxn ang="0">
                  <a:pos x="298" y="835"/>
                </a:cxn>
                <a:cxn ang="0">
                  <a:pos x="226" y="812"/>
                </a:cxn>
                <a:cxn ang="0">
                  <a:pos x="161" y="783"/>
                </a:cxn>
                <a:cxn ang="0">
                  <a:pos x="105" y="751"/>
                </a:cxn>
                <a:cxn ang="0">
                  <a:pos x="73" y="724"/>
                </a:cxn>
                <a:cxn ang="0">
                  <a:pos x="57" y="704"/>
                </a:cxn>
                <a:cxn ang="0">
                  <a:pos x="38" y="658"/>
                </a:cxn>
                <a:cxn ang="0">
                  <a:pos x="11" y="557"/>
                </a:cxn>
                <a:cxn ang="0">
                  <a:pos x="0" y="486"/>
                </a:cxn>
                <a:cxn ang="0">
                  <a:pos x="5" y="422"/>
                </a:cxn>
                <a:cxn ang="0">
                  <a:pos x="30" y="340"/>
                </a:cxn>
                <a:cxn ang="0">
                  <a:pos x="61" y="249"/>
                </a:cxn>
                <a:cxn ang="0">
                  <a:pos x="92" y="172"/>
                </a:cxn>
              </a:cxnLst>
              <a:rect l="0" t="0" r="r" b="b"/>
              <a:pathLst>
                <a:path w="845" h="875">
                  <a:moveTo>
                    <a:pt x="103" y="146"/>
                  </a:moveTo>
                  <a:lnTo>
                    <a:pt x="113" y="132"/>
                  </a:lnTo>
                  <a:lnTo>
                    <a:pt x="123" y="119"/>
                  </a:lnTo>
                  <a:lnTo>
                    <a:pt x="134" y="105"/>
                  </a:lnTo>
                  <a:lnTo>
                    <a:pt x="148" y="94"/>
                  </a:lnTo>
                  <a:lnTo>
                    <a:pt x="161" y="82"/>
                  </a:lnTo>
                  <a:lnTo>
                    <a:pt x="176" y="71"/>
                  </a:lnTo>
                  <a:lnTo>
                    <a:pt x="194" y="61"/>
                  </a:lnTo>
                  <a:lnTo>
                    <a:pt x="211" y="51"/>
                  </a:lnTo>
                  <a:lnTo>
                    <a:pt x="230" y="42"/>
                  </a:lnTo>
                  <a:lnTo>
                    <a:pt x="250" y="34"/>
                  </a:lnTo>
                  <a:lnTo>
                    <a:pt x="271" y="26"/>
                  </a:lnTo>
                  <a:lnTo>
                    <a:pt x="292" y="21"/>
                  </a:lnTo>
                  <a:lnTo>
                    <a:pt x="334" y="9"/>
                  </a:lnTo>
                  <a:lnTo>
                    <a:pt x="380" y="3"/>
                  </a:lnTo>
                  <a:lnTo>
                    <a:pt x="424" y="0"/>
                  </a:lnTo>
                  <a:lnTo>
                    <a:pt x="471" y="0"/>
                  </a:lnTo>
                  <a:lnTo>
                    <a:pt x="494" y="2"/>
                  </a:lnTo>
                  <a:lnTo>
                    <a:pt x="517" y="3"/>
                  </a:lnTo>
                  <a:lnTo>
                    <a:pt x="538" y="7"/>
                  </a:lnTo>
                  <a:lnTo>
                    <a:pt x="559" y="13"/>
                  </a:lnTo>
                  <a:lnTo>
                    <a:pt x="580" y="19"/>
                  </a:lnTo>
                  <a:lnTo>
                    <a:pt x="601" y="25"/>
                  </a:lnTo>
                  <a:lnTo>
                    <a:pt x="620" y="32"/>
                  </a:lnTo>
                  <a:lnTo>
                    <a:pt x="640" y="42"/>
                  </a:lnTo>
                  <a:lnTo>
                    <a:pt x="657" y="51"/>
                  </a:lnTo>
                  <a:lnTo>
                    <a:pt x="674" y="63"/>
                  </a:lnTo>
                  <a:lnTo>
                    <a:pt x="690" y="75"/>
                  </a:lnTo>
                  <a:lnTo>
                    <a:pt x="703" y="88"/>
                  </a:lnTo>
                  <a:lnTo>
                    <a:pt x="722" y="107"/>
                  </a:lnTo>
                  <a:lnTo>
                    <a:pt x="738" y="128"/>
                  </a:lnTo>
                  <a:lnTo>
                    <a:pt x="755" y="151"/>
                  </a:lnTo>
                  <a:lnTo>
                    <a:pt x="769" y="178"/>
                  </a:lnTo>
                  <a:lnTo>
                    <a:pt x="782" y="205"/>
                  </a:lnTo>
                  <a:lnTo>
                    <a:pt x="795" y="232"/>
                  </a:lnTo>
                  <a:lnTo>
                    <a:pt x="807" y="263"/>
                  </a:lnTo>
                  <a:lnTo>
                    <a:pt x="817" y="293"/>
                  </a:lnTo>
                  <a:lnTo>
                    <a:pt x="824" y="324"/>
                  </a:lnTo>
                  <a:lnTo>
                    <a:pt x="832" y="357"/>
                  </a:lnTo>
                  <a:lnTo>
                    <a:pt x="838" y="389"/>
                  </a:lnTo>
                  <a:lnTo>
                    <a:pt x="842" y="422"/>
                  </a:lnTo>
                  <a:lnTo>
                    <a:pt x="845" y="455"/>
                  </a:lnTo>
                  <a:lnTo>
                    <a:pt x="845" y="489"/>
                  </a:lnTo>
                  <a:lnTo>
                    <a:pt x="845" y="522"/>
                  </a:lnTo>
                  <a:lnTo>
                    <a:pt x="842" y="555"/>
                  </a:lnTo>
                  <a:lnTo>
                    <a:pt x="838" y="587"/>
                  </a:lnTo>
                  <a:lnTo>
                    <a:pt x="832" y="618"/>
                  </a:lnTo>
                  <a:lnTo>
                    <a:pt x="822" y="649"/>
                  </a:lnTo>
                  <a:lnTo>
                    <a:pt x="813" y="678"/>
                  </a:lnTo>
                  <a:lnTo>
                    <a:pt x="801" y="704"/>
                  </a:lnTo>
                  <a:lnTo>
                    <a:pt x="786" y="731"/>
                  </a:lnTo>
                  <a:lnTo>
                    <a:pt x="769" y="756"/>
                  </a:lnTo>
                  <a:lnTo>
                    <a:pt x="751" y="779"/>
                  </a:lnTo>
                  <a:lnTo>
                    <a:pt x="730" y="800"/>
                  </a:lnTo>
                  <a:lnTo>
                    <a:pt x="705" y="820"/>
                  </a:lnTo>
                  <a:lnTo>
                    <a:pt x="680" y="835"/>
                  </a:lnTo>
                  <a:lnTo>
                    <a:pt x="651" y="850"/>
                  </a:lnTo>
                  <a:lnTo>
                    <a:pt x="620" y="860"/>
                  </a:lnTo>
                  <a:lnTo>
                    <a:pt x="586" y="870"/>
                  </a:lnTo>
                  <a:lnTo>
                    <a:pt x="549" y="873"/>
                  </a:lnTo>
                  <a:lnTo>
                    <a:pt x="511" y="875"/>
                  </a:lnTo>
                  <a:lnTo>
                    <a:pt x="488" y="875"/>
                  </a:lnTo>
                  <a:lnTo>
                    <a:pt x="463" y="872"/>
                  </a:lnTo>
                  <a:lnTo>
                    <a:pt x="434" y="868"/>
                  </a:lnTo>
                  <a:lnTo>
                    <a:pt x="403" y="862"/>
                  </a:lnTo>
                  <a:lnTo>
                    <a:pt x="369" y="854"/>
                  </a:lnTo>
                  <a:lnTo>
                    <a:pt x="334" y="845"/>
                  </a:lnTo>
                  <a:lnTo>
                    <a:pt x="298" y="835"/>
                  </a:lnTo>
                  <a:lnTo>
                    <a:pt x="261" y="824"/>
                  </a:lnTo>
                  <a:lnTo>
                    <a:pt x="226" y="812"/>
                  </a:lnTo>
                  <a:lnTo>
                    <a:pt x="192" y="797"/>
                  </a:lnTo>
                  <a:lnTo>
                    <a:pt x="161" y="783"/>
                  </a:lnTo>
                  <a:lnTo>
                    <a:pt x="130" y="766"/>
                  </a:lnTo>
                  <a:lnTo>
                    <a:pt x="105" y="751"/>
                  </a:lnTo>
                  <a:lnTo>
                    <a:pt x="82" y="731"/>
                  </a:lnTo>
                  <a:lnTo>
                    <a:pt x="73" y="724"/>
                  </a:lnTo>
                  <a:lnTo>
                    <a:pt x="65" y="714"/>
                  </a:lnTo>
                  <a:lnTo>
                    <a:pt x="57" y="704"/>
                  </a:lnTo>
                  <a:lnTo>
                    <a:pt x="52" y="695"/>
                  </a:lnTo>
                  <a:lnTo>
                    <a:pt x="38" y="658"/>
                  </a:lnTo>
                  <a:lnTo>
                    <a:pt x="19" y="593"/>
                  </a:lnTo>
                  <a:lnTo>
                    <a:pt x="11" y="557"/>
                  </a:lnTo>
                  <a:lnTo>
                    <a:pt x="3" y="520"/>
                  </a:lnTo>
                  <a:lnTo>
                    <a:pt x="0" y="486"/>
                  </a:lnTo>
                  <a:lnTo>
                    <a:pt x="0" y="457"/>
                  </a:lnTo>
                  <a:lnTo>
                    <a:pt x="5" y="422"/>
                  </a:lnTo>
                  <a:lnTo>
                    <a:pt x="17" y="384"/>
                  </a:lnTo>
                  <a:lnTo>
                    <a:pt x="30" y="340"/>
                  </a:lnTo>
                  <a:lnTo>
                    <a:pt x="46" y="293"/>
                  </a:lnTo>
                  <a:lnTo>
                    <a:pt x="61" y="249"/>
                  </a:lnTo>
                  <a:lnTo>
                    <a:pt x="78" y="209"/>
                  </a:lnTo>
                  <a:lnTo>
                    <a:pt x="92" y="172"/>
                  </a:lnTo>
                  <a:lnTo>
                    <a:pt x="103" y="146"/>
                  </a:lnTo>
                </a:path>
              </a:pathLst>
            </a:custGeom>
            <a:solidFill>
              <a:srgbClr val="FFFF99"/>
            </a:solidFill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27" name="Freeform 7"/>
            <p:cNvSpPr>
              <a:spLocks/>
            </p:cNvSpPr>
            <p:nvPr/>
          </p:nvSpPr>
          <p:spPr bwMode="auto">
            <a:xfrm>
              <a:off x="4429" y="797"/>
              <a:ext cx="635" cy="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14"/>
                </a:cxn>
                <a:cxn ang="0">
                  <a:pos x="49" y="26"/>
                </a:cxn>
                <a:cxn ang="0">
                  <a:pos x="83" y="38"/>
                </a:cxn>
                <a:cxn ang="0">
                  <a:pos x="121" y="47"/>
                </a:cxn>
                <a:cxn ang="0">
                  <a:pos x="204" y="64"/>
                </a:cxn>
                <a:cxn ang="0">
                  <a:pos x="294" y="83"/>
                </a:cxn>
                <a:cxn ang="0">
                  <a:pos x="340" y="93"/>
                </a:cxn>
                <a:cxn ang="0">
                  <a:pos x="384" y="104"/>
                </a:cxn>
                <a:cxn ang="0">
                  <a:pos x="427" y="116"/>
                </a:cxn>
                <a:cxn ang="0">
                  <a:pos x="470" y="133"/>
                </a:cxn>
                <a:cxn ang="0">
                  <a:pos x="508" y="152"/>
                </a:cxn>
                <a:cxn ang="0">
                  <a:pos x="544" y="170"/>
                </a:cxn>
                <a:cxn ang="0">
                  <a:pos x="557" y="183"/>
                </a:cxn>
                <a:cxn ang="0">
                  <a:pos x="572" y="196"/>
                </a:cxn>
                <a:cxn ang="0">
                  <a:pos x="587" y="208"/>
                </a:cxn>
                <a:cxn ang="0">
                  <a:pos x="598" y="222"/>
                </a:cxn>
              </a:cxnLst>
              <a:rect l="0" t="0" r="r" b="b"/>
              <a:pathLst>
                <a:path w="598" h="222">
                  <a:moveTo>
                    <a:pt x="0" y="0"/>
                  </a:moveTo>
                  <a:lnTo>
                    <a:pt x="23" y="14"/>
                  </a:lnTo>
                  <a:lnTo>
                    <a:pt x="49" y="26"/>
                  </a:lnTo>
                  <a:lnTo>
                    <a:pt x="83" y="38"/>
                  </a:lnTo>
                  <a:lnTo>
                    <a:pt x="121" y="47"/>
                  </a:lnTo>
                  <a:lnTo>
                    <a:pt x="204" y="64"/>
                  </a:lnTo>
                  <a:lnTo>
                    <a:pt x="294" y="83"/>
                  </a:lnTo>
                  <a:lnTo>
                    <a:pt x="340" y="93"/>
                  </a:lnTo>
                  <a:lnTo>
                    <a:pt x="384" y="104"/>
                  </a:lnTo>
                  <a:lnTo>
                    <a:pt x="427" y="116"/>
                  </a:lnTo>
                  <a:lnTo>
                    <a:pt x="470" y="133"/>
                  </a:lnTo>
                  <a:lnTo>
                    <a:pt x="508" y="152"/>
                  </a:lnTo>
                  <a:lnTo>
                    <a:pt x="544" y="170"/>
                  </a:lnTo>
                  <a:lnTo>
                    <a:pt x="557" y="183"/>
                  </a:lnTo>
                  <a:lnTo>
                    <a:pt x="572" y="196"/>
                  </a:lnTo>
                  <a:lnTo>
                    <a:pt x="587" y="208"/>
                  </a:lnTo>
                  <a:lnTo>
                    <a:pt x="598" y="22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28" name="Freeform 8"/>
            <p:cNvSpPr>
              <a:spLocks/>
            </p:cNvSpPr>
            <p:nvPr/>
          </p:nvSpPr>
          <p:spPr bwMode="auto">
            <a:xfrm>
              <a:off x="4556" y="1005"/>
              <a:ext cx="185" cy="207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94" y="0"/>
                </a:cxn>
                <a:cxn ang="0">
                  <a:pos x="142" y="158"/>
                </a:cxn>
              </a:cxnLst>
              <a:rect l="0" t="0" r="r" b="b"/>
              <a:pathLst>
                <a:path w="142" h="158">
                  <a:moveTo>
                    <a:pt x="0" y="119"/>
                  </a:moveTo>
                  <a:lnTo>
                    <a:pt x="94" y="0"/>
                  </a:lnTo>
                  <a:lnTo>
                    <a:pt x="142" y="158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29" name="Freeform 9"/>
            <p:cNvSpPr>
              <a:spLocks/>
            </p:cNvSpPr>
            <p:nvPr/>
          </p:nvSpPr>
          <p:spPr bwMode="auto">
            <a:xfrm>
              <a:off x="4677" y="493"/>
              <a:ext cx="50" cy="525"/>
            </a:xfrm>
            <a:custGeom>
              <a:avLst/>
              <a:gdLst/>
              <a:ahLst/>
              <a:cxnLst>
                <a:cxn ang="0">
                  <a:pos x="0" y="401"/>
                </a:cxn>
                <a:cxn ang="0">
                  <a:pos x="0" y="368"/>
                </a:cxn>
                <a:cxn ang="0">
                  <a:pos x="2" y="338"/>
                </a:cxn>
                <a:cxn ang="0">
                  <a:pos x="4" y="309"/>
                </a:cxn>
                <a:cxn ang="0">
                  <a:pos x="8" y="284"/>
                </a:cxn>
                <a:cxn ang="0">
                  <a:pos x="16" y="236"/>
                </a:cxn>
                <a:cxn ang="0">
                  <a:pos x="25" y="190"/>
                </a:cxn>
                <a:cxn ang="0">
                  <a:pos x="33" y="147"/>
                </a:cxn>
                <a:cxn ang="0">
                  <a:pos x="37" y="103"/>
                </a:cxn>
                <a:cxn ang="0">
                  <a:pos x="39" y="78"/>
                </a:cxn>
                <a:cxn ang="0">
                  <a:pos x="37" y="53"/>
                </a:cxn>
                <a:cxn ang="0">
                  <a:pos x="35" y="28"/>
                </a:cxn>
                <a:cxn ang="0">
                  <a:pos x="31" y="0"/>
                </a:cxn>
              </a:cxnLst>
              <a:rect l="0" t="0" r="r" b="b"/>
              <a:pathLst>
                <a:path w="39" h="401">
                  <a:moveTo>
                    <a:pt x="0" y="401"/>
                  </a:moveTo>
                  <a:lnTo>
                    <a:pt x="0" y="368"/>
                  </a:lnTo>
                  <a:lnTo>
                    <a:pt x="2" y="338"/>
                  </a:lnTo>
                  <a:lnTo>
                    <a:pt x="4" y="309"/>
                  </a:lnTo>
                  <a:lnTo>
                    <a:pt x="8" y="284"/>
                  </a:lnTo>
                  <a:lnTo>
                    <a:pt x="16" y="236"/>
                  </a:lnTo>
                  <a:lnTo>
                    <a:pt x="25" y="190"/>
                  </a:lnTo>
                  <a:lnTo>
                    <a:pt x="33" y="147"/>
                  </a:lnTo>
                  <a:lnTo>
                    <a:pt x="37" y="103"/>
                  </a:lnTo>
                  <a:lnTo>
                    <a:pt x="39" y="78"/>
                  </a:lnTo>
                  <a:lnTo>
                    <a:pt x="37" y="53"/>
                  </a:lnTo>
                  <a:lnTo>
                    <a:pt x="35" y="28"/>
                  </a:lnTo>
                  <a:lnTo>
                    <a:pt x="31" y="0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0" name="Freeform 10"/>
            <p:cNvSpPr>
              <a:spLocks/>
            </p:cNvSpPr>
            <p:nvPr/>
          </p:nvSpPr>
          <p:spPr bwMode="auto">
            <a:xfrm>
              <a:off x="4691" y="621"/>
              <a:ext cx="296" cy="160"/>
            </a:xfrm>
            <a:custGeom>
              <a:avLst/>
              <a:gdLst/>
              <a:ahLst/>
              <a:cxnLst>
                <a:cxn ang="0">
                  <a:pos x="226" y="0"/>
                </a:cxn>
                <a:cxn ang="0">
                  <a:pos x="202" y="13"/>
                </a:cxn>
                <a:cxn ang="0">
                  <a:pos x="171" y="26"/>
                </a:cxn>
                <a:cxn ang="0">
                  <a:pos x="136" y="42"/>
                </a:cxn>
                <a:cxn ang="0">
                  <a:pos x="102" y="55"/>
                </a:cxn>
                <a:cxn ang="0">
                  <a:pos x="67" y="71"/>
                </a:cxn>
                <a:cxn ang="0">
                  <a:pos x="38" y="86"/>
                </a:cxn>
                <a:cxn ang="0">
                  <a:pos x="25" y="94"/>
                </a:cxn>
                <a:cxn ang="0">
                  <a:pos x="15" y="103"/>
                </a:cxn>
                <a:cxn ang="0">
                  <a:pos x="5" y="113"/>
                </a:cxn>
                <a:cxn ang="0">
                  <a:pos x="0" y="122"/>
                </a:cxn>
              </a:cxnLst>
              <a:rect l="0" t="0" r="r" b="b"/>
              <a:pathLst>
                <a:path w="226" h="122">
                  <a:moveTo>
                    <a:pt x="226" y="0"/>
                  </a:moveTo>
                  <a:lnTo>
                    <a:pt x="202" y="13"/>
                  </a:lnTo>
                  <a:lnTo>
                    <a:pt x="171" y="26"/>
                  </a:lnTo>
                  <a:lnTo>
                    <a:pt x="136" y="42"/>
                  </a:lnTo>
                  <a:lnTo>
                    <a:pt x="102" y="55"/>
                  </a:lnTo>
                  <a:lnTo>
                    <a:pt x="67" y="71"/>
                  </a:lnTo>
                  <a:lnTo>
                    <a:pt x="38" y="86"/>
                  </a:lnTo>
                  <a:lnTo>
                    <a:pt x="25" y="94"/>
                  </a:lnTo>
                  <a:lnTo>
                    <a:pt x="15" y="103"/>
                  </a:lnTo>
                  <a:lnTo>
                    <a:pt x="5" y="113"/>
                  </a:lnTo>
                  <a:lnTo>
                    <a:pt x="0" y="12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1906588" y="1511300"/>
            <a:ext cx="1160462" cy="1230313"/>
            <a:chOff x="393" y="416"/>
            <a:chExt cx="1083" cy="1148"/>
          </a:xfrm>
        </p:grpSpPr>
        <p:sp>
          <p:nvSpPr>
            <p:cNvPr id="30732" name="Freeform 12"/>
            <p:cNvSpPr>
              <a:spLocks/>
            </p:cNvSpPr>
            <p:nvPr/>
          </p:nvSpPr>
          <p:spPr bwMode="auto">
            <a:xfrm>
              <a:off x="393" y="416"/>
              <a:ext cx="1083" cy="1148"/>
            </a:xfrm>
            <a:custGeom>
              <a:avLst/>
              <a:gdLst/>
              <a:ahLst/>
              <a:cxnLst>
                <a:cxn ang="0">
                  <a:pos x="1080" y="740"/>
                </a:cxn>
                <a:cxn ang="0">
                  <a:pos x="1065" y="793"/>
                </a:cxn>
                <a:cxn ang="0">
                  <a:pos x="1043" y="843"/>
                </a:cxn>
                <a:cxn ang="0">
                  <a:pos x="1010" y="891"/>
                </a:cxn>
                <a:cxn ang="0">
                  <a:pos x="972" y="934"/>
                </a:cxn>
                <a:cxn ang="0">
                  <a:pos x="929" y="974"/>
                </a:cxn>
                <a:cxn ang="0">
                  <a:pos x="879" y="1012"/>
                </a:cxn>
                <a:cxn ang="0">
                  <a:pos x="826" y="1045"/>
                </a:cxn>
                <a:cxn ang="0">
                  <a:pos x="740" y="1087"/>
                </a:cxn>
                <a:cxn ang="0">
                  <a:pos x="650" y="1120"/>
                </a:cxn>
                <a:cxn ang="0">
                  <a:pos x="589" y="1135"/>
                </a:cxn>
                <a:cxn ang="0">
                  <a:pos x="529" y="1143"/>
                </a:cxn>
                <a:cxn ang="0">
                  <a:pos x="468" y="1148"/>
                </a:cxn>
                <a:cxn ang="0">
                  <a:pos x="413" y="1145"/>
                </a:cxn>
                <a:cxn ang="0">
                  <a:pos x="357" y="1138"/>
                </a:cxn>
                <a:cxn ang="0">
                  <a:pos x="302" y="1120"/>
                </a:cxn>
                <a:cxn ang="0">
                  <a:pos x="241" y="1090"/>
                </a:cxn>
                <a:cxn ang="0">
                  <a:pos x="189" y="1047"/>
                </a:cxn>
                <a:cxn ang="0">
                  <a:pos x="141" y="997"/>
                </a:cxn>
                <a:cxn ang="0">
                  <a:pos x="100" y="939"/>
                </a:cxn>
                <a:cxn ang="0">
                  <a:pos x="65" y="873"/>
                </a:cxn>
                <a:cxn ang="0">
                  <a:pos x="37" y="803"/>
                </a:cxn>
                <a:cxn ang="0">
                  <a:pos x="17" y="730"/>
                </a:cxn>
                <a:cxn ang="0">
                  <a:pos x="5" y="652"/>
                </a:cxn>
                <a:cxn ang="0">
                  <a:pos x="0" y="571"/>
                </a:cxn>
                <a:cxn ang="0">
                  <a:pos x="5" y="491"/>
                </a:cxn>
                <a:cxn ang="0">
                  <a:pos x="17" y="413"/>
                </a:cxn>
                <a:cxn ang="0">
                  <a:pos x="37" y="335"/>
                </a:cxn>
                <a:cxn ang="0">
                  <a:pos x="70" y="259"/>
                </a:cxn>
                <a:cxn ang="0">
                  <a:pos x="110" y="188"/>
                </a:cxn>
                <a:cxn ang="0">
                  <a:pos x="161" y="123"/>
                </a:cxn>
                <a:cxn ang="0">
                  <a:pos x="214" y="75"/>
                </a:cxn>
                <a:cxn ang="0">
                  <a:pos x="277" y="47"/>
                </a:cxn>
                <a:cxn ang="0">
                  <a:pos x="360" y="22"/>
                </a:cxn>
                <a:cxn ang="0">
                  <a:pos x="453" y="7"/>
                </a:cxn>
                <a:cxn ang="0">
                  <a:pos x="551" y="0"/>
                </a:cxn>
                <a:cxn ang="0">
                  <a:pos x="650" y="2"/>
                </a:cxn>
                <a:cxn ang="0">
                  <a:pos x="738" y="12"/>
                </a:cxn>
                <a:cxn ang="0">
                  <a:pos x="791" y="27"/>
                </a:cxn>
                <a:cxn ang="0">
                  <a:pos x="821" y="40"/>
                </a:cxn>
                <a:cxn ang="0">
                  <a:pos x="846" y="60"/>
                </a:cxn>
                <a:cxn ang="0">
                  <a:pos x="884" y="113"/>
                </a:cxn>
                <a:cxn ang="0">
                  <a:pos x="952" y="219"/>
                </a:cxn>
                <a:cxn ang="0">
                  <a:pos x="1017" y="307"/>
                </a:cxn>
                <a:cxn ang="0">
                  <a:pos x="1045" y="360"/>
                </a:cxn>
                <a:cxn ang="0">
                  <a:pos x="1063" y="420"/>
                </a:cxn>
                <a:cxn ang="0">
                  <a:pos x="1073" y="481"/>
                </a:cxn>
                <a:cxn ang="0">
                  <a:pos x="1080" y="574"/>
                </a:cxn>
                <a:cxn ang="0">
                  <a:pos x="1083" y="677"/>
                </a:cxn>
              </a:cxnLst>
              <a:rect l="0" t="0" r="r" b="b"/>
              <a:pathLst>
                <a:path w="1083" h="1148">
                  <a:moveTo>
                    <a:pt x="1083" y="715"/>
                  </a:moveTo>
                  <a:lnTo>
                    <a:pt x="1080" y="740"/>
                  </a:lnTo>
                  <a:lnTo>
                    <a:pt x="1073" y="768"/>
                  </a:lnTo>
                  <a:lnTo>
                    <a:pt x="1065" y="793"/>
                  </a:lnTo>
                  <a:lnTo>
                    <a:pt x="1055" y="818"/>
                  </a:lnTo>
                  <a:lnTo>
                    <a:pt x="1043" y="843"/>
                  </a:lnTo>
                  <a:lnTo>
                    <a:pt x="1027" y="868"/>
                  </a:lnTo>
                  <a:lnTo>
                    <a:pt x="1010" y="891"/>
                  </a:lnTo>
                  <a:lnTo>
                    <a:pt x="992" y="914"/>
                  </a:lnTo>
                  <a:lnTo>
                    <a:pt x="972" y="934"/>
                  </a:lnTo>
                  <a:lnTo>
                    <a:pt x="952" y="957"/>
                  </a:lnTo>
                  <a:lnTo>
                    <a:pt x="929" y="974"/>
                  </a:lnTo>
                  <a:lnTo>
                    <a:pt x="904" y="994"/>
                  </a:lnTo>
                  <a:lnTo>
                    <a:pt x="879" y="1012"/>
                  </a:lnTo>
                  <a:lnTo>
                    <a:pt x="854" y="1030"/>
                  </a:lnTo>
                  <a:lnTo>
                    <a:pt x="826" y="1045"/>
                  </a:lnTo>
                  <a:lnTo>
                    <a:pt x="798" y="1060"/>
                  </a:lnTo>
                  <a:lnTo>
                    <a:pt x="740" y="1087"/>
                  </a:lnTo>
                  <a:lnTo>
                    <a:pt x="680" y="1110"/>
                  </a:lnTo>
                  <a:lnTo>
                    <a:pt x="650" y="1120"/>
                  </a:lnTo>
                  <a:lnTo>
                    <a:pt x="619" y="1128"/>
                  </a:lnTo>
                  <a:lnTo>
                    <a:pt x="589" y="1135"/>
                  </a:lnTo>
                  <a:lnTo>
                    <a:pt x="559" y="1140"/>
                  </a:lnTo>
                  <a:lnTo>
                    <a:pt x="529" y="1143"/>
                  </a:lnTo>
                  <a:lnTo>
                    <a:pt x="498" y="1145"/>
                  </a:lnTo>
                  <a:lnTo>
                    <a:pt x="468" y="1148"/>
                  </a:lnTo>
                  <a:lnTo>
                    <a:pt x="440" y="1148"/>
                  </a:lnTo>
                  <a:lnTo>
                    <a:pt x="413" y="1145"/>
                  </a:lnTo>
                  <a:lnTo>
                    <a:pt x="385" y="1143"/>
                  </a:lnTo>
                  <a:lnTo>
                    <a:pt x="357" y="1138"/>
                  </a:lnTo>
                  <a:lnTo>
                    <a:pt x="332" y="1130"/>
                  </a:lnTo>
                  <a:lnTo>
                    <a:pt x="302" y="1120"/>
                  </a:lnTo>
                  <a:lnTo>
                    <a:pt x="272" y="1105"/>
                  </a:lnTo>
                  <a:lnTo>
                    <a:pt x="241" y="1090"/>
                  </a:lnTo>
                  <a:lnTo>
                    <a:pt x="214" y="1070"/>
                  </a:lnTo>
                  <a:lnTo>
                    <a:pt x="189" y="1047"/>
                  </a:lnTo>
                  <a:lnTo>
                    <a:pt x="163" y="1025"/>
                  </a:lnTo>
                  <a:lnTo>
                    <a:pt x="141" y="997"/>
                  </a:lnTo>
                  <a:lnTo>
                    <a:pt x="118" y="969"/>
                  </a:lnTo>
                  <a:lnTo>
                    <a:pt x="100" y="939"/>
                  </a:lnTo>
                  <a:lnTo>
                    <a:pt x="80" y="909"/>
                  </a:lnTo>
                  <a:lnTo>
                    <a:pt x="65" y="873"/>
                  </a:lnTo>
                  <a:lnTo>
                    <a:pt x="50" y="841"/>
                  </a:lnTo>
                  <a:lnTo>
                    <a:pt x="37" y="803"/>
                  </a:lnTo>
                  <a:lnTo>
                    <a:pt x="25" y="768"/>
                  </a:lnTo>
                  <a:lnTo>
                    <a:pt x="17" y="730"/>
                  </a:lnTo>
                  <a:lnTo>
                    <a:pt x="10" y="690"/>
                  </a:lnTo>
                  <a:lnTo>
                    <a:pt x="5" y="652"/>
                  </a:lnTo>
                  <a:lnTo>
                    <a:pt x="0" y="612"/>
                  </a:lnTo>
                  <a:lnTo>
                    <a:pt x="0" y="571"/>
                  </a:lnTo>
                  <a:lnTo>
                    <a:pt x="0" y="531"/>
                  </a:lnTo>
                  <a:lnTo>
                    <a:pt x="5" y="491"/>
                  </a:lnTo>
                  <a:lnTo>
                    <a:pt x="10" y="450"/>
                  </a:lnTo>
                  <a:lnTo>
                    <a:pt x="17" y="413"/>
                  </a:lnTo>
                  <a:lnTo>
                    <a:pt x="25" y="372"/>
                  </a:lnTo>
                  <a:lnTo>
                    <a:pt x="37" y="335"/>
                  </a:lnTo>
                  <a:lnTo>
                    <a:pt x="52" y="297"/>
                  </a:lnTo>
                  <a:lnTo>
                    <a:pt x="70" y="259"/>
                  </a:lnTo>
                  <a:lnTo>
                    <a:pt x="88" y="224"/>
                  </a:lnTo>
                  <a:lnTo>
                    <a:pt x="110" y="188"/>
                  </a:lnTo>
                  <a:lnTo>
                    <a:pt x="136" y="153"/>
                  </a:lnTo>
                  <a:lnTo>
                    <a:pt x="161" y="123"/>
                  </a:lnTo>
                  <a:lnTo>
                    <a:pt x="191" y="93"/>
                  </a:lnTo>
                  <a:lnTo>
                    <a:pt x="214" y="75"/>
                  </a:lnTo>
                  <a:lnTo>
                    <a:pt x="241" y="60"/>
                  </a:lnTo>
                  <a:lnTo>
                    <a:pt x="277" y="47"/>
                  </a:lnTo>
                  <a:lnTo>
                    <a:pt x="314" y="35"/>
                  </a:lnTo>
                  <a:lnTo>
                    <a:pt x="360" y="22"/>
                  </a:lnTo>
                  <a:lnTo>
                    <a:pt x="405" y="15"/>
                  </a:lnTo>
                  <a:lnTo>
                    <a:pt x="453" y="7"/>
                  </a:lnTo>
                  <a:lnTo>
                    <a:pt x="503" y="2"/>
                  </a:lnTo>
                  <a:lnTo>
                    <a:pt x="551" y="0"/>
                  </a:lnTo>
                  <a:lnTo>
                    <a:pt x="602" y="0"/>
                  </a:lnTo>
                  <a:lnTo>
                    <a:pt x="650" y="2"/>
                  </a:lnTo>
                  <a:lnTo>
                    <a:pt x="695" y="5"/>
                  </a:lnTo>
                  <a:lnTo>
                    <a:pt x="738" y="12"/>
                  </a:lnTo>
                  <a:lnTo>
                    <a:pt x="775" y="22"/>
                  </a:lnTo>
                  <a:lnTo>
                    <a:pt x="791" y="27"/>
                  </a:lnTo>
                  <a:lnTo>
                    <a:pt x="806" y="32"/>
                  </a:lnTo>
                  <a:lnTo>
                    <a:pt x="821" y="40"/>
                  </a:lnTo>
                  <a:lnTo>
                    <a:pt x="833" y="47"/>
                  </a:lnTo>
                  <a:lnTo>
                    <a:pt x="846" y="60"/>
                  </a:lnTo>
                  <a:lnTo>
                    <a:pt x="864" y="83"/>
                  </a:lnTo>
                  <a:lnTo>
                    <a:pt x="884" y="113"/>
                  </a:lnTo>
                  <a:lnTo>
                    <a:pt x="904" y="146"/>
                  </a:lnTo>
                  <a:lnTo>
                    <a:pt x="952" y="219"/>
                  </a:lnTo>
                  <a:lnTo>
                    <a:pt x="1000" y="284"/>
                  </a:lnTo>
                  <a:lnTo>
                    <a:pt x="1017" y="307"/>
                  </a:lnTo>
                  <a:lnTo>
                    <a:pt x="1032" y="332"/>
                  </a:lnTo>
                  <a:lnTo>
                    <a:pt x="1045" y="360"/>
                  </a:lnTo>
                  <a:lnTo>
                    <a:pt x="1053" y="390"/>
                  </a:lnTo>
                  <a:lnTo>
                    <a:pt x="1063" y="420"/>
                  </a:lnTo>
                  <a:lnTo>
                    <a:pt x="1068" y="450"/>
                  </a:lnTo>
                  <a:lnTo>
                    <a:pt x="1073" y="481"/>
                  </a:lnTo>
                  <a:lnTo>
                    <a:pt x="1075" y="513"/>
                  </a:lnTo>
                  <a:lnTo>
                    <a:pt x="1080" y="574"/>
                  </a:lnTo>
                  <a:lnTo>
                    <a:pt x="1080" y="629"/>
                  </a:lnTo>
                  <a:lnTo>
                    <a:pt x="1083" y="677"/>
                  </a:lnTo>
                  <a:lnTo>
                    <a:pt x="1083" y="715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3" name="Freeform 13"/>
            <p:cNvSpPr>
              <a:spLocks/>
            </p:cNvSpPr>
            <p:nvPr/>
          </p:nvSpPr>
          <p:spPr bwMode="auto">
            <a:xfrm>
              <a:off x="639" y="1012"/>
              <a:ext cx="706" cy="94"/>
            </a:xfrm>
            <a:custGeom>
              <a:avLst/>
              <a:gdLst/>
              <a:ahLst/>
              <a:cxnLst>
                <a:cxn ang="0">
                  <a:pos x="706" y="0"/>
                </a:cxn>
                <a:cxn ang="0">
                  <a:pos x="681" y="3"/>
                </a:cxn>
                <a:cxn ang="0">
                  <a:pos x="648" y="5"/>
                </a:cxn>
                <a:cxn ang="0">
                  <a:pos x="613" y="8"/>
                </a:cxn>
                <a:cxn ang="0">
                  <a:pos x="575" y="8"/>
                </a:cxn>
                <a:cxn ang="0">
                  <a:pos x="489" y="8"/>
                </a:cxn>
                <a:cxn ang="0">
                  <a:pos x="393" y="8"/>
                </a:cxn>
                <a:cxn ang="0">
                  <a:pos x="343" y="10"/>
                </a:cxn>
                <a:cxn ang="0">
                  <a:pos x="293" y="13"/>
                </a:cxn>
                <a:cxn ang="0">
                  <a:pos x="242" y="18"/>
                </a:cxn>
                <a:cxn ang="0">
                  <a:pos x="192" y="28"/>
                </a:cxn>
                <a:cxn ang="0">
                  <a:pos x="142" y="38"/>
                </a:cxn>
                <a:cxn ang="0">
                  <a:pos x="94" y="53"/>
                </a:cxn>
                <a:cxn ang="0">
                  <a:pos x="46" y="71"/>
                </a:cxn>
                <a:cxn ang="0">
                  <a:pos x="0" y="94"/>
                </a:cxn>
              </a:cxnLst>
              <a:rect l="0" t="0" r="r" b="b"/>
              <a:pathLst>
                <a:path w="706" h="94">
                  <a:moveTo>
                    <a:pt x="706" y="0"/>
                  </a:moveTo>
                  <a:lnTo>
                    <a:pt x="681" y="3"/>
                  </a:lnTo>
                  <a:lnTo>
                    <a:pt x="648" y="5"/>
                  </a:lnTo>
                  <a:lnTo>
                    <a:pt x="613" y="8"/>
                  </a:lnTo>
                  <a:lnTo>
                    <a:pt x="575" y="8"/>
                  </a:lnTo>
                  <a:lnTo>
                    <a:pt x="489" y="8"/>
                  </a:lnTo>
                  <a:lnTo>
                    <a:pt x="393" y="8"/>
                  </a:lnTo>
                  <a:lnTo>
                    <a:pt x="343" y="10"/>
                  </a:lnTo>
                  <a:lnTo>
                    <a:pt x="293" y="13"/>
                  </a:lnTo>
                  <a:lnTo>
                    <a:pt x="242" y="18"/>
                  </a:lnTo>
                  <a:lnTo>
                    <a:pt x="192" y="28"/>
                  </a:lnTo>
                  <a:lnTo>
                    <a:pt x="142" y="38"/>
                  </a:lnTo>
                  <a:lnTo>
                    <a:pt x="94" y="53"/>
                  </a:lnTo>
                  <a:lnTo>
                    <a:pt x="46" y="71"/>
                  </a:lnTo>
                  <a:lnTo>
                    <a:pt x="0" y="94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auto">
            <a:xfrm>
              <a:off x="786" y="625"/>
              <a:ext cx="189" cy="196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56" y="196"/>
                </a:cxn>
                <a:cxn ang="0">
                  <a:pos x="0" y="42"/>
                </a:cxn>
              </a:cxnLst>
              <a:rect l="0" t="0" r="r" b="b"/>
              <a:pathLst>
                <a:path w="189" h="196">
                  <a:moveTo>
                    <a:pt x="189" y="0"/>
                  </a:moveTo>
                  <a:lnTo>
                    <a:pt x="156" y="196"/>
                  </a:lnTo>
                  <a:lnTo>
                    <a:pt x="0" y="42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auto">
            <a:xfrm>
              <a:off x="939" y="808"/>
              <a:ext cx="161" cy="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38"/>
                </a:cxn>
                <a:cxn ang="0">
                  <a:pos x="36" y="76"/>
                </a:cxn>
                <a:cxn ang="0">
                  <a:pos x="46" y="111"/>
                </a:cxn>
                <a:cxn ang="0">
                  <a:pos x="56" y="146"/>
                </a:cxn>
                <a:cxn ang="0">
                  <a:pos x="68" y="212"/>
                </a:cxn>
                <a:cxn ang="0">
                  <a:pos x="76" y="275"/>
                </a:cxn>
                <a:cxn ang="0">
                  <a:pos x="81" y="305"/>
                </a:cxn>
                <a:cxn ang="0">
                  <a:pos x="86" y="335"/>
                </a:cxn>
                <a:cxn ang="0">
                  <a:pos x="91" y="366"/>
                </a:cxn>
                <a:cxn ang="0">
                  <a:pos x="98" y="396"/>
                </a:cxn>
                <a:cxn ang="0">
                  <a:pos x="111" y="426"/>
                </a:cxn>
                <a:cxn ang="0">
                  <a:pos x="124" y="456"/>
                </a:cxn>
                <a:cxn ang="0">
                  <a:pos x="141" y="486"/>
                </a:cxn>
                <a:cxn ang="0">
                  <a:pos x="161" y="517"/>
                </a:cxn>
              </a:cxnLst>
              <a:rect l="0" t="0" r="r" b="b"/>
              <a:pathLst>
                <a:path w="161" h="517">
                  <a:moveTo>
                    <a:pt x="0" y="0"/>
                  </a:moveTo>
                  <a:lnTo>
                    <a:pt x="20" y="38"/>
                  </a:lnTo>
                  <a:lnTo>
                    <a:pt x="36" y="76"/>
                  </a:lnTo>
                  <a:lnTo>
                    <a:pt x="46" y="111"/>
                  </a:lnTo>
                  <a:lnTo>
                    <a:pt x="56" y="146"/>
                  </a:lnTo>
                  <a:lnTo>
                    <a:pt x="68" y="212"/>
                  </a:lnTo>
                  <a:lnTo>
                    <a:pt x="76" y="275"/>
                  </a:lnTo>
                  <a:lnTo>
                    <a:pt x="81" y="305"/>
                  </a:lnTo>
                  <a:lnTo>
                    <a:pt x="86" y="335"/>
                  </a:lnTo>
                  <a:lnTo>
                    <a:pt x="91" y="366"/>
                  </a:lnTo>
                  <a:lnTo>
                    <a:pt x="98" y="396"/>
                  </a:lnTo>
                  <a:lnTo>
                    <a:pt x="111" y="426"/>
                  </a:lnTo>
                  <a:lnTo>
                    <a:pt x="124" y="456"/>
                  </a:lnTo>
                  <a:lnTo>
                    <a:pt x="141" y="486"/>
                  </a:lnTo>
                  <a:lnTo>
                    <a:pt x="161" y="517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auto">
            <a:xfrm>
              <a:off x="977" y="791"/>
              <a:ext cx="292" cy="148"/>
            </a:xfrm>
            <a:custGeom>
              <a:avLst/>
              <a:gdLst/>
              <a:ahLst/>
              <a:cxnLst>
                <a:cxn ang="0">
                  <a:pos x="292" y="0"/>
                </a:cxn>
                <a:cxn ang="0">
                  <a:pos x="222" y="28"/>
                </a:cxn>
                <a:cxn ang="0">
                  <a:pos x="154" y="50"/>
                </a:cxn>
                <a:cxn ang="0">
                  <a:pos x="118" y="65"/>
                </a:cxn>
                <a:cxn ang="0">
                  <a:pos x="81" y="85"/>
                </a:cxn>
                <a:cxn ang="0">
                  <a:pos x="60" y="98"/>
                </a:cxn>
                <a:cxn ang="0">
                  <a:pos x="43" y="113"/>
                </a:cxn>
                <a:cxn ang="0">
                  <a:pos x="23" y="128"/>
                </a:cxn>
                <a:cxn ang="0">
                  <a:pos x="0" y="148"/>
                </a:cxn>
              </a:cxnLst>
              <a:rect l="0" t="0" r="r" b="b"/>
              <a:pathLst>
                <a:path w="292" h="148">
                  <a:moveTo>
                    <a:pt x="292" y="0"/>
                  </a:moveTo>
                  <a:lnTo>
                    <a:pt x="222" y="28"/>
                  </a:lnTo>
                  <a:lnTo>
                    <a:pt x="154" y="50"/>
                  </a:lnTo>
                  <a:lnTo>
                    <a:pt x="118" y="65"/>
                  </a:lnTo>
                  <a:lnTo>
                    <a:pt x="81" y="85"/>
                  </a:lnTo>
                  <a:lnTo>
                    <a:pt x="60" y="98"/>
                  </a:lnTo>
                  <a:lnTo>
                    <a:pt x="43" y="113"/>
                  </a:lnTo>
                  <a:lnTo>
                    <a:pt x="23" y="128"/>
                  </a:lnTo>
                  <a:lnTo>
                    <a:pt x="0" y="148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37" name="Group 17"/>
          <p:cNvGrpSpPr>
            <a:grpSpLocks/>
          </p:cNvGrpSpPr>
          <p:nvPr/>
        </p:nvGrpSpPr>
        <p:grpSpPr bwMode="auto">
          <a:xfrm>
            <a:off x="5967413" y="2595563"/>
            <a:ext cx="936625" cy="808037"/>
            <a:chOff x="4118" y="1410"/>
            <a:chExt cx="859" cy="741"/>
          </a:xfrm>
        </p:grpSpPr>
        <p:sp>
          <p:nvSpPr>
            <p:cNvPr id="30738" name="Freeform 18"/>
            <p:cNvSpPr>
              <a:spLocks/>
            </p:cNvSpPr>
            <p:nvPr/>
          </p:nvSpPr>
          <p:spPr bwMode="auto">
            <a:xfrm>
              <a:off x="4118" y="1410"/>
              <a:ext cx="859" cy="741"/>
            </a:xfrm>
            <a:custGeom>
              <a:avLst/>
              <a:gdLst/>
              <a:ahLst/>
              <a:cxnLst>
                <a:cxn ang="0">
                  <a:pos x="298" y="0"/>
                </a:cxn>
                <a:cxn ang="0">
                  <a:pos x="421" y="0"/>
                </a:cxn>
                <a:cxn ang="0">
                  <a:pos x="489" y="10"/>
                </a:cxn>
                <a:cxn ang="0">
                  <a:pos x="552" y="23"/>
                </a:cxn>
                <a:cxn ang="0">
                  <a:pos x="610" y="46"/>
                </a:cxn>
                <a:cxn ang="0">
                  <a:pos x="665" y="76"/>
                </a:cxn>
                <a:cxn ang="0">
                  <a:pos x="721" y="114"/>
                </a:cxn>
                <a:cxn ang="0">
                  <a:pos x="771" y="154"/>
                </a:cxn>
                <a:cxn ang="0">
                  <a:pos x="807" y="197"/>
                </a:cxn>
                <a:cxn ang="0">
                  <a:pos x="832" y="245"/>
                </a:cxn>
                <a:cxn ang="0">
                  <a:pos x="849" y="297"/>
                </a:cxn>
                <a:cxn ang="0">
                  <a:pos x="859" y="355"/>
                </a:cxn>
                <a:cxn ang="0">
                  <a:pos x="859" y="418"/>
                </a:cxn>
                <a:cxn ang="0">
                  <a:pos x="852" y="481"/>
                </a:cxn>
                <a:cxn ang="0">
                  <a:pos x="837" y="544"/>
                </a:cxn>
                <a:cxn ang="0">
                  <a:pos x="819" y="597"/>
                </a:cxn>
                <a:cxn ang="0">
                  <a:pos x="796" y="635"/>
                </a:cxn>
                <a:cxn ang="0">
                  <a:pos x="766" y="665"/>
                </a:cxn>
                <a:cxn ang="0">
                  <a:pos x="731" y="690"/>
                </a:cxn>
                <a:cxn ang="0">
                  <a:pos x="691" y="710"/>
                </a:cxn>
                <a:cxn ang="0">
                  <a:pos x="648" y="726"/>
                </a:cxn>
                <a:cxn ang="0">
                  <a:pos x="575" y="738"/>
                </a:cxn>
                <a:cxn ang="0">
                  <a:pos x="469" y="738"/>
                </a:cxn>
                <a:cxn ang="0">
                  <a:pos x="363" y="726"/>
                </a:cxn>
                <a:cxn ang="0">
                  <a:pos x="257" y="700"/>
                </a:cxn>
                <a:cxn ang="0">
                  <a:pos x="164" y="670"/>
                </a:cxn>
                <a:cxn ang="0">
                  <a:pos x="111" y="645"/>
                </a:cxn>
                <a:cxn ang="0">
                  <a:pos x="86" y="622"/>
                </a:cxn>
                <a:cxn ang="0">
                  <a:pos x="63" y="590"/>
                </a:cxn>
                <a:cxn ang="0">
                  <a:pos x="43" y="552"/>
                </a:cxn>
                <a:cxn ang="0">
                  <a:pos x="21" y="484"/>
                </a:cxn>
                <a:cxn ang="0">
                  <a:pos x="3" y="378"/>
                </a:cxn>
                <a:cxn ang="0">
                  <a:pos x="0" y="295"/>
                </a:cxn>
                <a:cxn ang="0">
                  <a:pos x="5" y="242"/>
                </a:cxn>
                <a:cxn ang="0">
                  <a:pos x="18" y="192"/>
                </a:cxn>
                <a:cxn ang="0">
                  <a:pos x="36" y="141"/>
                </a:cxn>
                <a:cxn ang="0">
                  <a:pos x="58" y="99"/>
                </a:cxn>
                <a:cxn ang="0">
                  <a:pos x="91" y="63"/>
                </a:cxn>
                <a:cxn ang="0">
                  <a:pos x="129" y="33"/>
                </a:cxn>
                <a:cxn ang="0">
                  <a:pos x="174" y="13"/>
                </a:cxn>
              </a:cxnLst>
              <a:rect l="0" t="0" r="r" b="b"/>
              <a:pathLst>
                <a:path w="859" h="741">
                  <a:moveTo>
                    <a:pt x="199" y="8"/>
                  </a:moveTo>
                  <a:lnTo>
                    <a:pt x="298" y="0"/>
                  </a:lnTo>
                  <a:lnTo>
                    <a:pt x="383" y="0"/>
                  </a:lnTo>
                  <a:lnTo>
                    <a:pt x="421" y="0"/>
                  </a:lnTo>
                  <a:lnTo>
                    <a:pt x="456" y="5"/>
                  </a:lnTo>
                  <a:lnTo>
                    <a:pt x="489" y="10"/>
                  </a:lnTo>
                  <a:lnTo>
                    <a:pt x="522" y="15"/>
                  </a:lnTo>
                  <a:lnTo>
                    <a:pt x="552" y="23"/>
                  </a:lnTo>
                  <a:lnTo>
                    <a:pt x="582" y="33"/>
                  </a:lnTo>
                  <a:lnTo>
                    <a:pt x="610" y="46"/>
                  </a:lnTo>
                  <a:lnTo>
                    <a:pt x="638" y="61"/>
                  </a:lnTo>
                  <a:lnTo>
                    <a:pt x="665" y="76"/>
                  </a:lnTo>
                  <a:lnTo>
                    <a:pt x="693" y="93"/>
                  </a:lnTo>
                  <a:lnTo>
                    <a:pt x="721" y="114"/>
                  </a:lnTo>
                  <a:lnTo>
                    <a:pt x="751" y="134"/>
                  </a:lnTo>
                  <a:lnTo>
                    <a:pt x="771" y="154"/>
                  </a:lnTo>
                  <a:lnTo>
                    <a:pt x="791" y="174"/>
                  </a:lnTo>
                  <a:lnTo>
                    <a:pt x="807" y="197"/>
                  </a:lnTo>
                  <a:lnTo>
                    <a:pt x="822" y="219"/>
                  </a:lnTo>
                  <a:lnTo>
                    <a:pt x="832" y="245"/>
                  </a:lnTo>
                  <a:lnTo>
                    <a:pt x="842" y="270"/>
                  </a:lnTo>
                  <a:lnTo>
                    <a:pt x="849" y="297"/>
                  </a:lnTo>
                  <a:lnTo>
                    <a:pt x="854" y="328"/>
                  </a:lnTo>
                  <a:lnTo>
                    <a:pt x="859" y="355"/>
                  </a:lnTo>
                  <a:lnTo>
                    <a:pt x="859" y="386"/>
                  </a:lnTo>
                  <a:lnTo>
                    <a:pt x="859" y="418"/>
                  </a:lnTo>
                  <a:lnTo>
                    <a:pt x="857" y="449"/>
                  </a:lnTo>
                  <a:lnTo>
                    <a:pt x="852" y="481"/>
                  </a:lnTo>
                  <a:lnTo>
                    <a:pt x="844" y="511"/>
                  </a:lnTo>
                  <a:lnTo>
                    <a:pt x="837" y="544"/>
                  </a:lnTo>
                  <a:lnTo>
                    <a:pt x="827" y="574"/>
                  </a:lnTo>
                  <a:lnTo>
                    <a:pt x="819" y="597"/>
                  </a:lnTo>
                  <a:lnTo>
                    <a:pt x="809" y="617"/>
                  </a:lnTo>
                  <a:lnTo>
                    <a:pt x="796" y="635"/>
                  </a:lnTo>
                  <a:lnTo>
                    <a:pt x="781" y="653"/>
                  </a:lnTo>
                  <a:lnTo>
                    <a:pt x="766" y="665"/>
                  </a:lnTo>
                  <a:lnTo>
                    <a:pt x="749" y="680"/>
                  </a:lnTo>
                  <a:lnTo>
                    <a:pt x="731" y="690"/>
                  </a:lnTo>
                  <a:lnTo>
                    <a:pt x="713" y="703"/>
                  </a:lnTo>
                  <a:lnTo>
                    <a:pt x="691" y="710"/>
                  </a:lnTo>
                  <a:lnTo>
                    <a:pt x="670" y="718"/>
                  </a:lnTo>
                  <a:lnTo>
                    <a:pt x="648" y="726"/>
                  </a:lnTo>
                  <a:lnTo>
                    <a:pt x="623" y="731"/>
                  </a:lnTo>
                  <a:lnTo>
                    <a:pt x="575" y="738"/>
                  </a:lnTo>
                  <a:lnTo>
                    <a:pt x="522" y="741"/>
                  </a:lnTo>
                  <a:lnTo>
                    <a:pt x="469" y="738"/>
                  </a:lnTo>
                  <a:lnTo>
                    <a:pt x="416" y="733"/>
                  </a:lnTo>
                  <a:lnTo>
                    <a:pt x="363" y="726"/>
                  </a:lnTo>
                  <a:lnTo>
                    <a:pt x="310" y="715"/>
                  </a:lnTo>
                  <a:lnTo>
                    <a:pt x="257" y="700"/>
                  </a:lnTo>
                  <a:lnTo>
                    <a:pt x="209" y="685"/>
                  </a:lnTo>
                  <a:lnTo>
                    <a:pt x="164" y="670"/>
                  </a:lnTo>
                  <a:lnTo>
                    <a:pt x="124" y="653"/>
                  </a:lnTo>
                  <a:lnTo>
                    <a:pt x="111" y="645"/>
                  </a:lnTo>
                  <a:lnTo>
                    <a:pt x="99" y="635"/>
                  </a:lnTo>
                  <a:lnTo>
                    <a:pt x="86" y="622"/>
                  </a:lnTo>
                  <a:lnTo>
                    <a:pt x="73" y="607"/>
                  </a:lnTo>
                  <a:lnTo>
                    <a:pt x="63" y="590"/>
                  </a:lnTo>
                  <a:lnTo>
                    <a:pt x="53" y="572"/>
                  </a:lnTo>
                  <a:lnTo>
                    <a:pt x="43" y="552"/>
                  </a:lnTo>
                  <a:lnTo>
                    <a:pt x="36" y="529"/>
                  </a:lnTo>
                  <a:lnTo>
                    <a:pt x="21" y="484"/>
                  </a:lnTo>
                  <a:lnTo>
                    <a:pt x="8" y="431"/>
                  </a:lnTo>
                  <a:lnTo>
                    <a:pt x="3" y="378"/>
                  </a:lnTo>
                  <a:lnTo>
                    <a:pt x="0" y="323"/>
                  </a:lnTo>
                  <a:lnTo>
                    <a:pt x="0" y="295"/>
                  </a:lnTo>
                  <a:lnTo>
                    <a:pt x="3" y="270"/>
                  </a:lnTo>
                  <a:lnTo>
                    <a:pt x="5" y="242"/>
                  </a:lnTo>
                  <a:lnTo>
                    <a:pt x="10" y="217"/>
                  </a:lnTo>
                  <a:lnTo>
                    <a:pt x="18" y="192"/>
                  </a:lnTo>
                  <a:lnTo>
                    <a:pt x="26" y="166"/>
                  </a:lnTo>
                  <a:lnTo>
                    <a:pt x="36" y="141"/>
                  </a:lnTo>
                  <a:lnTo>
                    <a:pt x="46" y="121"/>
                  </a:lnTo>
                  <a:lnTo>
                    <a:pt x="58" y="99"/>
                  </a:lnTo>
                  <a:lnTo>
                    <a:pt x="73" y="81"/>
                  </a:lnTo>
                  <a:lnTo>
                    <a:pt x="91" y="63"/>
                  </a:lnTo>
                  <a:lnTo>
                    <a:pt x="109" y="48"/>
                  </a:lnTo>
                  <a:lnTo>
                    <a:pt x="129" y="33"/>
                  </a:lnTo>
                  <a:lnTo>
                    <a:pt x="149" y="23"/>
                  </a:lnTo>
                  <a:lnTo>
                    <a:pt x="174" y="13"/>
                  </a:lnTo>
                  <a:lnTo>
                    <a:pt x="199" y="8"/>
                  </a:lnTo>
                  <a:close/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auto">
            <a:xfrm>
              <a:off x="4441" y="1579"/>
              <a:ext cx="181" cy="433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128" y="35"/>
                </a:cxn>
                <a:cxn ang="0">
                  <a:pos x="85" y="68"/>
                </a:cxn>
                <a:cxn ang="0">
                  <a:pos x="68" y="83"/>
                </a:cxn>
                <a:cxn ang="0">
                  <a:pos x="53" y="101"/>
                </a:cxn>
                <a:cxn ang="0">
                  <a:pos x="40" y="116"/>
                </a:cxn>
                <a:cxn ang="0">
                  <a:pos x="28" y="128"/>
                </a:cxn>
                <a:cxn ang="0">
                  <a:pos x="20" y="144"/>
                </a:cxn>
                <a:cxn ang="0">
                  <a:pos x="12" y="156"/>
                </a:cxn>
                <a:cxn ang="0">
                  <a:pos x="7" y="171"/>
                </a:cxn>
                <a:cxn ang="0">
                  <a:pos x="2" y="184"/>
                </a:cxn>
                <a:cxn ang="0">
                  <a:pos x="0" y="196"/>
                </a:cxn>
                <a:cxn ang="0">
                  <a:pos x="0" y="209"/>
                </a:cxn>
                <a:cxn ang="0">
                  <a:pos x="0" y="222"/>
                </a:cxn>
                <a:cxn ang="0">
                  <a:pos x="2" y="234"/>
                </a:cxn>
                <a:cxn ang="0">
                  <a:pos x="10" y="259"/>
                </a:cxn>
                <a:cxn ang="0">
                  <a:pos x="20" y="282"/>
                </a:cxn>
                <a:cxn ang="0">
                  <a:pos x="33" y="307"/>
                </a:cxn>
                <a:cxn ang="0">
                  <a:pos x="48" y="330"/>
                </a:cxn>
                <a:cxn ang="0">
                  <a:pos x="83" y="380"/>
                </a:cxn>
                <a:cxn ang="0">
                  <a:pos x="113" y="433"/>
                </a:cxn>
              </a:cxnLst>
              <a:rect l="0" t="0" r="r" b="b"/>
              <a:pathLst>
                <a:path w="181" h="433">
                  <a:moveTo>
                    <a:pt x="181" y="0"/>
                  </a:moveTo>
                  <a:lnTo>
                    <a:pt x="128" y="35"/>
                  </a:lnTo>
                  <a:lnTo>
                    <a:pt x="85" y="68"/>
                  </a:lnTo>
                  <a:lnTo>
                    <a:pt x="68" y="83"/>
                  </a:lnTo>
                  <a:lnTo>
                    <a:pt x="53" y="101"/>
                  </a:lnTo>
                  <a:lnTo>
                    <a:pt x="40" y="116"/>
                  </a:lnTo>
                  <a:lnTo>
                    <a:pt x="28" y="128"/>
                  </a:lnTo>
                  <a:lnTo>
                    <a:pt x="20" y="144"/>
                  </a:lnTo>
                  <a:lnTo>
                    <a:pt x="12" y="156"/>
                  </a:lnTo>
                  <a:lnTo>
                    <a:pt x="7" y="171"/>
                  </a:lnTo>
                  <a:lnTo>
                    <a:pt x="2" y="184"/>
                  </a:lnTo>
                  <a:lnTo>
                    <a:pt x="0" y="196"/>
                  </a:lnTo>
                  <a:lnTo>
                    <a:pt x="0" y="209"/>
                  </a:lnTo>
                  <a:lnTo>
                    <a:pt x="0" y="222"/>
                  </a:lnTo>
                  <a:lnTo>
                    <a:pt x="2" y="234"/>
                  </a:lnTo>
                  <a:lnTo>
                    <a:pt x="10" y="259"/>
                  </a:lnTo>
                  <a:lnTo>
                    <a:pt x="20" y="282"/>
                  </a:lnTo>
                  <a:lnTo>
                    <a:pt x="33" y="307"/>
                  </a:lnTo>
                  <a:lnTo>
                    <a:pt x="48" y="330"/>
                  </a:lnTo>
                  <a:lnTo>
                    <a:pt x="83" y="380"/>
                  </a:lnTo>
                  <a:lnTo>
                    <a:pt x="113" y="433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auto">
            <a:xfrm>
              <a:off x="4390" y="1556"/>
              <a:ext cx="104" cy="459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63" y="28"/>
                </a:cxn>
                <a:cxn ang="0">
                  <a:pos x="89" y="53"/>
                </a:cxn>
                <a:cxn ang="0">
                  <a:pos x="94" y="61"/>
                </a:cxn>
                <a:cxn ang="0">
                  <a:pos x="99" y="68"/>
                </a:cxn>
                <a:cxn ang="0">
                  <a:pos x="101" y="76"/>
                </a:cxn>
                <a:cxn ang="0">
                  <a:pos x="104" y="86"/>
                </a:cxn>
                <a:cxn ang="0">
                  <a:pos x="104" y="96"/>
                </a:cxn>
                <a:cxn ang="0">
                  <a:pos x="101" y="106"/>
                </a:cxn>
                <a:cxn ang="0">
                  <a:pos x="96" y="116"/>
                </a:cxn>
                <a:cxn ang="0">
                  <a:pos x="91" y="126"/>
                </a:cxn>
                <a:cxn ang="0">
                  <a:pos x="76" y="151"/>
                </a:cxn>
                <a:cxn ang="0">
                  <a:pos x="66" y="174"/>
                </a:cxn>
                <a:cxn ang="0">
                  <a:pos x="58" y="199"/>
                </a:cxn>
                <a:cxn ang="0">
                  <a:pos x="56" y="222"/>
                </a:cxn>
                <a:cxn ang="0">
                  <a:pos x="58" y="250"/>
                </a:cxn>
                <a:cxn ang="0">
                  <a:pos x="63" y="277"/>
                </a:cxn>
                <a:cxn ang="0">
                  <a:pos x="71" y="308"/>
                </a:cxn>
                <a:cxn ang="0">
                  <a:pos x="84" y="340"/>
                </a:cxn>
                <a:cxn ang="0">
                  <a:pos x="89" y="350"/>
                </a:cxn>
                <a:cxn ang="0">
                  <a:pos x="89" y="360"/>
                </a:cxn>
                <a:cxn ang="0">
                  <a:pos x="86" y="368"/>
                </a:cxn>
                <a:cxn ang="0">
                  <a:pos x="84" y="376"/>
                </a:cxn>
                <a:cxn ang="0">
                  <a:pos x="76" y="391"/>
                </a:cxn>
                <a:cxn ang="0">
                  <a:pos x="61" y="403"/>
                </a:cxn>
                <a:cxn ang="0">
                  <a:pos x="28" y="431"/>
                </a:cxn>
                <a:cxn ang="0">
                  <a:pos x="0" y="459"/>
                </a:cxn>
              </a:cxnLst>
              <a:rect l="0" t="0" r="r" b="b"/>
              <a:pathLst>
                <a:path w="104" h="459">
                  <a:moveTo>
                    <a:pt x="43" y="0"/>
                  </a:moveTo>
                  <a:lnTo>
                    <a:pt x="63" y="28"/>
                  </a:lnTo>
                  <a:lnTo>
                    <a:pt x="89" y="53"/>
                  </a:lnTo>
                  <a:lnTo>
                    <a:pt x="94" y="61"/>
                  </a:lnTo>
                  <a:lnTo>
                    <a:pt x="99" y="68"/>
                  </a:lnTo>
                  <a:lnTo>
                    <a:pt x="101" y="76"/>
                  </a:lnTo>
                  <a:lnTo>
                    <a:pt x="104" y="86"/>
                  </a:lnTo>
                  <a:lnTo>
                    <a:pt x="104" y="96"/>
                  </a:lnTo>
                  <a:lnTo>
                    <a:pt x="101" y="106"/>
                  </a:lnTo>
                  <a:lnTo>
                    <a:pt x="96" y="116"/>
                  </a:lnTo>
                  <a:lnTo>
                    <a:pt x="91" y="126"/>
                  </a:lnTo>
                  <a:lnTo>
                    <a:pt x="76" y="151"/>
                  </a:lnTo>
                  <a:lnTo>
                    <a:pt x="66" y="174"/>
                  </a:lnTo>
                  <a:lnTo>
                    <a:pt x="58" y="199"/>
                  </a:lnTo>
                  <a:lnTo>
                    <a:pt x="56" y="222"/>
                  </a:lnTo>
                  <a:lnTo>
                    <a:pt x="58" y="250"/>
                  </a:lnTo>
                  <a:lnTo>
                    <a:pt x="63" y="277"/>
                  </a:lnTo>
                  <a:lnTo>
                    <a:pt x="71" y="308"/>
                  </a:lnTo>
                  <a:lnTo>
                    <a:pt x="84" y="340"/>
                  </a:lnTo>
                  <a:lnTo>
                    <a:pt x="89" y="350"/>
                  </a:lnTo>
                  <a:lnTo>
                    <a:pt x="89" y="360"/>
                  </a:lnTo>
                  <a:lnTo>
                    <a:pt x="86" y="368"/>
                  </a:lnTo>
                  <a:lnTo>
                    <a:pt x="84" y="376"/>
                  </a:lnTo>
                  <a:lnTo>
                    <a:pt x="76" y="391"/>
                  </a:lnTo>
                  <a:lnTo>
                    <a:pt x="61" y="403"/>
                  </a:lnTo>
                  <a:lnTo>
                    <a:pt x="28" y="431"/>
                  </a:lnTo>
                  <a:lnTo>
                    <a:pt x="0" y="459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42" name="Group 22"/>
          <p:cNvGrpSpPr>
            <a:grpSpLocks/>
          </p:cNvGrpSpPr>
          <p:nvPr/>
        </p:nvGrpSpPr>
        <p:grpSpPr bwMode="auto">
          <a:xfrm>
            <a:off x="5797550" y="3368675"/>
            <a:ext cx="854075" cy="863600"/>
            <a:chOff x="3962" y="2120"/>
            <a:chExt cx="784" cy="791"/>
          </a:xfrm>
        </p:grpSpPr>
        <p:sp>
          <p:nvSpPr>
            <p:cNvPr id="30743" name="Freeform 23"/>
            <p:cNvSpPr>
              <a:spLocks/>
            </p:cNvSpPr>
            <p:nvPr/>
          </p:nvSpPr>
          <p:spPr bwMode="auto">
            <a:xfrm>
              <a:off x="3962" y="2120"/>
              <a:ext cx="784" cy="791"/>
            </a:xfrm>
            <a:custGeom>
              <a:avLst/>
              <a:gdLst/>
              <a:ahLst/>
              <a:cxnLst>
                <a:cxn ang="0">
                  <a:pos x="388" y="11"/>
                </a:cxn>
                <a:cxn ang="0">
                  <a:pos x="474" y="28"/>
                </a:cxn>
                <a:cxn ang="0">
                  <a:pos x="547" y="51"/>
                </a:cxn>
                <a:cxn ang="0">
                  <a:pos x="610" y="79"/>
                </a:cxn>
                <a:cxn ang="0">
                  <a:pos x="660" y="111"/>
                </a:cxn>
                <a:cxn ang="0">
                  <a:pos x="703" y="154"/>
                </a:cxn>
                <a:cxn ang="0">
                  <a:pos x="733" y="207"/>
                </a:cxn>
                <a:cxn ang="0">
                  <a:pos x="758" y="267"/>
                </a:cxn>
                <a:cxn ang="0">
                  <a:pos x="774" y="333"/>
                </a:cxn>
                <a:cxn ang="0">
                  <a:pos x="781" y="393"/>
                </a:cxn>
                <a:cxn ang="0">
                  <a:pos x="784" y="456"/>
                </a:cxn>
                <a:cxn ang="0">
                  <a:pos x="779" y="519"/>
                </a:cxn>
                <a:cxn ang="0">
                  <a:pos x="766" y="582"/>
                </a:cxn>
                <a:cxn ang="0">
                  <a:pos x="743" y="638"/>
                </a:cxn>
                <a:cxn ang="0">
                  <a:pos x="711" y="690"/>
                </a:cxn>
                <a:cxn ang="0">
                  <a:pos x="665" y="733"/>
                </a:cxn>
                <a:cxn ang="0">
                  <a:pos x="617" y="761"/>
                </a:cxn>
                <a:cxn ang="0">
                  <a:pos x="577" y="779"/>
                </a:cxn>
                <a:cxn ang="0">
                  <a:pos x="537" y="789"/>
                </a:cxn>
                <a:cxn ang="0">
                  <a:pos x="496" y="791"/>
                </a:cxn>
                <a:cxn ang="0">
                  <a:pos x="436" y="789"/>
                </a:cxn>
                <a:cxn ang="0">
                  <a:pos x="358" y="766"/>
                </a:cxn>
                <a:cxn ang="0">
                  <a:pos x="282" y="731"/>
                </a:cxn>
                <a:cxn ang="0">
                  <a:pos x="214" y="680"/>
                </a:cxn>
                <a:cxn ang="0">
                  <a:pos x="151" y="622"/>
                </a:cxn>
                <a:cxn ang="0">
                  <a:pos x="96" y="559"/>
                </a:cxn>
                <a:cxn ang="0">
                  <a:pos x="56" y="504"/>
                </a:cxn>
                <a:cxn ang="0">
                  <a:pos x="30" y="456"/>
                </a:cxn>
                <a:cxn ang="0">
                  <a:pos x="13" y="406"/>
                </a:cxn>
                <a:cxn ang="0">
                  <a:pos x="3" y="358"/>
                </a:cxn>
                <a:cxn ang="0">
                  <a:pos x="0" y="313"/>
                </a:cxn>
                <a:cxn ang="0">
                  <a:pos x="3" y="265"/>
                </a:cxn>
                <a:cxn ang="0">
                  <a:pos x="10" y="222"/>
                </a:cxn>
                <a:cxn ang="0">
                  <a:pos x="25" y="179"/>
                </a:cxn>
                <a:cxn ang="0">
                  <a:pos x="46" y="141"/>
                </a:cxn>
                <a:cxn ang="0">
                  <a:pos x="71" y="106"/>
                </a:cxn>
                <a:cxn ang="0">
                  <a:pos x="101" y="76"/>
                </a:cxn>
                <a:cxn ang="0">
                  <a:pos x="136" y="48"/>
                </a:cxn>
                <a:cxn ang="0">
                  <a:pos x="174" y="28"/>
                </a:cxn>
                <a:cxn ang="0">
                  <a:pos x="219" y="13"/>
                </a:cxn>
                <a:cxn ang="0">
                  <a:pos x="265" y="3"/>
                </a:cxn>
                <a:cxn ang="0">
                  <a:pos x="315" y="0"/>
                </a:cxn>
              </a:cxnLst>
              <a:rect l="0" t="0" r="r" b="b"/>
              <a:pathLst>
                <a:path w="784" h="791">
                  <a:moveTo>
                    <a:pt x="340" y="3"/>
                  </a:moveTo>
                  <a:lnTo>
                    <a:pt x="388" y="11"/>
                  </a:lnTo>
                  <a:lnTo>
                    <a:pt x="433" y="18"/>
                  </a:lnTo>
                  <a:lnTo>
                    <a:pt x="474" y="28"/>
                  </a:lnTo>
                  <a:lnTo>
                    <a:pt x="512" y="38"/>
                  </a:lnTo>
                  <a:lnTo>
                    <a:pt x="547" y="51"/>
                  </a:lnTo>
                  <a:lnTo>
                    <a:pt x="580" y="63"/>
                  </a:lnTo>
                  <a:lnTo>
                    <a:pt x="610" y="79"/>
                  </a:lnTo>
                  <a:lnTo>
                    <a:pt x="638" y="94"/>
                  </a:lnTo>
                  <a:lnTo>
                    <a:pt x="660" y="111"/>
                  </a:lnTo>
                  <a:lnTo>
                    <a:pt x="683" y="131"/>
                  </a:lnTo>
                  <a:lnTo>
                    <a:pt x="703" y="154"/>
                  </a:lnTo>
                  <a:lnTo>
                    <a:pt x="721" y="179"/>
                  </a:lnTo>
                  <a:lnTo>
                    <a:pt x="733" y="207"/>
                  </a:lnTo>
                  <a:lnTo>
                    <a:pt x="748" y="235"/>
                  </a:lnTo>
                  <a:lnTo>
                    <a:pt x="758" y="267"/>
                  </a:lnTo>
                  <a:lnTo>
                    <a:pt x="766" y="303"/>
                  </a:lnTo>
                  <a:lnTo>
                    <a:pt x="774" y="333"/>
                  </a:lnTo>
                  <a:lnTo>
                    <a:pt x="779" y="363"/>
                  </a:lnTo>
                  <a:lnTo>
                    <a:pt x="781" y="393"/>
                  </a:lnTo>
                  <a:lnTo>
                    <a:pt x="784" y="424"/>
                  </a:lnTo>
                  <a:lnTo>
                    <a:pt x="784" y="456"/>
                  </a:lnTo>
                  <a:lnTo>
                    <a:pt x="784" y="489"/>
                  </a:lnTo>
                  <a:lnTo>
                    <a:pt x="779" y="519"/>
                  </a:lnTo>
                  <a:lnTo>
                    <a:pt x="774" y="552"/>
                  </a:lnTo>
                  <a:lnTo>
                    <a:pt x="766" y="582"/>
                  </a:lnTo>
                  <a:lnTo>
                    <a:pt x="756" y="610"/>
                  </a:lnTo>
                  <a:lnTo>
                    <a:pt x="743" y="638"/>
                  </a:lnTo>
                  <a:lnTo>
                    <a:pt x="728" y="665"/>
                  </a:lnTo>
                  <a:lnTo>
                    <a:pt x="711" y="690"/>
                  </a:lnTo>
                  <a:lnTo>
                    <a:pt x="690" y="713"/>
                  </a:lnTo>
                  <a:lnTo>
                    <a:pt x="665" y="733"/>
                  </a:lnTo>
                  <a:lnTo>
                    <a:pt x="640" y="751"/>
                  </a:lnTo>
                  <a:lnTo>
                    <a:pt x="617" y="761"/>
                  </a:lnTo>
                  <a:lnTo>
                    <a:pt x="597" y="771"/>
                  </a:lnTo>
                  <a:lnTo>
                    <a:pt x="577" y="779"/>
                  </a:lnTo>
                  <a:lnTo>
                    <a:pt x="557" y="784"/>
                  </a:lnTo>
                  <a:lnTo>
                    <a:pt x="537" y="789"/>
                  </a:lnTo>
                  <a:lnTo>
                    <a:pt x="517" y="791"/>
                  </a:lnTo>
                  <a:lnTo>
                    <a:pt x="496" y="791"/>
                  </a:lnTo>
                  <a:lnTo>
                    <a:pt x="476" y="791"/>
                  </a:lnTo>
                  <a:lnTo>
                    <a:pt x="436" y="789"/>
                  </a:lnTo>
                  <a:lnTo>
                    <a:pt x="396" y="779"/>
                  </a:lnTo>
                  <a:lnTo>
                    <a:pt x="358" y="766"/>
                  </a:lnTo>
                  <a:lnTo>
                    <a:pt x="320" y="751"/>
                  </a:lnTo>
                  <a:lnTo>
                    <a:pt x="282" y="731"/>
                  </a:lnTo>
                  <a:lnTo>
                    <a:pt x="247" y="708"/>
                  </a:lnTo>
                  <a:lnTo>
                    <a:pt x="214" y="680"/>
                  </a:lnTo>
                  <a:lnTo>
                    <a:pt x="182" y="653"/>
                  </a:lnTo>
                  <a:lnTo>
                    <a:pt x="151" y="622"/>
                  </a:lnTo>
                  <a:lnTo>
                    <a:pt x="124" y="592"/>
                  </a:lnTo>
                  <a:lnTo>
                    <a:pt x="96" y="559"/>
                  </a:lnTo>
                  <a:lnTo>
                    <a:pt x="73" y="527"/>
                  </a:lnTo>
                  <a:lnTo>
                    <a:pt x="56" y="504"/>
                  </a:lnTo>
                  <a:lnTo>
                    <a:pt x="43" y="479"/>
                  </a:lnTo>
                  <a:lnTo>
                    <a:pt x="30" y="456"/>
                  </a:lnTo>
                  <a:lnTo>
                    <a:pt x="23" y="431"/>
                  </a:lnTo>
                  <a:lnTo>
                    <a:pt x="13" y="406"/>
                  </a:lnTo>
                  <a:lnTo>
                    <a:pt x="8" y="383"/>
                  </a:lnTo>
                  <a:lnTo>
                    <a:pt x="3" y="358"/>
                  </a:lnTo>
                  <a:lnTo>
                    <a:pt x="0" y="335"/>
                  </a:lnTo>
                  <a:lnTo>
                    <a:pt x="0" y="313"/>
                  </a:lnTo>
                  <a:lnTo>
                    <a:pt x="0" y="288"/>
                  </a:lnTo>
                  <a:lnTo>
                    <a:pt x="3" y="265"/>
                  </a:lnTo>
                  <a:lnTo>
                    <a:pt x="5" y="242"/>
                  </a:lnTo>
                  <a:lnTo>
                    <a:pt x="10" y="222"/>
                  </a:lnTo>
                  <a:lnTo>
                    <a:pt x="18" y="199"/>
                  </a:lnTo>
                  <a:lnTo>
                    <a:pt x="25" y="179"/>
                  </a:lnTo>
                  <a:lnTo>
                    <a:pt x="35" y="162"/>
                  </a:lnTo>
                  <a:lnTo>
                    <a:pt x="46" y="141"/>
                  </a:lnTo>
                  <a:lnTo>
                    <a:pt x="58" y="124"/>
                  </a:lnTo>
                  <a:lnTo>
                    <a:pt x="71" y="106"/>
                  </a:lnTo>
                  <a:lnTo>
                    <a:pt x="86" y="91"/>
                  </a:lnTo>
                  <a:lnTo>
                    <a:pt x="101" y="76"/>
                  </a:lnTo>
                  <a:lnTo>
                    <a:pt x="119" y="61"/>
                  </a:lnTo>
                  <a:lnTo>
                    <a:pt x="136" y="48"/>
                  </a:lnTo>
                  <a:lnTo>
                    <a:pt x="154" y="38"/>
                  </a:lnTo>
                  <a:lnTo>
                    <a:pt x="174" y="28"/>
                  </a:lnTo>
                  <a:lnTo>
                    <a:pt x="197" y="21"/>
                  </a:lnTo>
                  <a:lnTo>
                    <a:pt x="219" y="13"/>
                  </a:lnTo>
                  <a:lnTo>
                    <a:pt x="242" y="8"/>
                  </a:lnTo>
                  <a:lnTo>
                    <a:pt x="265" y="3"/>
                  </a:lnTo>
                  <a:lnTo>
                    <a:pt x="290" y="0"/>
                  </a:lnTo>
                  <a:lnTo>
                    <a:pt x="315" y="0"/>
                  </a:lnTo>
                  <a:lnTo>
                    <a:pt x="340" y="3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44" name="Freeform 24"/>
            <p:cNvSpPr>
              <a:spLocks/>
            </p:cNvSpPr>
            <p:nvPr/>
          </p:nvSpPr>
          <p:spPr bwMode="auto">
            <a:xfrm>
              <a:off x="4242" y="2347"/>
              <a:ext cx="267" cy="363"/>
            </a:xfrm>
            <a:custGeom>
              <a:avLst/>
              <a:gdLst/>
              <a:ahLst/>
              <a:cxnLst>
                <a:cxn ang="0">
                  <a:pos x="267" y="0"/>
                </a:cxn>
                <a:cxn ang="0">
                  <a:pos x="204" y="10"/>
                </a:cxn>
                <a:cxn ang="0">
                  <a:pos x="151" y="23"/>
                </a:cxn>
                <a:cxn ang="0">
                  <a:pos x="128" y="28"/>
                </a:cxn>
                <a:cxn ang="0">
                  <a:pos x="108" y="35"/>
                </a:cxn>
                <a:cxn ang="0">
                  <a:pos x="91" y="43"/>
                </a:cxn>
                <a:cxn ang="0">
                  <a:pos x="73" y="53"/>
                </a:cxn>
                <a:cxn ang="0">
                  <a:pos x="58" y="61"/>
                </a:cxn>
                <a:cxn ang="0">
                  <a:pos x="45" y="71"/>
                </a:cxn>
                <a:cxn ang="0">
                  <a:pos x="35" y="81"/>
                </a:cxn>
                <a:cxn ang="0">
                  <a:pos x="28" y="91"/>
                </a:cxn>
                <a:cxn ang="0">
                  <a:pos x="20" y="101"/>
                </a:cxn>
                <a:cxn ang="0">
                  <a:pos x="12" y="113"/>
                </a:cxn>
                <a:cxn ang="0">
                  <a:pos x="7" y="123"/>
                </a:cxn>
                <a:cxn ang="0">
                  <a:pos x="5" y="136"/>
                </a:cxn>
                <a:cxn ang="0">
                  <a:pos x="0" y="161"/>
                </a:cxn>
                <a:cxn ang="0">
                  <a:pos x="0" y="189"/>
                </a:cxn>
                <a:cxn ang="0">
                  <a:pos x="2" y="214"/>
                </a:cxn>
                <a:cxn ang="0">
                  <a:pos x="5" y="244"/>
                </a:cxn>
                <a:cxn ang="0">
                  <a:pos x="15" y="302"/>
                </a:cxn>
                <a:cxn ang="0">
                  <a:pos x="20" y="363"/>
                </a:cxn>
              </a:cxnLst>
              <a:rect l="0" t="0" r="r" b="b"/>
              <a:pathLst>
                <a:path w="267" h="363">
                  <a:moveTo>
                    <a:pt x="267" y="0"/>
                  </a:moveTo>
                  <a:lnTo>
                    <a:pt x="204" y="10"/>
                  </a:lnTo>
                  <a:lnTo>
                    <a:pt x="151" y="23"/>
                  </a:lnTo>
                  <a:lnTo>
                    <a:pt x="128" y="28"/>
                  </a:lnTo>
                  <a:lnTo>
                    <a:pt x="108" y="35"/>
                  </a:lnTo>
                  <a:lnTo>
                    <a:pt x="91" y="43"/>
                  </a:lnTo>
                  <a:lnTo>
                    <a:pt x="73" y="53"/>
                  </a:lnTo>
                  <a:lnTo>
                    <a:pt x="58" y="61"/>
                  </a:lnTo>
                  <a:lnTo>
                    <a:pt x="45" y="71"/>
                  </a:lnTo>
                  <a:lnTo>
                    <a:pt x="35" y="81"/>
                  </a:lnTo>
                  <a:lnTo>
                    <a:pt x="28" y="91"/>
                  </a:lnTo>
                  <a:lnTo>
                    <a:pt x="20" y="101"/>
                  </a:lnTo>
                  <a:lnTo>
                    <a:pt x="12" y="113"/>
                  </a:lnTo>
                  <a:lnTo>
                    <a:pt x="7" y="123"/>
                  </a:lnTo>
                  <a:lnTo>
                    <a:pt x="5" y="136"/>
                  </a:lnTo>
                  <a:lnTo>
                    <a:pt x="0" y="161"/>
                  </a:lnTo>
                  <a:lnTo>
                    <a:pt x="0" y="189"/>
                  </a:lnTo>
                  <a:lnTo>
                    <a:pt x="2" y="214"/>
                  </a:lnTo>
                  <a:lnTo>
                    <a:pt x="5" y="244"/>
                  </a:lnTo>
                  <a:lnTo>
                    <a:pt x="15" y="302"/>
                  </a:lnTo>
                  <a:lnTo>
                    <a:pt x="20" y="363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45" name="Freeform 25"/>
            <p:cNvSpPr>
              <a:spLocks/>
            </p:cNvSpPr>
            <p:nvPr/>
          </p:nvSpPr>
          <p:spPr bwMode="auto">
            <a:xfrm>
              <a:off x="4111" y="2246"/>
              <a:ext cx="257" cy="396"/>
            </a:xfrm>
            <a:custGeom>
              <a:avLst/>
              <a:gdLst/>
              <a:ahLst/>
              <a:cxnLst>
                <a:cxn ang="0">
                  <a:pos x="237" y="0"/>
                </a:cxn>
                <a:cxn ang="0">
                  <a:pos x="244" y="33"/>
                </a:cxn>
                <a:cxn ang="0">
                  <a:pos x="254" y="68"/>
                </a:cxn>
                <a:cxn ang="0">
                  <a:pos x="257" y="78"/>
                </a:cxn>
                <a:cxn ang="0">
                  <a:pos x="257" y="86"/>
                </a:cxn>
                <a:cxn ang="0">
                  <a:pos x="257" y="94"/>
                </a:cxn>
                <a:cxn ang="0">
                  <a:pos x="254" y="104"/>
                </a:cxn>
                <a:cxn ang="0">
                  <a:pos x="249" y="111"/>
                </a:cxn>
                <a:cxn ang="0">
                  <a:pos x="244" y="119"/>
                </a:cxn>
                <a:cxn ang="0">
                  <a:pos x="234" y="129"/>
                </a:cxn>
                <a:cxn ang="0">
                  <a:pos x="224" y="136"/>
                </a:cxn>
                <a:cxn ang="0">
                  <a:pos x="201" y="151"/>
                </a:cxn>
                <a:cxn ang="0">
                  <a:pos x="181" y="169"/>
                </a:cxn>
                <a:cxn ang="0">
                  <a:pos x="166" y="187"/>
                </a:cxn>
                <a:cxn ang="0">
                  <a:pos x="153" y="207"/>
                </a:cxn>
                <a:cxn ang="0">
                  <a:pos x="143" y="232"/>
                </a:cxn>
                <a:cxn ang="0">
                  <a:pos x="136" y="257"/>
                </a:cxn>
                <a:cxn ang="0">
                  <a:pos x="131" y="290"/>
                </a:cxn>
                <a:cxn ang="0">
                  <a:pos x="128" y="325"/>
                </a:cxn>
                <a:cxn ang="0">
                  <a:pos x="126" y="335"/>
                </a:cxn>
                <a:cxn ang="0">
                  <a:pos x="123" y="345"/>
                </a:cxn>
                <a:cxn ang="0">
                  <a:pos x="118" y="350"/>
                </a:cxn>
                <a:cxn ang="0">
                  <a:pos x="113" y="358"/>
                </a:cxn>
                <a:cxn ang="0">
                  <a:pos x="98" y="365"/>
                </a:cxn>
                <a:cxn ang="0">
                  <a:pos x="80" y="373"/>
                </a:cxn>
                <a:cxn ang="0">
                  <a:pos x="38" y="383"/>
                </a:cxn>
                <a:cxn ang="0">
                  <a:pos x="0" y="396"/>
                </a:cxn>
              </a:cxnLst>
              <a:rect l="0" t="0" r="r" b="b"/>
              <a:pathLst>
                <a:path w="257" h="396">
                  <a:moveTo>
                    <a:pt x="237" y="0"/>
                  </a:moveTo>
                  <a:lnTo>
                    <a:pt x="244" y="33"/>
                  </a:lnTo>
                  <a:lnTo>
                    <a:pt x="254" y="68"/>
                  </a:lnTo>
                  <a:lnTo>
                    <a:pt x="257" y="78"/>
                  </a:lnTo>
                  <a:lnTo>
                    <a:pt x="257" y="86"/>
                  </a:lnTo>
                  <a:lnTo>
                    <a:pt x="257" y="94"/>
                  </a:lnTo>
                  <a:lnTo>
                    <a:pt x="254" y="104"/>
                  </a:lnTo>
                  <a:lnTo>
                    <a:pt x="249" y="111"/>
                  </a:lnTo>
                  <a:lnTo>
                    <a:pt x="244" y="119"/>
                  </a:lnTo>
                  <a:lnTo>
                    <a:pt x="234" y="129"/>
                  </a:lnTo>
                  <a:lnTo>
                    <a:pt x="224" y="136"/>
                  </a:lnTo>
                  <a:lnTo>
                    <a:pt x="201" y="151"/>
                  </a:lnTo>
                  <a:lnTo>
                    <a:pt x="181" y="169"/>
                  </a:lnTo>
                  <a:lnTo>
                    <a:pt x="166" y="187"/>
                  </a:lnTo>
                  <a:lnTo>
                    <a:pt x="153" y="207"/>
                  </a:lnTo>
                  <a:lnTo>
                    <a:pt x="143" y="232"/>
                  </a:lnTo>
                  <a:lnTo>
                    <a:pt x="136" y="257"/>
                  </a:lnTo>
                  <a:lnTo>
                    <a:pt x="131" y="290"/>
                  </a:lnTo>
                  <a:lnTo>
                    <a:pt x="128" y="325"/>
                  </a:lnTo>
                  <a:lnTo>
                    <a:pt x="126" y="335"/>
                  </a:lnTo>
                  <a:lnTo>
                    <a:pt x="123" y="345"/>
                  </a:lnTo>
                  <a:lnTo>
                    <a:pt x="118" y="350"/>
                  </a:lnTo>
                  <a:lnTo>
                    <a:pt x="113" y="358"/>
                  </a:lnTo>
                  <a:lnTo>
                    <a:pt x="98" y="365"/>
                  </a:lnTo>
                  <a:lnTo>
                    <a:pt x="80" y="373"/>
                  </a:lnTo>
                  <a:lnTo>
                    <a:pt x="38" y="383"/>
                  </a:lnTo>
                  <a:lnTo>
                    <a:pt x="0" y="396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46" name="Group 26"/>
          <p:cNvGrpSpPr>
            <a:grpSpLocks/>
          </p:cNvGrpSpPr>
          <p:nvPr/>
        </p:nvGrpSpPr>
        <p:grpSpPr bwMode="auto">
          <a:xfrm>
            <a:off x="2555875" y="3490913"/>
            <a:ext cx="896938" cy="873125"/>
            <a:chOff x="1017" y="2259"/>
            <a:chExt cx="794" cy="773"/>
          </a:xfrm>
        </p:grpSpPr>
        <p:sp>
          <p:nvSpPr>
            <p:cNvPr id="30747" name="Freeform 27"/>
            <p:cNvSpPr>
              <a:spLocks/>
            </p:cNvSpPr>
            <p:nvPr/>
          </p:nvSpPr>
          <p:spPr bwMode="auto">
            <a:xfrm>
              <a:off x="1017" y="2259"/>
              <a:ext cx="794" cy="773"/>
            </a:xfrm>
            <a:custGeom>
              <a:avLst/>
              <a:gdLst/>
              <a:ahLst/>
              <a:cxnLst>
                <a:cxn ang="0">
                  <a:pos x="733" y="519"/>
                </a:cxn>
                <a:cxn ang="0">
                  <a:pos x="688" y="592"/>
                </a:cxn>
                <a:cxn ang="0">
                  <a:pos x="638" y="652"/>
                </a:cxn>
                <a:cxn ang="0">
                  <a:pos x="590" y="700"/>
                </a:cxn>
                <a:cxn ang="0">
                  <a:pos x="537" y="735"/>
                </a:cxn>
                <a:cxn ang="0">
                  <a:pos x="481" y="758"/>
                </a:cxn>
                <a:cxn ang="0">
                  <a:pos x="421" y="771"/>
                </a:cxn>
                <a:cxn ang="0">
                  <a:pos x="353" y="771"/>
                </a:cxn>
                <a:cxn ang="0">
                  <a:pos x="290" y="760"/>
                </a:cxn>
                <a:cxn ang="0">
                  <a:pos x="235" y="745"/>
                </a:cxn>
                <a:cxn ang="0">
                  <a:pos x="182" y="723"/>
                </a:cxn>
                <a:cxn ang="0">
                  <a:pos x="134" y="692"/>
                </a:cxn>
                <a:cxn ang="0">
                  <a:pos x="94" y="657"/>
                </a:cxn>
                <a:cxn ang="0">
                  <a:pos x="58" y="612"/>
                </a:cxn>
                <a:cxn ang="0">
                  <a:pos x="31" y="562"/>
                </a:cxn>
                <a:cxn ang="0">
                  <a:pos x="10" y="501"/>
                </a:cxn>
                <a:cxn ang="0">
                  <a:pos x="0" y="423"/>
                </a:cxn>
                <a:cxn ang="0">
                  <a:pos x="5" y="340"/>
                </a:cxn>
                <a:cxn ang="0">
                  <a:pos x="28" y="264"/>
                </a:cxn>
                <a:cxn ang="0">
                  <a:pos x="66" y="196"/>
                </a:cxn>
                <a:cxn ang="0">
                  <a:pos x="116" y="138"/>
                </a:cxn>
                <a:cxn ang="0">
                  <a:pos x="177" y="91"/>
                </a:cxn>
                <a:cxn ang="0">
                  <a:pos x="245" y="53"/>
                </a:cxn>
                <a:cxn ang="0">
                  <a:pos x="318" y="23"/>
                </a:cxn>
                <a:cxn ang="0">
                  <a:pos x="386" y="5"/>
                </a:cxn>
                <a:cxn ang="0">
                  <a:pos x="439" y="0"/>
                </a:cxn>
                <a:cxn ang="0">
                  <a:pos x="492" y="2"/>
                </a:cxn>
                <a:cxn ang="0">
                  <a:pos x="539" y="10"/>
                </a:cxn>
                <a:cxn ang="0">
                  <a:pos x="585" y="25"/>
                </a:cxn>
                <a:cxn ang="0">
                  <a:pos x="628" y="48"/>
                </a:cxn>
                <a:cxn ang="0">
                  <a:pos x="668" y="73"/>
                </a:cxn>
                <a:cxn ang="0">
                  <a:pos x="701" y="103"/>
                </a:cxn>
                <a:cxn ang="0">
                  <a:pos x="731" y="138"/>
                </a:cxn>
                <a:cxn ang="0">
                  <a:pos x="756" y="176"/>
                </a:cxn>
                <a:cxn ang="0">
                  <a:pos x="774" y="219"/>
                </a:cxn>
                <a:cxn ang="0">
                  <a:pos x="786" y="262"/>
                </a:cxn>
                <a:cxn ang="0">
                  <a:pos x="794" y="310"/>
                </a:cxn>
                <a:cxn ang="0">
                  <a:pos x="794" y="355"/>
                </a:cxn>
                <a:cxn ang="0">
                  <a:pos x="784" y="403"/>
                </a:cxn>
                <a:cxn ang="0">
                  <a:pos x="769" y="451"/>
                </a:cxn>
              </a:cxnLst>
              <a:rect l="0" t="0" r="r" b="b"/>
              <a:pathLst>
                <a:path w="794" h="773">
                  <a:moveTo>
                    <a:pt x="759" y="476"/>
                  </a:moveTo>
                  <a:lnTo>
                    <a:pt x="733" y="519"/>
                  </a:lnTo>
                  <a:lnTo>
                    <a:pt x="711" y="556"/>
                  </a:lnTo>
                  <a:lnTo>
                    <a:pt x="688" y="592"/>
                  </a:lnTo>
                  <a:lnTo>
                    <a:pt x="663" y="624"/>
                  </a:lnTo>
                  <a:lnTo>
                    <a:pt x="638" y="652"/>
                  </a:lnTo>
                  <a:lnTo>
                    <a:pt x="615" y="677"/>
                  </a:lnTo>
                  <a:lnTo>
                    <a:pt x="590" y="700"/>
                  </a:lnTo>
                  <a:lnTo>
                    <a:pt x="565" y="720"/>
                  </a:lnTo>
                  <a:lnTo>
                    <a:pt x="537" y="735"/>
                  </a:lnTo>
                  <a:lnTo>
                    <a:pt x="509" y="748"/>
                  </a:lnTo>
                  <a:lnTo>
                    <a:pt x="481" y="758"/>
                  </a:lnTo>
                  <a:lnTo>
                    <a:pt x="451" y="765"/>
                  </a:lnTo>
                  <a:lnTo>
                    <a:pt x="421" y="771"/>
                  </a:lnTo>
                  <a:lnTo>
                    <a:pt x="388" y="773"/>
                  </a:lnTo>
                  <a:lnTo>
                    <a:pt x="353" y="771"/>
                  </a:lnTo>
                  <a:lnTo>
                    <a:pt x="318" y="765"/>
                  </a:lnTo>
                  <a:lnTo>
                    <a:pt x="290" y="760"/>
                  </a:lnTo>
                  <a:lnTo>
                    <a:pt x="262" y="755"/>
                  </a:lnTo>
                  <a:lnTo>
                    <a:pt x="235" y="745"/>
                  </a:lnTo>
                  <a:lnTo>
                    <a:pt x="207" y="735"/>
                  </a:lnTo>
                  <a:lnTo>
                    <a:pt x="182" y="723"/>
                  </a:lnTo>
                  <a:lnTo>
                    <a:pt x="159" y="710"/>
                  </a:lnTo>
                  <a:lnTo>
                    <a:pt x="134" y="692"/>
                  </a:lnTo>
                  <a:lnTo>
                    <a:pt x="114" y="675"/>
                  </a:lnTo>
                  <a:lnTo>
                    <a:pt x="94" y="657"/>
                  </a:lnTo>
                  <a:lnTo>
                    <a:pt x="73" y="635"/>
                  </a:lnTo>
                  <a:lnTo>
                    <a:pt x="58" y="612"/>
                  </a:lnTo>
                  <a:lnTo>
                    <a:pt x="43" y="587"/>
                  </a:lnTo>
                  <a:lnTo>
                    <a:pt x="31" y="562"/>
                  </a:lnTo>
                  <a:lnTo>
                    <a:pt x="18" y="531"/>
                  </a:lnTo>
                  <a:lnTo>
                    <a:pt x="10" y="501"/>
                  </a:lnTo>
                  <a:lnTo>
                    <a:pt x="5" y="468"/>
                  </a:lnTo>
                  <a:lnTo>
                    <a:pt x="0" y="423"/>
                  </a:lnTo>
                  <a:lnTo>
                    <a:pt x="0" y="380"/>
                  </a:lnTo>
                  <a:lnTo>
                    <a:pt x="5" y="340"/>
                  </a:lnTo>
                  <a:lnTo>
                    <a:pt x="15" y="300"/>
                  </a:lnTo>
                  <a:lnTo>
                    <a:pt x="28" y="264"/>
                  </a:lnTo>
                  <a:lnTo>
                    <a:pt x="46" y="229"/>
                  </a:lnTo>
                  <a:lnTo>
                    <a:pt x="66" y="196"/>
                  </a:lnTo>
                  <a:lnTo>
                    <a:pt x="89" y="166"/>
                  </a:lnTo>
                  <a:lnTo>
                    <a:pt x="116" y="138"/>
                  </a:lnTo>
                  <a:lnTo>
                    <a:pt x="144" y="113"/>
                  </a:lnTo>
                  <a:lnTo>
                    <a:pt x="177" y="91"/>
                  </a:lnTo>
                  <a:lnTo>
                    <a:pt x="209" y="70"/>
                  </a:lnTo>
                  <a:lnTo>
                    <a:pt x="245" y="53"/>
                  </a:lnTo>
                  <a:lnTo>
                    <a:pt x="280" y="35"/>
                  </a:lnTo>
                  <a:lnTo>
                    <a:pt x="318" y="23"/>
                  </a:lnTo>
                  <a:lnTo>
                    <a:pt x="358" y="13"/>
                  </a:lnTo>
                  <a:lnTo>
                    <a:pt x="386" y="5"/>
                  </a:lnTo>
                  <a:lnTo>
                    <a:pt x="411" y="2"/>
                  </a:lnTo>
                  <a:lnTo>
                    <a:pt x="439" y="0"/>
                  </a:lnTo>
                  <a:lnTo>
                    <a:pt x="466" y="0"/>
                  </a:lnTo>
                  <a:lnTo>
                    <a:pt x="492" y="2"/>
                  </a:lnTo>
                  <a:lnTo>
                    <a:pt x="517" y="5"/>
                  </a:lnTo>
                  <a:lnTo>
                    <a:pt x="539" y="10"/>
                  </a:lnTo>
                  <a:lnTo>
                    <a:pt x="562" y="18"/>
                  </a:lnTo>
                  <a:lnTo>
                    <a:pt x="585" y="25"/>
                  </a:lnTo>
                  <a:lnTo>
                    <a:pt x="607" y="35"/>
                  </a:lnTo>
                  <a:lnTo>
                    <a:pt x="628" y="48"/>
                  </a:lnTo>
                  <a:lnTo>
                    <a:pt x="648" y="60"/>
                  </a:lnTo>
                  <a:lnTo>
                    <a:pt x="668" y="73"/>
                  </a:lnTo>
                  <a:lnTo>
                    <a:pt x="686" y="88"/>
                  </a:lnTo>
                  <a:lnTo>
                    <a:pt x="701" y="103"/>
                  </a:lnTo>
                  <a:lnTo>
                    <a:pt x="716" y="121"/>
                  </a:lnTo>
                  <a:lnTo>
                    <a:pt x="731" y="138"/>
                  </a:lnTo>
                  <a:lnTo>
                    <a:pt x="743" y="159"/>
                  </a:lnTo>
                  <a:lnTo>
                    <a:pt x="756" y="176"/>
                  </a:lnTo>
                  <a:lnTo>
                    <a:pt x="766" y="199"/>
                  </a:lnTo>
                  <a:lnTo>
                    <a:pt x="774" y="219"/>
                  </a:lnTo>
                  <a:lnTo>
                    <a:pt x="781" y="242"/>
                  </a:lnTo>
                  <a:lnTo>
                    <a:pt x="786" y="262"/>
                  </a:lnTo>
                  <a:lnTo>
                    <a:pt x="791" y="285"/>
                  </a:lnTo>
                  <a:lnTo>
                    <a:pt x="794" y="310"/>
                  </a:lnTo>
                  <a:lnTo>
                    <a:pt x="794" y="332"/>
                  </a:lnTo>
                  <a:lnTo>
                    <a:pt x="794" y="355"/>
                  </a:lnTo>
                  <a:lnTo>
                    <a:pt x="789" y="380"/>
                  </a:lnTo>
                  <a:lnTo>
                    <a:pt x="784" y="403"/>
                  </a:lnTo>
                  <a:lnTo>
                    <a:pt x="779" y="428"/>
                  </a:lnTo>
                  <a:lnTo>
                    <a:pt x="769" y="451"/>
                  </a:lnTo>
                  <a:lnTo>
                    <a:pt x="759" y="476"/>
                  </a:lnTo>
                  <a:close/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48" name="Freeform 28"/>
            <p:cNvSpPr>
              <a:spLocks/>
            </p:cNvSpPr>
            <p:nvPr/>
          </p:nvSpPr>
          <p:spPr bwMode="auto">
            <a:xfrm>
              <a:off x="1234" y="2463"/>
              <a:ext cx="275" cy="358"/>
            </a:xfrm>
            <a:custGeom>
              <a:avLst/>
              <a:gdLst/>
              <a:ahLst/>
              <a:cxnLst>
                <a:cxn ang="0">
                  <a:pos x="249" y="358"/>
                </a:cxn>
                <a:cxn ang="0">
                  <a:pos x="262" y="297"/>
                </a:cxn>
                <a:cxn ang="0">
                  <a:pos x="272" y="242"/>
                </a:cxn>
                <a:cxn ang="0">
                  <a:pos x="272" y="219"/>
                </a:cxn>
                <a:cxn ang="0">
                  <a:pos x="275" y="196"/>
                </a:cxn>
                <a:cxn ang="0">
                  <a:pos x="272" y="176"/>
                </a:cxn>
                <a:cxn ang="0">
                  <a:pos x="270" y="159"/>
                </a:cxn>
                <a:cxn ang="0">
                  <a:pos x="267" y="143"/>
                </a:cxn>
                <a:cxn ang="0">
                  <a:pos x="262" y="128"/>
                </a:cxn>
                <a:cxn ang="0">
                  <a:pos x="257" y="113"/>
                </a:cxn>
                <a:cxn ang="0">
                  <a:pos x="252" y="101"/>
                </a:cxn>
                <a:cxn ang="0">
                  <a:pos x="244" y="91"/>
                </a:cxn>
                <a:cxn ang="0">
                  <a:pos x="237" y="81"/>
                </a:cxn>
                <a:cxn ang="0">
                  <a:pos x="227" y="73"/>
                </a:cxn>
                <a:cxn ang="0">
                  <a:pos x="217" y="65"/>
                </a:cxn>
                <a:cxn ang="0">
                  <a:pos x="194" y="50"/>
                </a:cxn>
                <a:cxn ang="0">
                  <a:pos x="171" y="40"/>
                </a:cxn>
                <a:cxn ang="0">
                  <a:pos x="144" y="33"/>
                </a:cxn>
                <a:cxn ang="0">
                  <a:pos x="116" y="28"/>
                </a:cxn>
                <a:cxn ang="0">
                  <a:pos x="58" y="15"/>
                </a:cxn>
                <a:cxn ang="0">
                  <a:pos x="0" y="0"/>
                </a:cxn>
              </a:cxnLst>
              <a:rect l="0" t="0" r="r" b="b"/>
              <a:pathLst>
                <a:path w="275" h="358">
                  <a:moveTo>
                    <a:pt x="249" y="358"/>
                  </a:moveTo>
                  <a:lnTo>
                    <a:pt x="262" y="297"/>
                  </a:lnTo>
                  <a:lnTo>
                    <a:pt x="272" y="242"/>
                  </a:lnTo>
                  <a:lnTo>
                    <a:pt x="272" y="219"/>
                  </a:lnTo>
                  <a:lnTo>
                    <a:pt x="275" y="196"/>
                  </a:lnTo>
                  <a:lnTo>
                    <a:pt x="272" y="176"/>
                  </a:lnTo>
                  <a:lnTo>
                    <a:pt x="270" y="159"/>
                  </a:lnTo>
                  <a:lnTo>
                    <a:pt x="267" y="143"/>
                  </a:lnTo>
                  <a:lnTo>
                    <a:pt x="262" y="128"/>
                  </a:lnTo>
                  <a:lnTo>
                    <a:pt x="257" y="113"/>
                  </a:lnTo>
                  <a:lnTo>
                    <a:pt x="252" y="101"/>
                  </a:lnTo>
                  <a:lnTo>
                    <a:pt x="244" y="91"/>
                  </a:lnTo>
                  <a:lnTo>
                    <a:pt x="237" y="81"/>
                  </a:lnTo>
                  <a:lnTo>
                    <a:pt x="227" y="73"/>
                  </a:lnTo>
                  <a:lnTo>
                    <a:pt x="217" y="65"/>
                  </a:lnTo>
                  <a:lnTo>
                    <a:pt x="194" y="50"/>
                  </a:lnTo>
                  <a:lnTo>
                    <a:pt x="171" y="40"/>
                  </a:lnTo>
                  <a:lnTo>
                    <a:pt x="144" y="33"/>
                  </a:lnTo>
                  <a:lnTo>
                    <a:pt x="116" y="28"/>
                  </a:lnTo>
                  <a:lnTo>
                    <a:pt x="58" y="15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49" name="Freeform 29"/>
            <p:cNvSpPr>
              <a:spLocks/>
            </p:cNvSpPr>
            <p:nvPr/>
          </p:nvSpPr>
          <p:spPr bwMode="auto">
            <a:xfrm>
              <a:off x="1342" y="2345"/>
              <a:ext cx="295" cy="362"/>
            </a:xfrm>
            <a:custGeom>
              <a:avLst/>
              <a:gdLst/>
              <a:ahLst/>
              <a:cxnLst>
                <a:cxn ang="0">
                  <a:pos x="295" y="362"/>
                </a:cxn>
                <a:cxn ang="0">
                  <a:pos x="260" y="357"/>
                </a:cxn>
                <a:cxn ang="0">
                  <a:pos x="225" y="355"/>
                </a:cxn>
                <a:cxn ang="0">
                  <a:pos x="214" y="352"/>
                </a:cxn>
                <a:cxn ang="0">
                  <a:pos x="207" y="350"/>
                </a:cxn>
                <a:cxn ang="0">
                  <a:pos x="199" y="347"/>
                </a:cxn>
                <a:cxn ang="0">
                  <a:pos x="192" y="342"/>
                </a:cxn>
                <a:cxn ang="0">
                  <a:pos x="184" y="334"/>
                </a:cxn>
                <a:cxn ang="0">
                  <a:pos x="179" y="327"/>
                </a:cxn>
                <a:cxn ang="0">
                  <a:pos x="177" y="314"/>
                </a:cxn>
                <a:cxn ang="0">
                  <a:pos x="172" y="302"/>
                </a:cxn>
                <a:cxn ang="0">
                  <a:pos x="167" y="274"/>
                </a:cxn>
                <a:cxn ang="0">
                  <a:pos x="156" y="251"/>
                </a:cxn>
                <a:cxn ang="0">
                  <a:pos x="146" y="229"/>
                </a:cxn>
                <a:cxn ang="0">
                  <a:pos x="131" y="211"/>
                </a:cxn>
                <a:cxn ang="0">
                  <a:pos x="111" y="191"/>
                </a:cxn>
                <a:cxn ang="0">
                  <a:pos x="88" y="176"/>
                </a:cxn>
                <a:cxn ang="0">
                  <a:pos x="61" y="158"/>
                </a:cxn>
                <a:cxn ang="0">
                  <a:pos x="28" y="143"/>
                </a:cxn>
                <a:cxn ang="0">
                  <a:pos x="20" y="138"/>
                </a:cxn>
                <a:cxn ang="0">
                  <a:pos x="13" y="133"/>
                </a:cxn>
                <a:cxn ang="0">
                  <a:pos x="8" y="125"/>
                </a:cxn>
                <a:cxn ang="0">
                  <a:pos x="5" y="118"/>
                </a:cxn>
                <a:cxn ang="0">
                  <a:pos x="0" y="100"/>
                </a:cxn>
                <a:cxn ang="0">
                  <a:pos x="3" y="83"/>
                </a:cxn>
                <a:cxn ang="0">
                  <a:pos x="8" y="40"/>
                </a:cxn>
                <a:cxn ang="0">
                  <a:pos x="8" y="0"/>
                </a:cxn>
              </a:cxnLst>
              <a:rect l="0" t="0" r="r" b="b"/>
              <a:pathLst>
                <a:path w="295" h="362">
                  <a:moveTo>
                    <a:pt x="295" y="362"/>
                  </a:moveTo>
                  <a:lnTo>
                    <a:pt x="260" y="357"/>
                  </a:lnTo>
                  <a:lnTo>
                    <a:pt x="225" y="355"/>
                  </a:lnTo>
                  <a:lnTo>
                    <a:pt x="214" y="352"/>
                  </a:lnTo>
                  <a:lnTo>
                    <a:pt x="207" y="350"/>
                  </a:lnTo>
                  <a:lnTo>
                    <a:pt x="199" y="347"/>
                  </a:lnTo>
                  <a:lnTo>
                    <a:pt x="192" y="342"/>
                  </a:lnTo>
                  <a:lnTo>
                    <a:pt x="184" y="334"/>
                  </a:lnTo>
                  <a:lnTo>
                    <a:pt x="179" y="327"/>
                  </a:lnTo>
                  <a:lnTo>
                    <a:pt x="177" y="314"/>
                  </a:lnTo>
                  <a:lnTo>
                    <a:pt x="172" y="302"/>
                  </a:lnTo>
                  <a:lnTo>
                    <a:pt x="167" y="274"/>
                  </a:lnTo>
                  <a:lnTo>
                    <a:pt x="156" y="251"/>
                  </a:lnTo>
                  <a:lnTo>
                    <a:pt x="146" y="229"/>
                  </a:lnTo>
                  <a:lnTo>
                    <a:pt x="131" y="211"/>
                  </a:lnTo>
                  <a:lnTo>
                    <a:pt x="111" y="191"/>
                  </a:lnTo>
                  <a:lnTo>
                    <a:pt x="88" y="176"/>
                  </a:lnTo>
                  <a:lnTo>
                    <a:pt x="61" y="158"/>
                  </a:lnTo>
                  <a:lnTo>
                    <a:pt x="28" y="143"/>
                  </a:lnTo>
                  <a:lnTo>
                    <a:pt x="20" y="138"/>
                  </a:lnTo>
                  <a:lnTo>
                    <a:pt x="13" y="133"/>
                  </a:lnTo>
                  <a:lnTo>
                    <a:pt x="8" y="125"/>
                  </a:lnTo>
                  <a:lnTo>
                    <a:pt x="5" y="118"/>
                  </a:lnTo>
                  <a:lnTo>
                    <a:pt x="0" y="100"/>
                  </a:lnTo>
                  <a:lnTo>
                    <a:pt x="3" y="83"/>
                  </a:lnTo>
                  <a:lnTo>
                    <a:pt x="8" y="40"/>
                  </a:lnTo>
                  <a:lnTo>
                    <a:pt x="8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2220913" y="2665413"/>
            <a:ext cx="966787" cy="915987"/>
            <a:chOff x="718" y="1509"/>
            <a:chExt cx="851" cy="805"/>
          </a:xfrm>
        </p:grpSpPr>
        <p:sp>
          <p:nvSpPr>
            <p:cNvPr id="30751" name="Freeform 31"/>
            <p:cNvSpPr>
              <a:spLocks/>
            </p:cNvSpPr>
            <p:nvPr/>
          </p:nvSpPr>
          <p:spPr bwMode="auto">
            <a:xfrm>
              <a:off x="718" y="1509"/>
              <a:ext cx="851" cy="805"/>
            </a:xfrm>
            <a:custGeom>
              <a:avLst/>
              <a:gdLst/>
              <a:ahLst/>
              <a:cxnLst>
                <a:cxn ang="0">
                  <a:pos x="758" y="654"/>
                </a:cxn>
                <a:cxn ang="0">
                  <a:pos x="692" y="705"/>
                </a:cxn>
                <a:cxn ang="0">
                  <a:pos x="629" y="747"/>
                </a:cxn>
                <a:cxn ang="0">
                  <a:pos x="566" y="778"/>
                </a:cxn>
                <a:cxn ang="0">
                  <a:pos x="506" y="798"/>
                </a:cxn>
                <a:cxn ang="0">
                  <a:pos x="445" y="805"/>
                </a:cxn>
                <a:cxn ang="0">
                  <a:pos x="382" y="800"/>
                </a:cxn>
                <a:cxn ang="0">
                  <a:pos x="317" y="783"/>
                </a:cxn>
                <a:cxn ang="0">
                  <a:pos x="254" y="757"/>
                </a:cxn>
                <a:cxn ang="0">
                  <a:pos x="201" y="727"/>
                </a:cxn>
                <a:cxn ang="0">
                  <a:pos x="151" y="690"/>
                </a:cxn>
                <a:cxn ang="0">
                  <a:pos x="103" y="647"/>
                </a:cxn>
                <a:cxn ang="0">
                  <a:pos x="60" y="596"/>
                </a:cxn>
                <a:cxn ang="0">
                  <a:pos x="30" y="543"/>
                </a:cxn>
                <a:cxn ang="0">
                  <a:pos x="7" y="483"/>
                </a:cxn>
                <a:cxn ang="0">
                  <a:pos x="0" y="420"/>
                </a:cxn>
                <a:cxn ang="0">
                  <a:pos x="5" y="365"/>
                </a:cxn>
                <a:cxn ang="0">
                  <a:pos x="15" y="322"/>
                </a:cxn>
                <a:cxn ang="0">
                  <a:pos x="32" y="279"/>
                </a:cxn>
                <a:cxn ang="0">
                  <a:pos x="55" y="241"/>
                </a:cxn>
                <a:cxn ang="0">
                  <a:pos x="95" y="188"/>
                </a:cxn>
                <a:cxn ang="0">
                  <a:pos x="161" y="125"/>
                </a:cxn>
                <a:cxn ang="0">
                  <a:pos x="239" y="75"/>
                </a:cxn>
                <a:cxn ang="0">
                  <a:pos x="325" y="37"/>
                </a:cxn>
                <a:cxn ang="0">
                  <a:pos x="410" y="12"/>
                </a:cxn>
                <a:cxn ang="0">
                  <a:pos x="496" y="0"/>
                </a:cxn>
                <a:cxn ang="0">
                  <a:pos x="566" y="0"/>
                </a:cxn>
                <a:cxn ang="0">
                  <a:pos x="619" y="10"/>
                </a:cxn>
                <a:cxn ang="0">
                  <a:pos x="665" y="30"/>
                </a:cxn>
                <a:cxn ang="0">
                  <a:pos x="707" y="57"/>
                </a:cxn>
                <a:cxn ang="0">
                  <a:pos x="743" y="90"/>
                </a:cxn>
                <a:cxn ang="0">
                  <a:pos x="773" y="128"/>
                </a:cxn>
                <a:cxn ang="0">
                  <a:pos x="798" y="173"/>
                </a:cxn>
                <a:cxn ang="0">
                  <a:pos x="818" y="219"/>
                </a:cxn>
                <a:cxn ang="0">
                  <a:pos x="833" y="269"/>
                </a:cxn>
                <a:cxn ang="0">
                  <a:pos x="843" y="322"/>
                </a:cxn>
                <a:cxn ang="0">
                  <a:pos x="851" y="400"/>
                </a:cxn>
                <a:cxn ang="0">
                  <a:pos x="846" y="475"/>
                </a:cxn>
                <a:cxn ang="0">
                  <a:pos x="836" y="523"/>
                </a:cxn>
                <a:cxn ang="0">
                  <a:pos x="821" y="566"/>
                </a:cxn>
                <a:cxn ang="0">
                  <a:pos x="803" y="606"/>
                </a:cxn>
              </a:cxnLst>
              <a:rect l="0" t="0" r="r" b="b"/>
              <a:pathLst>
                <a:path w="851" h="805">
                  <a:moveTo>
                    <a:pt x="791" y="624"/>
                  </a:moveTo>
                  <a:lnTo>
                    <a:pt x="758" y="654"/>
                  </a:lnTo>
                  <a:lnTo>
                    <a:pt x="725" y="682"/>
                  </a:lnTo>
                  <a:lnTo>
                    <a:pt x="692" y="705"/>
                  </a:lnTo>
                  <a:lnTo>
                    <a:pt x="660" y="727"/>
                  </a:lnTo>
                  <a:lnTo>
                    <a:pt x="629" y="747"/>
                  </a:lnTo>
                  <a:lnTo>
                    <a:pt x="597" y="763"/>
                  </a:lnTo>
                  <a:lnTo>
                    <a:pt x="566" y="778"/>
                  </a:lnTo>
                  <a:lnTo>
                    <a:pt x="536" y="788"/>
                  </a:lnTo>
                  <a:lnTo>
                    <a:pt x="506" y="798"/>
                  </a:lnTo>
                  <a:lnTo>
                    <a:pt x="476" y="803"/>
                  </a:lnTo>
                  <a:lnTo>
                    <a:pt x="445" y="805"/>
                  </a:lnTo>
                  <a:lnTo>
                    <a:pt x="413" y="803"/>
                  </a:lnTo>
                  <a:lnTo>
                    <a:pt x="382" y="800"/>
                  </a:lnTo>
                  <a:lnTo>
                    <a:pt x="350" y="793"/>
                  </a:lnTo>
                  <a:lnTo>
                    <a:pt x="317" y="783"/>
                  </a:lnTo>
                  <a:lnTo>
                    <a:pt x="282" y="770"/>
                  </a:lnTo>
                  <a:lnTo>
                    <a:pt x="254" y="757"/>
                  </a:lnTo>
                  <a:lnTo>
                    <a:pt x="229" y="742"/>
                  </a:lnTo>
                  <a:lnTo>
                    <a:pt x="201" y="727"/>
                  </a:lnTo>
                  <a:lnTo>
                    <a:pt x="176" y="710"/>
                  </a:lnTo>
                  <a:lnTo>
                    <a:pt x="151" y="690"/>
                  </a:lnTo>
                  <a:lnTo>
                    <a:pt x="126" y="669"/>
                  </a:lnTo>
                  <a:lnTo>
                    <a:pt x="103" y="647"/>
                  </a:lnTo>
                  <a:lnTo>
                    <a:pt x="80" y="622"/>
                  </a:lnTo>
                  <a:lnTo>
                    <a:pt x="60" y="596"/>
                  </a:lnTo>
                  <a:lnTo>
                    <a:pt x="42" y="571"/>
                  </a:lnTo>
                  <a:lnTo>
                    <a:pt x="30" y="543"/>
                  </a:lnTo>
                  <a:lnTo>
                    <a:pt x="17" y="513"/>
                  </a:lnTo>
                  <a:lnTo>
                    <a:pt x="7" y="483"/>
                  </a:lnTo>
                  <a:lnTo>
                    <a:pt x="2" y="453"/>
                  </a:lnTo>
                  <a:lnTo>
                    <a:pt x="0" y="420"/>
                  </a:lnTo>
                  <a:lnTo>
                    <a:pt x="2" y="387"/>
                  </a:lnTo>
                  <a:lnTo>
                    <a:pt x="5" y="365"/>
                  </a:lnTo>
                  <a:lnTo>
                    <a:pt x="10" y="342"/>
                  </a:lnTo>
                  <a:lnTo>
                    <a:pt x="15" y="322"/>
                  </a:lnTo>
                  <a:lnTo>
                    <a:pt x="22" y="299"/>
                  </a:lnTo>
                  <a:lnTo>
                    <a:pt x="32" y="279"/>
                  </a:lnTo>
                  <a:lnTo>
                    <a:pt x="42" y="259"/>
                  </a:lnTo>
                  <a:lnTo>
                    <a:pt x="55" y="241"/>
                  </a:lnTo>
                  <a:lnTo>
                    <a:pt x="68" y="221"/>
                  </a:lnTo>
                  <a:lnTo>
                    <a:pt x="95" y="188"/>
                  </a:lnTo>
                  <a:lnTo>
                    <a:pt x="126" y="156"/>
                  </a:lnTo>
                  <a:lnTo>
                    <a:pt x="161" y="125"/>
                  </a:lnTo>
                  <a:lnTo>
                    <a:pt x="199" y="100"/>
                  </a:lnTo>
                  <a:lnTo>
                    <a:pt x="239" y="75"/>
                  </a:lnTo>
                  <a:lnTo>
                    <a:pt x="282" y="55"/>
                  </a:lnTo>
                  <a:lnTo>
                    <a:pt x="325" y="37"/>
                  </a:lnTo>
                  <a:lnTo>
                    <a:pt x="367" y="22"/>
                  </a:lnTo>
                  <a:lnTo>
                    <a:pt x="410" y="12"/>
                  </a:lnTo>
                  <a:lnTo>
                    <a:pt x="456" y="5"/>
                  </a:lnTo>
                  <a:lnTo>
                    <a:pt x="496" y="0"/>
                  </a:lnTo>
                  <a:lnTo>
                    <a:pt x="539" y="0"/>
                  </a:lnTo>
                  <a:lnTo>
                    <a:pt x="566" y="0"/>
                  </a:lnTo>
                  <a:lnTo>
                    <a:pt x="594" y="5"/>
                  </a:lnTo>
                  <a:lnTo>
                    <a:pt x="619" y="10"/>
                  </a:lnTo>
                  <a:lnTo>
                    <a:pt x="642" y="20"/>
                  </a:lnTo>
                  <a:lnTo>
                    <a:pt x="665" y="30"/>
                  </a:lnTo>
                  <a:lnTo>
                    <a:pt x="687" y="42"/>
                  </a:lnTo>
                  <a:lnTo>
                    <a:pt x="707" y="57"/>
                  </a:lnTo>
                  <a:lnTo>
                    <a:pt x="725" y="73"/>
                  </a:lnTo>
                  <a:lnTo>
                    <a:pt x="743" y="90"/>
                  </a:lnTo>
                  <a:lnTo>
                    <a:pt x="758" y="108"/>
                  </a:lnTo>
                  <a:lnTo>
                    <a:pt x="773" y="128"/>
                  </a:lnTo>
                  <a:lnTo>
                    <a:pt x="786" y="151"/>
                  </a:lnTo>
                  <a:lnTo>
                    <a:pt x="798" y="173"/>
                  </a:lnTo>
                  <a:lnTo>
                    <a:pt x="808" y="196"/>
                  </a:lnTo>
                  <a:lnTo>
                    <a:pt x="818" y="219"/>
                  </a:lnTo>
                  <a:lnTo>
                    <a:pt x="826" y="244"/>
                  </a:lnTo>
                  <a:lnTo>
                    <a:pt x="833" y="269"/>
                  </a:lnTo>
                  <a:lnTo>
                    <a:pt x="841" y="294"/>
                  </a:lnTo>
                  <a:lnTo>
                    <a:pt x="843" y="322"/>
                  </a:lnTo>
                  <a:lnTo>
                    <a:pt x="849" y="347"/>
                  </a:lnTo>
                  <a:lnTo>
                    <a:pt x="851" y="400"/>
                  </a:lnTo>
                  <a:lnTo>
                    <a:pt x="849" y="450"/>
                  </a:lnTo>
                  <a:lnTo>
                    <a:pt x="846" y="475"/>
                  </a:lnTo>
                  <a:lnTo>
                    <a:pt x="841" y="498"/>
                  </a:lnTo>
                  <a:lnTo>
                    <a:pt x="836" y="523"/>
                  </a:lnTo>
                  <a:lnTo>
                    <a:pt x="828" y="546"/>
                  </a:lnTo>
                  <a:lnTo>
                    <a:pt x="821" y="566"/>
                  </a:lnTo>
                  <a:lnTo>
                    <a:pt x="813" y="586"/>
                  </a:lnTo>
                  <a:lnTo>
                    <a:pt x="803" y="606"/>
                  </a:lnTo>
                  <a:lnTo>
                    <a:pt x="791" y="624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52" name="Freeform 32"/>
            <p:cNvSpPr>
              <a:spLocks/>
            </p:cNvSpPr>
            <p:nvPr/>
          </p:nvSpPr>
          <p:spPr bwMode="auto">
            <a:xfrm>
              <a:off x="1063" y="1715"/>
              <a:ext cx="224" cy="413"/>
            </a:xfrm>
            <a:custGeom>
              <a:avLst/>
              <a:gdLst/>
              <a:ahLst/>
              <a:cxnLst>
                <a:cxn ang="0">
                  <a:pos x="151" y="413"/>
                </a:cxn>
                <a:cxn ang="0">
                  <a:pos x="181" y="355"/>
                </a:cxn>
                <a:cxn ang="0">
                  <a:pos x="201" y="305"/>
                </a:cxn>
                <a:cxn ang="0">
                  <a:pos x="209" y="282"/>
                </a:cxn>
                <a:cxn ang="0">
                  <a:pos x="216" y="262"/>
                </a:cxn>
                <a:cxn ang="0">
                  <a:pos x="219" y="242"/>
                </a:cxn>
                <a:cxn ang="0">
                  <a:pos x="221" y="224"/>
                </a:cxn>
                <a:cxn ang="0">
                  <a:pos x="224" y="206"/>
                </a:cxn>
                <a:cxn ang="0">
                  <a:pos x="224" y="191"/>
                </a:cxn>
                <a:cxn ang="0">
                  <a:pos x="221" y="176"/>
                </a:cxn>
                <a:cxn ang="0">
                  <a:pos x="219" y="164"/>
                </a:cxn>
                <a:cxn ang="0">
                  <a:pos x="214" y="151"/>
                </a:cxn>
                <a:cxn ang="0">
                  <a:pos x="209" y="139"/>
                </a:cxn>
                <a:cxn ang="0">
                  <a:pos x="201" y="128"/>
                </a:cxn>
                <a:cxn ang="0">
                  <a:pos x="194" y="118"/>
                </a:cxn>
                <a:cxn ang="0">
                  <a:pos x="176" y="101"/>
                </a:cxn>
                <a:cxn ang="0">
                  <a:pos x="156" y="86"/>
                </a:cxn>
                <a:cxn ang="0">
                  <a:pos x="131" y="71"/>
                </a:cxn>
                <a:cxn ang="0">
                  <a:pos x="105" y="58"/>
                </a:cxn>
                <a:cxn ang="0">
                  <a:pos x="53" y="30"/>
                </a:cxn>
                <a:cxn ang="0">
                  <a:pos x="0" y="0"/>
                </a:cxn>
              </a:cxnLst>
              <a:rect l="0" t="0" r="r" b="b"/>
              <a:pathLst>
                <a:path w="224" h="413">
                  <a:moveTo>
                    <a:pt x="151" y="413"/>
                  </a:moveTo>
                  <a:lnTo>
                    <a:pt x="181" y="355"/>
                  </a:lnTo>
                  <a:lnTo>
                    <a:pt x="201" y="305"/>
                  </a:lnTo>
                  <a:lnTo>
                    <a:pt x="209" y="282"/>
                  </a:lnTo>
                  <a:lnTo>
                    <a:pt x="216" y="262"/>
                  </a:lnTo>
                  <a:lnTo>
                    <a:pt x="219" y="242"/>
                  </a:lnTo>
                  <a:lnTo>
                    <a:pt x="221" y="224"/>
                  </a:lnTo>
                  <a:lnTo>
                    <a:pt x="224" y="206"/>
                  </a:lnTo>
                  <a:lnTo>
                    <a:pt x="224" y="191"/>
                  </a:lnTo>
                  <a:lnTo>
                    <a:pt x="221" y="176"/>
                  </a:lnTo>
                  <a:lnTo>
                    <a:pt x="219" y="164"/>
                  </a:lnTo>
                  <a:lnTo>
                    <a:pt x="214" y="151"/>
                  </a:lnTo>
                  <a:lnTo>
                    <a:pt x="209" y="139"/>
                  </a:lnTo>
                  <a:lnTo>
                    <a:pt x="201" y="128"/>
                  </a:lnTo>
                  <a:lnTo>
                    <a:pt x="194" y="118"/>
                  </a:lnTo>
                  <a:lnTo>
                    <a:pt x="176" y="101"/>
                  </a:lnTo>
                  <a:lnTo>
                    <a:pt x="156" y="86"/>
                  </a:lnTo>
                  <a:lnTo>
                    <a:pt x="131" y="71"/>
                  </a:lnTo>
                  <a:lnTo>
                    <a:pt x="105" y="58"/>
                  </a:lnTo>
                  <a:lnTo>
                    <a:pt x="53" y="30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53" name="Freeform 33"/>
            <p:cNvSpPr>
              <a:spLocks/>
            </p:cNvSpPr>
            <p:nvPr/>
          </p:nvSpPr>
          <p:spPr bwMode="auto">
            <a:xfrm>
              <a:off x="1174" y="1632"/>
              <a:ext cx="219" cy="423"/>
            </a:xfrm>
            <a:custGeom>
              <a:avLst/>
              <a:gdLst/>
              <a:ahLst/>
              <a:cxnLst>
                <a:cxn ang="0">
                  <a:pos x="219" y="423"/>
                </a:cxn>
                <a:cxn ang="0">
                  <a:pos x="186" y="408"/>
                </a:cxn>
                <a:cxn ang="0">
                  <a:pos x="151" y="398"/>
                </a:cxn>
                <a:cxn ang="0">
                  <a:pos x="143" y="393"/>
                </a:cxn>
                <a:cxn ang="0">
                  <a:pos x="136" y="390"/>
                </a:cxn>
                <a:cxn ang="0">
                  <a:pos x="128" y="383"/>
                </a:cxn>
                <a:cxn ang="0">
                  <a:pos x="123" y="378"/>
                </a:cxn>
                <a:cxn ang="0">
                  <a:pos x="118" y="368"/>
                </a:cxn>
                <a:cxn ang="0">
                  <a:pos x="115" y="357"/>
                </a:cxn>
                <a:cxn ang="0">
                  <a:pos x="115" y="347"/>
                </a:cxn>
                <a:cxn ang="0">
                  <a:pos x="115" y="335"/>
                </a:cxn>
                <a:cxn ang="0">
                  <a:pos x="115" y="307"/>
                </a:cxn>
                <a:cxn ang="0">
                  <a:pos x="113" y="279"/>
                </a:cxn>
                <a:cxn ang="0">
                  <a:pos x="108" y="257"/>
                </a:cxn>
                <a:cxn ang="0">
                  <a:pos x="98" y="234"/>
                </a:cxn>
                <a:cxn ang="0">
                  <a:pos x="83" y="211"/>
                </a:cxn>
                <a:cxn ang="0">
                  <a:pos x="65" y="191"/>
                </a:cxn>
                <a:cxn ang="0">
                  <a:pos x="42" y="169"/>
                </a:cxn>
                <a:cxn ang="0">
                  <a:pos x="15" y="143"/>
                </a:cxn>
                <a:cxn ang="0">
                  <a:pos x="7" y="138"/>
                </a:cxn>
                <a:cxn ang="0">
                  <a:pos x="2" y="131"/>
                </a:cxn>
                <a:cxn ang="0">
                  <a:pos x="0" y="123"/>
                </a:cxn>
                <a:cxn ang="0">
                  <a:pos x="0" y="113"/>
                </a:cxn>
                <a:cxn ang="0">
                  <a:pos x="0" y="96"/>
                </a:cxn>
                <a:cxn ang="0">
                  <a:pos x="5" y="78"/>
                </a:cxn>
                <a:cxn ang="0">
                  <a:pos x="20" y="38"/>
                </a:cxn>
                <a:cxn ang="0">
                  <a:pos x="32" y="0"/>
                </a:cxn>
              </a:cxnLst>
              <a:rect l="0" t="0" r="r" b="b"/>
              <a:pathLst>
                <a:path w="219" h="423">
                  <a:moveTo>
                    <a:pt x="219" y="423"/>
                  </a:moveTo>
                  <a:lnTo>
                    <a:pt x="186" y="408"/>
                  </a:lnTo>
                  <a:lnTo>
                    <a:pt x="151" y="398"/>
                  </a:lnTo>
                  <a:lnTo>
                    <a:pt x="143" y="393"/>
                  </a:lnTo>
                  <a:lnTo>
                    <a:pt x="136" y="390"/>
                  </a:lnTo>
                  <a:lnTo>
                    <a:pt x="128" y="383"/>
                  </a:lnTo>
                  <a:lnTo>
                    <a:pt x="123" y="378"/>
                  </a:lnTo>
                  <a:lnTo>
                    <a:pt x="118" y="368"/>
                  </a:lnTo>
                  <a:lnTo>
                    <a:pt x="115" y="357"/>
                  </a:lnTo>
                  <a:lnTo>
                    <a:pt x="115" y="347"/>
                  </a:lnTo>
                  <a:lnTo>
                    <a:pt x="115" y="335"/>
                  </a:lnTo>
                  <a:lnTo>
                    <a:pt x="115" y="307"/>
                  </a:lnTo>
                  <a:lnTo>
                    <a:pt x="113" y="279"/>
                  </a:lnTo>
                  <a:lnTo>
                    <a:pt x="108" y="257"/>
                  </a:lnTo>
                  <a:lnTo>
                    <a:pt x="98" y="234"/>
                  </a:lnTo>
                  <a:lnTo>
                    <a:pt x="83" y="211"/>
                  </a:lnTo>
                  <a:lnTo>
                    <a:pt x="65" y="191"/>
                  </a:lnTo>
                  <a:lnTo>
                    <a:pt x="42" y="169"/>
                  </a:lnTo>
                  <a:lnTo>
                    <a:pt x="15" y="143"/>
                  </a:lnTo>
                  <a:lnTo>
                    <a:pt x="7" y="138"/>
                  </a:lnTo>
                  <a:lnTo>
                    <a:pt x="2" y="131"/>
                  </a:lnTo>
                  <a:lnTo>
                    <a:pt x="0" y="123"/>
                  </a:lnTo>
                  <a:lnTo>
                    <a:pt x="0" y="113"/>
                  </a:lnTo>
                  <a:lnTo>
                    <a:pt x="0" y="96"/>
                  </a:lnTo>
                  <a:lnTo>
                    <a:pt x="5" y="78"/>
                  </a:lnTo>
                  <a:lnTo>
                    <a:pt x="20" y="38"/>
                  </a:lnTo>
                  <a:lnTo>
                    <a:pt x="32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55" name="Group 35"/>
          <p:cNvGrpSpPr>
            <a:grpSpLocks/>
          </p:cNvGrpSpPr>
          <p:nvPr/>
        </p:nvGrpSpPr>
        <p:grpSpPr bwMode="auto">
          <a:xfrm>
            <a:off x="5154613" y="4451350"/>
            <a:ext cx="687387" cy="869950"/>
            <a:chOff x="3373" y="3113"/>
            <a:chExt cx="630" cy="798"/>
          </a:xfrm>
        </p:grpSpPr>
        <p:sp>
          <p:nvSpPr>
            <p:cNvPr id="30756" name="Freeform 36"/>
            <p:cNvSpPr>
              <a:spLocks/>
            </p:cNvSpPr>
            <p:nvPr/>
          </p:nvSpPr>
          <p:spPr bwMode="auto">
            <a:xfrm>
              <a:off x="3373" y="3113"/>
              <a:ext cx="630" cy="798"/>
            </a:xfrm>
            <a:custGeom>
              <a:avLst/>
              <a:gdLst/>
              <a:ahLst/>
              <a:cxnLst>
                <a:cxn ang="0">
                  <a:pos x="85" y="15"/>
                </a:cxn>
                <a:cxn ang="0">
                  <a:pos x="131" y="2"/>
                </a:cxn>
                <a:cxn ang="0">
                  <a:pos x="174" y="0"/>
                </a:cxn>
                <a:cxn ang="0">
                  <a:pos x="221" y="7"/>
                </a:cxn>
                <a:cxn ang="0">
                  <a:pos x="269" y="27"/>
                </a:cxn>
                <a:cxn ang="0">
                  <a:pos x="320" y="58"/>
                </a:cxn>
                <a:cxn ang="0">
                  <a:pos x="370" y="98"/>
                </a:cxn>
                <a:cxn ang="0">
                  <a:pos x="425" y="148"/>
                </a:cxn>
                <a:cxn ang="0">
                  <a:pos x="481" y="209"/>
                </a:cxn>
                <a:cxn ang="0">
                  <a:pos x="546" y="287"/>
                </a:cxn>
                <a:cxn ang="0">
                  <a:pos x="594" y="355"/>
                </a:cxn>
                <a:cxn ang="0">
                  <a:pos x="617" y="400"/>
                </a:cxn>
                <a:cxn ang="0">
                  <a:pos x="627" y="443"/>
                </a:cxn>
                <a:cxn ang="0">
                  <a:pos x="627" y="481"/>
                </a:cxn>
                <a:cxn ang="0">
                  <a:pos x="592" y="541"/>
                </a:cxn>
                <a:cxn ang="0">
                  <a:pos x="524" y="619"/>
                </a:cxn>
                <a:cxn ang="0">
                  <a:pos x="436" y="690"/>
                </a:cxn>
                <a:cxn ang="0">
                  <a:pos x="325" y="755"/>
                </a:cxn>
                <a:cxn ang="0">
                  <a:pos x="247" y="793"/>
                </a:cxn>
                <a:cxn ang="0">
                  <a:pos x="224" y="798"/>
                </a:cxn>
                <a:cxn ang="0">
                  <a:pos x="204" y="798"/>
                </a:cxn>
                <a:cxn ang="0">
                  <a:pos x="184" y="790"/>
                </a:cxn>
                <a:cxn ang="0">
                  <a:pos x="158" y="773"/>
                </a:cxn>
                <a:cxn ang="0">
                  <a:pos x="128" y="735"/>
                </a:cxn>
                <a:cxn ang="0">
                  <a:pos x="103" y="685"/>
                </a:cxn>
                <a:cxn ang="0">
                  <a:pos x="80" y="624"/>
                </a:cxn>
                <a:cxn ang="0">
                  <a:pos x="50" y="526"/>
                </a:cxn>
                <a:cxn ang="0">
                  <a:pos x="25" y="435"/>
                </a:cxn>
                <a:cxn ang="0">
                  <a:pos x="7" y="327"/>
                </a:cxn>
                <a:cxn ang="0">
                  <a:pos x="0" y="221"/>
                </a:cxn>
                <a:cxn ang="0">
                  <a:pos x="2" y="148"/>
                </a:cxn>
                <a:cxn ang="0">
                  <a:pos x="17" y="88"/>
                </a:cxn>
                <a:cxn ang="0">
                  <a:pos x="35" y="50"/>
                </a:cxn>
                <a:cxn ang="0">
                  <a:pos x="53" y="32"/>
                </a:cxn>
              </a:cxnLst>
              <a:rect l="0" t="0" r="r" b="b"/>
              <a:pathLst>
                <a:path w="630" h="798">
                  <a:moveTo>
                    <a:pt x="63" y="25"/>
                  </a:moveTo>
                  <a:lnTo>
                    <a:pt x="85" y="15"/>
                  </a:lnTo>
                  <a:lnTo>
                    <a:pt x="108" y="7"/>
                  </a:lnTo>
                  <a:lnTo>
                    <a:pt x="131" y="2"/>
                  </a:lnTo>
                  <a:lnTo>
                    <a:pt x="151" y="0"/>
                  </a:lnTo>
                  <a:lnTo>
                    <a:pt x="174" y="0"/>
                  </a:lnTo>
                  <a:lnTo>
                    <a:pt x="199" y="2"/>
                  </a:lnTo>
                  <a:lnTo>
                    <a:pt x="221" y="7"/>
                  </a:lnTo>
                  <a:lnTo>
                    <a:pt x="244" y="17"/>
                  </a:lnTo>
                  <a:lnTo>
                    <a:pt x="269" y="27"/>
                  </a:lnTo>
                  <a:lnTo>
                    <a:pt x="294" y="42"/>
                  </a:lnTo>
                  <a:lnTo>
                    <a:pt x="320" y="58"/>
                  </a:lnTo>
                  <a:lnTo>
                    <a:pt x="345" y="78"/>
                  </a:lnTo>
                  <a:lnTo>
                    <a:pt x="370" y="98"/>
                  </a:lnTo>
                  <a:lnTo>
                    <a:pt x="398" y="123"/>
                  </a:lnTo>
                  <a:lnTo>
                    <a:pt x="425" y="148"/>
                  </a:lnTo>
                  <a:lnTo>
                    <a:pt x="453" y="178"/>
                  </a:lnTo>
                  <a:lnTo>
                    <a:pt x="481" y="209"/>
                  </a:lnTo>
                  <a:lnTo>
                    <a:pt x="514" y="244"/>
                  </a:lnTo>
                  <a:lnTo>
                    <a:pt x="546" y="287"/>
                  </a:lnTo>
                  <a:lnTo>
                    <a:pt x="579" y="332"/>
                  </a:lnTo>
                  <a:lnTo>
                    <a:pt x="594" y="355"/>
                  </a:lnTo>
                  <a:lnTo>
                    <a:pt x="604" y="377"/>
                  </a:lnTo>
                  <a:lnTo>
                    <a:pt x="617" y="400"/>
                  </a:lnTo>
                  <a:lnTo>
                    <a:pt x="624" y="420"/>
                  </a:lnTo>
                  <a:lnTo>
                    <a:pt x="627" y="443"/>
                  </a:lnTo>
                  <a:lnTo>
                    <a:pt x="630" y="463"/>
                  </a:lnTo>
                  <a:lnTo>
                    <a:pt x="627" y="481"/>
                  </a:lnTo>
                  <a:lnTo>
                    <a:pt x="619" y="498"/>
                  </a:lnTo>
                  <a:lnTo>
                    <a:pt x="592" y="541"/>
                  </a:lnTo>
                  <a:lnTo>
                    <a:pt x="559" y="581"/>
                  </a:lnTo>
                  <a:lnTo>
                    <a:pt x="524" y="619"/>
                  </a:lnTo>
                  <a:lnTo>
                    <a:pt x="481" y="654"/>
                  </a:lnTo>
                  <a:lnTo>
                    <a:pt x="436" y="690"/>
                  </a:lnTo>
                  <a:lnTo>
                    <a:pt x="383" y="722"/>
                  </a:lnTo>
                  <a:lnTo>
                    <a:pt x="325" y="755"/>
                  </a:lnTo>
                  <a:lnTo>
                    <a:pt x="259" y="788"/>
                  </a:lnTo>
                  <a:lnTo>
                    <a:pt x="247" y="793"/>
                  </a:lnTo>
                  <a:lnTo>
                    <a:pt x="234" y="795"/>
                  </a:lnTo>
                  <a:lnTo>
                    <a:pt x="224" y="798"/>
                  </a:lnTo>
                  <a:lnTo>
                    <a:pt x="214" y="798"/>
                  </a:lnTo>
                  <a:lnTo>
                    <a:pt x="204" y="798"/>
                  </a:lnTo>
                  <a:lnTo>
                    <a:pt x="194" y="795"/>
                  </a:lnTo>
                  <a:lnTo>
                    <a:pt x="184" y="790"/>
                  </a:lnTo>
                  <a:lnTo>
                    <a:pt x="176" y="785"/>
                  </a:lnTo>
                  <a:lnTo>
                    <a:pt x="158" y="773"/>
                  </a:lnTo>
                  <a:lnTo>
                    <a:pt x="143" y="758"/>
                  </a:lnTo>
                  <a:lnTo>
                    <a:pt x="128" y="735"/>
                  </a:lnTo>
                  <a:lnTo>
                    <a:pt x="113" y="712"/>
                  </a:lnTo>
                  <a:lnTo>
                    <a:pt x="103" y="685"/>
                  </a:lnTo>
                  <a:lnTo>
                    <a:pt x="90" y="657"/>
                  </a:lnTo>
                  <a:lnTo>
                    <a:pt x="80" y="624"/>
                  </a:lnTo>
                  <a:lnTo>
                    <a:pt x="68" y="591"/>
                  </a:lnTo>
                  <a:lnTo>
                    <a:pt x="50" y="526"/>
                  </a:lnTo>
                  <a:lnTo>
                    <a:pt x="30" y="458"/>
                  </a:lnTo>
                  <a:lnTo>
                    <a:pt x="25" y="435"/>
                  </a:lnTo>
                  <a:lnTo>
                    <a:pt x="15" y="387"/>
                  </a:lnTo>
                  <a:lnTo>
                    <a:pt x="7" y="327"/>
                  </a:lnTo>
                  <a:lnTo>
                    <a:pt x="0" y="256"/>
                  </a:lnTo>
                  <a:lnTo>
                    <a:pt x="0" y="221"/>
                  </a:lnTo>
                  <a:lnTo>
                    <a:pt x="0" y="183"/>
                  </a:lnTo>
                  <a:lnTo>
                    <a:pt x="2" y="148"/>
                  </a:lnTo>
                  <a:lnTo>
                    <a:pt x="10" y="115"/>
                  </a:lnTo>
                  <a:lnTo>
                    <a:pt x="17" y="88"/>
                  </a:lnTo>
                  <a:lnTo>
                    <a:pt x="30" y="60"/>
                  </a:lnTo>
                  <a:lnTo>
                    <a:pt x="35" y="50"/>
                  </a:lnTo>
                  <a:lnTo>
                    <a:pt x="45" y="40"/>
                  </a:lnTo>
                  <a:lnTo>
                    <a:pt x="53" y="32"/>
                  </a:lnTo>
                  <a:lnTo>
                    <a:pt x="63" y="25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57" name="Freeform 37"/>
            <p:cNvSpPr>
              <a:spLocks/>
            </p:cNvSpPr>
            <p:nvPr/>
          </p:nvSpPr>
          <p:spPr bwMode="auto">
            <a:xfrm>
              <a:off x="3572" y="3536"/>
              <a:ext cx="330" cy="249"/>
            </a:xfrm>
            <a:custGeom>
              <a:avLst/>
              <a:gdLst/>
              <a:ahLst/>
              <a:cxnLst>
                <a:cxn ang="0">
                  <a:pos x="330" y="0"/>
                </a:cxn>
                <a:cxn ang="0">
                  <a:pos x="320" y="27"/>
                </a:cxn>
                <a:cxn ang="0">
                  <a:pos x="302" y="55"/>
                </a:cxn>
                <a:cxn ang="0">
                  <a:pos x="282" y="83"/>
                </a:cxn>
                <a:cxn ang="0">
                  <a:pos x="257" y="105"/>
                </a:cxn>
                <a:cxn ang="0">
                  <a:pos x="231" y="131"/>
                </a:cxn>
                <a:cxn ang="0">
                  <a:pos x="204" y="151"/>
                </a:cxn>
                <a:cxn ang="0">
                  <a:pos x="176" y="171"/>
                </a:cxn>
                <a:cxn ang="0">
                  <a:pos x="146" y="189"/>
                </a:cxn>
                <a:cxn ang="0">
                  <a:pos x="90" y="219"/>
                </a:cxn>
                <a:cxn ang="0">
                  <a:pos x="45" y="239"/>
                </a:cxn>
                <a:cxn ang="0">
                  <a:pos x="27" y="246"/>
                </a:cxn>
                <a:cxn ang="0">
                  <a:pos x="12" y="249"/>
                </a:cxn>
                <a:cxn ang="0">
                  <a:pos x="2" y="249"/>
                </a:cxn>
                <a:cxn ang="0">
                  <a:pos x="0" y="246"/>
                </a:cxn>
              </a:cxnLst>
              <a:rect l="0" t="0" r="r" b="b"/>
              <a:pathLst>
                <a:path w="330" h="249">
                  <a:moveTo>
                    <a:pt x="330" y="0"/>
                  </a:moveTo>
                  <a:lnTo>
                    <a:pt x="320" y="27"/>
                  </a:lnTo>
                  <a:lnTo>
                    <a:pt x="302" y="55"/>
                  </a:lnTo>
                  <a:lnTo>
                    <a:pt x="282" y="83"/>
                  </a:lnTo>
                  <a:lnTo>
                    <a:pt x="257" y="105"/>
                  </a:lnTo>
                  <a:lnTo>
                    <a:pt x="231" y="131"/>
                  </a:lnTo>
                  <a:lnTo>
                    <a:pt x="204" y="151"/>
                  </a:lnTo>
                  <a:lnTo>
                    <a:pt x="176" y="171"/>
                  </a:lnTo>
                  <a:lnTo>
                    <a:pt x="146" y="189"/>
                  </a:lnTo>
                  <a:lnTo>
                    <a:pt x="90" y="219"/>
                  </a:lnTo>
                  <a:lnTo>
                    <a:pt x="45" y="239"/>
                  </a:lnTo>
                  <a:lnTo>
                    <a:pt x="27" y="246"/>
                  </a:lnTo>
                  <a:lnTo>
                    <a:pt x="12" y="249"/>
                  </a:lnTo>
                  <a:lnTo>
                    <a:pt x="2" y="249"/>
                  </a:lnTo>
                  <a:lnTo>
                    <a:pt x="0" y="246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58" name="Group 38"/>
          <p:cNvGrpSpPr>
            <a:grpSpLocks/>
          </p:cNvGrpSpPr>
          <p:nvPr/>
        </p:nvGrpSpPr>
        <p:grpSpPr bwMode="auto">
          <a:xfrm>
            <a:off x="4681538" y="4602163"/>
            <a:ext cx="596900" cy="869950"/>
            <a:chOff x="2939" y="3251"/>
            <a:chExt cx="547" cy="798"/>
          </a:xfrm>
        </p:grpSpPr>
        <p:sp>
          <p:nvSpPr>
            <p:cNvPr id="30759" name="Freeform 39"/>
            <p:cNvSpPr>
              <a:spLocks/>
            </p:cNvSpPr>
            <p:nvPr/>
          </p:nvSpPr>
          <p:spPr bwMode="auto">
            <a:xfrm>
              <a:off x="2939" y="3251"/>
              <a:ext cx="547" cy="798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197" y="0"/>
                </a:cxn>
                <a:cxn ang="0">
                  <a:pos x="222" y="3"/>
                </a:cxn>
                <a:cxn ang="0">
                  <a:pos x="242" y="10"/>
                </a:cxn>
                <a:cxn ang="0">
                  <a:pos x="265" y="20"/>
                </a:cxn>
                <a:cxn ang="0">
                  <a:pos x="285" y="35"/>
                </a:cxn>
                <a:cxn ang="0">
                  <a:pos x="303" y="53"/>
                </a:cxn>
                <a:cxn ang="0">
                  <a:pos x="323" y="71"/>
                </a:cxn>
                <a:cxn ang="0">
                  <a:pos x="341" y="93"/>
                </a:cxn>
                <a:cxn ang="0">
                  <a:pos x="358" y="118"/>
                </a:cxn>
                <a:cxn ang="0">
                  <a:pos x="376" y="146"/>
                </a:cxn>
                <a:cxn ang="0">
                  <a:pos x="393" y="176"/>
                </a:cxn>
                <a:cxn ang="0">
                  <a:pos x="409" y="209"/>
                </a:cxn>
                <a:cxn ang="0">
                  <a:pos x="444" y="277"/>
                </a:cxn>
                <a:cxn ang="0">
                  <a:pos x="479" y="353"/>
                </a:cxn>
                <a:cxn ang="0">
                  <a:pos x="494" y="393"/>
                </a:cxn>
                <a:cxn ang="0">
                  <a:pos x="512" y="438"/>
                </a:cxn>
                <a:cxn ang="0">
                  <a:pos x="527" y="491"/>
                </a:cxn>
                <a:cxn ang="0">
                  <a:pos x="540" y="544"/>
                </a:cxn>
                <a:cxn ang="0">
                  <a:pos x="545" y="572"/>
                </a:cxn>
                <a:cxn ang="0">
                  <a:pos x="547" y="599"/>
                </a:cxn>
                <a:cxn ang="0">
                  <a:pos x="547" y="622"/>
                </a:cxn>
                <a:cxn ang="0">
                  <a:pos x="545" y="647"/>
                </a:cxn>
                <a:cxn ang="0">
                  <a:pos x="542" y="667"/>
                </a:cxn>
                <a:cxn ang="0">
                  <a:pos x="534" y="685"/>
                </a:cxn>
                <a:cxn ang="0">
                  <a:pos x="524" y="703"/>
                </a:cxn>
                <a:cxn ang="0">
                  <a:pos x="512" y="713"/>
                </a:cxn>
                <a:cxn ang="0">
                  <a:pos x="469" y="740"/>
                </a:cxn>
                <a:cxn ang="0">
                  <a:pos x="429" y="761"/>
                </a:cxn>
                <a:cxn ang="0">
                  <a:pos x="388" y="776"/>
                </a:cxn>
                <a:cxn ang="0">
                  <a:pos x="346" y="786"/>
                </a:cxn>
                <a:cxn ang="0">
                  <a:pos x="298" y="793"/>
                </a:cxn>
                <a:cxn ang="0">
                  <a:pos x="242" y="796"/>
                </a:cxn>
                <a:cxn ang="0">
                  <a:pos x="182" y="798"/>
                </a:cxn>
                <a:cxn ang="0">
                  <a:pos x="111" y="798"/>
                </a:cxn>
                <a:cxn ang="0">
                  <a:pos x="86" y="796"/>
                </a:cxn>
                <a:cxn ang="0">
                  <a:pos x="66" y="791"/>
                </a:cxn>
                <a:cxn ang="0">
                  <a:pos x="48" y="783"/>
                </a:cxn>
                <a:cxn ang="0">
                  <a:pos x="36" y="773"/>
                </a:cxn>
                <a:cxn ang="0">
                  <a:pos x="23" y="758"/>
                </a:cxn>
                <a:cxn ang="0">
                  <a:pos x="16" y="743"/>
                </a:cxn>
                <a:cxn ang="0">
                  <a:pos x="8" y="723"/>
                </a:cxn>
                <a:cxn ang="0">
                  <a:pos x="5" y="703"/>
                </a:cxn>
                <a:cxn ang="0">
                  <a:pos x="0" y="652"/>
                </a:cxn>
                <a:cxn ang="0">
                  <a:pos x="0" y="594"/>
                </a:cxn>
                <a:cxn ang="0">
                  <a:pos x="3" y="531"/>
                </a:cxn>
                <a:cxn ang="0">
                  <a:pos x="3" y="461"/>
                </a:cxn>
                <a:cxn ang="0">
                  <a:pos x="3" y="436"/>
                </a:cxn>
                <a:cxn ang="0">
                  <a:pos x="11" y="380"/>
                </a:cxn>
                <a:cxn ang="0">
                  <a:pos x="21" y="307"/>
                </a:cxn>
                <a:cxn ang="0">
                  <a:pos x="38" y="224"/>
                </a:cxn>
                <a:cxn ang="0">
                  <a:pos x="48" y="184"/>
                </a:cxn>
                <a:cxn ang="0">
                  <a:pos x="61" y="144"/>
                </a:cxn>
                <a:cxn ang="0">
                  <a:pos x="76" y="106"/>
                </a:cxn>
                <a:cxn ang="0">
                  <a:pos x="91" y="73"/>
                </a:cxn>
                <a:cxn ang="0">
                  <a:pos x="99" y="58"/>
                </a:cxn>
                <a:cxn ang="0">
                  <a:pos x="109" y="43"/>
                </a:cxn>
                <a:cxn ang="0">
                  <a:pos x="119" y="33"/>
                </a:cxn>
                <a:cxn ang="0">
                  <a:pos x="129" y="20"/>
                </a:cxn>
                <a:cxn ang="0">
                  <a:pos x="139" y="13"/>
                </a:cxn>
                <a:cxn ang="0">
                  <a:pos x="149" y="5"/>
                </a:cxn>
                <a:cxn ang="0">
                  <a:pos x="162" y="3"/>
                </a:cxn>
                <a:cxn ang="0">
                  <a:pos x="174" y="0"/>
                </a:cxn>
              </a:cxnLst>
              <a:rect l="0" t="0" r="r" b="b"/>
              <a:pathLst>
                <a:path w="547" h="798">
                  <a:moveTo>
                    <a:pt x="174" y="0"/>
                  </a:moveTo>
                  <a:lnTo>
                    <a:pt x="197" y="0"/>
                  </a:lnTo>
                  <a:lnTo>
                    <a:pt x="222" y="3"/>
                  </a:lnTo>
                  <a:lnTo>
                    <a:pt x="242" y="10"/>
                  </a:lnTo>
                  <a:lnTo>
                    <a:pt x="265" y="20"/>
                  </a:lnTo>
                  <a:lnTo>
                    <a:pt x="285" y="35"/>
                  </a:lnTo>
                  <a:lnTo>
                    <a:pt x="303" y="53"/>
                  </a:lnTo>
                  <a:lnTo>
                    <a:pt x="323" y="71"/>
                  </a:lnTo>
                  <a:lnTo>
                    <a:pt x="341" y="93"/>
                  </a:lnTo>
                  <a:lnTo>
                    <a:pt x="358" y="118"/>
                  </a:lnTo>
                  <a:lnTo>
                    <a:pt x="376" y="146"/>
                  </a:lnTo>
                  <a:lnTo>
                    <a:pt x="393" y="176"/>
                  </a:lnTo>
                  <a:lnTo>
                    <a:pt x="409" y="209"/>
                  </a:lnTo>
                  <a:lnTo>
                    <a:pt x="444" y="277"/>
                  </a:lnTo>
                  <a:lnTo>
                    <a:pt x="479" y="353"/>
                  </a:lnTo>
                  <a:lnTo>
                    <a:pt x="494" y="393"/>
                  </a:lnTo>
                  <a:lnTo>
                    <a:pt x="512" y="438"/>
                  </a:lnTo>
                  <a:lnTo>
                    <a:pt x="527" y="491"/>
                  </a:lnTo>
                  <a:lnTo>
                    <a:pt x="540" y="544"/>
                  </a:lnTo>
                  <a:lnTo>
                    <a:pt x="545" y="572"/>
                  </a:lnTo>
                  <a:lnTo>
                    <a:pt x="547" y="599"/>
                  </a:lnTo>
                  <a:lnTo>
                    <a:pt x="547" y="622"/>
                  </a:lnTo>
                  <a:lnTo>
                    <a:pt x="545" y="647"/>
                  </a:lnTo>
                  <a:lnTo>
                    <a:pt x="542" y="667"/>
                  </a:lnTo>
                  <a:lnTo>
                    <a:pt x="534" y="685"/>
                  </a:lnTo>
                  <a:lnTo>
                    <a:pt x="524" y="703"/>
                  </a:lnTo>
                  <a:lnTo>
                    <a:pt x="512" y="713"/>
                  </a:lnTo>
                  <a:lnTo>
                    <a:pt x="469" y="740"/>
                  </a:lnTo>
                  <a:lnTo>
                    <a:pt x="429" y="761"/>
                  </a:lnTo>
                  <a:lnTo>
                    <a:pt x="388" y="776"/>
                  </a:lnTo>
                  <a:lnTo>
                    <a:pt x="346" y="786"/>
                  </a:lnTo>
                  <a:lnTo>
                    <a:pt x="298" y="793"/>
                  </a:lnTo>
                  <a:lnTo>
                    <a:pt x="242" y="796"/>
                  </a:lnTo>
                  <a:lnTo>
                    <a:pt x="182" y="798"/>
                  </a:lnTo>
                  <a:lnTo>
                    <a:pt x="111" y="798"/>
                  </a:lnTo>
                  <a:lnTo>
                    <a:pt x="86" y="796"/>
                  </a:lnTo>
                  <a:lnTo>
                    <a:pt x="66" y="791"/>
                  </a:lnTo>
                  <a:lnTo>
                    <a:pt x="48" y="783"/>
                  </a:lnTo>
                  <a:lnTo>
                    <a:pt x="36" y="773"/>
                  </a:lnTo>
                  <a:lnTo>
                    <a:pt x="23" y="758"/>
                  </a:lnTo>
                  <a:lnTo>
                    <a:pt x="16" y="743"/>
                  </a:lnTo>
                  <a:lnTo>
                    <a:pt x="8" y="723"/>
                  </a:lnTo>
                  <a:lnTo>
                    <a:pt x="5" y="703"/>
                  </a:lnTo>
                  <a:lnTo>
                    <a:pt x="0" y="652"/>
                  </a:lnTo>
                  <a:lnTo>
                    <a:pt x="0" y="594"/>
                  </a:lnTo>
                  <a:lnTo>
                    <a:pt x="3" y="531"/>
                  </a:lnTo>
                  <a:lnTo>
                    <a:pt x="3" y="461"/>
                  </a:lnTo>
                  <a:lnTo>
                    <a:pt x="3" y="436"/>
                  </a:lnTo>
                  <a:lnTo>
                    <a:pt x="11" y="380"/>
                  </a:lnTo>
                  <a:lnTo>
                    <a:pt x="21" y="307"/>
                  </a:lnTo>
                  <a:lnTo>
                    <a:pt x="38" y="224"/>
                  </a:lnTo>
                  <a:lnTo>
                    <a:pt x="48" y="184"/>
                  </a:lnTo>
                  <a:lnTo>
                    <a:pt x="61" y="144"/>
                  </a:lnTo>
                  <a:lnTo>
                    <a:pt x="76" y="106"/>
                  </a:lnTo>
                  <a:lnTo>
                    <a:pt x="91" y="73"/>
                  </a:lnTo>
                  <a:lnTo>
                    <a:pt x="99" y="58"/>
                  </a:lnTo>
                  <a:lnTo>
                    <a:pt x="109" y="43"/>
                  </a:lnTo>
                  <a:lnTo>
                    <a:pt x="119" y="33"/>
                  </a:lnTo>
                  <a:lnTo>
                    <a:pt x="129" y="20"/>
                  </a:lnTo>
                  <a:lnTo>
                    <a:pt x="139" y="13"/>
                  </a:lnTo>
                  <a:lnTo>
                    <a:pt x="149" y="5"/>
                  </a:lnTo>
                  <a:lnTo>
                    <a:pt x="162" y="3"/>
                  </a:lnTo>
                  <a:lnTo>
                    <a:pt x="174" y="0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60" name="Freeform 40"/>
            <p:cNvSpPr>
              <a:spLocks/>
            </p:cNvSpPr>
            <p:nvPr/>
          </p:nvSpPr>
          <p:spPr bwMode="auto">
            <a:xfrm>
              <a:off x="2997" y="3886"/>
              <a:ext cx="411" cy="70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386" y="15"/>
                </a:cxn>
                <a:cxn ang="0">
                  <a:pos x="356" y="27"/>
                </a:cxn>
                <a:cxn ang="0">
                  <a:pos x="325" y="37"/>
                </a:cxn>
                <a:cxn ang="0">
                  <a:pos x="293" y="45"/>
                </a:cxn>
                <a:cxn ang="0">
                  <a:pos x="257" y="53"/>
                </a:cxn>
                <a:cxn ang="0">
                  <a:pos x="222" y="60"/>
                </a:cxn>
                <a:cxn ang="0">
                  <a:pos x="187" y="65"/>
                </a:cxn>
                <a:cxn ang="0">
                  <a:pos x="154" y="68"/>
                </a:cxn>
                <a:cxn ang="0">
                  <a:pos x="91" y="70"/>
                </a:cxn>
                <a:cxn ang="0">
                  <a:pos x="41" y="68"/>
                </a:cxn>
                <a:cxn ang="0">
                  <a:pos x="23" y="68"/>
                </a:cxn>
                <a:cxn ang="0">
                  <a:pos x="8" y="63"/>
                </a:cxn>
                <a:cxn ang="0">
                  <a:pos x="0" y="60"/>
                </a:cxn>
                <a:cxn ang="0">
                  <a:pos x="0" y="55"/>
                </a:cxn>
              </a:cxnLst>
              <a:rect l="0" t="0" r="r" b="b"/>
              <a:pathLst>
                <a:path w="411" h="70">
                  <a:moveTo>
                    <a:pt x="411" y="0"/>
                  </a:moveTo>
                  <a:lnTo>
                    <a:pt x="386" y="15"/>
                  </a:lnTo>
                  <a:lnTo>
                    <a:pt x="356" y="27"/>
                  </a:lnTo>
                  <a:lnTo>
                    <a:pt x="325" y="37"/>
                  </a:lnTo>
                  <a:lnTo>
                    <a:pt x="293" y="45"/>
                  </a:lnTo>
                  <a:lnTo>
                    <a:pt x="257" y="53"/>
                  </a:lnTo>
                  <a:lnTo>
                    <a:pt x="222" y="60"/>
                  </a:lnTo>
                  <a:lnTo>
                    <a:pt x="187" y="65"/>
                  </a:lnTo>
                  <a:lnTo>
                    <a:pt x="154" y="68"/>
                  </a:lnTo>
                  <a:lnTo>
                    <a:pt x="91" y="70"/>
                  </a:lnTo>
                  <a:lnTo>
                    <a:pt x="41" y="68"/>
                  </a:lnTo>
                  <a:lnTo>
                    <a:pt x="23" y="68"/>
                  </a:lnTo>
                  <a:lnTo>
                    <a:pt x="8" y="63"/>
                  </a:lnTo>
                  <a:lnTo>
                    <a:pt x="0" y="60"/>
                  </a:lnTo>
                  <a:lnTo>
                    <a:pt x="0" y="55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61" name="Group 41"/>
          <p:cNvGrpSpPr>
            <a:grpSpLocks/>
          </p:cNvGrpSpPr>
          <p:nvPr/>
        </p:nvGrpSpPr>
        <p:grpSpPr bwMode="auto">
          <a:xfrm>
            <a:off x="4078288" y="4613275"/>
            <a:ext cx="609600" cy="847725"/>
            <a:chOff x="2385" y="3261"/>
            <a:chExt cx="559" cy="778"/>
          </a:xfrm>
        </p:grpSpPr>
        <p:sp>
          <p:nvSpPr>
            <p:cNvPr id="30762" name="Freeform 42"/>
            <p:cNvSpPr>
              <a:spLocks/>
            </p:cNvSpPr>
            <p:nvPr/>
          </p:nvSpPr>
          <p:spPr bwMode="auto">
            <a:xfrm>
              <a:off x="2385" y="3261"/>
              <a:ext cx="559" cy="778"/>
            </a:xfrm>
            <a:custGeom>
              <a:avLst/>
              <a:gdLst/>
              <a:ahLst/>
              <a:cxnLst>
                <a:cxn ang="0">
                  <a:pos x="290" y="3"/>
                </a:cxn>
                <a:cxn ang="0">
                  <a:pos x="333" y="15"/>
                </a:cxn>
                <a:cxn ang="0">
                  <a:pos x="371" y="40"/>
                </a:cxn>
                <a:cxn ang="0">
                  <a:pos x="403" y="76"/>
                </a:cxn>
                <a:cxn ang="0">
                  <a:pos x="431" y="124"/>
                </a:cxn>
                <a:cxn ang="0">
                  <a:pos x="456" y="179"/>
                </a:cxn>
                <a:cxn ang="0">
                  <a:pos x="489" y="280"/>
                </a:cxn>
                <a:cxn ang="0">
                  <a:pos x="529" y="446"/>
                </a:cxn>
                <a:cxn ang="0">
                  <a:pos x="557" y="589"/>
                </a:cxn>
                <a:cxn ang="0">
                  <a:pos x="559" y="642"/>
                </a:cxn>
                <a:cxn ang="0">
                  <a:pos x="554" y="688"/>
                </a:cxn>
                <a:cxn ang="0">
                  <a:pos x="542" y="715"/>
                </a:cxn>
                <a:cxn ang="0">
                  <a:pos x="529" y="728"/>
                </a:cxn>
                <a:cxn ang="0">
                  <a:pos x="499" y="743"/>
                </a:cxn>
                <a:cxn ang="0">
                  <a:pos x="454" y="761"/>
                </a:cxn>
                <a:cxn ang="0">
                  <a:pos x="408" y="771"/>
                </a:cxn>
                <a:cxn ang="0">
                  <a:pos x="360" y="776"/>
                </a:cxn>
                <a:cxn ang="0">
                  <a:pos x="282" y="776"/>
                </a:cxn>
                <a:cxn ang="0">
                  <a:pos x="159" y="768"/>
                </a:cxn>
                <a:cxn ang="0">
                  <a:pos x="68" y="761"/>
                </a:cxn>
                <a:cxn ang="0">
                  <a:pos x="38" y="743"/>
                </a:cxn>
                <a:cxn ang="0">
                  <a:pos x="18" y="710"/>
                </a:cxn>
                <a:cxn ang="0">
                  <a:pos x="5" y="668"/>
                </a:cxn>
                <a:cxn ang="0">
                  <a:pos x="0" y="615"/>
                </a:cxn>
                <a:cxn ang="0">
                  <a:pos x="3" y="554"/>
                </a:cxn>
                <a:cxn ang="0">
                  <a:pos x="18" y="456"/>
                </a:cxn>
                <a:cxn ang="0">
                  <a:pos x="41" y="365"/>
                </a:cxn>
                <a:cxn ang="0">
                  <a:pos x="76" y="255"/>
                </a:cxn>
                <a:cxn ang="0">
                  <a:pos x="119" y="149"/>
                </a:cxn>
                <a:cxn ang="0">
                  <a:pos x="154" y="86"/>
                </a:cxn>
                <a:cxn ang="0">
                  <a:pos x="197" y="33"/>
                </a:cxn>
                <a:cxn ang="0">
                  <a:pos x="229" y="10"/>
                </a:cxn>
                <a:cxn ang="0">
                  <a:pos x="255" y="3"/>
                </a:cxn>
              </a:cxnLst>
              <a:rect l="0" t="0" r="r" b="b"/>
              <a:pathLst>
                <a:path w="559" h="778">
                  <a:moveTo>
                    <a:pt x="267" y="0"/>
                  </a:moveTo>
                  <a:lnTo>
                    <a:pt x="290" y="3"/>
                  </a:lnTo>
                  <a:lnTo>
                    <a:pt x="313" y="8"/>
                  </a:lnTo>
                  <a:lnTo>
                    <a:pt x="333" y="15"/>
                  </a:lnTo>
                  <a:lnTo>
                    <a:pt x="353" y="28"/>
                  </a:lnTo>
                  <a:lnTo>
                    <a:pt x="371" y="40"/>
                  </a:lnTo>
                  <a:lnTo>
                    <a:pt x="388" y="58"/>
                  </a:lnTo>
                  <a:lnTo>
                    <a:pt x="403" y="76"/>
                  </a:lnTo>
                  <a:lnTo>
                    <a:pt x="418" y="98"/>
                  </a:lnTo>
                  <a:lnTo>
                    <a:pt x="431" y="124"/>
                  </a:lnTo>
                  <a:lnTo>
                    <a:pt x="444" y="149"/>
                  </a:lnTo>
                  <a:lnTo>
                    <a:pt x="456" y="179"/>
                  </a:lnTo>
                  <a:lnTo>
                    <a:pt x="466" y="209"/>
                  </a:lnTo>
                  <a:lnTo>
                    <a:pt x="489" y="280"/>
                  </a:lnTo>
                  <a:lnTo>
                    <a:pt x="507" y="355"/>
                  </a:lnTo>
                  <a:lnTo>
                    <a:pt x="529" y="446"/>
                  </a:lnTo>
                  <a:lnTo>
                    <a:pt x="554" y="562"/>
                  </a:lnTo>
                  <a:lnTo>
                    <a:pt x="557" y="589"/>
                  </a:lnTo>
                  <a:lnTo>
                    <a:pt x="559" y="617"/>
                  </a:lnTo>
                  <a:lnTo>
                    <a:pt x="559" y="642"/>
                  </a:lnTo>
                  <a:lnTo>
                    <a:pt x="557" y="668"/>
                  </a:lnTo>
                  <a:lnTo>
                    <a:pt x="554" y="688"/>
                  </a:lnTo>
                  <a:lnTo>
                    <a:pt x="547" y="705"/>
                  </a:lnTo>
                  <a:lnTo>
                    <a:pt x="542" y="715"/>
                  </a:lnTo>
                  <a:lnTo>
                    <a:pt x="534" y="720"/>
                  </a:lnTo>
                  <a:lnTo>
                    <a:pt x="529" y="728"/>
                  </a:lnTo>
                  <a:lnTo>
                    <a:pt x="522" y="733"/>
                  </a:lnTo>
                  <a:lnTo>
                    <a:pt x="499" y="743"/>
                  </a:lnTo>
                  <a:lnTo>
                    <a:pt x="476" y="753"/>
                  </a:lnTo>
                  <a:lnTo>
                    <a:pt x="454" y="761"/>
                  </a:lnTo>
                  <a:lnTo>
                    <a:pt x="431" y="768"/>
                  </a:lnTo>
                  <a:lnTo>
                    <a:pt x="408" y="771"/>
                  </a:lnTo>
                  <a:lnTo>
                    <a:pt x="386" y="776"/>
                  </a:lnTo>
                  <a:lnTo>
                    <a:pt x="360" y="776"/>
                  </a:lnTo>
                  <a:lnTo>
                    <a:pt x="335" y="778"/>
                  </a:lnTo>
                  <a:lnTo>
                    <a:pt x="282" y="776"/>
                  </a:lnTo>
                  <a:lnTo>
                    <a:pt x="224" y="773"/>
                  </a:lnTo>
                  <a:lnTo>
                    <a:pt x="159" y="768"/>
                  </a:lnTo>
                  <a:lnTo>
                    <a:pt x="88" y="766"/>
                  </a:lnTo>
                  <a:lnTo>
                    <a:pt x="68" y="761"/>
                  </a:lnTo>
                  <a:lnTo>
                    <a:pt x="53" y="756"/>
                  </a:lnTo>
                  <a:lnTo>
                    <a:pt x="38" y="743"/>
                  </a:lnTo>
                  <a:lnTo>
                    <a:pt x="28" y="728"/>
                  </a:lnTo>
                  <a:lnTo>
                    <a:pt x="18" y="710"/>
                  </a:lnTo>
                  <a:lnTo>
                    <a:pt x="10" y="690"/>
                  </a:lnTo>
                  <a:lnTo>
                    <a:pt x="5" y="668"/>
                  </a:lnTo>
                  <a:lnTo>
                    <a:pt x="3" y="642"/>
                  </a:lnTo>
                  <a:lnTo>
                    <a:pt x="0" y="615"/>
                  </a:lnTo>
                  <a:lnTo>
                    <a:pt x="3" y="584"/>
                  </a:lnTo>
                  <a:lnTo>
                    <a:pt x="3" y="554"/>
                  </a:lnTo>
                  <a:lnTo>
                    <a:pt x="8" y="524"/>
                  </a:lnTo>
                  <a:lnTo>
                    <a:pt x="18" y="456"/>
                  </a:lnTo>
                  <a:lnTo>
                    <a:pt x="33" y="391"/>
                  </a:lnTo>
                  <a:lnTo>
                    <a:pt x="41" y="365"/>
                  </a:lnTo>
                  <a:lnTo>
                    <a:pt x="56" y="317"/>
                  </a:lnTo>
                  <a:lnTo>
                    <a:pt x="76" y="255"/>
                  </a:lnTo>
                  <a:lnTo>
                    <a:pt x="104" y="184"/>
                  </a:lnTo>
                  <a:lnTo>
                    <a:pt x="119" y="149"/>
                  </a:lnTo>
                  <a:lnTo>
                    <a:pt x="136" y="116"/>
                  </a:lnTo>
                  <a:lnTo>
                    <a:pt x="154" y="86"/>
                  </a:lnTo>
                  <a:lnTo>
                    <a:pt x="174" y="58"/>
                  </a:lnTo>
                  <a:lnTo>
                    <a:pt x="197" y="33"/>
                  </a:lnTo>
                  <a:lnTo>
                    <a:pt x="219" y="15"/>
                  </a:lnTo>
                  <a:lnTo>
                    <a:pt x="229" y="10"/>
                  </a:lnTo>
                  <a:lnTo>
                    <a:pt x="242" y="5"/>
                  </a:lnTo>
                  <a:lnTo>
                    <a:pt x="255" y="3"/>
                  </a:lnTo>
                  <a:lnTo>
                    <a:pt x="267" y="0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63" name="Freeform 43"/>
            <p:cNvSpPr>
              <a:spLocks/>
            </p:cNvSpPr>
            <p:nvPr/>
          </p:nvSpPr>
          <p:spPr bwMode="auto">
            <a:xfrm>
              <a:off x="2471" y="3896"/>
              <a:ext cx="383" cy="45"/>
            </a:xfrm>
            <a:custGeom>
              <a:avLst/>
              <a:gdLst/>
              <a:ahLst/>
              <a:cxnLst>
                <a:cxn ang="0">
                  <a:pos x="383" y="2"/>
                </a:cxn>
                <a:cxn ang="0">
                  <a:pos x="355" y="12"/>
                </a:cxn>
                <a:cxn ang="0">
                  <a:pos x="325" y="22"/>
                </a:cxn>
                <a:cxn ang="0">
                  <a:pos x="297" y="30"/>
                </a:cxn>
                <a:cxn ang="0">
                  <a:pos x="267" y="35"/>
                </a:cxn>
                <a:cxn ang="0">
                  <a:pos x="239" y="40"/>
                </a:cxn>
                <a:cxn ang="0">
                  <a:pos x="211" y="43"/>
                </a:cxn>
                <a:cxn ang="0">
                  <a:pos x="184" y="45"/>
                </a:cxn>
                <a:cxn ang="0">
                  <a:pos x="156" y="45"/>
                </a:cxn>
                <a:cxn ang="0">
                  <a:pos x="131" y="45"/>
                </a:cxn>
                <a:cxn ang="0">
                  <a:pos x="106" y="43"/>
                </a:cxn>
                <a:cxn ang="0">
                  <a:pos x="83" y="38"/>
                </a:cxn>
                <a:cxn ang="0">
                  <a:pos x="63" y="33"/>
                </a:cxn>
                <a:cxn ang="0">
                  <a:pos x="43" y="27"/>
                </a:cxn>
                <a:cxn ang="0">
                  <a:pos x="25" y="20"/>
                </a:cxn>
                <a:cxn ang="0">
                  <a:pos x="12" y="10"/>
                </a:cxn>
                <a:cxn ang="0">
                  <a:pos x="0" y="0"/>
                </a:cxn>
              </a:cxnLst>
              <a:rect l="0" t="0" r="r" b="b"/>
              <a:pathLst>
                <a:path w="383" h="45">
                  <a:moveTo>
                    <a:pt x="383" y="2"/>
                  </a:moveTo>
                  <a:lnTo>
                    <a:pt x="355" y="12"/>
                  </a:lnTo>
                  <a:lnTo>
                    <a:pt x="325" y="22"/>
                  </a:lnTo>
                  <a:lnTo>
                    <a:pt x="297" y="30"/>
                  </a:lnTo>
                  <a:lnTo>
                    <a:pt x="267" y="35"/>
                  </a:lnTo>
                  <a:lnTo>
                    <a:pt x="239" y="40"/>
                  </a:lnTo>
                  <a:lnTo>
                    <a:pt x="211" y="43"/>
                  </a:lnTo>
                  <a:lnTo>
                    <a:pt x="184" y="45"/>
                  </a:lnTo>
                  <a:lnTo>
                    <a:pt x="156" y="45"/>
                  </a:lnTo>
                  <a:lnTo>
                    <a:pt x="131" y="45"/>
                  </a:lnTo>
                  <a:lnTo>
                    <a:pt x="106" y="43"/>
                  </a:lnTo>
                  <a:lnTo>
                    <a:pt x="83" y="38"/>
                  </a:lnTo>
                  <a:lnTo>
                    <a:pt x="63" y="33"/>
                  </a:lnTo>
                  <a:lnTo>
                    <a:pt x="43" y="27"/>
                  </a:lnTo>
                  <a:lnTo>
                    <a:pt x="25" y="20"/>
                  </a:lnTo>
                  <a:lnTo>
                    <a:pt x="12" y="10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64" name="Group 44"/>
          <p:cNvGrpSpPr>
            <a:grpSpLocks/>
          </p:cNvGrpSpPr>
          <p:nvPr/>
        </p:nvGrpSpPr>
        <p:grpSpPr bwMode="auto">
          <a:xfrm>
            <a:off x="3484563" y="4416425"/>
            <a:ext cx="676275" cy="844550"/>
            <a:chOff x="1841" y="3080"/>
            <a:chExt cx="620" cy="776"/>
          </a:xfrm>
        </p:grpSpPr>
        <p:sp>
          <p:nvSpPr>
            <p:cNvPr id="30765" name="Freeform 45"/>
            <p:cNvSpPr>
              <a:spLocks/>
            </p:cNvSpPr>
            <p:nvPr/>
          </p:nvSpPr>
          <p:spPr bwMode="auto">
            <a:xfrm>
              <a:off x="1841" y="3080"/>
              <a:ext cx="620" cy="776"/>
            </a:xfrm>
            <a:custGeom>
              <a:avLst/>
              <a:gdLst/>
              <a:ahLst/>
              <a:cxnLst>
                <a:cxn ang="0">
                  <a:pos x="486" y="18"/>
                </a:cxn>
                <a:cxn ang="0">
                  <a:pos x="527" y="45"/>
                </a:cxn>
                <a:cxn ang="0">
                  <a:pos x="559" y="80"/>
                </a:cxn>
                <a:cxn ang="0">
                  <a:pos x="585" y="123"/>
                </a:cxn>
                <a:cxn ang="0">
                  <a:pos x="605" y="176"/>
                </a:cxn>
                <a:cxn ang="0">
                  <a:pos x="615" y="234"/>
                </a:cxn>
                <a:cxn ang="0">
                  <a:pos x="620" y="302"/>
                </a:cxn>
                <a:cxn ang="0">
                  <a:pos x="617" y="375"/>
                </a:cxn>
                <a:cxn ang="0">
                  <a:pos x="597" y="526"/>
                </a:cxn>
                <a:cxn ang="0">
                  <a:pos x="572" y="665"/>
                </a:cxn>
                <a:cxn ang="0">
                  <a:pos x="559" y="708"/>
                </a:cxn>
                <a:cxn ang="0">
                  <a:pos x="542" y="743"/>
                </a:cxn>
                <a:cxn ang="0">
                  <a:pos x="519" y="765"/>
                </a:cxn>
                <a:cxn ang="0">
                  <a:pos x="481" y="773"/>
                </a:cxn>
                <a:cxn ang="0">
                  <a:pos x="431" y="773"/>
                </a:cxn>
                <a:cxn ang="0">
                  <a:pos x="378" y="765"/>
                </a:cxn>
                <a:cxn ang="0">
                  <a:pos x="325" y="750"/>
                </a:cxn>
                <a:cxn ang="0">
                  <a:pos x="242" y="718"/>
                </a:cxn>
                <a:cxn ang="0">
                  <a:pos x="121" y="657"/>
                </a:cxn>
                <a:cxn ang="0">
                  <a:pos x="43" y="619"/>
                </a:cxn>
                <a:cxn ang="0">
                  <a:pos x="25" y="604"/>
                </a:cxn>
                <a:cxn ang="0">
                  <a:pos x="13" y="587"/>
                </a:cxn>
                <a:cxn ang="0">
                  <a:pos x="3" y="566"/>
                </a:cxn>
                <a:cxn ang="0">
                  <a:pos x="0" y="534"/>
                </a:cxn>
                <a:cxn ang="0">
                  <a:pos x="8" y="483"/>
                </a:cxn>
                <a:cxn ang="0">
                  <a:pos x="28" y="428"/>
                </a:cxn>
                <a:cxn ang="0">
                  <a:pos x="58" y="370"/>
                </a:cxn>
                <a:cxn ang="0">
                  <a:pos x="113" y="282"/>
                </a:cxn>
                <a:cxn ang="0">
                  <a:pos x="166" y="206"/>
                </a:cxn>
                <a:cxn ang="0">
                  <a:pos x="227" y="133"/>
                </a:cxn>
                <a:cxn ang="0">
                  <a:pos x="292" y="68"/>
                </a:cxn>
                <a:cxn ang="0">
                  <a:pos x="340" y="30"/>
                </a:cxn>
                <a:cxn ang="0">
                  <a:pos x="391" y="7"/>
                </a:cxn>
                <a:cxn ang="0">
                  <a:pos x="428" y="0"/>
                </a:cxn>
                <a:cxn ang="0">
                  <a:pos x="451" y="2"/>
                </a:cxn>
              </a:cxnLst>
              <a:rect l="0" t="0" r="r" b="b"/>
              <a:pathLst>
                <a:path w="620" h="776">
                  <a:moveTo>
                    <a:pt x="464" y="7"/>
                  </a:moveTo>
                  <a:lnTo>
                    <a:pt x="486" y="18"/>
                  </a:lnTo>
                  <a:lnTo>
                    <a:pt x="506" y="30"/>
                  </a:lnTo>
                  <a:lnTo>
                    <a:pt x="527" y="45"/>
                  </a:lnTo>
                  <a:lnTo>
                    <a:pt x="542" y="60"/>
                  </a:lnTo>
                  <a:lnTo>
                    <a:pt x="559" y="80"/>
                  </a:lnTo>
                  <a:lnTo>
                    <a:pt x="572" y="101"/>
                  </a:lnTo>
                  <a:lnTo>
                    <a:pt x="585" y="123"/>
                  </a:lnTo>
                  <a:lnTo>
                    <a:pt x="595" y="148"/>
                  </a:lnTo>
                  <a:lnTo>
                    <a:pt x="605" y="176"/>
                  </a:lnTo>
                  <a:lnTo>
                    <a:pt x="610" y="204"/>
                  </a:lnTo>
                  <a:lnTo>
                    <a:pt x="615" y="234"/>
                  </a:lnTo>
                  <a:lnTo>
                    <a:pt x="620" y="267"/>
                  </a:lnTo>
                  <a:lnTo>
                    <a:pt x="620" y="302"/>
                  </a:lnTo>
                  <a:lnTo>
                    <a:pt x="620" y="337"/>
                  </a:lnTo>
                  <a:lnTo>
                    <a:pt x="617" y="375"/>
                  </a:lnTo>
                  <a:lnTo>
                    <a:pt x="612" y="415"/>
                  </a:lnTo>
                  <a:lnTo>
                    <a:pt x="597" y="526"/>
                  </a:lnTo>
                  <a:lnTo>
                    <a:pt x="577" y="640"/>
                  </a:lnTo>
                  <a:lnTo>
                    <a:pt x="572" y="665"/>
                  </a:lnTo>
                  <a:lnTo>
                    <a:pt x="567" y="687"/>
                  </a:lnTo>
                  <a:lnTo>
                    <a:pt x="559" y="708"/>
                  </a:lnTo>
                  <a:lnTo>
                    <a:pt x="549" y="728"/>
                  </a:lnTo>
                  <a:lnTo>
                    <a:pt x="542" y="743"/>
                  </a:lnTo>
                  <a:lnTo>
                    <a:pt x="532" y="755"/>
                  </a:lnTo>
                  <a:lnTo>
                    <a:pt x="519" y="765"/>
                  </a:lnTo>
                  <a:lnTo>
                    <a:pt x="506" y="770"/>
                  </a:lnTo>
                  <a:lnTo>
                    <a:pt x="481" y="773"/>
                  </a:lnTo>
                  <a:lnTo>
                    <a:pt x="456" y="776"/>
                  </a:lnTo>
                  <a:lnTo>
                    <a:pt x="431" y="773"/>
                  </a:lnTo>
                  <a:lnTo>
                    <a:pt x="406" y="770"/>
                  </a:lnTo>
                  <a:lnTo>
                    <a:pt x="378" y="765"/>
                  </a:lnTo>
                  <a:lnTo>
                    <a:pt x="353" y="760"/>
                  </a:lnTo>
                  <a:lnTo>
                    <a:pt x="325" y="750"/>
                  </a:lnTo>
                  <a:lnTo>
                    <a:pt x="297" y="740"/>
                  </a:lnTo>
                  <a:lnTo>
                    <a:pt x="242" y="718"/>
                  </a:lnTo>
                  <a:lnTo>
                    <a:pt x="181" y="690"/>
                  </a:lnTo>
                  <a:lnTo>
                    <a:pt x="121" y="657"/>
                  </a:lnTo>
                  <a:lnTo>
                    <a:pt x="56" y="624"/>
                  </a:lnTo>
                  <a:lnTo>
                    <a:pt x="43" y="619"/>
                  </a:lnTo>
                  <a:lnTo>
                    <a:pt x="33" y="612"/>
                  </a:lnTo>
                  <a:lnTo>
                    <a:pt x="25" y="604"/>
                  </a:lnTo>
                  <a:lnTo>
                    <a:pt x="18" y="594"/>
                  </a:lnTo>
                  <a:lnTo>
                    <a:pt x="13" y="587"/>
                  </a:lnTo>
                  <a:lnTo>
                    <a:pt x="8" y="577"/>
                  </a:lnTo>
                  <a:lnTo>
                    <a:pt x="3" y="566"/>
                  </a:lnTo>
                  <a:lnTo>
                    <a:pt x="0" y="556"/>
                  </a:lnTo>
                  <a:lnTo>
                    <a:pt x="0" y="534"/>
                  </a:lnTo>
                  <a:lnTo>
                    <a:pt x="0" y="509"/>
                  </a:lnTo>
                  <a:lnTo>
                    <a:pt x="8" y="483"/>
                  </a:lnTo>
                  <a:lnTo>
                    <a:pt x="15" y="456"/>
                  </a:lnTo>
                  <a:lnTo>
                    <a:pt x="28" y="428"/>
                  </a:lnTo>
                  <a:lnTo>
                    <a:pt x="40" y="400"/>
                  </a:lnTo>
                  <a:lnTo>
                    <a:pt x="58" y="370"/>
                  </a:lnTo>
                  <a:lnTo>
                    <a:pt x="76" y="340"/>
                  </a:lnTo>
                  <a:lnTo>
                    <a:pt x="113" y="282"/>
                  </a:lnTo>
                  <a:lnTo>
                    <a:pt x="154" y="224"/>
                  </a:lnTo>
                  <a:lnTo>
                    <a:pt x="166" y="206"/>
                  </a:lnTo>
                  <a:lnTo>
                    <a:pt x="192" y="174"/>
                  </a:lnTo>
                  <a:lnTo>
                    <a:pt x="227" y="133"/>
                  </a:lnTo>
                  <a:lnTo>
                    <a:pt x="270" y="88"/>
                  </a:lnTo>
                  <a:lnTo>
                    <a:pt x="292" y="68"/>
                  </a:lnTo>
                  <a:lnTo>
                    <a:pt x="315" y="48"/>
                  </a:lnTo>
                  <a:lnTo>
                    <a:pt x="340" y="30"/>
                  </a:lnTo>
                  <a:lnTo>
                    <a:pt x="365" y="18"/>
                  </a:lnTo>
                  <a:lnTo>
                    <a:pt x="391" y="7"/>
                  </a:lnTo>
                  <a:lnTo>
                    <a:pt x="416" y="0"/>
                  </a:lnTo>
                  <a:lnTo>
                    <a:pt x="428" y="0"/>
                  </a:lnTo>
                  <a:lnTo>
                    <a:pt x="441" y="0"/>
                  </a:lnTo>
                  <a:lnTo>
                    <a:pt x="451" y="2"/>
                  </a:lnTo>
                  <a:lnTo>
                    <a:pt x="464" y="7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66" name="Freeform 46"/>
            <p:cNvSpPr>
              <a:spLocks/>
            </p:cNvSpPr>
            <p:nvPr/>
          </p:nvSpPr>
          <p:spPr bwMode="auto">
            <a:xfrm>
              <a:off x="1934" y="3568"/>
              <a:ext cx="373" cy="149"/>
            </a:xfrm>
            <a:custGeom>
              <a:avLst/>
              <a:gdLst/>
              <a:ahLst/>
              <a:cxnLst>
                <a:cxn ang="0">
                  <a:pos x="373" y="149"/>
                </a:cxn>
                <a:cxn ang="0">
                  <a:pos x="313" y="134"/>
                </a:cxn>
                <a:cxn ang="0">
                  <a:pos x="250" y="114"/>
                </a:cxn>
                <a:cxn ang="0">
                  <a:pos x="184" y="91"/>
                </a:cxn>
                <a:cxn ang="0">
                  <a:pos x="124" y="68"/>
                </a:cxn>
                <a:cxn ang="0">
                  <a:pos x="71" y="46"/>
                </a:cxn>
                <a:cxn ang="0">
                  <a:pos x="31" y="26"/>
                </a:cxn>
                <a:cxn ang="0">
                  <a:pos x="15" y="16"/>
                </a:cxn>
                <a:cxn ang="0">
                  <a:pos x="5" y="8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73" h="149">
                  <a:moveTo>
                    <a:pt x="373" y="149"/>
                  </a:moveTo>
                  <a:lnTo>
                    <a:pt x="313" y="134"/>
                  </a:lnTo>
                  <a:lnTo>
                    <a:pt x="250" y="114"/>
                  </a:lnTo>
                  <a:lnTo>
                    <a:pt x="184" y="91"/>
                  </a:lnTo>
                  <a:lnTo>
                    <a:pt x="124" y="68"/>
                  </a:lnTo>
                  <a:lnTo>
                    <a:pt x="71" y="46"/>
                  </a:lnTo>
                  <a:lnTo>
                    <a:pt x="31" y="26"/>
                  </a:lnTo>
                  <a:lnTo>
                    <a:pt x="15" y="16"/>
                  </a:lnTo>
                  <a:lnTo>
                    <a:pt x="5" y="8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67" name="Group 47"/>
          <p:cNvGrpSpPr>
            <a:grpSpLocks/>
          </p:cNvGrpSpPr>
          <p:nvPr/>
        </p:nvGrpSpPr>
        <p:grpSpPr bwMode="auto">
          <a:xfrm>
            <a:off x="5699125" y="4137025"/>
            <a:ext cx="628650" cy="784225"/>
            <a:chOff x="3872" y="2846"/>
            <a:chExt cx="559" cy="697"/>
          </a:xfrm>
        </p:grpSpPr>
        <p:sp>
          <p:nvSpPr>
            <p:cNvPr id="30768" name="Freeform 48"/>
            <p:cNvSpPr>
              <a:spLocks/>
            </p:cNvSpPr>
            <p:nvPr/>
          </p:nvSpPr>
          <p:spPr bwMode="auto">
            <a:xfrm>
              <a:off x="3872" y="2846"/>
              <a:ext cx="559" cy="697"/>
            </a:xfrm>
            <a:custGeom>
              <a:avLst/>
              <a:gdLst/>
              <a:ahLst/>
              <a:cxnLst>
                <a:cxn ang="0">
                  <a:pos x="93" y="22"/>
                </a:cxn>
                <a:cxn ang="0">
                  <a:pos x="120" y="10"/>
                </a:cxn>
                <a:cxn ang="0">
                  <a:pos x="168" y="0"/>
                </a:cxn>
                <a:cxn ang="0">
                  <a:pos x="239" y="2"/>
                </a:cxn>
                <a:cxn ang="0">
                  <a:pos x="314" y="17"/>
                </a:cxn>
                <a:cxn ang="0">
                  <a:pos x="385" y="45"/>
                </a:cxn>
                <a:cxn ang="0">
                  <a:pos x="450" y="83"/>
                </a:cxn>
                <a:cxn ang="0">
                  <a:pos x="503" y="131"/>
                </a:cxn>
                <a:cxn ang="0">
                  <a:pos x="534" y="171"/>
                </a:cxn>
                <a:cxn ang="0">
                  <a:pos x="544" y="201"/>
                </a:cxn>
                <a:cxn ang="0">
                  <a:pos x="554" y="246"/>
                </a:cxn>
                <a:cxn ang="0">
                  <a:pos x="559" y="304"/>
                </a:cxn>
                <a:cxn ang="0">
                  <a:pos x="559" y="360"/>
                </a:cxn>
                <a:cxn ang="0">
                  <a:pos x="554" y="410"/>
                </a:cxn>
                <a:cxn ang="0">
                  <a:pos x="541" y="458"/>
                </a:cxn>
                <a:cxn ang="0">
                  <a:pos x="523" y="501"/>
                </a:cxn>
                <a:cxn ang="0">
                  <a:pos x="501" y="541"/>
                </a:cxn>
                <a:cxn ang="0">
                  <a:pos x="471" y="579"/>
                </a:cxn>
                <a:cxn ang="0">
                  <a:pos x="435" y="614"/>
                </a:cxn>
                <a:cxn ang="0">
                  <a:pos x="398" y="644"/>
                </a:cxn>
                <a:cxn ang="0">
                  <a:pos x="357" y="667"/>
                </a:cxn>
                <a:cxn ang="0">
                  <a:pos x="319" y="685"/>
                </a:cxn>
                <a:cxn ang="0">
                  <a:pos x="279" y="695"/>
                </a:cxn>
                <a:cxn ang="0">
                  <a:pos x="241" y="697"/>
                </a:cxn>
                <a:cxn ang="0">
                  <a:pos x="209" y="692"/>
                </a:cxn>
                <a:cxn ang="0">
                  <a:pos x="176" y="680"/>
                </a:cxn>
                <a:cxn ang="0">
                  <a:pos x="146" y="657"/>
                </a:cxn>
                <a:cxn ang="0">
                  <a:pos x="113" y="622"/>
                </a:cxn>
                <a:cxn ang="0">
                  <a:pos x="85" y="584"/>
                </a:cxn>
                <a:cxn ang="0">
                  <a:pos x="60" y="544"/>
                </a:cxn>
                <a:cxn ang="0">
                  <a:pos x="32" y="476"/>
                </a:cxn>
                <a:cxn ang="0">
                  <a:pos x="10" y="377"/>
                </a:cxn>
                <a:cxn ang="0">
                  <a:pos x="0" y="279"/>
                </a:cxn>
                <a:cxn ang="0">
                  <a:pos x="7" y="186"/>
                </a:cxn>
                <a:cxn ang="0">
                  <a:pos x="27" y="108"/>
                </a:cxn>
                <a:cxn ang="0">
                  <a:pos x="50" y="60"/>
                </a:cxn>
                <a:cxn ang="0">
                  <a:pos x="70" y="37"/>
                </a:cxn>
              </a:cxnLst>
              <a:rect l="0" t="0" r="r" b="b"/>
              <a:pathLst>
                <a:path w="559" h="697">
                  <a:moveTo>
                    <a:pt x="83" y="30"/>
                  </a:moveTo>
                  <a:lnTo>
                    <a:pt x="93" y="22"/>
                  </a:lnTo>
                  <a:lnTo>
                    <a:pt x="108" y="15"/>
                  </a:lnTo>
                  <a:lnTo>
                    <a:pt x="120" y="10"/>
                  </a:lnTo>
                  <a:lnTo>
                    <a:pt x="136" y="7"/>
                  </a:lnTo>
                  <a:lnTo>
                    <a:pt x="168" y="0"/>
                  </a:lnTo>
                  <a:lnTo>
                    <a:pt x="204" y="0"/>
                  </a:lnTo>
                  <a:lnTo>
                    <a:pt x="239" y="2"/>
                  </a:lnTo>
                  <a:lnTo>
                    <a:pt x="277" y="7"/>
                  </a:lnTo>
                  <a:lnTo>
                    <a:pt x="314" y="17"/>
                  </a:lnTo>
                  <a:lnTo>
                    <a:pt x="350" y="30"/>
                  </a:lnTo>
                  <a:lnTo>
                    <a:pt x="385" y="45"/>
                  </a:lnTo>
                  <a:lnTo>
                    <a:pt x="420" y="63"/>
                  </a:lnTo>
                  <a:lnTo>
                    <a:pt x="450" y="83"/>
                  </a:lnTo>
                  <a:lnTo>
                    <a:pt x="481" y="105"/>
                  </a:lnTo>
                  <a:lnTo>
                    <a:pt x="503" y="131"/>
                  </a:lnTo>
                  <a:lnTo>
                    <a:pt x="523" y="158"/>
                  </a:lnTo>
                  <a:lnTo>
                    <a:pt x="534" y="171"/>
                  </a:lnTo>
                  <a:lnTo>
                    <a:pt x="539" y="186"/>
                  </a:lnTo>
                  <a:lnTo>
                    <a:pt x="544" y="201"/>
                  </a:lnTo>
                  <a:lnTo>
                    <a:pt x="549" y="216"/>
                  </a:lnTo>
                  <a:lnTo>
                    <a:pt x="554" y="246"/>
                  </a:lnTo>
                  <a:lnTo>
                    <a:pt x="556" y="277"/>
                  </a:lnTo>
                  <a:lnTo>
                    <a:pt x="559" y="304"/>
                  </a:lnTo>
                  <a:lnTo>
                    <a:pt x="559" y="332"/>
                  </a:lnTo>
                  <a:lnTo>
                    <a:pt x="559" y="360"/>
                  </a:lnTo>
                  <a:lnTo>
                    <a:pt x="556" y="385"/>
                  </a:lnTo>
                  <a:lnTo>
                    <a:pt x="554" y="410"/>
                  </a:lnTo>
                  <a:lnTo>
                    <a:pt x="549" y="433"/>
                  </a:lnTo>
                  <a:lnTo>
                    <a:pt x="541" y="458"/>
                  </a:lnTo>
                  <a:lnTo>
                    <a:pt x="534" y="478"/>
                  </a:lnTo>
                  <a:lnTo>
                    <a:pt x="523" y="501"/>
                  </a:lnTo>
                  <a:lnTo>
                    <a:pt x="513" y="521"/>
                  </a:lnTo>
                  <a:lnTo>
                    <a:pt x="501" y="541"/>
                  </a:lnTo>
                  <a:lnTo>
                    <a:pt x="486" y="561"/>
                  </a:lnTo>
                  <a:lnTo>
                    <a:pt x="471" y="579"/>
                  </a:lnTo>
                  <a:lnTo>
                    <a:pt x="455" y="597"/>
                  </a:lnTo>
                  <a:lnTo>
                    <a:pt x="435" y="614"/>
                  </a:lnTo>
                  <a:lnTo>
                    <a:pt x="418" y="629"/>
                  </a:lnTo>
                  <a:lnTo>
                    <a:pt x="398" y="644"/>
                  </a:lnTo>
                  <a:lnTo>
                    <a:pt x="377" y="657"/>
                  </a:lnTo>
                  <a:lnTo>
                    <a:pt x="357" y="667"/>
                  </a:lnTo>
                  <a:lnTo>
                    <a:pt x="337" y="677"/>
                  </a:lnTo>
                  <a:lnTo>
                    <a:pt x="319" y="685"/>
                  </a:lnTo>
                  <a:lnTo>
                    <a:pt x="299" y="690"/>
                  </a:lnTo>
                  <a:lnTo>
                    <a:pt x="279" y="695"/>
                  </a:lnTo>
                  <a:lnTo>
                    <a:pt x="261" y="697"/>
                  </a:lnTo>
                  <a:lnTo>
                    <a:pt x="241" y="697"/>
                  </a:lnTo>
                  <a:lnTo>
                    <a:pt x="224" y="695"/>
                  </a:lnTo>
                  <a:lnTo>
                    <a:pt x="209" y="692"/>
                  </a:lnTo>
                  <a:lnTo>
                    <a:pt x="191" y="687"/>
                  </a:lnTo>
                  <a:lnTo>
                    <a:pt x="176" y="680"/>
                  </a:lnTo>
                  <a:lnTo>
                    <a:pt x="163" y="670"/>
                  </a:lnTo>
                  <a:lnTo>
                    <a:pt x="146" y="657"/>
                  </a:lnTo>
                  <a:lnTo>
                    <a:pt x="128" y="639"/>
                  </a:lnTo>
                  <a:lnTo>
                    <a:pt x="113" y="622"/>
                  </a:lnTo>
                  <a:lnTo>
                    <a:pt x="98" y="604"/>
                  </a:lnTo>
                  <a:lnTo>
                    <a:pt x="85" y="584"/>
                  </a:lnTo>
                  <a:lnTo>
                    <a:pt x="73" y="564"/>
                  </a:lnTo>
                  <a:lnTo>
                    <a:pt x="60" y="544"/>
                  </a:lnTo>
                  <a:lnTo>
                    <a:pt x="50" y="521"/>
                  </a:lnTo>
                  <a:lnTo>
                    <a:pt x="32" y="476"/>
                  </a:lnTo>
                  <a:lnTo>
                    <a:pt x="20" y="425"/>
                  </a:lnTo>
                  <a:lnTo>
                    <a:pt x="10" y="377"/>
                  </a:lnTo>
                  <a:lnTo>
                    <a:pt x="2" y="327"/>
                  </a:lnTo>
                  <a:lnTo>
                    <a:pt x="0" y="279"/>
                  </a:lnTo>
                  <a:lnTo>
                    <a:pt x="2" y="231"/>
                  </a:lnTo>
                  <a:lnTo>
                    <a:pt x="7" y="186"/>
                  </a:lnTo>
                  <a:lnTo>
                    <a:pt x="15" y="146"/>
                  </a:lnTo>
                  <a:lnTo>
                    <a:pt x="27" y="108"/>
                  </a:lnTo>
                  <a:lnTo>
                    <a:pt x="42" y="75"/>
                  </a:lnTo>
                  <a:lnTo>
                    <a:pt x="50" y="60"/>
                  </a:lnTo>
                  <a:lnTo>
                    <a:pt x="60" y="50"/>
                  </a:lnTo>
                  <a:lnTo>
                    <a:pt x="70" y="37"/>
                  </a:lnTo>
                  <a:lnTo>
                    <a:pt x="83" y="30"/>
                  </a:lnTo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69" name="Freeform 49"/>
            <p:cNvSpPr>
              <a:spLocks/>
            </p:cNvSpPr>
            <p:nvPr/>
          </p:nvSpPr>
          <p:spPr bwMode="auto">
            <a:xfrm>
              <a:off x="4081" y="3027"/>
              <a:ext cx="153" cy="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0"/>
                </a:cxn>
                <a:cxn ang="0">
                  <a:pos x="37" y="40"/>
                </a:cxn>
                <a:cxn ang="0">
                  <a:pos x="63" y="63"/>
                </a:cxn>
                <a:cxn ang="0">
                  <a:pos x="88" y="86"/>
                </a:cxn>
                <a:cxn ang="0">
                  <a:pos x="113" y="106"/>
                </a:cxn>
                <a:cxn ang="0">
                  <a:pos x="133" y="126"/>
                </a:cxn>
                <a:cxn ang="0">
                  <a:pos x="141" y="136"/>
                </a:cxn>
                <a:cxn ang="0">
                  <a:pos x="148" y="144"/>
                </a:cxn>
                <a:cxn ang="0">
                  <a:pos x="151" y="154"/>
                </a:cxn>
                <a:cxn ang="0">
                  <a:pos x="153" y="161"/>
                </a:cxn>
              </a:cxnLst>
              <a:rect l="0" t="0" r="r" b="b"/>
              <a:pathLst>
                <a:path w="153" h="161">
                  <a:moveTo>
                    <a:pt x="0" y="0"/>
                  </a:moveTo>
                  <a:lnTo>
                    <a:pt x="17" y="20"/>
                  </a:lnTo>
                  <a:lnTo>
                    <a:pt x="37" y="40"/>
                  </a:lnTo>
                  <a:lnTo>
                    <a:pt x="63" y="63"/>
                  </a:lnTo>
                  <a:lnTo>
                    <a:pt x="88" y="86"/>
                  </a:lnTo>
                  <a:lnTo>
                    <a:pt x="113" y="106"/>
                  </a:lnTo>
                  <a:lnTo>
                    <a:pt x="133" y="126"/>
                  </a:lnTo>
                  <a:lnTo>
                    <a:pt x="141" y="136"/>
                  </a:lnTo>
                  <a:lnTo>
                    <a:pt x="148" y="144"/>
                  </a:lnTo>
                  <a:lnTo>
                    <a:pt x="151" y="154"/>
                  </a:lnTo>
                  <a:lnTo>
                    <a:pt x="153" y="16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70" name="Line 50"/>
            <p:cNvSpPr>
              <a:spLocks noChangeShapeType="1"/>
            </p:cNvSpPr>
            <p:nvPr/>
          </p:nvSpPr>
          <p:spPr bwMode="auto">
            <a:xfrm>
              <a:off x="3995" y="3130"/>
              <a:ext cx="103" cy="202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0771" name="Group 51"/>
          <p:cNvGrpSpPr>
            <a:grpSpLocks/>
          </p:cNvGrpSpPr>
          <p:nvPr/>
        </p:nvGrpSpPr>
        <p:grpSpPr bwMode="auto">
          <a:xfrm>
            <a:off x="2940050" y="4244975"/>
            <a:ext cx="661988" cy="839788"/>
            <a:chOff x="1355" y="2941"/>
            <a:chExt cx="594" cy="753"/>
          </a:xfrm>
        </p:grpSpPr>
        <p:sp>
          <p:nvSpPr>
            <p:cNvPr id="30772" name="Freeform 52"/>
            <p:cNvSpPr>
              <a:spLocks/>
            </p:cNvSpPr>
            <p:nvPr/>
          </p:nvSpPr>
          <p:spPr bwMode="auto">
            <a:xfrm>
              <a:off x="1355" y="2941"/>
              <a:ext cx="594" cy="753"/>
            </a:xfrm>
            <a:custGeom>
              <a:avLst/>
              <a:gdLst/>
              <a:ahLst/>
              <a:cxnLst>
                <a:cxn ang="0">
                  <a:pos x="501" y="31"/>
                </a:cxn>
                <a:cxn ang="0">
                  <a:pos x="521" y="51"/>
                </a:cxn>
                <a:cxn ang="0">
                  <a:pos x="549" y="89"/>
                </a:cxn>
                <a:cxn ang="0">
                  <a:pos x="574" y="151"/>
                </a:cxn>
                <a:cxn ang="0">
                  <a:pos x="589" y="227"/>
                </a:cxn>
                <a:cxn ang="0">
                  <a:pos x="594" y="308"/>
                </a:cxn>
                <a:cxn ang="0">
                  <a:pos x="589" y="388"/>
                </a:cxn>
                <a:cxn ang="0">
                  <a:pos x="574" y="464"/>
                </a:cxn>
                <a:cxn ang="0">
                  <a:pos x="547" y="529"/>
                </a:cxn>
                <a:cxn ang="0">
                  <a:pos x="479" y="648"/>
                </a:cxn>
                <a:cxn ang="0">
                  <a:pos x="426" y="728"/>
                </a:cxn>
                <a:cxn ang="0">
                  <a:pos x="403" y="746"/>
                </a:cxn>
                <a:cxn ang="0">
                  <a:pos x="375" y="753"/>
                </a:cxn>
                <a:cxn ang="0">
                  <a:pos x="337" y="748"/>
                </a:cxn>
                <a:cxn ang="0">
                  <a:pos x="290" y="731"/>
                </a:cxn>
                <a:cxn ang="0">
                  <a:pos x="237" y="693"/>
                </a:cxn>
                <a:cxn ang="0">
                  <a:pos x="181" y="640"/>
                </a:cxn>
                <a:cxn ang="0">
                  <a:pos x="128" y="580"/>
                </a:cxn>
                <a:cxn ang="0">
                  <a:pos x="78" y="514"/>
                </a:cxn>
                <a:cxn ang="0">
                  <a:pos x="40" y="449"/>
                </a:cxn>
                <a:cxn ang="0">
                  <a:pos x="10" y="388"/>
                </a:cxn>
                <a:cxn ang="0">
                  <a:pos x="0" y="340"/>
                </a:cxn>
                <a:cxn ang="0">
                  <a:pos x="5" y="300"/>
                </a:cxn>
                <a:cxn ang="0">
                  <a:pos x="20" y="257"/>
                </a:cxn>
                <a:cxn ang="0">
                  <a:pos x="53" y="199"/>
                </a:cxn>
                <a:cxn ang="0">
                  <a:pos x="111" y="131"/>
                </a:cxn>
                <a:cxn ang="0">
                  <a:pos x="179" y="76"/>
                </a:cxn>
                <a:cxn ang="0">
                  <a:pos x="252" y="36"/>
                </a:cxn>
                <a:cxn ang="0">
                  <a:pos x="327" y="10"/>
                </a:cxn>
                <a:cxn ang="0">
                  <a:pos x="400" y="0"/>
                </a:cxn>
                <a:cxn ang="0">
                  <a:pos x="448" y="5"/>
                </a:cxn>
                <a:cxn ang="0">
                  <a:pos x="476" y="15"/>
                </a:cxn>
              </a:cxnLst>
              <a:rect l="0" t="0" r="r" b="b"/>
              <a:pathLst>
                <a:path w="594" h="753">
                  <a:moveTo>
                    <a:pt x="489" y="23"/>
                  </a:moveTo>
                  <a:lnTo>
                    <a:pt x="501" y="31"/>
                  </a:lnTo>
                  <a:lnTo>
                    <a:pt x="511" y="38"/>
                  </a:lnTo>
                  <a:lnTo>
                    <a:pt x="521" y="51"/>
                  </a:lnTo>
                  <a:lnTo>
                    <a:pt x="531" y="61"/>
                  </a:lnTo>
                  <a:lnTo>
                    <a:pt x="549" y="89"/>
                  </a:lnTo>
                  <a:lnTo>
                    <a:pt x="564" y="119"/>
                  </a:lnTo>
                  <a:lnTo>
                    <a:pt x="574" y="151"/>
                  </a:lnTo>
                  <a:lnTo>
                    <a:pt x="584" y="189"/>
                  </a:lnTo>
                  <a:lnTo>
                    <a:pt x="589" y="227"/>
                  </a:lnTo>
                  <a:lnTo>
                    <a:pt x="594" y="267"/>
                  </a:lnTo>
                  <a:lnTo>
                    <a:pt x="594" y="308"/>
                  </a:lnTo>
                  <a:lnTo>
                    <a:pt x="592" y="348"/>
                  </a:lnTo>
                  <a:lnTo>
                    <a:pt x="589" y="388"/>
                  </a:lnTo>
                  <a:lnTo>
                    <a:pt x="582" y="426"/>
                  </a:lnTo>
                  <a:lnTo>
                    <a:pt x="574" y="464"/>
                  </a:lnTo>
                  <a:lnTo>
                    <a:pt x="562" y="496"/>
                  </a:lnTo>
                  <a:lnTo>
                    <a:pt x="547" y="529"/>
                  </a:lnTo>
                  <a:lnTo>
                    <a:pt x="531" y="557"/>
                  </a:lnTo>
                  <a:lnTo>
                    <a:pt x="479" y="648"/>
                  </a:lnTo>
                  <a:lnTo>
                    <a:pt x="438" y="716"/>
                  </a:lnTo>
                  <a:lnTo>
                    <a:pt x="426" y="728"/>
                  </a:lnTo>
                  <a:lnTo>
                    <a:pt x="416" y="738"/>
                  </a:lnTo>
                  <a:lnTo>
                    <a:pt x="403" y="746"/>
                  </a:lnTo>
                  <a:lnTo>
                    <a:pt x="390" y="751"/>
                  </a:lnTo>
                  <a:lnTo>
                    <a:pt x="375" y="753"/>
                  </a:lnTo>
                  <a:lnTo>
                    <a:pt x="358" y="753"/>
                  </a:lnTo>
                  <a:lnTo>
                    <a:pt x="337" y="748"/>
                  </a:lnTo>
                  <a:lnTo>
                    <a:pt x="315" y="743"/>
                  </a:lnTo>
                  <a:lnTo>
                    <a:pt x="290" y="731"/>
                  </a:lnTo>
                  <a:lnTo>
                    <a:pt x="264" y="713"/>
                  </a:lnTo>
                  <a:lnTo>
                    <a:pt x="237" y="693"/>
                  </a:lnTo>
                  <a:lnTo>
                    <a:pt x="209" y="668"/>
                  </a:lnTo>
                  <a:lnTo>
                    <a:pt x="181" y="640"/>
                  </a:lnTo>
                  <a:lnTo>
                    <a:pt x="154" y="612"/>
                  </a:lnTo>
                  <a:lnTo>
                    <a:pt x="128" y="580"/>
                  </a:lnTo>
                  <a:lnTo>
                    <a:pt x="103" y="547"/>
                  </a:lnTo>
                  <a:lnTo>
                    <a:pt x="78" y="514"/>
                  </a:lnTo>
                  <a:lnTo>
                    <a:pt x="58" y="481"/>
                  </a:lnTo>
                  <a:lnTo>
                    <a:pt x="40" y="449"/>
                  </a:lnTo>
                  <a:lnTo>
                    <a:pt x="23" y="416"/>
                  </a:lnTo>
                  <a:lnTo>
                    <a:pt x="10" y="388"/>
                  </a:lnTo>
                  <a:lnTo>
                    <a:pt x="2" y="363"/>
                  </a:lnTo>
                  <a:lnTo>
                    <a:pt x="0" y="340"/>
                  </a:lnTo>
                  <a:lnTo>
                    <a:pt x="0" y="320"/>
                  </a:lnTo>
                  <a:lnTo>
                    <a:pt x="5" y="300"/>
                  </a:lnTo>
                  <a:lnTo>
                    <a:pt x="12" y="277"/>
                  </a:lnTo>
                  <a:lnTo>
                    <a:pt x="20" y="257"/>
                  </a:lnTo>
                  <a:lnTo>
                    <a:pt x="30" y="237"/>
                  </a:lnTo>
                  <a:lnTo>
                    <a:pt x="53" y="199"/>
                  </a:lnTo>
                  <a:lnTo>
                    <a:pt x="81" y="164"/>
                  </a:lnTo>
                  <a:lnTo>
                    <a:pt x="111" y="131"/>
                  </a:lnTo>
                  <a:lnTo>
                    <a:pt x="143" y="101"/>
                  </a:lnTo>
                  <a:lnTo>
                    <a:pt x="179" y="76"/>
                  </a:lnTo>
                  <a:lnTo>
                    <a:pt x="214" y="53"/>
                  </a:lnTo>
                  <a:lnTo>
                    <a:pt x="252" y="36"/>
                  </a:lnTo>
                  <a:lnTo>
                    <a:pt x="290" y="21"/>
                  </a:lnTo>
                  <a:lnTo>
                    <a:pt x="327" y="10"/>
                  </a:lnTo>
                  <a:lnTo>
                    <a:pt x="365" y="3"/>
                  </a:lnTo>
                  <a:lnTo>
                    <a:pt x="400" y="0"/>
                  </a:lnTo>
                  <a:lnTo>
                    <a:pt x="433" y="3"/>
                  </a:lnTo>
                  <a:lnTo>
                    <a:pt x="448" y="5"/>
                  </a:lnTo>
                  <a:lnTo>
                    <a:pt x="463" y="10"/>
                  </a:lnTo>
                  <a:lnTo>
                    <a:pt x="476" y="15"/>
                  </a:lnTo>
                  <a:lnTo>
                    <a:pt x="489" y="23"/>
                  </a:lnTo>
                  <a:close/>
                </a:path>
              </a:pathLst>
            </a:custGeom>
            <a:solidFill>
              <a:srgbClr val="FFFF99"/>
            </a:solidFill>
            <a:ln w="4826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73" name="Freeform 53"/>
            <p:cNvSpPr>
              <a:spLocks/>
            </p:cNvSpPr>
            <p:nvPr/>
          </p:nvSpPr>
          <p:spPr bwMode="auto">
            <a:xfrm>
              <a:off x="1753" y="3226"/>
              <a:ext cx="83" cy="206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70" y="25"/>
                </a:cxn>
                <a:cxn ang="0">
                  <a:pos x="60" y="53"/>
                </a:cxn>
                <a:cxn ang="0">
                  <a:pos x="53" y="86"/>
                </a:cxn>
                <a:cxn ang="0">
                  <a:pos x="43" y="116"/>
                </a:cxn>
                <a:cxn ang="0">
                  <a:pos x="35" y="149"/>
                </a:cxn>
                <a:cxn ang="0">
                  <a:pos x="25" y="174"/>
                </a:cxn>
                <a:cxn ang="0">
                  <a:pos x="18" y="186"/>
                </a:cxn>
                <a:cxn ang="0">
                  <a:pos x="13" y="194"/>
                </a:cxn>
                <a:cxn ang="0">
                  <a:pos x="7" y="201"/>
                </a:cxn>
                <a:cxn ang="0">
                  <a:pos x="0" y="206"/>
                </a:cxn>
              </a:cxnLst>
              <a:rect l="0" t="0" r="r" b="b"/>
              <a:pathLst>
                <a:path w="83" h="206">
                  <a:moveTo>
                    <a:pt x="83" y="0"/>
                  </a:moveTo>
                  <a:lnTo>
                    <a:pt x="70" y="25"/>
                  </a:lnTo>
                  <a:lnTo>
                    <a:pt x="60" y="53"/>
                  </a:lnTo>
                  <a:lnTo>
                    <a:pt x="53" y="86"/>
                  </a:lnTo>
                  <a:lnTo>
                    <a:pt x="43" y="116"/>
                  </a:lnTo>
                  <a:lnTo>
                    <a:pt x="35" y="149"/>
                  </a:lnTo>
                  <a:lnTo>
                    <a:pt x="25" y="174"/>
                  </a:lnTo>
                  <a:lnTo>
                    <a:pt x="18" y="186"/>
                  </a:lnTo>
                  <a:lnTo>
                    <a:pt x="13" y="194"/>
                  </a:lnTo>
                  <a:lnTo>
                    <a:pt x="7" y="201"/>
                  </a:lnTo>
                  <a:lnTo>
                    <a:pt x="0" y="206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0774" name="Line 54"/>
            <p:cNvSpPr>
              <a:spLocks noChangeShapeType="1"/>
            </p:cNvSpPr>
            <p:nvPr/>
          </p:nvSpPr>
          <p:spPr bwMode="auto">
            <a:xfrm flipH="1">
              <a:off x="1617" y="3143"/>
              <a:ext cx="141" cy="176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13100" y="2417763"/>
            <a:ext cx="258763" cy="17399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Right">
              <a:rot lat="300000" lon="1500000" rev="0"/>
            </a:camera>
            <a:lightRig rig="legacyFlat3" dir="b"/>
          </a:scene3d>
          <a:sp3d extrusionH="2309800" prstMaterial="legacyMetal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el-GR"/>
          </a:p>
        </p:txBody>
      </p:sp>
      <p:sp>
        <p:nvSpPr>
          <p:cNvPr id="31749" name="Freeform 5"/>
          <p:cNvSpPr>
            <a:spLocks/>
          </p:cNvSpPr>
          <p:nvPr/>
        </p:nvSpPr>
        <p:spPr bwMode="auto">
          <a:xfrm>
            <a:off x="4337050" y="1654175"/>
            <a:ext cx="990600" cy="23749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624" y="656"/>
              </a:cxn>
              <a:cxn ang="0">
                <a:pos x="182" y="656"/>
              </a:cxn>
              <a:cxn ang="0">
                <a:pos x="182" y="920"/>
              </a:cxn>
              <a:cxn ang="0">
                <a:pos x="614" y="920"/>
              </a:cxn>
              <a:cxn ang="0">
                <a:pos x="614" y="1496"/>
              </a:cxn>
              <a:cxn ang="0">
                <a:pos x="307" y="1496"/>
              </a:cxn>
              <a:cxn ang="0">
                <a:pos x="307" y="1347"/>
              </a:cxn>
              <a:cxn ang="0">
                <a:pos x="432" y="1347"/>
              </a:cxn>
              <a:cxn ang="0">
                <a:pos x="432" y="1174"/>
              </a:cxn>
              <a:cxn ang="0">
                <a:pos x="0" y="1174"/>
              </a:cxn>
              <a:cxn ang="0">
                <a:pos x="0" y="346"/>
              </a:cxn>
              <a:cxn ang="0">
                <a:pos x="420" y="346"/>
              </a:cxn>
              <a:cxn ang="0">
                <a:pos x="419" y="160"/>
              </a:cxn>
              <a:cxn ang="0">
                <a:pos x="253" y="160"/>
              </a:cxn>
              <a:cxn ang="0">
                <a:pos x="253" y="0"/>
              </a:cxn>
              <a:cxn ang="0">
                <a:pos x="624" y="0"/>
              </a:cxn>
            </a:cxnLst>
            <a:rect l="0" t="0" r="r" b="b"/>
            <a:pathLst>
              <a:path w="624" h="1496">
                <a:moveTo>
                  <a:pt x="624" y="0"/>
                </a:moveTo>
                <a:lnTo>
                  <a:pt x="624" y="656"/>
                </a:lnTo>
                <a:lnTo>
                  <a:pt x="182" y="656"/>
                </a:lnTo>
                <a:lnTo>
                  <a:pt x="182" y="920"/>
                </a:lnTo>
                <a:lnTo>
                  <a:pt x="614" y="920"/>
                </a:lnTo>
                <a:lnTo>
                  <a:pt x="614" y="1496"/>
                </a:lnTo>
                <a:lnTo>
                  <a:pt x="307" y="1496"/>
                </a:lnTo>
                <a:lnTo>
                  <a:pt x="307" y="1347"/>
                </a:lnTo>
                <a:lnTo>
                  <a:pt x="432" y="1347"/>
                </a:lnTo>
                <a:lnTo>
                  <a:pt x="432" y="1174"/>
                </a:lnTo>
                <a:lnTo>
                  <a:pt x="0" y="1174"/>
                </a:lnTo>
                <a:lnTo>
                  <a:pt x="0" y="346"/>
                </a:lnTo>
                <a:lnTo>
                  <a:pt x="420" y="346"/>
                </a:lnTo>
                <a:lnTo>
                  <a:pt x="419" y="160"/>
                </a:lnTo>
                <a:lnTo>
                  <a:pt x="253" y="160"/>
                </a:lnTo>
                <a:lnTo>
                  <a:pt x="253" y="0"/>
                </a:lnTo>
                <a:lnTo>
                  <a:pt x="624" y="0"/>
                </a:lnTo>
                <a:close/>
              </a:path>
            </a:pathLst>
          </a:custGeom>
          <a:solidFill>
            <a:schemeClr val="hlink"/>
          </a:solidFill>
          <a:ln w="9525">
            <a:round/>
            <a:headEnd/>
            <a:tailEnd/>
          </a:ln>
          <a:effectLst/>
          <a:scene3d>
            <a:camera prst="legacyObliqueTopRight">
              <a:rot lat="300000" lon="1500000" rev="0"/>
            </a:camera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flatTx/>
          </a:bodyPr>
          <a:lstStyle/>
          <a:p>
            <a:endParaRPr lang="el-GR"/>
          </a:p>
        </p:txBody>
      </p:sp>
      <p:sp>
        <p:nvSpPr>
          <p:cNvPr id="31750" name="Freeform 6"/>
          <p:cNvSpPr>
            <a:spLocks/>
          </p:cNvSpPr>
          <p:nvPr/>
        </p:nvSpPr>
        <p:spPr bwMode="auto">
          <a:xfrm>
            <a:off x="3805238" y="2484438"/>
            <a:ext cx="990600" cy="1325562"/>
          </a:xfrm>
          <a:custGeom>
            <a:avLst/>
            <a:gdLst/>
            <a:ahLst/>
            <a:cxnLst>
              <a:cxn ang="0">
                <a:pos x="624" y="315"/>
              </a:cxn>
              <a:cxn ang="0">
                <a:pos x="182" y="315"/>
              </a:cxn>
              <a:cxn ang="0">
                <a:pos x="182" y="579"/>
              </a:cxn>
              <a:cxn ang="0">
                <a:pos x="614" y="579"/>
              </a:cxn>
              <a:cxn ang="0">
                <a:pos x="614" y="835"/>
              </a:cxn>
              <a:cxn ang="0">
                <a:pos x="0" y="833"/>
              </a:cxn>
              <a:cxn ang="0">
                <a:pos x="0" y="5"/>
              </a:cxn>
              <a:cxn ang="0">
                <a:pos x="623" y="0"/>
              </a:cxn>
              <a:cxn ang="0">
                <a:pos x="624" y="315"/>
              </a:cxn>
            </a:cxnLst>
            <a:rect l="0" t="0" r="r" b="b"/>
            <a:pathLst>
              <a:path w="624" h="835">
                <a:moveTo>
                  <a:pt x="624" y="315"/>
                </a:moveTo>
                <a:lnTo>
                  <a:pt x="182" y="315"/>
                </a:lnTo>
                <a:lnTo>
                  <a:pt x="182" y="579"/>
                </a:lnTo>
                <a:lnTo>
                  <a:pt x="614" y="579"/>
                </a:lnTo>
                <a:lnTo>
                  <a:pt x="614" y="835"/>
                </a:lnTo>
                <a:lnTo>
                  <a:pt x="0" y="833"/>
                </a:lnTo>
                <a:lnTo>
                  <a:pt x="0" y="5"/>
                </a:lnTo>
                <a:lnTo>
                  <a:pt x="623" y="0"/>
                </a:lnTo>
                <a:lnTo>
                  <a:pt x="624" y="315"/>
                </a:lnTo>
                <a:close/>
              </a:path>
            </a:pathLst>
          </a:custGeom>
          <a:solidFill>
            <a:schemeClr val="hlink"/>
          </a:solidFill>
          <a:ln w="9525">
            <a:round/>
            <a:headEnd/>
            <a:tailEnd/>
          </a:ln>
          <a:effectLst/>
          <a:scene3d>
            <a:camera prst="legacyObliqueTopRight">
              <a:rot lat="300000" lon="1500000" rev="0"/>
            </a:camera>
            <a:lightRig rig="legacyFlat3" dir="b"/>
          </a:scene3d>
          <a:sp3d extrusionH="7350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flatTx/>
          </a:bodyPr>
          <a:lstStyle/>
          <a:p>
            <a:endParaRPr lang="el-GR"/>
          </a:p>
        </p:txBody>
      </p:sp>
      <p:sp>
        <p:nvSpPr>
          <p:cNvPr id="31751" name="Freeform 7"/>
          <p:cNvSpPr>
            <a:spLocks/>
          </p:cNvSpPr>
          <p:nvPr/>
        </p:nvSpPr>
        <p:spPr bwMode="auto">
          <a:xfrm>
            <a:off x="3476625" y="2114550"/>
            <a:ext cx="990600" cy="23749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624" y="656"/>
              </a:cxn>
              <a:cxn ang="0">
                <a:pos x="182" y="656"/>
              </a:cxn>
              <a:cxn ang="0">
                <a:pos x="182" y="920"/>
              </a:cxn>
              <a:cxn ang="0">
                <a:pos x="614" y="920"/>
              </a:cxn>
              <a:cxn ang="0">
                <a:pos x="614" y="1496"/>
              </a:cxn>
              <a:cxn ang="0">
                <a:pos x="307" y="1496"/>
              </a:cxn>
              <a:cxn ang="0">
                <a:pos x="307" y="1347"/>
              </a:cxn>
              <a:cxn ang="0">
                <a:pos x="432" y="1347"/>
              </a:cxn>
              <a:cxn ang="0">
                <a:pos x="432" y="1174"/>
              </a:cxn>
              <a:cxn ang="0">
                <a:pos x="0" y="1174"/>
              </a:cxn>
              <a:cxn ang="0">
                <a:pos x="0" y="346"/>
              </a:cxn>
              <a:cxn ang="0">
                <a:pos x="420" y="346"/>
              </a:cxn>
              <a:cxn ang="0">
                <a:pos x="419" y="160"/>
              </a:cxn>
              <a:cxn ang="0">
                <a:pos x="253" y="160"/>
              </a:cxn>
              <a:cxn ang="0">
                <a:pos x="253" y="0"/>
              </a:cxn>
              <a:cxn ang="0">
                <a:pos x="624" y="0"/>
              </a:cxn>
            </a:cxnLst>
            <a:rect l="0" t="0" r="r" b="b"/>
            <a:pathLst>
              <a:path w="624" h="1496">
                <a:moveTo>
                  <a:pt x="624" y="0"/>
                </a:moveTo>
                <a:lnTo>
                  <a:pt x="624" y="656"/>
                </a:lnTo>
                <a:lnTo>
                  <a:pt x="182" y="656"/>
                </a:lnTo>
                <a:lnTo>
                  <a:pt x="182" y="920"/>
                </a:lnTo>
                <a:lnTo>
                  <a:pt x="614" y="920"/>
                </a:lnTo>
                <a:lnTo>
                  <a:pt x="614" y="1496"/>
                </a:lnTo>
                <a:lnTo>
                  <a:pt x="307" y="1496"/>
                </a:lnTo>
                <a:lnTo>
                  <a:pt x="307" y="1347"/>
                </a:lnTo>
                <a:lnTo>
                  <a:pt x="432" y="1347"/>
                </a:lnTo>
                <a:lnTo>
                  <a:pt x="432" y="1174"/>
                </a:lnTo>
                <a:lnTo>
                  <a:pt x="0" y="1174"/>
                </a:lnTo>
                <a:lnTo>
                  <a:pt x="0" y="346"/>
                </a:lnTo>
                <a:lnTo>
                  <a:pt x="420" y="346"/>
                </a:lnTo>
                <a:lnTo>
                  <a:pt x="419" y="160"/>
                </a:lnTo>
                <a:lnTo>
                  <a:pt x="253" y="160"/>
                </a:lnTo>
                <a:lnTo>
                  <a:pt x="253" y="0"/>
                </a:lnTo>
                <a:lnTo>
                  <a:pt x="624" y="0"/>
                </a:lnTo>
                <a:close/>
              </a:path>
            </a:pathLst>
          </a:custGeom>
          <a:solidFill>
            <a:schemeClr val="hlink"/>
          </a:solidFill>
          <a:ln w="9525">
            <a:round/>
            <a:headEnd/>
            <a:tailEnd/>
          </a:ln>
          <a:effectLst/>
          <a:scene3d>
            <a:camera prst="legacyObliqueTopRight">
              <a:rot lat="300000" lon="1500000" rev="0"/>
            </a:camera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>
            <a:flatTx/>
          </a:bodyPr>
          <a:lstStyle/>
          <a:p>
            <a:endParaRPr lang="el-GR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454025"/>
            <a:ext cx="7772400" cy="560388"/>
          </a:xfrm>
        </p:spPr>
        <p:txBody>
          <a:bodyPr/>
          <a:lstStyle/>
          <a:p>
            <a:r>
              <a:rPr lang="el-GR" sz="2800"/>
              <a:t>Ορθοδοντικό άγκιστρο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14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Χρήσιμες εικόνες για Οδοντιάτρους</vt:lpstr>
      <vt:lpstr>Slide 2</vt:lpstr>
      <vt:lpstr>Slide 3</vt:lpstr>
      <vt:lpstr>Slide 4</vt:lpstr>
      <vt:lpstr>Slide 5</vt:lpstr>
      <vt:lpstr>Slide 6</vt:lpstr>
      <vt:lpstr>Ορθοδοντικό άγκιστρο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Demetris</dc:creator>
  <cp:lastModifiedBy>Demetrios Halazonetis</cp:lastModifiedBy>
  <cp:revision>6</cp:revision>
  <dcterms:created xsi:type="dcterms:W3CDTF">1601-01-01T00:00:00Z</dcterms:created>
  <dcterms:modified xsi:type="dcterms:W3CDTF">2020-09-17T14:05:58Z</dcterms:modified>
</cp:coreProperties>
</file>