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334" r:id="rId2"/>
    <p:sldId id="315" r:id="rId3"/>
    <p:sldId id="331" r:id="rId4"/>
    <p:sldId id="335" r:id="rId5"/>
    <p:sldId id="336" r:id="rId6"/>
    <p:sldId id="339" r:id="rId7"/>
    <p:sldId id="340" r:id="rId8"/>
    <p:sldId id="344" r:id="rId9"/>
    <p:sldId id="345" r:id="rId10"/>
    <p:sldId id="346" r:id="rId11"/>
    <p:sldId id="347" r:id="rId12"/>
    <p:sldId id="337" r:id="rId13"/>
    <p:sldId id="338" r:id="rId14"/>
    <p:sldId id="341" r:id="rId15"/>
    <p:sldId id="342" r:id="rId16"/>
    <p:sldId id="343" r:id="rId17"/>
    <p:sldId id="349" r:id="rId18"/>
    <p:sldId id="351" r:id="rId19"/>
    <p:sldId id="352" r:id="rId20"/>
    <p:sldId id="353" r:id="rId21"/>
    <p:sldId id="348" r:id="rId22"/>
    <p:sldId id="354" r:id="rId23"/>
  </p:sldIdLst>
  <p:sldSz cx="9144000" cy="6858000" type="screen4x3"/>
  <p:notesSz cx="6724650" cy="9774238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i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32"/>
    <a:srgbClr val="3366FF"/>
    <a:srgbClr val="FFFFFF"/>
    <a:srgbClr val="0066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128644-3329-4B13-B5C6-FAA4C49A60B7}" v="74" dt="2021-10-25T18:24:23.0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balaouras" userId="25e8755020fc1734" providerId="LiveId" clId="{6CFD5E5E-EE5D-4EC0-AC58-6DE541ED08ED}"/>
    <pc:docChg chg="addSld modSld">
      <pc:chgData name="pantelis bbalaouras" userId="25e8755020fc1734" providerId="LiveId" clId="{6CFD5E5E-EE5D-4EC0-AC58-6DE541ED08ED}" dt="2018-10-07T10:31:59.455" v="58" actId="14100"/>
      <pc:docMkLst>
        <pc:docMk/>
      </pc:docMkLst>
      <pc:sldChg chg="modSp">
        <pc:chgData name="pantelis bbalaouras" userId="25e8755020fc1734" providerId="LiveId" clId="{6CFD5E5E-EE5D-4EC0-AC58-6DE541ED08ED}" dt="2018-10-06T15:10:27.411" v="10" actId="20577"/>
        <pc:sldMkLst>
          <pc:docMk/>
          <pc:sldMk cId="0" sldId="315"/>
        </pc:sldMkLst>
        <pc:spChg chg="mod">
          <ac:chgData name="pantelis bbalaouras" userId="25e8755020fc1734" providerId="LiveId" clId="{6CFD5E5E-EE5D-4EC0-AC58-6DE541ED08ED}" dt="2018-10-06T15:10:27.411" v="10" actId="20577"/>
          <ac:spMkLst>
            <pc:docMk/>
            <pc:sldMk cId="0" sldId="31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7T10:30:13.420" v="23" actId="1036"/>
        <pc:sldMkLst>
          <pc:docMk/>
          <pc:sldMk cId="3739735708" sldId="331"/>
        </pc:sldMkLst>
        <pc:spChg chg="mod">
          <ac:chgData name="pantelis bbalaouras" userId="25e8755020fc1734" providerId="LiveId" clId="{6CFD5E5E-EE5D-4EC0-AC58-6DE541ED08ED}" dt="2018-10-07T10:30:13.420" v="23" actId="1036"/>
          <ac:spMkLst>
            <pc:docMk/>
            <pc:sldMk cId="3739735708" sldId="33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7T10:31:35.973" v="55" actId="14100"/>
        <pc:sldMkLst>
          <pc:docMk/>
          <pc:sldMk cId="207306340" sldId="332"/>
        </pc:sldMkLst>
        <pc:spChg chg="mod">
          <ac:chgData name="pantelis bbalaouras" userId="25e8755020fc1734" providerId="LiveId" clId="{6CFD5E5E-EE5D-4EC0-AC58-6DE541ED08ED}" dt="2018-10-07T10:31:02.636" v="42" actId="20577"/>
          <ac:spMkLst>
            <pc:docMk/>
            <pc:sldMk cId="207306340" sldId="332"/>
            <ac:spMk id="2" creationId="{00000000-0000-0000-0000-000000000000}"/>
          </ac:spMkLst>
        </pc:spChg>
        <pc:spChg chg="mod">
          <ac:chgData name="pantelis bbalaouras" userId="25e8755020fc1734" providerId="LiveId" clId="{6CFD5E5E-EE5D-4EC0-AC58-6DE541ED08ED}" dt="2018-10-07T10:31:35.973" v="55" actId="14100"/>
          <ac:spMkLst>
            <pc:docMk/>
            <pc:sldMk cId="207306340" sldId="332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5T17:30:12.205" v="3" actId="20577"/>
        <pc:sldMkLst>
          <pc:docMk/>
          <pc:sldMk cId="1548874758" sldId="334"/>
        </pc:sldMkLst>
        <pc:spChg chg="mod">
          <ac:chgData name="pantelis bbalaouras" userId="25e8755020fc1734" providerId="LiveId" clId="{6CFD5E5E-EE5D-4EC0-AC58-6DE541ED08ED}" dt="2018-10-05T17:30:12.205" v="3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 add">
        <pc:chgData name="pantelis bbalaouras" userId="25e8755020fc1734" providerId="LiveId" clId="{6CFD5E5E-EE5D-4EC0-AC58-6DE541ED08ED}" dt="2018-10-07T10:31:59.455" v="58" actId="14100"/>
        <pc:sldMkLst>
          <pc:docMk/>
          <pc:sldMk cId="4216906793" sldId="353"/>
        </pc:sldMkLst>
        <pc:spChg chg="mod">
          <ac:chgData name="pantelis bbalaouras" userId="25e8755020fc1734" providerId="LiveId" clId="{6CFD5E5E-EE5D-4EC0-AC58-6DE541ED08ED}" dt="2018-10-07T10:31:08.759" v="48" actId="20577"/>
          <ac:spMkLst>
            <pc:docMk/>
            <pc:sldMk cId="4216906793" sldId="353"/>
            <ac:spMk id="2" creationId="{00000000-0000-0000-0000-000000000000}"/>
          </ac:spMkLst>
        </pc:spChg>
        <pc:spChg chg="mod">
          <ac:chgData name="pantelis bbalaouras" userId="25e8755020fc1734" providerId="LiveId" clId="{6CFD5E5E-EE5D-4EC0-AC58-6DE541ED08ED}" dt="2018-10-07T10:31:59.455" v="58" actId="14100"/>
          <ac:spMkLst>
            <pc:docMk/>
            <pc:sldMk cId="4216906793" sldId="353"/>
            <ac:spMk id="3" creationId="{00000000-0000-0000-0000-000000000000}"/>
          </ac:spMkLst>
        </pc:spChg>
      </pc:sldChg>
    </pc:docChg>
  </pc:docChgLst>
  <pc:docChgLst>
    <pc:chgData name="pantelis bbalaouras" userId="25e8755020fc1734" providerId="LiveId" clId="{5B142AEF-CEC6-4F90-B2A5-B2DAFBFFCEB3}"/>
    <pc:docChg chg="undo custSel modSld">
      <pc:chgData name="pantelis bbalaouras" userId="25e8755020fc1734" providerId="LiveId" clId="{5B142AEF-CEC6-4F90-B2A5-B2DAFBFFCEB3}" dt="2018-10-09T09:19:23.998" v="1334" actId="6549"/>
      <pc:docMkLst>
        <pc:docMk/>
      </pc:docMkLst>
      <pc:sldChg chg="modSp">
        <pc:chgData name="pantelis bbalaouras" userId="25e8755020fc1734" providerId="LiveId" clId="{5B142AEF-CEC6-4F90-B2A5-B2DAFBFFCEB3}" dt="2018-10-08T09:41:27.695" v="64" actId="113"/>
        <pc:sldMkLst>
          <pc:docMk/>
          <pc:sldMk cId="0" sldId="319"/>
        </pc:sldMkLst>
        <pc:spChg chg="mod">
          <ac:chgData name="pantelis bbalaouras" userId="25e8755020fc1734" providerId="LiveId" clId="{5B142AEF-CEC6-4F90-B2A5-B2DAFBFFCEB3}" dt="2018-10-08T09:34:57.632" v="30" actId="404"/>
          <ac:spMkLst>
            <pc:docMk/>
            <pc:sldMk cId="0" sldId="319"/>
            <ac:spMk id="2" creationId="{00000000-0000-0000-0000-000000000000}"/>
          </ac:spMkLst>
        </pc:spChg>
        <pc:spChg chg="mod">
          <ac:chgData name="pantelis bbalaouras" userId="25e8755020fc1734" providerId="LiveId" clId="{5B142AEF-CEC6-4F90-B2A5-B2DAFBFFCEB3}" dt="2018-10-08T09:41:27.695" v="64" actId="113"/>
          <ac:spMkLst>
            <pc:docMk/>
            <pc:sldMk cId="0" sldId="319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8T10:58:58.068" v="68" actId="113"/>
        <pc:sldMkLst>
          <pc:docMk/>
          <pc:sldMk cId="0" sldId="320"/>
        </pc:sldMkLst>
        <pc:spChg chg="mod">
          <ac:chgData name="pantelis bbalaouras" userId="25e8755020fc1734" providerId="LiveId" clId="{5B142AEF-CEC6-4F90-B2A5-B2DAFBFFCEB3}" dt="2018-10-08T10:58:58.068" v="68" actId="113"/>
          <ac:spMkLst>
            <pc:docMk/>
            <pc:sldMk cId="0" sldId="320"/>
            <ac:spMk id="10" creationId="{00000000-0000-0000-0000-000000000000}"/>
          </ac:spMkLst>
        </pc:spChg>
      </pc:sldChg>
      <pc:sldChg chg="addSp modSp">
        <pc:chgData name="pantelis bbalaouras" userId="25e8755020fc1734" providerId="LiveId" clId="{5B142AEF-CEC6-4F90-B2A5-B2DAFBFFCEB3}" dt="2018-10-09T08:55:53.280" v="1299" actId="14100"/>
        <pc:sldMkLst>
          <pc:docMk/>
          <pc:sldMk cId="0" sldId="327"/>
        </pc:sldMkLst>
        <pc:spChg chg="add mod">
          <ac:chgData name="pantelis bbalaouras" userId="25e8755020fc1734" providerId="LiveId" clId="{5B142AEF-CEC6-4F90-B2A5-B2DAFBFFCEB3}" dt="2018-10-09T08:54:57.288" v="1279" actId="1076"/>
          <ac:spMkLst>
            <pc:docMk/>
            <pc:sldMk cId="0" sldId="327"/>
            <ac:spMk id="3" creationId="{021B0AA6-FC96-44DE-8958-1C800DA65DEB}"/>
          </ac:spMkLst>
        </pc:spChg>
        <pc:spChg chg="mod">
          <ac:chgData name="pantelis bbalaouras" userId="25e8755020fc1734" providerId="LiveId" clId="{5B142AEF-CEC6-4F90-B2A5-B2DAFBFFCEB3}" dt="2018-10-09T08:55:53.280" v="1299" actId="14100"/>
          <ac:spMkLst>
            <pc:docMk/>
            <pc:sldMk cId="0" sldId="327"/>
            <ac:spMk id="18" creationId="{00000000-0000-0000-0000-000000000000}"/>
          </ac:spMkLst>
        </pc:spChg>
        <pc:cxnChg chg="mod">
          <ac:chgData name="pantelis bbalaouras" userId="25e8755020fc1734" providerId="LiveId" clId="{5B142AEF-CEC6-4F90-B2A5-B2DAFBFFCEB3}" dt="2018-10-09T08:55:53.280" v="1299" actId="14100"/>
          <ac:cxnSpMkLst>
            <pc:docMk/>
            <pc:sldMk cId="0" sldId="327"/>
            <ac:cxnSpMk id="19" creationId="{00000000-0000-0000-0000-000000000000}"/>
          </ac:cxnSpMkLst>
        </pc:cxnChg>
        <pc:cxnChg chg="mod">
          <ac:chgData name="pantelis bbalaouras" userId="25e8755020fc1734" providerId="LiveId" clId="{5B142AEF-CEC6-4F90-B2A5-B2DAFBFFCEB3}" dt="2018-10-09T08:55:53.280" v="1299" actId="14100"/>
          <ac:cxnSpMkLst>
            <pc:docMk/>
            <pc:sldMk cId="0" sldId="327"/>
            <ac:cxnSpMk id="25" creationId="{00000000-0000-0000-0000-000000000000}"/>
          </ac:cxnSpMkLst>
        </pc:cxnChg>
      </pc:sldChg>
      <pc:sldChg chg="addSp modSp">
        <pc:chgData name="pantelis bbalaouras" userId="25e8755020fc1734" providerId="LiveId" clId="{5B142AEF-CEC6-4F90-B2A5-B2DAFBFFCEB3}" dt="2018-10-09T09:03:57.191" v="1311" actId="20577"/>
        <pc:sldMkLst>
          <pc:docMk/>
          <pc:sldMk cId="0" sldId="328"/>
        </pc:sldMkLst>
        <pc:spChg chg="add mod">
          <ac:chgData name="pantelis bbalaouras" userId="25e8755020fc1734" providerId="LiveId" clId="{5B142AEF-CEC6-4F90-B2A5-B2DAFBFFCEB3}" dt="2018-10-09T09:03:57.191" v="1311" actId="20577"/>
          <ac:spMkLst>
            <pc:docMk/>
            <pc:sldMk cId="0" sldId="328"/>
            <ac:spMk id="3" creationId="{ADE0C03C-F15D-4BF7-8451-AF01405A2A84}"/>
          </ac:spMkLst>
        </pc:spChg>
      </pc:sldChg>
      <pc:sldChg chg="addSp modSp">
        <pc:chgData name="pantelis bbalaouras" userId="25e8755020fc1734" providerId="LiveId" clId="{5B142AEF-CEC6-4F90-B2A5-B2DAFBFFCEB3}" dt="2018-10-09T09:17:26.652" v="1330" actId="403"/>
        <pc:sldMkLst>
          <pc:docMk/>
          <pc:sldMk cId="0" sldId="330"/>
        </pc:sldMkLst>
        <pc:spChg chg="add mod">
          <ac:chgData name="pantelis bbalaouras" userId="25e8755020fc1734" providerId="LiveId" clId="{5B142AEF-CEC6-4F90-B2A5-B2DAFBFFCEB3}" dt="2018-10-09T09:09:40.629" v="1324" actId="20577"/>
          <ac:spMkLst>
            <pc:docMk/>
            <pc:sldMk cId="0" sldId="330"/>
            <ac:spMk id="3" creationId="{6AE0504D-532B-4D37-BDC8-F0B54D3EC70C}"/>
          </ac:spMkLst>
        </pc:spChg>
        <pc:spChg chg="mod">
          <ac:chgData name="pantelis bbalaouras" userId="25e8755020fc1734" providerId="LiveId" clId="{5B142AEF-CEC6-4F90-B2A5-B2DAFBFFCEB3}" dt="2018-10-09T09:17:26.652" v="1330" actId="403"/>
          <ac:spMkLst>
            <pc:docMk/>
            <pc:sldMk cId="0" sldId="330"/>
            <ac:spMk id="17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17:55.738" v="953" actId="403"/>
        <pc:sldMkLst>
          <pc:docMk/>
          <pc:sldMk cId="3739735708" sldId="331"/>
        </pc:sldMkLst>
        <pc:spChg chg="mod">
          <ac:chgData name="pantelis bbalaouras" userId="25e8755020fc1734" providerId="LiveId" clId="{5B142AEF-CEC6-4F90-B2A5-B2DAFBFFCEB3}" dt="2018-10-09T08:17:55.738" v="953" actId="403"/>
          <ac:spMkLst>
            <pc:docMk/>
            <pc:sldMk cId="3739735708" sldId="33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18:01.105" v="954" actId="403"/>
        <pc:sldMkLst>
          <pc:docMk/>
          <pc:sldMk cId="207306340" sldId="332"/>
        </pc:sldMkLst>
        <pc:spChg chg="mod">
          <ac:chgData name="pantelis bbalaouras" userId="25e8755020fc1734" providerId="LiveId" clId="{5B142AEF-CEC6-4F90-B2A5-B2DAFBFFCEB3}" dt="2018-10-09T08:18:01.105" v="954" actId="403"/>
          <ac:spMkLst>
            <pc:docMk/>
            <pc:sldMk cId="207306340" sldId="332"/>
            <ac:spMk id="3" creationId="{00000000-0000-0000-0000-000000000000}"/>
          </ac:spMkLst>
        </pc:spChg>
      </pc:sldChg>
      <pc:sldChg chg="addSp modSp">
        <pc:chgData name="pantelis bbalaouras" userId="25e8755020fc1734" providerId="LiveId" clId="{5B142AEF-CEC6-4F90-B2A5-B2DAFBFFCEB3}" dt="2018-10-08T09:38:18.032" v="61" actId="20577"/>
        <pc:sldMkLst>
          <pc:docMk/>
          <pc:sldMk cId="1175045311" sldId="333"/>
        </pc:sldMkLst>
        <pc:spChg chg="mod">
          <ac:chgData name="pantelis bbalaouras" userId="25e8755020fc1734" providerId="LiveId" clId="{5B142AEF-CEC6-4F90-B2A5-B2DAFBFFCEB3}" dt="2018-10-08T09:34:25.958" v="17" actId="404"/>
          <ac:spMkLst>
            <pc:docMk/>
            <pc:sldMk cId="1175045311" sldId="333"/>
            <ac:spMk id="2" creationId="{00000000-0000-0000-0000-000000000000}"/>
          </ac:spMkLst>
        </pc:spChg>
        <pc:spChg chg="mod">
          <ac:chgData name="pantelis bbalaouras" userId="25e8755020fc1734" providerId="LiveId" clId="{5B142AEF-CEC6-4F90-B2A5-B2DAFBFFCEB3}" dt="2018-10-08T09:38:18.032" v="61" actId="20577"/>
          <ac:spMkLst>
            <pc:docMk/>
            <pc:sldMk cId="1175045311" sldId="333"/>
            <ac:spMk id="3" creationId="{00000000-0000-0000-0000-000000000000}"/>
          </ac:spMkLst>
        </pc:spChg>
        <pc:cxnChg chg="add mod">
          <ac:chgData name="pantelis bbalaouras" userId="25e8755020fc1734" providerId="LiveId" clId="{5B142AEF-CEC6-4F90-B2A5-B2DAFBFFCEB3}" dt="2018-10-08T09:37:40.791" v="55" actId="1582"/>
          <ac:cxnSpMkLst>
            <pc:docMk/>
            <pc:sldMk cId="1175045311" sldId="333"/>
            <ac:cxnSpMk id="5" creationId="{8EA97FAB-6FD9-4D58-97EC-6F402962F1BC}"/>
          </ac:cxnSpMkLst>
        </pc:cxnChg>
      </pc:sldChg>
      <pc:sldChg chg="modSp">
        <pc:chgData name="pantelis bbalaouras" userId="25e8755020fc1734" providerId="LiveId" clId="{5B142AEF-CEC6-4F90-B2A5-B2DAFBFFCEB3}" dt="2018-10-09T09:19:23.998" v="1334" actId="6549"/>
        <pc:sldMkLst>
          <pc:docMk/>
          <pc:sldMk cId="1221454115" sldId="340"/>
        </pc:sldMkLst>
        <pc:spChg chg="mod">
          <ac:chgData name="pantelis bbalaouras" userId="25e8755020fc1734" providerId="LiveId" clId="{5B142AEF-CEC6-4F90-B2A5-B2DAFBFFCEB3}" dt="2018-10-09T09:19:23.998" v="1334" actId="6549"/>
          <ac:spMkLst>
            <pc:docMk/>
            <pc:sldMk cId="1221454115" sldId="340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28:39.767" v="972" actId="20577"/>
        <pc:sldMkLst>
          <pc:docMk/>
          <pc:sldMk cId="2627864433" sldId="346"/>
        </pc:sldMkLst>
        <pc:spChg chg="mod">
          <ac:chgData name="pantelis bbalaouras" userId="25e8755020fc1734" providerId="LiveId" clId="{5B142AEF-CEC6-4F90-B2A5-B2DAFBFFCEB3}" dt="2018-10-08T11:59:01.964" v="83" actId="121"/>
          <ac:spMkLst>
            <pc:docMk/>
            <pc:sldMk cId="2627864433" sldId="346"/>
            <ac:spMk id="17" creationId="{4D4AE4DC-7FDC-4EC4-B79B-2374155D1F2E}"/>
          </ac:spMkLst>
        </pc:spChg>
        <pc:spChg chg="mod">
          <ac:chgData name="pantelis bbalaouras" userId="25e8755020fc1734" providerId="LiveId" clId="{5B142AEF-CEC6-4F90-B2A5-B2DAFBFFCEB3}" dt="2018-10-09T08:28:39.767" v="972" actId="20577"/>
          <ac:spMkLst>
            <pc:docMk/>
            <pc:sldMk cId="2627864433" sldId="346"/>
            <ac:spMk id="26" creationId="{04A28B33-180F-49B1-847A-3187DB214D73}"/>
          </ac:spMkLst>
        </pc:spChg>
      </pc:sldChg>
      <pc:sldChg chg="addSp modSp">
        <pc:chgData name="pantelis bbalaouras" userId="25e8755020fc1734" providerId="LiveId" clId="{5B142AEF-CEC6-4F90-B2A5-B2DAFBFFCEB3}" dt="2018-10-08T12:56:38.707" v="949" actId="313"/>
        <pc:sldMkLst>
          <pc:docMk/>
          <pc:sldMk cId="90240113" sldId="347"/>
        </pc:sldMkLst>
        <pc:spChg chg="add mod">
          <ac:chgData name="pantelis bbalaouras" userId="25e8755020fc1734" providerId="LiveId" clId="{5B142AEF-CEC6-4F90-B2A5-B2DAFBFFCEB3}" dt="2018-10-08T12:56:38.707" v="949" actId="313"/>
          <ac:spMkLst>
            <pc:docMk/>
            <pc:sldMk cId="90240113" sldId="347"/>
            <ac:spMk id="14" creationId="{5F8BD939-4492-4F5F-8768-8D52B38DDAFF}"/>
          </ac:spMkLst>
        </pc:spChg>
        <pc:spChg chg="mod">
          <ac:chgData name="pantelis bbalaouras" userId="25e8755020fc1734" providerId="LiveId" clId="{5B142AEF-CEC6-4F90-B2A5-B2DAFBFFCEB3}" dt="2018-10-08T12:11:03.741" v="702" actId="20577"/>
          <ac:spMkLst>
            <pc:docMk/>
            <pc:sldMk cId="90240113" sldId="347"/>
            <ac:spMk id="24" creationId="{490BB56E-7C4A-401E-903B-127025FE8AA7}"/>
          </ac:spMkLst>
        </pc:spChg>
      </pc:sldChg>
      <pc:sldChg chg="addSp modSp">
        <pc:chgData name="pantelis bbalaouras" userId="25e8755020fc1734" providerId="LiveId" clId="{5B142AEF-CEC6-4F90-B2A5-B2DAFBFFCEB3}" dt="2018-10-09T08:37:55.677" v="1263" actId="20577"/>
        <pc:sldMkLst>
          <pc:docMk/>
          <pc:sldMk cId="3794105841" sldId="348"/>
        </pc:sldMkLst>
        <pc:spChg chg="add mod">
          <ac:chgData name="pantelis bbalaouras" userId="25e8755020fc1734" providerId="LiveId" clId="{5B142AEF-CEC6-4F90-B2A5-B2DAFBFFCEB3}" dt="2018-10-09T08:37:55.677" v="1263" actId="20577"/>
          <ac:spMkLst>
            <pc:docMk/>
            <pc:sldMk cId="3794105841" sldId="348"/>
            <ac:spMk id="16" creationId="{85D6F377-EA1D-4105-9E12-D338571C98BC}"/>
          </ac:spMkLst>
        </pc:spChg>
      </pc:sldChg>
      <pc:sldChg chg="addSp modSp">
        <pc:chgData name="pantelis bbalaouras" userId="25e8755020fc1734" providerId="LiveId" clId="{5B142AEF-CEC6-4F90-B2A5-B2DAFBFFCEB3}" dt="2018-10-08T12:06:00.545" v="376" actId="404"/>
        <pc:sldMkLst>
          <pc:docMk/>
          <pc:sldMk cId="1269649157" sldId="349"/>
        </pc:sldMkLst>
        <pc:spChg chg="add mod">
          <ac:chgData name="pantelis bbalaouras" userId="25e8755020fc1734" providerId="LiveId" clId="{5B142AEF-CEC6-4F90-B2A5-B2DAFBFFCEB3}" dt="2018-10-08T12:06:00.545" v="376" actId="404"/>
          <ac:spMkLst>
            <pc:docMk/>
            <pc:sldMk cId="1269649157" sldId="349"/>
            <ac:spMk id="3" creationId="{31F0D2DC-EDC1-4DF3-A2B4-ED791BB944F0}"/>
          </ac:spMkLst>
        </pc:spChg>
      </pc:sldChg>
      <pc:sldChg chg="modSp">
        <pc:chgData name="pantelis bbalaouras" userId="25e8755020fc1734" providerId="LiveId" clId="{5B142AEF-CEC6-4F90-B2A5-B2DAFBFFCEB3}" dt="2018-10-08T12:58:52.725" v="952" actId="403"/>
        <pc:sldMkLst>
          <pc:docMk/>
          <pc:sldMk cId="2632993924" sldId="351"/>
        </pc:sldMkLst>
        <pc:spChg chg="mod">
          <ac:chgData name="pantelis bbalaouras" userId="25e8755020fc1734" providerId="LiveId" clId="{5B142AEF-CEC6-4F90-B2A5-B2DAFBFFCEB3}" dt="2018-10-08T12:58:52.725" v="952" actId="403"/>
          <ac:spMkLst>
            <pc:docMk/>
            <pc:sldMk cId="2632993924" sldId="351"/>
            <ac:spMk id="3" creationId="{E48B30FE-3822-4EAE-AD7D-13911928C589}"/>
          </ac:spMkLst>
        </pc:spChg>
      </pc:sldChg>
    </pc:docChg>
  </pc:docChgLst>
  <pc:docChgLst>
    <pc:chgData name="pantelis balaouras" userId="25e8755020fc1734" providerId="LiveId" clId="{2B4B73BD-C581-4FD5-A93F-A0F793E1FB24}"/>
    <pc:docChg chg="custSel modSld">
      <pc:chgData name="pantelis balaouras" userId="25e8755020fc1734" providerId="LiveId" clId="{2B4B73BD-C581-4FD5-A93F-A0F793E1FB24}" dt="2021-10-25T08:20:39.191" v="33" actId="113"/>
      <pc:docMkLst>
        <pc:docMk/>
      </pc:docMkLst>
      <pc:sldChg chg="modSp mod">
        <pc:chgData name="pantelis balaouras" userId="25e8755020fc1734" providerId="LiveId" clId="{2B4B73BD-C581-4FD5-A93F-A0F793E1FB24}" dt="2021-10-25T08:18:55.319" v="30" actId="20577"/>
        <pc:sldMkLst>
          <pc:docMk/>
          <pc:sldMk cId="3739735708" sldId="331"/>
        </pc:sldMkLst>
        <pc:spChg chg="mod">
          <ac:chgData name="pantelis balaouras" userId="25e8755020fc1734" providerId="LiveId" clId="{2B4B73BD-C581-4FD5-A93F-A0F793E1FB24}" dt="2021-10-25T08:18:55.319" v="30" actId="20577"/>
          <ac:spMkLst>
            <pc:docMk/>
            <pc:sldMk cId="3739735708" sldId="331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2B4B73BD-C581-4FD5-A93F-A0F793E1FB24}" dt="2021-10-25T08:16:59.371" v="6" actId="20577"/>
        <pc:sldMkLst>
          <pc:docMk/>
          <pc:sldMk cId="1548874758" sldId="334"/>
        </pc:sldMkLst>
        <pc:spChg chg="mod">
          <ac:chgData name="pantelis balaouras" userId="25e8755020fc1734" providerId="LiveId" clId="{2B4B73BD-C581-4FD5-A93F-A0F793E1FB24}" dt="2021-10-25T08:16:53.734" v="3" actId="20577"/>
          <ac:spMkLst>
            <pc:docMk/>
            <pc:sldMk cId="1548874758" sldId="334"/>
            <ac:spMk id="9" creationId="{6DE1B253-9110-4975-8F57-47D51BFE6763}"/>
          </ac:spMkLst>
        </pc:spChg>
        <pc:spChg chg="mod">
          <ac:chgData name="pantelis balaouras" userId="25e8755020fc1734" providerId="LiveId" clId="{2B4B73BD-C581-4FD5-A93F-A0F793E1FB24}" dt="2021-10-25T08:16:59.371" v="6" actId="20577"/>
          <ac:spMkLst>
            <pc:docMk/>
            <pc:sldMk cId="1548874758" sldId="334"/>
            <ac:spMk id="22530" creationId="{00000000-0000-0000-0000-000000000000}"/>
          </ac:spMkLst>
        </pc:spChg>
      </pc:sldChg>
      <pc:sldChg chg="modSp mod">
        <pc:chgData name="pantelis balaouras" userId="25e8755020fc1734" providerId="LiveId" clId="{2B4B73BD-C581-4FD5-A93F-A0F793E1FB24}" dt="2021-10-25T08:20:39.191" v="33" actId="113"/>
        <pc:sldMkLst>
          <pc:docMk/>
          <pc:sldMk cId="326582916" sldId="336"/>
        </pc:sldMkLst>
        <pc:spChg chg="mod">
          <ac:chgData name="pantelis balaouras" userId="25e8755020fc1734" providerId="LiveId" clId="{2B4B73BD-C581-4FD5-A93F-A0F793E1FB24}" dt="2021-10-25T08:20:39.191" v="33" actId="113"/>
          <ac:spMkLst>
            <pc:docMk/>
            <pc:sldMk cId="326582916" sldId="336"/>
            <ac:spMk id="3" creationId="{8054A305-05C5-4B1B-BAD9-E7A3676AB07A}"/>
          </ac:spMkLst>
        </pc:spChg>
      </pc:sldChg>
      <pc:sldChg chg="delSp modSp mod">
        <pc:chgData name="pantelis balaouras" userId="25e8755020fc1734" providerId="LiveId" clId="{2B4B73BD-C581-4FD5-A93F-A0F793E1FB24}" dt="2021-10-25T08:17:39.434" v="12" actId="20577"/>
        <pc:sldMkLst>
          <pc:docMk/>
          <pc:sldMk cId="380641577" sldId="338"/>
        </pc:sldMkLst>
        <pc:spChg chg="mod">
          <ac:chgData name="pantelis balaouras" userId="25e8755020fc1734" providerId="LiveId" clId="{2B4B73BD-C581-4FD5-A93F-A0F793E1FB24}" dt="2021-10-25T08:17:39.434" v="12" actId="20577"/>
          <ac:spMkLst>
            <pc:docMk/>
            <pc:sldMk cId="380641577" sldId="338"/>
            <ac:spMk id="5" creationId="{59EB55C4-1705-4494-A131-0BA54E46DA4F}"/>
          </ac:spMkLst>
        </pc:spChg>
        <pc:inkChg chg="del">
          <ac:chgData name="pantelis balaouras" userId="25e8755020fc1734" providerId="LiveId" clId="{2B4B73BD-C581-4FD5-A93F-A0F793E1FB24}" dt="2021-10-25T08:17:33.340" v="7" actId="478"/>
          <ac:inkMkLst>
            <pc:docMk/>
            <pc:sldMk cId="380641577" sldId="338"/>
            <ac:inkMk id="37" creationId="{2CA83CFC-33FB-427C-8C20-CAAF8899E227}"/>
          </ac:inkMkLst>
        </pc:inkChg>
      </pc:sldChg>
    </pc:docChg>
  </pc:docChgLst>
  <pc:docChgLst>
    <pc:chgData name="pantelis bbalaouras" userId="25e8755020fc1734" providerId="LiveId" clId="{143B2DEC-339E-41AA-9BA2-B9916C5ADB71}"/>
    <pc:docChg chg="modSld">
      <pc:chgData name="pantelis bbalaouras" userId="25e8755020fc1734" providerId="LiveId" clId="{143B2DEC-339E-41AA-9BA2-B9916C5ADB71}" dt="2020-10-20T14:58:11.402" v="2" actId="113"/>
      <pc:docMkLst>
        <pc:docMk/>
      </pc:docMkLst>
      <pc:sldChg chg="modSp mod">
        <pc:chgData name="pantelis bbalaouras" userId="25e8755020fc1734" providerId="LiveId" clId="{143B2DEC-339E-41AA-9BA2-B9916C5ADB71}" dt="2020-10-20T14:58:11.402" v="2" actId="113"/>
        <pc:sldMkLst>
          <pc:docMk/>
          <pc:sldMk cId="470404769" sldId="339"/>
        </pc:sldMkLst>
        <pc:spChg chg="mod">
          <ac:chgData name="pantelis bbalaouras" userId="25e8755020fc1734" providerId="LiveId" clId="{143B2DEC-339E-41AA-9BA2-B9916C5ADB71}" dt="2020-10-20T14:58:11.402" v="2" actId="113"/>
          <ac:spMkLst>
            <pc:docMk/>
            <pc:sldMk cId="470404769" sldId="339"/>
            <ac:spMk id="3" creationId="{BB5BE867-B21C-4A2E-A6EA-961030A29BC3}"/>
          </ac:spMkLst>
        </pc:spChg>
      </pc:sldChg>
    </pc:docChg>
  </pc:docChgLst>
  <pc:docChgLst>
    <pc:chgData name="pantelis balaouras" userId="25e8755020fc1734" providerId="LiveId" clId="{94128644-3329-4B13-B5C6-FAA4C49A60B7}"/>
    <pc:docChg chg="modSld">
      <pc:chgData name="pantelis balaouras" userId="25e8755020fc1734" providerId="LiveId" clId="{94128644-3329-4B13-B5C6-FAA4C49A60B7}" dt="2021-11-02T10:53:53.388" v="74" actId="113"/>
      <pc:docMkLst>
        <pc:docMk/>
      </pc:docMkLst>
      <pc:sldChg chg="modSp mod">
        <pc:chgData name="pantelis balaouras" userId="25e8755020fc1734" providerId="LiveId" clId="{94128644-3329-4B13-B5C6-FAA4C49A60B7}" dt="2021-10-25T17:53:31.831" v="6"/>
        <pc:sldMkLst>
          <pc:docMk/>
          <pc:sldMk cId="2881158533" sldId="337"/>
        </pc:sldMkLst>
        <pc:spChg chg="mod">
          <ac:chgData name="pantelis balaouras" userId="25e8755020fc1734" providerId="LiveId" clId="{94128644-3329-4B13-B5C6-FAA4C49A60B7}" dt="2021-10-25T17:53:31.831" v="6"/>
          <ac:spMkLst>
            <pc:docMk/>
            <pc:sldMk cId="2881158533" sldId="337"/>
            <ac:spMk id="4" creationId="{2BC71F73-8FC6-4A29-B001-C9803A7DEDD9}"/>
          </ac:spMkLst>
        </pc:spChg>
        <pc:spChg chg="mod">
          <ac:chgData name="pantelis balaouras" userId="25e8755020fc1734" providerId="LiveId" clId="{94128644-3329-4B13-B5C6-FAA4C49A60B7}" dt="2021-10-25T17:53:11.305" v="4" actId="20577"/>
          <ac:spMkLst>
            <pc:docMk/>
            <pc:sldMk cId="2881158533" sldId="337"/>
            <ac:spMk id="5" creationId="{35E16619-8782-419B-B2C0-EF470CC4C001}"/>
          </ac:spMkLst>
        </pc:spChg>
        <pc:spChg chg="mod">
          <ac:chgData name="pantelis balaouras" userId="25e8755020fc1734" providerId="LiveId" clId="{94128644-3329-4B13-B5C6-FAA4C49A60B7}" dt="2021-10-25T17:53:26.894" v="5"/>
          <ac:spMkLst>
            <pc:docMk/>
            <pc:sldMk cId="2881158533" sldId="337"/>
            <ac:spMk id="6" creationId="{A065DD50-E566-4169-A677-B1CAAEB38EE1}"/>
          </ac:spMkLst>
        </pc:spChg>
      </pc:sldChg>
      <pc:sldChg chg="modSp mod">
        <pc:chgData name="pantelis balaouras" userId="25e8755020fc1734" providerId="LiveId" clId="{94128644-3329-4B13-B5C6-FAA4C49A60B7}" dt="2021-11-02T10:53:53.388" v="74" actId="113"/>
        <pc:sldMkLst>
          <pc:docMk/>
          <pc:sldMk cId="380641577" sldId="338"/>
        </pc:sldMkLst>
        <pc:spChg chg="mod">
          <ac:chgData name="pantelis balaouras" userId="25e8755020fc1734" providerId="LiveId" clId="{94128644-3329-4B13-B5C6-FAA4C49A60B7}" dt="2021-10-25T17:55:28.122" v="8"/>
          <ac:spMkLst>
            <pc:docMk/>
            <pc:sldMk cId="380641577" sldId="338"/>
            <ac:spMk id="6" creationId="{38DADFE9-C167-4907-BCBD-E1BE50E7A373}"/>
          </ac:spMkLst>
        </pc:spChg>
        <pc:spChg chg="mod">
          <ac:chgData name="pantelis balaouras" userId="25e8755020fc1734" providerId="LiveId" clId="{94128644-3329-4B13-B5C6-FAA4C49A60B7}" dt="2021-10-25T17:55:18.338" v="7" actId="14100"/>
          <ac:spMkLst>
            <pc:docMk/>
            <pc:sldMk cId="380641577" sldId="338"/>
            <ac:spMk id="24" creationId="{3EC20C0B-082D-4DE0-A590-6CD8B2CADED0}"/>
          </ac:spMkLst>
        </pc:spChg>
        <pc:spChg chg="mod">
          <ac:chgData name="pantelis balaouras" userId="25e8755020fc1734" providerId="LiveId" clId="{94128644-3329-4B13-B5C6-FAA4C49A60B7}" dt="2021-11-02T10:53:53.388" v="74" actId="113"/>
          <ac:spMkLst>
            <pc:docMk/>
            <pc:sldMk cId="380641577" sldId="338"/>
            <ac:spMk id="30" creationId="{3CC0DD85-380A-4D48-9AF1-F7D37D9D979C}"/>
          </ac:spMkLst>
        </pc:spChg>
      </pc:sldChg>
      <pc:sldChg chg="modSp mod">
        <pc:chgData name="pantelis balaouras" userId="25e8755020fc1734" providerId="LiveId" clId="{94128644-3329-4B13-B5C6-FAA4C49A60B7}" dt="2021-10-25T18:11:35.116" v="66" actId="20577"/>
        <pc:sldMkLst>
          <pc:docMk/>
          <pc:sldMk cId="1025285287" sldId="343"/>
        </pc:sldMkLst>
        <pc:spChg chg="mod">
          <ac:chgData name="pantelis balaouras" userId="25e8755020fc1734" providerId="LiveId" clId="{94128644-3329-4B13-B5C6-FAA4C49A60B7}" dt="2021-10-25T18:11:35.116" v="66" actId="20577"/>
          <ac:spMkLst>
            <pc:docMk/>
            <pc:sldMk cId="1025285287" sldId="343"/>
            <ac:spMk id="3" creationId="{877EBEB7-09AC-4BE8-9198-04D417F7AE48}"/>
          </ac:spMkLst>
        </pc:spChg>
      </pc:sldChg>
      <pc:sldChg chg="modSp mod">
        <pc:chgData name="pantelis balaouras" userId="25e8755020fc1734" providerId="LiveId" clId="{94128644-3329-4B13-B5C6-FAA4C49A60B7}" dt="2021-10-25T18:20:08.175" v="69" actId="207"/>
        <pc:sldMkLst>
          <pc:docMk/>
          <pc:sldMk cId="4040166683" sldId="349"/>
        </pc:sldMkLst>
        <pc:spChg chg="mod">
          <ac:chgData name="pantelis balaouras" userId="25e8755020fc1734" providerId="LiveId" clId="{94128644-3329-4B13-B5C6-FAA4C49A60B7}" dt="2021-10-25T18:20:08.175" v="69" actId="207"/>
          <ac:spMkLst>
            <pc:docMk/>
            <pc:sldMk cId="4040166683" sldId="349"/>
            <ac:spMk id="6" creationId="{C3B9C015-12AD-44C1-B132-237164BD175B}"/>
          </ac:spMkLst>
        </pc:spChg>
      </pc:sldChg>
      <pc:sldChg chg="modSp mod">
        <pc:chgData name="pantelis balaouras" userId="25e8755020fc1734" providerId="LiveId" clId="{94128644-3329-4B13-B5C6-FAA4C49A60B7}" dt="2021-10-25T18:20:17.161" v="70" actId="207"/>
        <pc:sldMkLst>
          <pc:docMk/>
          <pc:sldMk cId="747935646" sldId="351"/>
        </pc:sldMkLst>
        <pc:spChg chg="mod">
          <ac:chgData name="pantelis balaouras" userId="25e8755020fc1734" providerId="LiveId" clId="{94128644-3329-4B13-B5C6-FAA4C49A60B7}" dt="2021-10-25T18:20:17.161" v="70" actId="207"/>
          <ac:spMkLst>
            <pc:docMk/>
            <pc:sldMk cId="747935646" sldId="351"/>
            <ac:spMk id="3" creationId="{9D03EA45-498C-4513-B5C7-9A314DC39DC2}"/>
          </ac:spMkLst>
        </pc:spChg>
      </pc:sldChg>
      <pc:sldChg chg="modSp mod">
        <pc:chgData name="pantelis balaouras" userId="25e8755020fc1734" providerId="LiveId" clId="{94128644-3329-4B13-B5C6-FAA4C49A60B7}" dt="2021-10-25T18:21:31.092" v="72" actId="207"/>
        <pc:sldMkLst>
          <pc:docMk/>
          <pc:sldMk cId="510806741" sldId="352"/>
        </pc:sldMkLst>
        <pc:spChg chg="mod">
          <ac:chgData name="pantelis balaouras" userId="25e8755020fc1734" providerId="LiveId" clId="{94128644-3329-4B13-B5C6-FAA4C49A60B7}" dt="2021-10-25T18:21:31.092" v="72" actId="207"/>
          <ac:spMkLst>
            <pc:docMk/>
            <pc:sldMk cId="510806741" sldId="352"/>
            <ac:spMk id="4" creationId="{9DB06A8D-E8F1-4BEE-8581-053321D7565B}"/>
          </ac:spMkLst>
        </pc:spChg>
      </pc:sldChg>
      <pc:sldChg chg="modSp mod">
        <pc:chgData name="pantelis balaouras" userId="25e8755020fc1734" providerId="LiveId" clId="{94128644-3329-4B13-B5C6-FAA4C49A60B7}" dt="2021-10-25T18:24:23.029" v="73" actId="113"/>
        <pc:sldMkLst>
          <pc:docMk/>
          <pc:sldMk cId="42966231" sldId="353"/>
        </pc:sldMkLst>
        <pc:spChg chg="mod">
          <ac:chgData name="pantelis balaouras" userId="25e8755020fc1734" providerId="LiveId" clId="{94128644-3329-4B13-B5C6-FAA4C49A60B7}" dt="2021-10-25T18:24:23.029" v="73" actId="113"/>
          <ac:spMkLst>
            <pc:docMk/>
            <pc:sldMk cId="42966231" sldId="353"/>
            <ac:spMk id="5" creationId="{918AE01C-CFA4-40E5-B352-D2CC03B1A05B}"/>
          </ac:spMkLst>
        </pc:spChg>
      </pc:sldChg>
    </pc:docChg>
  </pc:docChgLst>
  <pc:docChgLst>
    <pc:chgData name="pantelis bbalaouras" userId="25e8755020fc1734" providerId="LiveId" clId="{4CE0E754-3A99-4809-8DC4-6765D80C6059}"/>
    <pc:docChg chg="undo modSld">
      <pc:chgData name="pantelis bbalaouras" userId="25e8755020fc1734" providerId="LiveId" clId="{4CE0E754-3A99-4809-8DC4-6765D80C6059}" dt="2019-10-08T07:00:21.024" v="156" actId="14100"/>
      <pc:docMkLst>
        <pc:docMk/>
      </pc:docMkLst>
      <pc:sldChg chg="modSp">
        <pc:chgData name="pantelis bbalaouras" userId="25e8755020fc1734" providerId="LiveId" clId="{4CE0E754-3A99-4809-8DC4-6765D80C6059}" dt="2019-10-08T06:30:10.916" v="6" actId="14100"/>
        <pc:sldMkLst>
          <pc:docMk/>
          <pc:sldMk cId="0" sldId="315"/>
        </pc:sldMkLst>
        <pc:spChg chg="mod">
          <ac:chgData name="pantelis bbalaouras" userId="25e8755020fc1734" providerId="LiveId" clId="{4CE0E754-3A99-4809-8DC4-6765D80C6059}" dt="2019-10-08T06:30:10.916" v="6" actId="14100"/>
          <ac:spMkLst>
            <pc:docMk/>
            <pc:sldMk cId="0" sldId="31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CE0E754-3A99-4809-8DC4-6765D80C6059}" dt="2019-10-08T06:47:08.021" v="95" actId="1076"/>
        <pc:sldMkLst>
          <pc:docMk/>
          <pc:sldMk cId="0" sldId="327"/>
        </pc:sldMkLst>
        <pc:spChg chg="mod">
          <ac:chgData name="pantelis bbalaouras" userId="25e8755020fc1734" providerId="LiveId" clId="{4CE0E754-3A99-4809-8DC4-6765D80C6059}" dt="2019-10-08T06:46:59.217" v="94" actId="403"/>
          <ac:spMkLst>
            <pc:docMk/>
            <pc:sldMk cId="0" sldId="327"/>
            <ac:spMk id="18" creationId="{00000000-0000-0000-0000-000000000000}"/>
          </ac:spMkLst>
        </pc:spChg>
        <pc:spChg chg="mod">
          <ac:chgData name="pantelis bbalaouras" userId="25e8755020fc1734" providerId="LiveId" clId="{4CE0E754-3A99-4809-8DC4-6765D80C6059}" dt="2019-10-08T06:47:08.021" v="95" actId="1076"/>
          <ac:spMkLst>
            <pc:docMk/>
            <pc:sldMk cId="0" sldId="327"/>
            <ac:spMk id="33" creationId="{00000000-0000-0000-0000-000000000000}"/>
          </ac:spMkLst>
        </pc:spChg>
        <pc:cxnChg chg="mod">
          <ac:chgData name="pantelis bbalaouras" userId="25e8755020fc1734" providerId="LiveId" clId="{4CE0E754-3A99-4809-8DC4-6765D80C6059}" dt="2019-10-08T06:46:56.647" v="93" actId="14100"/>
          <ac:cxnSpMkLst>
            <pc:docMk/>
            <pc:sldMk cId="0" sldId="327"/>
            <ac:cxnSpMk id="19" creationId="{00000000-0000-0000-0000-000000000000}"/>
          </ac:cxnSpMkLst>
        </pc:cxnChg>
        <pc:cxnChg chg="mod">
          <ac:chgData name="pantelis bbalaouras" userId="25e8755020fc1734" providerId="LiveId" clId="{4CE0E754-3A99-4809-8DC4-6765D80C6059}" dt="2019-10-08T06:46:56.647" v="93" actId="14100"/>
          <ac:cxnSpMkLst>
            <pc:docMk/>
            <pc:sldMk cId="0" sldId="327"/>
            <ac:cxnSpMk id="25" creationId="{00000000-0000-0000-0000-000000000000}"/>
          </ac:cxnSpMkLst>
        </pc:cxnChg>
      </pc:sldChg>
      <pc:sldChg chg="addSp modSp">
        <pc:chgData name="pantelis bbalaouras" userId="25e8755020fc1734" providerId="LiveId" clId="{4CE0E754-3A99-4809-8DC4-6765D80C6059}" dt="2019-10-08T07:00:21.024" v="156" actId="14100"/>
        <pc:sldMkLst>
          <pc:docMk/>
          <pc:sldMk cId="0" sldId="329"/>
        </pc:sldMkLst>
        <pc:spChg chg="add mod">
          <ac:chgData name="pantelis bbalaouras" userId="25e8755020fc1734" providerId="LiveId" clId="{4CE0E754-3A99-4809-8DC4-6765D80C6059}" dt="2019-10-08T07:00:21.024" v="156" actId="14100"/>
          <ac:spMkLst>
            <pc:docMk/>
            <pc:sldMk cId="0" sldId="329"/>
            <ac:spMk id="3" creationId="{D625B5DE-CA80-447B-9656-7CC41C1DC90F}"/>
          </ac:spMkLst>
        </pc:spChg>
        <pc:spChg chg="add mod">
          <ac:chgData name="pantelis bbalaouras" userId="25e8755020fc1734" providerId="LiveId" clId="{4CE0E754-3A99-4809-8DC4-6765D80C6059}" dt="2019-10-08T06:59:25.657" v="140"/>
          <ac:spMkLst>
            <pc:docMk/>
            <pc:sldMk cId="0" sldId="329"/>
            <ac:spMk id="5" creationId="{9A44E1BF-6689-444F-BDFD-FBE421D3632E}"/>
          </ac:spMkLst>
        </pc:spChg>
        <pc:picChg chg="mod">
          <ac:chgData name="pantelis bbalaouras" userId="25e8755020fc1734" providerId="LiveId" clId="{4CE0E754-3A99-4809-8DC4-6765D80C6059}" dt="2019-10-08T06:58:16.617" v="135" actId="1076"/>
          <ac:picMkLst>
            <pc:docMk/>
            <pc:sldMk cId="0" sldId="329"/>
            <ac:picMk id="4099" creationId="{00000000-0000-0000-0000-000000000000}"/>
          </ac:picMkLst>
        </pc:picChg>
      </pc:sldChg>
      <pc:sldChg chg="modSp">
        <pc:chgData name="pantelis bbalaouras" userId="25e8755020fc1734" providerId="LiveId" clId="{4CE0E754-3A99-4809-8DC4-6765D80C6059}" dt="2019-10-08T06:29:57.676" v="5" actId="20577"/>
        <pc:sldMkLst>
          <pc:docMk/>
          <pc:sldMk cId="1548874758" sldId="334"/>
        </pc:sldMkLst>
        <pc:spChg chg="mod">
          <ac:chgData name="pantelis bbalaouras" userId="25e8755020fc1734" providerId="LiveId" clId="{4CE0E754-3A99-4809-8DC4-6765D80C6059}" dt="2019-10-08T06:29:57.676" v="5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">
        <pc:chgData name="pantelis bbalaouras" userId="25e8755020fc1734" providerId="LiveId" clId="{4CE0E754-3A99-4809-8DC4-6765D80C6059}" dt="2019-10-08T06:33:55.726" v="90" actId="20577"/>
        <pc:sldMkLst>
          <pc:docMk/>
          <pc:sldMk cId="3794105841" sldId="348"/>
        </pc:sldMkLst>
        <pc:spChg chg="mod">
          <ac:chgData name="pantelis bbalaouras" userId="25e8755020fc1734" providerId="LiveId" clId="{4CE0E754-3A99-4809-8DC4-6765D80C6059}" dt="2019-10-08T06:33:55.726" v="90" actId="20577"/>
          <ac:spMkLst>
            <pc:docMk/>
            <pc:sldMk cId="3794105841" sldId="348"/>
            <ac:spMk id="16" creationId="{85D6F377-EA1D-4105-9E12-D338571C98BC}"/>
          </ac:spMkLst>
        </pc:spChg>
      </pc:sldChg>
    </pc:docChg>
  </pc:docChgLst>
  <pc:docChgLst>
    <pc:chgData name="pantelis bbalaouras" userId="25e8755020fc1734" providerId="LiveId" clId="{4B9CB7D1-036F-4417-A9A6-D1237329B8BE}"/>
    <pc:docChg chg="modSld">
      <pc:chgData name="pantelis bbalaouras" userId="25e8755020fc1734" providerId="LiveId" clId="{4B9CB7D1-036F-4417-A9A6-D1237329B8BE}" dt="2019-10-08T09:05:52.157" v="32" actId="20577"/>
      <pc:docMkLst>
        <pc:docMk/>
      </pc:docMkLst>
      <pc:sldChg chg="modSp">
        <pc:chgData name="pantelis bbalaouras" userId="25e8755020fc1734" providerId="LiveId" clId="{4B9CB7D1-036F-4417-A9A6-D1237329B8BE}" dt="2019-10-08T08:44:42.037" v="4" actId="207"/>
        <pc:sldMkLst>
          <pc:docMk/>
          <pc:sldMk cId="0" sldId="329"/>
        </pc:sldMkLst>
        <pc:spChg chg="mod">
          <ac:chgData name="pantelis bbalaouras" userId="25e8755020fc1734" providerId="LiveId" clId="{4B9CB7D1-036F-4417-A9A6-D1237329B8BE}" dt="2019-10-08T08:44:42.037" v="4" actId="207"/>
          <ac:spMkLst>
            <pc:docMk/>
            <pc:sldMk cId="0" sldId="329"/>
            <ac:spMk id="3" creationId="{D625B5DE-CA80-447B-9656-7CC41C1DC90F}"/>
          </ac:spMkLst>
        </pc:spChg>
      </pc:sldChg>
      <pc:sldChg chg="addSp modSp">
        <pc:chgData name="pantelis bbalaouras" userId="25e8755020fc1734" providerId="LiveId" clId="{4B9CB7D1-036F-4417-A9A6-D1237329B8BE}" dt="2019-10-08T08:51:06.665" v="14" actId="1076"/>
        <pc:sldMkLst>
          <pc:docMk/>
          <pc:sldMk cId="0" sldId="330"/>
        </pc:sldMkLst>
        <pc:spChg chg="add mod">
          <ac:chgData name="pantelis bbalaouras" userId="25e8755020fc1734" providerId="LiveId" clId="{4B9CB7D1-036F-4417-A9A6-D1237329B8BE}" dt="2019-10-08T08:51:06.665" v="14" actId="1076"/>
          <ac:spMkLst>
            <pc:docMk/>
            <pc:sldMk cId="0" sldId="330"/>
            <ac:spMk id="4" creationId="{80707B19-0FFF-4C4D-A489-706B2AB79711}"/>
          </ac:spMkLst>
        </pc:spChg>
      </pc:sldChg>
      <pc:sldChg chg="modSp">
        <pc:chgData name="pantelis bbalaouras" userId="25e8755020fc1734" providerId="LiveId" clId="{4B9CB7D1-036F-4417-A9A6-D1237329B8BE}" dt="2019-10-08T09:05:52.157" v="32" actId="20577"/>
        <pc:sldMkLst>
          <pc:docMk/>
          <pc:sldMk cId="1221454115" sldId="340"/>
        </pc:sldMkLst>
        <pc:spChg chg="mod">
          <ac:chgData name="pantelis bbalaouras" userId="25e8755020fc1734" providerId="LiveId" clId="{4B9CB7D1-036F-4417-A9A6-D1237329B8BE}" dt="2019-10-08T09:05:52.157" v="32" actId="20577"/>
          <ac:spMkLst>
            <pc:docMk/>
            <pc:sldMk cId="1221454115" sldId="340"/>
            <ac:spMk id="3" creationId="{00000000-0000-0000-0000-000000000000}"/>
          </ac:spMkLst>
        </pc:spChg>
      </pc:sldChg>
    </pc:docChg>
  </pc:docChgLst>
  <pc:docChgLst>
    <pc:chgData name="pantelis bbalaouras" userId="25e8755020fc1734" providerId="LiveId" clId="{1E424047-74ED-424E-AF60-B0DB6EDAC627}"/>
    <pc:docChg chg="undo custSel addSld delSld modSld sldOrd">
      <pc:chgData name="pantelis bbalaouras" userId="25e8755020fc1734" providerId="LiveId" clId="{1E424047-74ED-424E-AF60-B0DB6EDAC627}" dt="2019-10-15T09:26:02.046" v="1640" actId="20577"/>
      <pc:docMkLst>
        <pc:docMk/>
      </pc:docMkLst>
      <pc:sldChg chg="delSp modSp">
        <pc:chgData name="pantelis bbalaouras" userId="25e8755020fc1734" providerId="LiveId" clId="{1E424047-74ED-424E-AF60-B0DB6EDAC627}" dt="2019-10-15T08:42:24.984" v="1432" actId="20577"/>
        <pc:sldMkLst>
          <pc:docMk/>
          <pc:sldMk cId="0" sldId="315"/>
        </pc:sldMkLst>
        <pc:spChg chg="mod">
          <ac:chgData name="pantelis bbalaouras" userId="25e8755020fc1734" providerId="LiveId" clId="{1E424047-74ED-424E-AF60-B0DB6EDAC627}" dt="2019-10-13T14:50:37.336" v="7"/>
          <ac:spMkLst>
            <pc:docMk/>
            <pc:sldMk cId="0" sldId="315"/>
            <ac:spMk id="2" creationId="{00000000-0000-0000-0000-000000000000}"/>
          </ac:spMkLst>
        </pc:spChg>
        <pc:spChg chg="mod">
          <ac:chgData name="pantelis bbalaouras" userId="25e8755020fc1734" providerId="LiveId" clId="{1E424047-74ED-424E-AF60-B0DB6EDAC627}" dt="2019-10-15T08:42:24.984" v="1432" actId="20577"/>
          <ac:spMkLst>
            <pc:docMk/>
            <pc:sldMk cId="0" sldId="315"/>
            <ac:spMk id="3" creationId="{00000000-0000-0000-0000-000000000000}"/>
          </ac:spMkLst>
        </pc:spChg>
        <pc:spChg chg="del">
          <ac:chgData name="pantelis bbalaouras" userId="25e8755020fc1734" providerId="LiveId" clId="{1E424047-74ED-424E-AF60-B0DB6EDAC627}" dt="2019-10-13T14:51:02.136" v="16" actId="478"/>
          <ac:spMkLst>
            <pc:docMk/>
            <pc:sldMk cId="0" sldId="315"/>
            <ac:spMk id="4" creationId="{29AEA08F-1036-46BD-AD7E-760F52C3A518}"/>
          </ac:spMkLst>
        </pc:spChg>
      </pc:sldChg>
      <pc:sldChg chg="modSp del">
        <pc:chgData name="pantelis bbalaouras" userId="25e8755020fc1734" providerId="LiveId" clId="{1E424047-74ED-424E-AF60-B0DB6EDAC627}" dt="2019-10-13T15:44:11.835" v="351" actId="2696"/>
        <pc:sldMkLst>
          <pc:docMk/>
          <pc:sldMk cId="0" sldId="316"/>
        </pc:sldMkLst>
        <pc:spChg chg="mod">
          <ac:chgData name="pantelis bbalaouras" userId="25e8755020fc1734" providerId="LiveId" clId="{1E424047-74ED-424E-AF60-B0DB6EDAC627}" dt="2019-10-13T14:50:45.160" v="8"/>
          <ac:spMkLst>
            <pc:docMk/>
            <pc:sldMk cId="0" sldId="316"/>
            <ac:spMk id="8" creationId="{00000000-0000-0000-0000-000000000000}"/>
          </ac:spMkLst>
        </pc:spChg>
      </pc:sldChg>
      <pc:sldChg chg="del">
        <pc:chgData name="pantelis bbalaouras" userId="25e8755020fc1734" providerId="LiveId" clId="{1E424047-74ED-424E-AF60-B0DB6EDAC627}" dt="2019-10-13T14:55:31.878" v="47" actId="2696"/>
        <pc:sldMkLst>
          <pc:docMk/>
          <pc:sldMk cId="0" sldId="317"/>
        </pc:sldMkLst>
      </pc:sldChg>
      <pc:sldChg chg="del">
        <pc:chgData name="pantelis bbalaouras" userId="25e8755020fc1734" providerId="LiveId" clId="{1E424047-74ED-424E-AF60-B0DB6EDAC627}" dt="2019-10-13T14:55:31.906" v="49" actId="2696"/>
        <pc:sldMkLst>
          <pc:docMk/>
          <pc:sldMk cId="0" sldId="319"/>
        </pc:sldMkLst>
      </pc:sldChg>
      <pc:sldChg chg="del">
        <pc:chgData name="pantelis bbalaouras" userId="25e8755020fc1734" providerId="LiveId" clId="{1E424047-74ED-424E-AF60-B0DB6EDAC627}" dt="2019-10-13T14:55:31.917" v="50" actId="2696"/>
        <pc:sldMkLst>
          <pc:docMk/>
          <pc:sldMk cId="0" sldId="320"/>
        </pc:sldMkLst>
      </pc:sldChg>
      <pc:sldChg chg="del">
        <pc:chgData name="pantelis bbalaouras" userId="25e8755020fc1734" providerId="LiveId" clId="{1E424047-74ED-424E-AF60-B0DB6EDAC627}" dt="2019-10-13T14:55:31.997" v="58" actId="2696"/>
        <pc:sldMkLst>
          <pc:docMk/>
          <pc:sldMk cId="0" sldId="321"/>
        </pc:sldMkLst>
      </pc:sldChg>
      <pc:sldChg chg="del">
        <pc:chgData name="pantelis bbalaouras" userId="25e8755020fc1734" providerId="LiveId" clId="{1E424047-74ED-424E-AF60-B0DB6EDAC627}" dt="2019-10-13T14:55:32.008" v="59" actId="2696"/>
        <pc:sldMkLst>
          <pc:docMk/>
          <pc:sldMk cId="0" sldId="324"/>
        </pc:sldMkLst>
      </pc:sldChg>
      <pc:sldChg chg="del">
        <pc:chgData name="pantelis bbalaouras" userId="25e8755020fc1734" providerId="LiveId" clId="{1E424047-74ED-424E-AF60-B0DB6EDAC627}" dt="2019-10-13T14:55:32.025" v="60" actId="2696"/>
        <pc:sldMkLst>
          <pc:docMk/>
          <pc:sldMk cId="0" sldId="326"/>
        </pc:sldMkLst>
      </pc:sldChg>
      <pc:sldChg chg="del">
        <pc:chgData name="pantelis bbalaouras" userId="25e8755020fc1734" providerId="LiveId" clId="{1E424047-74ED-424E-AF60-B0DB6EDAC627}" dt="2019-10-13T14:55:32.039" v="61" actId="2696"/>
        <pc:sldMkLst>
          <pc:docMk/>
          <pc:sldMk cId="0" sldId="327"/>
        </pc:sldMkLst>
      </pc:sldChg>
      <pc:sldChg chg="del">
        <pc:chgData name="pantelis bbalaouras" userId="25e8755020fc1734" providerId="LiveId" clId="{1E424047-74ED-424E-AF60-B0DB6EDAC627}" dt="2019-10-13T14:55:32.049" v="62" actId="2696"/>
        <pc:sldMkLst>
          <pc:docMk/>
          <pc:sldMk cId="0" sldId="328"/>
        </pc:sldMkLst>
      </pc:sldChg>
      <pc:sldChg chg="del">
        <pc:chgData name="pantelis bbalaouras" userId="25e8755020fc1734" providerId="LiveId" clId="{1E424047-74ED-424E-AF60-B0DB6EDAC627}" dt="2019-10-13T14:55:32.064" v="63" actId="2696"/>
        <pc:sldMkLst>
          <pc:docMk/>
          <pc:sldMk cId="0" sldId="329"/>
        </pc:sldMkLst>
      </pc:sldChg>
      <pc:sldChg chg="del">
        <pc:chgData name="pantelis bbalaouras" userId="25e8755020fc1734" providerId="LiveId" clId="{1E424047-74ED-424E-AF60-B0DB6EDAC627}" dt="2019-10-13T14:55:32.071" v="64" actId="2696"/>
        <pc:sldMkLst>
          <pc:docMk/>
          <pc:sldMk cId="0" sldId="330"/>
        </pc:sldMkLst>
      </pc:sldChg>
      <pc:sldChg chg="modSp">
        <pc:chgData name="pantelis bbalaouras" userId="25e8755020fc1734" providerId="LiveId" clId="{1E424047-74ED-424E-AF60-B0DB6EDAC627}" dt="2019-10-15T08:49:40.994" v="1435" actId="15"/>
        <pc:sldMkLst>
          <pc:docMk/>
          <pc:sldMk cId="3739735708" sldId="331"/>
        </pc:sldMkLst>
        <pc:spChg chg="mod">
          <ac:chgData name="pantelis bbalaouras" userId="25e8755020fc1734" providerId="LiveId" clId="{1E424047-74ED-424E-AF60-B0DB6EDAC627}" dt="2019-10-13T14:53:28.049" v="31" actId="404"/>
          <ac:spMkLst>
            <pc:docMk/>
            <pc:sldMk cId="3739735708" sldId="331"/>
            <ac:spMk id="2" creationId="{00000000-0000-0000-0000-000000000000}"/>
          </ac:spMkLst>
        </pc:spChg>
        <pc:spChg chg="mod">
          <ac:chgData name="pantelis bbalaouras" userId="25e8755020fc1734" providerId="LiveId" clId="{1E424047-74ED-424E-AF60-B0DB6EDAC627}" dt="2019-10-15T08:49:40.994" v="1435" actId="15"/>
          <ac:spMkLst>
            <pc:docMk/>
            <pc:sldMk cId="3739735708" sldId="331"/>
            <ac:spMk id="3" creationId="{00000000-0000-0000-0000-000000000000}"/>
          </ac:spMkLst>
        </pc:spChg>
      </pc:sldChg>
      <pc:sldChg chg="del">
        <pc:chgData name="pantelis bbalaouras" userId="25e8755020fc1734" providerId="LiveId" clId="{1E424047-74ED-424E-AF60-B0DB6EDAC627}" dt="2019-10-13T14:55:31.856" v="45" actId="2696"/>
        <pc:sldMkLst>
          <pc:docMk/>
          <pc:sldMk cId="207306340" sldId="332"/>
        </pc:sldMkLst>
      </pc:sldChg>
      <pc:sldChg chg="del">
        <pc:chgData name="pantelis bbalaouras" userId="25e8755020fc1734" providerId="LiveId" clId="{1E424047-74ED-424E-AF60-B0DB6EDAC627}" dt="2019-10-13T14:55:31.895" v="48" actId="2696"/>
        <pc:sldMkLst>
          <pc:docMk/>
          <pc:sldMk cId="1175045311" sldId="333"/>
        </pc:sldMkLst>
      </pc:sldChg>
      <pc:sldChg chg="modSp">
        <pc:chgData name="pantelis bbalaouras" userId="25e8755020fc1734" providerId="LiveId" clId="{1E424047-74ED-424E-AF60-B0DB6EDAC627}" dt="2019-10-13T14:50:05.481" v="5"/>
        <pc:sldMkLst>
          <pc:docMk/>
          <pc:sldMk cId="1548874758" sldId="334"/>
        </pc:sldMkLst>
        <pc:spChg chg="mod">
          <ac:chgData name="pantelis bbalaouras" userId="25e8755020fc1734" providerId="LiveId" clId="{1E424047-74ED-424E-AF60-B0DB6EDAC627}" dt="2019-10-13T14:50:05.481" v="5"/>
          <ac:spMkLst>
            <pc:docMk/>
            <pc:sldMk cId="1548874758" sldId="334"/>
            <ac:spMk id="8" creationId="{00000000-0000-0000-0000-000000000000}"/>
          </ac:spMkLst>
        </pc:spChg>
        <pc:spChg chg="mod">
          <ac:chgData name="pantelis bbalaouras" userId="25e8755020fc1734" providerId="LiveId" clId="{1E424047-74ED-424E-AF60-B0DB6EDAC627}" dt="2019-10-13T14:49:49.570" v="4" actId="20577"/>
          <ac:spMkLst>
            <pc:docMk/>
            <pc:sldMk cId="1548874758" sldId="334"/>
            <ac:spMk id="22530" creationId="{00000000-0000-0000-0000-000000000000}"/>
          </ac:spMkLst>
        </pc:spChg>
      </pc:sldChg>
      <pc:sldChg chg="addSp delSp modSp add modAnim">
        <pc:chgData name="pantelis bbalaouras" userId="25e8755020fc1734" providerId="LiveId" clId="{1E424047-74ED-424E-AF60-B0DB6EDAC627}" dt="2019-10-15T08:50:05.415" v="1436" actId="478"/>
        <pc:sldMkLst>
          <pc:docMk/>
          <pc:sldMk cId="2579355380" sldId="335"/>
        </pc:sldMkLst>
        <pc:spChg chg="mod">
          <ac:chgData name="pantelis bbalaouras" userId="25e8755020fc1734" providerId="LiveId" clId="{1E424047-74ED-424E-AF60-B0DB6EDAC627}" dt="2019-10-13T14:55:51.544" v="74"/>
          <ac:spMkLst>
            <pc:docMk/>
            <pc:sldMk cId="2579355380" sldId="335"/>
            <ac:spMk id="2" creationId="{53056D5D-D962-466E-BB8C-9635C461F732}"/>
          </ac:spMkLst>
        </pc:spChg>
        <pc:spChg chg="del">
          <ac:chgData name="pantelis bbalaouras" userId="25e8755020fc1734" providerId="LiveId" clId="{1E424047-74ED-424E-AF60-B0DB6EDAC627}" dt="2019-10-15T08:50:05.415" v="1436" actId="478"/>
          <ac:spMkLst>
            <pc:docMk/>
            <pc:sldMk cId="2579355380" sldId="335"/>
            <ac:spMk id="3" creationId="{AE12AC8A-5A9F-4147-B7BB-27D31797EFFD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5" creationId="{FB5C5346-0FF4-4C41-B7F4-66C3DAB1E6FD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7" creationId="{AF379A40-58C0-4C72-B6D0-77B6A3608A0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9" creationId="{E5EDAA31-F07B-4DFC-8C46-DF164C252E66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4" creationId="{88352F93-BD71-4836-8BB2-E62AD61BDF7B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5" creationId="{6B87D268-D086-4C67-A779-F0332030592D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6" creationId="{8BEE9804-4FB9-44C7-AFC1-C5110725E0A8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7" creationId="{2DD508DE-8856-4775-A499-ACB3987BA258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8" creationId="{218A2061-99F9-4086-8408-B93D94012FF2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9" creationId="{22ABEE54-5F24-49B0-8BA2-503B40F1352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0" creationId="{0966E8C4-5124-4421-9302-C73BCB61975A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1" creationId="{6D0D6FDF-A5B7-4B4A-A66D-2B204DD56B49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2" creationId="{91627DE7-F9B0-44D3-88E4-4C0C4DC50B7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3" creationId="{A8313110-9550-43C7-8F61-A33835B8B78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4" creationId="{D2EBE63E-E407-4550-8765-63DCFFEFE356}"/>
          </ac:spMkLst>
        </pc:spChg>
        <pc:grpChg chg="add">
          <ac:chgData name="pantelis bbalaouras" userId="25e8755020fc1734" providerId="LiveId" clId="{1E424047-74ED-424E-AF60-B0DB6EDAC627}" dt="2019-10-13T14:56:00.390" v="75"/>
          <ac:grpSpMkLst>
            <pc:docMk/>
            <pc:sldMk cId="2579355380" sldId="335"/>
            <ac:grpSpMk id="10" creationId="{E967FBC4-CD0E-48F8-A985-76757485B1AA}"/>
          </ac:grpSpMkLst>
        </pc:grpChg>
        <pc:graphicFrameChg chg="add">
          <ac:chgData name="pantelis bbalaouras" userId="25e8755020fc1734" providerId="LiveId" clId="{1E424047-74ED-424E-AF60-B0DB6EDAC627}" dt="2019-10-13T14:56:00.390" v="75"/>
          <ac:graphicFrameMkLst>
            <pc:docMk/>
            <pc:sldMk cId="2579355380" sldId="335"/>
            <ac:graphicFrameMk id="4" creationId="{B4503BCB-1F48-438D-95BC-0D1EEBE5977F}"/>
          </ac:graphicFrameMkLst>
        </pc:graphicFrameChg>
        <pc:graphicFrameChg chg="add">
          <ac:chgData name="pantelis bbalaouras" userId="25e8755020fc1734" providerId="LiveId" clId="{1E424047-74ED-424E-AF60-B0DB6EDAC627}" dt="2019-10-13T14:56:00.390" v="75"/>
          <ac:graphicFrameMkLst>
            <pc:docMk/>
            <pc:sldMk cId="2579355380" sldId="335"/>
            <ac:graphicFrameMk id="6" creationId="{5E74D112-BDCE-4143-9985-C182EAF6DDEC}"/>
          </ac:graphicFrameMkLst>
        </pc:graphicFrameChg>
        <pc:graphicFrameChg chg="add">
          <ac:chgData name="pantelis bbalaouras" userId="25e8755020fc1734" providerId="LiveId" clId="{1E424047-74ED-424E-AF60-B0DB6EDAC627}" dt="2019-10-13T14:56:00.390" v="75"/>
          <ac:graphicFrameMkLst>
            <pc:docMk/>
            <pc:sldMk cId="2579355380" sldId="335"/>
            <ac:graphicFrameMk id="8" creationId="{049D84FC-3B50-4297-BA3C-7093CC5EF860}"/>
          </ac:graphicFrameMkLst>
        </pc:graphicFrameChg>
      </pc:sldChg>
      <pc:sldChg chg="del">
        <pc:chgData name="pantelis bbalaouras" userId="25e8755020fc1734" providerId="LiveId" clId="{1E424047-74ED-424E-AF60-B0DB6EDAC627}" dt="2019-10-13T14:55:31.928" v="51" actId="2696"/>
        <pc:sldMkLst>
          <pc:docMk/>
          <pc:sldMk cId="4119048917" sldId="335"/>
        </pc:sldMkLst>
      </pc:sldChg>
      <pc:sldChg chg="modSp add">
        <pc:chgData name="pantelis bbalaouras" userId="25e8755020fc1734" providerId="LiveId" clId="{1E424047-74ED-424E-AF60-B0DB6EDAC627}" dt="2019-10-15T08:51:19.599" v="1476" actId="6549"/>
        <pc:sldMkLst>
          <pc:docMk/>
          <pc:sldMk cId="326582916" sldId="336"/>
        </pc:sldMkLst>
        <pc:spChg chg="mod">
          <ac:chgData name="pantelis bbalaouras" userId="25e8755020fc1734" providerId="LiveId" clId="{1E424047-74ED-424E-AF60-B0DB6EDAC627}" dt="2019-10-13T14:57:30.673" v="87" actId="404"/>
          <ac:spMkLst>
            <pc:docMk/>
            <pc:sldMk cId="326582916" sldId="336"/>
            <ac:spMk id="2" creationId="{9016853A-D382-47A7-88F4-EC408C870939}"/>
          </ac:spMkLst>
        </pc:spChg>
        <pc:spChg chg="mod">
          <ac:chgData name="pantelis bbalaouras" userId="25e8755020fc1734" providerId="LiveId" clId="{1E424047-74ED-424E-AF60-B0DB6EDAC627}" dt="2019-10-15T08:51:19.599" v="1476" actId="6549"/>
          <ac:spMkLst>
            <pc:docMk/>
            <pc:sldMk cId="326582916" sldId="336"/>
            <ac:spMk id="3" creationId="{8054A305-05C5-4B1B-BAD9-E7A3676AB07A}"/>
          </ac:spMkLst>
        </pc:spChg>
      </pc:sldChg>
      <pc:sldChg chg="addSp modSp add">
        <pc:chgData name="pantelis bbalaouras" userId="25e8755020fc1734" providerId="LiveId" clId="{1E424047-74ED-424E-AF60-B0DB6EDAC627}" dt="2019-10-15T09:05:54.847" v="1514" actId="207"/>
        <pc:sldMkLst>
          <pc:docMk/>
          <pc:sldMk cId="2881158533" sldId="337"/>
        </pc:sldMkLst>
        <pc:spChg chg="mod">
          <ac:chgData name="pantelis bbalaouras" userId="25e8755020fc1734" providerId="LiveId" clId="{1E424047-74ED-424E-AF60-B0DB6EDAC627}" dt="2019-10-13T14:58:57.617" v="100" actId="404"/>
          <ac:spMkLst>
            <pc:docMk/>
            <pc:sldMk cId="2881158533" sldId="337"/>
            <ac:spMk id="2" creationId="{C391D4B0-27AE-46A2-A565-778574F59E3C}"/>
          </ac:spMkLst>
        </pc:spChg>
        <pc:spChg chg="mod">
          <ac:chgData name="pantelis bbalaouras" userId="25e8755020fc1734" providerId="LiveId" clId="{1E424047-74ED-424E-AF60-B0DB6EDAC627}" dt="2019-10-15T08:52:19.518" v="1496" actId="20577"/>
          <ac:spMkLst>
            <pc:docMk/>
            <pc:sldMk cId="2881158533" sldId="337"/>
            <ac:spMk id="3" creationId="{7564DAFF-618D-400B-BF4B-B359AA9BB826}"/>
          </ac:spMkLst>
        </pc:spChg>
        <pc:spChg chg="add mod">
          <ac:chgData name="pantelis bbalaouras" userId="25e8755020fc1734" providerId="LiveId" clId="{1E424047-74ED-424E-AF60-B0DB6EDAC627}" dt="2019-10-15T09:04:47.809" v="1507" actId="207"/>
          <ac:spMkLst>
            <pc:docMk/>
            <pc:sldMk cId="2881158533" sldId="337"/>
            <ac:spMk id="4" creationId="{2BC71F73-8FC6-4A29-B001-C9803A7DEDD9}"/>
          </ac:spMkLst>
        </pc:spChg>
        <pc:spChg chg="add mod">
          <ac:chgData name="pantelis bbalaouras" userId="25e8755020fc1734" providerId="LiveId" clId="{1E424047-74ED-424E-AF60-B0DB6EDAC627}" dt="2019-10-15T09:04:15.450" v="1504" actId="207"/>
          <ac:spMkLst>
            <pc:docMk/>
            <pc:sldMk cId="2881158533" sldId="337"/>
            <ac:spMk id="5" creationId="{35E16619-8782-419B-B2C0-EF470CC4C001}"/>
          </ac:spMkLst>
        </pc:spChg>
        <pc:spChg chg="add mod">
          <ac:chgData name="pantelis bbalaouras" userId="25e8755020fc1734" providerId="LiveId" clId="{1E424047-74ED-424E-AF60-B0DB6EDAC627}" dt="2019-10-15T09:05:36.962" v="1513" actId="207"/>
          <ac:spMkLst>
            <pc:docMk/>
            <pc:sldMk cId="2881158533" sldId="337"/>
            <ac:spMk id="6" creationId="{A065DD50-E566-4169-A677-B1CAAEB38EE1}"/>
          </ac:spMkLst>
        </pc:spChg>
        <pc:spChg chg="add mod">
          <ac:chgData name="pantelis bbalaouras" userId="25e8755020fc1734" providerId="LiveId" clId="{1E424047-74ED-424E-AF60-B0DB6EDAC627}" dt="2019-10-15T09:05:54.847" v="1514" actId="207"/>
          <ac:spMkLst>
            <pc:docMk/>
            <pc:sldMk cId="2881158533" sldId="337"/>
            <ac:spMk id="7" creationId="{F7CA2E24-1FA7-4802-9ED2-FD7853B3F508}"/>
          </ac:spMkLst>
        </pc:spChg>
        <pc:cxnChg chg="add mod">
          <ac:chgData name="pantelis bbalaouras" userId="25e8755020fc1734" providerId="LiveId" clId="{1E424047-74ED-424E-AF60-B0DB6EDAC627}" dt="2019-10-13T14:59:45.551" v="128" actId="1036"/>
          <ac:cxnSpMkLst>
            <pc:docMk/>
            <pc:sldMk cId="2881158533" sldId="337"/>
            <ac:cxnSpMk id="8" creationId="{E58D1621-D45C-493E-8312-2C197C134D5C}"/>
          </ac:cxnSpMkLst>
        </pc:cxnChg>
        <pc:cxnChg chg="add mod">
          <ac:chgData name="pantelis bbalaouras" userId="25e8755020fc1734" providerId="LiveId" clId="{1E424047-74ED-424E-AF60-B0DB6EDAC627}" dt="2019-10-13T14:59:45.551" v="128" actId="1036"/>
          <ac:cxnSpMkLst>
            <pc:docMk/>
            <pc:sldMk cId="2881158533" sldId="337"/>
            <ac:cxnSpMk id="9" creationId="{59C6A4E2-BFCD-47DD-8FB2-3BEE8390DDEF}"/>
          </ac:cxnSpMkLst>
        </pc:cxnChg>
        <pc:cxnChg chg="add mod">
          <ac:chgData name="pantelis bbalaouras" userId="25e8755020fc1734" providerId="LiveId" clId="{1E424047-74ED-424E-AF60-B0DB6EDAC627}" dt="2019-10-13T14:59:45.551" v="128" actId="1036"/>
          <ac:cxnSpMkLst>
            <pc:docMk/>
            <pc:sldMk cId="2881158533" sldId="337"/>
            <ac:cxnSpMk id="10" creationId="{FCC233D4-F1D9-46A7-8DA3-CCB26B25A307}"/>
          </ac:cxnSpMkLst>
        </pc:cxnChg>
      </pc:sldChg>
      <pc:sldChg chg="addSp modSp add">
        <pc:chgData name="pantelis bbalaouras" userId="25e8755020fc1734" providerId="LiveId" clId="{1E424047-74ED-424E-AF60-B0DB6EDAC627}" dt="2019-10-15T09:06:34.171" v="1535" actId="6549"/>
        <pc:sldMkLst>
          <pc:docMk/>
          <pc:sldMk cId="380641577" sldId="338"/>
        </pc:sldMkLst>
        <pc:spChg chg="mod">
          <ac:chgData name="pantelis bbalaouras" userId="25e8755020fc1734" providerId="LiveId" clId="{1E424047-74ED-424E-AF60-B0DB6EDAC627}" dt="2019-10-13T15:11:10.135" v="130"/>
          <ac:spMkLst>
            <pc:docMk/>
            <pc:sldMk cId="380641577" sldId="338"/>
            <ac:spMk id="2" creationId="{346C1F9E-A4C9-4944-A6EB-52AFE8208B00}"/>
          </ac:spMkLst>
        </pc:spChg>
        <pc:spChg chg="mod">
          <ac:chgData name="pantelis bbalaouras" userId="25e8755020fc1734" providerId="LiveId" clId="{1E424047-74ED-424E-AF60-B0DB6EDAC627}" dt="2019-10-15T08:52:40.887" v="1497" actId="113"/>
          <ac:spMkLst>
            <pc:docMk/>
            <pc:sldMk cId="380641577" sldId="338"/>
            <ac:spMk id="3" creationId="{1EC4C2FA-3CB4-4A54-A3E1-3C1E9765CC80}"/>
          </ac:spMkLst>
        </pc:spChg>
        <pc:spChg chg="add mod">
          <ac:chgData name="pantelis bbalaouras" userId="25e8755020fc1734" providerId="LiveId" clId="{1E424047-74ED-424E-AF60-B0DB6EDAC627}" dt="2019-10-15T09:05:07.416" v="1509" actId="207"/>
          <ac:spMkLst>
            <pc:docMk/>
            <pc:sldMk cId="380641577" sldId="338"/>
            <ac:spMk id="4" creationId="{A061F202-94AB-457D-B54C-5253351F7C8A}"/>
          </ac:spMkLst>
        </pc:spChg>
        <pc:spChg chg="add mod">
          <ac:chgData name="pantelis bbalaouras" userId="25e8755020fc1734" providerId="LiveId" clId="{1E424047-74ED-424E-AF60-B0DB6EDAC627}" dt="2019-10-15T09:04:22.322" v="1505" actId="207"/>
          <ac:spMkLst>
            <pc:docMk/>
            <pc:sldMk cId="380641577" sldId="338"/>
            <ac:spMk id="5" creationId="{59EB55C4-1705-4494-A131-0BA54E46DA4F}"/>
          </ac:spMkLst>
        </pc:spChg>
        <pc:spChg chg="add mod">
          <ac:chgData name="pantelis bbalaouras" userId="25e8755020fc1734" providerId="LiveId" clId="{1E424047-74ED-424E-AF60-B0DB6EDAC627}" dt="2019-10-15T09:05:24.818" v="1511" actId="207"/>
          <ac:spMkLst>
            <pc:docMk/>
            <pc:sldMk cId="380641577" sldId="338"/>
            <ac:spMk id="6" creationId="{38DADFE9-C167-4907-BCBD-E1BE50E7A373}"/>
          </ac:spMkLst>
        </pc:spChg>
        <pc:spChg chg="add mod">
          <ac:chgData name="pantelis bbalaouras" userId="25e8755020fc1734" providerId="LiveId" clId="{1E424047-74ED-424E-AF60-B0DB6EDAC627}" dt="2019-10-15T09:06:04.168" v="1515" actId="207"/>
          <ac:spMkLst>
            <pc:docMk/>
            <pc:sldMk cId="380641577" sldId="338"/>
            <ac:spMk id="7" creationId="{9EDE51C4-BBB3-46F7-89DF-994B6B2CD70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0" creationId="{FFBE116C-A0A6-4E36-903A-CA90CE9ACAB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1" creationId="{7EFFE4A4-B08C-4D60-83BE-76BB8BDB041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2" creationId="{A81FAA4E-4B01-41B3-82BA-04757561904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3" creationId="{D9EE5497-57A4-457B-BFD8-4493047511C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4" creationId="{CEBADFB6-1622-427A-8AD8-DF4194FD14F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5" creationId="{0FFF2E0F-DADD-4E26-8999-FBE1616F560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6" creationId="{35470E69-7B2C-450D-84FC-E2B52BA93299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7" creationId="{9DAF3C3B-275F-41D2-A6F9-683C9EF29939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8" creationId="{CDE35A99-2019-47F8-A1C3-5894657E03E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9" creationId="{BBF2D4B8-AF28-47EC-BB6D-66EFEE5211B3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0" creationId="{7B077D3B-A192-4F00-8C44-AB9EAE1155C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1" creationId="{67476850-E0F6-4A61-B941-B8C147E4F0EC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2" creationId="{DB647192-6660-4BD3-87EC-01B474942428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3" creationId="{3E354185-F8EF-4584-AD97-AB380E5B2B3F}"/>
          </ac:spMkLst>
        </pc:spChg>
        <pc:spChg chg="add mod">
          <ac:chgData name="pantelis bbalaouras" userId="25e8755020fc1734" providerId="LiveId" clId="{1E424047-74ED-424E-AF60-B0DB6EDAC627}" dt="2019-10-15T08:53:31.560" v="1500" actId="113"/>
          <ac:spMkLst>
            <pc:docMk/>
            <pc:sldMk cId="380641577" sldId="338"/>
            <ac:spMk id="24" creationId="{3EC20C0B-082D-4DE0-A590-6CD8B2CADED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5" creationId="{7F13C427-1D13-4AD9-8336-066AA18099A4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6" creationId="{29132CD0-FD7A-4D58-8A7E-84DEB623C11E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7" creationId="{75CEC452-D7B0-461C-A36D-D6C5ED577D98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8" creationId="{FD987912-BE6D-47D3-8240-4357157A89A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9" creationId="{D62FFD29-AA5B-4F35-ADC9-453F56B79C58}"/>
          </ac:spMkLst>
        </pc:spChg>
        <pc:spChg chg="add mod">
          <ac:chgData name="pantelis bbalaouras" userId="25e8755020fc1734" providerId="LiveId" clId="{1E424047-74ED-424E-AF60-B0DB6EDAC627}" dt="2019-10-15T09:06:34.171" v="1535" actId="6549"/>
          <ac:spMkLst>
            <pc:docMk/>
            <pc:sldMk cId="380641577" sldId="338"/>
            <ac:spMk id="30" creationId="{3CC0DD85-380A-4D48-9AF1-F7D37D9D979C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1" creationId="{0B4EED6D-90BD-4692-AD74-B48127975C96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2" creationId="{9AA4D79F-FF3B-49CE-B8DA-5BDEE4215141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3" creationId="{BAC7B591-FCD0-471D-AC0B-BB23EA08006B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4" creationId="{01DBEA89-DA28-4776-A45C-7A8AF3D36D0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5" creationId="{51F2CEB4-DD1D-466A-B04A-E6C682482F1A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6" creationId="{BFBFE215-9A17-4C40-BFA2-8A11A53D007C}"/>
          </ac:spMkLst>
        </pc:spChg>
        <pc:cxnChg chg="add mod">
          <ac:chgData name="pantelis bbalaouras" userId="25e8755020fc1734" providerId="LiveId" clId="{1E424047-74ED-424E-AF60-B0DB6EDAC627}" dt="2019-10-13T15:11:47.604" v="138" actId="1076"/>
          <ac:cxnSpMkLst>
            <pc:docMk/>
            <pc:sldMk cId="380641577" sldId="338"/>
            <ac:cxnSpMk id="8" creationId="{C1F0B0BC-7D38-4BBF-9496-BB25F2FE66C4}"/>
          </ac:cxnSpMkLst>
        </pc:cxnChg>
        <pc:cxnChg chg="add mod">
          <ac:chgData name="pantelis bbalaouras" userId="25e8755020fc1734" providerId="LiveId" clId="{1E424047-74ED-424E-AF60-B0DB6EDAC627}" dt="2019-10-13T15:11:47.604" v="138" actId="1076"/>
          <ac:cxnSpMkLst>
            <pc:docMk/>
            <pc:sldMk cId="380641577" sldId="338"/>
            <ac:cxnSpMk id="9" creationId="{9BFF6E90-EFBC-4617-B631-32ACC68F0787}"/>
          </ac:cxnSpMkLst>
        </pc:cxnChg>
      </pc:sldChg>
      <pc:sldChg chg="modSp add ord">
        <pc:chgData name="pantelis bbalaouras" userId="25e8755020fc1734" providerId="LiveId" clId="{1E424047-74ED-424E-AF60-B0DB6EDAC627}" dt="2019-10-15T09:07:04.090" v="1536"/>
        <pc:sldMkLst>
          <pc:docMk/>
          <pc:sldMk cId="470404769" sldId="339"/>
        </pc:sldMkLst>
        <pc:spChg chg="mod">
          <ac:chgData name="pantelis bbalaouras" userId="25e8755020fc1734" providerId="LiveId" clId="{1E424047-74ED-424E-AF60-B0DB6EDAC627}" dt="2019-10-13T15:14:56.221" v="157"/>
          <ac:spMkLst>
            <pc:docMk/>
            <pc:sldMk cId="470404769" sldId="339"/>
            <ac:spMk id="2" creationId="{D7BB431C-AE0E-4AF2-B59F-2C9E9C4C47D9}"/>
          </ac:spMkLst>
        </pc:spChg>
        <pc:spChg chg="mod">
          <ac:chgData name="pantelis bbalaouras" userId="25e8755020fc1734" providerId="LiveId" clId="{1E424047-74ED-424E-AF60-B0DB6EDAC627}" dt="2019-10-15T08:55:28.802" v="1501" actId="113"/>
          <ac:spMkLst>
            <pc:docMk/>
            <pc:sldMk cId="470404769" sldId="339"/>
            <ac:spMk id="3" creationId="{BB5BE867-B21C-4A2E-A6EA-961030A29BC3}"/>
          </ac:spMkLst>
        </pc:spChg>
      </pc:sldChg>
      <pc:sldChg chg="del">
        <pc:chgData name="pantelis bbalaouras" userId="25e8755020fc1734" providerId="LiveId" clId="{1E424047-74ED-424E-AF60-B0DB6EDAC627}" dt="2019-10-13T14:55:32.080" v="65" actId="2696"/>
        <pc:sldMkLst>
          <pc:docMk/>
          <pc:sldMk cId="1068896858" sldId="339"/>
        </pc:sldMkLst>
      </pc:sldChg>
      <pc:sldChg chg="del">
        <pc:chgData name="pantelis bbalaouras" userId="25e8755020fc1734" providerId="LiveId" clId="{1E424047-74ED-424E-AF60-B0DB6EDAC627}" dt="2019-10-13T14:55:32.104" v="67" actId="2696"/>
        <pc:sldMkLst>
          <pc:docMk/>
          <pc:sldMk cId="1221454115" sldId="340"/>
        </pc:sldMkLst>
      </pc:sldChg>
      <pc:sldChg chg="addSp delSp modSp add ord">
        <pc:chgData name="pantelis bbalaouras" userId="25e8755020fc1734" providerId="LiveId" clId="{1E424047-74ED-424E-AF60-B0DB6EDAC627}" dt="2019-10-15T09:02:31.342" v="1503"/>
        <pc:sldMkLst>
          <pc:docMk/>
          <pc:sldMk cId="3793889846" sldId="340"/>
        </pc:sldMkLst>
        <pc:spChg chg="mod">
          <ac:chgData name="pantelis bbalaouras" userId="25e8755020fc1734" providerId="LiveId" clId="{1E424047-74ED-424E-AF60-B0DB6EDAC627}" dt="2019-10-13T15:15:51.746" v="163"/>
          <ac:spMkLst>
            <pc:docMk/>
            <pc:sldMk cId="3793889846" sldId="340"/>
            <ac:spMk id="2" creationId="{75806BAC-24F7-4C08-BC0B-CC6123A70EBE}"/>
          </ac:spMkLst>
        </pc:spChg>
        <pc:spChg chg="del">
          <ac:chgData name="pantelis bbalaouras" userId="25e8755020fc1734" providerId="LiveId" clId="{1E424047-74ED-424E-AF60-B0DB6EDAC627}" dt="2019-10-15T08:55:56.846" v="1502" actId="478"/>
          <ac:spMkLst>
            <pc:docMk/>
            <pc:sldMk cId="3793889846" sldId="340"/>
            <ac:spMk id="3" creationId="{0E417BEB-8232-44FE-92BB-076E34380661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5" creationId="{597FD1DE-8746-4584-A334-4D5D41CFAD48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7" creationId="{D21B6A08-3920-4FA5-8A5A-BC682A605DFD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9" creationId="{5D4475DF-63C8-48A7-8DAE-C69C4F50F689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10" creationId="{7C93D85E-EA4C-419E-B115-7FEB9B49E35D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11" creationId="{7E5E5813-4DA4-4F8C-A782-448D0935004A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12" creationId="{417ED8E9-1FCB-4E4C-B617-351DF862FFD5}"/>
          </ac:spMkLst>
        </pc:spChg>
        <pc:graphicFrameChg chg="add">
          <ac:chgData name="pantelis bbalaouras" userId="25e8755020fc1734" providerId="LiveId" clId="{1E424047-74ED-424E-AF60-B0DB6EDAC627}" dt="2019-10-13T15:16:48.421" v="164"/>
          <ac:graphicFrameMkLst>
            <pc:docMk/>
            <pc:sldMk cId="3793889846" sldId="340"/>
            <ac:graphicFrameMk id="4" creationId="{61F4DAE5-8A9B-4457-B52C-7CA54239449B}"/>
          </ac:graphicFrameMkLst>
        </pc:graphicFrameChg>
        <pc:graphicFrameChg chg="add">
          <ac:chgData name="pantelis bbalaouras" userId="25e8755020fc1734" providerId="LiveId" clId="{1E424047-74ED-424E-AF60-B0DB6EDAC627}" dt="2019-10-13T15:16:48.421" v="164"/>
          <ac:graphicFrameMkLst>
            <pc:docMk/>
            <pc:sldMk cId="3793889846" sldId="340"/>
            <ac:graphicFrameMk id="6" creationId="{1BEF2A2B-D50D-484A-98FD-F35447C14FBE}"/>
          </ac:graphicFrameMkLst>
        </pc:graphicFrameChg>
        <pc:graphicFrameChg chg="add">
          <ac:chgData name="pantelis bbalaouras" userId="25e8755020fc1734" providerId="LiveId" clId="{1E424047-74ED-424E-AF60-B0DB6EDAC627}" dt="2019-10-13T15:16:48.421" v="164"/>
          <ac:graphicFrameMkLst>
            <pc:docMk/>
            <pc:sldMk cId="3793889846" sldId="340"/>
            <ac:graphicFrameMk id="8" creationId="{93758D55-39E6-4D91-95F5-06AFA8630FD5}"/>
          </ac:graphicFrameMkLst>
        </pc:graphicFrameChg>
      </pc:sldChg>
      <pc:sldChg chg="del">
        <pc:chgData name="pantelis bbalaouras" userId="25e8755020fc1734" providerId="LiveId" clId="{1E424047-74ED-424E-AF60-B0DB6EDAC627}" dt="2019-10-13T14:55:32.117" v="68" actId="2696"/>
        <pc:sldMkLst>
          <pc:docMk/>
          <pc:sldMk cId="952196104" sldId="341"/>
        </pc:sldMkLst>
      </pc:sldChg>
      <pc:sldChg chg="add">
        <pc:chgData name="pantelis bbalaouras" userId="25e8755020fc1734" providerId="LiveId" clId="{1E424047-74ED-424E-AF60-B0DB6EDAC627}" dt="2019-10-13T15:36:44.323" v="338"/>
        <pc:sldMkLst>
          <pc:docMk/>
          <pc:sldMk cId="1614410849" sldId="341"/>
        </pc:sldMkLst>
      </pc:sldChg>
      <pc:sldChg chg="modSp add del">
        <pc:chgData name="pantelis bbalaouras" userId="25e8755020fc1734" providerId="LiveId" clId="{1E424047-74ED-424E-AF60-B0DB6EDAC627}" dt="2019-10-13T15:36:39.507" v="335" actId="2696"/>
        <pc:sldMkLst>
          <pc:docMk/>
          <pc:sldMk cId="3312297904" sldId="341"/>
        </pc:sldMkLst>
        <pc:spChg chg="mod">
          <ac:chgData name="pantelis bbalaouras" userId="25e8755020fc1734" providerId="LiveId" clId="{1E424047-74ED-424E-AF60-B0DB6EDAC627}" dt="2019-10-13T15:19:15.031" v="189" actId="404"/>
          <ac:spMkLst>
            <pc:docMk/>
            <pc:sldMk cId="3312297904" sldId="341"/>
            <ac:spMk id="2" creationId="{00E7CB19-4720-4BF5-962B-2D8210748C33}"/>
          </ac:spMkLst>
        </pc:spChg>
        <pc:spChg chg="mod">
          <ac:chgData name="pantelis bbalaouras" userId="25e8755020fc1734" providerId="LiveId" clId="{1E424047-74ED-424E-AF60-B0DB6EDAC627}" dt="2019-10-13T15:21:51.026" v="215"/>
          <ac:spMkLst>
            <pc:docMk/>
            <pc:sldMk cId="3312297904" sldId="341"/>
            <ac:spMk id="3" creationId="{30F02B06-A0E6-4578-AE5D-BA395321800C}"/>
          </ac:spMkLst>
        </pc:spChg>
      </pc:sldChg>
      <pc:sldChg chg="add">
        <pc:chgData name="pantelis bbalaouras" userId="25e8755020fc1734" providerId="LiveId" clId="{1E424047-74ED-424E-AF60-B0DB6EDAC627}" dt="2019-10-13T15:36:44.323" v="338"/>
        <pc:sldMkLst>
          <pc:docMk/>
          <pc:sldMk cId="462473940" sldId="342"/>
        </pc:sldMkLst>
      </pc:sldChg>
      <pc:sldChg chg="del">
        <pc:chgData name="pantelis bbalaouras" userId="25e8755020fc1734" providerId="LiveId" clId="{1E424047-74ED-424E-AF60-B0DB6EDAC627}" dt="2019-10-13T14:55:32.125" v="69" actId="2696"/>
        <pc:sldMkLst>
          <pc:docMk/>
          <pc:sldMk cId="907752134" sldId="342"/>
        </pc:sldMkLst>
      </pc:sldChg>
      <pc:sldChg chg="modSp add del">
        <pc:chgData name="pantelis bbalaouras" userId="25e8755020fc1734" providerId="LiveId" clId="{1E424047-74ED-424E-AF60-B0DB6EDAC627}" dt="2019-10-13T15:36:39.520" v="336" actId="2696"/>
        <pc:sldMkLst>
          <pc:docMk/>
          <pc:sldMk cId="2304148513" sldId="342"/>
        </pc:sldMkLst>
        <pc:spChg chg="mod">
          <ac:chgData name="pantelis bbalaouras" userId="25e8755020fc1734" providerId="LiveId" clId="{1E424047-74ED-424E-AF60-B0DB6EDAC627}" dt="2019-10-13T15:19:27.568" v="196" actId="20577"/>
          <ac:spMkLst>
            <pc:docMk/>
            <pc:sldMk cId="2304148513" sldId="342"/>
            <ac:spMk id="2" creationId="{00E7CB19-4720-4BF5-962B-2D8210748C33}"/>
          </ac:spMkLst>
        </pc:spChg>
        <pc:spChg chg="mod">
          <ac:chgData name="pantelis bbalaouras" userId="25e8755020fc1734" providerId="LiveId" clId="{1E424047-74ED-424E-AF60-B0DB6EDAC627}" dt="2019-10-13T15:21:45.907" v="214"/>
          <ac:spMkLst>
            <pc:docMk/>
            <pc:sldMk cId="2304148513" sldId="342"/>
            <ac:spMk id="3" creationId="{30F02B06-A0E6-4578-AE5D-BA395321800C}"/>
          </ac:spMkLst>
        </pc:spChg>
      </pc:sldChg>
      <pc:sldChg chg="modSp add">
        <pc:chgData name="pantelis bbalaouras" userId="25e8755020fc1734" providerId="LiveId" clId="{1E424047-74ED-424E-AF60-B0DB6EDAC627}" dt="2019-10-13T15:48:26.374" v="356" actId="14100"/>
        <pc:sldMkLst>
          <pc:docMk/>
          <pc:sldMk cId="1025285287" sldId="343"/>
        </pc:sldMkLst>
        <pc:spChg chg="mod">
          <ac:chgData name="pantelis bbalaouras" userId="25e8755020fc1734" providerId="LiveId" clId="{1E424047-74ED-424E-AF60-B0DB6EDAC627}" dt="2019-10-13T15:48:26.374" v="356" actId="14100"/>
          <ac:spMkLst>
            <pc:docMk/>
            <pc:sldMk cId="1025285287" sldId="343"/>
            <ac:spMk id="11" creationId="{A09D6281-2234-410F-8F97-360793AE99EE}"/>
          </ac:spMkLst>
        </pc:spChg>
      </pc:sldChg>
      <pc:sldChg chg="del">
        <pc:chgData name="pantelis bbalaouras" userId="25e8755020fc1734" providerId="LiveId" clId="{1E424047-74ED-424E-AF60-B0DB6EDAC627}" dt="2019-10-13T14:55:32.139" v="70" actId="2696"/>
        <pc:sldMkLst>
          <pc:docMk/>
          <pc:sldMk cId="2622150299" sldId="343"/>
        </pc:sldMkLst>
      </pc:sldChg>
      <pc:sldChg chg="addSp delSp modSp add del">
        <pc:chgData name="pantelis bbalaouras" userId="25e8755020fc1734" providerId="LiveId" clId="{1E424047-74ED-424E-AF60-B0DB6EDAC627}" dt="2019-10-13T15:36:39.529" v="337" actId="2696"/>
        <pc:sldMkLst>
          <pc:docMk/>
          <pc:sldMk cId="3000568217" sldId="343"/>
        </pc:sldMkLst>
        <pc:spChg chg="mod">
          <ac:chgData name="pantelis bbalaouras" userId="25e8755020fc1734" providerId="LiveId" clId="{1E424047-74ED-424E-AF60-B0DB6EDAC627}" dt="2019-10-13T15:22:54.107" v="220" actId="20577"/>
          <ac:spMkLst>
            <pc:docMk/>
            <pc:sldMk cId="3000568217" sldId="343"/>
            <ac:spMk id="2" creationId="{6B7EBC56-9387-497A-8957-E23BE7CFF424}"/>
          </ac:spMkLst>
        </pc:spChg>
        <pc:spChg chg="mod">
          <ac:chgData name="pantelis bbalaouras" userId="25e8755020fc1734" providerId="LiveId" clId="{1E424047-74ED-424E-AF60-B0DB6EDAC627}" dt="2019-10-13T15:27:59.338" v="276" actId="207"/>
          <ac:spMkLst>
            <pc:docMk/>
            <pc:sldMk cId="3000568217" sldId="343"/>
            <ac:spMk id="3" creationId="{877EBEB7-09AC-4BE8-9198-04D417F7AE48}"/>
          </ac:spMkLst>
        </pc:spChg>
        <pc:spChg chg="add mod">
          <ac:chgData name="pantelis bbalaouras" userId="25e8755020fc1734" providerId="LiveId" clId="{1E424047-74ED-424E-AF60-B0DB6EDAC627}" dt="2019-10-13T15:28:34.341" v="287" actId="6549"/>
          <ac:spMkLst>
            <pc:docMk/>
            <pc:sldMk cId="3000568217" sldId="343"/>
            <ac:spMk id="4" creationId="{AB54FA42-8A08-40F8-8A96-55E4E54F574D}"/>
          </ac:spMkLst>
        </pc:spChg>
        <pc:spChg chg="add del mod">
          <ac:chgData name="pantelis bbalaouras" userId="25e8755020fc1734" providerId="LiveId" clId="{1E424047-74ED-424E-AF60-B0DB6EDAC627}" dt="2019-10-13T15:23:15.253" v="224" actId="478"/>
          <ac:spMkLst>
            <pc:docMk/>
            <pc:sldMk cId="3000568217" sldId="343"/>
            <ac:spMk id="5" creationId="{71C1B8A0-68EC-4E8F-9118-9F419E35F060}"/>
          </ac:spMkLst>
        </pc:spChg>
        <pc:spChg chg="add mod">
          <ac:chgData name="pantelis bbalaouras" userId="25e8755020fc1734" providerId="LiveId" clId="{1E424047-74ED-424E-AF60-B0DB6EDAC627}" dt="2019-10-13T15:28:13.613" v="281" actId="6549"/>
          <ac:spMkLst>
            <pc:docMk/>
            <pc:sldMk cId="3000568217" sldId="343"/>
            <ac:spMk id="6" creationId="{C0615C40-74FE-4C55-94A6-2C0F38719882}"/>
          </ac:spMkLst>
        </pc:spChg>
        <pc:spChg chg="add mod">
          <ac:chgData name="pantelis bbalaouras" userId="25e8755020fc1734" providerId="LiveId" clId="{1E424047-74ED-424E-AF60-B0DB6EDAC627}" dt="2019-10-13T15:28:58.403" v="291" actId="14100"/>
          <ac:spMkLst>
            <pc:docMk/>
            <pc:sldMk cId="3000568217" sldId="343"/>
            <ac:spMk id="7" creationId="{1D81521B-D4E8-43C6-BD03-FC7288C2DFDF}"/>
          </ac:spMkLst>
        </pc:spChg>
        <pc:spChg chg="add mod">
          <ac:chgData name="pantelis bbalaouras" userId="25e8755020fc1734" providerId="LiveId" clId="{1E424047-74ED-424E-AF60-B0DB6EDAC627}" dt="2019-10-13T15:28:18.292" v="282" actId="14100"/>
          <ac:spMkLst>
            <pc:docMk/>
            <pc:sldMk cId="3000568217" sldId="343"/>
            <ac:spMk id="8" creationId="{CDBF8BE7-B476-4EDC-BAC7-B863E2E0C7C4}"/>
          </ac:spMkLst>
        </pc:spChg>
        <pc:spChg chg="add mod">
          <ac:chgData name="pantelis bbalaouras" userId="25e8755020fc1734" providerId="LiveId" clId="{1E424047-74ED-424E-AF60-B0DB6EDAC627}" dt="2019-10-13T15:28:53.212" v="290" actId="1076"/>
          <ac:spMkLst>
            <pc:docMk/>
            <pc:sldMk cId="3000568217" sldId="343"/>
            <ac:spMk id="9" creationId="{CD3B84E2-1B6A-49CB-B28D-0ECD8A5008F9}"/>
          </ac:spMkLst>
        </pc:spChg>
        <pc:spChg chg="add mod">
          <ac:chgData name="pantelis bbalaouras" userId="25e8755020fc1734" providerId="LiveId" clId="{1E424047-74ED-424E-AF60-B0DB6EDAC627}" dt="2019-10-13T15:28:48.179" v="289" actId="14100"/>
          <ac:spMkLst>
            <pc:docMk/>
            <pc:sldMk cId="3000568217" sldId="343"/>
            <ac:spMk id="10" creationId="{EA3615C2-5884-41D8-AAD5-74D98C09C8EB}"/>
          </ac:spMkLst>
        </pc:spChg>
        <pc:spChg chg="add mod">
          <ac:chgData name="pantelis bbalaouras" userId="25e8755020fc1734" providerId="LiveId" clId="{1E424047-74ED-424E-AF60-B0DB6EDAC627}" dt="2019-10-13T15:29:35.748" v="294" actId="14100"/>
          <ac:spMkLst>
            <pc:docMk/>
            <pc:sldMk cId="3000568217" sldId="343"/>
            <ac:spMk id="11" creationId="{A09D6281-2234-410F-8F97-360793AE99EE}"/>
          </ac:spMkLst>
        </pc:spChg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1253368603" sldId="344"/>
        </pc:sldMkLst>
        <pc:spChg chg="mod">
          <ac:chgData name="pantelis bbalaouras" userId="25e8755020fc1734" providerId="LiveId" clId="{1E424047-74ED-424E-AF60-B0DB6EDAC627}" dt="2019-10-13T15:33:01.379" v="296"/>
          <ac:spMkLst>
            <pc:docMk/>
            <pc:sldMk cId="1253368603" sldId="344"/>
            <ac:spMk id="2" creationId="{9761789A-61ED-4A30-907C-12581065A6B1}"/>
          </ac:spMkLst>
        </pc:spChg>
        <pc:spChg chg="mod">
          <ac:chgData name="pantelis bbalaouras" userId="25e8755020fc1734" providerId="LiveId" clId="{1E424047-74ED-424E-AF60-B0DB6EDAC627}" dt="2019-10-13T15:33:19.928" v="301" actId="6549"/>
          <ac:spMkLst>
            <pc:docMk/>
            <pc:sldMk cId="1253368603" sldId="344"/>
            <ac:spMk id="3" creationId="{11A77F01-C01C-4619-95BB-056620FC382D}"/>
          </ac:spMkLst>
        </pc:spChg>
        <pc:picChg chg="add mod">
          <ac:chgData name="pantelis bbalaouras" userId="25e8755020fc1734" providerId="LiveId" clId="{1E424047-74ED-424E-AF60-B0DB6EDAC627}" dt="2019-10-13T15:33:32.842" v="304" actId="1076"/>
          <ac:picMkLst>
            <pc:docMk/>
            <pc:sldMk cId="1253368603" sldId="344"/>
            <ac:picMk id="4" creationId="{D2209BAF-768F-45EF-A936-4D7765058B83}"/>
          </ac:picMkLst>
        </pc:picChg>
      </pc:sldChg>
      <pc:sldChg chg="del">
        <pc:chgData name="pantelis bbalaouras" userId="25e8755020fc1734" providerId="LiveId" clId="{1E424047-74ED-424E-AF60-B0DB6EDAC627}" dt="2019-10-13T14:55:32.159" v="71" actId="2696"/>
        <pc:sldMkLst>
          <pc:docMk/>
          <pc:sldMk cId="1344086657" sldId="344"/>
        </pc:sldMkLst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1614613463" sldId="345"/>
        </pc:sldMkLst>
        <pc:spChg chg="mod">
          <ac:chgData name="pantelis bbalaouras" userId="25e8755020fc1734" providerId="LiveId" clId="{1E424047-74ED-424E-AF60-B0DB6EDAC627}" dt="2019-10-13T15:33:47.491" v="306"/>
          <ac:spMkLst>
            <pc:docMk/>
            <pc:sldMk cId="1614613463" sldId="345"/>
            <ac:spMk id="2" creationId="{2910806A-57BE-4FD7-A25A-9DE3FDA6363C}"/>
          </ac:spMkLst>
        </pc:spChg>
        <pc:spChg chg="mod">
          <ac:chgData name="pantelis bbalaouras" userId="25e8755020fc1734" providerId="LiveId" clId="{1E424047-74ED-424E-AF60-B0DB6EDAC627}" dt="2019-10-13T15:34:06.587" v="312" actId="20577"/>
          <ac:spMkLst>
            <pc:docMk/>
            <pc:sldMk cId="1614613463" sldId="345"/>
            <ac:spMk id="3" creationId="{E0FDF3D5-7758-4CCA-8B32-C78570DC4822}"/>
          </ac:spMkLst>
        </pc:spChg>
        <pc:picChg chg="add mod">
          <ac:chgData name="pantelis bbalaouras" userId="25e8755020fc1734" providerId="LiveId" clId="{1E424047-74ED-424E-AF60-B0DB6EDAC627}" dt="2019-10-13T15:34:15.617" v="314" actId="14100"/>
          <ac:picMkLst>
            <pc:docMk/>
            <pc:sldMk cId="1614613463" sldId="345"/>
            <ac:picMk id="4" creationId="{232B9251-8C9D-479B-B276-7D49ABCC9FA7}"/>
          </ac:picMkLst>
        </pc:picChg>
      </pc:sldChg>
      <pc:sldChg chg="del">
        <pc:chgData name="pantelis bbalaouras" userId="25e8755020fc1734" providerId="LiveId" clId="{1E424047-74ED-424E-AF60-B0DB6EDAC627}" dt="2019-10-13T14:55:32.169" v="72" actId="2696"/>
        <pc:sldMkLst>
          <pc:docMk/>
          <pc:sldMk cId="3302297379" sldId="345"/>
        </pc:sldMkLst>
      </pc:sldChg>
      <pc:sldChg chg="del">
        <pc:chgData name="pantelis bbalaouras" userId="25e8755020fc1734" providerId="LiveId" clId="{1E424047-74ED-424E-AF60-B0DB6EDAC627}" dt="2019-10-13T14:55:31.937" v="52" actId="2696"/>
        <pc:sldMkLst>
          <pc:docMk/>
          <pc:sldMk cId="2627864433" sldId="346"/>
        </pc:sldMkLst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3063065033" sldId="346"/>
        </pc:sldMkLst>
        <pc:spChg chg="mod">
          <ac:chgData name="pantelis bbalaouras" userId="25e8755020fc1734" providerId="LiveId" clId="{1E424047-74ED-424E-AF60-B0DB6EDAC627}" dt="2019-10-13T15:34:34.491" v="316"/>
          <ac:spMkLst>
            <pc:docMk/>
            <pc:sldMk cId="3063065033" sldId="346"/>
            <ac:spMk id="2" creationId="{85DE8C51-E785-4F96-9761-AFBAAF9382D6}"/>
          </ac:spMkLst>
        </pc:spChg>
        <pc:spChg chg="mod">
          <ac:chgData name="pantelis bbalaouras" userId="25e8755020fc1734" providerId="LiveId" clId="{1E424047-74ED-424E-AF60-B0DB6EDAC627}" dt="2019-10-13T15:34:58.307" v="322" actId="6549"/>
          <ac:spMkLst>
            <pc:docMk/>
            <pc:sldMk cId="3063065033" sldId="346"/>
            <ac:spMk id="3" creationId="{02B9B007-1C2B-41F9-A662-BDE81E030727}"/>
          </ac:spMkLst>
        </pc:spChg>
        <pc:picChg chg="add mod">
          <ac:chgData name="pantelis bbalaouras" userId="25e8755020fc1734" providerId="LiveId" clId="{1E424047-74ED-424E-AF60-B0DB6EDAC627}" dt="2019-10-13T15:35:01.506" v="323" actId="1076"/>
          <ac:picMkLst>
            <pc:docMk/>
            <pc:sldMk cId="3063065033" sldId="346"/>
            <ac:picMk id="4" creationId="{444B7A9D-5A2C-4496-B4C8-A8312A05B387}"/>
          </ac:picMkLst>
        </pc:picChg>
      </pc:sldChg>
      <pc:sldChg chg="del">
        <pc:chgData name="pantelis bbalaouras" userId="25e8755020fc1734" providerId="LiveId" clId="{1E424047-74ED-424E-AF60-B0DB6EDAC627}" dt="2019-10-13T14:55:31.955" v="54" actId="2696"/>
        <pc:sldMkLst>
          <pc:docMk/>
          <pc:sldMk cId="90240113" sldId="347"/>
        </pc:sldMkLst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282908261" sldId="347"/>
        </pc:sldMkLst>
        <pc:spChg chg="mod">
          <ac:chgData name="pantelis bbalaouras" userId="25e8755020fc1734" providerId="LiveId" clId="{1E424047-74ED-424E-AF60-B0DB6EDAC627}" dt="2019-10-13T15:35:35.985" v="326"/>
          <ac:spMkLst>
            <pc:docMk/>
            <pc:sldMk cId="282908261" sldId="347"/>
            <ac:spMk id="2" creationId="{588D372F-9DFE-48A0-ADF2-1360DC80FF9A}"/>
          </ac:spMkLst>
        </pc:spChg>
        <pc:spChg chg="mod">
          <ac:chgData name="pantelis bbalaouras" userId="25e8755020fc1734" providerId="LiveId" clId="{1E424047-74ED-424E-AF60-B0DB6EDAC627}" dt="2019-10-13T15:35:59.109" v="334" actId="404"/>
          <ac:spMkLst>
            <pc:docMk/>
            <pc:sldMk cId="282908261" sldId="347"/>
            <ac:spMk id="3" creationId="{97F323B6-D70A-4A6A-931E-6F60D99E866C}"/>
          </ac:spMkLst>
        </pc:spChg>
        <pc:picChg chg="add mod">
          <ac:chgData name="pantelis bbalaouras" userId="25e8755020fc1734" providerId="LiveId" clId="{1E424047-74ED-424E-AF60-B0DB6EDAC627}" dt="2019-10-13T15:35:54.465" v="333" actId="1076"/>
          <ac:picMkLst>
            <pc:docMk/>
            <pc:sldMk cId="282908261" sldId="347"/>
            <ac:picMk id="4" creationId="{5D5998BB-3D01-4D96-ADD3-F73553E677BC}"/>
          </ac:picMkLst>
        </pc:picChg>
      </pc:sldChg>
      <pc:sldChg chg="del">
        <pc:chgData name="pantelis bbalaouras" userId="25e8755020fc1734" providerId="LiveId" clId="{1E424047-74ED-424E-AF60-B0DB6EDAC627}" dt="2019-10-13T14:55:31.977" v="56" actId="2696"/>
        <pc:sldMkLst>
          <pc:docMk/>
          <pc:sldMk cId="3794105841" sldId="348"/>
        </pc:sldMkLst>
      </pc:sldChg>
      <pc:sldChg chg="modSp add">
        <pc:chgData name="pantelis bbalaouras" userId="25e8755020fc1734" providerId="LiveId" clId="{1E424047-74ED-424E-AF60-B0DB6EDAC627}" dt="2019-10-15T09:24:37.193" v="1608" actId="6549"/>
        <pc:sldMkLst>
          <pc:docMk/>
          <pc:sldMk cId="4090755259" sldId="348"/>
        </pc:sldMkLst>
        <pc:spChg chg="mod">
          <ac:chgData name="pantelis bbalaouras" userId="25e8755020fc1734" providerId="LiveId" clId="{1E424047-74ED-424E-AF60-B0DB6EDAC627}" dt="2019-10-13T15:36:57.481" v="340"/>
          <ac:spMkLst>
            <pc:docMk/>
            <pc:sldMk cId="4090755259" sldId="348"/>
            <ac:spMk id="2" creationId="{BF8EF394-6D2F-429B-8368-87B6C77EE465}"/>
          </ac:spMkLst>
        </pc:spChg>
        <pc:spChg chg="mod">
          <ac:chgData name="pantelis bbalaouras" userId="25e8755020fc1734" providerId="LiveId" clId="{1E424047-74ED-424E-AF60-B0DB6EDAC627}" dt="2019-10-15T09:24:37.193" v="1608" actId="6549"/>
          <ac:spMkLst>
            <pc:docMk/>
            <pc:sldMk cId="4090755259" sldId="348"/>
            <ac:spMk id="3" creationId="{7EFB45AD-079F-4533-8EAF-CE91847AC8F3}"/>
          </ac:spMkLst>
        </pc:spChg>
      </pc:sldChg>
      <pc:sldChg chg="del">
        <pc:chgData name="pantelis bbalaouras" userId="25e8755020fc1734" providerId="LiveId" clId="{1E424047-74ED-424E-AF60-B0DB6EDAC627}" dt="2019-10-13T14:55:31.948" v="53" actId="2696"/>
        <pc:sldMkLst>
          <pc:docMk/>
          <pc:sldMk cId="1269649157" sldId="349"/>
        </pc:sldMkLst>
      </pc:sldChg>
      <pc:sldChg chg="addSp delSp modSp add">
        <pc:chgData name="pantelis bbalaouras" userId="25e8755020fc1734" providerId="LiveId" clId="{1E424047-74ED-424E-AF60-B0DB6EDAC627}" dt="2019-10-15T09:13:49.011" v="1548" actId="113"/>
        <pc:sldMkLst>
          <pc:docMk/>
          <pc:sldMk cId="4040166683" sldId="349"/>
        </pc:sldMkLst>
        <pc:spChg chg="add del mod">
          <ac:chgData name="pantelis bbalaouras" userId="25e8755020fc1734" providerId="LiveId" clId="{1E424047-74ED-424E-AF60-B0DB6EDAC627}" dt="2019-10-14T08:51:13.275" v="851" actId="20577"/>
          <ac:spMkLst>
            <pc:docMk/>
            <pc:sldMk cId="4040166683" sldId="349"/>
            <ac:spMk id="2" creationId="{3E235644-26DE-4474-A492-B9B88853A53A}"/>
          </ac:spMkLst>
        </pc:spChg>
        <pc:spChg chg="add del">
          <ac:chgData name="pantelis bbalaouras" userId="25e8755020fc1734" providerId="LiveId" clId="{1E424047-74ED-424E-AF60-B0DB6EDAC627}" dt="2019-10-14T08:42:41.468" v="438" actId="478"/>
          <ac:spMkLst>
            <pc:docMk/>
            <pc:sldMk cId="4040166683" sldId="349"/>
            <ac:spMk id="3" creationId="{3F335834-A337-4155-9A2E-49DBE06BBDD6}"/>
          </ac:spMkLst>
        </pc:spChg>
        <pc:spChg chg="add del">
          <ac:chgData name="pantelis bbalaouras" userId="25e8755020fc1734" providerId="LiveId" clId="{1E424047-74ED-424E-AF60-B0DB6EDAC627}" dt="2019-10-14T08:37:36.010" v="359"/>
          <ac:spMkLst>
            <pc:docMk/>
            <pc:sldMk cId="4040166683" sldId="349"/>
            <ac:spMk id="4" creationId="{7B8FE144-95E0-4E56-A9FC-E584CB5D8723}"/>
          </ac:spMkLst>
        </pc:spChg>
        <pc:spChg chg="add del">
          <ac:chgData name="pantelis bbalaouras" userId="25e8755020fc1734" providerId="LiveId" clId="{1E424047-74ED-424E-AF60-B0DB6EDAC627}" dt="2019-10-14T08:37:40.930" v="361"/>
          <ac:spMkLst>
            <pc:docMk/>
            <pc:sldMk cId="4040166683" sldId="349"/>
            <ac:spMk id="5" creationId="{0CE1989B-5FBB-4FED-9D05-04C5C08D7E94}"/>
          </ac:spMkLst>
        </pc:spChg>
        <pc:spChg chg="add mod">
          <ac:chgData name="pantelis bbalaouras" userId="25e8755020fc1734" providerId="LiveId" clId="{1E424047-74ED-424E-AF60-B0DB6EDAC627}" dt="2019-10-15T09:13:49.011" v="1548" actId="113"/>
          <ac:spMkLst>
            <pc:docMk/>
            <pc:sldMk cId="4040166683" sldId="349"/>
            <ac:spMk id="6" creationId="{C3B9C015-12AD-44C1-B132-237164BD175B}"/>
          </ac:spMkLst>
        </pc:spChg>
        <pc:spChg chg="add del">
          <ac:chgData name="pantelis bbalaouras" userId="25e8755020fc1734" providerId="LiveId" clId="{1E424047-74ED-424E-AF60-B0DB6EDAC627}" dt="2019-10-14T08:42:10.473" v="434"/>
          <ac:spMkLst>
            <pc:docMk/>
            <pc:sldMk cId="4040166683" sldId="349"/>
            <ac:spMk id="7" creationId="{398A0B64-3381-4BD7-AA6B-D735A334B4F6}"/>
          </ac:spMkLst>
        </pc:spChg>
        <pc:spChg chg="add del">
          <ac:chgData name="pantelis bbalaouras" userId="25e8755020fc1734" providerId="LiveId" clId="{1E424047-74ED-424E-AF60-B0DB6EDAC627}" dt="2019-10-14T08:42:38.596" v="437"/>
          <ac:spMkLst>
            <pc:docMk/>
            <pc:sldMk cId="4040166683" sldId="349"/>
            <ac:spMk id="8" creationId="{F50E3506-9448-443E-A463-81626374EEBC}"/>
          </ac:spMkLst>
        </pc:spChg>
        <pc:spChg chg="add del">
          <ac:chgData name="pantelis bbalaouras" userId="25e8755020fc1734" providerId="LiveId" clId="{1E424047-74ED-424E-AF60-B0DB6EDAC627}" dt="2019-10-14T08:42:47.517" v="440"/>
          <ac:spMkLst>
            <pc:docMk/>
            <pc:sldMk cId="4040166683" sldId="349"/>
            <ac:spMk id="9" creationId="{7D14D7A4-EECB-430E-98C9-091F1FDE0867}"/>
          </ac:spMkLst>
        </pc:spChg>
        <pc:spChg chg="add del mod">
          <ac:chgData name="pantelis bbalaouras" userId="25e8755020fc1734" providerId="LiveId" clId="{1E424047-74ED-424E-AF60-B0DB6EDAC627}" dt="2019-10-14T08:56:32.670" v="866" actId="478"/>
          <ac:spMkLst>
            <pc:docMk/>
            <pc:sldMk cId="4040166683" sldId="349"/>
            <ac:spMk id="10" creationId="{11254DC3-DD1B-4556-83F5-F472347BC743}"/>
          </ac:spMkLst>
        </pc:spChg>
        <pc:spChg chg="add mod">
          <ac:chgData name="pantelis bbalaouras" userId="25e8755020fc1734" providerId="LiveId" clId="{1E424047-74ED-424E-AF60-B0DB6EDAC627}" dt="2019-10-14T08:52:38.524" v="862" actId="120"/>
          <ac:spMkLst>
            <pc:docMk/>
            <pc:sldMk cId="4040166683" sldId="349"/>
            <ac:spMk id="11" creationId="{5BA57EBA-98D6-4D36-BA78-597BB655F453}"/>
          </ac:spMkLst>
        </pc:spChg>
      </pc:sldChg>
      <pc:sldChg chg="del">
        <pc:chgData name="pantelis bbalaouras" userId="25e8755020fc1734" providerId="LiveId" clId="{1E424047-74ED-424E-AF60-B0DB6EDAC627}" dt="2019-10-13T14:55:31.969" v="55" actId="2696"/>
        <pc:sldMkLst>
          <pc:docMk/>
          <pc:sldMk cId="594778107" sldId="350"/>
        </pc:sldMkLst>
      </pc:sldChg>
      <pc:sldChg chg="addSp delSp modSp add del">
        <pc:chgData name="pantelis bbalaouras" userId="25e8755020fc1734" providerId="LiveId" clId="{1E424047-74ED-424E-AF60-B0DB6EDAC627}" dt="2019-10-14T08:46:44.849" v="537" actId="2696"/>
        <pc:sldMkLst>
          <pc:docMk/>
          <pc:sldMk cId="1561942040" sldId="350"/>
        </pc:sldMkLst>
        <pc:spChg chg="mod">
          <ac:chgData name="pantelis bbalaouras" userId="25e8755020fc1734" providerId="LiveId" clId="{1E424047-74ED-424E-AF60-B0DB6EDAC627}" dt="2019-10-14T08:45:03.549" v="464" actId="404"/>
          <ac:spMkLst>
            <pc:docMk/>
            <pc:sldMk cId="1561942040" sldId="350"/>
            <ac:spMk id="2" creationId="{F022568D-610E-495F-A69E-487FD95E7A22}"/>
          </ac:spMkLst>
        </pc:spChg>
        <pc:spChg chg="del">
          <ac:chgData name="pantelis bbalaouras" userId="25e8755020fc1734" providerId="LiveId" clId="{1E424047-74ED-424E-AF60-B0DB6EDAC627}" dt="2019-10-14T08:44:36.112" v="459"/>
          <ac:spMkLst>
            <pc:docMk/>
            <pc:sldMk cId="1561942040" sldId="350"/>
            <ac:spMk id="3" creationId="{7E2CB7F5-D960-405B-A33C-810E4BF95CAF}"/>
          </ac:spMkLst>
        </pc:spChg>
        <pc:spChg chg="add mod">
          <ac:chgData name="pantelis bbalaouras" userId="25e8755020fc1734" providerId="LiveId" clId="{1E424047-74ED-424E-AF60-B0DB6EDAC627}" dt="2019-10-14T08:46:02.354" v="531" actId="20577"/>
          <ac:spMkLst>
            <pc:docMk/>
            <pc:sldMk cId="1561942040" sldId="350"/>
            <ac:spMk id="4" creationId="{7F795D57-9A4B-415F-9152-4F0C2C307796}"/>
          </ac:spMkLst>
        </pc:spChg>
      </pc:sldChg>
      <pc:sldChg chg="addSp delSp modSp add">
        <pc:chgData name="pantelis bbalaouras" userId="25e8755020fc1734" providerId="LiveId" clId="{1E424047-74ED-424E-AF60-B0DB6EDAC627}" dt="2019-10-15T09:12:57.744" v="1545" actId="20577"/>
        <pc:sldMkLst>
          <pc:docMk/>
          <pc:sldMk cId="747935646" sldId="351"/>
        </pc:sldMkLst>
        <pc:spChg chg="mod">
          <ac:chgData name="pantelis bbalaouras" userId="25e8755020fc1734" providerId="LiveId" clId="{1E424047-74ED-424E-AF60-B0DB6EDAC627}" dt="2019-10-14T08:46:29.869" v="535" actId="404"/>
          <ac:spMkLst>
            <pc:docMk/>
            <pc:sldMk cId="747935646" sldId="351"/>
            <ac:spMk id="2" creationId="{550403E5-5CF4-46C6-9DB7-D0B22D50BEB6}"/>
          </ac:spMkLst>
        </pc:spChg>
        <pc:spChg chg="mod">
          <ac:chgData name="pantelis bbalaouras" userId="25e8755020fc1734" providerId="LiveId" clId="{1E424047-74ED-424E-AF60-B0DB6EDAC627}" dt="2019-10-14T08:50:56.515" v="829" actId="20577"/>
          <ac:spMkLst>
            <pc:docMk/>
            <pc:sldMk cId="747935646" sldId="351"/>
            <ac:spMk id="3" creationId="{9D03EA45-498C-4513-B5C7-9A314DC39DC2}"/>
          </ac:spMkLst>
        </pc:spChg>
        <pc:spChg chg="add del">
          <ac:chgData name="pantelis bbalaouras" userId="25e8755020fc1734" providerId="LiveId" clId="{1E424047-74ED-424E-AF60-B0DB6EDAC627}" dt="2019-10-15T09:12:30.823" v="1539"/>
          <ac:spMkLst>
            <pc:docMk/>
            <pc:sldMk cId="747935646" sldId="351"/>
            <ac:spMk id="4" creationId="{32826634-9B32-4324-97EF-CB76FDEC3D98}"/>
          </ac:spMkLst>
        </pc:spChg>
        <pc:spChg chg="add mod">
          <ac:chgData name="pantelis bbalaouras" userId="25e8755020fc1734" providerId="LiveId" clId="{1E424047-74ED-424E-AF60-B0DB6EDAC627}" dt="2019-10-15T09:12:57.744" v="1545" actId="20577"/>
          <ac:spMkLst>
            <pc:docMk/>
            <pc:sldMk cId="747935646" sldId="351"/>
            <ac:spMk id="5" creationId="{29381D2D-F7B6-4912-A342-183D2F8B134B}"/>
          </ac:spMkLst>
        </pc:spChg>
      </pc:sldChg>
      <pc:sldChg chg="del">
        <pc:chgData name="pantelis bbalaouras" userId="25e8755020fc1734" providerId="LiveId" clId="{1E424047-74ED-424E-AF60-B0DB6EDAC627}" dt="2019-10-13T14:55:31.989" v="57" actId="2696"/>
        <pc:sldMkLst>
          <pc:docMk/>
          <pc:sldMk cId="2632993924" sldId="351"/>
        </pc:sldMkLst>
      </pc:sldChg>
      <pc:sldChg chg="addSp delSp modSp add">
        <pc:chgData name="pantelis bbalaouras" userId="25e8755020fc1734" providerId="LiveId" clId="{1E424047-74ED-424E-AF60-B0DB6EDAC627}" dt="2019-10-15T09:14:21.793" v="1551" actId="207"/>
        <pc:sldMkLst>
          <pc:docMk/>
          <pc:sldMk cId="510806741" sldId="352"/>
        </pc:sldMkLst>
        <pc:spChg chg="mod">
          <ac:chgData name="pantelis bbalaouras" userId="25e8755020fc1734" providerId="LiveId" clId="{1E424047-74ED-424E-AF60-B0DB6EDAC627}" dt="2019-10-14T09:19:19.542" v="1179" actId="404"/>
          <ac:spMkLst>
            <pc:docMk/>
            <pc:sldMk cId="510806741" sldId="352"/>
            <ac:spMk id="2" creationId="{660B0F99-F397-4EF6-817D-48E58B5E71F2}"/>
          </ac:spMkLst>
        </pc:spChg>
        <pc:spChg chg="del">
          <ac:chgData name="pantelis bbalaouras" userId="25e8755020fc1734" providerId="LiveId" clId="{1E424047-74ED-424E-AF60-B0DB6EDAC627}" dt="2019-10-14T09:15:58.442" v="1103" actId="478"/>
          <ac:spMkLst>
            <pc:docMk/>
            <pc:sldMk cId="510806741" sldId="352"/>
            <ac:spMk id="3" creationId="{47ADAF84-3697-4DC9-B2EA-E6A3D9F1D935}"/>
          </ac:spMkLst>
        </pc:spChg>
        <pc:spChg chg="add mod">
          <ac:chgData name="pantelis bbalaouras" userId="25e8755020fc1734" providerId="LiveId" clId="{1E424047-74ED-424E-AF60-B0DB6EDAC627}" dt="2019-10-15T09:14:21.793" v="1551" actId="207"/>
          <ac:spMkLst>
            <pc:docMk/>
            <pc:sldMk cId="510806741" sldId="352"/>
            <ac:spMk id="4" creationId="{9DB06A8D-E8F1-4BEE-8581-053321D7565B}"/>
          </ac:spMkLst>
        </pc:spChg>
        <pc:spChg chg="add mod">
          <ac:chgData name="pantelis bbalaouras" userId="25e8755020fc1734" providerId="LiveId" clId="{1E424047-74ED-424E-AF60-B0DB6EDAC627}" dt="2019-10-14T09:49:13.256" v="1189" actId="404"/>
          <ac:spMkLst>
            <pc:docMk/>
            <pc:sldMk cId="510806741" sldId="352"/>
            <ac:spMk id="5" creationId="{F035EA2C-B361-4009-AAD7-51B535ED0118}"/>
          </ac:spMkLst>
        </pc:spChg>
      </pc:sldChg>
      <pc:sldChg chg="del">
        <pc:chgData name="pantelis bbalaouras" userId="25e8755020fc1734" providerId="LiveId" clId="{1E424047-74ED-424E-AF60-B0DB6EDAC627}" dt="2019-10-13T14:55:32.092" v="66" actId="2696"/>
        <pc:sldMkLst>
          <pc:docMk/>
          <pc:sldMk cId="2393853621" sldId="352"/>
        </pc:sldMkLst>
      </pc:sldChg>
      <pc:sldChg chg="addSp delSp modSp add">
        <pc:chgData name="pantelis bbalaouras" userId="25e8755020fc1734" providerId="LiveId" clId="{1E424047-74ED-424E-AF60-B0DB6EDAC627}" dt="2019-10-15T09:23:42.221" v="1567" actId="6549"/>
        <pc:sldMkLst>
          <pc:docMk/>
          <pc:sldMk cId="42966231" sldId="353"/>
        </pc:sldMkLst>
        <pc:spChg chg="mod">
          <ac:chgData name="pantelis bbalaouras" userId="25e8755020fc1734" providerId="LiveId" clId="{1E424047-74ED-424E-AF60-B0DB6EDAC627}" dt="2019-10-14T09:55:20.853" v="1196" actId="404"/>
          <ac:spMkLst>
            <pc:docMk/>
            <pc:sldMk cId="42966231" sldId="353"/>
            <ac:spMk id="2" creationId="{1DF9E596-4DC0-4BAC-88F3-42D525EB709F}"/>
          </ac:spMkLst>
        </pc:spChg>
        <pc:spChg chg="del">
          <ac:chgData name="pantelis bbalaouras" userId="25e8755020fc1734" providerId="LiveId" clId="{1E424047-74ED-424E-AF60-B0DB6EDAC627}" dt="2019-10-14T09:55:01.445" v="1191"/>
          <ac:spMkLst>
            <pc:docMk/>
            <pc:sldMk cId="42966231" sldId="353"/>
            <ac:spMk id="3" creationId="{C0A4C71B-EC79-49B0-9CBA-ADA07C563680}"/>
          </ac:spMkLst>
        </pc:spChg>
        <pc:spChg chg="add">
          <ac:chgData name="pantelis bbalaouras" userId="25e8755020fc1734" providerId="LiveId" clId="{1E424047-74ED-424E-AF60-B0DB6EDAC627}" dt="2019-10-14T09:54:54.518" v="1190"/>
          <ac:spMkLst>
            <pc:docMk/>
            <pc:sldMk cId="42966231" sldId="353"/>
            <ac:spMk id="4" creationId="{52394876-04A5-4056-B2C8-83671B117A6D}"/>
          </ac:spMkLst>
        </pc:spChg>
        <pc:spChg chg="add mod">
          <ac:chgData name="pantelis bbalaouras" userId="25e8755020fc1734" providerId="LiveId" clId="{1E424047-74ED-424E-AF60-B0DB6EDAC627}" dt="2019-10-15T09:23:42.221" v="1567" actId="6549"/>
          <ac:spMkLst>
            <pc:docMk/>
            <pc:sldMk cId="42966231" sldId="353"/>
            <ac:spMk id="5" creationId="{918AE01C-CFA4-40E5-B352-D2CC03B1A05B}"/>
          </ac:spMkLst>
        </pc:spChg>
        <pc:picChg chg="add mod">
          <ac:chgData name="pantelis bbalaouras" userId="25e8755020fc1734" providerId="LiveId" clId="{1E424047-74ED-424E-AF60-B0DB6EDAC627}" dt="2019-10-15T09:22:31.097" v="1566" actId="167"/>
          <ac:picMkLst>
            <pc:docMk/>
            <pc:sldMk cId="42966231" sldId="353"/>
            <ac:picMk id="2050" creationId="{CBF9E631-D896-4D67-AC10-B555BB3EDE36}"/>
          </ac:picMkLst>
        </pc:picChg>
      </pc:sldChg>
      <pc:sldChg chg="del">
        <pc:chgData name="pantelis bbalaouras" userId="25e8755020fc1734" providerId="LiveId" clId="{1E424047-74ED-424E-AF60-B0DB6EDAC627}" dt="2019-10-13T14:55:31.865" v="46" actId="2696"/>
        <pc:sldMkLst>
          <pc:docMk/>
          <pc:sldMk cId="4216906793" sldId="353"/>
        </pc:sldMkLst>
      </pc:sldChg>
      <pc:sldChg chg="modSp add">
        <pc:chgData name="pantelis bbalaouras" userId="25e8755020fc1734" providerId="LiveId" clId="{1E424047-74ED-424E-AF60-B0DB6EDAC627}" dt="2019-10-15T09:26:02.046" v="1640" actId="20577"/>
        <pc:sldMkLst>
          <pc:docMk/>
          <pc:sldMk cId="2532383735" sldId="354"/>
        </pc:sldMkLst>
        <pc:spChg chg="mod">
          <ac:chgData name="pantelis bbalaouras" userId="25e8755020fc1734" providerId="LiveId" clId="{1E424047-74ED-424E-AF60-B0DB6EDAC627}" dt="2019-10-14T11:27:22.904" v="1422" actId="20577"/>
          <ac:spMkLst>
            <pc:docMk/>
            <pc:sldMk cId="2532383735" sldId="354"/>
            <ac:spMk id="2" creationId="{2580D325-5778-4CE8-9D7A-245C84EA9471}"/>
          </ac:spMkLst>
        </pc:spChg>
        <pc:spChg chg="mod">
          <ac:chgData name="pantelis bbalaouras" userId="25e8755020fc1734" providerId="LiveId" clId="{1E424047-74ED-424E-AF60-B0DB6EDAC627}" dt="2019-10-15T09:26:02.046" v="1640" actId="20577"/>
          <ac:spMkLst>
            <pc:docMk/>
            <pc:sldMk cId="2532383735" sldId="354"/>
            <ac:spMk id="3" creationId="{7A69B8EE-CA2F-4389-BFF1-162B8EBD17BE}"/>
          </ac:spMkLst>
        </pc:spChg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3"/>
        </pc:sldMkLst>
      </pc:sldChg>
      <pc:sldChg chg="modSp add del">
        <pc:chgData name="pantelis bbalaouras" userId="25e8755020fc1734" providerId="LiveId" clId="{1E424047-74ED-424E-AF60-B0DB6EDAC627}" dt="2019-10-13T14:55:17.969" v="44"/>
        <pc:sldMkLst>
          <pc:docMk/>
          <pc:sldMk cId="0" sldId="394"/>
        </pc:sldMkLst>
        <pc:spChg chg="mod">
          <ac:chgData name="pantelis bbalaouras" userId="25e8755020fc1734" providerId="LiveId" clId="{1E424047-74ED-424E-AF60-B0DB6EDAC627}" dt="2019-10-13T14:55:17.969" v="44"/>
          <ac:spMkLst>
            <pc:docMk/>
            <pc:sldMk cId="0" sldId="394"/>
            <ac:spMk id="12291" creationId="{00000000-0000-0000-0000-000000000000}"/>
          </ac:spMkLst>
        </pc:spChg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5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6"/>
        </pc:sldMkLst>
      </pc:sldChg>
      <pc:sldChg chg="modSp add del">
        <pc:chgData name="pantelis bbalaouras" userId="25e8755020fc1734" providerId="LiveId" clId="{1E424047-74ED-424E-AF60-B0DB6EDAC627}" dt="2019-10-13T14:55:17.969" v="44"/>
        <pc:sldMkLst>
          <pc:docMk/>
          <pc:sldMk cId="0" sldId="397"/>
        </pc:sldMkLst>
        <pc:spChg chg="mod">
          <ac:chgData name="pantelis bbalaouras" userId="25e8755020fc1734" providerId="LiveId" clId="{1E424047-74ED-424E-AF60-B0DB6EDAC627}" dt="2019-10-13T14:55:17.969" v="44"/>
          <ac:spMkLst>
            <pc:docMk/>
            <pc:sldMk cId="0" sldId="397"/>
            <ac:spMk id="15363" creationId="{00000000-0000-0000-0000-000000000000}"/>
          </ac:spMkLst>
        </pc:spChg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8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1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2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3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4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5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6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7"/>
        </pc:sldMkLst>
      </pc:sldChg>
    </pc:docChg>
  </pc:docChgLst>
  <pc:docChgLst>
    <pc:chgData name="pantelis bbalaouras" userId="25e8755020fc1734" providerId="LiveId" clId="{28C92D4C-CAE7-4C7C-9989-E3D76B512613}"/>
    <pc:docChg chg="undo custSel modSld">
      <pc:chgData name="pantelis bbalaouras" userId="25e8755020fc1734" providerId="LiveId" clId="{28C92D4C-CAE7-4C7C-9989-E3D76B512613}" dt="2020-10-27T11:27:53.109" v="1016"/>
      <pc:docMkLst>
        <pc:docMk/>
      </pc:docMkLst>
      <pc:sldChg chg="modSp mod">
        <pc:chgData name="pantelis bbalaouras" userId="25e8755020fc1734" providerId="LiveId" clId="{28C92D4C-CAE7-4C7C-9989-E3D76B512613}" dt="2020-10-27T07:22:55.136" v="456" actId="20577"/>
        <pc:sldMkLst>
          <pc:docMk/>
          <pc:sldMk cId="3739735708" sldId="331"/>
        </pc:sldMkLst>
        <pc:spChg chg="mod">
          <ac:chgData name="pantelis bbalaouras" userId="25e8755020fc1734" providerId="LiveId" clId="{28C92D4C-CAE7-4C7C-9989-E3D76B512613}" dt="2020-10-27T07:22:55.136" v="456" actId="20577"/>
          <ac:spMkLst>
            <pc:docMk/>
            <pc:sldMk cId="3739735708" sldId="331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28C92D4C-CAE7-4C7C-9989-E3D76B512613}" dt="2020-10-25T12:30:14.204" v="442" actId="20577"/>
        <pc:sldMkLst>
          <pc:docMk/>
          <pc:sldMk cId="1548874758" sldId="334"/>
        </pc:sldMkLst>
        <pc:spChg chg="mod">
          <ac:chgData name="pantelis bbalaouras" userId="25e8755020fc1734" providerId="LiveId" clId="{28C92D4C-CAE7-4C7C-9989-E3D76B512613}" dt="2020-10-25T12:30:14.204" v="442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addSp">
        <pc:chgData name="pantelis bbalaouras" userId="25e8755020fc1734" providerId="LiveId" clId="{28C92D4C-CAE7-4C7C-9989-E3D76B512613}" dt="2020-10-27T11:27:53.109" v="1016"/>
        <pc:sldMkLst>
          <pc:docMk/>
          <pc:sldMk cId="2881158533" sldId="337"/>
        </pc:sldMkLst>
        <pc:inkChg chg="add">
          <ac:chgData name="pantelis bbalaouras" userId="25e8755020fc1734" providerId="LiveId" clId="{28C92D4C-CAE7-4C7C-9989-E3D76B512613}" dt="2020-10-27T11:27:53.109" v="1016"/>
          <ac:inkMkLst>
            <pc:docMk/>
            <pc:sldMk cId="2881158533" sldId="337"/>
            <ac:inkMk id="11" creationId="{4AB418DC-D518-42FD-A705-8CD326304BF6}"/>
          </ac:inkMkLst>
        </pc:inkChg>
      </pc:sldChg>
      <pc:sldChg chg="addSp modSp mod">
        <pc:chgData name="pantelis bbalaouras" userId="25e8755020fc1734" providerId="LiveId" clId="{28C92D4C-CAE7-4C7C-9989-E3D76B512613}" dt="2020-10-27T11:27:53.109" v="1016"/>
        <pc:sldMkLst>
          <pc:docMk/>
          <pc:sldMk cId="380641577" sldId="338"/>
        </pc:sldMkLst>
        <pc:spChg chg="mod">
          <ac:chgData name="pantelis bbalaouras" userId="25e8755020fc1734" providerId="LiveId" clId="{28C92D4C-CAE7-4C7C-9989-E3D76B512613}" dt="2020-10-25T11:30:15.402" v="415" actId="20577"/>
          <ac:spMkLst>
            <pc:docMk/>
            <pc:sldMk cId="380641577" sldId="338"/>
            <ac:spMk id="11" creationId="{7EFFE4A4-B08C-4D60-83BE-76BB8BDB0417}"/>
          </ac:spMkLst>
        </pc:spChg>
        <pc:spChg chg="mod">
          <ac:chgData name="pantelis bbalaouras" userId="25e8755020fc1734" providerId="LiveId" clId="{28C92D4C-CAE7-4C7C-9989-E3D76B512613}" dt="2020-10-25T11:30:38.549" v="423" actId="20577"/>
          <ac:spMkLst>
            <pc:docMk/>
            <pc:sldMk cId="380641577" sldId="338"/>
            <ac:spMk id="24" creationId="{3EC20C0B-082D-4DE0-A590-6CD8B2CADED0}"/>
          </ac:spMkLst>
        </pc:spChg>
        <pc:spChg chg="mod">
          <ac:chgData name="pantelis bbalaouras" userId="25e8755020fc1734" providerId="LiveId" clId="{28C92D4C-CAE7-4C7C-9989-E3D76B512613}" dt="2020-10-25T11:31:14.763" v="429" actId="6549"/>
          <ac:spMkLst>
            <pc:docMk/>
            <pc:sldMk cId="380641577" sldId="338"/>
            <ac:spMk id="30" creationId="{3CC0DD85-380A-4D48-9AF1-F7D37D9D979C}"/>
          </ac:spMkLst>
        </pc:spChg>
        <pc:spChg chg="mod">
          <ac:chgData name="pantelis bbalaouras" userId="25e8755020fc1734" providerId="LiveId" clId="{28C92D4C-CAE7-4C7C-9989-E3D76B512613}" dt="2020-10-25T11:31:24.536" v="430" actId="1076"/>
          <ac:spMkLst>
            <pc:docMk/>
            <pc:sldMk cId="380641577" sldId="338"/>
            <ac:spMk id="36" creationId="{BFBFE215-9A17-4C40-BFA2-8A11A53D007C}"/>
          </ac:spMkLst>
        </pc:spChg>
        <pc:inkChg chg="add">
          <ac:chgData name="pantelis bbalaouras" userId="25e8755020fc1734" providerId="LiveId" clId="{28C92D4C-CAE7-4C7C-9989-E3D76B512613}" dt="2020-10-27T11:27:53.109" v="1016"/>
          <ac:inkMkLst>
            <pc:docMk/>
            <pc:sldMk cId="380641577" sldId="338"/>
            <ac:inkMk id="37" creationId="{2CA83CFC-33FB-427C-8C20-CAAF8899E227}"/>
          </ac:inkMkLst>
        </pc:inkChg>
      </pc:sldChg>
      <pc:sldChg chg="modSp mod">
        <pc:chgData name="pantelis bbalaouras" userId="25e8755020fc1734" providerId="LiveId" clId="{28C92D4C-CAE7-4C7C-9989-E3D76B512613}" dt="2020-10-27T07:30:41.514" v="475" actId="1076"/>
        <pc:sldMkLst>
          <pc:docMk/>
          <pc:sldMk cId="3793889846" sldId="340"/>
        </pc:sldMkLst>
        <pc:spChg chg="mod">
          <ac:chgData name="pantelis bbalaouras" userId="25e8755020fc1734" providerId="LiveId" clId="{28C92D4C-CAE7-4C7C-9989-E3D76B512613}" dt="2020-10-27T07:30:41.514" v="475" actId="1076"/>
          <ac:spMkLst>
            <pc:docMk/>
            <pc:sldMk cId="3793889846" sldId="340"/>
            <ac:spMk id="10" creationId="{7C93D85E-EA4C-419E-B115-7FEB9B49E35D}"/>
          </ac:spMkLst>
        </pc:spChg>
        <pc:spChg chg="mod">
          <ac:chgData name="pantelis bbalaouras" userId="25e8755020fc1734" providerId="LiveId" clId="{28C92D4C-CAE7-4C7C-9989-E3D76B512613}" dt="2020-10-27T07:30:37.835" v="474" actId="1076"/>
          <ac:spMkLst>
            <pc:docMk/>
            <pc:sldMk cId="3793889846" sldId="340"/>
            <ac:spMk id="11" creationId="{7E5E5813-4DA4-4F8C-A782-448D0935004A}"/>
          </ac:spMkLst>
        </pc:spChg>
        <pc:spChg chg="mod">
          <ac:chgData name="pantelis bbalaouras" userId="25e8755020fc1734" providerId="LiveId" clId="{28C92D4C-CAE7-4C7C-9989-E3D76B512613}" dt="2020-10-27T07:30:26.459" v="473" actId="113"/>
          <ac:spMkLst>
            <pc:docMk/>
            <pc:sldMk cId="3793889846" sldId="340"/>
            <ac:spMk id="12" creationId="{417ED8E9-1FCB-4E4C-B617-351DF862FFD5}"/>
          </ac:spMkLst>
        </pc:spChg>
      </pc:sldChg>
      <pc:sldChg chg="addSp modSp mod">
        <pc:chgData name="pantelis bbalaouras" userId="25e8755020fc1734" providerId="LiveId" clId="{28C92D4C-CAE7-4C7C-9989-E3D76B512613}" dt="2020-10-27T07:40:39.654" v="504" actId="1076"/>
        <pc:sldMkLst>
          <pc:docMk/>
          <pc:sldMk cId="1614410849" sldId="341"/>
        </pc:sldMkLst>
        <pc:spChg chg="mod">
          <ac:chgData name="pantelis bbalaouras" userId="25e8755020fc1734" providerId="LiveId" clId="{28C92D4C-CAE7-4C7C-9989-E3D76B512613}" dt="2020-10-27T07:33:23.252" v="476" actId="113"/>
          <ac:spMkLst>
            <pc:docMk/>
            <pc:sldMk cId="1614410849" sldId="341"/>
            <ac:spMk id="3" creationId="{30F02B06-A0E6-4578-AE5D-BA395321800C}"/>
          </ac:spMkLst>
        </pc:spChg>
        <pc:spChg chg="add mod">
          <ac:chgData name="pantelis bbalaouras" userId="25e8755020fc1734" providerId="LiveId" clId="{28C92D4C-CAE7-4C7C-9989-E3D76B512613}" dt="2020-10-27T07:40:39.654" v="504" actId="1076"/>
          <ac:spMkLst>
            <pc:docMk/>
            <pc:sldMk cId="1614410849" sldId="341"/>
            <ac:spMk id="5" creationId="{4A774970-0604-4103-A995-2DBAC74083FD}"/>
          </ac:spMkLst>
        </pc:spChg>
      </pc:sldChg>
      <pc:sldChg chg="addSp modSp mod">
        <pc:chgData name="pantelis bbalaouras" userId="25e8755020fc1734" providerId="LiveId" clId="{28C92D4C-CAE7-4C7C-9989-E3D76B512613}" dt="2020-10-27T07:43:06.095" v="554" actId="1076"/>
        <pc:sldMkLst>
          <pc:docMk/>
          <pc:sldMk cId="462473940" sldId="342"/>
        </pc:sldMkLst>
        <pc:spChg chg="mod">
          <ac:chgData name="pantelis bbalaouras" userId="25e8755020fc1734" providerId="LiveId" clId="{28C92D4C-CAE7-4C7C-9989-E3D76B512613}" dt="2020-10-27T07:41:18.297" v="513" actId="6549"/>
          <ac:spMkLst>
            <pc:docMk/>
            <pc:sldMk cId="462473940" sldId="342"/>
            <ac:spMk id="3" creationId="{30F02B06-A0E6-4578-AE5D-BA395321800C}"/>
          </ac:spMkLst>
        </pc:spChg>
        <pc:spChg chg="add mod">
          <ac:chgData name="pantelis bbalaouras" userId="25e8755020fc1734" providerId="LiveId" clId="{28C92D4C-CAE7-4C7C-9989-E3D76B512613}" dt="2020-10-27T07:43:06.095" v="554" actId="1076"/>
          <ac:spMkLst>
            <pc:docMk/>
            <pc:sldMk cId="462473940" sldId="342"/>
            <ac:spMk id="5" creationId="{907CC674-D3A8-4681-A73B-B2174C1E77FA}"/>
          </ac:spMkLst>
        </pc:spChg>
      </pc:sldChg>
      <pc:sldChg chg="modSp mod">
        <pc:chgData name="pantelis bbalaouras" userId="25e8755020fc1734" providerId="LiveId" clId="{28C92D4C-CAE7-4C7C-9989-E3D76B512613}" dt="2020-10-27T07:41:44.521" v="515"/>
        <pc:sldMkLst>
          <pc:docMk/>
          <pc:sldMk cId="1025285287" sldId="343"/>
        </pc:sldMkLst>
        <pc:spChg chg="mod">
          <ac:chgData name="pantelis bbalaouras" userId="25e8755020fc1734" providerId="LiveId" clId="{28C92D4C-CAE7-4C7C-9989-E3D76B512613}" dt="2020-10-27T07:41:44.521" v="515"/>
          <ac:spMkLst>
            <pc:docMk/>
            <pc:sldMk cId="1025285287" sldId="343"/>
            <ac:spMk id="3" creationId="{877EBEB7-09AC-4BE8-9198-04D417F7AE48}"/>
          </ac:spMkLst>
        </pc:spChg>
      </pc:sldChg>
      <pc:sldChg chg="addSp">
        <pc:chgData name="pantelis bbalaouras" userId="25e8755020fc1734" providerId="LiveId" clId="{28C92D4C-CAE7-4C7C-9989-E3D76B512613}" dt="2020-10-27T11:27:53.109" v="1016"/>
        <pc:sldMkLst>
          <pc:docMk/>
          <pc:sldMk cId="282908261" sldId="347"/>
        </pc:sldMkLst>
        <pc:inkChg chg="add">
          <ac:chgData name="pantelis bbalaouras" userId="25e8755020fc1734" providerId="LiveId" clId="{28C92D4C-CAE7-4C7C-9989-E3D76B512613}" dt="2020-10-27T11:27:53.109" v="1016"/>
          <ac:inkMkLst>
            <pc:docMk/>
            <pc:sldMk cId="282908261" sldId="347"/>
            <ac:inkMk id="5" creationId="{6ABAD0AB-BFBE-4139-AAD3-3D5238C25986}"/>
          </ac:inkMkLst>
        </pc:inkChg>
      </pc:sldChg>
      <pc:sldChg chg="modSp mod">
        <pc:chgData name="pantelis bbalaouras" userId="25e8755020fc1734" providerId="LiveId" clId="{28C92D4C-CAE7-4C7C-9989-E3D76B512613}" dt="2020-10-27T08:05:05.303" v="1015" actId="6549"/>
        <pc:sldMkLst>
          <pc:docMk/>
          <pc:sldMk cId="4090755259" sldId="348"/>
        </pc:sldMkLst>
        <pc:spChg chg="mod">
          <ac:chgData name="pantelis bbalaouras" userId="25e8755020fc1734" providerId="LiveId" clId="{28C92D4C-CAE7-4C7C-9989-E3D76B512613}" dt="2020-10-27T08:05:05.303" v="1015" actId="6549"/>
          <ac:spMkLst>
            <pc:docMk/>
            <pc:sldMk cId="4090755259" sldId="348"/>
            <ac:spMk id="3" creationId="{7EFB45AD-079F-4533-8EAF-CE91847AC8F3}"/>
          </ac:spMkLst>
        </pc:spChg>
      </pc:sldChg>
      <pc:sldChg chg="modSp mod">
        <pc:chgData name="pantelis bbalaouras" userId="25e8755020fc1734" providerId="LiveId" clId="{28C92D4C-CAE7-4C7C-9989-E3D76B512613}" dt="2020-10-27T07:44:11.144" v="558" actId="207"/>
        <pc:sldMkLst>
          <pc:docMk/>
          <pc:sldMk cId="4040166683" sldId="349"/>
        </pc:sldMkLst>
        <pc:spChg chg="mod">
          <ac:chgData name="pantelis bbalaouras" userId="25e8755020fc1734" providerId="LiveId" clId="{28C92D4C-CAE7-4C7C-9989-E3D76B512613}" dt="2020-10-27T07:44:11.144" v="558" actId="207"/>
          <ac:spMkLst>
            <pc:docMk/>
            <pc:sldMk cId="4040166683" sldId="349"/>
            <ac:spMk id="6" creationId="{C3B9C015-12AD-44C1-B132-237164BD175B}"/>
          </ac:spMkLst>
        </pc:spChg>
      </pc:sldChg>
      <pc:sldChg chg="addSp modSp mod">
        <pc:chgData name="pantelis bbalaouras" userId="25e8755020fc1734" providerId="LiveId" clId="{28C92D4C-CAE7-4C7C-9989-E3D76B512613}" dt="2020-10-27T07:57:00.861" v="562" actId="403"/>
        <pc:sldMkLst>
          <pc:docMk/>
          <pc:sldMk cId="510806741" sldId="352"/>
        </pc:sldMkLst>
        <pc:spChg chg="add mod">
          <ac:chgData name="pantelis bbalaouras" userId="25e8755020fc1734" providerId="LiveId" clId="{28C92D4C-CAE7-4C7C-9989-E3D76B512613}" dt="2020-10-27T07:56:42.632" v="559" actId="20577"/>
          <ac:spMkLst>
            <pc:docMk/>
            <pc:sldMk cId="510806741" sldId="352"/>
            <ac:spMk id="3" creationId="{799832DD-A2D8-4DCF-B80E-BB1D03DB96E9}"/>
          </ac:spMkLst>
        </pc:spChg>
        <pc:spChg chg="mod">
          <ac:chgData name="pantelis bbalaouras" userId="25e8755020fc1734" providerId="LiveId" clId="{28C92D4C-CAE7-4C7C-9989-E3D76B512613}" dt="2020-10-27T07:57:00.861" v="562" actId="403"/>
          <ac:spMkLst>
            <pc:docMk/>
            <pc:sldMk cId="510806741" sldId="352"/>
            <ac:spMk id="4" creationId="{9DB06A8D-E8F1-4BEE-8581-053321D7565B}"/>
          </ac:spMkLst>
        </pc:spChg>
      </pc:sldChg>
      <pc:sldChg chg="modSp mod">
        <pc:chgData name="pantelis bbalaouras" userId="25e8755020fc1734" providerId="LiveId" clId="{28C92D4C-CAE7-4C7C-9989-E3D76B512613}" dt="2020-10-27T08:04:50.359" v="1011" actId="1076"/>
        <pc:sldMkLst>
          <pc:docMk/>
          <pc:sldMk cId="42966231" sldId="353"/>
        </pc:sldMkLst>
        <pc:spChg chg="mod">
          <ac:chgData name="pantelis bbalaouras" userId="25e8755020fc1734" providerId="LiveId" clId="{28C92D4C-CAE7-4C7C-9989-E3D76B512613}" dt="2020-10-27T08:04:34.616" v="1010" actId="207"/>
          <ac:spMkLst>
            <pc:docMk/>
            <pc:sldMk cId="42966231" sldId="353"/>
            <ac:spMk id="5" creationId="{918AE01C-CFA4-40E5-B352-D2CC03B1A05B}"/>
          </ac:spMkLst>
        </pc:spChg>
        <pc:picChg chg="mod">
          <ac:chgData name="pantelis bbalaouras" userId="25e8755020fc1734" providerId="LiveId" clId="{28C92D4C-CAE7-4C7C-9989-E3D76B512613}" dt="2020-10-27T08:04:50.359" v="1011" actId="1076"/>
          <ac:picMkLst>
            <pc:docMk/>
            <pc:sldMk cId="42966231" sldId="353"/>
            <ac:picMk id="2050" creationId="{CBF9E631-D896-4D67-AC10-B555BB3EDE3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129" y="0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>
              <a:defRPr/>
            </a:pPr>
            <a:fld id="{6D856655-27D6-446F-9469-6175520F5D53}" type="datetimeFigureOut">
              <a:rPr lang="el-GR"/>
              <a:pPr>
                <a:defRPr/>
              </a:pPr>
              <a:t>2/11/2021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3495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129" y="9283495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>
              <a:defRPr/>
            </a:pPr>
            <a:fld id="{832A8CEE-6D6F-4163-9940-692104B61D8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0-27T11:23:47.3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10150 6697 40 0,'0'0'44'15,"0"0"-19"-15,0 0 10 16,0 0-3-16,0 0-3 16,0 0-8-16,-48-48 0 15,44 45-11-15,-1 2-5 16,2 1 2-16,0-2 0 15,0 2-1-15,2-2 2 16,-2 2 10-16,3 0 6 16,0 0-2-16,0 0-5 0,0 0-4 15,0 0 12-15,0 0-1 16,0 0-1-16,0 0-1 16,0 0-5-16,0-1-1 15,0 1-4-15,0 0 0 16,0 0 4-16,0 0-4 15,0 0-1-15,0-1-1 16,0 1-4-16,0 0-5 16,3 0 0-16,1 0 3 15,2 0 9-15,2 0-6 16,1 0 0-16,1 0 2 16,1 1-1-16,1 2 14 15,2 0-2-15,3 0-5 0,4-2-4 16,0 2-4-1,1-2-6-15,1 1 4 0,2-2-5 16,-1 0 7-16,-1 0 4 16,-1 0-5-16,0 0 1 15,-3 0-7-15,-1 0 1 16,0 0 0-16,-3 0-1 16,3 0 7-16,-3 0-3 15,1 0 2-15,2 0-1 16,-3 0-5-16,7 0 1 15,-2 0 2-15,2 0-2 16,0 0-1-16,1 0 0 16,-2 0 0-16,1 0 0 15,0 0 0-15,-2 1 0 16,2 2 0-16,1 0 0 0,-2-2 0 16,0 2 0-16,-2 0 0 15,-3-2 1-15,1 2-1 16,-2 0 4-16,-1-2 1 15,0 1-4-15,-1-1 14 16,-1 1-2-16,-1-1-5 16,1 1-3-16,-2 0-4 15,3-2 9-15,-1 3 1 16,4-1 3-16,1 0-1 16,4 1-6-16,-1-1-7 0,2 1 4 15,2-2-4 1,1 1 6-16,-2-1-2 0,4 0-3 15,-1 1 9-15,3-1-4 16,-1 1-1 0,2-1 1-16,1 0 0 0,2-1 3 15,0 0-2-15,1 0 0 16,-1 0-1-16,-2 0-5 16,-2 0 1-16,-1 0-2 15,-3 0 0-15,1 0 0 16,-4 0 0-16,1 0 0 15,-1 0 1-15,2 0 0 16,-3 0-1-16,3 0 0 16,1 0 1-16,0 0-1 15,0 0 0-15,0-1 1 0,3-2-1 16,0 2 0-16,2-3 0 16,3 1 4-16,0-3-3 15,0 2-1-15,-2-1 1 16,-1-2-1-16,-3 2 1 15,-2 0 0-15,-1 1-1 16,-1 3 1-16,-1-1-1 16,1 2-1-16,3 0 1 15,-4 0-1-15,-1 0 1 16,-2 3 0-16,-1 0 0 16,-6 0 0-16,0 1-1 15,0-1 1-15,-2 0 0 16,1 0 1-16,-1-1 8 15,-1 0-4-15,-1-1-5 16,-2 1 7-16,-2-2 0 0,-1 0 13 16,-1 0 18-16,-2 0 11 15,0 0 0-15,0 0-11 16,0 0-12-16,0 0-8 16,0 0-11-16,0 0-7 15,0 0-12-15,0 0-45 16,3 2-71-16,6 6-113 15,0 2-261-15</inkml:trace>
  <inkml:trace contextRef="#ctx0" brushRef="#br0" timeOffset="2559.64">14014 5678 171 0,'0'0'110'0,"0"0"-40"16,0 0-11-16,0 0-5 15,0 0-14-15,0 0-16 16,0 0 6-16,-25-48 3 16,22 41-17-16,0 1 5 15,-2 0-13-15,1 1 5 16,-2 1 7-16,-3 0-9 16,0-2 11-16,-5 0-14 15,-3 2-8-15,-4 0 1 16,-3 0-1-16,-2 2-1 0,0 1 1 15,0 1 0 1,0 0 0-16,0 0 0 0,2 0 0 16,-3 0 1-16,-1 0-1 15,0 0 0-15,-4 0 0 16,1 1 0-16,-2 6 0 16,-1 3 0-16,-1 4-3 15,0 3 3-15,1 3-1 16,-1 4 1-16,4 0-1 15,0 0-3-15,1 2 4 16,1-3-1-16,7 0 0 16,-1-1 0-16,6 1-3 15,3 0-1-15,1 2 4 0,2 2-3 16,4 1 4-16,1 1-1 16,0 4-3-16,3 1 3 15,0 3 0-15,2 2 1 16,-2 2 0-16,1 2 0 15,2-3 0-15,0-1 4 16,0-4-3-16,2-1 7 16,8-3-2-16,2-1-1 15,1 0-1-15,2 0-4 16,2-2 1-16,2-1 0 16,3-1 2-16,2-1 5 15,2 0-2-15,2-4 1 16,0 2 4-16,4-2-1 15,1-1 3-15,2 0 0 0,7-2-6 16,0 0 1-16,1-1-4 16,0 0-1-16,1 0 1 15,-1-1-4-15,-1-2 10 16,1-2 0-16,5-1 5 16,1-4 13-16,3-2-2 15,3-1-4-15,2-2-5 16,0-1-8-16,-5 0 0 15,3 2-5-15,-1-3-4 16,2 0 11-16,1 0-4 16,-1 0 12-16,0-10 9 15,-4-1-12-15,-1-3-1 16,-6-3-5-16,1-1-4 0,-3-2-2 16,-1-1-4-16,3 1 1 15,-3-1-1-15,-3 3 0 16,-1-1 1-16,-4 2-1 15,-2 1 1-15,-2-1 4 16,-1-1 0-16,3 2 4 16,-2-2-3-16,-2 0-5 15,-2 2 6-15,-3 0-7 16,-2 0 0-16,-4 3 1 16,-3-1 4-16,-1 1 16 15,0-3 7-15,0-5-1 16,5-4-10-16,-3-2-9 15,3-2-8-15,-4 1 6 0,0 1-6 16,-3 2 5 0,-2-1 1-16,3 0-5 0,-5-4-1 15,1 0 0-15,-2-1 1 16,-1 3 5-16,-2 0-5 16,-3 0 5-16,0-1 1 15,0 1-5-15,0 0-1 16,0-1 10-16,-3-1-6 15,-2 0-3-15,0 2-2 16,1 1 2-16,-2 1-1 16,0 4 14-16,0 0-4 15,-3 0 5-15,0 1-2 0,0-1 0 16,-3 1-4-16,2-1-1 16,-3 1 3-1,0 1-10-15,-2-1-2 0,-3 0 0 16,-1 1-1-16,-1 0 0 15,0 4 0-15,-4-1 1 16,1 0 0-16,-2 2-1 16,-3 1 0-16,-4 2-6 15,-2 1-2-15,-6 1 8 16,-2 3-12-16,-4 1 12 16,-3 2-16-16,-1 2 16 15,-1 1 1-15,-2 1 0 16,-8 0-6-16,-18 3 4 0,-20 11-6 15,7 1 8 1,8-1 0-16,13 2 0 0,15-3-2 16,1-1-4-16,-3 4 6 15,7-3 2-15,11-3-2 16,8-1 1-16,6 0-1 16,5-2 0-16,4 0 0 15,3 1-5-15,3-1 3 16,-2 3 1-16,2 5-19 15,-2 1-9-15,-2 7-12 16,1 2-41-16,3 4-19 16,2-1 0-16,4 1-19 15,3 19-25-15,2-7-39 16,0-7-156-16</inkml:trace>
  <inkml:trace contextRef="#ctx0" brushRef="#br0" timeOffset="10053.04">14484 12809 89 0,'0'0'57'0,"0"0"0"16,0 0-1-16,0 0-24 15,0 0-15-15,-88-5-4 16,72 2-8-16,2-1 6 0,-2-2 11 16,1 0-6-1,-1 1-3-15,0 0 3 0,-3-1 4 16,-2-1 7-16,0 3-13 15,-4-2 6-15,-5 0 5 16,-1 2-12-16,-5 1 11 16,-3-1-6-16,1 1-11 15,-3 0 4-15,-3 2-1 16,0 0-6-16,-3 1 1 16,0 0-4-16,-2 0 8 15,3 0 0-15,-2 0-3 16,3 1 9-16,2 6-6 15,1 1 7-15,3 2-11 0,2 2-5 16,0-1 0 0,4 0 5-16,0 0-4 0,0 2-1 15,-1 0 1 1,-2 0-1-16,-3 4 0 0,-2 0-4 16,0 3 3-16,1 3 2 15,0 1-1-15,3 2 5 16,1-1-5-16,3 0 0 15,3 2 6-15,2 0-1 16,4 0-1-16,4 1-4 16,4 3-1-16,2 0 1 15,3 5-5-15,5 3 4 16,0 2 0-16,4 3-3 16,2 0 4-16,0 0-5 15,9 6 4-15,13 15-3 0,2-2 0 16,6 5 4-16,3 1 0 15,0-11-4-15,6 7 4 16,3-4-1-16,5-2 0 16,8 0 1-16,6 0 0 15,8 0 0-15,1-3 0 16,5-4-3-16,-2-6 3 16,-1-6-9-16,2-8 2 15,-1-2 6-15,2-4-5 16,3-3 6-16,9 6 4 15,12 2-4-15,13 4 0 16,-2-5 0-16,-5-5 0 16,-23-9 0-16,-21-8-5 15,-12-1 5-15,-5-3 0 0,8 2 0 16,9 1 3-16,6 0-2 16,-1 1-1-16,-2-2 0 15,-3-1 0-15,-1-4 1 16,-2-1 0-16,-3 0-1 15,0 0 0-15,-1-1 0 16,0-5 0-16,1 2 0 16,-2-1-1-16,1 1 1 15,-3-2-4-15,-2 0 4 16,-2 0 0-16,-3-3-1 16,0-3 0-16,-4-7 1 15,1-3-7-15,-2-8 7 16,0-4 0-16,0-3-1 0,-3-1 1 15,-2 2-1-15,-3 0-4 16,-1 1 4-16,-2 1 0 16,-1-1 1-16,-2 0 0 15,-3 0-1-15,-2-3 1 16,-1-1 0-16,-5-1 1 16,-2-3 0-16,0 2 0 15,-4 1 0-15,-2 1 0 16,0-2-1-16,1 0 5 15,-3-2-5-15,3-4 0 16,-1-1 1-16,0 0-1 16,2 1 3-16,0 4-1 15,1 2-2-15,-2 0 0 0,1 0 1 16,-5-3 0-16,-3-2 4 16,0-4-5-16,-2-4 4 15,-16-2 0-15,-4-1-3 16,-5-5 5-16,-1 5 9 15,-6-2 8-15,-2 6-14 16,-3 3-1-16,-5 0 11 16,-2 7 0-16,-2 1 9 15,-1 6 5-15,-3 3 6 16,3 2-7-16,-5 2-5 16,-1 0-20-16,-2-2-2 15,-1 0-4-15,1 0-1 16,-2 1 0-16,-3 3 1 0,-3 2 3 15,-4 6 7-15,-11 3-2 16,-16 9 15-16,8 4 5 16,9 3 4-16,12 0 1 15,15 0-5-15,-6 4-7 16,-5 1 2-16,3-3-20 16,1 0 1-16,-2 0-5 15,-7 4 0-15,-2 4 0 16,-2 6-12-16,-3 12-10 15,-10 23-8-15,-12 34-9 16,-10 42-13-16,3 18-28 16,20 5-37-16,22 1-41 15,29-47-27-15,5-14-105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0-27T11:24:08.9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4621 14866 33 0,'0'0'44'0,"0"0"-26"15,0 0-18-15,0 0 0 16,0 0-7-16,0 0 4 16,-17 5 3-16,17-5 7 15,0 0 13-15,0 0 12 16,0 0 0-16,0 0-15 15,0 0-8-15,0 0-1 16,0 0 5-16,0 0 6 0,0 0 1 16,0 0 2-1,0 0-3-15,0 0-8 0,0 2-2 16,11 2-2-16,4 2 5 16,9 2 5-16,3 2-7 15,4 2-6-15,-1-2-1 16,0 3-2-16,-2-4-1 15,-1 0 6-15,-2-1 2 16,2-1 1-16,-3-1-8 16,0-1 5-16,-5-1-2 15,1-1-3-15,-4-2 2 16,-4 0-2-16,-2-1 0 16,-4 0 3-16,-1 2-4 15,-4-2 1-15,1 0 4 16,-2 0 0-16,0 2 7 0,0-1 4 15,0-1 1-15,0 0-4 16,0 1-9-16,0-1-3 16,0 0 0-16,0 0-1 15,0 0-1-15,0 0-7 16,0 0-2-16,0 0-1 16,0 0 2-16,0 0 4 15,0 0 5-15,0 0 0 16,0 0 6-16,0 0 2 15,0 0-1-15,0 0 0 16,0 0-7-16,0 0 0 16,0-1 4-16,0 0-4 0,0-1 4 15,0 0-4-15,0 2 1 16,0 0 2-16,0 0-3 16,0 0-1-16,0-1 1 15,0 1-4-15,0 0 4 16,0-1 0-16,0-2 5 15,0-1 0-15,0-1-5 16,0-1 0-16,0 2 1 16,-2 1-1-16,2 2 1 15,0 1-1-15,0-2-4 16,0-1 4-16,0 1-7 16,0-4 3-16,0 4 3 15,0-1 1-15,0 2 0 0,0 1 0 16,0 0 0-16,0 0 0 15,0 0-6-15,0 0-1 16,0 0 3-16,0 0-2 16,0 0 5-16,0 0-4 15,0 0-5-15,0 0 9 16,0 0 1-16,0-1 5 16,0-2-1-16,0 1-4 15,-1-1 2-15,1 2 1 16,-2 0-2-16,2 1 2 15,-1 0-3-15,1 0-5 16,-2 0 4-16,2 0-3 16,0 0-1-16,0 1-5 15,0 5-5-15,0 4 3 16,0 4 7-16,0 4 5 0,0 4 0 16,0 3 0-16,0-4 0 15,0 2 0-15,0-3 0 16,0-1 1-16,0-2-1 15,0-1 0-15,0-5 1 16,0-2 0-16,0-2-1 16,0-4 1-16,0-1 0 15,0-2 3-15,0 0 1 16,0 0 10-16,0 0-8 16,0-6 5-16,0-5 4 15,0-8-8-15,0-4-8 16,0-9 0-16,-3 0-1 0,-5-2 1 15,0 4 1-15,0 5 2 16,1 5 2-16,2 6-5 16,1 4 1-16,3 6 6 15,-1 2-7-15,2 2 0 16,0 0-7-16,0 0-11 16,0 0-10-16,9 0 9 15,3 0 11-15,6 2 4 16,1 4-4-16,4 2 8 15,-1 1-4-15,1 4-1 16,2-1 4-16,-1 1 0 16,-1-1 1-16,-3 0 0 15,-2-3 0-15,-8-2 0 0,-1-1-1 16,-6-3 1-16,0 0 3 16,-3 0 7-16,0 2 19 15,-3 0 18-15,-9 5-18 16,-6 1-9-16,-4 3-4 15,0-2 3-15,2 1-6 16,1-3-7-16,5-5-5 16,4 0-1-16,4-2-23 15,3-3-39-15,1-1-67 16,-1-14-229-16</inkml:trace>
  <inkml:trace contextRef="#ctx0" brushRef="#br0" timeOffset="2403.23">4090 10190 13 0,'0'0'36'0,"0"0"-8"16,0 0-9-16,0 0 1 16,0 0 8-16,0 0-3 15,0 0-2-15,-72-39-2 16,65 38-3-16,2 1-5 16,1 0-1-16,2 0-4 15,1 0-7-15,1 0 0 16,0 0-1-16,0 0 0 15,0 0-4-15,0 0-4 16,0 0-4-16,0 0 4 16,6 0 2-16,3 0 5 15,4 5 0-15,2-2-2 0,4 1 2 16,2-1 1-16,3-1 0 16,5-1 0-16,2-1 1 15,2 0 3-15,1 0 2 16,-1 0-5-16,-2 0 4 15,0 1-1-15,-1-1 0 16,-4 2-4-16,-4 0 0 16,-1-1 1-16,-9 0-1 15,0 0 0-15,-6-1 4 16,-5 2-4-16,1-2 5 16,-2 0 8-16,0 0 17 15,0 0 14-15,0 0-13 16,-3-4-25-16,-6-5-2 0,0-1-4 15,0-3-1 1,3-1 1-16,0 1-3 0,0 1 2 16,2 2 1-16,1 2 0 15,0 1 0-15,1 3-4 16,2 3 3-16,0-1 1 16,-1 2-14-16,1 0 0 15,0 0-3-15,0 0-8 16,0 5 1-16,0 9 7 15,0 6 17-15,0 6 1 16,0 5 3-16,0 1 3 16,4 2-3-16,-1-3-1 15,2-3 2-15,-1-3-5 16,2-7 1-16,-3-6 0 0,0-2-1 16,0-6 4-16,-3-1-1 15,0-3 16-15,0 0 23 16,0 0 1-16,-6-6-27 15,-6-8-12-15,2-4-4 16,-1-4-4-16,-1-4 0 16,5 1-2-16,-1 1 2 15,4 3-1-15,1 3 5 16,-1 6 1-16,2 3-1 16,2 4-1-16,0 2-16 15,0 2-22-15,0 1 10 0,0-2 19 16,0 2 9-16,0 0 1 15,0 0 1-15,0 0 5 16,0 0-3-16,0 0-3 16,0 0 0-16,0 0-4 15,0 0-2-15,0 0 2 16,0 0-1-16,0 4 4 16,2 7 0-16,5 5-3 15,-1 6 4-15,1 3 9 16,-1 1 3-16,-1 2 0 15,2-6-7-15,-2-5-1 16,-2-4-4-16,0-6 1 16,-3-5 0-16,1 0 2 15,-1-2 8-15,0 0 9 16,0-4 17-16,0-15-4 0,0-10-33 16,0-10-13-16,-3-7 10 15,0-2 2-15,0 3 0 16,0 5 1-16,0 10 0 15,-1 7 0-15,2 9 1 16,1 6 8-16,1 6 0 16,0 1-9-16,0 1-8 15,0 0-9-15,0 0-17 16,1 5 20-16,11 5 8 16,0 3 2-16,4 1 4 15,-2 0 0-15,7 0 1 16,-3 0-1-16,3-1 0 15,-1 0 1-15,4 0-1 0,-1-1 0 16,2-1 0-16,-1 2-1 16,0-2 1-16,-5-1 0 15,-1-2-1-15,-6 0 1 16,-3-4 0-16,-6-1 0 16,-2 0 1-16,-1-2 13 15,0 0 21-15,0 4-1 16,-13 2-11-16,-5 3-10 15,-1 1-8-15,-5 0-1 16,4 0 4-16,3-1 1 16,-1-3-3-16,7-2-1 15,1 2-5-15,-2-2-7 16,3 1-15-16,6 4-24 16,3 11-41-16,0 0-52 0,0-3-25 0</inkml:trace>
  <inkml:trace contextRef="#ctx0" brushRef="#br0" timeOffset="6334.98">2293 12265 3 0,'0'0'12'0,"0"0"-1"15,0 0-2-15,0 0-5 16,0 0-4-16,0 0 4 16,0 0 4-16,-8-5 1 15,6 3 4-15,1 1-2 16,-1-2 9-16,-1 2-3 16,2-4 2-16,-4 3-5 15,5-3-2-15,-3 2 12 16,3 1 2-16,-3-1-11 0,3 0-8 15,-3 0-1-15,-1-1-2 16,1 1 4-16,-2 0-3 16,-1 0 1-16,0 0 2 15,0 1-3-15,-4 0-1 16,1-1-3-16,-3 0-1 16,-3 1 1-16,-3-1-1 15,2 1 4-15,-5 2-4 16,3 0 0-16,-1 0 0 15,-1 0 0-15,4 0 0 16,-2 6 0-16,6 0-1 16,0-1 0-16,0 4-2 0,3-1-2 15,0 2 0-15,3 3-5 16,0 0 2-16,0-2 7 16,2 0-3-16,2-3 4 15,1-2-4-15,1 0-5 16,0-2-1-16,0 1-2 15,7 0 3-15,5 1 2 16,8 0 0-16,2-2 4 16,5-3 2-16,1 1 1 15,6-1 0-15,2-1 3 16,2 3-2-16,-1 0 4 16,3 1-5-16,-6 3-1 15,-1 2 1-15,-6 3 0 0,-1 1 0 16,-7 1 1-1,0 2-1-15,-5 0 0 0,-5 4 1 16,-2 3 6-16,-4 4 10 16,-3 1-3-16,0 1 2 15,-3 1-1-15,-9-3 2 16,0-2 6-16,-4-4 3 16,-2-1 0-16,-6-2 1 15,-4-1-4-15,-5 0 1 16,-6-3 0-16,-7-5 1 15,6 0 1-15,-2-5-9 16,3-3-1-16,8-1 5 16,4 0-8-16,6 0-6 15,3-1-3-15,3-3-3 16,8-1 2-16,1 1-3 0,3 4-1 16,1 0-9-16,2-1-5 15,0 1-5-15,0-2-20 16,0 1-37-16,3-2-44 15,15-1 31-15,30-12 25 16,-2 2-24-16</inkml:trace>
  <inkml:trace contextRef="#ctx0" brushRef="#br0" timeOffset="7111.09">2996 12275 10 0,'0'0'33'0,"0"0"-13"16,0 0 15-16,-82-15-9 16,58 12-1-16,2 0-7 15,1 3 14-15,0 0-13 16,0 0-16-16,3 6-3 16,-3 7 0-16,1 7-7 15,3 2 6-15,-1 2 0 16,6-3 1-16,-1 1-1 15,7-2-4-15,3 1 5 16,3 2-4-16,0 2 4 0,6 2-1 16,10 3-2-16,5-2 2 15,5 0 1-15,2 0-2 16,6-4-1-16,1-1 3 16,0-3 0-16,1-5-4 15,1-1 3-15,2-3 1 16,-1-2 0-16,2-4 1 15,-6-3-1-15,0-2 1 16,-5 0 4-16,-4-8 4 16,-5-8-2-16,-1-8 4 15,0-7 2-15,-5-9 1 16,-5-3-7-16,-5-2 0 16,-4 2-2-16,-3 1 1 0,-15 1-5 15,-9 1 0-15,-2 3 2 16,-6 4-3-16,1 5 0 15,-2 10-9-15,1 10 1 16,2 8-15-16,0 15-34 16,-3 39-12-16,8-1 5 15,5-2 16-15</inkml:trace>
  <inkml:trace contextRef="#ctx0" brushRef="#br0" timeOffset="7690.34">3156 12615 37 0,'0'0'35'16,"0"0"2"-16,0 0 2 16,0 0 1-16,0 0-3 15,0 0-5-15,0 0-6 16,-6-11-11-16,6 11-15 15,0 0-5-15,0 0-21 16,0 4-16-16,9 7 23 16,4 7 16-16,5 5 3 0,7 6 4 15,-2-2-4-15,2 0 5 16,2-1-1-16,-2-2-4 16,1-3 4-16,-4-3-4 15,4 0 3-15,-3-2-3 16,1 1-18-16,6 6-49 15,-6-5-15-15</inkml:trace>
  <inkml:trace contextRef="#ctx0" brushRef="#br0" timeOffset="8065.81">3566 12140 13 0,'0'0'8'16,"0"0"-8"-16,0 0-21 15</inkml:trace>
  <inkml:trace contextRef="#ctx0" brushRef="#br0" timeOffset="8462.48">3566 12140 15 0,'33'88'30'0,"-21"-59"-11"15,0-1-4-15,-2 2 11 16,-1 1-9-16,0 2-5 16,-1 5 3-16,-4 6 0 15,-1 6-4-15,-1 1-3 16,-2 1-3-16,0-4 4 0,0-7 0 15,0-6-3-15,0-7-6 16,3-4 4-16,1-5-4 16,2-4-1-16,0-5 1 15,3-2-5-15,0-2-2 16,6-3 7-16,1-2 1 16,8-1 21-16,6 0 1 15,7-8-7-15,6-9-3 16,2-3-7-16,4-3-2 15,-1 0-4-15,-2-2 0 16,-2 3 0-16,-3 1 1 16,-2 1-1-16,-3-1 5 15,-6 2 5-15,0 1 15 0,-8 3-7 16,-7 3-4-16,-6 7-5 16,-5 0-4-16,-4 5 25 15,0 0 27-15,0 0-7 16,0 0-24-16,-4-2-26 15,-5 0-8-15,-6 2-30 16,0 0-73-16,2 0-169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129" y="0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>
              <a:defRPr/>
            </a:pPr>
            <a:fld id="{8A502F37-4CC9-43C4-8623-99F62A590F3C}" type="datetimeFigureOut">
              <a:rPr lang="en-US"/>
              <a:pPr>
                <a:defRPr/>
              </a:pPr>
              <a:t>11/2/2021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305" y="4643311"/>
            <a:ext cx="5380040" cy="4397938"/>
          </a:xfrm>
          <a:prstGeom prst="rect">
            <a:avLst/>
          </a:prstGeom>
        </p:spPr>
        <p:txBody>
          <a:bodyPr vert="horz" lIns="91861" tIns="45930" rIns="91861" bIns="4593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495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129" y="9283495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>
              <a:defRPr/>
            </a:pPr>
            <a:fld id="{0D0422CD-048C-4348-9F23-10C43F059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23455" y="322714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1736725" y="5365750"/>
            <a:ext cx="4892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el-GR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 flipV="1">
            <a:off x="609600" y="6513026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35738"/>
            <a:ext cx="1905000" cy="32226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6F0D6D1-6624-475B-9C7D-DC318A9EE2C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FBE94FE-815C-481C-90E2-C54833004943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EE6C54B-D5CD-41D1-BC66-B4BD61CB4EF1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997435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496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001000" cy="53063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65671"/>
            <a:ext cx="1905000" cy="28263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E2FC1F55-7D9D-496F-BD1D-4D19C658AF5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4AE84FD-F7A7-45FF-8E94-483673283C15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D6AF0E1-40AD-4151-A93F-A02CE64B62A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10383038-B5DB-48F8-9660-E56146905856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B0FAF102-5147-42DA-BA77-875E36BD536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566AB5FB-2BA8-449B-AF19-19B110D86C3F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452051FB-F9DD-408C-8DA3-8AEFCB94A13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06F85A6-9197-4B1A-AFCB-31073FC54658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1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err="1"/>
              <a:t>Click</a:t>
            </a:r>
            <a:r>
              <a:rPr lang="el-GR"/>
              <a:t> </a:t>
            </a:r>
            <a:r>
              <a:rPr lang="el-GR" err="1"/>
              <a:t>to</a:t>
            </a:r>
            <a:r>
              <a:rPr lang="el-GR"/>
              <a:t> </a:t>
            </a:r>
            <a:r>
              <a:rPr lang="el-GR" err="1"/>
              <a:t>edit</a:t>
            </a:r>
            <a:r>
              <a:rPr lang="el-GR"/>
              <a:t> </a:t>
            </a:r>
            <a:r>
              <a:rPr lang="el-GR" err="1"/>
              <a:t>Master</a:t>
            </a:r>
            <a:r>
              <a:rPr lang="el-GR"/>
              <a:t> </a:t>
            </a:r>
            <a:r>
              <a:rPr lang="el-GR" err="1"/>
              <a:t>title</a:t>
            </a:r>
            <a:r>
              <a:rPr lang="el-GR"/>
              <a:t> </a:t>
            </a:r>
            <a:r>
              <a:rPr lang="el-GR" err="1"/>
              <a:t>style</a:t>
            </a:r>
            <a:endParaRPr 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95325"/>
            <a:ext cx="8001000" cy="52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609600" y="1126294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2375" y="6553200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EA43A5D-6CCE-42CD-A658-2F9505376FD9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2293" name="Line 5"/>
          <p:cNvSpPr>
            <a:spLocks noChangeShapeType="1"/>
          </p:cNvSpPr>
          <p:nvPr userDrawn="1"/>
        </p:nvSpPr>
        <p:spPr bwMode="auto">
          <a:xfrm flipV="1">
            <a:off x="609600" y="6537952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dbc/index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dbc/basics/connecting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dbc/basics/retrieving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dbc/basics/retrieving.html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ql.com/downloads/mysql/" TargetMode="External"/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oracle.com/javase/tutorial/jdbc/index.html" TargetMode="External"/><Relationship Id="rId5" Type="http://schemas.openxmlformats.org/officeDocument/2006/relationships/hyperlink" Target="http://www.mysql.com/products/connector" TargetMode="External"/><Relationship Id="rId4" Type="http://schemas.openxmlformats.org/officeDocument/2006/relationships/hyperlink" Target="https://dev.mysql.com/doc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aheatmap.com/" TargetMode="External"/><Relationship Id="rId2" Type="http://schemas.openxmlformats.org/officeDocument/2006/relationships/hyperlink" Target="http://rterp.github.io/GMapsFX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6439" y="1693491"/>
            <a:ext cx="7772400" cy="1371600"/>
          </a:xfrm>
        </p:spPr>
        <p:txBody>
          <a:bodyPr/>
          <a:lstStyle/>
          <a:p>
            <a:pPr algn="ctr" eaLnBrk="1" hangingPunct="1"/>
            <a:r>
              <a:rPr lang="el-GR"/>
              <a:t>Διάλεξη </a:t>
            </a:r>
            <a:br>
              <a:rPr lang="el-GR"/>
            </a:br>
            <a:r>
              <a:rPr lang="el-GR"/>
              <a:t>Εισαγωγή στη Java</a:t>
            </a:r>
            <a:br>
              <a:rPr lang="el-GR"/>
            </a:br>
            <a:r>
              <a:rPr lang="en-US">
                <a:latin typeface="Arial" charset="0"/>
              </a:rPr>
              <a:t>Java </a:t>
            </a:r>
            <a:r>
              <a:rPr lang="en-US" err="1">
                <a:latin typeface="Arial" charset="0"/>
              </a:rPr>
              <a:t>DataBase</a:t>
            </a:r>
            <a:r>
              <a:rPr lang="en-US">
                <a:latin typeface="Arial" charset="0"/>
              </a:rPr>
              <a:t> Connectivity</a:t>
            </a:r>
            <a:r>
              <a:rPr lang="en-US"/>
              <a:t> </a:t>
            </a:r>
            <a:endParaRPr lang="el-G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70104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l-GR" sz="2400">
              <a:latin typeface="Arial" charset="0"/>
            </a:endParaRPr>
          </a:p>
          <a:p>
            <a:pPr eaLnBrk="1" hangingPunct="1"/>
            <a:endParaRPr lang="el-GR" i="1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65518" y="3415942"/>
            <a:ext cx="7010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lang="en-US" sz="2400" kern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Πηγές δεδομένων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Η ανάγκη επικοινωνίας με πηγές δεδομένων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Τρόποι επικοινωνίας με βάσεις δεδομένων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Βασικές </a:t>
            </a:r>
            <a:r>
              <a:rPr lang="el-GR" sz="2400" kern="0" err="1">
                <a:latin typeface="Arial" charset="0"/>
              </a:rPr>
              <a:t>Διεπαφές</a:t>
            </a:r>
            <a:r>
              <a:rPr lang="el-GR" sz="2400" kern="0">
                <a:latin typeface="Arial" charset="0"/>
              </a:rPr>
              <a:t> - Κλάσεις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n-US" sz="2400" kern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l-GR" sz="2400" kern="0"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C32E137D-FB27-499A-AF9F-66BBFD305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7483"/>
            <a:ext cx="3581400" cy="853117"/>
          </a:xfrm>
          <a:prstGeom prst="rect">
            <a:avLst/>
          </a:prstGeom>
        </p:spPr>
      </p:pic>
      <p:pic>
        <p:nvPicPr>
          <p:cNvPr id="7" name="Picture 14">
            <a:extLst>
              <a:ext uri="{FF2B5EF4-FFF2-40B4-BE49-F238E27FC236}">
                <a16:creationId xmlns:a16="http://schemas.microsoft.com/office/drawing/2014/main" id="{9D3FC82A-9BDD-4C5D-99C5-E5D5546F6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5781" y="5959502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6DE1B253-9110-4975-8F57-47D51BFE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736" y="137483"/>
            <a:ext cx="4373881" cy="914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l-G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l-GR" sz="1400"/>
              <a:t>Τμήμα Πληροφορικής και Τηλεπικοινωνιών</a:t>
            </a:r>
            <a:endParaRPr lang="en-US" sz="1400"/>
          </a:p>
          <a:p>
            <a:pPr algn="r"/>
            <a:r>
              <a:rPr lang="el-GR" sz="1400"/>
              <a:t>Ανάπτυξη Λογισμικού για Δίκτυα και</a:t>
            </a:r>
            <a:r>
              <a:rPr lang="en-US" sz="1400"/>
              <a:t> </a:t>
            </a:r>
            <a:r>
              <a:rPr lang="el-GR" sz="1400"/>
              <a:t>Τηλεπικοινωνίες</a:t>
            </a:r>
          </a:p>
          <a:p>
            <a:pPr algn="r"/>
            <a:r>
              <a:rPr lang="el-GR" sz="1400"/>
              <a:t>Χειμερινό Εξάμηνο 20</a:t>
            </a:r>
            <a:r>
              <a:rPr lang="en-US" sz="1400"/>
              <a:t>21</a:t>
            </a:r>
            <a:r>
              <a:rPr lang="el-GR" sz="1400"/>
              <a:t>-20</a:t>
            </a:r>
            <a:r>
              <a:rPr lang="en-US" sz="1400"/>
              <a:t>22</a:t>
            </a:r>
            <a:endParaRPr lang="el-GR" sz="1400"/>
          </a:p>
        </p:txBody>
      </p:sp>
    </p:spTree>
    <p:extLst>
      <p:ext uri="{BB962C8B-B14F-4D97-AF65-F5344CB8AC3E}">
        <p14:creationId xmlns:p14="http://schemas.microsoft.com/office/powerpoint/2010/main" val="154887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DE8C51-E785-4F96-9761-AFBAAF93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</a:t>
            </a:r>
            <a:r>
              <a:rPr lang="en-US"/>
              <a:t>3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B9B007-1C2B-41F9-A662-BDE81E030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b="1"/>
              <a:t>Επερώτηση</a:t>
            </a:r>
            <a:r>
              <a:rPr lang="el-GR" sz="2000"/>
              <a:t>: Ποια είναι τα αντικείμενα που έχουμε παραγγείλει σε ποσότητα μεγαλύτερη του 2</a:t>
            </a:r>
            <a:r>
              <a:rPr lang="en-US" sz="2000"/>
              <a:t> </a:t>
            </a:r>
            <a:r>
              <a:rPr lang="el-GR" sz="2000"/>
              <a:t>και με τιμή μικρότερη των 50 </a:t>
            </a:r>
            <a:r>
              <a:rPr lang="en-US" sz="2000"/>
              <a:t>Euro</a:t>
            </a:r>
            <a:r>
              <a:rPr lang="el-GR" sz="2000"/>
              <a:t>;</a:t>
            </a:r>
          </a:p>
          <a:p>
            <a:r>
              <a:rPr lang="el-GR" sz="2000" b="1"/>
              <a:t>Απάντηση: </a:t>
            </a:r>
            <a:r>
              <a:rPr lang="en-US" sz="2000"/>
              <a:t>SELECT </a:t>
            </a:r>
            <a:r>
              <a:rPr lang="en-US" sz="2000" i="1"/>
              <a:t>Element </a:t>
            </a:r>
            <a:r>
              <a:rPr lang="en-US" sz="2000"/>
              <a:t>FROM </a:t>
            </a:r>
            <a:r>
              <a:rPr lang="en-US" sz="2000" i="1"/>
              <a:t>elements</a:t>
            </a:r>
            <a:r>
              <a:rPr lang="el-GR" sz="2000" i="1"/>
              <a:t> </a:t>
            </a:r>
            <a:r>
              <a:rPr lang="en-US" sz="2000"/>
              <a:t>WHERE </a:t>
            </a:r>
            <a:r>
              <a:rPr lang="en-US" sz="2000" i="1"/>
              <a:t>Quantity&gt;2 AND Prize&lt;50</a:t>
            </a:r>
            <a:endParaRPr lang="el-GR" sz="2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44B7A9D-5A2C-4496-B4C8-A8312A05B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9444" y="3048000"/>
            <a:ext cx="7875588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306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8D372F-9DFE-48A0-ADF2-1360DC80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</a:t>
            </a:r>
            <a:r>
              <a:rPr lang="en-US"/>
              <a:t>4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F323B6-D70A-4A6A-931E-6F60D99E8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1800" b="1"/>
              <a:t>Επερώτηση</a:t>
            </a:r>
            <a:r>
              <a:rPr lang="el-GR" sz="1800"/>
              <a:t>: Ποια είναι τα αντικείμενα που έχουμε παραγγείλει σε ποσότητα μεγαλύτερη του 2</a:t>
            </a:r>
            <a:r>
              <a:rPr lang="en-US" sz="1800"/>
              <a:t> </a:t>
            </a:r>
            <a:r>
              <a:rPr lang="el-GR" sz="1800"/>
              <a:t>και με τιμή μικρότερη των 50 </a:t>
            </a:r>
            <a:r>
              <a:rPr lang="en-US" sz="1800"/>
              <a:t>Euro</a:t>
            </a:r>
            <a:r>
              <a:rPr lang="el-GR" sz="1800"/>
              <a:t>; </a:t>
            </a:r>
            <a:r>
              <a:rPr lang="el-GR" sz="1800" err="1"/>
              <a:t>Ποιά</a:t>
            </a:r>
            <a:r>
              <a:rPr lang="el-GR" sz="1800"/>
              <a:t> η τιμή τους;</a:t>
            </a:r>
          </a:p>
          <a:p>
            <a:pPr algn="just"/>
            <a:r>
              <a:rPr lang="el-GR" sz="1800" b="1"/>
              <a:t>Απάντηση: </a:t>
            </a:r>
            <a:r>
              <a:rPr lang="en-US" sz="1800"/>
              <a:t>SELECT </a:t>
            </a:r>
            <a:r>
              <a:rPr lang="en-US" sz="1800" i="1"/>
              <a:t>Element</a:t>
            </a:r>
            <a:r>
              <a:rPr lang="el-GR" sz="1800" i="1"/>
              <a:t>, </a:t>
            </a:r>
            <a:r>
              <a:rPr lang="en-US" sz="1800" i="1"/>
              <a:t>Prize </a:t>
            </a:r>
            <a:r>
              <a:rPr lang="en-US" sz="1800"/>
              <a:t>FROM </a:t>
            </a:r>
            <a:r>
              <a:rPr lang="en-US" sz="1800" i="1"/>
              <a:t>elements</a:t>
            </a:r>
            <a:r>
              <a:rPr lang="el-GR" sz="1800" i="1"/>
              <a:t> </a:t>
            </a:r>
            <a:r>
              <a:rPr lang="en-US" sz="1800"/>
              <a:t>WHERE </a:t>
            </a:r>
            <a:r>
              <a:rPr lang="en-US" sz="1800" i="1"/>
              <a:t>Quantity&gt;2 AND Prize&lt;50</a:t>
            </a:r>
            <a:r>
              <a:rPr lang="en-US" sz="1800"/>
              <a:t>;</a:t>
            </a:r>
            <a:endParaRPr lang="el-GR" sz="1800"/>
          </a:p>
          <a:p>
            <a:endParaRPr lang="el-GR" sz="1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D5998BB-3D01-4D96-ADD3-F73553E67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25" y="3124200"/>
            <a:ext cx="8166100" cy="349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Γραφή 4">
                <a:extLst>
                  <a:ext uri="{FF2B5EF4-FFF2-40B4-BE49-F238E27FC236}">
                    <a16:creationId xmlns:a16="http://schemas.microsoft.com/office/drawing/2014/main" id="{6ABAD0AB-BFBE-4139-AAD3-3D5238C25986}"/>
                  </a:ext>
                </a:extLst>
              </p14:cNvPr>
              <p14:cNvContentPartPr/>
              <p14:nvPr/>
            </p14:nvContentPartPr>
            <p14:xfrm>
              <a:off x="3628800" y="1933920"/>
              <a:ext cx="2242800" cy="3357720"/>
            </p14:xfrm>
          </p:contentPart>
        </mc:Choice>
        <mc:Fallback>
          <p:pic>
            <p:nvPicPr>
              <p:cNvPr id="5" name="Γραφή 4">
                <a:extLst>
                  <a:ext uri="{FF2B5EF4-FFF2-40B4-BE49-F238E27FC236}">
                    <a16:creationId xmlns:a16="http://schemas.microsoft.com/office/drawing/2014/main" id="{6ABAD0AB-BFBE-4139-AAD3-3D5238C259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19440" y="1924560"/>
                <a:ext cx="2261520" cy="337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908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91D4B0-27AE-46A2-A565-778574F59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/>
              <a:t>Επικοινωνία με βάσεις</a:t>
            </a:r>
            <a:r>
              <a:rPr lang="en-US" sz="3600"/>
              <a:t> </a:t>
            </a:r>
            <a:r>
              <a:rPr lang="el-GR" sz="3600"/>
              <a:t>δεδομένων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64DAFF-618D-400B-BF4B-B359AA9BB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001000" cy="5306393"/>
          </a:xfrm>
        </p:spPr>
        <p:txBody>
          <a:bodyPr/>
          <a:lstStyle/>
          <a:p>
            <a:r>
              <a:rPr lang="el-GR" sz="2000"/>
              <a:t>Δεδομένης της ανάγκης προσπέλασης των αποθηκευμένων δεδομένων, κάθε </a:t>
            </a:r>
            <a:r>
              <a:rPr lang="el-GR" sz="2000" b="1"/>
              <a:t>πηγή/βάση δεδομένων ορίζει μια </a:t>
            </a:r>
            <a:r>
              <a:rPr lang="el-GR" sz="2000" b="1" err="1"/>
              <a:t>διεπαφή</a:t>
            </a:r>
            <a:r>
              <a:rPr lang="el-GR" sz="2000" b="1"/>
              <a:t> που επιτρέπει την επικοινωνία </a:t>
            </a:r>
            <a:r>
              <a:rPr lang="el-GR" sz="2000"/>
              <a:t>του συστήματος διαχείρισης της πηγής με το υπόλοιπο σύστημα </a:t>
            </a:r>
            <a:r>
              <a:rPr lang="en-US" sz="2000"/>
              <a:t>(</a:t>
            </a:r>
            <a:r>
              <a:rPr lang="el-GR" sz="2000"/>
              <a:t>εφαρμογή) </a:t>
            </a:r>
          </a:p>
          <a:p>
            <a:endParaRPr lang="el-GR" sz="2400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2BC71F73-8FC6-4A29-B001-C9803A7DE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5048869"/>
            <a:ext cx="2904565" cy="866775"/>
          </a:xfrm>
          <a:prstGeom prst="can">
            <a:avLst>
              <a:gd name="adj" fmla="val 25000"/>
            </a:avLst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Βάση Δεδομένων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E16619-8782-419B-B2C0-EF470CC4C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3096244"/>
            <a:ext cx="5163671" cy="742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Εφαρμογή</a:t>
            </a:r>
            <a:r>
              <a:rPr lang="en-US"/>
              <a:t> JAVA</a:t>
            </a: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65DD50-E566-4169-A677-B1CAAEB38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4134469"/>
            <a:ext cx="5163671" cy="6191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Πρωτόκολλο επικοινωνίας</a:t>
            </a:r>
          </a:p>
        </p:txBody>
      </p:sp>
      <p:sp>
        <p:nvSpPr>
          <p:cNvPr id="7" name="AutoShape 10">
            <a:extLst>
              <a:ext uri="{FF2B5EF4-FFF2-40B4-BE49-F238E27FC236}">
                <a16:creationId xmlns:a16="http://schemas.microsoft.com/office/drawing/2014/main" id="{F7CA2E24-1FA7-4802-9ED2-FD7853B3F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425" y="5029200"/>
            <a:ext cx="1828800" cy="990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Πηγή </a:t>
            </a:r>
          </a:p>
          <a:p>
            <a:pPr algn="ctr"/>
            <a:r>
              <a:rPr lang="el-GR"/>
              <a:t>Δεδομένων</a:t>
            </a:r>
          </a:p>
        </p:txBody>
      </p:sp>
      <p:cxnSp>
        <p:nvCxnSpPr>
          <p:cNvPr id="8" name="AutoShape 12">
            <a:extLst>
              <a:ext uri="{FF2B5EF4-FFF2-40B4-BE49-F238E27FC236}">
                <a16:creationId xmlns:a16="http://schemas.microsoft.com/office/drawing/2014/main" id="{E58D1621-D45C-493E-8312-2C197C134D5C}"/>
              </a:ext>
            </a:extLst>
          </p:cNvPr>
          <p:cNvCxnSpPr>
            <a:cxnSpLocks noChangeShapeType="1"/>
            <a:stCxn id="6" idx="2"/>
            <a:endCxn id="4" idx="1"/>
          </p:cNvCxnSpPr>
          <p:nvPr/>
        </p:nvCxnSpPr>
        <p:spPr bwMode="auto">
          <a:xfrm flipH="1">
            <a:off x="3357282" y="4753594"/>
            <a:ext cx="1129553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9" name="AutoShape 13">
            <a:extLst>
              <a:ext uri="{FF2B5EF4-FFF2-40B4-BE49-F238E27FC236}">
                <a16:creationId xmlns:a16="http://schemas.microsoft.com/office/drawing/2014/main" id="{59C6A4E2-BFCD-47DD-8FB2-3BEE8390DDEF}"/>
              </a:ext>
            </a:extLst>
          </p:cNvPr>
          <p:cNvCxnSpPr>
            <a:cxnSpLocks noChangeShapeType="1"/>
            <a:stCxn id="6" idx="2"/>
            <a:endCxn id="7" idx="0"/>
          </p:cNvCxnSpPr>
          <p:nvPr/>
        </p:nvCxnSpPr>
        <p:spPr bwMode="auto">
          <a:xfrm>
            <a:off x="4486835" y="4753594"/>
            <a:ext cx="1660990" cy="2756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" name="AutoShape 14">
            <a:extLst>
              <a:ext uri="{FF2B5EF4-FFF2-40B4-BE49-F238E27FC236}">
                <a16:creationId xmlns:a16="http://schemas.microsoft.com/office/drawing/2014/main" id="{FCC233D4-F1D9-46A7-8DA3-CCB26B25A307}"/>
              </a:ext>
            </a:extLst>
          </p:cNvPr>
          <p:cNvCxnSpPr>
            <a:cxnSpLocks noChangeShapeType="1"/>
            <a:stCxn id="5" idx="2"/>
            <a:endCxn id="6" idx="0"/>
          </p:cNvCxnSpPr>
          <p:nvPr/>
        </p:nvCxnSpPr>
        <p:spPr bwMode="auto">
          <a:xfrm>
            <a:off x="4486835" y="3839194"/>
            <a:ext cx="0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" name="Γραφή 10">
                <a:extLst>
                  <a:ext uri="{FF2B5EF4-FFF2-40B4-BE49-F238E27FC236}">
                    <a16:creationId xmlns:a16="http://schemas.microsoft.com/office/drawing/2014/main" id="{4AB418DC-D518-42FD-A705-8CD326304BF6}"/>
                  </a:ext>
                </a:extLst>
              </p14:cNvPr>
              <p14:cNvContentPartPr/>
              <p14:nvPr/>
            </p14:nvContentPartPr>
            <p14:xfrm>
              <a:off x="705960" y="3601800"/>
              <a:ext cx="1175400" cy="1861560"/>
            </p14:xfrm>
          </p:contentPart>
        </mc:Choice>
        <mc:Fallback>
          <p:pic>
            <p:nvPicPr>
              <p:cNvPr id="11" name="Γραφή 10">
                <a:extLst>
                  <a:ext uri="{FF2B5EF4-FFF2-40B4-BE49-F238E27FC236}">
                    <a16:creationId xmlns:a16="http://schemas.microsoft.com/office/drawing/2014/main" id="{4AB418DC-D518-42FD-A705-8CD326304B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6600" y="3592440"/>
                <a:ext cx="1194120" cy="188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1158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6C1F9E-A4C9-4944-A6EB-52AFE8208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Το πρωτόκολλο </a:t>
            </a:r>
            <a:r>
              <a:rPr lang="en-US"/>
              <a:t>JDBC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C4C2FA-3CB4-4A54-A3E1-3C1E9765C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424862" cy="5306393"/>
          </a:xfrm>
        </p:spPr>
        <p:txBody>
          <a:bodyPr/>
          <a:lstStyle/>
          <a:p>
            <a:r>
              <a:rPr lang="el-GR" sz="1800"/>
              <a:t>Η </a:t>
            </a:r>
            <a:r>
              <a:rPr lang="el-GR" sz="1800" err="1"/>
              <a:t>διεπαφή</a:t>
            </a:r>
            <a:r>
              <a:rPr lang="el-GR" sz="1800"/>
              <a:t> JDBC (</a:t>
            </a:r>
            <a:r>
              <a:rPr lang="el-GR" sz="1800" b="1" err="1"/>
              <a:t>Java</a:t>
            </a:r>
            <a:r>
              <a:rPr lang="el-GR" sz="1800" b="1"/>
              <a:t> </a:t>
            </a:r>
            <a:r>
              <a:rPr lang="el-GR" sz="1800" b="1" err="1"/>
              <a:t>DataBase</a:t>
            </a:r>
            <a:r>
              <a:rPr lang="el-GR" sz="1800" b="1"/>
              <a:t> </a:t>
            </a:r>
            <a:r>
              <a:rPr lang="el-GR" sz="1800" b="1" err="1"/>
              <a:t>Connectivity</a:t>
            </a:r>
            <a:r>
              <a:rPr lang="el-GR" sz="1800"/>
              <a:t>) προσφέρει καθολική πρόσβαση σε πηγές και βάσεις δεδομένων στις εφαρμογές </a:t>
            </a:r>
            <a:r>
              <a:rPr lang="el-GR" sz="1800" err="1"/>
              <a:t>Java</a:t>
            </a:r>
            <a:endParaRPr lang="el-GR" sz="3200"/>
          </a:p>
          <a:p>
            <a:endParaRPr lang="el-GR" sz="1800"/>
          </a:p>
        </p:txBody>
      </p:sp>
      <p:sp>
        <p:nvSpPr>
          <p:cNvPr id="4" name="AutoShape 5">
            <a:extLst>
              <a:ext uri="{FF2B5EF4-FFF2-40B4-BE49-F238E27FC236}">
                <a16:creationId xmlns:a16="http://schemas.microsoft.com/office/drawing/2014/main" id="{A061F202-94AB-457D-B54C-5253351F7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628" y="5486400"/>
            <a:ext cx="2057400" cy="533400"/>
          </a:xfrm>
          <a:prstGeom prst="can">
            <a:avLst>
              <a:gd name="adj" fmla="val 25000"/>
            </a:avLst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>
                <a:solidFill>
                  <a:srgbClr val="FFFFFF"/>
                </a:solidFill>
              </a:rPr>
              <a:t>Βάση Δεδομένων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EB55C4-1705-4494-A131-0BA54E46D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028" y="2362200"/>
            <a:ext cx="3657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/>
              <a:t>Εφαρμογή</a:t>
            </a:r>
            <a:r>
              <a:rPr lang="en-US" sz="1600"/>
              <a:t> JAVA</a:t>
            </a:r>
            <a:endParaRPr lang="el-GR" sz="160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8DADFE9-C167-4907-BCBD-E1BE50E7A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628" y="4572000"/>
            <a:ext cx="3657600" cy="3810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Πρωτόκολλο επικοινωνίας</a:t>
            </a:r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9EDE51C4-BBB3-46F7-89DF-994B6B2CD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228" y="5486400"/>
            <a:ext cx="1295400" cy="609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/>
              <a:t>Πηγή </a:t>
            </a:r>
          </a:p>
          <a:p>
            <a:pPr algn="ctr"/>
            <a:r>
              <a:rPr lang="el-GR" sz="1600"/>
              <a:t>Δεδομένων</a:t>
            </a:r>
          </a:p>
        </p:txBody>
      </p:sp>
      <p:cxnSp>
        <p:nvCxnSpPr>
          <p:cNvPr id="8" name="AutoShape 9">
            <a:extLst>
              <a:ext uri="{FF2B5EF4-FFF2-40B4-BE49-F238E27FC236}">
                <a16:creationId xmlns:a16="http://schemas.microsoft.com/office/drawing/2014/main" id="{C1F0B0BC-7D38-4BBF-9496-BB25F2FE66C4}"/>
              </a:ext>
            </a:extLst>
          </p:cNvPr>
          <p:cNvCxnSpPr>
            <a:cxnSpLocks noChangeShapeType="1"/>
            <a:stCxn id="6" idx="2"/>
            <a:endCxn id="4" idx="1"/>
          </p:cNvCxnSpPr>
          <p:nvPr/>
        </p:nvCxnSpPr>
        <p:spPr bwMode="auto">
          <a:xfrm flipH="1">
            <a:off x="2735328" y="4953000"/>
            <a:ext cx="8001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9" name="AutoShape 10">
            <a:extLst>
              <a:ext uri="{FF2B5EF4-FFF2-40B4-BE49-F238E27FC236}">
                <a16:creationId xmlns:a16="http://schemas.microsoft.com/office/drawing/2014/main" id="{9BFF6E90-EFBC-4617-B631-32ACC68F0787}"/>
              </a:ext>
            </a:extLst>
          </p:cNvPr>
          <p:cNvCxnSpPr>
            <a:cxnSpLocks noChangeShapeType="1"/>
            <a:stCxn id="6" idx="2"/>
            <a:endCxn id="7" idx="0"/>
          </p:cNvCxnSpPr>
          <p:nvPr/>
        </p:nvCxnSpPr>
        <p:spPr bwMode="auto">
          <a:xfrm>
            <a:off x="3535428" y="4953000"/>
            <a:ext cx="9525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0" name="Rectangle 12">
            <a:extLst>
              <a:ext uri="{FF2B5EF4-FFF2-40B4-BE49-F238E27FC236}">
                <a16:creationId xmlns:a16="http://schemas.microsoft.com/office/drawing/2014/main" id="{FFBE116C-A0A6-4E36-903A-CA90CE9AC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228" y="2971800"/>
            <a:ext cx="4343400" cy="76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7EFFE4A4-B08C-4D60-83BE-76BB8BDB0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4179" y="2735263"/>
            <a:ext cx="1467069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/>
              <a:t>JDBC </a:t>
            </a:r>
            <a:endParaRPr lang="el-GR" sz="1400"/>
          </a:p>
          <a:p>
            <a:pPr algn="ctr"/>
            <a:r>
              <a:rPr lang="el-GR" sz="1400" err="1"/>
              <a:t>Διεπαφή</a:t>
            </a:r>
            <a:r>
              <a:rPr lang="en-US" sz="1400"/>
              <a:t> (API)</a:t>
            </a:r>
            <a:endParaRPr lang="el-GR" sz="1400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81FAA4E-4B01-41B3-82BA-047575619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428" y="3200400"/>
            <a:ext cx="419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JDBC </a:t>
            </a:r>
            <a:r>
              <a:rPr lang="el-GR" sz="1600"/>
              <a:t>Οδηγός (Υλοποίηση </a:t>
            </a:r>
            <a:r>
              <a:rPr lang="el-GR" sz="1600" err="1"/>
              <a:t>διεπαφής</a:t>
            </a:r>
            <a:r>
              <a:rPr lang="el-GR" sz="1600"/>
              <a:t>)</a:t>
            </a:r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9EE5497-57A4-457B-BFD8-44930475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228" y="3733800"/>
            <a:ext cx="4343400" cy="76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CEBADFB6-1622-427A-8AD8-DF4194FD1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616" y="3473450"/>
            <a:ext cx="963612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/>
              <a:t>Διεπαφή </a:t>
            </a:r>
          </a:p>
          <a:p>
            <a:pPr algn="ctr"/>
            <a:r>
              <a:rPr lang="el-GR" sz="1400"/>
              <a:t>οδηγού</a:t>
            </a:r>
          </a:p>
        </p:txBody>
      </p:sp>
      <p:sp>
        <p:nvSpPr>
          <p:cNvPr id="15" name="Rectangle 22">
            <a:extLst>
              <a:ext uri="{FF2B5EF4-FFF2-40B4-BE49-F238E27FC236}">
                <a16:creationId xmlns:a16="http://schemas.microsoft.com/office/drawing/2014/main" id="{0FFF2E0F-DADD-4E26-8999-FBE1616F5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628" y="4038600"/>
            <a:ext cx="1828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/>
              <a:t>Οδηγός – Γέφυρα</a:t>
            </a:r>
          </a:p>
        </p:txBody>
      </p:sp>
      <p:sp>
        <p:nvSpPr>
          <p:cNvPr id="16" name="Line 23">
            <a:extLst>
              <a:ext uri="{FF2B5EF4-FFF2-40B4-BE49-F238E27FC236}">
                <a16:creationId xmlns:a16="http://schemas.microsoft.com/office/drawing/2014/main" id="{35470E69-7B2C-450D-84FC-E2B52BA932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9028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24">
            <a:extLst>
              <a:ext uri="{FF2B5EF4-FFF2-40B4-BE49-F238E27FC236}">
                <a16:creationId xmlns:a16="http://schemas.microsoft.com/office/drawing/2014/main" id="{9DAF3C3B-275F-41D2-A6F9-683C9EF29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9028" y="3048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25">
            <a:extLst>
              <a:ext uri="{FF2B5EF4-FFF2-40B4-BE49-F238E27FC236}">
                <a16:creationId xmlns:a16="http://schemas.microsoft.com/office/drawing/2014/main" id="{CDE35A99-2019-47F8-A1C3-5894657E03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4628" y="3048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6">
            <a:extLst>
              <a:ext uri="{FF2B5EF4-FFF2-40B4-BE49-F238E27FC236}">
                <a16:creationId xmlns:a16="http://schemas.microsoft.com/office/drawing/2014/main" id="{BBF2D4B8-AF28-47EC-BB6D-66EFEE5211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9028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7">
            <a:extLst>
              <a:ext uri="{FF2B5EF4-FFF2-40B4-BE49-F238E27FC236}">
                <a16:creationId xmlns:a16="http://schemas.microsoft.com/office/drawing/2014/main" id="{7B077D3B-A192-4F00-8C44-AB9EAE115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0828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8">
            <a:extLst>
              <a:ext uri="{FF2B5EF4-FFF2-40B4-BE49-F238E27FC236}">
                <a16:creationId xmlns:a16="http://schemas.microsoft.com/office/drawing/2014/main" id="{67476850-E0F6-4A61-B941-B8C147E4F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6428" y="3810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DB647192-6660-4BD3-87EC-01B474942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628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30">
            <a:extLst>
              <a:ext uri="{FF2B5EF4-FFF2-40B4-BE49-F238E27FC236}">
                <a16:creationId xmlns:a16="http://schemas.microsoft.com/office/drawing/2014/main" id="{3E354185-F8EF-4584-AD97-AB380E5B2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628" y="4419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31">
            <a:extLst>
              <a:ext uri="{FF2B5EF4-FFF2-40B4-BE49-F238E27FC236}">
                <a16:creationId xmlns:a16="http://schemas.microsoft.com/office/drawing/2014/main" id="{3EC20C0B-082D-4DE0-A590-6CD8B2CAD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211" y="2197100"/>
            <a:ext cx="27144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1200" dirty="0"/>
              <a:t>Η εφαρμογή ζητά δεδομένα</a:t>
            </a:r>
          </a:p>
          <a:p>
            <a:pPr algn="just"/>
            <a:r>
              <a:rPr lang="el-GR" sz="1200" dirty="0"/>
              <a:t>με χρήση </a:t>
            </a:r>
            <a:r>
              <a:rPr lang="el-GR" sz="1200" b="1" dirty="0"/>
              <a:t>των μεθόδων της</a:t>
            </a:r>
          </a:p>
          <a:p>
            <a:pPr algn="just"/>
            <a:r>
              <a:rPr lang="el-GR" sz="1200" b="1" dirty="0" err="1"/>
              <a:t>διεπαφής</a:t>
            </a:r>
            <a:r>
              <a:rPr lang="el-GR" sz="1200" b="1" dirty="0"/>
              <a:t> </a:t>
            </a:r>
            <a:r>
              <a:rPr lang="el-GR" sz="1200" dirty="0"/>
              <a:t>που παρέχει το </a:t>
            </a:r>
            <a:endParaRPr lang="en-US" sz="1200" dirty="0"/>
          </a:p>
          <a:p>
            <a:pPr algn="just"/>
            <a:r>
              <a:rPr lang="el-GR" sz="1200" dirty="0"/>
              <a:t>πρωτόκολλο </a:t>
            </a:r>
            <a:r>
              <a:rPr lang="en-US" sz="1200" dirty="0"/>
              <a:t>JDBC (API)</a:t>
            </a:r>
            <a:endParaRPr lang="el-GR" sz="1200" dirty="0"/>
          </a:p>
        </p:txBody>
      </p:sp>
      <p:sp>
        <p:nvSpPr>
          <p:cNvPr id="25" name="Text Box 32">
            <a:extLst>
              <a:ext uri="{FF2B5EF4-FFF2-40B4-BE49-F238E27FC236}">
                <a16:creationId xmlns:a16="http://schemas.microsoft.com/office/drawing/2014/main" id="{7F13C427-1D13-4AD9-8336-066AA1809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916" y="3111500"/>
            <a:ext cx="28432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l-GR" sz="1200" dirty="0"/>
              <a:t>Ο οδηγός μεταφράζει την αίτηση</a:t>
            </a:r>
          </a:p>
          <a:p>
            <a:pPr algn="just"/>
            <a:r>
              <a:rPr lang="el-GR" sz="1200" dirty="0"/>
              <a:t>σε κλήσεις μεθόδων της </a:t>
            </a:r>
            <a:r>
              <a:rPr lang="el-GR" sz="1200" dirty="0" err="1"/>
              <a:t>διεπαφής</a:t>
            </a:r>
            <a:r>
              <a:rPr lang="el-GR" sz="1200" dirty="0"/>
              <a:t> </a:t>
            </a:r>
          </a:p>
          <a:p>
            <a:pPr algn="just"/>
            <a:r>
              <a:rPr lang="el-GR" sz="1200" dirty="0"/>
              <a:t>του πρωτοκόλλου επικοινωνίας </a:t>
            </a:r>
          </a:p>
          <a:p>
            <a:pPr algn="just"/>
            <a:r>
              <a:rPr lang="el-GR" sz="1200" dirty="0"/>
              <a:t>της βάσης δεδομένων</a:t>
            </a:r>
          </a:p>
        </p:txBody>
      </p:sp>
      <p:sp>
        <p:nvSpPr>
          <p:cNvPr id="26" name="Line 33">
            <a:extLst>
              <a:ext uri="{FF2B5EF4-FFF2-40B4-BE49-F238E27FC236}">
                <a16:creationId xmlns:a16="http://schemas.microsoft.com/office/drawing/2014/main" id="{29132CD0-FD7A-4D58-8A7E-84DEB623C1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5828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34">
            <a:extLst>
              <a:ext uri="{FF2B5EF4-FFF2-40B4-BE49-F238E27FC236}">
                <a16:creationId xmlns:a16="http://schemas.microsoft.com/office/drawing/2014/main" id="{75CEC452-D7B0-461C-A36D-D6C5ED577D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5828" y="4419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35">
            <a:extLst>
              <a:ext uri="{FF2B5EF4-FFF2-40B4-BE49-F238E27FC236}">
                <a16:creationId xmlns:a16="http://schemas.microsoft.com/office/drawing/2014/main" id="{FD987912-BE6D-47D3-8240-4357157A89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0828" y="3810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36">
            <a:extLst>
              <a:ext uri="{FF2B5EF4-FFF2-40B4-BE49-F238E27FC236}">
                <a16:creationId xmlns:a16="http://schemas.microsoft.com/office/drawing/2014/main" id="{D62FFD29-AA5B-4F35-ADC9-453F56B79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4628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37">
            <a:extLst>
              <a:ext uri="{FF2B5EF4-FFF2-40B4-BE49-F238E27FC236}">
                <a16:creationId xmlns:a16="http://schemas.microsoft.com/office/drawing/2014/main" id="{3CC0DD85-380A-4D48-9AF1-F7D37D9D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326" y="4091970"/>
            <a:ext cx="34739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1200" dirty="0"/>
              <a:t>Οι αιτήσεις</a:t>
            </a:r>
            <a:endParaRPr lang="en-US" sz="1200" dirty="0"/>
          </a:p>
          <a:p>
            <a:pPr algn="just"/>
            <a:r>
              <a:rPr lang="en-US" sz="1200" dirty="0"/>
              <a:t>-</a:t>
            </a:r>
            <a:r>
              <a:rPr lang="el-GR" sz="1200" dirty="0"/>
              <a:t>είτε απευθύνονται στην</a:t>
            </a:r>
            <a:r>
              <a:rPr lang="en-US" sz="1200" dirty="0"/>
              <a:t> </a:t>
            </a:r>
            <a:r>
              <a:rPr lang="el-GR" sz="1200" dirty="0"/>
              <a:t>βάση δεδομένων </a:t>
            </a:r>
            <a:endParaRPr lang="en-US" sz="1200" dirty="0"/>
          </a:p>
          <a:p>
            <a:pPr algn="just"/>
            <a:r>
              <a:rPr lang="en-US" sz="1200" dirty="0"/>
              <a:t>-</a:t>
            </a:r>
            <a:r>
              <a:rPr lang="el-GR" sz="1200" dirty="0"/>
              <a:t>είτε μεταφράζονται από </a:t>
            </a:r>
            <a:r>
              <a:rPr lang="el-GR" sz="1200" b="1" dirty="0"/>
              <a:t>έναν οδηγό γέφυρα</a:t>
            </a:r>
            <a:r>
              <a:rPr lang="en-US" sz="1200" dirty="0"/>
              <a:t> </a:t>
            </a:r>
            <a:r>
              <a:rPr lang="el-GR" sz="1200" dirty="0"/>
              <a:t>σε μεθόδους που υλοποιούνται από το</a:t>
            </a:r>
            <a:r>
              <a:rPr lang="en-US" sz="1200" dirty="0"/>
              <a:t> </a:t>
            </a:r>
            <a:r>
              <a:rPr lang="el-GR" sz="1200" dirty="0"/>
              <a:t>πρωτόκολλο επικοινωνίας της βάσης (οι αιτήσεις μπορούν να προωθηθούν ακόμα και χωρίς παρεμβολή άλλου οδηγού)</a:t>
            </a:r>
          </a:p>
        </p:txBody>
      </p:sp>
      <p:sp>
        <p:nvSpPr>
          <p:cNvPr id="31" name="AutoShape 38">
            <a:extLst>
              <a:ext uri="{FF2B5EF4-FFF2-40B4-BE49-F238E27FC236}">
                <a16:creationId xmlns:a16="http://schemas.microsoft.com/office/drawing/2014/main" id="{0B4EED6D-90BD-4692-AD74-B48127975C96}"/>
              </a:ext>
            </a:extLst>
          </p:cNvPr>
          <p:cNvSpPr>
            <a:spLocks/>
          </p:cNvSpPr>
          <p:nvPr/>
        </p:nvSpPr>
        <p:spPr bwMode="auto">
          <a:xfrm>
            <a:off x="5364228" y="3886200"/>
            <a:ext cx="228600" cy="2133600"/>
          </a:xfrm>
          <a:prstGeom prst="rightBrace">
            <a:avLst>
              <a:gd name="adj1" fmla="val 7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" name="AutoShape 39">
            <a:extLst>
              <a:ext uri="{FF2B5EF4-FFF2-40B4-BE49-F238E27FC236}">
                <a16:creationId xmlns:a16="http://schemas.microsoft.com/office/drawing/2014/main" id="{9AA4D79F-FF3B-49CE-B8DA-5BDEE4215141}"/>
              </a:ext>
            </a:extLst>
          </p:cNvPr>
          <p:cNvSpPr>
            <a:spLocks/>
          </p:cNvSpPr>
          <p:nvPr/>
        </p:nvSpPr>
        <p:spPr bwMode="auto">
          <a:xfrm>
            <a:off x="5592828" y="31242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" name="AutoShape 40">
            <a:extLst>
              <a:ext uri="{FF2B5EF4-FFF2-40B4-BE49-F238E27FC236}">
                <a16:creationId xmlns:a16="http://schemas.microsoft.com/office/drawing/2014/main" id="{BAC7B591-FCD0-471D-AC0B-BB23EA08006B}"/>
              </a:ext>
            </a:extLst>
          </p:cNvPr>
          <p:cNvSpPr>
            <a:spLocks/>
          </p:cNvSpPr>
          <p:nvPr/>
        </p:nvSpPr>
        <p:spPr bwMode="auto">
          <a:xfrm>
            <a:off x="5592828" y="2209800"/>
            <a:ext cx="152400" cy="838200"/>
          </a:xfrm>
          <a:prstGeom prst="rightBrace">
            <a:avLst>
              <a:gd name="adj1" fmla="val 375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" name="Oval 41">
            <a:extLst>
              <a:ext uri="{FF2B5EF4-FFF2-40B4-BE49-F238E27FC236}">
                <a16:creationId xmlns:a16="http://schemas.microsoft.com/office/drawing/2014/main" id="{01DBEA89-DA28-4776-A45C-7A8AF3D36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028" y="2362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35" name="Oval 43">
            <a:extLst>
              <a:ext uri="{FF2B5EF4-FFF2-40B4-BE49-F238E27FC236}">
                <a16:creationId xmlns:a16="http://schemas.microsoft.com/office/drawing/2014/main" id="{51F2CEB4-DD1D-466A-B04A-E6C682482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028" y="3276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2</a:t>
            </a:r>
          </a:p>
        </p:txBody>
      </p:sp>
      <p:sp>
        <p:nvSpPr>
          <p:cNvPr id="36" name="Oval 44">
            <a:extLst>
              <a:ext uri="{FF2B5EF4-FFF2-40B4-BE49-F238E27FC236}">
                <a16:creationId xmlns:a16="http://schemas.microsoft.com/office/drawing/2014/main" id="{BFBFE215-9A17-4C40-BFA2-8A11A53D0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028" y="399732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0641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E7CB19-4720-4BF5-962B-2D8210748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76200"/>
            <a:ext cx="8493125" cy="838200"/>
          </a:xfrm>
        </p:spPr>
        <p:txBody>
          <a:bodyPr/>
          <a:lstStyle/>
          <a:p>
            <a:r>
              <a:rPr lang="el-GR"/>
              <a:t>Βασικές </a:t>
            </a:r>
            <a:r>
              <a:rPr lang="el-GR" err="1"/>
              <a:t>Διεπαφές</a:t>
            </a:r>
            <a:r>
              <a:rPr lang="el-GR"/>
              <a:t> – Κλάσεις</a:t>
            </a:r>
            <a:r>
              <a:rPr lang="en-US"/>
              <a:t> </a:t>
            </a:r>
            <a:r>
              <a:rPr lang="en-US" sz="2800"/>
              <a:t>(1/2)</a:t>
            </a:r>
            <a:r>
              <a:rPr lang="el-GR" sz="2800"/>
              <a:t> 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F02B06-A0E6-4578-AE5D-BA3953218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5772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Το πρωτόκολλο </a:t>
            </a:r>
            <a:r>
              <a:rPr lang="en-US" sz="1800" dirty="0"/>
              <a:t>JDBC</a:t>
            </a:r>
            <a:r>
              <a:rPr lang="el-GR" sz="1800" dirty="0"/>
              <a:t>,</a:t>
            </a:r>
            <a:r>
              <a:rPr lang="en-US" sz="1800" dirty="0"/>
              <a:t> </a:t>
            </a:r>
            <a:r>
              <a:rPr lang="el-GR" sz="1800" dirty="0"/>
              <a:t>που παρέχει η </a:t>
            </a:r>
            <a:r>
              <a:rPr lang="en-US" sz="1800" dirty="0"/>
              <a:t>Java</a:t>
            </a:r>
            <a:r>
              <a:rPr lang="el-GR" sz="1800" dirty="0"/>
              <a:t>,</a:t>
            </a:r>
            <a:r>
              <a:rPr lang="en-US" sz="1800" dirty="0"/>
              <a:t> </a:t>
            </a:r>
            <a:r>
              <a:rPr lang="el-GR" sz="1800" dirty="0"/>
              <a:t>ορίζει ένα σύνολο </a:t>
            </a:r>
            <a:r>
              <a:rPr lang="el-GR" sz="1800" dirty="0" err="1"/>
              <a:t>διεπαφών</a:t>
            </a:r>
            <a:r>
              <a:rPr lang="el-GR" sz="1800" dirty="0"/>
              <a:t> </a:t>
            </a:r>
            <a:r>
              <a:rPr lang="en-US" sz="1800" dirty="0"/>
              <a:t>(API) </a:t>
            </a:r>
            <a:r>
              <a:rPr lang="el-GR" sz="1800" dirty="0"/>
              <a:t>οι οποίες επιτρέπουν την προσπέλαση πηγών δεδομένων.</a:t>
            </a: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Η υλοποίηση των </a:t>
            </a:r>
            <a:r>
              <a:rPr lang="el-GR" sz="1800" dirty="0" err="1"/>
              <a:t>διεπαφών</a:t>
            </a:r>
            <a:r>
              <a:rPr lang="el-GR" sz="1800" dirty="0"/>
              <a:t> γίνεται από τον </a:t>
            </a:r>
            <a:r>
              <a:rPr lang="el-GR" sz="1800" b="1" dirty="0"/>
              <a:t>οδηγό (</a:t>
            </a:r>
            <a:r>
              <a:rPr lang="en-US" sz="1800" b="1" dirty="0"/>
              <a:t>driver</a:t>
            </a:r>
            <a:r>
              <a:rPr lang="el-GR" sz="1800" b="1" dirty="0"/>
              <a:t>)</a:t>
            </a:r>
            <a:r>
              <a:rPr lang="en-US" sz="1800" b="1" dirty="0"/>
              <a:t> </a:t>
            </a:r>
            <a:r>
              <a:rPr lang="el-GR" sz="1800" b="1" dirty="0"/>
              <a:t>που επιλέγει ο προγραμματιστής</a:t>
            </a:r>
            <a:r>
              <a:rPr lang="el-GR" sz="1800" dirty="0"/>
              <a:t> ανάλογα με την πηγή δεδομένων που επεξεργάζεται.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dirty="0" err="1"/>
              <a:t>java.lang.Class</a:t>
            </a:r>
            <a:endParaRPr lang="el-GR" sz="1800" b="1" dirty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Μέσω της μεθόδου </a:t>
            </a:r>
            <a:r>
              <a:rPr lang="en-US" sz="1600" b="1" dirty="0" err="1"/>
              <a:t>forName</a:t>
            </a:r>
            <a:r>
              <a:rPr lang="el-GR" sz="1600" b="1" dirty="0"/>
              <a:t>(</a:t>
            </a:r>
            <a:r>
              <a:rPr lang="en-US" sz="1600" b="1" dirty="0"/>
              <a:t>String </a:t>
            </a:r>
            <a:r>
              <a:rPr lang="en-US" sz="1600" b="1" dirty="0" err="1"/>
              <a:t>className</a:t>
            </a:r>
            <a:r>
              <a:rPr lang="el-GR" sz="1600" b="1" dirty="0"/>
              <a:t>)</a:t>
            </a:r>
            <a:r>
              <a:rPr lang="en-US" sz="1600" b="1" dirty="0"/>
              <a:t> </a:t>
            </a:r>
            <a:r>
              <a:rPr lang="en-US" sz="1600" dirty="0"/>
              <a:t>“</a:t>
            </a:r>
            <a:r>
              <a:rPr lang="el-GR" sz="1600" dirty="0"/>
              <a:t>φορτώνεται</a:t>
            </a:r>
            <a:r>
              <a:rPr lang="en-US" sz="1600" dirty="0"/>
              <a:t>”</a:t>
            </a:r>
            <a:r>
              <a:rPr lang="el-GR" sz="1600" dirty="0"/>
              <a:t> ο </a:t>
            </a:r>
            <a:r>
              <a:rPr lang="en-US" sz="1600" dirty="0"/>
              <a:t>driver </a:t>
            </a:r>
            <a:r>
              <a:rPr lang="el-GR" sz="1600" dirty="0"/>
              <a:t>στην μνήμη.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dirty="0" err="1"/>
              <a:t>java.sql.DriverManager</a:t>
            </a:r>
            <a:endParaRPr lang="el-GR" sz="1800" b="1" dirty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Μέσω της μεθόδου </a:t>
            </a:r>
            <a:r>
              <a:rPr lang="en-US" sz="1600" b="1" dirty="0" err="1"/>
              <a:t>getConnection</a:t>
            </a:r>
            <a:r>
              <a:rPr lang="en-US" sz="1600" b="1" dirty="0"/>
              <a:t>(String </a:t>
            </a:r>
            <a:r>
              <a:rPr lang="en-US" sz="1600" b="1" dirty="0" err="1"/>
              <a:t>url</a:t>
            </a:r>
            <a:r>
              <a:rPr lang="en-US" sz="1600" b="1" dirty="0"/>
              <a:t>)</a:t>
            </a:r>
            <a:r>
              <a:rPr lang="el-GR" sz="1600" b="1" dirty="0"/>
              <a:t> </a:t>
            </a:r>
            <a:r>
              <a:rPr lang="el-GR" sz="1600" dirty="0"/>
              <a:t>η κλάση αυτή αναζητά τον υποδεικνυόμενο οδηγό και ακολούθως </a:t>
            </a:r>
            <a:r>
              <a:rPr lang="en-US" sz="1600" dirty="0"/>
              <a:t>“</a:t>
            </a:r>
            <a:r>
              <a:rPr lang="el-GR" sz="1600" dirty="0"/>
              <a:t>ανοίγει</a:t>
            </a:r>
            <a:r>
              <a:rPr lang="en-US" sz="1600" dirty="0"/>
              <a:t>”</a:t>
            </a:r>
            <a:r>
              <a:rPr lang="el-GR" sz="1600" dirty="0"/>
              <a:t> μια σύνδεση με την πηγή δεδομένων. 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 = 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l-GR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οδηγός:πηγή</a:t>
            </a:r>
            <a:r>
              <a:rPr lang="el-GR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δεδομένων π.χ. 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jdbc:odbc:test</a:t>
            </a:r>
            <a:r>
              <a:rPr lang="el-GR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6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74970-0604-4103-A995-2DBAC74083FD}"/>
              </a:ext>
            </a:extLst>
          </p:cNvPr>
          <p:cNvSpPr txBox="1"/>
          <p:nvPr/>
        </p:nvSpPr>
        <p:spPr>
          <a:xfrm>
            <a:off x="-762146" y="6110064"/>
            <a:ext cx="97971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buNone/>
            </a:pPr>
            <a:r>
              <a:rPr lang="en-US" sz="1800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 con = </a:t>
            </a:r>
            <a:r>
              <a:rPr lang="en-US" sz="1800" b="1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lang="en-US" sz="1800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connectionURL</a:t>
            </a:r>
            <a:r>
              <a:rPr lang="en-US" sz="1800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1800" b="1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410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E7CB19-4720-4BF5-962B-2D8210748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76200"/>
            <a:ext cx="8577261" cy="838200"/>
          </a:xfrm>
        </p:spPr>
        <p:txBody>
          <a:bodyPr/>
          <a:lstStyle/>
          <a:p>
            <a:r>
              <a:rPr lang="el-GR"/>
              <a:t>Βασικές </a:t>
            </a:r>
            <a:r>
              <a:rPr lang="el-GR" err="1"/>
              <a:t>Διεπαφές</a:t>
            </a:r>
            <a:r>
              <a:rPr lang="el-GR"/>
              <a:t> – Κλάσεις</a:t>
            </a:r>
            <a:r>
              <a:rPr lang="en-US"/>
              <a:t> </a:t>
            </a:r>
            <a:r>
              <a:rPr lang="en-US" sz="3200"/>
              <a:t>(2/2)</a:t>
            </a:r>
            <a:r>
              <a:rPr lang="el-GR" sz="3200"/>
              <a:t> 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F02B06-A0E6-4578-AE5D-BA3953218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5772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dirty="0" err="1"/>
              <a:t>java.sql.Connection</a:t>
            </a:r>
            <a:endParaRPr lang="el-GR" sz="1800" b="1" dirty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Η κλάση αυτή υλοποιεί την επικοινωνία με την πηγή δεδομένων.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Επιπλέον</a:t>
            </a:r>
            <a:r>
              <a:rPr lang="en-US" sz="1600" dirty="0"/>
              <a:t>,</a:t>
            </a:r>
            <a:r>
              <a:rPr lang="el-GR" sz="1600" dirty="0"/>
              <a:t> μέσω της μεθόδου </a:t>
            </a:r>
            <a:r>
              <a:rPr lang="en-US" sz="1600" b="1" dirty="0" err="1"/>
              <a:t>createStatement</a:t>
            </a:r>
            <a:r>
              <a:rPr lang="en-US" sz="1600" b="1" dirty="0"/>
              <a:t>() </a:t>
            </a:r>
            <a:r>
              <a:rPr lang="el-GR" sz="1600" dirty="0"/>
              <a:t>επιστρέφει ένα αντικείμενο </a:t>
            </a:r>
            <a:r>
              <a:rPr lang="en-US" sz="1600" dirty="0"/>
              <a:t>Statement </a:t>
            </a:r>
            <a:r>
              <a:rPr lang="el-GR" sz="1600" dirty="0"/>
              <a:t>που είναι και η βασική </a:t>
            </a:r>
            <a:r>
              <a:rPr lang="el-GR" sz="1600" dirty="0" err="1"/>
              <a:t>διεπαφή</a:t>
            </a:r>
            <a:r>
              <a:rPr lang="el-GR" sz="1600" dirty="0"/>
              <a:t> εκτέλεσης επερωτήσεων στην δεδομένη πηγή.</a:t>
            </a:r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con.createStatement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dirty="0" err="1"/>
              <a:t>java.sql.Statement</a:t>
            </a:r>
            <a:endParaRPr lang="el-GR" sz="1800" b="1" dirty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Η κλάση αυτή μέσω της μεθόδου </a:t>
            </a:r>
            <a:r>
              <a:rPr lang="en-US" sz="1600" b="1" dirty="0" err="1"/>
              <a:t>execureQuery</a:t>
            </a:r>
            <a:r>
              <a:rPr lang="en-US" sz="1600" b="1" dirty="0"/>
              <a:t>(String </a:t>
            </a:r>
            <a:r>
              <a:rPr lang="en-US" sz="1600" b="1" dirty="0" err="1"/>
              <a:t>sql</a:t>
            </a:r>
            <a:r>
              <a:rPr lang="en-US" sz="1600" b="1" dirty="0"/>
              <a:t>) </a:t>
            </a:r>
            <a:r>
              <a:rPr lang="el-GR" sz="1600" dirty="0"/>
              <a:t>εκτελεί μια επερώτηση στα δεδομένα.</a:t>
            </a:r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en-US" sz="16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sz="16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st.executeQuery</a:t>
            </a:r>
            <a:r>
              <a:rPr lang="en-US" sz="16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(query);</a:t>
            </a:r>
          </a:p>
          <a:p>
            <a:r>
              <a:rPr lang="en-US" sz="1800" b="1" dirty="0" err="1"/>
              <a:t>java.sql.ResultSet</a:t>
            </a:r>
            <a:endParaRPr lang="el-GR" sz="1800" b="1" dirty="0"/>
          </a:p>
          <a:p>
            <a:pPr lvl="1"/>
            <a:r>
              <a:rPr lang="el-GR" sz="1600" dirty="0"/>
              <a:t>Το αποτέλεσμα της επερώτησης σε μορφή πίνακα. Μπορούμε να προσπελάσουμε τα δεδομένα είτε απόλυτα (π.χ. </a:t>
            </a:r>
            <a:r>
              <a:rPr lang="en-US" sz="1600" dirty="0" err="1"/>
              <a:t>getInt</a:t>
            </a:r>
            <a:r>
              <a:rPr lang="el-GR" sz="1600" dirty="0"/>
              <a:t>(</a:t>
            </a:r>
            <a:r>
              <a:rPr lang="en-US" sz="1600" dirty="0" err="1"/>
              <a:t>i</a:t>
            </a:r>
            <a:r>
              <a:rPr lang="el-GR" sz="1600" dirty="0"/>
              <a:t>))</a:t>
            </a:r>
            <a:r>
              <a:rPr lang="en-US" sz="1600" dirty="0"/>
              <a:t> </a:t>
            </a:r>
            <a:r>
              <a:rPr lang="el-GR" sz="1600" dirty="0"/>
              <a:t>είτε με βάση το όνομα της στήλης που ανήκουν.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7CC674-D3A8-4681-A73B-B2174C1E77FA}"/>
              </a:ext>
            </a:extLst>
          </p:cNvPr>
          <p:cNvSpPr txBox="1"/>
          <p:nvPr/>
        </p:nvSpPr>
        <p:spPr>
          <a:xfrm>
            <a:off x="-1219200" y="5965559"/>
            <a:ext cx="10210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buNone/>
            </a:pP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rs.next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lang="en-US" sz="1400" b="1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l-GR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s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rs.getString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(“NameOfRow1”);</a:t>
            </a:r>
            <a:endParaRPr lang="el-GR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None/>
            </a:pPr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NameOfRow</a:t>
            </a:r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”);}</a:t>
            </a:r>
          </a:p>
        </p:txBody>
      </p:sp>
    </p:spTree>
    <p:extLst>
      <p:ext uri="{BB962C8B-B14F-4D97-AF65-F5344CB8AC3E}">
        <p14:creationId xmlns:p14="http://schemas.microsoft.com/office/powerpoint/2010/main" val="462473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7EBC56-9387-497A-8957-E23BE7CFF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/>
              <a:t>Παράδειγμα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7EBEB7-09AC-4BE8-9198-04D417F7A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19113" y="1780740"/>
            <a:ext cx="9296400" cy="4819999"/>
          </a:xfrm>
        </p:spPr>
        <p:txBody>
          <a:bodyPr/>
          <a:lstStyle/>
          <a:p>
            <a:pPr lvl="2">
              <a:buNone/>
            </a:pP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connectionURL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jdbc:odbc:test</a:t>
            </a:r>
            <a:r>
              <a:rPr lang="el-GR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8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None/>
            </a:pPr>
            <a:r>
              <a:rPr lang="en-US" sz="1800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 con = </a:t>
            </a:r>
            <a:r>
              <a:rPr lang="en-US" sz="1800" b="1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lang="en-US" sz="1800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connectionURL</a:t>
            </a:r>
            <a:r>
              <a:rPr lang="en-US" sz="1800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1800" b="1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None/>
            </a:pP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con.createStatement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>
              <a:buNone/>
            </a:pPr>
            <a:r>
              <a:rPr lang="en-US" sz="1800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en-US" sz="18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sz="18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st.executeQuery</a:t>
            </a:r>
            <a:r>
              <a:rPr lang="en-US" sz="1800" b="1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(query);</a:t>
            </a:r>
          </a:p>
          <a:p>
            <a:pPr lvl="2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rs.next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pPr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s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rs.getString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(“NameOfRow1”);</a:t>
            </a:r>
          </a:p>
          <a:p>
            <a:pPr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int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NameOfRow</a:t>
            </a:r>
            <a:r>
              <a:rPr lang="el-G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pPr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l-GR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B54FA42-8A08-40F8-8A96-55E4E54F5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664281"/>
            <a:ext cx="23764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l-GR" sz="1600" i="1"/>
          </a:p>
          <a:p>
            <a:pPr algn="ctr"/>
            <a:r>
              <a:rPr lang="el-GR" sz="1600" i="1">
                <a:solidFill>
                  <a:srgbClr val="FFC000"/>
                </a:solidFill>
              </a:rPr>
              <a:t>Εκτέλεση ερώτησης</a:t>
            </a:r>
          </a:p>
          <a:p>
            <a:pPr algn="ctr"/>
            <a:r>
              <a:rPr lang="el-GR" sz="1600" i="1">
                <a:solidFill>
                  <a:srgbClr val="FF0000"/>
                </a:solidFill>
              </a:rPr>
              <a:t>Επόμενη σειρά (αν υπάρχει)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C0615C40-74FE-4C55-94A6-2C0F38719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352201"/>
            <a:ext cx="237648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 i="1">
                <a:solidFill>
                  <a:srgbClr val="0066FF"/>
                </a:solidFill>
              </a:rPr>
              <a:t>Δημιουργία σύνδεσης</a:t>
            </a:r>
            <a:endParaRPr lang="en-US" sz="1600" i="1">
              <a:solidFill>
                <a:srgbClr val="0066FF"/>
              </a:solidFill>
            </a:endParaRPr>
          </a:p>
          <a:p>
            <a:pPr algn="ctr"/>
            <a:endParaRPr lang="en-US" sz="1600" i="1"/>
          </a:p>
          <a:p>
            <a:pPr algn="ctr"/>
            <a:endParaRPr lang="en-US" sz="1600" i="1"/>
          </a:p>
          <a:p>
            <a:pPr algn="ctr"/>
            <a:endParaRPr lang="el-GR" sz="1600" i="1"/>
          </a:p>
          <a:p>
            <a:pPr algn="ctr"/>
            <a:r>
              <a:rPr lang="el-GR" sz="1600" i="1">
                <a:solidFill>
                  <a:srgbClr val="00B050"/>
                </a:solidFill>
              </a:rPr>
              <a:t>Αρχικοποίηση δομής επερωτήσεων</a:t>
            </a:r>
          </a:p>
          <a:p>
            <a:pPr algn="ctr"/>
            <a:endParaRPr lang="el-GR" sz="1600" i="1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1D81521B-D4E8-43C6-BD03-FC7288C2DF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1600200"/>
            <a:ext cx="914400" cy="3957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CDBF8BE7-B476-4EDC-BAC7-B863E2E0C7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76900" y="2664281"/>
            <a:ext cx="876300" cy="323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CD3B84E2-1B6A-49CB-B28D-0ECD8A5008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71336" y="2921905"/>
            <a:ext cx="876300" cy="1228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EA3615C2-5884-41D8-AAD5-74D98C09C8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5200" y="3250485"/>
            <a:ext cx="3181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A09D6281-2234-410F-8F97-360793AE99EE}"/>
              </a:ext>
            </a:extLst>
          </p:cNvPr>
          <p:cNvSpPr/>
          <p:nvPr/>
        </p:nvSpPr>
        <p:spPr>
          <a:xfrm>
            <a:off x="76200" y="54864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/>
              <a:t>Περισσότερες λεπτομέρειες</a:t>
            </a:r>
            <a:r>
              <a:rPr lang="en-US"/>
              <a:t> </a:t>
            </a:r>
            <a:r>
              <a:rPr lang="el-GR"/>
              <a:t>στο </a:t>
            </a:r>
            <a:r>
              <a:rPr lang="en-US"/>
              <a:t>Javadoc</a:t>
            </a:r>
          </a:p>
          <a:p>
            <a:r>
              <a:rPr lang="en-US">
                <a:hlinkClick r:id="rId2"/>
              </a:rPr>
              <a:t>https://docs.oracle.com/javase/tutorial/jdbc/index.html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5285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235644-26DE-4474-A492-B9B88853A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H </a:t>
            </a:r>
            <a:r>
              <a:rPr lang="el-GR" sz="2800"/>
              <a:t>μέθοδος </a:t>
            </a:r>
            <a:r>
              <a:rPr lang="en-US" sz="2800" err="1"/>
              <a:t>DriverManager.getConnection</a:t>
            </a:r>
            <a:endParaRPr lang="el-GR" sz="280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3B9C015-12AD-44C1-B132-237164BD1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188990"/>
            <a:ext cx="709681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Connection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getConnection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connectionProps.put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this.userName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connectionProps.put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this.password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this.dbms.equals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")) {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:" +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"://" +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this.serverName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":" +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this.portNumber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"/",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this.dbms.equals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derby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")) {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:" +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":" +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this.dbName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Connected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database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5BA57EBA-98D6-4D36-BA78-597BB655F453}"/>
              </a:ext>
            </a:extLst>
          </p:cNvPr>
          <p:cNvSpPr/>
          <p:nvPr/>
        </p:nvSpPr>
        <p:spPr>
          <a:xfrm>
            <a:off x="228600" y="6462675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>
                <a:hlinkClick r:id="rId2"/>
              </a:rPr>
              <a:t>https://docs.oracle.com/javase/tutorial/jdbc/basics/connecting.html</a:t>
            </a:r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4040166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0403E5-5CF4-46C6-9DB7-D0B22D50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l-GR" altLang="el-GR" sz="32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3200" b="1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Connector</a:t>
            </a:r>
            <a:r>
              <a:rPr lang="el-GR" altLang="el-GR" sz="32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/J </a:t>
            </a:r>
            <a:r>
              <a:rPr lang="el-GR" altLang="el-GR" sz="3200" b="1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32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URL</a:t>
            </a:r>
            <a:endParaRPr lang="el-GR" sz="320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03EA45-498C-4513-B5C7-9A314DC39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306393"/>
          </a:xfrm>
        </p:spPr>
        <p:txBody>
          <a:bodyPr/>
          <a:lstStyle/>
          <a:p>
            <a:pPr marL="0" lvl="0" indent="0">
              <a:spcBef>
                <a:spcPct val="0"/>
              </a:spcBef>
              <a:buClrTx/>
              <a:buNone/>
            </a:pPr>
            <a:r>
              <a:rPr lang="el-GR" altLang="el-GR" sz="240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jdbc:mysql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://[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][,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failoverhost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...] </a:t>
            </a:r>
            <a:endParaRPr lang="en-US" altLang="el-GR" sz="2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[: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]/[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database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endParaRPr lang="en-US" altLang="el-GR" sz="2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l-GR" altLang="el-GR" sz="24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propertyName1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][=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propertyValue1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endParaRPr lang="en-US" altLang="el-GR" sz="2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l-GR" altLang="el-GR" sz="24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propertyName2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][=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propertyValue2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]... </a:t>
            </a:r>
            <a:endParaRPr lang="el-GR" altLang="el-GR" sz="1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FontTx/>
              <a:buChar char="•"/>
            </a:pPr>
            <a:endParaRPr lang="en-US" altLang="el-GR" sz="2400" i="1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host</a:t>
            </a:r>
            <a:r>
              <a:rPr lang="el-GR" altLang="el-GR" sz="2400" b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:</a:t>
            </a: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port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hosting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18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default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8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en-US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host</a:t>
            </a:r>
            <a:r>
              <a:rPr lang="en-US" altLang="el-GR" sz="18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l-GR" sz="2000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port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127.0.0.1</a:t>
            </a:r>
            <a:r>
              <a:rPr lang="en-US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3306</a:t>
            </a: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el-GR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failover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a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standby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Connector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/J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failover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propertyName</a:t>
            </a:r>
            <a:r>
              <a:rPr lang="el-GR" altLang="el-GR" sz="2400" b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=</a:t>
            </a: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propertyValue</a:t>
            </a:r>
            <a:r>
              <a:rPr lang="el-GR" altLang="el-GR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l-GR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προαιρετική λίστα με ιδιότητες </a:t>
            </a:r>
            <a:endParaRPr lang="el-GR" altLang="el-GR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9381D2D-F7B6-4912-A342-183D2F8B1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483328"/>
            <a:ext cx="73757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jdbc:derby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:[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subsubprotocol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[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databaseName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[;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</p:txBody>
      </p:sp>
    </p:spTree>
    <p:extLst>
      <p:ext uri="{BB962C8B-B14F-4D97-AF65-F5344CB8AC3E}">
        <p14:creationId xmlns:p14="http://schemas.microsoft.com/office/powerpoint/2010/main" val="747935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0B0F99-F397-4EF6-817D-48E58B5E7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/>
              <a:t>Retrieving from Result Sets</a:t>
            </a:r>
            <a:endParaRPr lang="el-GR" sz="280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DB06A8D-E8F1-4BEE-8581-053321D75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49" y="1417022"/>
            <a:ext cx="8641918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viewTable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(Connection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query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COF_NAME, SUP_ID, PRICE, " + </a:t>
            </a:r>
            <a:endParaRPr kumimoji="0" lang="en-US" altLang="el-GR" sz="12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"SALES, TOTAL " + "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" +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dbName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".COFFEES"; </a:t>
            </a:r>
            <a:endParaRPr kumimoji="0" lang="en-US" altLang="el-GR" sz="12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l-GR" sz="1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con.createStatement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kumimoji="0" lang="en-US" altLang="el-GR" sz="1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stmt.executeQuery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query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kumimoji="0" lang="en-US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l-GR" sz="12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1200" b="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Initially, the cursor is positioned before the first row</a:t>
            </a:r>
            <a:endParaRPr kumimoji="0" lang="en-US" altLang="el-GR" sz="1200" b="1" i="1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rs.next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COF_NAME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SUP_ID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 )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JDBCTutorialUtilities.printSQLException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stmt.close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F035EA2C-B361-4009-AAD7-51B535ED0118}"/>
              </a:ext>
            </a:extLst>
          </p:cNvPr>
          <p:cNvSpPr/>
          <p:nvPr/>
        </p:nvSpPr>
        <p:spPr>
          <a:xfrm>
            <a:off x="514848" y="6458634"/>
            <a:ext cx="9924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>
                <a:hlinkClick r:id="rId2"/>
              </a:rPr>
              <a:t>https://docs.oracle.com/javase/tutorial/jdbc/basics/retrieving.html</a:t>
            </a:r>
            <a:endParaRPr lang="el-GR" sz="120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99832DD-A2D8-4DCF-B80E-BB1D03DB9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562600"/>
            <a:ext cx="4620176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You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cannot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update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default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Monaco"/>
              </a:rPr>
              <a:t>ResultSet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object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and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you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can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only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move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its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cursor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forward</a:t>
            </a:r>
            <a:r>
              <a:rPr kumimoji="0" lang="el-GR" altLang="el-GR" sz="6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l-GR" sz="6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next(), previous()</a:t>
            </a:r>
            <a:r>
              <a:rPr lang="en-US" altLang="el-GR" sz="1100" b="1" i="1"/>
              <a:t>, 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first(), last(), </a:t>
            </a:r>
            <a:r>
              <a:rPr kumimoji="0" lang="en-US" altLang="el-GR" sz="1100" b="1" i="1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beforeFirst</a:t>
            </a:r>
            <a:r>
              <a:rPr lang="en-US" altLang="el-GR" sz="1100" b="1" i="1"/>
              <a:t>()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altLang="el-GR" sz="1100" b="1" i="1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afterLast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(),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relative(int rows),</a:t>
            </a:r>
            <a:r>
              <a:rPr kumimoji="0" lang="el-GR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absolute(int row)</a:t>
            </a:r>
            <a:endParaRPr kumimoji="0" lang="el-GR" altLang="el-GR" sz="1100" b="1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1080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Τι είναι πηγή δεδομένων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2400"/>
              <a:t>Πηγή δεδομένων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Κάποιο αρχείο που περιέχει ένα σύνολο πληροφοριών</a:t>
            </a:r>
            <a:endParaRPr lang="en-US" sz="180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l-GR" sz="1500"/>
              <a:t>στον υπολογιστή μας ή </a:t>
            </a:r>
            <a:endParaRPr lang="en-US" sz="150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l-GR" sz="1500"/>
              <a:t>σε κάποιο άλλο μηχάνημα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Οι πηγές δεδομένων είναι συνήθως δομημένες με βάση πίνακες οι οποίοι σχετίζονται μεταξύ τους.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2400"/>
              <a:t>Χαρακτηριστικά πηγών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Μόνιμη αποθήκευση των δεδομένων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Προσπέλαση από απομακρυσμένους υπολογιστές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Αποδοτική διαδικασία ανάκτησης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110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l-GR" sz="240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CBF9E631-D896-4D67-AC10-B555BB3ED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424" y="4315112"/>
            <a:ext cx="4537075" cy="218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918AE01C-CFA4-40E5-B352-D2CC03B1A0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6200" y="1324690"/>
            <a:ext cx="9067800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chemeClr val="tx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insertRow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createStatement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ResultSet.TYPE_SCROLL_SENSITIVE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ResultSet.CONCUR_UPDATABLE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executeQuery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"SELECT * FROM 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".COFFEES");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moveToInsertRow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</a:t>
            </a:r>
            <a:r>
              <a:rPr kumimoji="0" lang="el-GR" altLang="el-GR" sz="120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Βοηθητική μνήμη </a:t>
            </a:r>
            <a:r>
              <a:rPr lang="en-US" altLang="el-GR" sz="1200" i="1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InsertRow</a:t>
            </a:r>
            <a:r>
              <a:rPr lang="en-US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για</a:t>
            </a:r>
            <a:r>
              <a:rPr lang="en-US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προσωρινή </a:t>
            </a:r>
            <a:endParaRPr kumimoji="0" lang="en-US" altLang="el-GR" sz="120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("COF_NAME",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el-GR" altLang="el-GR" sz="1200" b="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αποθήκευση της γραμμής</a:t>
            </a:r>
            <a:endParaRPr kumimoji="0" lang="en-US" altLang="el-GR" sz="1200" b="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("SUP_ID",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("PRICE",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("SALES",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("TOTAL",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insertRow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  </a:t>
            </a:r>
            <a:r>
              <a:rPr kumimoji="0" lang="el-GR" altLang="el-GR" sz="120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Εισαγωγή στη Β.Δ.</a:t>
            </a:r>
            <a:endParaRPr kumimoji="0" lang="en-US" altLang="el-GR" sz="120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uprs.beforeFirst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</a:t>
            </a:r>
            <a:r>
              <a:rPr kumimoji="0" lang="el-GR" altLang="el-GR" sz="120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Μετακίνηση </a:t>
            </a:r>
            <a:r>
              <a:rPr lang="en-US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πριν την 1</a:t>
            </a:r>
            <a:r>
              <a:rPr lang="el-GR" altLang="el-GR" sz="1200" i="1" baseline="300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η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γραμμή</a:t>
            </a:r>
            <a:endParaRPr kumimoji="0" lang="en-US" altLang="el-GR" sz="120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</a:t>
            </a:r>
            <a:r>
              <a:rPr kumimoji="0" lang="el-GR" altLang="el-GR" sz="1200" b="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για να είναι έτοιμο προς χρήση</a:t>
            </a:r>
            <a:endParaRPr kumimoji="0" lang="en-US" altLang="el-GR" sz="1200" b="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 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JDBCTutorialUtilities.printSQLException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stmt.close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US" altLang="el-GR" sz="12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DF9E596-4DC0-4BAC-88F3-42D525EB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/>
              <a:t>Inserting Rows in </a:t>
            </a:r>
            <a:r>
              <a:rPr lang="en-US" sz="2800" b="1" err="1"/>
              <a:t>ResultSet</a:t>
            </a:r>
            <a:r>
              <a:rPr lang="en-US" sz="2800" b="1"/>
              <a:t> Objects</a:t>
            </a:r>
            <a:endParaRPr lang="el-GR" sz="280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2394876-04A5-4056-B2C8-83671B117A6D}"/>
              </a:ext>
            </a:extLst>
          </p:cNvPr>
          <p:cNvSpPr/>
          <p:nvPr/>
        </p:nvSpPr>
        <p:spPr>
          <a:xfrm>
            <a:off x="514848" y="6458634"/>
            <a:ext cx="9924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>
                <a:hlinkClick r:id="rId3"/>
              </a:rPr>
              <a:t>https://docs.oracle.com/javase/tutorial/jdbc/basics/retrieving.html</a:t>
            </a:r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42966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8EF394-6D2F-429B-8368-87B6C77E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/>
                <a:cs typeface="ＭＳ Ｐゴシック"/>
              </a:rPr>
              <a:t>JDBC </a:t>
            </a:r>
            <a:r>
              <a:rPr lang="el-GR" sz="4000">
                <a:ea typeface="ＭＳ Ｐゴシック"/>
                <a:cs typeface="ＭＳ Ｐゴシック"/>
              </a:rPr>
              <a:t>και υλοποίηση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FB45AD-079F-4533-8EAF-CE91847AC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8058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>
                <a:ea typeface="ＭＳ Ｐゴシック"/>
                <a:cs typeface="ＭＳ Ｐゴシック"/>
              </a:rPr>
              <a:t>Θα χρησιμοποιηθεί η βάση δεδομένων </a:t>
            </a:r>
            <a:r>
              <a:rPr lang="en-US" sz="2000">
                <a:ea typeface="ＭＳ Ｐゴシック"/>
                <a:cs typeface="ＭＳ Ｐゴシック"/>
              </a:rPr>
              <a:t>MySQL (free &amp; open source)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>
                <a:ea typeface="ＭＳ Ｐゴシック"/>
                <a:cs typeface="ＭＳ Ｐゴシック"/>
                <a:hlinkClick r:id="rId2"/>
              </a:rPr>
              <a:t>http://www.mysql.com</a:t>
            </a:r>
            <a:r>
              <a:rPr lang="en-US" sz="2000">
                <a:ea typeface="ＭＳ Ｐゴシック"/>
                <a:cs typeface="ＭＳ Ｐゴシック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>
                <a:ea typeface="ＭＳ Ｐゴシック"/>
                <a:cs typeface="ＭＳ Ｐゴシック"/>
                <a:hlinkClick r:id="rId3"/>
              </a:rPr>
              <a:t>http://www.mysql.com/downloads/mysql/</a:t>
            </a:r>
            <a:endParaRPr lang="en-US" sz="2000">
              <a:ea typeface="ＭＳ Ｐゴシック"/>
              <a:cs typeface="ＭＳ Ｐゴシック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n-US" sz="2000"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buNone/>
            </a:pPr>
            <a:r>
              <a:rPr lang="en-GB" sz="1600" b="1">
                <a:ea typeface="ＭＳ Ｐゴシック"/>
                <a:cs typeface="ＭＳ Ｐゴシック"/>
              </a:rPr>
              <a:t>MySQL Reference Manual &amp; Tutorial</a:t>
            </a:r>
          </a:p>
          <a:p>
            <a:pPr>
              <a:lnSpc>
                <a:spcPct val="80000"/>
              </a:lnSpc>
              <a:buNone/>
            </a:pPr>
            <a:r>
              <a:rPr lang="en-US" sz="2000">
                <a:hlinkClick r:id="rId4"/>
              </a:rPr>
              <a:t>https://dev.mysql.com/doc/</a:t>
            </a:r>
            <a:endParaRPr lang="en-US" sz="2000"/>
          </a:p>
          <a:p>
            <a:pPr>
              <a:lnSpc>
                <a:spcPct val="80000"/>
              </a:lnSpc>
              <a:buNone/>
            </a:pPr>
            <a:endParaRPr lang="en-GB" sz="2000" u="sng">
              <a:ea typeface="ＭＳ Ｐゴシック"/>
              <a:cs typeface="ＭＳ Ｐゴシック"/>
              <a:hlinkClick r:id="rId5"/>
            </a:endParaRPr>
          </a:p>
          <a:p>
            <a:pPr>
              <a:lnSpc>
                <a:spcPct val="80000"/>
              </a:lnSpc>
              <a:buNone/>
            </a:pPr>
            <a:endParaRPr lang="en-GB" sz="1600" b="1"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buNone/>
            </a:pPr>
            <a:r>
              <a:rPr lang="en-GB" sz="1600" b="1">
                <a:ea typeface="ＭＳ Ｐゴシック"/>
                <a:cs typeface="ＭＳ Ｐゴシック"/>
              </a:rPr>
              <a:t>JDBC Driver for MySQL (Connector/J)</a:t>
            </a:r>
            <a:endParaRPr lang="en-GB" sz="1600" b="1">
              <a:ea typeface="ＭＳ Ｐゴシック"/>
              <a:cs typeface="ＭＳ Ｐゴシック"/>
              <a:hlinkClick r:id="rId5"/>
            </a:endParaRPr>
          </a:p>
          <a:p>
            <a:pPr>
              <a:lnSpc>
                <a:spcPct val="80000"/>
              </a:lnSpc>
              <a:buNone/>
            </a:pPr>
            <a:r>
              <a:rPr lang="en-GB" sz="2000" u="sng">
                <a:ea typeface="ＭＳ Ｐゴシック"/>
                <a:cs typeface="ＭＳ Ｐゴシック"/>
                <a:hlinkClick r:id="rId5"/>
              </a:rPr>
              <a:t>http://www.mysql.com/products/connector</a:t>
            </a:r>
            <a:r>
              <a:rPr lang="en-GB" sz="2000" u="sng">
                <a:ea typeface="ＭＳ Ｐゴシック"/>
                <a:cs typeface="ＭＳ Ｐゴシック"/>
              </a:rPr>
              <a:t> </a:t>
            </a:r>
          </a:p>
          <a:p>
            <a:pPr>
              <a:lnSpc>
                <a:spcPct val="80000"/>
              </a:lnSpc>
              <a:buNone/>
            </a:pPr>
            <a:endParaRPr lang="en-GB" sz="2000" u="sng"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buNone/>
            </a:pPr>
            <a:endParaRPr lang="en-US" sz="2000">
              <a:hlinkClick r:id="rId6"/>
            </a:endParaRPr>
          </a:p>
          <a:p>
            <a:pPr>
              <a:lnSpc>
                <a:spcPct val="80000"/>
              </a:lnSpc>
              <a:buNone/>
            </a:pPr>
            <a:r>
              <a:rPr lang="en-GB" sz="2000" b="1">
                <a:ea typeface="ＭＳ Ｐゴシック"/>
                <a:cs typeface="ＭＳ Ｐゴシック"/>
              </a:rPr>
              <a:t>JDBC tutorial </a:t>
            </a:r>
            <a:endParaRPr lang="en-US" sz="2000">
              <a:hlinkClick r:id="rId6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>
                <a:hlinkClick r:id="rId6"/>
              </a:rPr>
              <a:t>https://docs.oracle.com/javase/tutorial/jdbc/index.html</a:t>
            </a:r>
            <a:endParaRPr lang="el-GR" sz="2000"/>
          </a:p>
          <a:p>
            <a:pPr>
              <a:lnSpc>
                <a:spcPct val="80000"/>
              </a:lnSpc>
              <a:buNone/>
            </a:pPr>
            <a:endParaRPr lang="en-US" sz="2000">
              <a:ea typeface="ＭＳ Ｐゴシック"/>
              <a:cs typeface="ＭＳ Ｐゴシック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4090755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80D325-5778-4CE8-9D7A-245C84EA9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Heatmaps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69B8EE-CA2F-4389-BFF1-162B8EBD1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http://rterp.github.io/GMapsFX/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>
                <a:hlinkClick r:id="rId3"/>
              </a:rPr>
              <a:t>http://www.javaheatmap.com/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Search: Java heatmap 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238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4" y="76200"/>
            <a:ext cx="8340725" cy="838200"/>
          </a:xfrm>
        </p:spPr>
        <p:txBody>
          <a:bodyPr/>
          <a:lstStyle/>
          <a:p>
            <a:r>
              <a:rPr lang="el-GR" sz="3600"/>
              <a:t>Παραδείγματα πηγών δεδομένων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246807"/>
            <a:ext cx="86534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Παραδείγματα πηγών δεδομένων</a:t>
            </a:r>
            <a:r>
              <a:rPr lang="en-US" sz="2000"/>
              <a:t> </a:t>
            </a:r>
            <a:r>
              <a:rPr lang="el-GR" sz="2000"/>
              <a:t>τύπου αρχείου</a:t>
            </a:r>
            <a:endParaRPr lang="en-US" sz="20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/>
              <a:t>Excel, Google sheet</a:t>
            </a:r>
            <a:endParaRPr lang="el-GR" sz="180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Βάσεις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Είναι μια συλλογή από </a:t>
            </a:r>
            <a:r>
              <a:rPr lang="el-GR" sz="1800" err="1"/>
              <a:t>συσχετιζόμενα</a:t>
            </a:r>
            <a:r>
              <a:rPr lang="el-GR" sz="1800"/>
              <a:t> δεδομένα. </a:t>
            </a:r>
            <a:endParaRPr lang="en-US" sz="180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500"/>
              <a:t>Με τον όρο δεδομένα εννοούμε γνωστά γεγονότα που μπορούν να καταγραφούν και που έχουν κάποια υπονοούμενη σημασία.</a:t>
            </a:r>
            <a:endParaRPr lang="en-US" sz="15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Ειδικότερα: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Μια βάση δεδομένων αναπαριστά κάποια άποψη του πραγματικού κόσμου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Είναι μια λογικά συνεκτική συλλογή δεδομένων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Υπάρχει για κάποιο σκοπό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Παραδείγματα βάσεων δεδομένων</a:t>
            </a:r>
            <a:endParaRPr lang="en-US" sz="20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/>
              <a:t>Oracle, MySQL, </a:t>
            </a:r>
            <a:r>
              <a:rPr lang="en-IE" sz="1800"/>
              <a:t>Postgres, </a:t>
            </a:r>
            <a:r>
              <a:rPr lang="en-US" sz="1800"/>
              <a:t>Access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</a:t>
            </a:fld>
            <a:endParaRPr lang="el-GR"/>
          </a:p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973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056D5D-D962-466E-BB8C-9635C461F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graphicFrame>
        <p:nvGraphicFramePr>
          <p:cNvPr id="4" name="Group 67">
            <a:extLst>
              <a:ext uri="{FF2B5EF4-FFF2-40B4-BE49-F238E27FC236}">
                <a16:creationId xmlns:a16="http://schemas.microsoft.com/office/drawing/2014/main" id="{B4503BCB-1F48-438D-95BC-0D1EEBE5977F}"/>
              </a:ext>
            </a:extLst>
          </p:cNvPr>
          <p:cNvGraphicFramePr>
            <a:graphicFrameLocks/>
          </p:cNvGraphicFramePr>
          <p:nvPr/>
        </p:nvGraphicFramePr>
        <p:xfrm>
          <a:off x="574675" y="2790825"/>
          <a:ext cx="3810000" cy="6400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Αρ. Μητρώου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Επώνυμο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Παναγής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Μαγδαληνός</a:t>
                      </a:r>
                      <a:endParaRPr kumimoji="0" lang="el-G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 Box 38">
            <a:extLst>
              <a:ext uri="{FF2B5EF4-FFF2-40B4-BE49-F238E27FC236}">
                <a16:creationId xmlns:a16="http://schemas.microsoft.com/office/drawing/2014/main" id="{FB5C5346-0FF4-4C41-B7F4-66C3DAB1E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14600"/>
            <a:ext cx="927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Φοιτητές</a:t>
            </a:r>
          </a:p>
        </p:txBody>
      </p:sp>
      <p:graphicFrame>
        <p:nvGraphicFramePr>
          <p:cNvPr id="6" name="Group 66">
            <a:extLst>
              <a:ext uri="{FF2B5EF4-FFF2-40B4-BE49-F238E27FC236}">
                <a16:creationId xmlns:a16="http://schemas.microsoft.com/office/drawing/2014/main" id="{5E74D112-BDCE-4143-9985-C182EAF6DDEC}"/>
              </a:ext>
            </a:extLst>
          </p:cNvPr>
          <p:cNvGraphicFramePr>
            <a:graphicFrameLocks noGrp="1"/>
          </p:cNvGraphicFramePr>
          <p:nvPr/>
        </p:nvGraphicFramePr>
        <p:xfrm>
          <a:off x="3317875" y="5000625"/>
          <a:ext cx="5292725" cy="853440"/>
        </p:xfrm>
        <a:graphic>
          <a:graphicData uri="http://schemas.openxmlformats.org/drawingml/2006/table">
            <a:tbl>
              <a:tblPr/>
              <a:tblGrid>
                <a:gridCol w="102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Κωδικός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Περιγραφή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Βάσεις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Εισαγωγή στα συστήματα βάσεων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 Box 56">
            <a:extLst>
              <a:ext uri="{FF2B5EF4-FFF2-40B4-BE49-F238E27FC236}">
                <a16:creationId xmlns:a16="http://schemas.microsoft.com/office/drawing/2014/main" id="{AF379A40-58C0-4C72-B6D0-77B6A3608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724400"/>
            <a:ext cx="1054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Μαθήματα</a:t>
            </a:r>
          </a:p>
        </p:txBody>
      </p:sp>
      <p:graphicFrame>
        <p:nvGraphicFramePr>
          <p:cNvPr id="8" name="Group 68">
            <a:extLst>
              <a:ext uri="{FF2B5EF4-FFF2-40B4-BE49-F238E27FC236}">
                <a16:creationId xmlns:a16="http://schemas.microsoft.com/office/drawing/2014/main" id="{049D84FC-3B50-4297-BA3C-7093CC5EF860}"/>
              </a:ext>
            </a:extLst>
          </p:cNvPr>
          <p:cNvGraphicFramePr>
            <a:graphicFrameLocks noGrp="1"/>
          </p:cNvGraphicFramePr>
          <p:nvPr/>
        </p:nvGraphicFramePr>
        <p:xfrm>
          <a:off x="5070475" y="2790825"/>
          <a:ext cx="3159125" cy="640080"/>
        </p:xfrm>
        <a:graphic>
          <a:graphicData uri="http://schemas.openxmlformats.org/drawingml/2006/table">
            <a:tbl>
              <a:tblPr/>
              <a:tblGrid>
                <a:gridCol w="11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Φοιτητής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Μάθημα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Εξάμηνο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Box 90">
            <a:extLst>
              <a:ext uri="{FF2B5EF4-FFF2-40B4-BE49-F238E27FC236}">
                <a16:creationId xmlns:a16="http://schemas.microsoft.com/office/drawing/2014/main" id="{E5EDAA31-F07B-4DFC-8C46-DF164C252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514600"/>
            <a:ext cx="1017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Δηλώσεις</a:t>
            </a:r>
          </a:p>
        </p:txBody>
      </p:sp>
      <p:grpSp>
        <p:nvGrpSpPr>
          <p:cNvPr id="10" name="Group 99">
            <a:extLst>
              <a:ext uri="{FF2B5EF4-FFF2-40B4-BE49-F238E27FC236}">
                <a16:creationId xmlns:a16="http://schemas.microsoft.com/office/drawing/2014/main" id="{E967FBC4-CD0E-48F8-A985-76757485B1AA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429000"/>
            <a:ext cx="4343400" cy="457200"/>
            <a:chOff x="720" y="1584"/>
            <a:chExt cx="2736" cy="288"/>
          </a:xfrm>
        </p:grpSpPr>
        <p:sp>
          <p:nvSpPr>
            <p:cNvPr id="11" name="Line 96">
              <a:extLst>
                <a:ext uri="{FF2B5EF4-FFF2-40B4-BE49-F238E27FC236}">
                  <a16:creationId xmlns:a16="http://schemas.microsoft.com/office/drawing/2014/main" id="{86D15336-54DB-4DCF-A3AE-1C9A7EA533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97">
              <a:extLst>
                <a:ext uri="{FF2B5EF4-FFF2-40B4-BE49-F238E27FC236}">
                  <a16:creationId xmlns:a16="http://schemas.microsoft.com/office/drawing/2014/main" id="{35BCE102-2653-4C84-A7E1-13C353DBCF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5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98">
              <a:extLst>
                <a:ext uri="{FF2B5EF4-FFF2-40B4-BE49-F238E27FC236}">
                  <a16:creationId xmlns:a16="http://schemas.microsoft.com/office/drawing/2014/main" id="{D36CA7D4-3893-4EA6-9CD1-AB110037D6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872"/>
              <a:ext cx="2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Line 100">
            <a:extLst>
              <a:ext uri="{FF2B5EF4-FFF2-40B4-BE49-F238E27FC236}">
                <a16:creationId xmlns:a16="http://schemas.microsoft.com/office/drawing/2014/main" id="{88352F93-BD71-4836-8BB2-E62AD61BDF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486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01">
            <a:extLst>
              <a:ext uri="{FF2B5EF4-FFF2-40B4-BE49-F238E27FC236}">
                <a16:creationId xmlns:a16="http://schemas.microsoft.com/office/drawing/2014/main" id="{6B87D268-D086-4C67-A779-F033203059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267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02">
            <a:extLst>
              <a:ext uri="{FF2B5EF4-FFF2-40B4-BE49-F238E27FC236}">
                <a16:creationId xmlns:a16="http://schemas.microsoft.com/office/drawing/2014/main" id="{8BEE9804-4FB9-44C7-AFC1-C5110725E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2672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03">
            <a:extLst>
              <a:ext uri="{FF2B5EF4-FFF2-40B4-BE49-F238E27FC236}">
                <a16:creationId xmlns:a16="http://schemas.microsoft.com/office/drawing/2014/main" id="{2DD508DE-8856-4775-A499-ACB3987BA2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3429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05">
            <a:extLst>
              <a:ext uri="{FF2B5EF4-FFF2-40B4-BE49-F238E27FC236}">
                <a16:creationId xmlns:a16="http://schemas.microsoft.com/office/drawing/2014/main" id="{218A2061-99F9-4086-8408-B93D94012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646613"/>
            <a:ext cx="2687638" cy="8620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600"/>
              <a:t>Κλειδί: Ένα πεδίο που</a:t>
            </a:r>
          </a:p>
          <a:p>
            <a:pPr algn="ctr"/>
            <a:r>
              <a:rPr lang="el-GR" sz="1600"/>
              <a:t>χαρακτηρίζει</a:t>
            </a:r>
            <a:r>
              <a:rPr lang="el-GR" sz="1600" b="1"/>
              <a:t> </a:t>
            </a:r>
            <a:r>
              <a:rPr lang="el-GR" sz="1600" b="1" u="sng"/>
              <a:t>μοναδικά</a:t>
            </a:r>
            <a:r>
              <a:rPr lang="el-GR" sz="1600" b="1"/>
              <a:t> </a:t>
            </a:r>
          </a:p>
          <a:p>
            <a:pPr algn="ctr"/>
            <a:r>
              <a:rPr lang="el-GR" sz="1600"/>
              <a:t>μια εγγραφή.</a:t>
            </a:r>
          </a:p>
        </p:txBody>
      </p:sp>
      <p:sp>
        <p:nvSpPr>
          <p:cNvPr id="19" name="Oval 106">
            <a:extLst>
              <a:ext uri="{FF2B5EF4-FFF2-40B4-BE49-F238E27FC236}">
                <a16:creationId xmlns:a16="http://schemas.microsoft.com/office/drawing/2014/main" id="{22ABEE54-5F24-49B0-8BA2-503B40F13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667000"/>
            <a:ext cx="19812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" name="Oval 107">
            <a:extLst>
              <a:ext uri="{FF2B5EF4-FFF2-40B4-BE49-F238E27FC236}">
                <a16:creationId xmlns:a16="http://schemas.microsoft.com/office/drawing/2014/main" id="{0966E8C4-5124-4421-9302-C73BCB619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953000"/>
            <a:ext cx="13716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" name="Oval 108">
            <a:extLst>
              <a:ext uri="{FF2B5EF4-FFF2-40B4-BE49-F238E27FC236}">
                <a16:creationId xmlns:a16="http://schemas.microsoft.com/office/drawing/2014/main" id="{6D0D6FDF-A5B7-4B4A-A66D-2B204DD56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667000"/>
            <a:ext cx="24384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" name="Text Box 109">
            <a:extLst>
              <a:ext uri="{FF2B5EF4-FFF2-40B4-BE49-F238E27FC236}">
                <a16:creationId xmlns:a16="http://schemas.microsoft.com/office/drawing/2014/main" id="{91627DE7-F9B0-44D3-88E4-4C0C4DC50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28800"/>
            <a:ext cx="4759325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600"/>
              <a:t>Ξένο κλειδί: Ένα πεδίο το οποίο αναφέρεται </a:t>
            </a:r>
          </a:p>
          <a:p>
            <a:pPr algn="ctr"/>
            <a:r>
              <a:rPr lang="el-GR" sz="1600"/>
              <a:t>(«δείχνει») στο κλειδί ενός πίνακα. </a:t>
            </a:r>
          </a:p>
        </p:txBody>
      </p:sp>
      <p:sp>
        <p:nvSpPr>
          <p:cNvPr id="23" name="Oval 110">
            <a:extLst>
              <a:ext uri="{FF2B5EF4-FFF2-40B4-BE49-F238E27FC236}">
                <a16:creationId xmlns:a16="http://schemas.microsoft.com/office/drawing/2014/main" id="{A8313110-9550-43C7-8F61-A33835B8B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667000"/>
            <a:ext cx="1219200" cy="914400"/>
          </a:xfrm>
          <a:prstGeom prst="ellips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" name="Oval 111">
            <a:extLst>
              <a:ext uri="{FF2B5EF4-FFF2-40B4-BE49-F238E27FC236}">
                <a16:creationId xmlns:a16="http://schemas.microsoft.com/office/drawing/2014/main" id="{D2EBE63E-E407-4550-8765-63DCFFEFE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667000"/>
            <a:ext cx="1219200" cy="914400"/>
          </a:xfrm>
          <a:prstGeom prst="ellips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5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16853A-D382-47A7-88F4-EC408C87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/>
              <a:t>Επικοινωνία με βάσεις</a:t>
            </a:r>
            <a:r>
              <a:rPr lang="en-US" sz="3600"/>
              <a:t> </a:t>
            </a:r>
            <a:r>
              <a:rPr lang="el-GR" sz="3600"/>
              <a:t>δεδομένων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054A305-05C5-4B1B-BAD9-E7A3676AB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5772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/>
              <a:t>Ανάκτηση</a:t>
            </a:r>
            <a:r>
              <a:rPr lang="el-GR" sz="2000"/>
              <a:t> της αποθηκευμένης πληροφορίας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Ποια μαθήματα έχει περάσει ο φοιτητής με αριθμό μητρώου 1;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Ποια μαθήματα έχω δηλώσει αυτό το εξάμηνο;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/>
              <a:t>Εισαγωγή </a:t>
            </a:r>
            <a:r>
              <a:rPr lang="el-GR" sz="2000"/>
              <a:t>νέων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Νέο μάθημα στον οδηγό σπουδών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Νέοι φοιτητές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/>
              <a:t>Διαγραφή</a:t>
            </a:r>
            <a:r>
              <a:rPr lang="el-GR" sz="2000"/>
              <a:t> των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Ο φοιτητής με αριθμό μητρώου 1 αποφοίτησε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Το σύνολο των παραπάνω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Δεν μπορεί να αποθηκευτεί στην μνήμη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Εφόσον αποθηκευόταν στην μνήμη θα χανόταν μόλις έσβηνε ο υπολογιστής</a:t>
            </a:r>
          </a:p>
        </p:txBody>
      </p:sp>
    </p:spTree>
    <p:extLst>
      <p:ext uri="{BB962C8B-B14F-4D97-AF65-F5344CB8AC3E}">
        <p14:creationId xmlns:p14="http://schemas.microsoft.com/office/powerpoint/2010/main" val="32658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BB431C-AE0E-4AF2-B59F-2C9E9C4C4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γλώσσα </a:t>
            </a:r>
            <a:r>
              <a:rPr lang="en-US"/>
              <a:t>SQL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5BE867-B21C-4A2E-A6EA-961030A29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/>
              <a:t>H SQL </a:t>
            </a:r>
            <a:r>
              <a:rPr lang="el-GR" sz="2000"/>
              <a:t>(</a:t>
            </a:r>
            <a:r>
              <a:rPr lang="en-US" sz="2000"/>
              <a:t>Structured Query Language</a:t>
            </a:r>
            <a:r>
              <a:rPr lang="el-GR" sz="2000"/>
              <a:t>) είναι μια απλή γλώσσα που μας επιτρέπει να αναζητούμε</a:t>
            </a:r>
            <a:r>
              <a:rPr lang="en-US" sz="2000"/>
              <a:t>/</a:t>
            </a:r>
            <a:r>
              <a:rPr lang="el-GR" sz="2000"/>
              <a:t>ανασύρουμε και να αποθηκεύουμε δεδομένα από/προς βάσεις/πηγές.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/>
              <a:t>Η υπόθεση είναι ότι τα δεδομένα περιγράφονται με τη μορφή πίνακα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/>
              <a:t>Βασική εντολή:</a:t>
            </a:r>
            <a:r>
              <a:rPr lang="en-US" sz="2000" b="1"/>
              <a:t>SELECT</a:t>
            </a:r>
            <a:r>
              <a:rPr lang="el-GR" sz="2000" b="1"/>
              <a:t> </a:t>
            </a:r>
            <a:r>
              <a:rPr lang="el-GR" sz="2000" b="1" i="1"/>
              <a:t>Υ</a:t>
            </a:r>
            <a:r>
              <a:rPr lang="el-GR" sz="2000" b="1"/>
              <a:t> </a:t>
            </a:r>
            <a:r>
              <a:rPr lang="en-US" sz="2000" b="1"/>
              <a:t>FROM </a:t>
            </a:r>
            <a:r>
              <a:rPr lang="en-US" sz="2000" b="1" i="1"/>
              <a:t>X</a:t>
            </a:r>
            <a:r>
              <a:rPr lang="en-US" sz="2000" b="1"/>
              <a:t> WHERE </a:t>
            </a:r>
            <a:r>
              <a:rPr lang="en-US" sz="2000" b="1" i="1"/>
              <a:t>Z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/>
              <a:t>Απόδοση της απλής εντολής: «Επέλεξε τις </a:t>
            </a:r>
            <a:r>
              <a:rPr lang="el-GR" sz="1800" b="1"/>
              <a:t>στήλες Υ </a:t>
            </a:r>
            <a:r>
              <a:rPr lang="el-GR" sz="1800"/>
              <a:t>από τις γραμμές του </a:t>
            </a:r>
            <a:r>
              <a:rPr lang="el-GR" sz="1800" b="1"/>
              <a:t>πίνακα Χ </a:t>
            </a:r>
            <a:r>
              <a:rPr lang="el-GR" sz="1800"/>
              <a:t>για τις οποίες ισχύει η </a:t>
            </a:r>
            <a:r>
              <a:rPr lang="el-GR" sz="1800" b="1"/>
              <a:t>συνθήκη Ζ</a:t>
            </a:r>
            <a:r>
              <a:rPr lang="el-GR" sz="1800"/>
              <a:t>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400"/>
          </a:p>
        </p:txBody>
      </p:sp>
    </p:spTree>
    <p:extLst>
      <p:ext uri="{BB962C8B-B14F-4D97-AF65-F5344CB8AC3E}">
        <p14:creationId xmlns:p14="http://schemas.microsoft.com/office/powerpoint/2010/main" val="470404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806BAC-24F7-4C08-BC0B-CC6123A7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γλώσσα </a:t>
            </a:r>
            <a:r>
              <a:rPr lang="en-US"/>
              <a:t>SQL</a:t>
            </a:r>
            <a:endParaRPr lang="el-GR"/>
          </a:p>
        </p:txBody>
      </p:sp>
      <p:graphicFrame>
        <p:nvGraphicFramePr>
          <p:cNvPr id="4" name="Group 56">
            <a:extLst>
              <a:ext uri="{FF2B5EF4-FFF2-40B4-BE49-F238E27FC236}">
                <a16:creationId xmlns:a16="http://schemas.microsoft.com/office/drawing/2014/main" id="{61F4DAE5-8A9B-4457-B52C-7CA54239449B}"/>
              </a:ext>
            </a:extLst>
          </p:cNvPr>
          <p:cNvGraphicFramePr>
            <a:graphicFrameLocks noGrp="1"/>
          </p:cNvGraphicFramePr>
          <p:nvPr/>
        </p:nvGraphicFramePr>
        <p:xfrm>
          <a:off x="346075" y="2028825"/>
          <a:ext cx="3810000" cy="6400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Αρ. Μητρώου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Επώνυμο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Παναγής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Μαγδαληνός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 Box 18">
            <a:extLst>
              <a:ext uri="{FF2B5EF4-FFF2-40B4-BE49-F238E27FC236}">
                <a16:creationId xmlns:a16="http://schemas.microsoft.com/office/drawing/2014/main" id="{597FD1DE-8746-4584-A334-4D5D41CFA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00" y="1676400"/>
            <a:ext cx="9271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Φοιτητές</a:t>
            </a:r>
          </a:p>
        </p:txBody>
      </p:sp>
      <p:graphicFrame>
        <p:nvGraphicFramePr>
          <p:cNvPr id="6" name="Group 54">
            <a:extLst>
              <a:ext uri="{FF2B5EF4-FFF2-40B4-BE49-F238E27FC236}">
                <a16:creationId xmlns:a16="http://schemas.microsoft.com/office/drawing/2014/main" id="{1BEF2A2B-D50D-484A-98FD-F35447C14FBE}"/>
              </a:ext>
            </a:extLst>
          </p:cNvPr>
          <p:cNvGraphicFramePr>
            <a:graphicFrameLocks noGrp="1"/>
          </p:cNvGraphicFramePr>
          <p:nvPr/>
        </p:nvGraphicFramePr>
        <p:xfrm>
          <a:off x="346075" y="4102100"/>
          <a:ext cx="5292725" cy="853440"/>
        </p:xfrm>
        <a:graphic>
          <a:graphicData uri="http://schemas.openxmlformats.org/drawingml/2006/table">
            <a:tbl>
              <a:tblPr/>
              <a:tblGrid>
                <a:gridCol w="102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Κωδικός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Περιγραφή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Βάσεις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Εισαγωγή στα συστήματα βάσεων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 Box 33">
            <a:extLst>
              <a:ext uri="{FF2B5EF4-FFF2-40B4-BE49-F238E27FC236}">
                <a16:creationId xmlns:a16="http://schemas.microsoft.com/office/drawing/2014/main" id="{D21B6A08-3920-4FA5-8A5A-BC682A60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10541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Μαθήματα</a:t>
            </a:r>
          </a:p>
        </p:txBody>
      </p:sp>
      <p:graphicFrame>
        <p:nvGraphicFramePr>
          <p:cNvPr id="8" name="Group 55">
            <a:extLst>
              <a:ext uri="{FF2B5EF4-FFF2-40B4-BE49-F238E27FC236}">
                <a16:creationId xmlns:a16="http://schemas.microsoft.com/office/drawing/2014/main" id="{93758D55-39E6-4D91-95F5-06AFA8630FD5}"/>
              </a:ext>
            </a:extLst>
          </p:cNvPr>
          <p:cNvGraphicFramePr>
            <a:graphicFrameLocks noGrp="1"/>
          </p:cNvGraphicFramePr>
          <p:nvPr/>
        </p:nvGraphicFramePr>
        <p:xfrm>
          <a:off x="346075" y="3095625"/>
          <a:ext cx="3159125" cy="640080"/>
        </p:xfrm>
        <a:graphic>
          <a:graphicData uri="http://schemas.openxmlformats.org/drawingml/2006/table">
            <a:tbl>
              <a:tblPr/>
              <a:tblGrid>
                <a:gridCol w="11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Φοιτητής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Μάθημα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Εξάμηνο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Box 48">
            <a:extLst>
              <a:ext uri="{FF2B5EF4-FFF2-40B4-BE49-F238E27FC236}">
                <a16:creationId xmlns:a16="http://schemas.microsoft.com/office/drawing/2014/main" id="{5D4475DF-63C8-48A7-8DAE-C69C4F50F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743200"/>
            <a:ext cx="1017588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Δηλώσεις</a:t>
            </a:r>
          </a:p>
        </p:txBody>
      </p:sp>
      <p:sp>
        <p:nvSpPr>
          <p:cNvPr id="10" name="Text Box 52">
            <a:extLst>
              <a:ext uri="{FF2B5EF4-FFF2-40B4-BE49-F238E27FC236}">
                <a16:creationId xmlns:a16="http://schemas.microsoft.com/office/drawing/2014/main" id="{7C93D85E-EA4C-419E-B115-7FEB9B49E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" y="5113972"/>
            <a:ext cx="752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/>
              <a:t>Ερώτηση: Ποιος είναι ο φοιτητής με αριθμό μητρώου 1;</a:t>
            </a:r>
          </a:p>
          <a:p>
            <a:r>
              <a:rPr lang="en-US" sz="1600"/>
              <a:t>SQL</a:t>
            </a:r>
            <a:r>
              <a:rPr lang="el-GR" sz="1600"/>
              <a:t>: </a:t>
            </a:r>
            <a:r>
              <a:rPr lang="en-US" sz="1600"/>
              <a:t>SELECT</a:t>
            </a:r>
            <a:r>
              <a:rPr lang="en-US" sz="1600" i="1"/>
              <a:t> </a:t>
            </a:r>
            <a:r>
              <a:rPr lang="el-GR" sz="1600" i="1"/>
              <a:t>Όνομα, Επώνυμο</a:t>
            </a:r>
            <a:r>
              <a:rPr lang="el-GR" sz="1600"/>
              <a:t> </a:t>
            </a:r>
            <a:r>
              <a:rPr lang="en-US" sz="1600"/>
              <a:t>FROM </a:t>
            </a:r>
            <a:r>
              <a:rPr lang="el-GR" sz="1600" i="1"/>
              <a:t>Φοιτητές</a:t>
            </a:r>
            <a:r>
              <a:rPr lang="el-GR" sz="1600"/>
              <a:t> </a:t>
            </a:r>
            <a:r>
              <a:rPr lang="en-US" sz="1600"/>
              <a:t>WHERE</a:t>
            </a:r>
            <a:r>
              <a:rPr lang="el-GR" sz="1600"/>
              <a:t> </a:t>
            </a:r>
            <a:r>
              <a:rPr lang="el-GR" sz="1600" i="1" err="1"/>
              <a:t>Αρ.Μητρώου</a:t>
            </a:r>
            <a:r>
              <a:rPr lang="el-GR" sz="1600" i="1"/>
              <a:t>=1</a:t>
            </a:r>
          </a:p>
        </p:txBody>
      </p:sp>
      <p:sp>
        <p:nvSpPr>
          <p:cNvPr id="11" name="Text Box 53">
            <a:extLst>
              <a:ext uri="{FF2B5EF4-FFF2-40B4-BE49-F238E27FC236}">
                <a16:creationId xmlns:a16="http://schemas.microsoft.com/office/drawing/2014/main" id="{7E5E5813-4DA4-4F8C-A782-448D09350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" y="5856605"/>
            <a:ext cx="61452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/>
              <a:t>Ερώτηση: Ποιο είναι το μάθημα με κωδικό 1;</a:t>
            </a:r>
          </a:p>
          <a:p>
            <a:r>
              <a:rPr lang="en-US" sz="1600"/>
              <a:t>SQL</a:t>
            </a:r>
            <a:r>
              <a:rPr lang="el-GR" sz="1600"/>
              <a:t>: </a:t>
            </a:r>
            <a:r>
              <a:rPr lang="en-US" sz="1600"/>
              <a:t>SELECT</a:t>
            </a:r>
            <a:r>
              <a:rPr lang="en-US" sz="1600" i="1"/>
              <a:t> </a:t>
            </a:r>
            <a:r>
              <a:rPr lang="el-GR" sz="1600" i="1"/>
              <a:t>Όνομα </a:t>
            </a:r>
            <a:r>
              <a:rPr lang="en-US" sz="1600"/>
              <a:t>FROM </a:t>
            </a:r>
            <a:r>
              <a:rPr lang="el-GR" sz="1600" i="1"/>
              <a:t>Μαθήματα</a:t>
            </a:r>
            <a:r>
              <a:rPr lang="el-GR" sz="1600"/>
              <a:t> </a:t>
            </a:r>
            <a:r>
              <a:rPr lang="en-US" sz="1600"/>
              <a:t>WHERE</a:t>
            </a:r>
            <a:r>
              <a:rPr lang="el-GR" sz="1600"/>
              <a:t> </a:t>
            </a:r>
            <a:r>
              <a:rPr lang="el-GR" sz="1600" i="1"/>
              <a:t>Κωδικός=1</a:t>
            </a:r>
          </a:p>
        </p:txBody>
      </p:sp>
      <p:sp>
        <p:nvSpPr>
          <p:cNvPr id="12" name="Text Box 54">
            <a:extLst>
              <a:ext uri="{FF2B5EF4-FFF2-40B4-BE49-F238E27FC236}">
                <a16:creationId xmlns:a16="http://schemas.microsoft.com/office/drawing/2014/main" id="{417ED8E9-1FCB-4E4C-B617-351DF862F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1" y="1600200"/>
            <a:ext cx="47244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el-GR" sz="1600" b="1"/>
              <a:t>Διαδικασία απάντησης:</a:t>
            </a:r>
          </a:p>
          <a:p>
            <a:pPr marL="342900" indent="-342900" algn="l">
              <a:buFontTx/>
              <a:buAutoNum type="arabicPeriod"/>
            </a:pPr>
            <a:r>
              <a:rPr lang="el-GR" sz="1400"/>
              <a:t>Εύρεση του </a:t>
            </a:r>
            <a:r>
              <a:rPr lang="el-GR" sz="1400" b="1"/>
              <a:t>πίνακα</a:t>
            </a:r>
            <a:r>
              <a:rPr lang="el-GR" sz="1400"/>
              <a:t> που προσδιορίζεται</a:t>
            </a:r>
            <a:r>
              <a:rPr lang="en-US" sz="1400"/>
              <a:t> </a:t>
            </a:r>
            <a:r>
              <a:rPr lang="el-GR" sz="1400"/>
              <a:t>στην εντολή </a:t>
            </a:r>
            <a:r>
              <a:rPr lang="en-US" sz="1400" b="1"/>
              <a:t>FROM</a:t>
            </a:r>
          </a:p>
          <a:p>
            <a:pPr marL="342900" indent="-342900" algn="l">
              <a:buFontTx/>
              <a:buAutoNum type="arabicPeriod" startAt="2"/>
            </a:pPr>
            <a:r>
              <a:rPr lang="el-GR" sz="1400"/>
              <a:t>Επιλογή των </a:t>
            </a:r>
            <a:r>
              <a:rPr lang="el-GR" sz="1400" b="1"/>
              <a:t>γραμμών</a:t>
            </a:r>
            <a:r>
              <a:rPr lang="el-GR" sz="1400"/>
              <a:t> του πίνακα για</a:t>
            </a:r>
            <a:r>
              <a:rPr lang="en-US" sz="1400"/>
              <a:t> </a:t>
            </a:r>
            <a:r>
              <a:rPr lang="el-GR" sz="1400"/>
              <a:t>τις οποίες ισχύει η συνθήκη του </a:t>
            </a:r>
            <a:r>
              <a:rPr lang="en-US" sz="1400" b="1"/>
              <a:t>WHERE</a:t>
            </a:r>
          </a:p>
          <a:p>
            <a:pPr marL="342900" indent="-342900" algn="l">
              <a:buFontTx/>
              <a:buAutoNum type="arabicPeriod" startAt="3"/>
            </a:pPr>
            <a:r>
              <a:rPr lang="el-GR" sz="1400"/>
              <a:t>Από τις γραμμές που επιλέχθηκαν στο</a:t>
            </a:r>
            <a:r>
              <a:rPr lang="en-US" sz="1400"/>
              <a:t> </a:t>
            </a:r>
            <a:r>
              <a:rPr lang="el-GR" sz="1400"/>
              <a:t>βήμα 2 διατηρούνται μόνο οι</a:t>
            </a:r>
            <a:r>
              <a:rPr lang="el-GR" sz="1400" b="1"/>
              <a:t> στήλες </a:t>
            </a:r>
            <a:r>
              <a:rPr lang="el-GR" sz="1400"/>
              <a:t>που</a:t>
            </a:r>
            <a:r>
              <a:rPr lang="en-US" sz="1400"/>
              <a:t> </a:t>
            </a:r>
            <a:r>
              <a:rPr lang="el-GR" sz="1400"/>
              <a:t>ορίζονται στην εντολή </a:t>
            </a:r>
            <a:r>
              <a:rPr lang="en-US" sz="1400" b="1"/>
              <a:t>SELECT</a:t>
            </a:r>
            <a:endParaRPr lang="el-GR" sz="1400" b="1"/>
          </a:p>
        </p:txBody>
      </p:sp>
    </p:spTree>
    <p:extLst>
      <p:ext uri="{BB962C8B-B14F-4D97-AF65-F5344CB8AC3E}">
        <p14:creationId xmlns:p14="http://schemas.microsoft.com/office/powerpoint/2010/main" val="3793889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61789A-61ED-4A30-907C-12581065A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1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A77F01-C01C-4619-95BB-056620FC3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2000" b="1"/>
              <a:t>Επερώτηση</a:t>
            </a:r>
            <a:r>
              <a:rPr lang="el-GR" sz="2000"/>
              <a:t>: Ποια είναι τα αντικείμενα που έχουμε παραγγείλει;</a:t>
            </a:r>
          </a:p>
          <a:p>
            <a:pPr algn="just"/>
            <a:r>
              <a:rPr lang="el-GR" sz="2000" b="1"/>
              <a:t>Απάντηση: </a:t>
            </a:r>
            <a:r>
              <a:rPr lang="en-US" sz="2000"/>
              <a:t>SELECT </a:t>
            </a:r>
            <a:r>
              <a:rPr lang="en-US" sz="2000" i="1"/>
              <a:t>Element </a:t>
            </a:r>
            <a:r>
              <a:rPr lang="en-US" sz="2000"/>
              <a:t>FROM </a:t>
            </a:r>
            <a:r>
              <a:rPr lang="en-US" sz="2000" i="1"/>
              <a:t>elements</a:t>
            </a:r>
            <a:r>
              <a:rPr lang="en-US" sz="2000"/>
              <a:t>; </a:t>
            </a:r>
            <a:endParaRPr lang="el-GR" sz="2000"/>
          </a:p>
          <a:p>
            <a:endParaRPr lang="el-GR" sz="2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2209BAF-768F-45EF-A936-4D7765058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471" y="2514600"/>
            <a:ext cx="8323407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3368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10806A-57BE-4FD7-A25A-9DE3FDA6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FDF3D5-7758-4CCA-8B32-C78570DC4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b="1"/>
              <a:t>Επερώτηση</a:t>
            </a:r>
            <a:r>
              <a:rPr lang="el-GR" sz="2000"/>
              <a:t>: Ποια είναι τα αντικείμενα που έχουμε παραγγείλει σε ποσότητα μεγαλύτερη του 2;</a:t>
            </a:r>
          </a:p>
          <a:p>
            <a:r>
              <a:rPr lang="el-GR" sz="2000" b="1"/>
              <a:t>Απάντηση: </a:t>
            </a:r>
            <a:r>
              <a:rPr lang="en-US" sz="2000"/>
              <a:t>SELECT </a:t>
            </a:r>
            <a:r>
              <a:rPr lang="en-US" sz="2000" i="1"/>
              <a:t>Element </a:t>
            </a:r>
            <a:r>
              <a:rPr lang="en-US" sz="2000"/>
              <a:t>FROM </a:t>
            </a:r>
            <a:r>
              <a:rPr lang="en-US" sz="2000" i="1"/>
              <a:t>elements</a:t>
            </a:r>
            <a:r>
              <a:rPr lang="el-GR" sz="2000" i="1"/>
              <a:t> </a:t>
            </a:r>
            <a:r>
              <a:rPr lang="en-US" sz="2000"/>
              <a:t>WHERE </a:t>
            </a:r>
            <a:r>
              <a:rPr lang="en-US" sz="2000" i="1"/>
              <a:t>Quantity&gt;2</a:t>
            </a:r>
            <a:r>
              <a:rPr lang="en-US" sz="2000"/>
              <a:t>; </a:t>
            </a:r>
          </a:p>
          <a:p>
            <a:endParaRPr lang="el-GR" sz="2000"/>
          </a:p>
          <a:p>
            <a:endParaRPr lang="el-GR" sz="2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32B9251-8C9D-479B-B276-7D49ABCC9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219" y="2743200"/>
            <a:ext cx="815828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4613463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2056</Words>
  <Application>Microsoft Office PowerPoint</Application>
  <PresentationFormat>Προβολή στην οθόνη (4:3)</PresentationFormat>
  <Paragraphs>309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Monaco</vt:lpstr>
      <vt:lpstr>Times New Roman</vt:lpstr>
      <vt:lpstr>Verdana</vt:lpstr>
      <vt:lpstr>Wingdings</vt:lpstr>
      <vt:lpstr>Profile</vt:lpstr>
      <vt:lpstr>Διάλεξη  Εισαγωγή στη Java Java DataBase Connectivity </vt:lpstr>
      <vt:lpstr>Τι είναι πηγή δεδομένων</vt:lpstr>
      <vt:lpstr>Παραδείγματα πηγών δεδομένων</vt:lpstr>
      <vt:lpstr>Παράδειγμα</vt:lpstr>
      <vt:lpstr>Επικοινωνία με βάσεις δεδομένων</vt:lpstr>
      <vt:lpstr>Η γλώσσα SQL</vt:lpstr>
      <vt:lpstr>Η γλώσσα SQL</vt:lpstr>
      <vt:lpstr>Επερώτηση 1</vt:lpstr>
      <vt:lpstr>Επερώτηση 2</vt:lpstr>
      <vt:lpstr>Επερώτηση 3</vt:lpstr>
      <vt:lpstr>Επερώτηση 4</vt:lpstr>
      <vt:lpstr>Επικοινωνία με βάσεις δεδομένων</vt:lpstr>
      <vt:lpstr>Το πρωτόκολλο JDBC</vt:lpstr>
      <vt:lpstr>Βασικές Διεπαφές – Κλάσεις (1/2) </vt:lpstr>
      <vt:lpstr>Βασικές Διεπαφές – Κλάσεις (2/2) </vt:lpstr>
      <vt:lpstr>Παράδειγμα</vt:lpstr>
      <vt:lpstr>H μέθοδος DriverManager.getConnection</vt:lpstr>
      <vt:lpstr>MySQL Connector/J Database URL</vt:lpstr>
      <vt:lpstr>Retrieving from Result Sets</vt:lpstr>
      <vt:lpstr>Inserting Rows in ResultSet Objects</vt:lpstr>
      <vt:lpstr>JDBC και υλοποίηση</vt:lpstr>
      <vt:lpstr>Heatmaps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pantelis balaouras</cp:lastModifiedBy>
  <cp:revision>1</cp:revision>
  <cp:lastPrinted>2017-11-03T12:52:37Z</cp:lastPrinted>
  <dcterms:created xsi:type="dcterms:W3CDTF">1601-01-01T00:00:00Z</dcterms:created>
  <dcterms:modified xsi:type="dcterms:W3CDTF">2021-11-02T10:59:35Z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